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56" r:id="rId2"/>
    <p:sldId id="257" r:id="rId3"/>
    <p:sldId id="258" r:id="rId4"/>
    <p:sldId id="259" r:id="rId5"/>
    <p:sldId id="260" r:id="rId6"/>
    <p:sldId id="261" r:id="rId7"/>
    <p:sldId id="262" r:id="rId8"/>
    <p:sldId id="263" r:id="rId9"/>
    <p:sldId id="264" r:id="rId10"/>
    <p:sldId id="265" r:id="rId11"/>
    <p:sldId id="279" r:id="rId12"/>
    <p:sldId id="280" r:id="rId13"/>
    <p:sldId id="268" r:id="rId14"/>
    <p:sldId id="269" r:id="rId15"/>
    <p:sldId id="284" r:id="rId16"/>
    <p:sldId id="281" r:id="rId17"/>
    <p:sldId id="283" r:id="rId18"/>
    <p:sldId id="273" r:id="rId19"/>
    <p:sldId id="274" r:id="rId20"/>
    <p:sldId id="275" r:id="rId21"/>
    <p:sldId id="285" r:id="rId22"/>
    <p:sldId id="276" r:id="rId23"/>
    <p:sldId id="278" r:id="rId24"/>
  </p:sldIdLst>
  <p:sldSz cx="10080625" cy="5670550"/>
  <p:notesSz cx="7559675" cy="106918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F9B9B"/>
    <a:srgbClr val="FCA90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080" autoAdjust="0"/>
  </p:normalViewPr>
  <p:slideViewPr>
    <p:cSldViewPr snapToGrid="0">
      <p:cViewPr varScale="1">
        <p:scale>
          <a:sx n="79" d="100"/>
          <a:sy n="79" d="100"/>
        </p:scale>
        <p:origin x="688" y="4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92ABE5A8-A3BA-FD22-4928-15B0B5772F39}"/>
              </a:ext>
            </a:extLst>
          </p:cNvPr>
          <p:cNvSpPr txBox="1">
            <a:spLocks noGrp="1"/>
          </p:cNvSpPr>
          <p:nvPr>
            <p:ph type="hdr" sz="quarter"/>
          </p:nvPr>
        </p:nvSpPr>
        <p:spPr>
          <a:xfrm>
            <a:off x="0" y="0"/>
            <a:ext cx="3280680" cy="534240"/>
          </a:xfrm>
          <a:prstGeom prst="rect">
            <a:avLst/>
          </a:prstGeom>
          <a:noFill/>
          <a:ln>
            <a:noFill/>
          </a:ln>
        </p:spPr>
        <p:txBody>
          <a:bodyPr vert="horz" wrap="square" lIns="90000" tIns="45000" rIns="90000" bIns="45000" anchorCtr="0" compatLnSpc="0">
            <a:noAutofit/>
          </a:bodyPr>
          <a:lstStyle/>
          <a:p>
            <a:pPr marL="0" marR="0" lvl="0" indent="0" rtl="0" hangingPunct="0">
              <a:lnSpc>
                <a:spcPct val="100000"/>
              </a:lnSpc>
              <a:spcBef>
                <a:spcPts val="0"/>
              </a:spcBef>
              <a:spcAft>
                <a:spcPts val="0"/>
              </a:spcAft>
              <a:buNone/>
              <a:tabLst/>
              <a:defRPr sz="1400"/>
            </a:pPr>
            <a:endParaRPr lang="it-IT" sz="1400" b="0" i="0" u="none" strike="noStrike" kern="1200" cap="none">
              <a:ln>
                <a:noFill/>
              </a:ln>
              <a:latin typeface="Liberation Sans" pitchFamily="18"/>
              <a:ea typeface="Noto Sans CJK SC" pitchFamily="2"/>
              <a:cs typeface="Lohit Devanagari" pitchFamily="2"/>
            </a:endParaRPr>
          </a:p>
        </p:txBody>
      </p:sp>
      <p:sp>
        <p:nvSpPr>
          <p:cNvPr id="3" name="Segnaposto data 2">
            <a:extLst>
              <a:ext uri="{FF2B5EF4-FFF2-40B4-BE49-F238E27FC236}">
                <a16:creationId xmlns:a16="http://schemas.microsoft.com/office/drawing/2014/main" id="{20F04F0F-604D-EBF1-FF09-B6D39EA4534F}"/>
              </a:ext>
            </a:extLst>
          </p:cNvPr>
          <p:cNvSpPr txBox="1">
            <a:spLocks noGrp="1"/>
          </p:cNvSpPr>
          <p:nvPr>
            <p:ph type="dt" sz="quarter" idx="1"/>
          </p:nvPr>
        </p:nvSpPr>
        <p:spPr>
          <a:xfrm>
            <a:off x="4278960" y="0"/>
            <a:ext cx="3280680" cy="534240"/>
          </a:xfrm>
          <a:prstGeom prst="rect">
            <a:avLst/>
          </a:prstGeom>
          <a:noFill/>
          <a:ln>
            <a:noFill/>
          </a:ln>
        </p:spPr>
        <p:txBody>
          <a:bodyPr vert="horz" wrap="square" lIns="90000" tIns="45000" rIns="90000" bIns="45000" anchorCtr="0" compatLnSpc="0">
            <a:noAutofit/>
          </a:bodyPr>
          <a:lstStyle/>
          <a:p>
            <a:pPr marL="0" marR="0" lvl="0" indent="0" algn="r" rtl="0" hangingPunct="0">
              <a:lnSpc>
                <a:spcPct val="100000"/>
              </a:lnSpc>
              <a:spcBef>
                <a:spcPts val="0"/>
              </a:spcBef>
              <a:spcAft>
                <a:spcPts val="0"/>
              </a:spcAft>
              <a:buNone/>
              <a:tabLst/>
              <a:defRPr sz="1400"/>
            </a:pPr>
            <a:endParaRPr lang="it-IT" sz="1400" b="0" i="0" u="none" strike="noStrike" kern="1200" cap="none">
              <a:ln>
                <a:noFill/>
              </a:ln>
              <a:latin typeface="Liberation Sans" pitchFamily="18"/>
              <a:ea typeface="Noto Sans CJK SC" pitchFamily="2"/>
              <a:cs typeface="Lohit Devanagari" pitchFamily="2"/>
            </a:endParaRPr>
          </a:p>
        </p:txBody>
      </p:sp>
      <p:sp>
        <p:nvSpPr>
          <p:cNvPr id="4" name="Segnaposto piè di pagina 3">
            <a:extLst>
              <a:ext uri="{FF2B5EF4-FFF2-40B4-BE49-F238E27FC236}">
                <a16:creationId xmlns:a16="http://schemas.microsoft.com/office/drawing/2014/main" id="{6187B360-C92E-77CB-5DD9-878B1CD6D128}"/>
              </a:ext>
            </a:extLst>
          </p:cNvPr>
          <p:cNvSpPr txBox="1">
            <a:spLocks noGrp="1"/>
          </p:cNvSpPr>
          <p:nvPr>
            <p:ph type="ftr" sz="quarter" idx="2"/>
          </p:nvPr>
        </p:nvSpPr>
        <p:spPr>
          <a:xfrm>
            <a:off x="0" y="10157400"/>
            <a:ext cx="3280680" cy="534240"/>
          </a:xfrm>
          <a:prstGeom prst="rect">
            <a:avLst/>
          </a:prstGeom>
          <a:noFill/>
          <a:ln>
            <a:noFill/>
          </a:ln>
        </p:spPr>
        <p:txBody>
          <a:bodyPr vert="horz" wrap="square" lIns="90000" tIns="45000" rIns="90000" bIns="45000" anchor="b" anchorCtr="0" compatLnSpc="0">
            <a:noAutofit/>
          </a:bodyPr>
          <a:lstStyle/>
          <a:p>
            <a:pPr marL="0" marR="0" lvl="0" indent="0" rtl="0" hangingPunct="0">
              <a:lnSpc>
                <a:spcPct val="100000"/>
              </a:lnSpc>
              <a:spcBef>
                <a:spcPts val="0"/>
              </a:spcBef>
              <a:spcAft>
                <a:spcPts val="0"/>
              </a:spcAft>
              <a:buNone/>
              <a:tabLst/>
              <a:defRPr sz="1400"/>
            </a:pPr>
            <a:endParaRPr lang="it-IT" sz="1400" b="0" i="0" u="none" strike="noStrike" kern="1200" cap="none">
              <a:ln>
                <a:noFill/>
              </a:ln>
              <a:latin typeface="Liberation Sans" pitchFamily="18"/>
              <a:ea typeface="Noto Sans CJK SC" pitchFamily="2"/>
              <a:cs typeface="Lohit Devanagari" pitchFamily="2"/>
            </a:endParaRPr>
          </a:p>
        </p:txBody>
      </p:sp>
      <p:sp>
        <p:nvSpPr>
          <p:cNvPr id="5" name="Segnaposto numero diapositiva 4">
            <a:extLst>
              <a:ext uri="{FF2B5EF4-FFF2-40B4-BE49-F238E27FC236}">
                <a16:creationId xmlns:a16="http://schemas.microsoft.com/office/drawing/2014/main" id="{1FEFA821-67EF-E3EF-FEC8-201E013ABCC1}"/>
              </a:ext>
            </a:extLst>
          </p:cNvPr>
          <p:cNvSpPr txBox="1">
            <a:spLocks noGrp="1"/>
          </p:cNvSpPr>
          <p:nvPr>
            <p:ph type="sldNum" sz="quarter" idx="3"/>
          </p:nvPr>
        </p:nvSpPr>
        <p:spPr>
          <a:xfrm>
            <a:off x="4278960" y="10157400"/>
            <a:ext cx="3280680" cy="534240"/>
          </a:xfrm>
          <a:prstGeom prst="rect">
            <a:avLst/>
          </a:prstGeom>
          <a:noFill/>
          <a:ln>
            <a:noFill/>
          </a:ln>
        </p:spPr>
        <p:txBody>
          <a:bodyPr vert="horz" wrap="square" lIns="90000" tIns="45000" rIns="90000" bIns="45000" anchor="b" anchorCtr="0" compatLnSpc="0">
            <a:noAutofit/>
          </a:bodyPr>
          <a:lstStyle/>
          <a:p>
            <a:pPr marL="0" marR="0" lvl="0" indent="0" algn="r" rtl="0" hangingPunct="0">
              <a:lnSpc>
                <a:spcPct val="100000"/>
              </a:lnSpc>
              <a:spcBef>
                <a:spcPts val="0"/>
              </a:spcBef>
              <a:spcAft>
                <a:spcPts val="0"/>
              </a:spcAft>
              <a:buNone/>
              <a:tabLst/>
              <a:defRPr sz="1400"/>
            </a:pPr>
            <a:fld id="{D0A3C80A-5861-4C53-8F3D-037BDFBD5DB6}" type="slidenum">
              <a:t>‹N›</a:t>
            </a:fld>
            <a:endParaRPr lang="it-IT" sz="1400" b="0" i="0" u="none" strike="noStrike" kern="1200" cap="none">
              <a:ln>
                <a:noFill/>
              </a:ln>
              <a:latin typeface="Liberation Sans" pitchFamily="18"/>
              <a:ea typeface="Noto Sans CJK SC" pitchFamily="2"/>
              <a:cs typeface="Lohit Devanagari" pitchFamily="2"/>
            </a:endParaRPr>
          </a:p>
        </p:txBody>
      </p:sp>
    </p:spTree>
    <p:extLst>
      <p:ext uri="{BB962C8B-B14F-4D97-AF65-F5344CB8AC3E}">
        <p14:creationId xmlns:p14="http://schemas.microsoft.com/office/powerpoint/2010/main" val="252747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89A36B9-6B85-FCBC-4AE1-E2AE99FC3BC5}"/>
              </a:ext>
            </a:extLst>
          </p:cNvPr>
          <p:cNvSpPr>
            <a:spLocks noGrp="1" noRot="1" noChangeAspect="1"/>
          </p:cNvSpPr>
          <p:nvPr>
            <p:ph type="sldImg" idx="2"/>
          </p:nvPr>
        </p:nvSpPr>
        <p:spPr>
          <a:xfrm>
            <a:off x="216000" y="812520"/>
            <a:ext cx="7127279" cy="4008959"/>
          </a:xfrm>
          <a:prstGeom prst="rect">
            <a:avLst/>
          </a:prstGeom>
          <a:noFill/>
          <a:ln>
            <a:noFill/>
            <a:prstDash val="solid"/>
          </a:ln>
        </p:spPr>
      </p:sp>
      <p:sp>
        <p:nvSpPr>
          <p:cNvPr id="3" name="Segnaposto note 2">
            <a:extLst>
              <a:ext uri="{FF2B5EF4-FFF2-40B4-BE49-F238E27FC236}">
                <a16:creationId xmlns:a16="http://schemas.microsoft.com/office/drawing/2014/main" id="{71FFA87C-8847-5496-22DC-A321848BB4C5}"/>
              </a:ext>
            </a:extLst>
          </p:cNvPr>
          <p:cNvSpPr txBox="1">
            <a:spLocks noGrp="1"/>
          </p:cNvSpPr>
          <p:nvPr>
            <p:ph type="body" sz="quarter" idx="3"/>
          </p:nvPr>
        </p:nvSpPr>
        <p:spPr>
          <a:xfrm>
            <a:off x="756000" y="5078520"/>
            <a:ext cx="6047640" cy="4811040"/>
          </a:xfrm>
          <a:prstGeom prst="rect">
            <a:avLst/>
          </a:prstGeom>
          <a:noFill/>
          <a:ln>
            <a:noFill/>
          </a:ln>
        </p:spPr>
        <p:txBody>
          <a:bodyPr lIns="0" tIns="0" rIns="0" bIns="0"/>
          <a:lstStyle/>
          <a:p>
            <a:endParaRPr lang="it-IT"/>
          </a:p>
        </p:txBody>
      </p:sp>
      <p:sp>
        <p:nvSpPr>
          <p:cNvPr id="4" name="Segnaposto intestazione 3">
            <a:extLst>
              <a:ext uri="{FF2B5EF4-FFF2-40B4-BE49-F238E27FC236}">
                <a16:creationId xmlns:a16="http://schemas.microsoft.com/office/drawing/2014/main" id="{631ECEAA-1116-7FFC-F85B-AD08C027CD77}"/>
              </a:ext>
            </a:extLst>
          </p:cNvPr>
          <p:cNvSpPr txBox="1">
            <a:spLocks noGrp="1"/>
          </p:cNvSpPr>
          <p:nvPr>
            <p:ph type="hdr" sz="quarter"/>
          </p:nvPr>
        </p:nvSpPr>
        <p:spPr>
          <a:xfrm>
            <a:off x="0" y="0"/>
            <a:ext cx="3280680" cy="534240"/>
          </a:xfrm>
          <a:prstGeom prst="rect">
            <a:avLst/>
          </a:prstGeom>
          <a:noFill/>
          <a:ln>
            <a:noFill/>
          </a:ln>
        </p:spPr>
        <p:txBody>
          <a:bodyPr vert="horz" lIns="0" tIns="0" rIns="0" bIns="0" anchorCtr="0">
            <a:noAutofit/>
          </a:bodyPr>
          <a:lstStyle>
            <a:lvl1pPr lvl="0" rtl="0" hangingPunct="0">
              <a:buNone/>
              <a:tabLst/>
              <a:defRPr lang="it-IT" sz="1400" kern="1200">
                <a:latin typeface="Liberation Serif" pitchFamily="18"/>
                <a:ea typeface="DejaVu Sans" pitchFamily="2"/>
                <a:cs typeface="DejaVu Sans" pitchFamily="2"/>
              </a:defRPr>
            </a:lvl1pPr>
          </a:lstStyle>
          <a:p>
            <a:pPr lvl="0"/>
            <a:endParaRPr lang="it-IT"/>
          </a:p>
        </p:txBody>
      </p:sp>
      <p:sp>
        <p:nvSpPr>
          <p:cNvPr id="5" name="Segnaposto data 4">
            <a:extLst>
              <a:ext uri="{FF2B5EF4-FFF2-40B4-BE49-F238E27FC236}">
                <a16:creationId xmlns:a16="http://schemas.microsoft.com/office/drawing/2014/main" id="{A8F8D7B2-FBF5-B10B-56A1-C3507FC9D16C}"/>
              </a:ext>
            </a:extLst>
          </p:cNvPr>
          <p:cNvSpPr txBox="1">
            <a:spLocks noGrp="1"/>
          </p:cNvSpPr>
          <p:nvPr>
            <p:ph type="dt" idx="1"/>
          </p:nvPr>
        </p:nvSpPr>
        <p:spPr>
          <a:xfrm>
            <a:off x="4278960" y="0"/>
            <a:ext cx="3280680" cy="534240"/>
          </a:xfrm>
          <a:prstGeom prst="rect">
            <a:avLst/>
          </a:prstGeom>
          <a:noFill/>
          <a:ln>
            <a:noFill/>
          </a:ln>
        </p:spPr>
        <p:txBody>
          <a:bodyPr vert="horz" lIns="0" tIns="0" rIns="0" bIns="0" anchorCtr="0">
            <a:noAutofit/>
          </a:bodyPr>
          <a:lstStyle>
            <a:lvl1pPr lvl="0" algn="r" rtl="0" hangingPunct="0">
              <a:buNone/>
              <a:tabLst/>
              <a:defRPr lang="it-IT" sz="1400" kern="1200">
                <a:latin typeface="Liberation Serif" pitchFamily="18"/>
                <a:ea typeface="DejaVu Sans" pitchFamily="2"/>
                <a:cs typeface="DejaVu Sans" pitchFamily="2"/>
              </a:defRPr>
            </a:lvl1pPr>
          </a:lstStyle>
          <a:p>
            <a:pPr lvl="0"/>
            <a:endParaRPr lang="it-IT"/>
          </a:p>
        </p:txBody>
      </p:sp>
      <p:sp>
        <p:nvSpPr>
          <p:cNvPr id="6" name="Segnaposto piè di pagina 5">
            <a:extLst>
              <a:ext uri="{FF2B5EF4-FFF2-40B4-BE49-F238E27FC236}">
                <a16:creationId xmlns:a16="http://schemas.microsoft.com/office/drawing/2014/main" id="{021575ED-A0A5-152A-F3D9-6BCB898983DD}"/>
              </a:ext>
            </a:extLst>
          </p:cNvPr>
          <p:cNvSpPr txBox="1">
            <a:spLocks noGrp="1"/>
          </p:cNvSpPr>
          <p:nvPr>
            <p:ph type="ftr" sz="quarter" idx="4"/>
          </p:nvPr>
        </p:nvSpPr>
        <p:spPr>
          <a:xfrm>
            <a:off x="0" y="10157400"/>
            <a:ext cx="3280680" cy="534240"/>
          </a:xfrm>
          <a:prstGeom prst="rect">
            <a:avLst/>
          </a:prstGeom>
          <a:noFill/>
          <a:ln>
            <a:noFill/>
          </a:ln>
        </p:spPr>
        <p:txBody>
          <a:bodyPr vert="horz" lIns="0" tIns="0" rIns="0" bIns="0" anchor="b" anchorCtr="0">
            <a:noAutofit/>
          </a:bodyPr>
          <a:lstStyle>
            <a:lvl1pPr lvl="0" rtl="0" hangingPunct="0">
              <a:buNone/>
              <a:tabLst/>
              <a:defRPr lang="it-IT" sz="1400" kern="1200">
                <a:latin typeface="Liberation Serif" pitchFamily="18"/>
                <a:ea typeface="DejaVu Sans" pitchFamily="2"/>
                <a:cs typeface="DejaVu Sans" pitchFamily="2"/>
              </a:defRPr>
            </a:lvl1pPr>
          </a:lstStyle>
          <a:p>
            <a:pPr lvl="0"/>
            <a:endParaRPr lang="it-IT"/>
          </a:p>
        </p:txBody>
      </p:sp>
      <p:sp>
        <p:nvSpPr>
          <p:cNvPr id="7" name="Segnaposto numero diapositiva 6">
            <a:extLst>
              <a:ext uri="{FF2B5EF4-FFF2-40B4-BE49-F238E27FC236}">
                <a16:creationId xmlns:a16="http://schemas.microsoft.com/office/drawing/2014/main" id="{04939B4E-D9A4-FD9A-7847-F6D32EEBCFED}"/>
              </a:ext>
            </a:extLst>
          </p:cNvPr>
          <p:cNvSpPr txBox="1">
            <a:spLocks noGrp="1"/>
          </p:cNvSpPr>
          <p:nvPr>
            <p:ph type="sldNum" sz="quarter" idx="5"/>
          </p:nvPr>
        </p:nvSpPr>
        <p:spPr>
          <a:xfrm>
            <a:off x="4278960" y="10157400"/>
            <a:ext cx="3280680" cy="534240"/>
          </a:xfrm>
          <a:prstGeom prst="rect">
            <a:avLst/>
          </a:prstGeom>
          <a:noFill/>
          <a:ln>
            <a:noFill/>
          </a:ln>
        </p:spPr>
        <p:txBody>
          <a:bodyPr vert="horz" lIns="0" tIns="0" rIns="0" bIns="0" anchor="b" anchorCtr="0">
            <a:noAutofit/>
          </a:bodyPr>
          <a:lstStyle>
            <a:lvl1pPr lvl="0" algn="r" rtl="0" hangingPunct="0">
              <a:buNone/>
              <a:tabLst/>
              <a:defRPr lang="it-IT" sz="1400" kern="1200">
                <a:latin typeface="Liberation Serif" pitchFamily="18"/>
                <a:ea typeface="DejaVu Sans" pitchFamily="2"/>
                <a:cs typeface="DejaVu Sans" pitchFamily="2"/>
              </a:defRPr>
            </a:lvl1pPr>
          </a:lstStyle>
          <a:p>
            <a:pPr lvl="0"/>
            <a:fld id="{94D93069-65A1-437E-BF37-E5529C7A13C4}" type="slidenum">
              <a:t>‹N›</a:t>
            </a:fld>
            <a:endParaRPr lang="it-IT"/>
          </a:p>
        </p:txBody>
      </p:sp>
    </p:spTree>
    <p:extLst>
      <p:ext uri="{BB962C8B-B14F-4D97-AF65-F5344CB8AC3E}">
        <p14:creationId xmlns:p14="http://schemas.microsoft.com/office/powerpoint/2010/main" val="4150395858"/>
      </p:ext>
    </p:extLst>
  </p:cSld>
  <p:clrMap bg1="lt1" tx1="dk1" bg2="lt2" tx2="dk2" accent1="accent1" accent2="accent2" accent3="accent3" accent4="accent4" accent5="accent5" accent6="accent6" hlink="hlink" folHlink="folHlink"/>
  <p:notesStyle>
    <a:lvl1pPr marL="216000" marR="0" indent="-216000" hangingPunct="0">
      <a:tabLst/>
      <a:defRPr lang="it-IT" sz="2000" b="0" i="0" u="none" strike="noStrike" kern="1200" cap="none">
        <a:ln>
          <a:noFill/>
        </a:ln>
        <a:highlight>
          <a:scrgbClr r="0" g="0" b="0">
            <a:alpha val="0"/>
          </a:scrgbClr>
        </a:highlight>
        <a:latin typeface="Liberation Sans" pitchFamily="18"/>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D9B2D0A7-7F3E-23C5-DD22-A66CAA5D6ECB}"/>
              </a:ext>
            </a:extLst>
          </p:cNvPr>
          <p:cNvSpPr txBox="1">
            <a:spLocks noGrp="1"/>
          </p:cNvSpPr>
          <p:nvPr>
            <p:ph type="sldNum" sz="quarter" idx="5"/>
          </p:nvPr>
        </p:nvSpPr>
        <p:spPr>
          <a:ln/>
        </p:spPr>
        <p:txBody>
          <a:bodyPr vert="horz" lIns="0" tIns="0" rIns="0" bIns="0" anchor="b" anchorCtr="0">
            <a:noAutofit/>
          </a:bodyPr>
          <a:lstStyle/>
          <a:p>
            <a:pPr lvl="0"/>
            <a:fld id="{2F6822A6-1092-448B-8865-351D6A44DF7D}" type="slidenum">
              <a:t>1</a:t>
            </a:fld>
            <a:endParaRPr lang="it-IT"/>
          </a:p>
        </p:txBody>
      </p:sp>
      <p:sp>
        <p:nvSpPr>
          <p:cNvPr id="2" name="Segnaposto immagine diapositiva 1">
            <a:extLst>
              <a:ext uri="{FF2B5EF4-FFF2-40B4-BE49-F238E27FC236}">
                <a16:creationId xmlns:a16="http://schemas.microsoft.com/office/drawing/2014/main" id="{6A1D62EF-A5E5-010D-7BCC-9BC68534E47B}"/>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7DB0BF0D-C4CD-F7D3-A459-E1A634E23426}"/>
              </a:ext>
            </a:extLst>
          </p:cNvPr>
          <p:cNvSpPr txBox="1">
            <a:spLocks noGrp="1"/>
          </p:cNvSpPr>
          <p:nvPr>
            <p:ph type="body" sz="quarter" idx="1"/>
          </p:nvPr>
        </p:nvSpPr>
        <p:spPr/>
        <p:txBody>
          <a:bodyPr vert="horz">
            <a:spAutoFit/>
          </a:bodyPr>
          <a:lstStyle/>
          <a:p>
            <a:pPr rtl="0"/>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2A5590CB-F667-8DB8-7FCD-A61D3D152C0F}"/>
              </a:ext>
            </a:extLst>
          </p:cNvPr>
          <p:cNvSpPr txBox="1">
            <a:spLocks noGrp="1"/>
          </p:cNvSpPr>
          <p:nvPr>
            <p:ph type="sldNum" sz="quarter" idx="5"/>
          </p:nvPr>
        </p:nvSpPr>
        <p:spPr>
          <a:ln/>
        </p:spPr>
        <p:txBody>
          <a:bodyPr vert="horz" lIns="0" tIns="0" rIns="0" bIns="0" anchor="b" anchorCtr="0">
            <a:noAutofit/>
          </a:bodyPr>
          <a:lstStyle/>
          <a:p>
            <a:pPr lvl="0"/>
            <a:fld id="{720BD8FF-8F24-43CC-81A2-4CEB065604F0}" type="slidenum">
              <a:t>10</a:t>
            </a:fld>
            <a:endParaRPr lang="it-IT"/>
          </a:p>
        </p:txBody>
      </p:sp>
      <p:sp>
        <p:nvSpPr>
          <p:cNvPr id="2" name="Segnaposto immagine diapositiva 1">
            <a:extLst>
              <a:ext uri="{FF2B5EF4-FFF2-40B4-BE49-F238E27FC236}">
                <a16:creationId xmlns:a16="http://schemas.microsoft.com/office/drawing/2014/main" id="{E0D2B662-D95C-108E-05BC-0F86BB69A80A}"/>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0530AFBF-8F3C-E0BA-EFC9-C86BED06D164}"/>
              </a:ext>
            </a:extLst>
          </p:cNvPr>
          <p:cNvSpPr txBox="1">
            <a:spLocks noGrp="1"/>
          </p:cNvSpPr>
          <p:nvPr>
            <p:ph type="body" sz="quarter" idx="1"/>
          </p:nvPr>
        </p:nvSpPr>
        <p:spPr/>
        <p:txBody>
          <a:bodyPr vert="horz">
            <a:spAutoFit/>
          </a:bodyPr>
          <a:lstStyle/>
          <a:p>
            <a:pPr rtl="0"/>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566566-80A6-9839-78E1-B97C3F21CEE1}"/>
            </a:ext>
          </a:extLst>
        </p:cNvPr>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40918BD3-47E8-279D-AE26-7EEB09ABE612}"/>
              </a:ext>
            </a:extLst>
          </p:cNvPr>
          <p:cNvSpPr txBox="1">
            <a:spLocks noGrp="1"/>
          </p:cNvSpPr>
          <p:nvPr>
            <p:ph type="sldNum" sz="quarter" idx="5"/>
          </p:nvPr>
        </p:nvSpPr>
        <p:spPr>
          <a:ln/>
        </p:spPr>
        <p:txBody>
          <a:bodyPr vert="horz" lIns="0" tIns="0" rIns="0" bIns="0" anchor="b" anchorCtr="0">
            <a:noAutofit/>
          </a:bodyPr>
          <a:lstStyle/>
          <a:p>
            <a:pPr lvl="0"/>
            <a:fld id="{720BD8FF-8F24-43CC-81A2-4CEB065604F0}" type="slidenum">
              <a:t>11</a:t>
            </a:fld>
            <a:endParaRPr lang="it-IT"/>
          </a:p>
        </p:txBody>
      </p:sp>
      <p:sp>
        <p:nvSpPr>
          <p:cNvPr id="2" name="Segnaposto immagine diapositiva 1">
            <a:extLst>
              <a:ext uri="{FF2B5EF4-FFF2-40B4-BE49-F238E27FC236}">
                <a16:creationId xmlns:a16="http://schemas.microsoft.com/office/drawing/2014/main" id="{3A0EE365-E3C0-BF15-AF28-10455A2AFA4F}"/>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FDB04FB0-650E-3A84-76E5-F30DD8D4C577}"/>
              </a:ext>
            </a:extLst>
          </p:cNvPr>
          <p:cNvSpPr txBox="1">
            <a:spLocks noGrp="1"/>
          </p:cNvSpPr>
          <p:nvPr>
            <p:ph type="body" sz="quarter" idx="1"/>
          </p:nvPr>
        </p:nvSpPr>
        <p:spPr/>
        <p:txBody>
          <a:bodyPr vert="horz">
            <a:spAutoFit/>
          </a:bodyPr>
          <a:lstStyle/>
          <a:p>
            <a:pPr marL="0" marR="0" lvl="0" indent="0" algn="l" rtl="0" hangingPunct="0">
              <a:lnSpc>
                <a:spcPct val="100000"/>
              </a:lnSpc>
              <a:spcBef>
                <a:spcPts val="600"/>
              </a:spcBef>
              <a:spcAft>
                <a:spcPts val="600"/>
              </a:spcAft>
              <a:buNone/>
              <a:tabLst/>
            </a:pPr>
            <a:r>
              <a:rPr lang="it-IT" dirty="0">
                <a:latin typeface="Liberation Sans" pitchFamily="18"/>
                <a:ea typeface="Noto Sans CJK SC" pitchFamily="2"/>
                <a:cs typeface="Lohit Devanagari" pitchFamily="2"/>
              </a:rPr>
              <a:t>3</a:t>
            </a:r>
            <a:r>
              <a:rPr lang="it-IT" sz="2800" b="0" i="0" u="none" strike="noStrike" kern="1200" cap="none" dirty="0">
                <a:ln>
                  <a:noFill/>
                </a:ln>
                <a:latin typeface="Liberation Sans" pitchFamily="18"/>
                <a:ea typeface="Noto Sans CJK SC" pitchFamily="2"/>
                <a:cs typeface="Lohit Devanagari" pitchFamily="2"/>
              </a:rPr>
              <a:t>D TCAD </a:t>
            </a:r>
            <a:r>
              <a:rPr lang="it-IT" sz="2800" b="0" i="0" u="none" strike="noStrike" kern="1200" cap="none" dirty="0" err="1">
                <a:ln>
                  <a:noFill/>
                </a:ln>
                <a:latin typeface="Liberation Sans" pitchFamily="18"/>
                <a:ea typeface="Noto Sans CJK SC" pitchFamily="2"/>
                <a:cs typeface="Lohit Devanagari" pitchFamily="2"/>
              </a:rPr>
              <a:t>simulation</a:t>
            </a:r>
            <a:r>
              <a:rPr lang="it-IT" sz="2800" b="0" i="0" u="none" strike="noStrike" kern="1200" cap="none" dirty="0">
                <a:ln>
                  <a:noFill/>
                </a:ln>
                <a:latin typeface="Liberation Sans" pitchFamily="18"/>
                <a:ea typeface="Noto Sans CJK SC" pitchFamily="2"/>
                <a:cs typeface="Lohit Devanagari" pitchFamily="2"/>
              </a:rPr>
              <a:t> of a </a:t>
            </a:r>
            <a:r>
              <a:rPr lang="it-IT" sz="2000" b="1" i="0" u="none" strike="noStrike" kern="1200" cap="none" dirty="0">
                <a:ln>
                  <a:noFill/>
                </a:ln>
                <a:latin typeface="Liberation Sans" pitchFamily="18"/>
                <a:ea typeface="Noto Sans CJK SC" pitchFamily="2"/>
                <a:cs typeface="Lohit Devanagari" pitchFamily="2"/>
              </a:rPr>
              <a:t>2x2 pixel </a:t>
            </a:r>
            <a:r>
              <a:rPr lang="it-IT" sz="2000" b="1" i="0" u="none" strike="noStrike" kern="1200" cap="none" dirty="0" err="1">
                <a:ln>
                  <a:noFill/>
                </a:ln>
                <a:latin typeface="Liberation Sans" pitchFamily="18"/>
                <a:ea typeface="Noto Sans CJK SC" pitchFamily="2"/>
                <a:cs typeface="Lohit Devanagari" pitchFamily="2"/>
              </a:rPr>
              <a:t>matrix</a:t>
            </a:r>
            <a:r>
              <a:rPr lang="it-IT" sz="2000" b="1" i="0" u="none" strike="noStrike" kern="1200" cap="none" dirty="0">
                <a:ln>
                  <a:noFill/>
                </a:ln>
                <a:latin typeface="Liberation Sans" pitchFamily="18"/>
                <a:ea typeface="Noto Sans CJK SC" pitchFamily="2"/>
                <a:cs typeface="Lohit Devanagari" pitchFamily="2"/>
              </a:rPr>
              <a:t> of 10 </a:t>
            </a:r>
            <a:r>
              <a:rPr lang="en-US" sz="2000" b="1" i="0" u="none" strike="noStrike" kern="1200" cap="none" dirty="0">
                <a:ln>
                  <a:noFill/>
                </a:ln>
                <a:latin typeface="Liberation Sans" pitchFamily="18"/>
                <a:ea typeface="Noto Sans CJK SC" pitchFamily="2"/>
                <a:cs typeface="Lohit Devanagari" pitchFamily="2"/>
              </a:rPr>
              <a:t>µm</a:t>
            </a:r>
            <a:r>
              <a:rPr lang="it-IT" sz="2000" b="1" i="0" u="none" strike="noStrike" kern="1200" cap="none" dirty="0">
                <a:ln>
                  <a:noFill/>
                </a:ln>
                <a:latin typeface="Liberation Sans" pitchFamily="18"/>
                <a:ea typeface="Noto Sans CJK SC" pitchFamily="2"/>
                <a:cs typeface="Lohit Devanagari" pitchFamily="2"/>
              </a:rPr>
              <a:t> pitch:</a:t>
            </a:r>
            <a:endParaRPr lang="it-IT" sz="2000" i="0" u="none" strike="noStrike" kern="1200" cap="none" dirty="0">
              <a:ln>
                <a:noFill/>
              </a:ln>
              <a:latin typeface="Liberation Sans" pitchFamily="18"/>
              <a:ea typeface="Noto Sans CJK SC" pitchFamily="2"/>
              <a:cs typeface="Lohit Devanagari" pitchFamily="2"/>
            </a:endParaRPr>
          </a:p>
          <a:p>
            <a:pPr marL="285750" marR="0" lvl="0" indent="-285750" algn="l" rtl="0" hangingPunct="0">
              <a:lnSpc>
                <a:spcPct val="100000"/>
              </a:lnSpc>
              <a:spcBef>
                <a:spcPts val="600"/>
              </a:spcBef>
              <a:spcAft>
                <a:spcPts val="600"/>
              </a:spcAft>
              <a:buFont typeface="Arial" panose="020B0604020202020204" pitchFamily="34" charset="0"/>
              <a:buChar char="•"/>
              <a:tabLst/>
            </a:pPr>
            <a:r>
              <a:rPr lang="it-IT" sz="2000" dirty="0" err="1">
                <a:latin typeface="Liberation Sans" pitchFamily="18"/>
                <a:ea typeface="Noto Sans CJK SC" pitchFamily="2"/>
                <a:cs typeface="Lohit Devanagari" pitchFamily="2"/>
              </a:rPr>
              <a:t>Finer</a:t>
            </a:r>
            <a:r>
              <a:rPr lang="it-IT" sz="2000" dirty="0">
                <a:latin typeface="Liberation Sans" pitchFamily="18"/>
                <a:ea typeface="Noto Sans CJK SC" pitchFamily="2"/>
                <a:cs typeface="Lohit Devanagari" pitchFamily="2"/>
              </a:rPr>
              <a:t> </a:t>
            </a:r>
            <a:r>
              <a:rPr lang="it-IT" sz="2000" b="1" dirty="0">
                <a:latin typeface="Liberation Sans" pitchFamily="18"/>
                <a:ea typeface="Noto Sans CJK SC" pitchFamily="2"/>
                <a:cs typeface="Lohit Devanagari" pitchFamily="2"/>
              </a:rPr>
              <a:t>mesh</a:t>
            </a:r>
            <a:r>
              <a:rPr lang="it-IT" sz="2000" dirty="0">
                <a:latin typeface="Liberation Sans" pitchFamily="18"/>
                <a:ea typeface="Noto Sans CJK SC" pitchFamily="2"/>
                <a:cs typeface="Lohit Devanagari" pitchFamily="2"/>
              </a:rPr>
              <a:t> in one pixel corner </a:t>
            </a:r>
            <a:r>
              <a:rPr lang="it-IT" sz="2000" b="1" dirty="0">
                <a:latin typeface="Liberation Sans" pitchFamily="18"/>
                <a:ea typeface="Noto Sans CJK SC" pitchFamily="2"/>
                <a:cs typeface="Lohit Devanagari" pitchFamily="2"/>
              </a:rPr>
              <a:t>(0.1x0.1x0.1)</a:t>
            </a:r>
            <a:r>
              <a:rPr lang="en-US" sz="2000" b="1" i="0" u="none" strike="noStrike" kern="1200" cap="none" dirty="0">
                <a:ln>
                  <a:noFill/>
                </a:ln>
                <a:latin typeface="Liberation Sans" pitchFamily="18"/>
                <a:ea typeface="Noto Sans CJK SC" pitchFamily="2"/>
                <a:cs typeface="Lohit Devanagari" pitchFamily="2"/>
              </a:rPr>
              <a:t> µm</a:t>
            </a:r>
            <a:r>
              <a:rPr lang="en-US" sz="2000" b="1" i="0" u="none" strike="noStrike" kern="1200" cap="none" baseline="30000" dirty="0">
                <a:ln>
                  <a:noFill/>
                </a:ln>
                <a:latin typeface="Liberation Sans" pitchFamily="18"/>
                <a:ea typeface="Noto Sans CJK SC" pitchFamily="2"/>
                <a:cs typeface="Lohit Devanagari" pitchFamily="2"/>
              </a:rPr>
              <a:t>3</a:t>
            </a:r>
          </a:p>
          <a:p>
            <a:pPr marL="285750" marR="0" lvl="0" indent="-285750" algn="l" rtl="0" hangingPunct="0">
              <a:lnSpc>
                <a:spcPct val="100000"/>
              </a:lnSpc>
              <a:spcBef>
                <a:spcPts val="600"/>
              </a:spcBef>
              <a:spcAft>
                <a:spcPts val="600"/>
              </a:spcAft>
              <a:buFont typeface="Arial" panose="020B0604020202020204" pitchFamily="34" charset="0"/>
              <a:buChar char="•"/>
              <a:tabLst/>
            </a:pPr>
            <a:r>
              <a:rPr lang="en-US" sz="2000" dirty="0">
                <a:latin typeface="Liberation Sans" pitchFamily="18"/>
                <a:ea typeface="Noto Sans CJK SC" pitchFamily="2"/>
                <a:cs typeface="Lohit Devanagari" pitchFamily="2"/>
              </a:rPr>
              <a:t>Simulating only 12 </a:t>
            </a:r>
            <a:r>
              <a:rPr lang="en-US" sz="2000" i="0" u="none" strike="noStrike" kern="1200" cap="none" dirty="0">
                <a:ln>
                  <a:noFill/>
                </a:ln>
                <a:latin typeface="Liberation Sans" pitchFamily="18"/>
                <a:ea typeface="Noto Sans CJK SC" pitchFamily="2"/>
                <a:cs typeface="Lohit Devanagari" pitchFamily="2"/>
              </a:rPr>
              <a:t>µm of the sensor depth to reduce computational time</a:t>
            </a:r>
          </a:p>
          <a:p>
            <a:pPr marR="0" lvl="0" algn="l" rtl="0" hangingPunct="0">
              <a:lnSpc>
                <a:spcPct val="100000"/>
              </a:lnSpc>
              <a:spcBef>
                <a:spcPts val="600"/>
              </a:spcBef>
              <a:spcAft>
                <a:spcPts val="600"/>
              </a:spcAft>
              <a:tabLst/>
            </a:pPr>
            <a:r>
              <a:rPr lang="en-US" sz="2000" dirty="0">
                <a:latin typeface="Liberation Sans" pitchFamily="18"/>
                <a:ea typeface="Noto Sans CJK SC" pitchFamily="2"/>
                <a:cs typeface="Lohit Devanagari" pitchFamily="2"/>
              </a:rPr>
              <a:t>From TCAD Mesh to AllPix2:</a:t>
            </a:r>
          </a:p>
          <a:p>
            <a:pPr marL="285750" marR="0" lvl="0" indent="-285750" algn="l" rtl="0" hangingPunct="0">
              <a:lnSpc>
                <a:spcPct val="100000"/>
              </a:lnSpc>
              <a:spcBef>
                <a:spcPts val="600"/>
              </a:spcBef>
              <a:spcAft>
                <a:spcPts val="600"/>
              </a:spcAft>
              <a:buFont typeface="Arial" panose="020B0604020202020204" pitchFamily="34" charset="0"/>
              <a:buChar char="•"/>
              <a:tabLst/>
            </a:pPr>
            <a:r>
              <a:rPr lang="en-US" sz="2000" b="1" i="0" u="none" strike="noStrike" kern="1200" cap="none" dirty="0">
                <a:ln>
                  <a:noFill/>
                </a:ln>
                <a:latin typeface="Liberation Sans" pitchFamily="18"/>
                <a:ea typeface="Noto Sans CJK SC" pitchFamily="2"/>
                <a:cs typeface="Lohit Devanagari" pitchFamily="2"/>
              </a:rPr>
              <a:t>Mesh cut</a:t>
            </a:r>
            <a:r>
              <a:rPr lang="en-US" sz="2000" i="0" u="none" strike="noStrike" kern="1200" cap="none" dirty="0">
                <a:ln>
                  <a:noFill/>
                </a:ln>
                <a:latin typeface="Liberation Sans" pitchFamily="18"/>
                <a:ea typeface="Noto Sans CJK SC" pitchFamily="2"/>
                <a:cs typeface="Lohit Devanagari" pitchFamily="2"/>
              </a:rPr>
              <a:t> to consider only the corner pixel with finer mesh</a:t>
            </a:r>
          </a:p>
          <a:p>
            <a:pPr marL="285750" indent="-285750" hangingPunct="0">
              <a:spcBef>
                <a:spcPts val="600"/>
              </a:spcBef>
              <a:spcAft>
                <a:spcPts val="600"/>
              </a:spcAft>
              <a:buFont typeface="Arial" panose="020B0604020202020204" pitchFamily="34" charset="0"/>
              <a:buChar char="•"/>
            </a:pPr>
            <a:r>
              <a:rPr lang="it-IT" sz="2000" b="1" dirty="0" err="1">
                <a:latin typeface="Liberation Sans" pitchFamily="18"/>
                <a:ea typeface="Noto Sans CJK SC" pitchFamily="2"/>
                <a:cs typeface="Lohit Devanagari" pitchFamily="2"/>
              </a:rPr>
              <a:t>Weighting</a:t>
            </a:r>
            <a:r>
              <a:rPr lang="it-IT" sz="2000" b="1" dirty="0">
                <a:latin typeface="Liberation Sans" pitchFamily="18"/>
                <a:ea typeface="Noto Sans CJK SC" pitchFamily="2"/>
                <a:cs typeface="Lohit Devanagari" pitchFamily="2"/>
              </a:rPr>
              <a:t> </a:t>
            </a:r>
            <a:r>
              <a:rPr lang="it-IT" sz="2000" b="1" dirty="0" err="1">
                <a:latin typeface="Liberation Sans" pitchFamily="18"/>
                <a:ea typeface="Noto Sans CJK SC" pitchFamily="2"/>
                <a:cs typeface="Lohit Devanagari" pitchFamily="2"/>
              </a:rPr>
              <a:t>Potential</a:t>
            </a:r>
            <a:r>
              <a:rPr lang="it-IT" sz="2000" dirty="0">
                <a:latin typeface="Liberation Sans" pitchFamily="18"/>
                <a:ea typeface="Noto Sans CJK SC" pitchFamily="2"/>
                <a:cs typeface="Lohit Devanagari" pitchFamily="2"/>
              </a:rPr>
              <a:t>: 2 TCAD </a:t>
            </a:r>
            <a:r>
              <a:rPr lang="it-IT" sz="2000" dirty="0" err="1">
                <a:latin typeface="Liberation Sans" pitchFamily="18"/>
                <a:ea typeface="Noto Sans CJK SC" pitchFamily="2"/>
                <a:cs typeface="Lohit Devanagari" pitchFamily="2"/>
              </a:rPr>
              <a:t>simulations</a:t>
            </a:r>
            <a:r>
              <a:rPr lang="it-IT" sz="2000" dirty="0">
                <a:latin typeface="Liberation Sans" pitchFamily="18"/>
                <a:ea typeface="Noto Sans CJK SC" pitchFamily="2"/>
                <a:cs typeface="Lohit Devanagari" pitchFamily="2"/>
              </a:rPr>
              <a:t> of a 2x2 </a:t>
            </a:r>
            <a:r>
              <a:rPr lang="it-IT" sz="2000" dirty="0" err="1">
                <a:latin typeface="Liberation Sans" pitchFamily="18"/>
                <a:ea typeface="Noto Sans CJK SC" pitchFamily="2"/>
                <a:cs typeface="Lohit Devanagari" pitchFamily="2"/>
              </a:rPr>
              <a:t>matrix</a:t>
            </a:r>
            <a:r>
              <a:rPr lang="it-IT" sz="2000" dirty="0">
                <a:latin typeface="Liberation Sans" pitchFamily="18"/>
                <a:ea typeface="Noto Sans CJK SC" pitchFamily="2"/>
                <a:cs typeface="Lohit Devanagari" pitchFamily="2"/>
              </a:rPr>
              <a:t> with V</a:t>
            </a:r>
            <a:r>
              <a:rPr lang="it-IT" sz="2000" baseline="-25000" dirty="0">
                <a:latin typeface="Liberation Sans" pitchFamily="18"/>
                <a:ea typeface="Noto Sans CJK SC" pitchFamily="2"/>
                <a:cs typeface="Lohit Devanagari" pitchFamily="2"/>
              </a:rPr>
              <a:t>el</a:t>
            </a:r>
            <a:r>
              <a:rPr lang="it-IT" sz="2000" dirty="0">
                <a:latin typeface="Liberation Sans" pitchFamily="18"/>
                <a:ea typeface="Noto Sans CJK SC" pitchFamily="2"/>
                <a:cs typeface="Lohit Devanagari" pitchFamily="2"/>
              </a:rPr>
              <a:t> of 0.4V and 0.41V </a:t>
            </a:r>
            <a:r>
              <a:rPr lang="en-US" sz="2000" b="0" i="0" u="none" strike="noStrike" kern="1200" cap="none" dirty="0">
                <a:ln>
                  <a:noFill/>
                </a:ln>
                <a:latin typeface="Liberation Sans" pitchFamily="18"/>
                <a:ea typeface="Noto Sans CJK SC" pitchFamily="2"/>
                <a:cs typeface="Lohit Devanagari" pitchFamily="2"/>
              </a:rPr>
              <a:t>→</a:t>
            </a:r>
            <a:r>
              <a:rPr lang="it-IT" sz="2000" dirty="0">
                <a:latin typeface="Liberation Sans" pitchFamily="18"/>
                <a:ea typeface="Noto Sans CJK SC" pitchFamily="2"/>
                <a:cs typeface="Lohit Devanagari" pitchFamily="2"/>
                <a:sym typeface="Wingdings" panose="05000000000000000000" pitchFamily="2" charset="2"/>
              </a:rPr>
              <a:t> the </a:t>
            </a:r>
            <a:r>
              <a:rPr lang="it-IT" sz="2000" dirty="0" err="1">
                <a:latin typeface="Liberation Sans" pitchFamily="18"/>
                <a:ea typeface="Noto Sans CJK SC" pitchFamily="2"/>
                <a:cs typeface="Lohit Devanagari" pitchFamily="2"/>
                <a:sym typeface="Wingdings" panose="05000000000000000000" pitchFamily="2" charset="2"/>
              </a:rPr>
              <a:t>weighting</a:t>
            </a:r>
            <a:r>
              <a:rPr lang="it-IT" sz="2000" dirty="0">
                <a:latin typeface="Liberation Sans" pitchFamily="18"/>
                <a:ea typeface="Noto Sans CJK SC" pitchFamily="2"/>
                <a:cs typeface="Lohit Devanagari" pitchFamily="2"/>
                <a:sym typeface="Wingdings" panose="05000000000000000000" pitchFamily="2" charset="2"/>
              </a:rPr>
              <a:t> </a:t>
            </a:r>
            <a:r>
              <a:rPr lang="it-IT" sz="2000" dirty="0" err="1">
                <a:latin typeface="Liberation Sans" pitchFamily="18"/>
                <a:ea typeface="Noto Sans CJK SC" pitchFamily="2"/>
                <a:cs typeface="Lohit Devanagari" pitchFamily="2"/>
                <a:sym typeface="Wingdings" panose="05000000000000000000" pitchFamily="2" charset="2"/>
              </a:rPr>
              <a:t>potential</a:t>
            </a:r>
            <a:r>
              <a:rPr lang="it-IT" sz="2000" dirty="0">
                <a:latin typeface="Liberation Sans" pitchFamily="18"/>
                <a:ea typeface="Noto Sans CJK SC" pitchFamily="2"/>
                <a:cs typeface="Lohit Devanagari" pitchFamily="2"/>
                <a:sym typeface="Wingdings" panose="05000000000000000000" pitchFamily="2" charset="2"/>
              </a:rPr>
              <a:t> </a:t>
            </a:r>
            <a:r>
              <a:rPr lang="it-IT" sz="2000" dirty="0" err="1">
                <a:latin typeface="Liberation Sans" pitchFamily="18"/>
                <a:ea typeface="Noto Sans CJK SC" pitchFamily="2"/>
                <a:cs typeface="Lohit Devanagari" pitchFamily="2"/>
                <a:sym typeface="Wingdings" panose="05000000000000000000" pitchFamily="2" charset="2"/>
              </a:rPr>
              <a:t>is</a:t>
            </a:r>
            <a:r>
              <a:rPr lang="it-IT" sz="2000" dirty="0">
                <a:latin typeface="Liberation Sans" pitchFamily="18"/>
                <a:ea typeface="Noto Sans CJK SC" pitchFamily="2"/>
                <a:cs typeface="Lohit Devanagari" pitchFamily="2"/>
                <a:sym typeface="Wingdings" panose="05000000000000000000" pitchFamily="2" charset="2"/>
              </a:rPr>
              <a:t> </a:t>
            </a:r>
            <a:r>
              <a:rPr lang="it-IT" sz="2000" dirty="0" err="1">
                <a:latin typeface="Liberation Sans" pitchFamily="18"/>
                <a:ea typeface="Noto Sans CJK SC" pitchFamily="2"/>
                <a:cs typeface="Lohit Devanagari" pitchFamily="2"/>
                <a:sym typeface="Wingdings" panose="05000000000000000000" pitchFamily="2" charset="2"/>
              </a:rPr>
              <a:t>calculated</a:t>
            </a:r>
            <a:r>
              <a:rPr lang="it-IT" sz="2000" dirty="0">
                <a:latin typeface="Liberation Sans" pitchFamily="18"/>
                <a:ea typeface="Noto Sans CJK SC" pitchFamily="2"/>
                <a:cs typeface="Lohit Devanagari" pitchFamily="2"/>
                <a:sym typeface="Wingdings" panose="05000000000000000000" pitchFamily="2" charset="2"/>
              </a:rPr>
              <a:t> </a:t>
            </a:r>
            <a:r>
              <a:rPr lang="it-IT" sz="2000" dirty="0" err="1">
                <a:latin typeface="Liberation Sans" pitchFamily="18"/>
                <a:ea typeface="Noto Sans CJK SC" pitchFamily="2"/>
                <a:cs typeface="Lohit Devanagari" pitchFamily="2"/>
                <a:sym typeface="Wingdings" panose="05000000000000000000" pitchFamily="2" charset="2"/>
              </a:rPr>
              <a:t>as</a:t>
            </a:r>
            <a:r>
              <a:rPr lang="it-IT" sz="2000" dirty="0">
                <a:latin typeface="Liberation Sans" pitchFamily="18"/>
                <a:ea typeface="Noto Sans CJK SC" pitchFamily="2"/>
                <a:cs typeface="Lohit Devanagari" pitchFamily="2"/>
                <a:sym typeface="Wingdings" panose="05000000000000000000" pitchFamily="2" charset="2"/>
              </a:rPr>
              <a:t> the </a:t>
            </a:r>
            <a:r>
              <a:rPr lang="it-IT" sz="2000" dirty="0" err="1">
                <a:latin typeface="Liberation Sans" pitchFamily="18"/>
                <a:ea typeface="Noto Sans CJK SC" pitchFamily="2"/>
                <a:cs typeface="Lohit Devanagari" pitchFamily="2"/>
                <a:sym typeface="Wingdings" panose="05000000000000000000" pitchFamily="2" charset="2"/>
              </a:rPr>
              <a:t>potential</a:t>
            </a:r>
            <a:r>
              <a:rPr lang="it-IT" sz="2000" dirty="0">
                <a:latin typeface="Liberation Sans" pitchFamily="18"/>
                <a:ea typeface="Noto Sans CJK SC" pitchFamily="2"/>
                <a:cs typeface="Lohit Devanagari" pitchFamily="2"/>
                <a:sym typeface="Wingdings" panose="05000000000000000000" pitchFamily="2" charset="2"/>
              </a:rPr>
              <a:t> </a:t>
            </a:r>
            <a:r>
              <a:rPr lang="it-IT" sz="2000" dirty="0" err="1">
                <a:latin typeface="Liberation Sans" pitchFamily="18"/>
                <a:ea typeface="Noto Sans CJK SC" pitchFamily="2"/>
                <a:cs typeface="Lohit Devanagari" pitchFamily="2"/>
                <a:sym typeface="Wingdings" panose="05000000000000000000" pitchFamily="2" charset="2"/>
              </a:rPr>
              <a:t>difference</a:t>
            </a:r>
            <a:r>
              <a:rPr lang="it-IT" sz="2000" dirty="0">
                <a:latin typeface="Liberation Sans" pitchFamily="18"/>
                <a:ea typeface="Noto Sans CJK SC" pitchFamily="2"/>
                <a:cs typeface="Lohit Devanagari" pitchFamily="2"/>
                <a:sym typeface="Wingdings" panose="05000000000000000000" pitchFamily="2" charset="2"/>
              </a:rPr>
              <a:t> for </a:t>
            </a:r>
            <a:r>
              <a:rPr lang="it-IT" sz="2000" dirty="0" err="1">
                <a:latin typeface="Liberation Sans" pitchFamily="18"/>
                <a:ea typeface="Noto Sans CJK SC" pitchFamily="2"/>
                <a:cs typeface="Lohit Devanagari" pitchFamily="2"/>
                <a:sym typeface="Wingdings" panose="05000000000000000000" pitchFamily="2" charset="2"/>
              </a:rPr>
              <a:t>each</a:t>
            </a:r>
            <a:r>
              <a:rPr lang="it-IT" sz="2000" dirty="0">
                <a:latin typeface="Liberation Sans" pitchFamily="18"/>
                <a:ea typeface="Noto Sans CJK SC" pitchFamily="2"/>
                <a:cs typeface="Lohit Devanagari" pitchFamily="2"/>
                <a:sym typeface="Wingdings" panose="05000000000000000000" pitchFamily="2" charset="2"/>
              </a:rPr>
              <a:t> </a:t>
            </a:r>
            <a:r>
              <a:rPr lang="it-IT" sz="2000" dirty="0" err="1">
                <a:latin typeface="Liberation Sans" pitchFamily="18"/>
                <a:ea typeface="Noto Sans CJK SC" pitchFamily="2"/>
                <a:cs typeface="Lohit Devanagari" pitchFamily="2"/>
                <a:sym typeface="Wingdings" panose="05000000000000000000" pitchFamily="2" charset="2"/>
              </a:rPr>
              <a:t>grid</a:t>
            </a:r>
            <a:r>
              <a:rPr lang="it-IT" sz="2000" dirty="0">
                <a:latin typeface="Liberation Sans" pitchFamily="18"/>
                <a:ea typeface="Noto Sans CJK SC" pitchFamily="2"/>
                <a:cs typeface="Lohit Devanagari" pitchFamily="2"/>
                <a:sym typeface="Wingdings" panose="05000000000000000000" pitchFamily="2" charset="2"/>
              </a:rPr>
              <a:t> point</a:t>
            </a:r>
            <a:endParaRPr lang="en-US" sz="2000" i="0" u="none" strike="noStrike" kern="1200" cap="none" dirty="0">
              <a:ln>
                <a:noFill/>
              </a:ln>
              <a:latin typeface="Liberation Sans" pitchFamily="18"/>
              <a:ea typeface="Noto Sans CJK SC" pitchFamily="2"/>
              <a:cs typeface="Lohit Devanagari" pitchFamily="2"/>
            </a:endParaRPr>
          </a:p>
          <a:p>
            <a:pPr marL="285750" marR="0" lvl="0" indent="-285750" algn="l" rtl="0" hangingPunct="0">
              <a:lnSpc>
                <a:spcPct val="100000"/>
              </a:lnSpc>
              <a:spcBef>
                <a:spcPts val="600"/>
              </a:spcBef>
              <a:spcAft>
                <a:spcPts val="600"/>
              </a:spcAft>
              <a:buFont typeface="Arial" panose="020B0604020202020204" pitchFamily="34" charset="0"/>
              <a:buChar char="•"/>
              <a:tabLst/>
            </a:pPr>
            <a:r>
              <a:rPr lang="it-IT" sz="2000" i="0" u="none" strike="noStrike" kern="1200" cap="none" dirty="0" err="1">
                <a:ln>
                  <a:noFill/>
                </a:ln>
                <a:latin typeface="Liberation Sans" pitchFamily="18"/>
                <a:ea typeface="Noto Sans CJK SC" pitchFamily="2"/>
                <a:cs typeface="Lohit Devanagari" pitchFamily="2"/>
              </a:rPr>
              <a:t>Final</a:t>
            </a:r>
            <a:r>
              <a:rPr lang="it-IT" sz="2000" i="0" u="none" strike="noStrike" kern="1200" cap="none" dirty="0">
                <a:ln>
                  <a:noFill/>
                </a:ln>
                <a:latin typeface="Liberation Sans" pitchFamily="18"/>
                <a:ea typeface="Noto Sans CJK SC" pitchFamily="2"/>
                <a:cs typeface="Lohit Devanagari" pitchFamily="2"/>
              </a:rPr>
              <a:t> mesh </a:t>
            </a:r>
            <a:r>
              <a:rPr lang="it-IT" sz="2000" b="1" i="0" u="none" strike="noStrike" kern="1200" cap="none" dirty="0" err="1">
                <a:ln>
                  <a:noFill/>
                </a:ln>
                <a:latin typeface="Liberation Sans" pitchFamily="18"/>
                <a:ea typeface="Noto Sans CJK SC" pitchFamily="2"/>
                <a:cs typeface="Lohit Devanagari" pitchFamily="2"/>
              </a:rPr>
              <a:t>exported</a:t>
            </a:r>
            <a:r>
              <a:rPr lang="it-IT" sz="2000" b="1" i="0" u="none" strike="noStrike" kern="1200" cap="none" dirty="0">
                <a:ln>
                  <a:noFill/>
                </a:ln>
                <a:latin typeface="Liberation Sans" pitchFamily="18"/>
                <a:ea typeface="Noto Sans CJK SC" pitchFamily="2"/>
                <a:cs typeface="Lohit Devanagari" pitchFamily="2"/>
              </a:rPr>
              <a:t> </a:t>
            </a:r>
            <a:r>
              <a:rPr lang="it-IT" sz="2000" b="1" i="0" u="none" strike="noStrike" kern="1200" cap="none" dirty="0" err="1">
                <a:ln>
                  <a:noFill/>
                </a:ln>
                <a:latin typeface="Liberation Sans" pitchFamily="18"/>
                <a:ea typeface="Noto Sans CJK SC" pitchFamily="2"/>
                <a:cs typeface="Lohit Devanagari" pitchFamily="2"/>
              </a:rPr>
              <a:t>into</a:t>
            </a:r>
            <a:r>
              <a:rPr lang="it-IT" sz="2000" b="1" i="0" u="none" strike="noStrike" kern="1200" cap="none" dirty="0">
                <a:ln>
                  <a:noFill/>
                </a:ln>
                <a:latin typeface="Liberation Sans" pitchFamily="18"/>
                <a:ea typeface="Noto Sans CJK SC" pitchFamily="2"/>
                <a:cs typeface="Lohit Devanagari" pitchFamily="2"/>
              </a:rPr>
              <a:t> AllPix2</a:t>
            </a:r>
          </a:p>
          <a:p>
            <a:pPr marL="285750" marR="0" lvl="0" indent="-285750" algn="l" rtl="0" hangingPunct="0">
              <a:lnSpc>
                <a:spcPct val="100000"/>
              </a:lnSpc>
              <a:spcBef>
                <a:spcPts val="600"/>
              </a:spcBef>
              <a:spcAft>
                <a:spcPts val="600"/>
              </a:spcAft>
              <a:buFont typeface="Arial" panose="020B0604020202020204" pitchFamily="34" charset="0"/>
              <a:buChar char="•"/>
              <a:tabLst/>
            </a:pPr>
            <a:r>
              <a:rPr lang="it-IT" sz="2000" i="0" u="none" strike="noStrike" kern="1200" cap="none" dirty="0">
                <a:ln>
                  <a:noFill/>
                </a:ln>
                <a:latin typeface="Liberation Sans" pitchFamily="18"/>
                <a:ea typeface="Noto Sans CJK SC" pitchFamily="2"/>
                <a:cs typeface="Lohit Devanagari" pitchFamily="2"/>
              </a:rPr>
              <a:t>AllPix2 can </a:t>
            </a:r>
            <a:r>
              <a:rPr lang="it-IT" sz="2000" i="0" u="none" strike="noStrike" kern="1200" cap="none" dirty="0" err="1">
                <a:ln>
                  <a:noFill/>
                </a:ln>
                <a:latin typeface="Liberation Sans" pitchFamily="18"/>
                <a:ea typeface="Noto Sans CJK SC" pitchFamily="2"/>
                <a:cs typeface="Lohit Devanagari" pitchFamily="2"/>
              </a:rPr>
              <a:t>reproduce</a:t>
            </a:r>
            <a:r>
              <a:rPr lang="it-IT" sz="2000" i="0" u="none" strike="noStrike" kern="1200" cap="none" dirty="0">
                <a:ln>
                  <a:noFill/>
                </a:ln>
                <a:latin typeface="Liberation Sans" pitchFamily="18"/>
                <a:ea typeface="Noto Sans CJK SC" pitchFamily="2"/>
                <a:cs typeface="Lohit Devanagari" pitchFamily="2"/>
              </a:rPr>
              <a:t> the mesh for a full pixel and </a:t>
            </a:r>
            <a:r>
              <a:rPr lang="it-IT" sz="2000" i="0" u="none" strike="noStrike" kern="1200" cap="none" dirty="0" err="1">
                <a:ln>
                  <a:noFill/>
                </a:ln>
                <a:latin typeface="Liberation Sans" pitchFamily="18"/>
                <a:ea typeface="Noto Sans CJK SC" pitchFamily="2"/>
                <a:cs typeface="Lohit Devanagari" pitchFamily="2"/>
              </a:rPr>
              <a:t>repeat</a:t>
            </a:r>
            <a:r>
              <a:rPr lang="it-IT" sz="2000" i="0" u="none" strike="noStrike" kern="1200" cap="none" dirty="0">
                <a:ln>
                  <a:noFill/>
                </a:ln>
                <a:latin typeface="Liberation Sans" pitchFamily="18"/>
                <a:ea typeface="Noto Sans CJK SC" pitchFamily="2"/>
                <a:cs typeface="Lohit Devanagari" pitchFamily="2"/>
              </a:rPr>
              <a:t> </a:t>
            </a:r>
            <a:r>
              <a:rPr lang="it-IT" sz="2000" i="0" u="none" strike="noStrike" kern="1200" cap="none" dirty="0" err="1">
                <a:ln>
                  <a:noFill/>
                </a:ln>
                <a:latin typeface="Liberation Sans" pitchFamily="18"/>
                <a:ea typeface="Noto Sans CJK SC" pitchFamily="2"/>
                <a:cs typeface="Lohit Devanagari" pitchFamily="2"/>
              </a:rPr>
              <a:t>it</a:t>
            </a:r>
            <a:r>
              <a:rPr lang="it-IT" sz="2000" i="0" u="none" strike="noStrike" kern="1200" cap="none" dirty="0">
                <a:ln>
                  <a:noFill/>
                </a:ln>
                <a:latin typeface="Liberation Sans" pitchFamily="18"/>
                <a:ea typeface="Noto Sans CJK SC" pitchFamily="2"/>
                <a:cs typeface="Lohit Devanagari" pitchFamily="2"/>
              </a:rPr>
              <a:t> for the </a:t>
            </a:r>
            <a:r>
              <a:rPr lang="it-IT" sz="2000" i="0" u="none" strike="noStrike" kern="1200" cap="none" dirty="0" err="1">
                <a:ln>
                  <a:noFill/>
                </a:ln>
                <a:latin typeface="Liberation Sans" pitchFamily="18"/>
                <a:ea typeface="Noto Sans CJK SC" pitchFamily="2"/>
                <a:cs typeface="Lohit Devanagari" pitchFamily="2"/>
              </a:rPr>
              <a:t>entire</a:t>
            </a:r>
            <a:r>
              <a:rPr lang="it-IT" sz="2000" i="0" u="none" strike="noStrike" kern="1200" cap="none" dirty="0">
                <a:ln>
                  <a:noFill/>
                </a:ln>
                <a:latin typeface="Liberation Sans" pitchFamily="18"/>
                <a:ea typeface="Noto Sans CJK SC" pitchFamily="2"/>
                <a:cs typeface="Lohit Devanagari" pitchFamily="2"/>
              </a:rPr>
              <a:t> pixel </a:t>
            </a:r>
            <a:r>
              <a:rPr lang="it-IT" sz="2000" i="0" u="none" strike="noStrike" kern="1200" cap="none" dirty="0" err="1">
                <a:ln>
                  <a:noFill/>
                </a:ln>
                <a:latin typeface="Liberation Sans" pitchFamily="18"/>
                <a:ea typeface="Noto Sans CJK SC" pitchFamily="2"/>
                <a:cs typeface="Lohit Devanagari" pitchFamily="2"/>
              </a:rPr>
              <a:t>matrix</a:t>
            </a:r>
            <a:r>
              <a:rPr lang="it-IT" sz="2000" i="0" u="none" strike="noStrike" kern="1200" cap="none" dirty="0">
                <a:ln>
                  <a:noFill/>
                </a:ln>
                <a:latin typeface="Liberation Sans" pitchFamily="18"/>
                <a:ea typeface="Noto Sans CJK SC" pitchFamily="2"/>
                <a:cs typeface="Lohit Devanagari" pitchFamily="2"/>
              </a:rPr>
              <a:t> </a:t>
            </a:r>
            <a:r>
              <a:rPr lang="it-IT" sz="2000" i="0" u="none" strike="noStrike" kern="1200" cap="none" dirty="0" err="1">
                <a:ln>
                  <a:noFill/>
                </a:ln>
                <a:latin typeface="Liberation Sans" pitchFamily="18"/>
                <a:ea typeface="Noto Sans CJK SC" pitchFamily="2"/>
                <a:cs typeface="Lohit Devanagari" pitchFamily="2"/>
              </a:rPr>
              <a:t>that</a:t>
            </a:r>
            <a:r>
              <a:rPr lang="it-IT" sz="2000" i="0" u="none" strike="noStrike" kern="1200" cap="none" dirty="0">
                <a:ln>
                  <a:noFill/>
                </a:ln>
                <a:latin typeface="Liberation Sans" pitchFamily="18"/>
                <a:ea typeface="Noto Sans CJK SC" pitchFamily="2"/>
                <a:cs typeface="Lohit Devanagari" pitchFamily="2"/>
              </a:rPr>
              <a:t> </a:t>
            </a:r>
            <a:r>
              <a:rPr lang="it-IT" sz="2000" i="0" u="none" strike="noStrike" kern="1200" cap="none" dirty="0" err="1">
                <a:ln>
                  <a:noFill/>
                </a:ln>
                <a:latin typeface="Liberation Sans" pitchFamily="18"/>
                <a:ea typeface="Noto Sans CJK SC" pitchFamily="2"/>
                <a:cs typeface="Lohit Devanagari" pitchFamily="2"/>
              </a:rPr>
              <a:t>we</a:t>
            </a:r>
            <a:r>
              <a:rPr lang="it-IT" sz="2000" i="0" u="none" strike="noStrike" kern="1200" cap="none" dirty="0">
                <a:ln>
                  <a:noFill/>
                </a:ln>
                <a:latin typeface="Liberation Sans" pitchFamily="18"/>
                <a:ea typeface="Noto Sans CJK SC" pitchFamily="2"/>
                <a:cs typeface="Lohit Devanagari" pitchFamily="2"/>
              </a:rPr>
              <a:t> </a:t>
            </a:r>
            <a:r>
              <a:rPr lang="it-IT" sz="2000" i="0" u="none" strike="noStrike" kern="1200" cap="none" dirty="0" err="1">
                <a:ln>
                  <a:noFill/>
                </a:ln>
                <a:latin typeface="Liberation Sans" pitchFamily="18"/>
                <a:ea typeface="Noto Sans CJK SC" pitchFamily="2"/>
                <a:cs typeface="Lohit Devanagari" pitchFamily="2"/>
              </a:rPr>
              <a:t>want</a:t>
            </a:r>
            <a:r>
              <a:rPr lang="it-IT" sz="2000" i="0" u="none" strike="noStrike" kern="1200" cap="none" dirty="0">
                <a:ln>
                  <a:noFill/>
                </a:ln>
                <a:latin typeface="Liberation Sans" pitchFamily="18"/>
                <a:ea typeface="Noto Sans CJK SC" pitchFamily="2"/>
                <a:cs typeface="Lohit Devanagari" pitchFamily="2"/>
              </a:rPr>
              <a:t> to </a:t>
            </a:r>
            <a:r>
              <a:rPr lang="it-IT" sz="2000" i="0" u="none" strike="noStrike" kern="1200" cap="none" dirty="0" err="1">
                <a:ln>
                  <a:noFill/>
                </a:ln>
                <a:latin typeface="Liberation Sans" pitchFamily="18"/>
                <a:ea typeface="Noto Sans CJK SC" pitchFamily="2"/>
                <a:cs typeface="Lohit Devanagari" pitchFamily="2"/>
              </a:rPr>
              <a:t>consider</a:t>
            </a:r>
            <a:r>
              <a:rPr lang="it-IT" sz="2000" i="0" u="none" strike="noStrike" kern="1200" cap="none" dirty="0">
                <a:ln>
                  <a:noFill/>
                </a:ln>
                <a:latin typeface="Liberation Sans" pitchFamily="18"/>
                <a:ea typeface="Noto Sans CJK SC" pitchFamily="2"/>
                <a:cs typeface="Lohit Devanagari" pitchFamily="2"/>
              </a:rPr>
              <a:t> -		</a:t>
            </a:r>
            <a:r>
              <a:rPr lang="it-IT" sz="2000" i="0" u="none" strike="noStrike" kern="1200" cap="none" dirty="0">
                <a:ln>
                  <a:noFill/>
                </a:ln>
                <a:solidFill>
                  <a:schemeClr val="tx2">
                    <a:lumMod val="50000"/>
                    <a:lumOff val="50000"/>
                  </a:schemeClr>
                </a:solidFill>
                <a:highlight>
                  <a:srgbClr val="000000"/>
                </a:highlight>
                <a:latin typeface="Liberation Sans" pitchFamily="18"/>
                <a:ea typeface="Noto Sans CJK SC" pitchFamily="2"/>
                <a:cs typeface="Lohit Devanagari" pitchFamily="2"/>
              </a:rPr>
              <a:t> </a:t>
            </a:r>
            <a:r>
              <a:rPr lang="it-IT" sz="2000" i="0" u="none" strike="noStrike" kern="1200" cap="none" dirty="0" err="1">
                <a:ln>
                  <a:noFill/>
                </a:ln>
                <a:solidFill>
                  <a:schemeClr val="tx2">
                    <a:lumMod val="50000"/>
                    <a:lumOff val="50000"/>
                  </a:schemeClr>
                </a:solidFill>
                <a:highlight>
                  <a:srgbClr val="000000"/>
                </a:highlight>
                <a:latin typeface="Liberation Sans" pitchFamily="18"/>
                <a:ea typeface="Noto Sans CJK SC" pitchFamily="2"/>
                <a:cs typeface="Lohit Devanagari" pitchFamily="2"/>
              </a:rPr>
              <a:t>field_mapping</a:t>
            </a:r>
            <a:r>
              <a:rPr lang="it-IT" sz="2000" i="0" u="none" strike="noStrike" kern="1200" cap="none" dirty="0">
                <a:ln>
                  <a:noFill/>
                </a:ln>
                <a:solidFill>
                  <a:schemeClr val="bg1"/>
                </a:solidFill>
                <a:highlight>
                  <a:srgbClr val="000000"/>
                </a:highlight>
                <a:latin typeface="Liberation Sans" pitchFamily="18"/>
                <a:ea typeface="Noto Sans CJK SC" pitchFamily="2"/>
                <a:cs typeface="Lohit Devanagari" pitchFamily="2"/>
              </a:rPr>
              <a:t> = </a:t>
            </a:r>
            <a:r>
              <a:rPr lang="it-IT" sz="2000" i="0" u="none" strike="noStrike" kern="1200" cap="none" dirty="0">
                <a:ln>
                  <a:noFill/>
                </a:ln>
                <a:solidFill>
                  <a:srgbClr val="FF9900"/>
                </a:solidFill>
                <a:highlight>
                  <a:srgbClr val="000000"/>
                </a:highlight>
                <a:latin typeface="Liberation Sans" pitchFamily="18"/>
                <a:ea typeface="Noto Sans CJK SC" pitchFamily="2"/>
                <a:cs typeface="Lohit Devanagari" pitchFamily="2"/>
              </a:rPr>
              <a:t>‘PIXEL_QUADRANT_</a:t>
            </a:r>
            <a:r>
              <a:rPr lang="it-IT" sz="2000" i="0" u="none" strike="noStrike" kern="1200" cap="none" dirty="0">
                <a:ln>
                  <a:noFill/>
                </a:ln>
                <a:solidFill>
                  <a:srgbClr val="FF9900"/>
                </a:solidFill>
                <a:highlight>
                  <a:srgbClr val="000000"/>
                </a:highlight>
                <a:latin typeface="Times New Roman" panose="02020603050405020304" pitchFamily="18" charset="0"/>
                <a:ea typeface="Noto Sans CJK SC" pitchFamily="2"/>
                <a:cs typeface="Times New Roman" panose="02020603050405020304" pitchFamily="18" charset="0"/>
              </a:rPr>
              <a:t>I’</a:t>
            </a:r>
            <a:r>
              <a:rPr lang="it-IT" sz="2000" i="0" u="none" strike="noStrike" kern="1200" cap="none" dirty="0">
                <a:ln>
                  <a:noFill/>
                </a:ln>
                <a:solidFill>
                  <a:srgbClr val="FF9900"/>
                </a:solidFill>
                <a:highlight>
                  <a:srgbClr val="000000"/>
                </a:highlight>
                <a:latin typeface="Liberation Sans" pitchFamily="18"/>
                <a:ea typeface="Noto Sans CJK SC" pitchFamily="2"/>
                <a:cs typeface="Lohit Devanagari" pitchFamily="2"/>
              </a:rPr>
              <a:t>’</a:t>
            </a:r>
          </a:p>
          <a:p>
            <a:pPr rtl="0"/>
            <a:endParaRPr lang="it-IT" dirty="0"/>
          </a:p>
        </p:txBody>
      </p:sp>
    </p:spTree>
    <p:extLst>
      <p:ext uri="{BB962C8B-B14F-4D97-AF65-F5344CB8AC3E}">
        <p14:creationId xmlns:p14="http://schemas.microsoft.com/office/powerpoint/2010/main" val="5928390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8CAE04-E0A1-EF77-A701-EA00D9EF71FD}"/>
            </a:ext>
          </a:extLst>
        </p:cNvPr>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EE772308-8ED5-F36E-FDCC-0EBE4BDC91D2}"/>
              </a:ext>
            </a:extLst>
          </p:cNvPr>
          <p:cNvSpPr txBox="1">
            <a:spLocks noGrp="1"/>
          </p:cNvSpPr>
          <p:nvPr>
            <p:ph type="sldNum" sz="quarter" idx="5"/>
          </p:nvPr>
        </p:nvSpPr>
        <p:spPr>
          <a:ln/>
        </p:spPr>
        <p:txBody>
          <a:bodyPr vert="horz" lIns="0" tIns="0" rIns="0" bIns="0" anchor="b" anchorCtr="0">
            <a:noAutofit/>
          </a:bodyPr>
          <a:lstStyle/>
          <a:p>
            <a:pPr lvl="0"/>
            <a:fld id="{720BD8FF-8F24-43CC-81A2-4CEB065604F0}" type="slidenum">
              <a:t>12</a:t>
            </a:fld>
            <a:endParaRPr lang="it-IT"/>
          </a:p>
        </p:txBody>
      </p:sp>
      <p:sp>
        <p:nvSpPr>
          <p:cNvPr id="2" name="Segnaposto immagine diapositiva 1">
            <a:extLst>
              <a:ext uri="{FF2B5EF4-FFF2-40B4-BE49-F238E27FC236}">
                <a16:creationId xmlns:a16="http://schemas.microsoft.com/office/drawing/2014/main" id="{C3BE5C7D-41A9-777B-D10C-69070D90F45D}"/>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B2BDFA26-24EC-8892-ACCE-D9F30D6EDD26}"/>
              </a:ext>
            </a:extLst>
          </p:cNvPr>
          <p:cNvSpPr txBox="1">
            <a:spLocks noGrp="1"/>
          </p:cNvSpPr>
          <p:nvPr>
            <p:ph type="body" sz="quarter" idx="1"/>
          </p:nvPr>
        </p:nvSpPr>
        <p:spPr/>
        <p:txBody>
          <a:bodyPr vert="horz">
            <a:spAutoFit/>
          </a:bodyPr>
          <a:lstStyle/>
          <a:p>
            <a:pPr marL="285750" marR="0" lvl="0" indent="-285750" algn="l" rtl="0" hangingPunct="0">
              <a:lnSpc>
                <a:spcPct val="100000"/>
              </a:lnSpc>
              <a:spcBef>
                <a:spcPts val="1191"/>
              </a:spcBef>
              <a:spcAft>
                <a:spcPts val="850"/>
              </a:spcAft>
              <a:buFont typeface="Arial" panose="020B0604020202020204" pitchFamily="34" charset="0"/>
              <a:buChar char="•"/>
              <a:tabLst/>
            </a:pPr>
            <a:r>
              <a:rPr lang="it-IT" sz="2000" b="1" i="0" u="none" strike="noStrike" kern="1200" cap="none" dirty="0">
                <a:ln>
                  <a:noFill/>
                </a:ln>
                <a:latin typeface="Liberation Sans" pitchFamily="18"/>
                <a:ea typeface="Noto Sans CJK SC" pitchFamily="2"/>
                <a:cs typeface="Lohit Devanagari" pitchFamily="2"/>
                <a:sym typeface="Wingdings" panose="05000000000000000000" pitchFamily="2" charset="2"/>
              </a:rPr>
              <a:t>Mesh Converter</a:t>
            </a:r>
            <a:r>
              <a:rPr lang="it-IT" sz="2000" i="0" u="none" strike="noStrike" kern="1200" cap="none" dirty="0">
                <a:ln>
                  <a:noFill/>
                </a:ln>
                <a:latin typeface="Liberation Sans" pitchFamily="18"/>
                <a:ea typeface="Noto Sans CJK SC" pitchFamily="2"/>
                <a:cs typeface="Lohit Devanagari" pitchFamily="2"/>
                <a:sym typeface="Wingdings" panose="05000000000000000000" pitchFamily="2" charset="2"/>
              </a:rPr>
              <a:t>: </a:t>
            </a:r>
            <a:r>
              <a:rPr lang="it-IT" sz="2000" i="0" u="none" strike="noStrike" kern="1200" cap="none" dirty="0" err="1">
                <a:ln>
                  <a:noFill/>
                </a:ln>
                <a:latin typeface="Liberation Sans" pitchFamily="18"/>
                <a:ea typeface="Noto Sans CJK SC" pitchFamily="2"/>
                <a:cs typeface="Lohit Devanagari" pitchFamily="2"/>
                <a:sym typeface="Wingdings" panose="05000000000000000000" pitchFamily="2" charset="2"/>
              </a:rPr>
              <a:t>used</a:t>
            </a:r>
            <a:r>
              <a:rPr lang="it-IT" sz="2000" i="0" u="none" strike="noStrike" kern="1200" cap="none" dirty="0">
                <a:ln>
                  <a:noFill/>
                </a:ln>
                <a:latin typeface="Liberation Sans" pitchFamily="18"/>
                <a:ea typeface="Noto Sans CJK SC" pitchFamily="2"/>
                <a:cs typeface="Lohit Devanagari" pitchFamily="2"/>
                <a:sym typeface="Wingdings" panose="05000000000000000000" pitchFamily="2" charset="2"/>
              </a:rPr>
              <a:t> to </a:t>
            </a:r>
            <a:r>
              <a:rPr lang="it-IT" sz="2000" i="0" u="none" strike="noStrike" kern="1200" cap="none" dirty="0" err="1">
                <a:ln>
                  <a:noFill/>
                </a:ln>
                <a:latin typeface="Liberation Sans" pitchFamily="18"/>
                <a:ea typeface="Noto Sans CJK SC" pitchFamily="2"/>
                <a:cs typeface="Lohit Devanagari" pitchFamily="2"/>
                <a:sym typeface="Wingdings" panose="05000000000000000000" pitchFamily="2" charset="2"/>
              </a:rPr>
              <a:t>convert</a:t>
            </a:r>
            <a:r>
              <a:rPr lang="it-IT" sz="2000" i="0" u="none" strike="noStrike" kern="1200" cap="none" dirty="0">
                <a:ln>
                  <a:noFill/>
                </a:ln>
                <a:latin typeface="Liberation Sans" pitchFamily="18"/>
                <a:ea typeface="Noto Sans CJK SC" pitchFamily="2"/>
                <a:cs typeface="Lohit Devanagari" pitchFamily="2"/>
                <a:sym typeface="Wingdings" panose="05000000000000000000" pitchFamily="2" charset="2"/>
              </a:rPr>
              <a:t> TCAD m</a:t>
            </a:r>
            <a:r>
              <a:rPr lang="it-IT" sz="2000" dirty="0">
                <a:latin typeface="Liberation Sans" pitchFamily="18"/>
                <a:ea typeface="Noto Sans CJK SC" pitchFamily="2"/>
                <a:cs typeface="Lohit Devanagari" pitchFamily="2"/>
                <a:sym typeface="Wingdings" panose="05000000000000000000" pitchFamily="2" charset="2"/>
              </a:rPr>
              <a:t>esh </a:t>
            </a:r>
            <a:r>
              <a:rPr lang="it-IT" sz="2000" dirty="0" err="1">
                <a:latin typeface="Liberation Sans" pitchFamily="18"/>
                <a:ea typeface="Noto Sans CJK SC" pitchFamily="2"/>
                <a:cs typeface="Lohit Devanagari" pitchFamily="2"/>
                <a:sym typeface="Wingdings" panose="05000000000000000000" pitchFamily="2" charset="2"/>
              </a:rPr>
              <a:t>into</a:t>
            </a:r>
            <a:r>
              <a:rPr lang="it-IT" sz="2000" dirty="0">
                <a:latin typeface="Liberation Sans" pitchFamily="18"/>
                <a:ea typeface="Noto Sans CJK SC" pitchFamily="2"/>
                <a:cs typeface="Lohit Devanagari" pitchFamily="2"/>
                <a:sym typeface="Wingdings" panose="05000000000000000000" pitchFamily="2" charset="2"/>
              </a:rPr>
              <a:t> a mesh </a:t>
            </a:r>
            <a:r>
              <a:rPr lang="it-IT" sz="2000" dirty="0" err="1">
                <a:latin typeface="Liberation Sans" pitchFamily="18"/>
                <a:ea typeface="Noto Sans CJK SC" pitchFamily="2"/>
                <a:cs typeface="Lohit Devanagari" pitchFamily="2"/>
                <a:sym typeface="Wingdings" panose="05000000000000000000" pitchFamily="2" charset="2"/>
              </a:rPr>
              <a:t>that</a:t>
            </a:r>
            <a:r>
              <a:rPr lang="it-IT" sz="2000" dirty="0">
                <a:latin typeface="Liberation Sans" pitchFamily="18"/>
                <a:ea typeface="Noto Sans CJK SC" pitchFamily="2"/>
                <a:cs typeface="Lohit Devanagari" pitchFamily="2"/>
                <a:sym typeface="Wingdings" panose="05000000000000000000" pitchFamily="2" charset="2"/>
              </a:rPr>
              <a:t> can be </a:t>
            </a:r>
            <a:r>
              <a:rPr lang="it-IT" sz="2000" dirty="0" err="1">
                <a:latin typeface="Liberation Sans" pitchFamily="18"/>
                <a:ea typeface="Noto Sans CJK SC" pitchFamily="2"/>
                <a:cs typeface="Lohit Devanagari" pitchFamily="2"/>
                <a:sym typeface="Wingdings" panose="05000000000000000000" pitchFamily="2" charset="2"/>
              </a:rPr>
              <a:t>imported</a:t>
            </a:r>
            <a:r>
              <a:rPr lang="it-IT" sz="2000" dirty="0">
                <a:latin typeface="Liberation Sans" pitchFamily="18"/>
                <a:ea typeface="Noto Sans CJK SC" pitchFamily="2"/>
                <a:cs typeface="Lohit Devanagari" pitchFamily="2"/>
                <a:sym typeface="Wingdings" panose="05000000000000000000" pitchFamily="2" charset="2"/>
              </a:rPr>
              <a:t> </a:t>
            </a:r>
            <a:r>
              <a:rPr lang="it-IT" sz="2000" dirty="0" err="1">
                <a:latin typeface="Liberation Sans" pitchFamily="18"/>
                <a:ea typeface="Noto Sans CJK SC" pitchFamily="2"/>
                <a:cs typeface="Lohit Devanagari" pitchFamily="2"/>
                <a:sym typeface="Wingdings" panose="05000000000000000000" pitchFamily="2" charset="2"/>
              </a:rPr>
              <a:t>into</a:t>
            </a:r>
            <a:r>
              <a:rPr lang="it-IT" sz="2000" dirty="0">
                <a:latin typeface="Liberation Sans" pitchFamily="18"/>
                <a:ea typeface="Noto Sans CJK SC" pitchFamily="2"/>
                <a:cs typeface="Lohit Devanagari" pitchFamily="2"/>
                <a:sym typeface="Wingdings" panose="05000000000000000000" pitchFamily="2" charset="2"/>
              </a:rPr>
              <a:t> AllPix2 </a:t>
            </a:r>
            <a:r>
              <a:rPr lang="en-US" sz="2000" b="0" i="0" u="none" strike="noStrike" kern="1200" cap="none" dirty="0">
                <a:ln>
                  <a:noFill/>
                </a:ln>
                <a:latin typeface="Liberation Sans" pitchFamily="18"/>
                <a:ea typeface="Noto Sans CJK SC" pitchFamily="2"/>
                <a:cs typeface="Lohit Devanagari" pitchFamily="2"/>
              </a:rPr>
              <a:t>→ the number of divisions must </a:t>
            </a:r>
            <a:r>
              <a:rPr lang="en-US" sz="2000" dirty="0">
                <a:latin typeface="Liberation Sans" pitchFamily="18"/>
              </a:rPr>
              <a:t>be ~ equal to the mesh in TCAD		</a:t>
            </a:r>
            <a:r>
              <a:rPr lang="it-IT" sz="2000" i="0" u="none" strike="noStrike" kern="1200" cap="none" dirty="0">
                <a:ln>
                  <a:noFill/>
                </a:ln>
                <a:solidFill>
                  <a:schemeClr val="tx2">
                    <a:lumMod val="50000"/>
                    <a:lumOff val="50000"/>
                  </a:schemeClr>
                </a:solidFill>
                <a:highlight>
                  <a:srgbClr val="000000"/>
                </a:highlight>
                <a:latin typeface="Liberation Sans" pitchFamily="18"/>
                <a:ea typeface="Noto Sans CJK SC" pitchFamily="2"/>
                <a:cs typeface="Lohit Devanagari" pitchFamily="2"/>
              </a:rPr>
              <a:t> </a:t>
            </a:r>
            <a:r>
              <a:rPr lang="it-IT" sz="2000" i="0" u="none" strike="noStrike" kern="1200" cap="none" dirty="0" err="1">
                <a:ln>
                  <a:noFill/>
                </a:ln>
                <a:solidFill>
                  <a:schemeClr val="tx2">
                    <a:lumMod val="50000"/>
                    <a:lumOff val="50000"/>
                  </a:schemeClr>
                </a:solidFill>
                <a:highlight>
                  <a:srgbClr val="000000"/>
                </a:highlight>
                <a:latin typeface="Liberation Sans" pitchFamily="18"/>
                <a:ea typeface="Noto Sans CJK SC" pitchFamily="2"/>
                <a:cs typeface="Lohit Devanagari" pitchFamily="2"/>
              </a:rPr>
              <a:t>divisions</a:t>
            </a:r>
            <a:r>
              <a:rPr lang="it-IT" sz="2000" i="0" u="none" strike="noStrike" kern="1200" cap="none" dirty="0">
                <a:ln>
                  <a:noFill/>
                </a:ln>
                <a:solidFill>
                  <a:schemeClr val="bg1"/>
                </a:solidFill>
                <a:highlight>
                  <a:srgbClr val="000000"/>
                </a:highlight>
                <a:latin typeface="Liberation Sans" pitchFamily="18"/>
                <a:ea typeface="Noto Sans CJK SC" pitchFamily="2"/>
                <a:cs typeface="Lohit Devanagari" pitchFamily="2"/>
              </a:rPr>
              <a:t> = 50 50 120 </a:t>
            </a:r>
            <a:r>
              <a:rPr lang="it-IT" sz="2000" i="0" u="none" strike="noStrike" kern="1200" cap="none" dirty="0">
                <a:ln>
                  <a:noFill/>
                </a:ln>
                <a:solidFill>
                  <a:schemeClr val="bg1"/>
                </a:solidFill>
                <a:latin typeface="Liberation Sans" pitchFamily="18"/>
                <a:ea typeface="Noto Sans CJK SC" pitchFamily="2"/>
                <a:cs typeface="Lohit Devanagari" pitchFamily="2"/>
              </a:rPr>
              <a:t>						</a:t>
            </a:r>
            <a:r>
              <a:rPr lang="it-IT" sz="2000" i="0" u="none" strike="noStrike" kern="1200" cap="none" dirty="0">
                <a:ln>
                  <a:noFill/>
                </a:ln>
                <a:solidFill>
                  <a:schemeClr val="tx2">
                    <a:lumMod val="50000"/>
                    <a:lumOff val="50000"/>
                  </a:schemeClr>
                </a:solidFill>
                <a:highlight>
                  <a:srgbClr val="000000"/>
                </a:highlight>
                <a:latin typeface="Liberation Sans" pitchFamily="18"/>
                <a:ea typeface="Noto Sans CJK SC" pitchFamily="2"/>
                <a:cs typeface="Lohit Devanagari" pitchFamily="2"/>
              </a:rPr>
              <a:t> </a:t>
            </a:r>
            <a:r>
              <a:rPr lang="it-IT" sz="2000" i="0" u="none" strike="noStrike" kern="1200" cap="none" dirty="0" err="1">
                <a:ln>
                  <a:noFill/>
                </a:ln>
                <a:solidFill>
                  <a:schemeClr val="tx2">
                    <a:lumMod val="50000"/>
                    <a:lumOff val="50000"/>
                  </a:schemeClr>
                </a:solidFill>
                <a:highlight>
                  <a:srgbClr val="000000"/>
                </a:highlight>
                <a:latin typeface="Liberation Sans" pitchFamily="18"/>
                <a:ea typeface="Noto Sans CJK SC" pitchFamily="2"/>
                <a:cs typeface="Lohit Devanagari" pitchFamily="2"/>
              </a:rPr>
              <a:t>xyz</a:t>
            </a:r>
            <a:r>
              <a:rPr lang="it-IT" sz="2000" i="0" u="none" strike="noStrike" kern="1200" cap="none" dirty="0">
                <a:ln>
                  <a:noFill/>
                </a:ln>
                <a:solidFill>
                  <a:schemeClr val="bg1"/>
                </a:solidFill>
                <a:highlight>
                  <a:srgbClr val="000000"/>
                </a:highlight>
                <a:latin typeface="Liberation Sans" pitchFamily="18"/>
                <a:ea typeface="Noto Sans CJK SC" pitchFamily="2"/>
                <a:cs typeface="Lohit Devanagari" pitchFamily="2"/>
              </a:rPr>
              <a:t> = x y z</a:t>
            </a:r>
            <a:endParaRPr lang="en-US" sz="2000" dirty="0">
              <a:latin typeface="Liberation Sans" pitchFamily="18"/>
            </a:endParaRPr>
          </a:p>
          <a:p>
            <a:pPr marL="285750" marR="0" lvl="0" indent="-285750" algn="l" rtl="0" hangingPunct="0">
              <a:lnSpc>
                <a:spcPct val="100000"/>
              </a:lnSpc>
              <a:spcBef>
                <a:spcPts val="1191"/>
              </a:spcBef>
              <a:spcAft>
                <a:spcPts val="850"/>
              </a:spcAft>
              <a:buFont typeface="Arial" panose="020B0604020202020204" pitchFamily="34" charset="0"/>
              <a:buChar char="•"/>
              <a:tabLst/>
            </a:pPr>
            <a:r>
              <a:rPr lang="en-US" sz="2000" b="1" dirty="0">
                <a:latin typeface="Liberation Sans" pitchFamily="18"/>
              </a:rPr>
              <a:t>Simulations of </a:t>
            </a:r>
            <a:r>
              <a:rPr lang="en-US" sz="2000" b="1" baseline="30000" dirty="0">
                <a:latin typeface="Liberation Sans" pitchFamily="18"/>
              </a:rPr>
              <a:t>55</a:t>
            </a:r>
            <a:r>
              <a:rPr lang="en-US" sz="2000" b="1" dirty="0">
                <a:latin typeface="Liberation Sans" pitchFamily="18"/>
              </a:rPr>
              <a:t>Fe X-Ray source using a macro</a:t>
            </a:r>
            <a:r>
              <a:rPr lang="en-US" sz="2000" dirty="0">
                <a:latin typeface="Liberation Sans" pitchFamily="18"/>
              </a:rPr>
              <a:t>: the physical process is completely simulated from the photon impinging on the sensor to the collected charge by the electrode</a:t>
            </a:r>
          </a:p>
          <a:p>
            <a:pPr marL="285750" marR="0" lvl="0" indent="-285750" algn="l" rtl="0" hangingPunct="0">
              <a:lnSpc>
                <a:spcPct val="100000"/>
              </a:lnSpc>
              <a:spcBef>
                <a:spcPts val="1191"/>
              </a:spcBef>
              <a:spcAft>
                <a:spcPts val="850"/>
              </a:spcAft>
              <a:buFont typeface="Arial" panose="020B0604020202020204" pitchFamily="34" charset="0"/>
              <a:buChar char="•"/>
              <a:tabLst/>
            </a:pPr>
            <a:r>
              <a:rPr lang="en-US" sz="2000" b="1" dirty="0">
                <a:latin typeface="Liberation Sans" pitchFamily="18"/>
              </a:rPr>
              <a:t>AllPix2 simulation</a:t>
            </a:r>
            <a:r>
              <a:rPr lang="en-US" sz="2000" dirty="0">
                <a:latin typeface="Liberation Sans" pitchFamily="18"/>
              </a:rPr>
              <a:t>: a 4x4 pixel matrix is simulated</a:t>
            </a:r>
          </a:p>
          <a:p>
            <a:pPr marL="285750" marR="0" lvl="0" indent="-285750" algn="l" rtl="0" hangingPunct="0">
              <a:lnSpc>
                <a:spcPct val="100000"/>
              </a:lnSpc>
              <a:spcBef>
                <a:spcPts val="1191"/>
              </a:spcBef>
              <a:spcAft>
                <a:spcPts val="850"/>
              </a:spcAft>
              <a:buFont typeface="Arial" panose="020B0604020202020204" pitchFamily="34" charset="0"/>
              <a:buChar char="•"/>
              <a:tabLst/>
            </a:pPr>
            <a:r>
              <a:rPr lang="en-US" sz="2000" b="1" dirty="0">
                <a:latin typeface="Liberation Sans" pitchFamily="18"/>
              </a:rPr>
              <a:t>Pulse analysis</a:t>
            </a:r>
            <a:r>
              <a:rPr lang="en-US" sz="2000" dirty="0">
                <a:latin typeface="Liberation Sans" pitchFamily="18"/>
              </a:rPr>
              <a:t>: the same analysis method is used both for the experimental data and the pulses collected by the simulation. For each event, the amplitude and fall time are extracted and the pixel coordinates are saved.</a:t>
            </a:r>
            <a:endParaRPr lang="it-IT" sz="2000" dirty="0">
              <a:latin typeface="Liberation Sans" pitchFamily="18"/>
            </a:endParaRPr>
          </a:p>
          <a:p>
            <a:pPr rtl="0"/>
            <a:endParaRPr lang="it-IT" dirty="0"/>
          </a:p>
        </p:txBody>
      </p:sp>
    </p:spTree>
    <p:extLst>
      <p:ext uri="{BB962C8B-B14F-4D97-AF65-F5344CB8AC3E}">
        <p14:creationId xmlns:p14="http://schemas.microsoft.com/office/powerpoint/2010/main" val="12434772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B175A07C-83DB-7436-551A-6318DEB39F35}"/>
              </a:ext>
            </a:extLst>
          </p:cNvPr>
          <p:cNvSpPr txBox="1">
            <a:spLocks noGrp="1"/>
          </p:cNvSpPr>
          <p:nvPr>
            <p:ph type="sldNum" sz="quarter" idx="5"/>
          </p:nvPr>
        </p:nvSpPr>
        <p:spPr>
          <a:ln/>
        </p:spPr>
        <p:txBody>
          <a:bodyPr vert="horz" lIns="0" tIns="0" rIns="0" bIns="0" anchor="b" anchorCtr="0">
            <a:noAutofit/>
          </a:bodyPr>
          <a:lstStyle/>
          <a:p>
            <a:pPr lvl="0"/>
            <a:fld id="{7C02000D-ACCC-4485-8DE0-FC5BEE77A2F2}" type="slidenum">
              <a:t>13</a:t>
            </a:fld>
            <a:endParaRPr lang="it-IT"/>
          </a:p>
        </p:txBody>
      </p:sp>
      <p:sp>
        <p:nvSpPr>
          <p:cNvPr id="2" name="Segnaposto immagine diapositiva 1">
            <a:extLst>
              <a:ext uri="{FF2B5EF4-FFF2-40B4-BE49-F238E27FC236}">
                <a16:creationId xmlns:a16="http://schemas.microsoft.com/office/drawing/2014/main" id="{6F3F6579-04AA-51DA-7327-23E044B4EDBD}"/>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0270C547-2C38-5042-55AE-A34A4117D54C}"/>
              </a:ext>
            </a:extLst>
          </p:cNvPr>
          <p:cNvSpPr txBox="1">
            <a:spLocks noGrp="1"/>
          </p:cNvSpPr>
          <p:nvPr>
            <p:ph type="body" sz="quarter" idx="1"/>
          </p:nvPr>
        </p:nvSpPr>
        <p:spPr/>
        <p:txBody>
          <a:bodyPr vert="horz">
            <a:spAutoFit/>
          </a:bodyPr>
          <a:lstStyle/>
          <a:p>
            <a:pPr rtl="0"/>
            <a:endParaRPr 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564194DD-2384-658E-C41B-B47F63766FDC}"/>
              </a:ext>
            </a:extLst>
          </p:cNvPr>
          <p:cNvSpPr txBox="1">
            <a:spLocks noGrp="1"/>
          </p:cNvSpPr>
          <p:nvPr>
            <p:ph type="sldNum" sz="quarter" idx="5"/>
          </p:nvPr>
        </p:nvSpPr>
        <p:spPr>
          <a:ln/>
        </p:spPr>
        <p:txBody>
          <a:bodyPr vert="horz" lIns="0" tIns="0" rIns="0" bIns="0" anchor="b" anchorCtr="0">
            <a:noAutofit/>
          </a:bodyPr>
          <a:lstStyle/>
          <a:p>
            <a:pPr lvl="0"/>
            <a:fld id="{19890A3C-518A-47E0-B5BB-8670F7947BB3}" type="slidenum">
              <a:t>14</a:t>
            </a:fld>
            <a:endParaRPr lang="it-IT"/>
          </a:p>
        </p:txBody>
      </p:sp>
      <p:sp>
        <p:nvSpPr>
          <p:cNvPr id="2" name="Segnaposto immagine diapositiva 1">
            <a:extLst>
              <a:ext uri="{FF2B5EF4-FFF2-40B4-BE49-F238E27FC236}">
                <a16:creationId xmlns:a16="http://schemas.microsoft.com/office/drawing/2014/main" id="{1EC1A110-AB25-D592-B281-9D4F145F8708}"/>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7BB6F2E7-AA87-9C35-AF2D-52A03155BD7A}"/>
              </a:ext>
            </a:extLst>
          </p:cNvPr>
          <p:cNvSpPr txBox="1">
            <a:spLocks noGrp="1"/>
          </p:cNvSpPr>
          <p:nvPr>
            <p:ph type="body" sz="quarter" idx="1"/>
          </p:nvPr>
        </p:nvSpPr>
        <p:spPr/>
        <p:txBody>
          <a:bodyPr vert="horz">
            <a:spAutoFit/>
          </a:bodyPr>
          <a:lstStyle/>
          <a:p>
            <a:pPr rtl="0"/>
            <a:endParaRPr 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9C5903-73D4-BA35-238D-827BD94FF0C8}"/>
            </a:ext>
          </a:extLst>
        </p:cNvPr>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314F66D8-BC7F-2FC9-00A9-B9B53E60277B}"/>
              </a:ext>
            </a:extLst>
          </p:cNvPr>
          <p:cNvSpPr txBox="1">
            <a:spLocks noGrp="1"/>
          </p:cNvSpPr>
          <p:nvPr>
            <p:ph type="sldNum" sz="quarter" idx="5"/>
          </p:nvPr>
        </p:nvSpPr>
        <p:spPr>
          <a:ln/>
        </p:spPr>
        <p:txBody>
          <a:bodyPr vert="horz" lIns="0" tIns="0" rIns="0" bIns="0" anchor="b" anchorCtr="0">
            <a:noAutofit/>
          </a:bodyPr>
          <a:lstStyle/>
          <a:p>
            <a:pPr lvl="0"/>
            <a:fld id="{19890A3C-518A-47E0-B5BB-8670F7947BB3}" type="slidenum">
              <a:t>15</a:t>
            </a:fld>
            <a:endParaRPr lang="it-IT"/>
          </a:p>
        </p:txBody>
      </p:sp>
      <p:sp>
        <p:nvSpPr>
          <p:cNvPr id="2" name="Segnaposto immagine diapositiva 1">
            <a:extLst>
              <a:ext uri="{FF2B5EF4-FFF2-40B4-BE49-F238E27FC236}">
                <a16:creationId xmlns:a16="http://schemas.microsoft.com/office/drawing/2014/main" id="{8FDC633E-A498-5C04-D5CE-57541EADDB05}"/>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EBF526F5-576D-B6D8-C05C-90B8261D6507}"/>
              </a:ext>
            </a:extLst>
          </p:cNvPr>
          <p:cNvSpPr txBox="1">
            <a:spLocks noGrp="1"/>
          </p:cNvSpPr>
          <p:nvPr>
            <p:ph type="body" sz="quarter" idx="1"/>
          </p:nvPr>
        </p:nvSpPr>
        <p:spPr/>
        <p:txBody>
          <a:bodyPr vert="horz">
            <a:spAutoFit/>
          </a:bodyPr>
          <a:lstStyle/>
          <a:p>
            <a:pPr rtl="0"/>
            <a:endParaRPr lang="it-IT" dirty="0"/>
          </a:p>
        </p:txBody>
      </p:sp>
    </p:spTree>
    <p:extLst>
      <p:ext uri="{BB962C8B-B14F-4D97-AF65-F5344CB8AC3E}">
        <p14:creationId xmlns:p14="http://schemas.microsoft.com/office/powerpoint/2010/main" val="17338105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45FEA4-3D8E-B292-1366-6B8BF726670A}"/>
            </a:ext>
          </a:extLst>
        </p:cNvPr>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996620AC-087A-B00E-4352-E492D020F574}"/>
              </a:ext>
            </a:extLst>
          </p:cNvPr>
          <p:cNvSpPr txBox="1">
            <a:spLocks noGrp="1"/>
          </p:cNvSpPr>
          <p:nvPr>
            <p:ph type="sldNum" sz="quarter" idx="5"/>
          </p:nvPr>
        </p:nvSpPr>
        <p:spPr>
          <a:ln/>
        </p:spPr>
        <p:txBody>
          <a:bodyPr vert="horz" lIns="0" tIns="0" rIns="0" bIns="0" anchor="b" anchorCtr="0">
            <a:noAutofit/>
          </a:bodyPr>
          <a:lstStyle/>
          <a:p>
            <a:pPr lvl="0"/>
            <a:fld id="{19890A3C-518A-47E0-B5BB-8670F7947BB3}" type="slidenum">
              <a:t>16</a:t>
            </a:fld>
            <a:endParaRPr lang="it-IT"/>
          </a:p>
        </p:txBody>
      </p:sp>
      <p:sp>
        <p:nvSpPr>
          <p:cNvPr id="2" name="Segnaposto immagine diapositiva 1">
            <a:extLst>
              <a:ext uri="{FF2B5EF4-FFF2-40B4-BE49-F238E27FC236}">
                <a16:creationId xmlns:a16="http://schemas.microsoft.com/office/drawing/2014/main" id="{174F6CA3-D636-0194-37B6-CF6497E4931B}"/>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ABFD8585-9045-5EFF-63E2-4A4FCDBC0446}"/>
              </a:ext>
            </a:extLst>
          </p:cNvPr>
          <p:cNvSpPr txBox="1">
            <a:spLocks noGrp="1"/>
          </p:cNvSpPr>
          <p:nvPr>
            <p:ph type="body" sz="quarter" idx="1"/>
          </p:nvPr>
        </p:nvSpPr>
        <p:spPr/>
        <p:txBody>
          <a:bodyPr vert="horz">
            <a:spAutoFit/>
          </a:bodyPr>
          <a:lstStyle/>
          <a:p>
            <a:pPr rtl="0"/>
            <a:endParaRPr lang="it-IT"/>
          </a:p>
        </p:txBody>
      </p:sp>
    </p:spTree>
    <p:extLst>
      <p:ext uri="{BB962C8B-B14F-4D97-AF65-F5344CB8AC3E}">
        <p14:creationId xmlns:p14="http://schemas.microsoft.com/office/powerpoint/2010/main" val="23714294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832A94-4411-3F6D-1D6F-ECB27EC670B6}"/>
            </a:ext>
          </a:extLst>
        </p:cNvPr>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C2D2AFCF-3E65-A108-6190-EBDC098AD567}"/>
              </a:ext>
            </a:extLst>
          </p:cNvPr>
          <p:cNvSpPr txBox="1">
            <a:spLocks noGrp="1"/>
          </p:cNvSpPr>
          <p:nvPr>
            <p:ph type="sldNum" sz="quarter" idx="5"/>
          </p:nvPr>
        </p:nvSpPr>
        <p:spPr>
          <a:ln/>
        </p:spPr>
        <p:txBody>
          <a:bodyPr vert="horz" lIns="0" tIns="0" rIns="0" bIns="0" anchor="b" anchorCtr="0">
            <a:noAutofit/>
          </a:bodyPr>
          <a:lstStyle/>
          <a:p>
            <a:pPr lvl="0"/>
            <a:fld id="{19890A3C-518A-47E0-B5BB-8670F7947BB3}" type="slidenum">
              <a:t>17</a:t>
            </a:fld>
            <a:endParaRPr lang="it-IT"/>
          </a:p>
        </p:txBody>
      </p:sp>
      <p:sp>
        <p:nvSpPr>
          <p:cNvPr id="2" name="Segnaposto immagine diapositiva 1">
            <a:extLst>
              <a:ext uri="{FF2B5EF4-FFF2-40B4-BE49-F238E27FC236}">
                <a16:creationId xmlns:a16="http://schemas.microsoft.com/office/drawing/2014/main" id="{5E7FD440-FBB5-0FB4-4320-1DD1BC566A38}"/>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9B76C498-9FA2-40F6-6F53-454F931A9A8D}"/>
              </a:ext>
            </a:extLst>
          </p:cNvPr>
          <p:cNvSpPr txBox="1">
            <a:spLocks noGrp="1"/>
          </p:cNvSpPr>
          <p:nvPr>
            <p:ph type="body" sz="quarter" idx="1"/>
          </p:nvPr>
        </p:nvSpPr>
        <p:spPr/>
        <p:txBody>
          <a:bodyPr vert="horz">
            <a:spAutoFit/>
          </a:bodyPr>
          <a:lstStyle/>
          <a:p>
            <a:pPr rtl="0"/>
            <a:endParaRPr lang="it-IT"/>
          </a:p>
        </p:txBody>
      </p:sp>
    </p:spTree>
    <p:extLst>
      <p:ext uri="{BB962C8B-B14F-4D97-AF65-F5344CB8AC3E}">
        <p14:creationId xmlns:p14="http://schemas.microsoft.com/office/powerpoint/2010/main" val="13959809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73562F61-A039-5FFC-EB84-68AA3C43032B}"/>
              </a:ext>
            </a:extLst>
          </p:cNvPr>
          <p:cNvSpPr txBox="1">
            <a:spLocks noGrp="1"/>
          </p:cNvSpPr>
          <p:nvPr>
            <p:ph type="sldNum" sz="quarter" idx="5"/>
          </p:nvPr>
        </p:nvSpPr>
        <p:spPr>
          <a:ln/>
        </p:spPr>
        <p:txBody>
          <a:bodyPr vert="horz" lIns="0" tIns="0" rIns="0" bIns="0" anchor="b" anchorCtr="0">
            <a:noAutofit/>
          </a:bodyPr>
          <a:lstStyle/>
          <a:p>
            <a:pPr lvl="0"/>
            <a:fld id="{D1122718-B8CA-4FE8-85CC-361C1A67422D}" type="slidenum">
              <a:t>18</a:t>
            </a:fld>
            <a:endParaRPr lang="it-IT"/>
          </a:p>
        </p:txBody>
      </p:sp>
      <p:sp>
        <p:nvSpPr>
          <p:cNvPr id="2" name="Segnaposto immagine diapositiva 1">
            <a:extLst>
              <a:ext uri="{FF2B5EF4-FFF2-40B4-BE49-F238E27FC236}">
                <a16:creationId xmlns:a16="http://schemas.microsoft.com/office/drawing/2014/main" id="{17F9D308-9909-2D61-74CA-27D087F08428}"/>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787285BD-511A-A5DF-E47D-9EB7F3148DBA}"/>
              </a:ext>
            </a:extLst>
          </p:cNvPr>
          <p:cNvSpPr txBox="1">
            <a:spLocks noGrp="1"/>
          </p:cNvSpPr>
          <p:nvPr>
            <p:ph type="body" sz="quarter" idx="1"/>
          </p:nvPr>
        </p:nvSpPr>
        <p:spPr/>
        <p:txBody>
          <a:bodyPr vert="horz">
            <a:spAutoFit/>
          </a:bodyPr>
          <a:lstStyle/>
          <a:p>
            <a:pPr rtl="0"/>
            <a:endParaRPr lang="it-IT"/>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1BA70E22-A40A-1549-5DDD-5A215BD00D2E}"/>
              </a:ext>
            </a:extLst>
          </p:cNvPr>
          <p:cNvSpPr txBox="1">
            <a:spLocks noGrp="1"/>
          </p:cNvSpPr>
          <p:nvPr>
            <p:ph type="sldNum" sz="quarter" idx="5"/>
          </p:nvPr>
        </p:nvSpPr>
        <p:spPr>
          <a:ln/>
        </p:spPr>
        <p:txBody>
          <a:bodyPr vert="horz" lIns="0" tIns="0" rIns="0" bIns="0" anchor="b" anchorCtr="0">
            <a:noAutofit/>
          </a:bodyPr>
          <a:lstStyle/>
          <a:p>
            <a:pPr lvl="0"/>
            <a:fld id="{0B1A4F24-17EB-4D7B-A0B8-4799D207367A}" type="slidenum">
              <a:t>19</a:t>
            </a:fld>
            <a:endParaRPr lang="it-IT"/>
          </a:p>
        </p:txBody>
      </p:sp>
      <p:sp>
        <p:nvSpPr>
          <p:cNvPr id="2" name="Segnaposto immagine diapositiva 1">
            <a:extLst>
              <a:ext uri="{FF2B5EF4-FFF2-40B4-BE49-F238E27FC236}">
                <a16:creationId xmlns:a16="http://schemas.microsoft.com/office/drawing/2014/main" id="{93255D66-339F-AFE4-2A9F-76630D7E15CC}"/>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498C643D-383A-ABDE-1858-5C7E36332478}"/>
              </a:ext>
            </a:extLst>
          </p:cNvPr>
          <p:cNvSpPr txBox="1">
            <a:spLocks noGrp="1"/>
          </p:cNvSpPr>
          <p:nvPr>
            <p:ph type="body" sz="quarter" idx="1"/>
          </p:nvPr>
        </p:nvSpPr>
        <p:spPr/>
        <p:txBody>
          <a:bodyPr vert="horz">
            <a:spAutoFit/>
          </a:bodyPr>
          <a:lstStyle/>
          <a:p>
            <a:pPr rtl="0"/>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9A049388-6B15-E641-7922-35E8FBCCF36E}"/>
              </a:ext>
            </a:extLst>
          </p:cNvPr>
          <p:cNvSpPr txBox="1">
            <a:spLocks noGrp="1"/>
          </p:cNvSpPr>
          <p:nvPr>
            <p:ph type="sldNum" sz="quarter" idx="5"/>
          </p:nvPr>
        </p:nvSpPr>
        <p:spPr>
          <a:ln/>
        </p:spPr>
        <p:txBody>
          <a:bodyPr vert="horz" lIns="0" tIns="0" rIns="0" bIns="0" anchor="b" anchorCtr="0">
            <a:noAutofit/>
          </a:bodyPr>
          <a:lstStyle/>
          <a:p>
            <a:pPr lvl="0"/>
            <a:fld id="{352CE338-ECE4-4308-BB32-6080F0726476}" type="slidenum">
              <a:t>2</a:t>
            </a:fld>
            <a:endParaRPr lang="it-IT"/>
          </a:p>
        </p:txBody>
      </p:sp>
      <p:sp>
        <p:nvSpPr>
          <p:cNvPr id="2" name="Segnaposto immagine diapositiva 1">
            <a:extLst>
              <a:ext uri="{FF2B5EF4-FFF2-40B4-BE49-F238E27FC236}">
                <a16:creationId xmlns:a16="http://schemas.microsoft.com/office/drawing/2014/main" id="{444326E9-BABE-D45D-8A1B-B9E5C4E70E57}"/>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D5E8705B-7A09-92C3-5F60-E612EF69B809}"/>
              </a:ext>
            </a:extLst>
          </p:cNvPr>
          <p:cNvSpPr txBox="1">
            <a:spLocks noGrp="1"/>
          </p:cNvSpPr>
          <p:nvPr>
            <p:ph type="body" sz="quarter" idx="1"/>
          </p:nvPr>
        </p:nvSpPr>
        <p:spPr/>
        <p:txBody>
          <a:bodyPr vert="horz">
            <a:spAutoFit/>
          </a:bodyPr>
          <a:lstStyle/>
          <a:p>
            <a:pPr rtl="0"/>
            <a:endParaRPr lang="it-IT"/>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D5F09796-357A-7D88-2A7A-097A3CADE2ED}"/>
              </a:ext>
            </a:extLst>
          </p:cNvPr>
          <p:cNvSpPr txBox="1">
            <a:spLocks noGrp="1"/>
          </p:cNvSpPr>
          <p:nvPr>
            <p:ph type="sldNum" sz="quarter" idx="5"/>
          </p:nvPr>
        </p:nvSpPr>
        <p:spPr>
          <a:ln/>
        </p:spPr>
        <p:txBody>
          <a:bodyPr vert="horz" lIns="0" tIns="0" rIns="0" bIns="0" anchor="b" anchorCtr="0">
            <a:noAutofit/>
          </a:bodyPr>
          <a:lstStyle/>
          <a:p>
            <a:pPr lvl="0"/>
            <a:fld id="{ED02F35A-BEF4-488E-B31E-0F51C90AC44F}" type="slidenum">
              <a:t>20</a:t>
            </a:fld>
            <a:endParaRPr lang="it-IT"/>
          </a:p>
        </p:txBody>
      </p:sp>
      <p:sp>
        <p:nvSpPr>
          <p:cNvPr id="2" name="Segnaposto immagine diapositiva 1">
            <a:extLst>
              <a:ext uri="{FF2B5EF4-FFF2-40B4-BE49-F238E27FC236}">
                <a16:creationId xmlns:a16="http://schemas.microsoft.com/office/drawing/2014/main" id="{654C930A-7199-34CD-79B9-C60946F149C1}"/>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792FF7D9-7714-0EE0-ABB3-293D768D54F3}"/>
              </a:ext>
            </a:extLst>
          </p:cNvPr>
          <p:cNvSpPr txBox="1">
            <a:spLocks noGrp="1"/>
          </p:cNvSpPr>
          <p:nvPr>
            <p:ph type="body" sz="quarter" idx="1"/>
          </p:nvPr>
        </p:nvSpPr>
        <p:spPr/>
        <p:txBody>
          <a:bodyPr vert="horz">
            <a:spAutoFit/>
          </a:bodyPr>
          <a:lstStyle/>
          <a:p>
            <a:pPr rtl="0"/>
            <a:endParaRPr lang="it-IT"/>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162F47-790B-884A-777F-C0649E055669}"/>
            </a:ext>
          </a:extLst>
        </p:cNvPr>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3D5D2003-A12A-D759-FC21-4FCDC2974FF5}"/>
              </a:ext>
            </a:extLst>
          </p:cNvPr>
          <p:cNvSpPr txBox="1">
            <a:spLocks noGrp="1"/>
          </p:cNvSpPr>
          <p:nvPr>
            <p:ph type="sldNum" sz="quarter" idx="5"/>
          </p:nvPr>
        </p:nvSpPr>
        <p:spPr>
          <a:ln/>
        </p:spPr>
        <p:txBody>
          <a:bodyPr vert="horz" lIns="0" tIns="0" rIns="0" bIns="0" anchor="b" anchorCtr="0">
            <a:noAutofit/>
          </a:bodyPr>
          <a:lstStyle/>
          <a:p>
            <a:pPr lvl="0"/>
            <a:fld id="{0B1A4F24-17EB-4D7B-A0B8-4799D207367A}" type="slidenum">
              <a:t>21</a:t>
            </a:fld>
            <a:endParaRPr lang="it-IT"/>
          </a:p>
        </p:txBody>
      </p:sp>
      <p:sp>
        <p:nvSpPr>
          <p:cNvPr id="2" name="Segnaposto immagine diapositiva 1">
            <a:extLst>
              <a:ext uri="{FF2B5EF4-FFF2-40B4-BE49-F238E27FC236}">
                <a16:creationId xmlns:a16="http://schemas.microsoft.com/office/drawing/2014/main" id="{CDF81FA4-FF40-ED6B-C631-5E670C8C6624}"/>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8FC0CDEB-CC55-B7D6-F858-73B54D53F1B0}"/>
              </a:ext>
            </a:extLst>
          </p:cNvPr>
          <p:cNvSpPr txBox="1">
            <a:spLocks noGrp="1"/>
          </p:cNvSpPr>
          <p:nvPr>
            <p:ph type="body" sz="quarter" idx="1"/>
          </p:nvPr>
        </p:nvSpPr>
        <p:spPr/>
        <p:txBody>
          <a:bodyPr vert="horz">
            <a:spAutoFit/>
          </a:bodyPr>
          <a:lstStyle/>
          <a:p>
            <a:pPr rtl="0"/>
            <a:endParaRPr lang="it-IT"/>
          </a:p>
        </p:txBody>
      </p:sp>
    </p:spTree>
    <p:extLst>
      <p:ext uri="{BB962C8B-B14F-4D97-AF65-F5344CB8AC3E}">
        <p14:creationId xmlns:p14="http://schemas.microsoft.com/office/powerpoint/2010/main" val="2845478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4E733096-0402-4282-2367-0F9E5C362CAB}"/>
              </a:ext>
            </a:extLst>
          </p:cNvPr>
          <p:cNvSpPr txBox="1">
            <a:spLocks noGrp="1"/>
          </p:cNvSpPr>
          <p:nvPr>
            <p:ph type="sldNum" sz="quarter" idx="5"/>
          </p:nvPr>
        </p:nvSpPr>
        <p:spPr>
          <a:ln/>
        </p:spPr>
        <p:txBody>
          <a:bodyPr vert="horz" lIns="0" tIns="0" rIns="0" bIns="0" anchor="b" anchorCtr="0">
            <a:noAutofit/>
          </a:bodyPr>
          <a:lstStyle/>
          <a:p>
            <a:pPr lvl="0"/>
            <a:fld id="{B1D6A0F5-F79A-4A7E-98E0-5CB3777E7D77}" type="slidenum">
              <a:t>22</a:t>
            </a:fld>
            <a:endParaRPr lang="it-IT"/>
          </a:p>
        </p:txBody>
      </p:sp>
      <p:sp>
        <p:nvSpPr>
          <p:cNvPr id="2" name="Segnaposto immagine diapositiva 1">
            <a:extLst>
              <a:ext uri="{FF2B5EF4-FFF2-40B4-BE49-F238E27FC236}">
                <a16:creationId xmlns:a16="http://schemas.microsoft.com/office/drawing/2014/main" id="{05D2DBD6-61E8-3B60-20F6-4FD1306840ED}"/>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B4519A74-328D-8BE2-432D-A358E25C4F42}"/>
              </a:ext>
            </a:extLst>
          </p:cNvPr>
          <p:cNvSpPr txBox="1">
            <a:spLocks noGrp="1"/>
          </p:cNvSpPr>
          <p:nvPr>
            <p:ph type="body" sz="quarter" idx="1"/>
          </p:nvPr>
        </p:nvSpPr>
        <p:spPr/>
        <p:txBody>
          <a:bodyPr vert="horz">
            <a:spAutoFit/>
          </a:bodyPr>
          <a:lstStyle/>
          <a:p>
            <a:pPr rtl="0"/>
            <a:endParaRPr lang="it-IT"/>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68FD778A-575E-2A4F-7BF7-F5752571A24E}"/>
              </a:ext>
            </a:extLst>
          </p:cNvPr>
          <p:cNvSpPr txBox="1">
            <a:spLocks noGrp="1"/>
          </p:cNvSpPr>
          <p:nvPr>
            <p:ph type="sldNum" sz="quarter" idx="5"/>
          </p:nvPr>
        </p:nvSpPr>
        <p:spPr>
          <a:ln/>
        </p:spPr>
        <p:txBody>
          <a:bodyPr vert="horz" lIns="0" tIns="0" rIns="0" bIns="0" anchor="b" anchorCtr="0">
            <a:noAutofit/>
          </a:bodyPr>
          <a:lstStyle/>
          <a:p>
            <a:pPr lvl="0"/>
            <a:fld id="{ADBBEE3C-152C-440D-900D-F972191C10C3}" type="slidenum">
              <a:t>23</a:t>
            </a:fld>
            <a:endParaRPr lang="it-IT"/>
          </a:p>
        </p:txBody>
      </p:sp>
      <p:sp>
        <p:nvSpPr>
          <p:cNvPr id="2" name="Segnaposto immagine diapositiva 1">
            <a:extLst>
              <a:ext uri="{FF2B5EF4-FFF2-40B4-BE49-F238E27FC236}">
                <a16:creationId xmlns:a16="http://schemas.microsoft.com/office/drawing/2014/main" id="{FA3F9172-864C-04E4-DD8B-8059531AE9B5}"/>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D4F8EA76-313F-161F-707C-9F74D9BF47DC}"/>
              </a:ext>
            </a:extLst>
          </p:cNvPr>
          <p:cNvSpPr txBox="1">
            <a:spLocks noGrp="1"/>
          </p:cNvSpPr>
          <p:nvPr>
            <p:ph type="body" sz="quarter" idx="1"/>
          </p:nvPr>
        </p:nvSpPr>
        <p:spPr/>
        <p:txBody>
          <a:bodyPr vert="horz">
            <a:spAutoFit/>
          </a:bodyPr>
          <a:lstStyle/>
          <a:p>
            <a:pPr rtl="0"/>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C23E1D0B-2677-4368-AC74-DE1D723C3052}"/>
              </a:ext>
            </a:extLst>
          </p:cNvPr>
          <p:cNvSpPr txBox="1">
            <a:spLocks noGrp="1"/>
          </p:cNvSpPr>
          <p:nvPr>
            <p:ph type="sldNum" sz="quarter" idx="5"/>
          </p:nvPr>
        </p:nvSpPr>
        <p:spPr>
          <a:ln/>
        </p:spPr>
        <p:txBody>
          <a:bodyPr vert="horz" lIns="0" tIns="0" rIns="0" bIns="0" anchor="b" anchorCtr="0">
            <a:noAutofit/>
          </a:bodyPr>
          <a:lstStyle/>
          <a:p>
            <a:pPr lvl="0"/>
            <a:fld id="{C8A4EF7A-6203-4AED-A4E3-B300655D7C7C}" type="slidenum">
              <a:t>3</a:t>
            </a:fld>
            <a:endParaRPr lang="it-IT"/>
          </a:p>
        </p:txBody>
      </p:sp>
      <p:sp>
        <p:nvSpPr>
          <p:cNvPr id="2" name="Segnaposto immagine diapositiva 1">
            <a:extLst>
              <a:ext uri="{FF2B5EF4-FFF2-40B4-BE49-F238E27FC236}">
                <a16:creationId xmlns:a16="http://schemas.microsoft.com/office/drawing/2014/main" id="{21E69D5B-C77B-DBED-CF11-AD8F2780C076}"/>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00D4E2E9-914A-AA3B-CE67-96E827CFA4ED}"/>
              </a:ext>
            </a:extLst>
          </p:cNvPr>
          <p:cNvSpPr txBox="1">
            <a:spLocks noGrp="1"/>
          </p:cNvSpPr>
          <p:nvPr>
            <p:ph type="body" sz="quarter" idx="1"/>
          </p:nvPr>
        </p:nvSpPr>
        <p:spPr/>
        <p:txBody>
          <a:bodyPr vert="horz">
            <a:spAutoFit/>
          </a:bodyPr>
          <a:lstStyle/>
          <a:p>
            <a:pPr rtl="0"/>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C982E8F8-F18C-4967-1875-841825A23CD1}"/>
              </a:ext>
            </a:extLst>
          </p:cNvPr>
          <p:cNvSpPr txBox="1">
            <a:spLocks noGrp="1"/>
          </p:cNvSpPr>
          <p:nvPr>
            <p:ph type="sldNum" sz="quarter" idx="5"/>
          </p:nvPr>
        </p:nvSpPr>
        <p:spPr>
          <a:ln/>
        </p:spPr>
        <p:txBody>
          <a:bodyPr vert="horz" lIns="0" tIns="0" rIns="0" bIns="0" anchor="b" anchorCtr="0">
            <a:noAutofit/>
          </a:bodyPr>
          <a:lstStyle/>
          <a:p>
            <a:pPr lvl="0"/>
            <a:fld id="{F9D5CA35-2FED-4B05-9A36-F65F13F3F0C1}" type="slidenum">
              <a:t>4</a:t>
            </a:fld>
            <a:endParaRPr lang="it-IT"/>
          </a:p>
        </p:txBody>
      </p:sp>
      <p:sp>
        <p:nvSpPr>
          <p:cNvPr id="2" name="Segnaposto immagine diapositiva 1">
            <a:extLst>
              <a:ext uri="{FF2B5EF4-FFF2-40B4-BE49-F238E27FC236}">
                <a16:creationId xmlns:a16="http://schemas.microsoft.com/office/drawing/2014/main" id="{477D0D84-BB95-DE92-396F-13F05AA0AD29}"/>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0204C47C-F83A-20F9-C3A7-FB580FE534B6}"/>
              </a:ext>
            </a:extLst>
          </p:cNvPr>
          <p:cNvSpPr txBox="1">
            <a:spLocks noGrp="1"/>
          </p:cNvSpPr>
          <p:nvPr>
            <p:ph type="body" sz="quarter" idx="1"/>
          </p:nvPr>
        </p:nvSpPr>
        <p:spPr/>
        <p:txBody>
          <a:bodyPr vert="horz">
            <a:spAutoFit/>
          </a:bodyPr>
          <a:lstStyle/>
          <a:p>
            <a:pPr rtl="0"/>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D4464AEB-3F94-AB28-D8A8-370AA5259801}"/>
              </a:ext>
            </a:extLst>
          </p:cNvPr>
          <p:cNvSpPr txBox="1">
            <a:spLocks noGrp="1"/>
          </p:cNvSpPr>
          <p:nvPr>
            <p:ph type="sldNum" sz="quarter" idx="5"/>
          </p:nvPr>
        </p:nvSpPr>
        <p:spPr>
          <a:ln/>
        </p:spPr>
        <p:txBody>
          <a:bodyPr vert="horz" lIns="0" tIns="0" rIns="0" bIns="0" anchor="b" anchorCtr="0">
            <a:noAutofit/>
          </a:bodyPr>
          <a:lstStyle/>
          <a:p>
            <a:pPr lvl="0"/>
            <a:fld id="{32A0BA7F-62AC-48DB-84B5-4860D89CACE0}" type="slidenum">
              <a:t>5</a:t>
            </a:fld>
            <a:endParaRPr lang="it-IT"/>
          </a:p>
        </p:txBody>
      </p:sp>
      <p:sp>
        <p:nvSpPr>
          <p:cNvPr id="2" name="Segnaposto immagine diapositiva 1">
            <a:extLst>
              <a:ext uri="{FF2B5EF4-FFF2-40B4-BE49-F238E27FC236}">
                <a16:creationId xmlns:a16="http://schemas.microsoft.com/office/drawing/2014/main" id="{9B357C90-4C45-F3A4-BCC2-0D8A5A151282}"/>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96E094B4-4883-C69F-805F-C5DFAA729B0C}"/>
              </a:ext>
            </a:extLst>
          </p:cNvPr>
          <p:cNvSpPr txBox="1">
            <a:spLocks noGrp="1"/>
          </p:cNvSpPr>
          <p:nvPr>
            <p:ph type="body" sz="quarter" idx="1"/>
          </p:nvPr>
        </p:nvSpPr>
        <p:spPr/>
        <p:txBody>
          <a:bodyPr vert="horz">
            <a:spAutoFit/>
          </a:bodyPr>
          <a:lstStyle/>
          <a:p>
            <a:pPr rtl="0"/>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B237BABB-DB9A-C4B4-460B-D84293E2BA98}"/>
              </a:ext>
            </a:extLst>
          </p:cNvPr>
          <p:cNvSpPr txBox="1">
            <a:spLocks noGrp="1"/>
          </p:cNvSpPr>
          <p:nvPr>
            <p:ph type="sldNum" sz="quarter" idx="5"/>
          </p:nvPr>
        </p:nvSpPr>
        <p:spPr>
          <a:ln/>
        </p:spPr>
        <p:txBody>
          <a:bodyPr vert="horz" lIns="0" tIns="0" rIns="0" bIns="0" anchor="b" anchorCtr="0">
            <a:noAutofit/>
          </a:bodyPr>
          <a:lstStyle/>
          <a:p>
            <a:pPr lvl="0"/>
            <a:fld id="{93AEBB05-6D05-4F75-87A5-922EBFB66048}" type="slidenum">
              <a:t>6</a:t>
            </a:fld>
            <a:endParaRPr lang="it-IT"/>
          </a:p>
        </p:txBody>
      </p:sp>
      <p:sp>
        <p:nvSpPr>
          <p:cNvPr id="2" name="Segnaposto immagine diapositiva 1">
            <a:extLst>
              <a:ext uri="{FF2B5EF4-FFF2-40B4-BE49-F238E27FC236}">
                <a16:creationId xmlns:a16="http://schemas.microsoft.com/office/drawing/2014/main" id="{3B986AC8-8F07-1918-2E5B-08EC770A81A1}"/>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B27F0146-289B-C0D3-84DC-E372D3E7C96E}"/>
              </a:ext>
            </a:extLst>
          </p:cNvPr>
          <p:cNvSpPr txBox="1">
            <a:spLocks noGrp="1"/>
          </p:cNvSpPr>
          <p:nvPr>
            <p:ph type="body" sz="quarter" idx="1"/>
          </p:nvPr>
        </p:nvSpPr>
        <p:spPr/>
        <p:txBody>
          <a:bodyPr vert="horz">
            <a:spAutoFit/>
          </a:bodyPr>
          <a:lstStyle/>
          <a:p>
            <a:pPr rtl="0"/>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D28E0EF8-64AA-295D-8AE9-7DDE06F39737}"/>
              </a:ext>
            </a:extLst>
          </p:cNvPr>
          <p:cNvSpPr txBox="1">
            <a:spLocks noGrp="1"/>
          </p:cNvSpPr>
          <p:nvPr>
            <p:ph type="sldNum" sz="quarter" idx="5"/>
          </p:nvPr>
        </p:nvSpPr>
        <p:spPr>
          <a:ln/>
        </p:spPr>
        <p:txBody>
          <a:bodyPr vert="horz" lIns="0" tIns="0" rIns="0" bIns="0" anchor="b" anchorCtr="0">
            <a:noAutofit/>
          </a:bodyPr>
          <a:lstStyle/>
          <a:p>
            <a:pPr lvl="0"/>
            <a:fld id="{4522BC6E-C136-433B-8B0E-F76A153BFAF4}" type="slidenum">
              <a:t>7</a:t>
            </a:fld>
            <a:endParaRPr lang="it-IT"/>
          </a:p>
        </p:txBody>
      </p:sp>
      <p:sp>
        <p:nvSpPr>
          <p:cNvPr id="2" name="Segnaposto immagine diapositiva 1">
            <a:extLst>
              <a:ext uri="{FF2B5EF4-FFF2-40B4-BE49-F238E27FC236}">
                <a16:creationId xmlns:a16="http://schemas.microsoft.com/office/drawing/2014/main" id="{D68C9318-659B-194F-3ED8-C7CDA9D1FCA7}"/>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895C9E8A-3E88-28D5-D853-C8C6CD9B3C0A}"/>
              </a:ext>
            </a:extLst>
          </p:cNvPr>
          <p:cNvSpPr txBox="1">
            <a:spLocks noGrp="1"/>
          </p:cNvSpPr>
          <p:nvPr>
            <p:ph type="body" sz="quarter" idx="1"/>
          </p:nvPr>
        </p:nvSpPr>
        <p:spPr/>
        <p:txBody>
          <a:bodyPr vert="horz">
            <a:spAutoFit/>
          </a:bodyPr>
          <a:lstStyle/>
          <a:p>
            <a:pPr rtl="0"/>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1E46392C-EF4C-FAEA-9285-E2BC02ADAC2B}"/>
              </a:ext>
            </a:extLst>
          </p:cNvPr>
          <p:cNvSpPr txBox="1">
            <a:spLocks noGrp="1"/>
          </p:cNvSpPr>
          <p:nvPr>
            <p:ph type="sldNum" sz="quarter" idx="5"/>
          </p:nvPr>
        </p:nvSpPr>
        <p:spPr>
          <a:ln/>
        </p:spPr>
        <p:txBody>
          <a:bodyPr vert="horz" lIns="0" tIns="0" rIns="0" bIns="0" anchor="b" anchorCtr="0">
            <a:noAutofit/>
          </a:bodyPr>
          <a:lstStyle/>
          <a:p>
            <a:pPr lvl="0"/>
            <a:fld id="{010963C4-E644-4AF4-B987-FA86E01B97B1}" type="slidenum">
              <a:t>8</a:t>
            </a:fld>
            <a:endParaRPr lang="it-IT"/>
          </a:p>
        </p:txBody>
      </p:sp>
      <p:sp>
        <p:nvSpPr>
          <p:cNvPr id="2" name="Segnaposto immagine diapositiva 1">
            <a:extLst>
              <a:ext uri="{FF2B5EF4-FFF2-40B4-BE49-F238E27FC236}">
                <a16:creationId xmlns:a16="http://schemas.microsoft.com/office/drawing/2014/main" id="{C93C8942-E970-D99F-BF68-23298CA3A379}"/>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DCD5E159-0AB3-15F9-F4F6-2EE6EBDA2029}"/>
              </a:ext>
            </a:extLst>
          </p:cNvPr>
          <p:cNvSpPr txBox="1">
            <a:spLocks noGrp="1"/>
          </p:cNvSpPr>
          <p:nvPr>
            <p:ph type="body" sz="quarter" idx="1"/>
          </p:nvPr>
        </p:nvSpPr>
        <p:spPr/>
        <p:txBody>
          <a:bodyPr vert="horz">
            <a:spAutoFit/>
          </a:bodyPr>
          <a:lstStyle/>
          <a:p>
            <a:pPr rtl="0"/>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4F2E9475-7677-6397-D7B3-693A7E58D302}"/>
              </a:ext>
            </a:extLst>
          </p:cNvPr>
          <p:cNvSpPr txBox="1">
            <a:spLocks noGrp="1"/>
          </p:cNvSpPr>
          <p:nvPr>
            <p:ph type="sldNum" sz="quarter" idx="5"/>
          </p:nvPr>
        </p:nvSpPr>
        <p:spPr>
          <a:ln/>
        </p:spPr>
        <p:txBody>
          <a:bodyPr vert="horz" lIns="0" tIns="0" rIns="0" bIns="0" anchor="b" anchorCtr="0">
            <a:noAutofit/>
          </a:bodyPr>
          <a:lstStyle/>
          <a:p>
            <a:pPr lvl="0"/>
            <a:fld id="{9439D785-9EAA-479A-BB87-F3F11FB348E0}" type="slidenum">
              <a:t>9</a:t>
            </a:fld>
            <a:endParaRPr lang="it-IT"/>
          </a:p>
        </p:txBody>
      </p:sp>
      <p:sp>
        <p:nvSpPr>
          <p:cNvPr id="2" name="Segnaposto immagine diapositiva 1">
            <a:extLst>
              <a:ext uri="{FF2B5EF4-FFF2-40B4-BE49-F238E27FC236}">
                <a16:creationId xmlns:a16="http://schemas.microsoft.com/office/drawing/2014/main" id="{4973ADE4-5D7C-F271-EC4C-EA90C5F663D6}"/>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Segnaposto note 2">
            <a:extLst>
              <a:ext uri="{FF2B5EF4-FFF2-40B4-BE49-F238E27FC236}">
                <a16:creationId xmlns:a16="http://schemas.microsoft.com/office/drawing/2014/main" id="{521A0087-9132-1728-1DC4-AD55A4524557}"/>
              </a:ext>
            </a:extLst>
          </p:cNvPr>
          <p:cNvSpPr txBox="1">
            <a:spLocks noGrp="1"/>
          </p:cNvSpPr>
          <p:nvPr>
            <p:ph type="body" sz="quarter" idx="1"/>
          </p:nvPr>
        </p:nvSpPr>
        <p:spPr/>
        <p:txBody>
          <a:bodyPr vert="horz">
            <a:spAutoFit/>
          </a:bodyPr>
          <a:lstStyle/>
          <a:p>
            <a:pPr rtl="0"/>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D5623F6-4EE9-63B9-F07F-CA7A6CFE13F2}"/>
              </a:ext>
            </a:extLst>
          </p:cNvPr>
          <p:cNvSpPr>
            <a:spLocks noGrp="1"/>
          </p:cNvSpPr>
          <p:nvPr>
            <p:ph type="ctrTitle"/>
          </p:nvPr>
        </p:nvSpPr>
        <p:spPr>
          <a:xfrm>
            <a:off x="1260475" y="928688"/>
            <a:ext cx="7559675" cy="1973262"/>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4D6F4307-6854-88C2-68BA-033BFAF723AE}"/>
              </a:ext>
            </a:extLst>
          </p:cNvPr>
          <p:cNvSpPr>
            <a:spLocks noGrp="1"/>
          </p:cNvSpPr>
          <p:nvPr>
            <p:ph type="subTitle" idx="1"/>
          </p:nvPr>
        </p:nvSpPr>
        <p:spPr>
          <a:xfrm>
            <a:off x="1260475" y="2978150"/>
            <a:ext cx="7559675" cy="137001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2E24054E-AF4A-AEED-C116-265FA9EDA2ED}"/>
              </a:ext>
            </a:extLst>
          </p:cNvPr>
          <p:cNvSpPr>
            <a:spLocks noGrp="1"/>
          </p:cNvSpPr>
          <p:nvPr>
            <p:ph type="dt" sz="half" idx="10"/>
          </p:nvPr>
        </p:nvSpPr>
        <p:spPr/>
        <p:txBody>
          <a:bodyPr/>
          <a:lstStyle/>
          <a:p>
            <a:pPr lvl="0"/>
            <a:endParaRPr lang="it-IT"/>
          </a:p>
        </p:txBody>
      </p:sp>
      <p:sp>
        <p:nvSpPr>
          <p:cNvPr id="5" name="Segnaposto piè di pagina 4">
            <a:extLst>
              <a:ext uri="{FF2B5EF4-FFF2-40B4-BE49-F238E27FC236}">
                <a16:creationId xmlns:a16="http://schemas.microsoft.com/office/drawing/2014/main" id="{5F4D1F58-D132-283E-380F-504F8ACBFE38}"/>
              </a:ext>
            </a:extLst>
          </p:cNvPr>
          <p:cNvSpPr>
            <a:spLocks noGrp="1"/>
          </p:cNvSpPr>
          <p:nvPr>
            <p:ph type="ftr" sz="quarter" idx="11"/>
          </p:nvPr>
        </p:nvSpPr>
        <p:spPr/>
        <p:txBody>
          <a:bodyPr/>
          <a:lstStyle/>
          <a:p>
            <a:pPr lvl="0"/>
            <a:endParaRPr lang="it-IT"/>
          </a:p>
        </p:txBody>
      </p:sp>
      <p:sp>
        <p:nvSpPr>
          <p:cNvPr id="6" name="Segnaposto numero diapositiva 5">
            <a:extLst>
              <a:ext uri="{FF2B5EF4-FFF2-40B4-BE49-F238E27FC236}">
                <a16:creationId xmlns:a16="http://schemas.microsoft.com/office/drawing/2014/main" id="{56AC3B38-C5E6-9BEB-5CF3-99407BD3E3BC}"/>
              </a:ext>
            </a:extLst>
          </p:cNvPr>
          <p:cNvSpPr>
            <a:spLocks noGrp="1"/>
          </p:cNvSpPr>
          <p:nvPr>
            <p:ph type="sldNum" sz="quarter" idx="12"/>
          </p:nvPr>
        </p:nvSpPr>
        <p:spPr/>
        <p:txBody>
          <a:bodyPr/>
          <a:lstStyle/>
          <a:p>
            <a:pPr lvl="0"/>
            <a:fld id="{CE795C5D-012A-4BCE-A2FA-BFFEA50C254E}" type="slidenum">
              <a:t>‹N›</a:t>
            </a:fld>
            <a:endParaRPr lang="it-IT"/>
          </a:p>
        </p:txBody>
      </p:sp>
    </p:spTree>
    <p:extLst>
      <p:ext uri="{BB962C8B-B14F-4D97-AF65-F5344CB8AC3E}">
        <p14:creationId xmlns:p14="http://schemas.microsoft.com/office/powerpoint/2010/main" val="27734457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8397E56-06BE-9127-FC3D-04AFF324AD89}"/>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DA9AD867-FCCD-F589-89BE-7D515C972F5D}"/>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9DF3CDB-5C04-3179-F76E-A436F8233EE2}"/>
              </a:ext>
            </a:extLst>
          </p:cNvPr>
          <p:cNvSpPr>
            <a:spLocks noGrp="1"/>
          </p:cNvSpPr>
          <p:nvPr>
            <p:ph type="dt" sz="half" idx="10"/>
          </p:nvPr>
        </p:nvSpPr>
        <p:spPr/>
        <p:txBody>
          <a:bodyPr/>
          <a:lstStyle/>
          <a:p>
            <a:pPr lvl="0"/>
            <a:endParaRPr lang="it-IT"/>
          </a:p>
        </p:txBody>
      </p:sp>
      <p:sp>
        <p:nvSpPr>
          <p:cNvPr id="5" name="Segnaposto piè di pagina 4">
            <a:extLst>
              <a:ext uri="{FF2B5EF4-FFF2-40B4-BE49-F238E27FC236}">
                <a16:creationId xmlns:a16="http://schemas.microsoft.com/office/drawing/2014/main" id="{C620E058-B856-38F8-0E74-C660D2C091AF}"/>
              </a:ext>
            </a:extLst>
          </p:cNvPr>
          <p:cNvSpPr>
            <a:spLocks noGrp="1"/>
          </p:cNvSpPr>
          <p:nvPr>
            <p:ph type="ftr" sz="quarter" idx="11"/>
          </p:nvPr>
        </p:nvSpPr>
        <p:spPr/>
        <p:txBody>
          <a:bodyPr/>
          <a:lstStyle/>
          <a:p>
            <a:pPr lvl="0"/>
            <a:endParaRPr lang="it-IT"/>
          </a:p>
        </p:txBody>
      </p:sp>
      <p:sp>
        <p:nvSpPr>
          <p:cNvPr id="6" name="Segnaposto numero diapositiva 5">
            <a:extLst>
              <a:ext uri="{FF2B5EF4-FFF2-40B4-BE49-F238E27FC236}">
                <a16:creationId xmlns:a16="http://schemas.microsoft.com/office/drawing/2014/main" id="{4CEF5DD7-8AE6-C749-4040-1FF66E81246D}"/>
              </a:ext>
            </a:extLst>
          </p:cNvPr>
          <p:cNvSpPr>
            <a:spLocks noGrp="1"/>
          </p:cNvSpPr>
          <p:nvPr>
            <p:ph type="sldNum" sz="quarter" idx="12"/>
          </p:nvPr>
        </p:nvSpPr>
        <p:spPr/>
        <p:txBody>
          <a:bodyPr/>
          <a:lstStyle/>
          <a:p>
            <a:pPr lvl="0"/>
            <a:fld id="{2B85CB08-F83D-40C1-9403-91CF9E6FAFDB}" type="slidenum">
              <a:t>‹N›</a:t>
            </a:fld>
            <a:endParaRPr lang="it-IT"/>
          </a:p>
        </p:txBody>
      </p:sp>
    </p:spTree>
    <p:extLst>
      <p:ext uri="{BB962C8B-B14F-4D97-AF65-F5344CB8AC3E}">
        <p14:creationId xmlns:p14="http://schemas.microsoft.com/office/powerpoint/2010/main" val="185557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6C03094-C0D4-55A8-64DA-87B623462A3B}"/>
              </a:ext>
            </a:extLst>
          </p:cNvPr>
          <p:cNvSpPr>
            <a:spLocks noGrp="1"/>
          </p:cNvSpPr>
          <p:nvPr>
            <p:ph type="title" orient="vert"/>
          </p:nvPr>
        </p:nvSpPr>
        <p:spPr>
          <a:xfrm>
            <a:off x="7308850" y="225425"/>
            <a:ext cx="2266950" cy="43894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F5F9F54-EBBB-E284-518F-B5118A83F463}"/>
              </a:ext>
            </a:extLst>
          </p:cNvPr>
          <p:cNvSpPr>
            <a:spLocks noGrp="1"/>
          </p:cNvSpPr>
          <p:nvPr>
            <p:ph type="body" orient="vert" idx="1"/>
          </p:nvPr>
        </p:nvSpPr>
        <p:spPr>
          <a:xfrm>
            <a:off x="503238" y="225425"/>
            <a:ext cx="6653212" cy="43894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D215368-1BFF-B75A-2D39-425F5B5C6109}"/>
              </a:ext>
            </a:extLst>
          </p:cNvPr>
          <p:cNvSpPr>
            <a:spLocks noGrp="1"/>
          </p:cNvSpPr>
          <p:nvPr>
            <p:ph type="dt" sz="half" idx="10"/>
          </p:nvPr>
        </p:nvSpPr>
        <p:spPr/>
        <p:txBody>
          <a:bodyPr/>
          <a:lstStyle/>
          <a:p>
            <a:pPr lvl="0"/>
            <a:endParaRPr lang="it-IT"/>
          </a:p>
        </p:txBody>
      </p:sp>
      <p:sp>
        <p:nvSpPr>
          <p:cNvPr id="5" name="Segnaposto piè di pagina 4">
            <a:extLst>
              <a:ext uri="{FF2B5EF4-FFF2-40B4-BE49-F238E27FC236}">
                <a16:creationId xmlns:a16="http://schemas.microsoft.com/office/drawing/2014/main" id="{370F9B22-18E4-DCBF-E950-939D1CD744CA}"/>
              </a:ext>
            </a:extLst>
          </p:cNvPr>
          <p:cNvSpPr>
            <a:spLocks noGrp="1"/>
          </p:cNvSpPr>
          <p:nvPr>
            <p:ph type="ftr" sz="quarter" idx="11"/>
          </p:nvPr>
        </p:nvSpPr>
        <p:spPr/>
        <p:txBody>
          <a:bodyPr/>
          <a:lstStyle/>
          <a:p>
            <a:pPr lvl="0"/>
            <a:endParaRPr lang="it-IT"/>
          </a:p>
        </p:txBody>
      </p:sp>
      <p:sp>
        <p:nvSpPr>
          <p:cNvPr id="6" name="Segnaposto numero diapositiva 5">
            <a:extLst>
              <a:ext uri="{FF2B5EF4-FFF2-40B4-BE49-F238E27FC236}">
                <a16:creationId xmlns:a16="http://schemas.microsoft.com/office/drawing/2014/main" id="{D1AFBEC8-91ED-5FE5-FD97-8E957B130750}"/>
              </a:ext>
            </a:extLst>
          </p:cNvPr>
          <p:cNvSpPr>
            <a:spLocks noGrp="1"/>
          </p:cNvSpPr>
          <p:nvPr>
            <p:ph type="sldNum" sz="quarter" idx="12"/>
          </p:nvPr>
        </p:nvSpPr>
        <p:spPr/>
        <p:txBody>
          <a:bodyPr/>
          <a:lstStyle/>
          <a:p>
            <a:pPr lvl="0"/>
            <a:fld id="{DA593900-27FE-4E57-B66D-5958E1948C6F}" type="slidenum">
              <a:t>‹N›</a:t>
            </a:fld>
            <a:endParaRPr lang="it-IT"/>
          </a:p>
        </p:txBody>
      </p:sp>
    </p:spTree>
    <p:extLst>
      <p:ext uri="{BB962C8B-B14F-4D97-AF65-F5344CB8AC3E}">
        <p14:creationId xmlns:p14="http://schemas.microsoft.com/office/powerpoint/2010/main" val="35614607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A2726D-8F5A-1438-6A21-493237569864}"/>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9BC059B-D998-1B6F-DD2C-2369594AC760}"/>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89D4B41-3827-094C-DCD6-1405B3A43904}"/>
              </a:ext>
            </a:extLst>
          </p:cNvPr>
          <p:cNvSpPr>
            <a:spLocks noGrp="1"/>
          </p:cNvSpPr>
          <p:nvPr>
            <p:ph type="dt" sz="half" idx="10"/>
          </p:nvPr>
        </p:nvSpPr>
        <p:spPr/>
        <p:txBody>
          <a:bodyPr/>
          <a:lstStyle/>
          <a:p>
            <a:pPr lvl="0"/>
            <a:endParaRPr lang="it-IT"/>
          </a:p>
        </p:txBody>
      </p:sp>
      <p:sp>
        <p:nvSpPr>
          <p:cNvPr id="5" name="Segnaposto piè di pagina 4">
            <a:extLst>
              <a:ext uri="{FF2B5EF4-FFF2-40B4-BE49-F238E27FC236}">
                <a16:creationId xmlns:a16="http://schemas.microsoft.com/office/drawing/2014/main" id="{5A2328E3-0443-10FF-0460-B6F310699CE6}"/>
              </a:ext>
            </a:extLst>
          </p:cNvPr>
          <p:cNvSpPr>
            <a:spLocks noGrp="1"/>
          </p:cNvSpPr>
          <p:nvPr>
            <p:ph type="ftr" sz="quarter" idx="11"/>
          </p:nvPr>
        </p:nvSpPr>
        <p:spPr/>
        <p:txBody>
          <a:bodyPr/>
          <a:lstStyle/>
          <a:p>
            <a:pPr lvl="0"/>
            <a:endParaRPr lang="it-IT"/>
          </a:p>
        </p:txBody>
      </p:sp>
      <p:sp>
        <p:nvSpPr>
          <p:cNvPr id="6" name="Segnaposto numero diapositiva 5">
            <a:extLst>
              <a:ext uri="{FF2B5EF4-FFF2-40B4-BE49-F238E27FC236}">
                <a16:creationId xmlns:a16="http://schemas.microsoft.com/office/drawing/2014/main" id="{8B35021E-FD8F-112C-16DC-D1AA626C96D8}"/>
              </a:ext>
            </a:extLst>
          </p:cNvPr>
          <p:cNvSpPr>
            <a:spLocks noGrp="1"/>
          </p:cNvSpPr>
          <p:nvPr>
            <p:ph type="sldNum" sz="quarter" idx="12"/>
          </p:nvPr>
        </p:nvSpPr>
        <p:spPr/>
        <p:txBody>
          <a:bodyPr/>
          <a:lstStyle/>
          <a:p>
            <a:pPr lvl="0"/>
            <a:fld id="{35050FA2-E05C-49AD-93DB-A580FB30C461}" type="slidenum">
              <a:t>‹N›</a:t>
            </a:fld>
            <a:endParaRPr lang="it-IT"/>
          </a:p>
        </p:txBody>
      </p:sp>
    </p:spTree>
    <p:extLst>
      <p:ext uri="{BB962C8B-B14F-4D97-AF65-F5344CB8AC3E}">
        <p14:creationId xmlns:p14="http://schemas.microsoft.com/office/powerpoint/2010/main" val="1071589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F536D72-4F38-8C1C-CC77-31E7367D38F1}"/>
              </a:ext>
            </a:extLst>
          </p:cNvPr>
          <p:cNvSpPr>
            <a:spLocks noGrp="1"/>
          </p:cNvSpPr>
          <p:nvPr>
            <p:ph type="title"/>
          </p:nvPr>
        </p:nvSpPr>
        <p:spPr>
          <a:xfrm>
            <a:off x="687388" y="1414463"/>
            <a:ext cx="8694737" cy="23574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DD67FD6D-E7A1-19ED-9719-6B4312FE405C}"/>
              </a:ext>
            </a:extLst>
          </p:cNvPr>
          <p:cNvSpPr>
            <a:spLocks noGrp="1"/>
          </p:cNvSpPr>
          <p:nvPr>
            <p:ph type="body" idx="1"/>
          </p:nvPr>
        </p:nvSpPr>
        <p:spPr>
          <a:xfrm>
            <a:off x="687388" y="3794125"/>
            <a:ext cx="8694737" cy="1241425"/>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240F1586-2086-F0C8-A5CA-35F8B85985AE}"/>
              </a:ext>
            </a:extLst>
          </p:cNvPr>
          <p:cNvSpPr>
            <a:spLocks noGrp="1"/>
          </p:cNvSpPr>
          <p:nvPr>
            <p:ph type="dt" sz="half" idx="10"/>
          </p:nvPr>
        </p:nvSpPr>
        <p:spPr/>
        <p:txBody>
          <a:bodyPr/>
          <a:lstStyle/>
          <a:p>
            <a:pPr lvl="0"/>
            <a:endParaRPr lang="it-IT"/>
          </a:p>
        </p:txBody>
      </p:sp>
      <p:sp>
        <p:nvSpPr>
          <p:cNvPr id="5" name="Segnaposto piè di pagina 4">
            <a:extLst>
              <a:ext uri="{FF2B5EF4-FFF2-40B4-BE49-F238E27FC236}">
                <a16:creationId xmlns:a16="http://schemas.microsoft.com/office/drawing/2014/main" id="{8A8339EC-237D-3910-42E1-9A2373DE7B0A}"/>
              </a:ext>
            </a:extLst>
          </p:cNvPr>
          <p:cNvSpPr>
            <a:spLocks noGrp="1"/>
          </p:cNvSpPr>
          <p:nvPr>
            <p:ph type="ftr" sz="quarter" idx="11"/>
          </p:nvPr>
        </p:nvSpPr>
        <p:spPr/>
        <p:txBody>
          <a:bodyPr/>
          <a:lstStyle/>
          <a:p>
            <a:pPr lvl="0"/>
            <a:endParaRPr lang="it-IT"/>
          </a:p>
        </p:txBody>
      </p:sp>
      <p:sp>
        <p:nvSpPr>
          <p:cNvPr id="6" name="Segnaposto numero diapositiva 5">
            <a:extLst>
              <a:ext uri="{FF2B5EF4-FFF2-40B4-BE49-F238E27FC236}">
                <a16:creationId xmlns:a16="http://schemas.microsoft.com/office/drawing/2014/main" id="{F50265BB-C029-11AC-9EAB-BD871DE79B3F}"/>
              </a:ext>
            </a:extLst>
          </p:cNvPr>
          <p:cNvSpPr>
            <a:spLocks noGrp="1"/>
          </p:cNvSpPr>
          <p:nvPr>
            <p:ph type="sldNum" sz="quarter" idx="12"/>
          </p:nvPr>
        </p:nvSpPr>
        <p:spPr/>
        <p:txBody>
          <a:bodyPr/>
          <a:lstStyle/>
          <a:p>
            <a:pPr lvl="0"/>
            <a:fld id="{7A921EA8-5275-4CBE-A330-329E7FC91E35}" type="slidenum">
              <a:t>‹N›</a:t>
            </a:fld>
            <a:endParaRPr lang="it-IT"/>
          </a:p>
        </p:txBody>
      </p:sp>
    </p:spTree>
    <p:extLst>
      <p:ext uri="{BB962C8B-B14F-4D97-AF65-F5344CB8AC3E}">
        <p14:creationId xmlns:p14="http://schemas.microsoft.com/office/powerpoint/2010/main" val="1824209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8FBC3A4-32CE-C2D1-3C18-F82FE1120D23}"/>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120D878-3ED6-B0AC-887C-063BD0BC232B}"/>
              </a:ext>
            </a:extLst>
          </p:cNvPr>
          <p:cNvSpPr>
            <a:spLocks noGrp="1"/>
          </p:cNvSpPr>
          <p:nvPr>
            <p:ph sz="half" idx="1"/>
          </p:nvPr>
        </p:nvSpPr>
        <p:spPr>
          <a:xfrm>
            <a:off x="503238" y="1327150"/>
            <a:ext cx="4459287" cy="32877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AD029CDE-14F1-1496-7B2C-266B5321E621}"/>
              </a:ext>
            </a:extLst>
          </p:cNvPr>
          <p:cNvSpPr>
            <a:spLocks noGrp="1"/>
          </p:cNvSpPr>
          <p:nvPr>
            <p:ph sz="half" idx="2"/>
          </p:nvPr>
        </p:nvSpPr>
        <p:spPr>
          <a:xfrm>
            <a:off x="5114925" y="1327150"/>
            <a:ext cx="4460875" cy="32877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2C9EBBD-9ABB-0226-760C-BE76C532DD6A}"/>
              </a:ext>
            </a:extLst>
          </p:cNvPr>
          <p:cNvSpPr>
            <a:spLocks noGrp="1"/>
          </p:cNvSpPr>
          <p:nvPr>
            <p:ph type="dt" sz="half" idx="10"/>
          </p:nvPr>
        </p:nvSpPr>
        <p:spPr/>
        <p:txBody>
          <a:bodyPr/>
          <a:lstStyle/>
          <a:p>
            <a:pPr lvl="0"/>
            <a:endParaRPr lang="it-IT"/>
          </a:p>
        </p:txBody>
      </p:sp>
      <p:sp>
        <p:nvSpPr>
          <p:cNvPr id="6" name="Segnaposto piè di pagina 5">
            <a:extLst>
              <a:ext uri="{FF2B5EF4-FFF2-40B4-BE49-F238E27FC236}">
                <a16:creationId xmlns:a16="http://schemas.microsoft.com/office/drawing/2014/main" id="{72E1A892-B56E-B383-B121-CEC4EDE229EE}"/>
              </a:ext>
            </a:extLst>
          </p:cNvPr>
          <p:cNvSpPr>
            <a:spLocks noGrp="1"/>
          </p:cNvSpPr>
          <p:nvPr>
            <p:ph type="ftr" sz="quarter" idx="11"/>
          </p:nvPr>
        </p:nvSpPr>
        <p:spPr/>
        <p:txBody>
          <a:bodyPr/>
          <a:lstStyle/>
          <a:p>
            <a:pPr lvl="0"/>
            <a:endParaRPr lang="it-IT"/>
          </a:p>
        </p:txBody>
      </p:sp>
      <p:sp>
        <p:nvSpPr>
          <p:cNvPr id="7" name="Segnaposto numero diapositiva 6">
            <a:extLst>
              <a:ext uri="{FF2B5EF4-FFF2-40B4-BE49-F238E27FC236}">
                <a16:creationId xmlns:a16="http://schemas.microsoft.com/office/drawing/2014/main" id="{057F8BBD-0B3B-D731-C95C-800CD99B91DF}"/>
              </a:ext>
            </a:extLst>
          </p:cNvPr>
          <p:cNvSpPr>
            <a:spLocks noGrp="1"/>
          </p:cNvSpPr>
          <p:nvPr>
            <p:ph type="sldNum" sz="quarter" idx="12"/>
          </p:nvPr>
        </p:nvSpPr>
        <p:spPr/>
        <p:txBody>
          <a:bodyPr/>
          <a:lstStyle/>
          <a:p>
            <a:pPr lvl="0"/>
            <a:fld id="{86FF590A-4CCF-4CA1-AB7C-D13EC7A418A6}" type="slidenum">
              <a:t>‹N›</a:t>
            </a:fld>
            <a:endParaRPr lang="it-IT"/>
          </a:p>
        </p:txBody>
      </p:sp>
    </p:spTree>
    <p:extLst>
      <p:ext uri="{BB962C8B-B14F-4D97-AF65-F5344CB8AC3E}">
        <p14:creationId xmlns:p14="http://schemas.microsoft.com/office/powerpoint/2010/main" val="2430154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E2FB5F8-4D4D-831A-5B15-13BE21C81054}"/>
              </a:ext>
            </a:extLst>
          </p:cNvPr>
          <p:cNvSpPr>
            <a:spLocks noGrp="1"/>
          </p:cNvSpPr>
          <p:nvPr>
            <p:ph type="title"/>
          </p:nvPr>
        </p:nvSpPr>
        <p:spPr>
          <a:xfrm>
            <a:off x="693738" y="301625"/>
            <a:ext cx="8694737" cy="10969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CD54790E-D3B2-85B2-CEAB-FED55E688141}"/>
              </a:ext>
            </a:extLst>
          </p:cNvPr>
          <p:cNvSpPr>
            <a:spLocks noGrp="1"/>
          </p:cNvSpPr>
          <p:nvPr>
            <p:ph type="body" idx="1"/>
          </p:nvPr>
        </p:nvSpPr>
        <p:spPr>
          <a:xfrm>
            <a:off x="693738" y="1390650"/>
            <a:ext cx="4265612" cy="6810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6F4B6B63-FFDA-6D56-AF29-0B0E7CC82442}"/>
              </a:ext>
            </a:extLst>
          </p:cNvPr>
          <p:cNvSpPr>
            <a:spLocks noGrp="1"/>
          </p:cNvSpPr>
          <p:nvPr>
            <p:ph sz="half" idx="2"/>
          </p:nvPr>
        </p:nvSpPr>
        <p:spPr>
          <a:xfrm>
            <a:off x="693738" y="2071688"/>
            <a:ext cx="4265612" cy="3046412"/>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D72B0076-FA98-1163-2394-35A4230D3D1D}"/>
              </a:ext>
            </a:extLst>
          </p:cNvPr>
          <p:cNvSpPr>
            <a:spLocks noGrp="1"/>
          </p:cNvSpPr>
          <p:nvPr>
            <p:ph type="body" sz="quarter" idx="3"/>
          </p:nvPr>
        </p:nvSpPr>
        <p:spPr>
          <a:xfrm>
            <a:off x="5103813" y="1390650"/>
            <a:ext cx="4284662" cy="6810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00EA724B-5C09-3114-2667-D68ED1C93EA0}"/>
              </a:ext>
            </a:extLst>
          </p:cNvPr>
          <p:cNvSpPr>
            <a:spLocks noGrp="1"/>
          </p:cNvSpPr>
          <p:nvPr>
            <p:ph sz="quarter" idx="4"/>
          </p:nvPr>
        </p:nvSpPr>
        <p:spPr>
          <a:xfrm>
            <a:off x="5103813" y="2071688"/>
            <a:ext cx="4284662" cy="3046412"/>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36975AF5-9A04-E370-C88A-DDA1C0C85EAE}"/>
              </a:ext>
            </a:extLst>
          </p:cNvPr>
          <p:cNvSpPr>
            <a:spLocks noGrp="1"/>
          </p:cNvSpPr>
          <p:nvPr>
            <p:ph type="dt" sz="half" idx="10"/>
          </p:nvPr>
        </p:nvSpPr>
        <p:spPr/>
        <p:txBody>
          <a:bodyPr/>
          <a:lstStyle/>
          <a:p>
            <a:pPr lvl="0"/>
            <a:endParaRPr lang="it-IT"/>
          </a:p>
        </p:txBody>
      </p:sp>
      <p:sp>
        <p:nvSpPr>
          <p:cNvPr id="8" name="Segnaposto piè di pagina 7">
            <a:extLst>
              <a:ext uri="{FF2B5EF4-FFF2-40B4-BE49-F238E27FC236}">
                <a16:creationId xmlns:a16="http://schemas.microsoft.com/office/drawing/2014/main" id="{E4CB9E60-12CD-4206-C593-4CB75E94DE3E}"/>
              </a:ext>
            </a:extLst>
          </p:cNvPr>
          <p:cNvSpPr>
            <a:spLocks noGrp="1"/>
          </p:cNvSpPr>
          <p:nvPr>
            <p:ph type="ftr" sz="quarter" idx="11"/>
          </p:nvPr>
        </p:nvSpPr>
        <p:spPr/>
        <p:txBody>
          <a:bodyPr/>
          <a:lstStyle/>
          <a:p>
            <a:pPr lvl="0"/>
            <a:endParaRPr lang="it-IT"/>
          </a:p>
        </p:txBody>
      </p:sp>
      <p:sp>
        <p:nvSpPr>
          <p:cNvPr id="9" name="Segnaposto numero diapositiva 8">
            <a:extLst>
              <a:ext uri="{FF2B5EF4-FFF2-40B4-BE49-F238E27FC236}">
                <a16:creationId xmlns:a16="http://schemas.microsoft.com/office/drawing/2014/main" id="{74F42F86-476B-E466-F29B-FC5830CE7EF8}"/>
              </a:ext>
            </a:extLst>
          </p:cNvPr>
          <p:cNvSpPr>
            <a:spLocks noGrp="1"/>
          </p:cNvSpPr>
          <p:nvPr>
            <p:ph type="sldNum" sz="quarter" idx="12"/>
          </p:nvPr>
        </p:nvSpPr>
        <p:spPr/>
        <p:txBody>
          <a:bodyPr/>
          <a:lstStyle/>
          <a:p>
            <a:pPr lvl="0"/>
            <a:fld id="{655AF437-5365-43E6-B000-747D8A993277}" type="slidenum">
              <a:t>‹N›</a:t>
            </a:fld>
            <a:endParaRPr lang="it-IT"/>
          </a:p>
        </p:txBody>
      </p:sp>
    </p:spTree>
    <p:extLst>
      <p:ext uri="{BB962C8B-B14F-4D97-AF65-F5344CB8AC3E}">
        <p14:creationId xmlns:p14="http://schemas.microsoft.com/office/powerpoint/2010/main" val="1118029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37CBB29-8339-1803-F42F-267F4DFD839A}"/>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1A2B7AF3-4119-5131-8D88-5ADDD61EDAC5}"/>
              </a:ext>
            </a:extLst>
          </p:cNvPr>
          <p:cNvSpPr>
            <a:spLocks noGrp="1"/>
          </p:cNvSpPr>
          <p:nvPr>
            <p:ph type="dt" sz="half" idx="10"/>
          </p:nvPr>
        </p:nvSpPr>
        <p:spPr/>
        <p:txBody>
          <a:bodyPr/>
          <a:lstStyle/>
          <a:p>
            <a:pPr lvl="0"/>
            <a:endParaRPr lang="it-IT"/>
          </a:p>
        </p:txBody>
      </p:sp>
      <p:sp>
        <p:nvSpPr>
          <p:cNvPr id="4" name="Segnaposto piè di pagina 3">
            <a:extLst>
              <a:ext uri="{FF2B5EF4-FFF2-40B4-BE49-F238E27FC236}">
                <a16:creationId xmlns:a16="http://schemas.microsoft.com/office/drawing/2014/main" id="{559DC1B7-CAFC-B6A0-212B-76B8A9D81559}"/>
              </a:ext>
            </a:extLst>
          </p:cNvPr>
          <p:cNvSpPr>
            <a:spLocks noGrp="1"/>
          </p:cNvSpPr>
          <p:nvPr>
            <p:ph type="ftr" sz="quarter" idx="11"/>
          </p:nvPr>
        </p:nvSpPr>
        <p:spPr/>
        <p:txBody>
          <a:bodyPr/>
          <a:lstStyle/>
          <a:p>
            <a:pPr lvl="0"/>
            <a:endParaRPr lang="it-IT"/>
          </a:p>
        </p:txBody>
      </p:sp>
      <p:sp>
        <p:nvSpPr>
          <p:cNvPr id="5" name="Segnaposto numero diapositiva 4">
            <a:extLst>
              <a:ext uri="{FF2B5EF4-FFF2-40B4-BE49-F238E27FC236}">
                <a16:creationId xmlns:a16="http://schemas.microsoft.com/office/drawing/2014/main" id="{98204604-EA3B-6B6C-6519-B1A0558B595E}"/>
              </a:ext>
            </a:extLst>
          </p:cNvPr>
          <p:cNvSpPr>
            <a:spLocks noGrp="1"/>
          </p:cNvSpPr>
          <p:nvPr>
            <p:ph type="sldNum" sz="quarter" idx="12"/>
          </p:nvPr>
        </p:nvSpPr>
        <p:spPr/>
        <p:txBody>
          <a:bodyPr/>
          <a:lstStyle/>
          <a:p>
            <a:pPr lvl="0"/>
            <a:fld id="{A7508662-F3F8-4C20-9D92-0EE4115A93D3}" type="slidenum">
              <a:t>‹N›</a:t>
            </a:fld>
            <a:endParaRPr lang="it-IT"/>
          </a:p>
        </p:txBody>
      </p:sp>
    </p:spTree>
    <p:extLst>
      <p:ext uri="{BB962C8B-B14F-4D97-AF65-F5344CB8AC3E}">
        <p14:creationId xmlns:p14="http://schemas.microsoft.com/office/powerpoint/2010/main" val="1098727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A4359E75-9FE0-1D98-A579-EE5F851D0826}"/>
              </a:ext>
            </a:extLst>
          </p:cNvPr>
          <p:cNvSpPr>
            <a:spLocks noGrp="1"/>
          </p:cNvSpPr>
          <p:nvPr>
            <p:ph type="dt" sz="half" idx="10"/>
          </p:nvPr>
        </p:nvSpPr>
        <p:spPr/>
        <p:txBody>
          <a:bodyPr/>
          <a:lstStyle/>
          <a:p>
            <a:pPr lvl="0"/>
            <a:endParaRPr lang="it-IT"/>
          </a:p>
        </p:txBody>
      </p:sp>
      <p:sp>
        <p:nvSpPr>
          <p:cNvPr id="3" name="Segnaposto piè di pagina 2">
            <a:extLst>
              <a:ext uri="{FF2B5EF4-FFF2-40B4-BE49-F238E27FC236}">
                <a16:creationId xmlns:a16="http://schemas.microsoft.com/office/drawing/2014/main" id="{0EED67B3-FC1F-584A-1776-34A5CE8FA762}"/>
              </a:ext>
            </a:extLst>
          </p:cNvPr>
          <p:cNvSpPr>
            <a:spLocks noGrp="1"/>
          </p:cNvSpPr>
          <p:nvPr>
            <p:ph type="ftr" sz="quarter" idx="11"/>
          </p:nvPr>
        </p:nvSpPr>
        <p:spPr/>
        <p:txBody>
          <a:bodyPr/>
          <a:lstStyle/>
          <a:p>
            <a:pPr lvl="0"/>
            <a:endParaRPr lang="it-IT"/>
          </a:p>
        </p:txBody>
      </p:sp>
      <p:sp>
        <p:nvSpPr>
          <p:cNvPr id="4" name="Segnaposto numero diapositiva 3">
            <a:extLst>
              <a:ext uri="{FF2B5EF4-FFF2-40B4-BE49-F238E27FC236}">
                <a16:creationId xmlns:a16="http://schemas.microsoft.com/office/drawing/2014/main" id="{777E1EF8-B043-0CF7-9506-62DF05CB1CC3}"/>
              </a:ext>
            </a:extLst>
          </p:cNvPr>
          <p:cNvSpPr>
            <a:spLocks noGrp="1"/>
          </p:cNvSpPr>
          <p:nvPr>
            <p:ph type="sldNum" sz="quarter" idx="12"/>
          </p:nvPr>
        </p:nvSpPr>
        <p:spPr/>
        <p:txBody>
          <a:bodyPr/>
          <a:lstStyle/>
          <a:p>
            <a:pPr lvl="0"/>
            <a:fld id="{D308B643-AD3E-4142-B806-1F2884EC6A75}" type="slidenum">
              <a:t>‹N›</a:t>
            </a:fld>
            <a:endParaRPr lang="it-IT"/>
          </a:p>
        </p:txBody>
      </p:sp>
    </p:spTree>
    <p:extLst>
      <p:ext uri="{BB962C8B-B14F-4D97-AF65-F5344CB8AC3E}">
        <p14:creationId xmlns:p14="http://schemas.microsoft.com/office/powerpoint/2010/main" val="3958427072"/>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075171B-4C64-67EA-2F5B-D740791F751E}"/>
              </a:ext>
            </a:extLst>
          </p:cNvPr>
          <p:cNvSpPr>
            <a:spLocks noGrp="1"/>
          </p:cNvSpPr>
          <p:nvPr>
            <p:ph type="title"/>
          </p:nvPr>
        </p:nvSpPr>
        <p:spPr>
          <a:xfrm>
            <a:off x="693738" y="377825"/>
            <a:ext cx="3251200" cy="1323975"/>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33354E5-97AF-D6C8-CB73-4789DEDB9CF7}"/>
              </a:ext>
            </a:extLst>
          </p:cNvPr>
          <p:cNvSpPr>
            <a:spLocks noGrp="1"/>
          </p:cNvSpPr>
          <p:nvPr>
            <p:ph idx="1"/>
          </p:nvPr>
        </p:nvSpPr>
        <p:spPr>
          <a:xfrm>
            <a:off x="4286250" y="815975"/>
            <a:ext cx="5102225" cy="40306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31F39D60-DABF-2F52-2074-B0ED48778A52}"/>
              </a:ext>
            </a:extLst>
          </p:cNvPr>
          <p:cNvSpPr>
            <a:spLocks noGrp="1"/>
          </p:cNvSpPr>
          <p:nvPr>
            <p:ph type="body" sz="half" idx="2"/>
          </p:nvPr>
        </p:nvSpPr>
        <p:spPr>
          <a:xfrm>
            <a:off x="693738" y="1701800"/>
            <a:ext cx="3251200" cy="31511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839A1B08-4F4F-5E37-6751-813A0ED07F47}"/>
              </a:ext>
            </a:extLst>
          </p:cNvPr>
          <p:cNvSpPr>
            <a:spLocks noGrp="1"/>
          </p:cNvSpPr>
          <p:nvPr>
            <p:ph type="dt" sz="half" idx="10"/>
          </p:nvPr>
        </p:nvSpPr>
        <p:spPr/>
        <p:txBody>
          <a:bodyPr/>
          <a:lstStyle/>
          <a:p>
            <a:pPr lvl="0"/>
            <a:endParaRPr lang="it-IT"/>
          </a:p>
        </p:txBody>
      </p:sp>
      <p:sp>
        <p:nvSpPr>
          <p:cNvPr id="6" name="Segnaposto piè di pagina 5">
            <a:extLst>
              <a:ext uri="{FF2B5EF4-FFF2-40B4-BE49-F238E27FC236}">
                <a16:creationId xmlns:a16="http://schemas.microsoft.com/office/drawing/2014/main" id="{640CA853-782E-6768-6A91-F69A1327BA25}"/>
              </a:ext>
            </a:extLst>
          </p:cNvPr>
          <p:cNvSpPr>
            <a:spLocks noGrp="1"/>
          </p:cNvSpPr>
          <p:nvPr>
            <p:ph type="ftr" sz="quarter" idx="11"/>
          </p:nvPr>
        </p:nvSpPr>
        <p:spPr/>
        <p:txBody>
          <a:bodyPr/>
          <a:lstStyle/>
          <a:p>
            <a:pPr lvl="0"/>
            <a:endParaRPr lang="it-IT"/>
          </a:p>
        </p:txBody>
      </p:sp>
      <p:sp>
        <p:nvSpPr>
          <p:cNvPr id="7" name="Segnaposto numero diapositiva 6">
            <a:extLst>
              <a:ext uri="{FF2B5EF4-FFF2-40B4-BE49-F238E27FC236}">
                <a16:creationId xmlns:a16="http://schemas.microsoft.com/office/drawing/2014/main" id="{8F9395CB-19BB-1AFE-C872-2B1EB6ADD92A}"/>
              </a:ext>
            </a:extLst>
          </p:cNvPr>
          <p:cNvSpPr>
            <a:spLocks noGrp="1"/>
          </p:cNvSpPr>
          <p:nvPr>
            <p:ph type="sldNum" sz="quarter" idx="12"/>
          </p:nvPr>
        </p:nvSpPr>
        <p:spPr/>
        <p:txBody>
          <a:bodyPr/>
          <a:lstStyle/>
          <a:p>
            <a:pPr lvl="0"/>
            <a:fld id="{D37DA43F-766F-4440-985A-F1E2CEF815FA}" type="slidenum">
              <a:t>‹N›</a:t>
            </a:fld>
            <a:endParaRPr lang="it-IT"/>
          </a:p>
        </p:txBody>
      </p:sp>
    </p:spTree>
    <p:extLst>
      <p:ext uri="{BB962C8B-B14F-4D97-AF65-F5344CB8AC3E}">
        <p14:creationId xmlns:p14="http://schemas.microsoft.com/office/powerpoint/2010/main" val="3311485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E678F9F-82D4-3DB5-1556-D9F50A03AB6A}"/>
              </a:ext>
            </a:extLst>
          </p:cNvPr>
          <p:cNvSpPr>
            <a:spLocks noGrp="1"/>
          </p:cNvSpPr>
          <p:nvPr>
            <p:ph type="title"/>
          </p:nvPr>
        </p:nvSpPr>
        <p:spPr>
          <a:xfrm>
            <a:off x="693738" y="377825"/>
            <a:ext cx="3251200" cy="1323975"/>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F98E8B27-8DFA-1B2A-01E7-8CE81B460E74}"/>
              </a:ext>
            </a:extLst>
          </p:cNvPr>
          <p:cNvSpPr>
            <a:spLocks noGrp="1"/>
          </p:cNvSpPr>
          <p:nvPr>
            <p:ph type="pic" idx="1"/>
          </p:nvPr>
        </p:nvSpPr>
        <p:spPr>
          <a:xfrm>
            <a:off x="4286250" y="815975"/>
            <a:ext cx="5102225" cy="40306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88F580AD-E918-75AA-66E4-E513A4EAE559}"/>
              </a:ext>
            </a:extLst>
          </p:cNvPr>
          <p:cNvSpPr>
            <a:spLocks noGrp="1"/>
          </p:cNvSpPr>
          <p:nvPr>
            <p:ph type="body" sz="half" idx="2"/>
          </p:nvPr>
        </p:nvSpPr>
        <p:spPr>
          <a:xfrm>
            <a:off x="693738" y="1701800"/>
            <a:ext cx="3251200" cy="31511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539529F8-D4C0-DDC5-1016-E772741D7E16}"/>
              </a:ext>
            </a:extLst>
          </p:cNvPr>
          <p:cNvSpPr>
            <a:spLocks noGrp="1"/>
          </p:cNvSpPr>
          <p:nvPr>
            <p:ph type="dt" sz="half" idx="10"/>
          </p:nvPr>
        </p:nvSpPr>
        <p:spPr/>
        <p:txBody>
          <a:bodyPr/>
          <a:lstStyle/>
          <a:p>
            <a:pPr lvl="0"/>
            <a:endParaRPr lang="it-IT"/>
          </a:p>
        </p:txBody>
      </p:sp>
      <p:sp>
        <p:nvSpPr>
          <p:cNvPr id="6" name="Segnaposto piè di pagina 5">
            <a:extLst>
              <a:ext uri="{FF2B5EF4-FFF2-40B4-BE49-F238E27FC236}">
                <a16:creationId xmlns:a16="http://schemas.microsoft.com/office/drawing/2014/main" id="{C1971028-CB9C-1183-A3B1-F1EDFE5AE234}"/>
              </a:ext>
            </a:extLst>
          </p:cNvPr>
          <p:cNvSpPr>
            <a:spLocks noGrp="1"/>
          </p:cNvSpPr>
          <p:nvPr>
            <p:ph type="ftr" sz="quarter" idx="11"/>
          </p:nvPr>
        </p:nvSpPr>
        <p:spPr/>
        <p:txBody>
          <a:bodyPr/>
          <a:lstStyle/>
          <a:p>
            <a:pPr lvl="0"/>
            <a:endParaRPr lang="it-IT"/>
          </a:p>
        </p:txBody>
      </p:sp>
      <p:sp>
        <p:nvSpPr>
          <p:cNvPr id="7" name="Segnaposto numero diapositiva 6">
            <a:extLst>
              <a:ext uri="{FF2B5EF4-FFF2-40B4-BE49-F238E27FC236}">
                <a16:creationId xmlns:a16="http://schemas.microsoft.com/office/drawing/2014/main" id="{234B20CD-0529-CC8B-99F7-E2A55BA8C339}"/>
              </a:ext>
            </a:extLst>
          </p:cNvPr>
          <p:cNvSpPr>
            <a:spLocks noGrp="1"/>
          </p:cNvSpPr>
          <p:nvPr>
            <p:ph type="sldNum" sz="quarter" idx="12"/>
          </p:nvPr>
        </p:nvSpPr>
        <p:spPr/>
        <p:txBody>
          <a:bodyPr/>
          <a:lstStyle/>
          <a:p>
            <a:pPr lvl="0"/>
            <a:fld id="{176D59D5-2D91-41E3-BA7B-CE7AD63E21E6}" type="slidenum">
              <a:t>‹N›</a:t>
            </a:fld>
            <a:endParaRPr lang="it-IT"/>
          </a:p>
        </p:txBody>
      </p:sp>
    </p:spTree>
    <p:extLst>
      <p:ext uri="{BB962C8B-B14F-4D97-AF65-F5344CB8AC3E}">
        <p14:creationId xmlns:p14="http://schemas.microsoft.com/office/powerpoint/2010/main" val="2321949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B08C951D-7399-80EE-4F7F-CCDEFE03BE7B}"/>
              </a:ext>
            </a:extLst>
          </p:cNvPr>
          <p:cNvSpPr txBox="1">
            <a:spLocks noGrp="1"/>
          </p:cNvSpPr>
          <p:nvPr>
            <p:ph type="title"/>
          </p:nvPr>
        </p:nvSpPr>
        <p:spPr>
          <a:xfrm>
            <a:off x="503999" y="226080"/>
            <a:ext cx="9071640" cy="946440"/>
          </a:xfrm>
          <a:prstGeom prst="rect">
            <a:avLst/>
          </a:prstGeom>
          <a:noFill/>
          <a:ln>
            <a:noFill/>
          </a:ln>
        </p:spPr>
        <p:txBody>
          <a:bodyPr lIns="0" tIns="0" rIns="0" bIns="0" anchor="ctr"/>
          <a:lstStyle/>
          <a:p>
            <a:endParaRPr lang="it-IT"/>
          </a:p>
        </p:txBody>
      </p:sp>
      <p:sp>
        <p:nvSpPr>
          <p:cNvPr id="3" name="Segnaposto testo 2">
            <a:extLst>
              <a:ext uri="{FF2B5EF4-FFF2-40B4-BE49-F238E27FC236}">
                <a16:creationId xmlns:a16="http://schemas.microsoft.com/office/drawing/2014/main" id="{CFDFEB82-CDFA-15F7-EB2B-853CD3FA4B4A}"/>
              </a:ext>
            </a:extLst>
          </p:cNvPr>
          <p:cNvSpPr txBox="1">
            <a:spLocks noGrp="1"/>
          </p:cNvSpPr>
          <p:nvPr>
            <p:ph type="body" idx="1"/>
          </p:nvPr>
        </p:nvSpPr>
        <p:spPr>
          <a:xfrm>
            <a:off x="503999" y="1326600"/>
            <a:ext cx="9071640" cy="3288239"/>
          </a:xfrm>
          <a:prstGeom prst="rect">
            <a:avLst/>
          </a:prstGeom>
          <a:noFill/>
          <a:ln>
            <a:noFill/>
          </a:ln>
        </p:spPr>
        <p:txBody>
          <a:bodyPr lIns="0" tIns="0" rIns="0" bIns="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1C99F86-060B-104B-7BA0-6027CB217ADB}"/>
              </a:ext>
            </a:extLst>
          </p:cNvPr>
          <p:cNvSpPr txBox="1">
            <a:spLocks noGrp="1"/>
          </p:cNvSpPr>
          <p:nvPr>
            <p:ph type="dt" sz="half" idx="2"/>
          </p:nvPr>
        </p:nvSpPr>
        <p:spPr>
          <a:xfrm>
            <a:off x="503999" y="5165280"/>
            <a:ext cx="2348280" cy="390600"/>
          </a:xfrm>
          <a:prstGeom prst="rect">
            <a:avLst/>
          </a:prstGeom>
          <a:noFill/>
          <a:ln>
            <a:noFill/>
          </a:ln>
        </p:spPr>
        <p:txBody>
          <a:bodyPr vert="horz" lIns="0" tIns="0" rIns="0" bIns="0" anchorCtr="0">
            <a:noAutofit/>
          </a:bodyPr>
          <a:lstStyle>
            <a:lvl1pPr lvl="0" rtl="0" hangingPunct="0">
              <a:buNone/>
              <a:tabLst/>
              <a:defRPr lang="it-IT" sz="1400" kern="1200">
                <a:latin typeface="Liberation Serif" pitchFamily="18"/>
                <a:ea typeface="DejaVu Sans" pitchFamily="2"/>
                <a:cs typeface="DejaVu Sans" pitchFamily="2"/>
              </a:defRPr>
            </a:lvl1pPr>
          </a:lstStyle>
          <a:p>
            <a:pPr lvl="0"/>
            <a:endParaRPr lang="it-IT"/>
          </a:p>
        </p:txBody>
      </p:sp>
      <p:sp>
        <p:nvSpPr>
          <p:cNvPr id="5" name="Segnaposto piè di pagina 4">
            <a:extLst>
              <a:ext uri="{FF2B5EF4-FFF2-40B4-BE49-F238E27FC236}">
                <a16:creationId xmlns:a16="http://schemas.microsoft.com/office/drawing/2014/main" id="{11F95E78-CB2E-6EC6-5791-A55CB9D9D9F2}"/>
              </a:ext>
            </a:extLst>
          </p:cNvPr>
          <p:cNvSpPr txBox="1">
            <a:spLocks noGrp="1"/>
          </p:cNvSpPr>
          <p:nvPr>
            <p:ph type="ftr" sz="quarter" idx="3"/>
          </p:nvPr>
        </p:nvSpPr>
        <p:spPr>
          <a:xfrm>
            <a:off x="3447360" y="5165280"/>
            <a:ext cx="3195000" cy="390600"/>
          </a:xfrm>
          <a:prstGeom prst="rect">
            <a:avLst/>
          </a:prstGeom>
          <a:noFill/>
          <a:ln>
            <a:noFill/>
          </a:ln>
        </p:spPr>
        <p:txBody>
          <a:bodyPr vert="horz" lIns="0" tIns="0" rIns="0" bIns="0" anchorCtr="0">
            <a:noAutofit/>
          </a:bodyPr>
          <a:lstStyle>
            <a:lvl1pPr lvl="0" algn="ctr" rtl="0" hangingPunct="0">
              <a:buNone/>
              <a:tabLst/>
              <a:defRPr lang="it-IT" sz="1400" kern="1200">
                <a:latin typeface="Liberation Serif" pitchFamily="18"/>
                <a:ea typeface="DejaVu Sans" pitchFamily="2"/>
                <a:cs typeface="DejaVu Sans" pitchFamily="2"/>
              </a:defRPr>
            </a:lvl1pPr>
          </a:lstStyle>
          <a:p>
            <a:pPr lvl="0"/>
            <a:endParaRPr lang="it-IT"/>
          </a:p>
        </p:txBody>
      </p:sp>
      <p:sp>
        <p:nvSpPr>
          <p:cNvPr id="6" name="Segnaposto numero diapositiva 5">
            <a:extLst>
              <a:ext uri="{FF2B5EF4-FFF2-40B4-BE49-F238E27FC236}">
                <a16:creationId xmlns:a16="http://schemas.microsoft.com/office/drawing/2014/main" id="{B9E07253-A9BE-874B-56BB-4C2F41853104}"/>
              </a:ext>
            </a:extLst>
          </p:cNvPr>
          <p:cNvSpPr txBox="1">
            <a:spLocks noGrp="1"/>
          </p:cNvSpPr>
          <p:nvPr>
            <p:ph type="sldNum" sz="quarter" idx="4"/>
          </p:nvPr>
        </p:nvSpPr>
        <p:spPr>
          <a:xfrm>
            <a:off x="7227360" y="5165280"/>
            <a:ext cx="2348280" cy="390600"/>
          </a:xfrm>
          <a:prstGeom prst="rect">
            <a:avLst/>
          </a:prstGeom>
          <a:noFill/>
          <a:ln>
            <a:noFill/>
          </a:ln>
        </p:spPr>
        <p:txBody>
          <a:bodyPr vert="horz" lIns="0" tIns="0" rIns="0" bIns="0" anchorCtr="0">
            <a:noAutofit/>
          </a:bodyPr>
          <a:lstStyle>
            <a:lvl1pPr lvl="0" algn="r" rtl="0" hangingPunct="0">
              <a:buNone/>
              <a:tabLst/>
              <a:defRPr lang="it-IT" sz="1400" kern="1200">
                <a:latin typeface="Liberation Serif" pitchFamily="18"/>
                <a:ea typeface="DejaVu Sans" pitchFamily="2"/>
                <a:cs typeface="DejaVu Sans" pitchFamily="2"/>
              </a:defRPr>
            </a:lvl1pPr>
          </a:lstStyle>
          <a:p>
            <a:pPr lvl="0"/>
            <a:fld id="{CD1B9831-CAB1-4A38-B467-7EB81ADE18AB}" type="slidenum">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hangingPunct="0">
        <a:tabLst/>
        <a:defRPr lang="it-IT" sz="4400" b="0" i="0" u="none" strike="noStrike" kern="1200" cap="none">
          <a:ln>
            <a:noFill/>
          </a:ln>
          <a:highlight>
            <a:scrgbClr r="0" g="0" b="0">
              <a:alpha val="0"/>
            </a:scrgbClr>
          </a:highlight>
          <a:latin typeface="Liberation Sans" pitchFamily="18"/>
        </a:defRPr>
      </a:lvl1pPr>
    </p:titleStyle>
    <p:bodyStyle>
      <a:lvl1pPr marL="0" marR="0" indent="0" hangingPunct="0">
        <a:spcBef>
          <a:spcPts val="1417"/>
        </a:spcBef>
        <a:spcAft>
          <a:spcPts val="0"/>
        </a:spcAft>
        <a:tabLst/>
        <a:defRPr lang="it-IT" sz="3200" b="0" i="0" u="none" strike="noStrike" kern="1200" cap="none">
          <a:ln>
            <a:noFill/>
          </a:ln>
          <a:highlight>
            <a:scrgbClr r="0" g="0" b="0">
              <a:alpha val="0"/>
            </a:scrgbClr>
          </a:highlight>
          <a:latin typeface="Liberation Sans" pitchFamily="18"/>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png"/><Relationship Id="rId7"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png"/><Relationship Id="rId7"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32.gif"/><Relationship Id="rId5" Type="http://schemas.openxmlformats.org/officeDocument/2006/relationships/image" Target="../media/image3.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33.gif"/><Relationship Id="rId5" Type="http://schemas.openxmlformats.org/officeDocument/2006/relationships/image" Target="../media/image3.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1.png"/><Relationship Id="rId7" Type="http://schemas.openxmlformats.org/officeDocument/2006/relationships/image" Target="../media/image35.tif"/><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3.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4.png"/><Relationship Id="rId7"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image" Target="../media/image23.png"/></Relationships>
</file>

<file path=ppt/slides/_rels/slide23.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image" Target="../media/image1.png"/><Relationship Id="rId7" Type="http://schemas.openxmlformats.org/officeDocument/2006/relationships/image" Target="../media/image15.jp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14.jp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17.jp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png"/><Relationship Id="rId7" Type="http://schemas.openxmlformats.org/officeDocument/2006/relationships/image" Target="../media/image12.png"/><Relationship Id="rId12" Type="http://schemas.openxmlformats.org/officeDocument/2006/relationships/image" Target="../media/image17.jp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1.png"/><Relationship Id="rId11" Type="http://schemas.openxmlformats.org/officeDocument/2006/relationships/image" Target="../media/image16.jpg"/><Relationship Id="rId5" Type="http://schemas.openxmlformats.org/officeDocument/2006/relationships/image" Target="../media/image3.png"/><Relationship Id="rId10" Type="http://schemas.openxmlformats.org/officeDocument/2006/relationships/image" Target="../media/image15.jpg"/><Relationship Id="rId4" Type="http://schemas.openxmlformats.org/officeDocument/2006/relationships/image" Target="../media/image2.png"/><Relationship Id="rId9" Type="http://schemas.openxmlformats.org/officeDocument/2006/relationships/image" Target="../media/image14.jpg"/></Relationships>
</file>

<file path=ppt/slides/_rels/slide5.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image" Target="../media/image1.png"/><Relationship Id="rId7" Type="http://schemas.openxmlformats.org/officeDocument/2006/relationships/image" Target="../media/image18.jp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4.jp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hyperlink" Target="https://doi.org/10.1016/j.nima.2024.169896" TargetMode="External"/><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png"/><Relationship Id="rId7"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24.png"/></Relationships>
</file>

<file path=ppt/slides/_rels/slide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1.png"/><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59574926-82A5-415A-4E80-86008FEF8279}"/>
              </a:ext>
            </a:extLst>
          </p:cNvPr>
          <p:cNvPicPr>
            <a:picLocks noChangeAspect="1"/>
          </p:cNvPicPr>
          <p:nvPr/>
        </p:nvPicPr>
        <p:blipFill>
          <a:blip r:embed="rId3">
            <a:lum/>
            <a:alphaModFix/>
          </a:blip>
          <a:srcRect/>
          <a:stretch>
            <a:fillRect/>
          </a:stretch>
        </p:blipFill>
        <p:spPr>
          <a:xfrm>
            <a:off x="162000" y="176400"/>
            <a:ext cx="558000" cy="723599"/>
          </a:xfrm>
          <a:prstGeom prst="rect">
            <a:avLst/>
          </a:prstGeom>
          <a:noFill/>
          <a:ln>
            <a:noFill/>
          </a:ln>
        </p:spPr>
      </p:pic>
      <p:pic>
        <p:nvPicPr>
          <p:cNvPr id="3" name="Immagine 2">
            <a:extLst>
              <a:ext uri="{FF2B5EF4-FFF2-40B4-BE49-F238E27FC236}">
                <a16:creationId xmlns:a16="http://schemas.microsoft.com/office/drawing/2014/main" id="{9A00179A-BBB4-7D84-0A59-17AB9F53E695}"/>
              </a:ext>
            </a:extLst>
          </p:cNvPr>
          <p:cNvPicPr>
            <a:picLocks noChangeAspect="1"/>
          </p:cNvPicPr>
          <p:nvPr/>
        </p:nvPicPr>
        <p:blipFill>
          <a:blip r:embed="rId4">
            <a:lum/>
            <a:alphaModFix/>
          </a:blip>
          <a:srcRect/>
          <a:stretch>
            <a:fillRect/>
          </a:stretch>
        </p:blipFill>
        <p:spPr>
          <a:xfrm>
            <a:off x="8431200" y="165600"/>
            <a:ext cx="1468800" cy="554400"/>
          </a:xfrm>
          <a:prstGeom prst="rect">
            <a:avLst/>
          </a:prstGeom>
          <a:noFill/>
          <a:ln>
            <a:noFill/>
          </a:ln>
        </p:spPr>
      </p:pic>
      <p:pic>
        <p:nvPicPr>
          <p:cNvPr id="4" name="Immagine 3">
            <a:extLst>
              <a:ext uri="{FF2B5EF4-FFF2-40B4-BE49-F238E27FC236}">
                <a16:creationId xmlns:a16="http://schemas.microsoft.com/office/drawing/2014/main" id="{E5BC5654-85EB-464E-02AC-B495D8D42C24}"/>
              </a:ext>
            </a:extLst>
          </p:cNvPr>
          <p:cNvPicPr>
            <a:picLocks noChangeAspect="1"/>
          </p:cNvPicPr>
          <p:nvPr/>
        </p:nvPicPr>
        <p:blipFill>
          <a:blip r:embed="rId5">
            <a:lum/>
            <a:alphaModFix/>
          </a:blip>
          <a:srcRect/>
          <a:stretch>
            <a:fillRect/>
          </a:stretch>
        </p:blipFill>
        <p:spPr>
          <a:xfrm>
            <a:off x="7200000" y="180000"/>
            <a:ext cx="1126800" cy="525600"/>
          </a:xfrm>
          <a:prstGeom prst="rect">
            <a:avLst/>
          </a:prstGeom>
          <a:noFill/>
          <a:ln>
            <a:noFill/>
          </a:ln>
        </p:spPr>
      </p:pic>
      <p:sp>
        <p:nvSpPr>
          <p:cNvPr id="5" name="CasellaDiTesto 4">
            <a:extLst>
              <a:ext uri="{FF2B5EF4-FFF2-40B4-BE49-F238E27FC236}">
                <a16:creationId xmlns:a16="http://schemas.microsoft.com/office/drawing/2014/main" id="{7F28DF4C-AD66-5232-A462-FDF799E0A246}"/>
              </a:ext>
            </a:extLst>
          </p:cNvPr>
          <p:cNvSpPr txBox="1"/>
          <p:nvPr/>
        </p:nvSpPr>
        <p:spPr>
          <a:xfrm>
            <a:off x="720000" y="1260000"/>
            <a:ext cx="6660000" cy="1279440"/>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en-US" sz="2800" b="0" i="0" u="none" strike="noStrike" kern="1200" cap="none">
                <a:ln>
                  <a:noFill/>
                </a:ln>
                <a:latin typeface="Liberation Sans" pitchFamily="18"/>
                <a:ea typeface="Noto Sans CJK SC" pitchFamily="2"/>
                <a:cs typeface="Lohit Devanagari" pitchFamily="2"/>
              </a:rPr>
              <a:t>Charge collection studies of</a:t>
            </a:r>
          </a:p>
          <a:p>
            <a:pPr marL="0" marR="0" lvl="0" indent="0" rtl="0" hangingPunct="0">
              <a:lnSpc>
                <a:spcPct val="100000"/>
              </a:lnSpc>
              <a:spcBef>
                <a:spcPts val="0"/>
              </a:spcBef>
              <a:spcAft>
                <a:spcPts val="0"/>
              </a:spcAft>
              <a:buNone/>
              <a:tabLst/>
            </a:pPr>
            <a:r>
              <a:rPr lang="en-US" sz="2800" b="0" i="0" u="none" strike="noStrike" kern="1200" cap="none">
                <a:ln>
                  <a:noFill/>
                </a:ln>
                <a:latin typeface="Liberation Sans" pitchFamily="18"/>
                <a:ea typeface="Noto Sans CJK SC" pitchFamily="2"/>
                <a:cs typeface="Lohit Devanagari" pitchFamily="2"/>
              </a:rPr>
              <a:t>65 nm CMOS MAPS</a:t>
            </a:r>
          </a:p>
          <a:p>
            <a:pPr marL="0" marR="0" lvl="0" indent="0" rtl="0" hangingPunct="0">
              <a:lnSpc>
                <a:spcPct val="100000"/>
              </a:lnSpc>
              <a:spcBef>
                <a:spcPts val="0"/>
              </a:spcBef>
              <a:spcAft>
                <a:spcPts val="0"/>
              </a:spcAft>
              <a:buNone/>
              <a:tabLst/>
            </a:pPr>
            <a:r>
              <a:rPr lang="en-US" sz="2800" b="0" i="0" u="none" strike="noStrike" kern="1200" cap="none">
                <a:ln>
                  <a:noFill/>
                </a:ln>
                <a:latin typeface="Liberation Sans" pitchFamily="18"/>
                <a:ea typeface="Noto Sans CJK SC" pitchFamily="2"/>
                <a:cs typeface="Lohit Devanagari" pitchFamily="2"/>
              </a:rPr>
              <a:t>for ALICE ITS3</a:t>
            </a:r>
          </a:p>
        </p:txBody>
      </p:sp>
      <p:sp>
        <p:nvSpPr>
          <p:cNvPr id="6" name="Connettore diritto 5">
            <a:extLst>
              <a:ext uri="{FF2B5EF4-FFF2-40B4-BE49-F238E27FC236}">
                <a16:creationId xmlns:a16="http://schemas.microsoft.com/office/drawing/2014/main" id="{0AD5DE3D-7259-63F2-1375-B1776E827B23}"/>
              </a:ext>
            </a:extLst>
          </p:cNvPr>
          <p:cNvSpPr/>
          <p:nvPr/>
        </p:nvSpPr>
        <p:spPr>
          <a:xfrm>
            <a:off x="720000" y="2628000"/>
            <a:ext cx="6300000" cy="0"/>
          </a:xfrm>
          <a:prstGeom prst="line">
            <a:avLst/>
          </a:prstGeom>
          <a:noFill/>
          <a:ln w="38160">
            <a:solidFill>
              <a:srgbClr val="F10D0C"/>
            </a:solidFill>
            <a:prstDash val="solid"/>
          </a:ln>
        </p:spPr>
        <p:txBody>
          <a:bodyPr wrap="square" lIns="108720" tIns="63720" rIns="108720" bIns="6372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7" name="CasellaDiTesto 6">
            <a:extLst>
              <a:ext uri="{FF2B5EF4-FFF2-40B4-BE49-F238E27FC236}">
                <a16:creationId xmlns:a16="http://schemas.microsoft.com/office/drawing/2014/main" id="{4703F245-6DE9-1D76-4665-9E99321387B9}"/>
              </a:ext>
            </a:extLst>
          </p:cNvPr>
          <p:cNvSpPr txBox="1"/>
          <p:nvPr/>
        </p:nvSpPr>
        <p:spPr>
          <a:xfrm>
            <a:off x="720000" y="2851200"/>
            <a:ext cx="6480000" cy="1056599"/>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en-US" sz="2000" b="1" i="0" u="none" strike="noStrike" kern="1200" cap="none">
                <a:ln>
                  <a:noFill/>
                </a:ln>
                <a:latin typeface="Liberation Sans" pitchFamily="18"/>
                <a:ea typeface="Noto Sans CJK SC" pitchFamily="2"/>
                <a:cs typeface="Lohit Devanagari" pitchFamily="2"/>
              </a:rPr>
              <a:t>S. Perciballi</a:t>
            </a:r>
            <a:r>
              <a:rPr lang="en-US" sz="2000" b="0" i="0" u="none" strike="noStrike" kern="1200" cap="none">
                <a:ln>
                  <a:noFill/>
                </a:ln>
                <a:latin typeface="Liberation Sans" pitchFamily="18"/>
                <a:ea typeface="Noto Sans CJK SC" pitchFamily="2"/>
                <a:cs typeface="Lohit Devanagari" pitchFamily="2"/>
              </a:rPr>
              <a:t>* on behalf of ALICE</a:t>
            </a:r>
          </a:p>
          <a:p>
            <a:pPr marL="0" marR="0" lvl="0" indent="0" rtl="0" hangingPunct="0">
              <a:lnSpc>
                <a:spcPct val="100000"/>
              </a:lnSpc>
              <a:spcBef>
                <a:spcPts val="0"/>
              </a:spcBef>
              <a:spcAft>
                <a:spcPts val="0"/>
              </a:spcAft>
              <a:buNone/>
              <a:tabLst/>
            </a:pPr>
            <a:endParaRPr lang="en-US" sz="1400" b="0" i="0" u="none" strike="noStrike" kern="1200" cap="none">
              <a:ln>
                <a:noFill/>
              </a:ln>
              <a:latin typeface="Liberation Sans" pitchFamily="18"/>
              <a:ea typeface="Noto Sans CJK SC" pitchFamily="2"/>
              <a:cs typeface="Lohit Devanagari" pitchFamily="2"/>
            </a:endParaRPr>
          </a:p>
          <a:p>
            <a:pPr marL="0" marR="0" lvl="0" indent="0" rtl="0" hangingPunct="0">
              <a:lnSpc>
                <a:spcPct val="100000"/>
              </a:lnSpc>
              <a:spcBef>
                <a:spcPts val="0"/>
              </a:spcBef>
              <a:spcAft>
                <a:spcPts val="0"/>
              </a:spcAft>
              <a:buNone/>
              <a:tabLst/>
            </a:pPr>
            <a:r>
              <a:rPr lang="en-US" sz="1400" b="0" i="0" u="none" strike="noStrike" kern="1200" cap="none">
                <a:ln>
                  <a:noFill/>
                </a:ln>
                <a:latin typeface="Liberation Sans" pitchFamily="18"/>
                <a:ea typeface="Noto Sans CJK SC" pitchFamily="2"/>
                <a:cs typeface="Lohit Devanagari" pitchFamily="2"/>
              </a:rPr>
              <a:t>*Università di Torino, stefania.perciballi@unito.it</a:t>
            </a:r>
          </a:p>
        </p:txBody>
      </p:sp>
      <p:sp>
        <p:nvSpPr>
          <p:cNvPr id="8" name="CasellaDiTesto 7">
            <a:extLst>
              <a:ext uri="{FF2B5EF4-FFF2-40B4-BE49-F238E27FC236}">
                <a16:creationId xmlns:a16="http://schemas.microsoft.com/office/drawing/2014/main" id="{28BA06EA-1492-6F3A-9D08-F8B3CC64D96C}"/>
              </a:ext>
            </a:extLst>
          </p:cNvPr>
          <p:cNvSpPr txBox="1"/>
          <p:nvPr/>
        </p:nvSpPr>
        <p:spPr>
          <a:xfrm>
            <a:off x="1800000" y="5379840"/>
            <a:ext cx="652464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baseline="0">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Amsterdam 7-9 May</a:t>
            </a:r>
          </a:p>
        </p:txBody>
      </p:sp>
      <p:pic>
        <p:nvPicPr>
          <p:cNvPr id="9" name="Immagine 8">
            <a:extLst>
              <a:ext uri="{FF2B5EF4-FFF2-40B4-BE49-F238E27FC236}">
                <a16:creationId xmlns:a16="http://schemas.microsoft.com/office/drawing/2014/main" id="{BF5B1010-7E3E-66E6-EB57-84E3CDCED50E}"/>
              </a:ext>
            </a:extLst>
          </p:cNvPr>
          <p:cNvPicPr>
            <a:picLocks noChangeAspect="1"/>
          </p:cNvPicPr>
          <p:nvPr/>
        </p:nvPicPr>
        <p:blipFill>
          <a:blip r:embed="rId6">
            <a:lum/>
            <a:alphaModFix/>
          </a:blip>
          <a:srcRect l="32922" t="19045" r="32298" b="46027"/>
          <a:stretch>
            <a:fillRect/>
          </a:stretch>
        </p:blipFill>
        <p:spPr>
          <a:xfrm>
            <a:off x="6472079" y="1265040"/>
            <a:ext cx="3600000" cy="2829600"/>
          </a:xfrm>
          <a:prstGeom prst="rect">
            <a:avLst/>
          </a:prstGeom>
          <a:noFill/>
          <a:ln>
            <a:noFill/>
          </a:ln>
        </p:spPr>
      </p:pic>
      <p:sp>
        <p:nvSpPr>
          <p:cNvPr id="10" name="Figura a mano libera: forma 9">
            <a:extLst>
              <a:ext uri="{FF2B5EF4-FFF2-40B4-BE49-F238E27FC236}">
                <a16:creationId xmlns:a16="http://schemas.microsoft.com/office/drawing/2014/main" id="{1C671B2D-70FE-E698-C285-89F9CE7BC081}"/>
              </a:ext>
            </a:extLst>
          </p:cNvPr>
          <p:cNvSpPr/>
          <p:nvPr/>
        </p:nvSpPr>
        <p:spPr>
          <a:xfrm>
            <a:off x="6300000" y="1296000"/>
            <a:ext cx="1080000" cy="18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0">
            <a:solidFill>
              <a:srgbClr val="FFFFFF"/>
            </a:solid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11" name="Figura a mano libera: forma 10">
            <a:extLst>
              <a:ext uri="{FF2B5EF4-FFF2-40B4-BE49-F238E27FC236}">
                <a16:creationId xmlns:a16="http://schemas.microsoft.com/office/drawing/2014/main" id="{B01F4D33-77DE-477D-690D-FB38A7147B7F}"/>
              </a:ext>
            </a:extLst>
          </p:cNvPr>
          <p:cNvSpPr/>
          <p:nvPr/>
        </p:nvSpPr>
        <p:spPr>
          <a:xfrm>
            <a:off x="7720559" y="1332000"/>
            <a:ext cx="1152000" cy="144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0">
            <a:solidFill>
              <a:srgbClr val="FFFFFF"/>
            </a:solid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12" name="Figura a mano libera: forma 11">
            <a:extLst>
              <a:ext uri="{FF2B5EF4-FFF2-40B4-BE49-F238E27FC236}">
                <a16:creationId xmlns:a16="http://schemas.microsoft.com/office/drawing/2014/main" id="{3E833806-97E6-CC4D-21AD-27070B7B3CC0}"/>
              </a:ext>
            </a:extLst>
          </p:cNvPr>
          <p:cNvSpPr/>
          <p:nvPr/>
        </p:nvSpPr>
        <p:spPr>
          <a:xfrm>
            <a:off x="9180000" y="1296000"/>
            <a:ext cx="892079" cy="18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0">
            <a:solidFill>
              <a:srgbClr val="FFFFFF"/>
            </a:solid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page10">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85A691B3-9A8D-DE96-C18D-B1B754CAFA9B}"/>
              </a:ext>
            </a:extLst>
          </p:cNvPr>
          <p:cNvPicPr>
            <a:picLocks noChangeAspect="1"/>
          </p:cNvPicPr>
          <p:nvPr/>
        </p:nvPicPr>
        <p:blipFill>
          <a:blip r:embed="rId3">
            <a:lum/>
            <a:alphaModFix/>
          </a:blip>
          <a:srcRect/>
          <a:stretch>
            <a:fillRect/>
          </a:stretch>
        </p:blipFill>
        <p:spPr>
          <a:xfrm>
            <a:off x="162000" y="176400"/>
            <a:ext cx="414000" cy="543600"/>
          </a:xfrm>
          <a:prstGeom prst="rect">
            <a:avLst/>
          </a:prstGeom>
          <a:noFill/>
          <a:ln>
            <a:noFill/>
          </a:ln>
        </p:spPr>
      </p:pic>
      <p:pic>
        <p:nvPicPr>
          <p:cNvPr id="3" name="Immagine 2">
            <a:extLst>
              <a:ext uri="{FF2B5EF4-FFF2-40B4-BE49-F238E27FC236}">
                <a16:creationId xmlns:a16="http://schemas.microsoft.com/office/drawing/2014/main" id="{5F5293B6-E661-0EDC-30C9-107C84DD8A90}"/>
              </a:ext>
            </a:extLst>
          </p:cNvPr>
          <p:cNvPicPr>
            <a:picLocks noChangeAspect="1"/>
          </p:cNvPicPr>
          <p:nvPr/>
        </p:nvPicPr>
        <p:blipFill>
          <a:blip r:embed="rId4">
            <a:lum/>
            <a:alphaModFix/>
          </a:blip>
          <a:srcRect/>
          <a:stretch>
            <a:fillRect/>
          </a:stretch>
        </p:blipFill>
        <p:spPr>
          <a:xfrm>
            <a:off x="8913600" y="165600"/>
            <a:ext cx="986400" cy="374400"/>
          </a:xfrm>
          <a:prstGeom prst="rect">
            <a:avLst/>
          </a:prstGeom>
          <a:noFill/>
          <a:ln>
            <a:noFill/>
          </a:ln>
        </p:spPr>
      </p:pic>
      <p:sp>
        <p:nvSpPr>
          <p:cNvPr id="4" name="Titolo 3">
            <a:extLst>
              <a:ext uri="{FF2B5EF4-FFF2-40B4-BE49-F238E27FC236}">
                <a16:creationId xmlns:a16="http://schemas.microsoft.com/office/drawing/2014/main" id="{2043B27F-BF79-BC07-D8FF-C5CF5D7AB680}"/>
              </a:ext>
            </a:extLst>
          </p:cNvPr>
          <p:cNvSpPr txBox="1">
            <a:spLocks noGrp="1"/>
          </p:cNvSpPr>
          <p:nvPr>
            <p:ph type="title" idx="4294967295"/>
          </p:nvPr>
        </p:nvSpPr>
        <p:spPr>
          <a:xfrm>
            <a:off x="720000" y="146520"/>
            <a:ext cx="8593560" cy="493920"/>
          </a:xfrm>
        </p:spPr>
        <p:txBody>
          <a:bodyPr vert="horz"/>
          <a:lstStyle/>
          <a:p>
            <a:pPr lvl="0" rtl="0"/>
            <a:r>
              <a:rPr lang="en-US" sz="2800"/>
              <a:t>Simulations: Pixel Geometry</a:t>
            </a:r>
          </a:p>
        </p:txBody>
      </p:sp>
      <p:sp>
        <p:nvSpPr>
          <p:cNvPr id="5" name="Connettore diritto 4">
            <a:extLst>
              <a:ext uri="{FF2B5EF4-FFF2-40B4-BE49-F238E27FC236}">
                <a16:creationId xmlns:a16="http://schemas.microsoft.com/office/drawing/2014/main" id="{B3999763-1B71-DFBF-EF34-2AA042A40E22}"/>
              </a:ext>
            </a:extLst>
          </p:cNvPr>
          <p:cNvSpPr/>
          <p:nvPr/>
        </p:nvSpPr>
        <p:spPr>
          <a:xfrm>
            <a:off x="2808000" y="720000"/>
            <a:ext cx="4500000" cy="0"/>
          </a:xfrm>
          <a:prstGeom prst="line">
            <a:avLst/>
          </a:prstGeom>
          <a:noFill/>
          <a:ln w="38160">
            <a:solidFill>
              <a:srgbClr val="F10D0C"/>
            </a:solidFill>
            <a:prstDash val="solid"/>
          </a:ln>
        </p:spPr>
        <p:txBody>
          <a:bodyPr wrap="square" lIns="109080" tIns="64080" rIns="109080" bIns="6408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pic>
        <p:nvPicPr>
          <p:cNvPr id="6" name="Immagine 5">
            <a:extLst>
              <a:ext uri="{FF2B5EF4-FFF2-40B4-BE49-F238E27FC236}">
                <a16:creationId xmlns:a16="http://schemas.microsoft.com/office/drawing/2014/main" id="{424F1A26-361C-D4FC-32CF-68D13A224C04}"/>
              </a:ext>
            </a:extLst>
          </p:cNvPr>
          <p:cNvPicPr>
            <a:picLocks noChangeAspect="1"/>
          </p:cNvPicPr>
          <p:nvPr/>
        </p:nvPicPr>
        <p:blipFill>
          <a:blip r:embed="rId5">
            <a:lum/>
            <a:alphaModFix/>
          </a:blip>
          <a:srcRect/>
          <a:stretch>
            <a:fillRect/>
          </a:stretch>
        </p:blipFill>
        <p:spPr>
          <a:xfrm>
            <a:off x="9082800" y="540000"/>
            <a:ext cx="817200" cy="381600"/>
          </a:xfrm>
          <a:prstGeom prst="rect">
            <a:avLst/>
          </a:prstGeom>
          <a:noFill/>
          <a:ln>
            <a:noFill/>
          </a:ln>
        </p:spPr>
      </p:pic>
      <p:sp>
        <p:nvSpPr>
          <p:cNvPr id="7" name="CasellaDiTesto 6">
            <a:extLst>
              <a:ext uri="{FF2B5EF4-FFF2-40B4-BE49-F238E27FC236}">
                <a16:creationId xmlns:a16="http://schemas.microsoft.com/office/drawing/2014/main" id="{A4C37710-B3D2-4225-9C1E-EE3B5C93016A}"/>
              </a:ext>
            </a:extLst>
          </p:cNvPr>
          <p:cNvSpPr txBox="1"/>
          <p:nvPr/>
        </p:nvSpPr>
        <p:spPr>
          <a:xfrm>
            <a:off x="1298880" y="5379840"/>
            <a:ext cx="702000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S. Perciballi / 7-9 May</a:t>
            </a:r>
          </a:p>
        </p:txBody>
      </p:sp>
      <p:sp>
        <p:nvSpPr>
          <p:cNvPr id="8" name="CasellaDiTesto 7">
            <a:extLst>
              <a:ext uri="{FF2B5EF4-FFF2-40B4-BE49-F238E27FC236}">
                <a16:creationId xmlns:a16="http://schemas.microsoft.com/office/drawing/2014/main" id="{CDA00467-B383-D8D2-9C62-2271D4D6D9B5}"/>
              </a:ext>
            </a:extLst>
          </p:cNvPr>
          <p:cNvSpPr txBox="1"/>
          <p:nvPr/>
        </p:nvSpPr>
        <p:spPr>
          <a:xfrm>
            <a:off x="3733560" y="1034999"/>
            <a:ext cx="6166440" cy="1125000"/>
          </a:xfrm>
          <a:prstGeom prst="rect">
            <a:avLst/>
          </a:prstGeom>
          <a:noFill/>
          <a:ln>
            <a:noFill/>
          </a:ln>
        </p:spPr>
        <p:txBody>
          <a:bodyPr vert="horz" wrap="square" lIns="90000" tIns="45000" rIns="90000" bIns="45000" anchorCtr="0" compatLnSpc="0"/>
          <a:lstStyle/>
          <a:p>
            <a:pPr marL="0" marR="0" lvl="0" indent="0" algn="l" rtl="0" hangingPunct="0">
              <a:lnSpc>
                <a:spcPct val="100000"/>
              </a:lnSpc>
              <a:spcBef>
                <a:spcPts val="1191"/>
              </a:spcBef>
              <a:spcAft>
                <a:spcPts val="850"/>
              </a:spcAft>
              <a:buNone/>
              <a:tabLst/>
            </a:pPr>
            <a:r>
              <a:rPr lang="it-IT" sz="1800" b="0" i="0" u="none" strike="noStrike" kern="1200" cap="none" dirty="0">
                <a:ln>
                  <a:noFill/>
                </a:ln>
                <a:latin typeface="Liberation Sans" pitchFamily="18"/>
                <a:ea typeface="Noto Sans CJK SC" pitchFamily="2"/>
                <a:cs typeface="Lohit Devanagari" pitchFamily="2"/>
              </a:rPr>
              <a:t>Doping </a:t>
            </a:r>
            <a:r>
              <a:rPr lang="it-IT" sz="1800" b="0" i="0" u="none" strike="noStrike" kern="1200" cap="none" dirty="0" err="1">
                <a:ln>
                  <a:noFill/>
                </a:ln>
                <a:latin typeface="Liberation Sans" pitchFamily="18"/>
                <a:ea typeface="Noto Sans CJK SC" pitchFamily="2"/>
                <a:cs typeface="Lohit Devanagari" pitchFamily="2"/>
              </a:rPr>
              <a:t>Profiles</a:t>
            </a:r>
            <a:r>
              <a:rPr lang="it-IT" sz="1800" b="0" i="0" u="none" strike="noStrike" kern="1200" cap="none" dirty="0">
                <a:ln>
                  <a:noFill/>
                </a:ln>
                <a:latin typeface="Liberation Sans" pitchFamily="18"/>
                <a:ea typeface="Noto Sans CJK SC" pitchFamily="2"/>
                <a:cs typeface="Lohit Devanagari" pitchFamily="2"/>
              </a:rPr>
              <a:t> are </a:t>
            </a:r>
            <a:r>
              <a:rPr lang="it-IT" sz="1800" b="0" i="0" u="none" strike="noStrike" kern="1200" cap="none" dirty="0" err="1">
                <a:ln>
                  <a:noFill/>
                </a:ln>
                <a:latin typeface="Liberation Sans" pitchFamily="18"/>
                <a:ea typeface="Noto Sans CJK SC" pitchFamily="2"/>
                <a:cs typeface="Lohit Devanagari" pitchFamily="2"/>
              </a:rPr>
              <a:t>covered</a:t>
            </a:r>
            <a:r>
              <a:rPr lang="it-IT" sz="1800" b="0" i="0" u="none" strike="noStrike" kern="1200" cap="none" dirty="0">
                <a:ln>
                  <a:noFill/>
                </a:ln>
                <a:latin typeface="Liberation Sans" pitchFamily="18"/>
                <a:ea typeface="Noto Sans CJK SC" pitchFamily="2"/>
                <a:cs typeface="Lohit Devanagari" pitchFamily="2"/>
              </a:rPr>
              <a:t> by </a:t>
            </a:r>
            <a:r>
              <a:rPr lang="it-IT" sz="1800" b="0" i="0" u="none" strike="noStrike" kern="1200" cap="none" dirty="0">
                <a:ln>
                  <a:noFill/>
                </a:ln>
                <a:solidFill>
                  <a:srgbClr val="000000"/>
                </a:solidFill>
                <a:latin typeface="Liberation Sans" pitchFamily="18"/>
                <a:ea typeface="Noto Sans CJK SC" pitchFamily="2"/>
                <a:cs typeface="Lohit Devanagari" pitchFamily="2"/>
              </a:rPr>
              <a:t>Non-Disclosure Agreement</a:t>
            </a:r>
          </a:p>
          <a:p>
            <a:pPr marL="0" marR="0" lvl="0" indent="0" algn="l" rtl="0" hangingPunct="0">
              <a:lnSpc>
                <a:spcPct val="100000"/>
              </a:lnSpc>
              <a:spcBef>
                <a:spcPts val="1191"/>
              </a:spcBef>
              <a:spcAft>
                <a:spcPts val="850"/>
              </a:spcAft>
              <a:buNone/>
              <a:tabLst/>
            </a:pPr>
            <a:r>
              <a:rPr lang="it-IT" sz="1800" b="0" i="0" u="none" strike="noStrike" kern="1200" cap="none" dirty="0">
                <a:ln>
                  <a:noFill/>
                </a:ln>
                <a:latin typeface="Liberation Sans" pitchFamily="18"/>
                <a:ea typeface="Noto Sans CJK SC" pitchFamily="2"/>
                <a:cs typeface="Lohit Devanagari" pitchFamily="2"/>
              </a:rPr>
              <a:t>The doping </a:t>
            </a:r>
            <a:r>
              <a:rPr lang="it-IT" sz="1800" b="0" i="0" u="none" strike="noStrike" kern="1200" cap="none" dirty="0" err="1">
                <a:ln>
                  <a:noFill/>
                </a:ln>
                <a:latin typeface="Liberation Sans" pitchFamily="18"/>
                <a:ea typeface="Noto Sans CJK SC" pitchFamily="2"/>
                <a:cs typeface="Lohit Devanagari" pitchFamily="2"/>
              </a:rPr>
              <a:t>profiles</a:t>
            </a:r>
            <a:r>
              <a:rPr lang="it-IT" sz="1800" b="0" i="0" u="none" strike="noStrike" kern="1200" cap="none" dirty="0">
                <a:ln>
                  <a:noFill/>
                </a:ln>
                <a:latin typeface="Liberation Sans" pitchFamily="18"/>
                <a:ea typeface="Noto Sans CJK SC" pitchFamily="2"/>
                <a:cs typeface="Lohit Devanagari" pitchFamily="2"/>
              </a:rPr>
              <a:t> </a:t>
            </a:r>
            <a:r>
              <a:rPr lang="it-IT" sz="1800" b="0" i="0" u="none" strike="noStrike" kern="1200" cap="none" dirty="0" err="1">
                <a:ln>
                  <a:noFill/>
                </a:ln>
                <a:latin typeface="Liberation Sans" pitchFamily="18"/>
                <a:ea typeface="Noto Sans CJK SC" pitchFamily="2"/>
                <a:cs typeface="Lohit Devanagari" pitchFamily="2"/>
              </a:rPr>
              <a:t>shown</a:t>
            </a:r>
            <a:r>
              <a:rPr lang="it-IT" sz="1800" b="0" i="0" u="none" strike="noStrike" kern="1200" cap="none" dirty="0">
                <a:ln>
                  <a:noFill/>
                </a:ln>
                <a:latin typeface="Liberation Sans" pitchFamily="18"/>
                <a:ea typeface="Noto Sans CJK SC" pitchFamily="2"/>
                <a:cs typeface="Lohit Devanagari" pitchFamily="2"/>
              </a:rPr>
              <a:t> in </a:t>
            </a:r>
            <a:r>
              <a:rPr lang="it-IT" sz="1800" b="0" i="0" u="none" strike="noStrike" kern="1200" cap="none" dirty="0" err="1">
                <a:ln>
                  <a:noFill/>
                </a:ln>
                <a:latin typeface="Liberation Sans" pitchFamily="18"/>
                <a:ea typeface="Noto Sans CJK SC" pitchFamily="2"/>
                <a:cs typeface="Lohit Devanagari" pitchFamily="2"/>
              </a:rPr>
              <a:t>this</a:t>
            </a:r>
            <a:r>
              <a:rPr lang="it-IT" sz="1800" b="0" i="0" u="none" strike="noStrike" kern="1200" cap="none" dirty="0">
                <a:ln>
                  <a:noFill/>
                </a:ln>
                <a:latin typeface="Liberation Sans" pitchFamily="18"/>
                <a:ea typeface="Noto Sans CJK SC" pitchFamily="2"/>
                <a:cs typeface="Lohit Devanagari" pitchFamily="2"/>
              </a:rPr>
              <a:t> </a:t>
            </a:r>
            <a:r>
              <a:rPr lang="it-IT" sz="1800" b="0" i="0" u="none" strike="noStrike" kern="1200" cap="none" dirty="0" err="1">
                <a:ln>
                  <a:noFill/>
                </a:ln>
                <a:latin typeface="Liberation Sans" pitchFamily="18"/>
                <a:ea typeface="Noto Sans CJK SC" pitchFamily="2"/>
                <a:cs typeface="Lohit Devanagari" pitchFamily="2"/>
              </a:rPr>
              <a:t>presentation</a:t>
            </a:r>
            <a:r>
              <a:rPr lang="it-IT" sz="1800" b="0" i="0" u="none" strike="noStrike" kern="1200" cap="none" dirty="0">
                <a:ln>
                  <a:noFill/>
                </a:ln>
                <a:latin typeface="Liberation Sans" pitchFamily="18"/>
                <a:ea typeface="Noto Sans CJK SC" pitchFamily="2"/>
                <a:cs typeface="Lohit Devanagari" pitchFamily="2"/>
              </a:rPr>
              <a:t> </a:t>
            </a:r>
            <a:r>
              <a:rPr lang="it-IT" sz="1800" b="0" i="0" u="none" strike="noStrike" kern="1200" cap="none" dirty="0" err="1">
                <a:ln>
                  <a:noFill/>
                </a:ln>
                <a:latin typeface="Liberation Sans" pitchFamily="18"/>
                <a:ea typeface="Noto Sans CJK SC" pitchFamily="2"/>
                <a:cs typeface="Lohit Devanagari" pitchFamily="2"/>
              </a:rPr>
              <a:t>give</a:t>
            </a:r>
            <a:r>
              <a:rPr lang="it-IT" sz="1800" b="0" i="0" u="none" strike="noStrike" kern="1200" cap="none" dirty="0">
                <a:ln>
                  <a:noFill/>
                </a:ln>
                <a:latin typeface="Liberation Sans" pitchFamily="18"/>
                <a:ea typeface="Noto Sans CJK SC" pitchFamily="2"/>
                <a:cs typeface="Lohit Devanagari" pitchFamily="2"/>
              </a:rPr>
              <a:t> </a:t>
            </a:r>
            <a:r>
              <a:rPr lang="it-IT" sz="1800" b="1" i="0" u="none" strike="noStrike" kern="1200" cap="none" dirty="0">
                <a:ln>
                  <a:noFill/>
                </a:ln>
                <a:latin typeface="Liberation Sans" pitchFamily="18"/>
                <a:ea typeface="Noto Sans CJK SC" pitchFamily="2"/>
                <a:cs typeface="Lohit Devanagari" pitchFamily="2"/>
              </a:rPr>
              <a:t>comparable </a:t>
            </a:r>
            <a:r>
              <a:rPr lang="it-IT" sz="1800" b="1" i="0" u="none" strike="noStrike" kern="1200" cap="none" dirty="0" err="1">
                <a:ln>
                  <a:noFill/>
                </a:ln>
                <a:latin typeface="Liberation Sans" pitchFamily="18"/>
                <a:ea typeface="Noto Sans CJK SC" pitchFamily="2"/>
                <a:cs typeface="Lohit Devanagari" pitchFamily="2"/>
              </a:rPr>
              <a:t>results</a:t>
            </a:r>
            <a:r>
              <a:rPr lang="it-IT" sz="1800" b="0" i="0" u="none" strike="noStrike" kern="1200" cap="none" dirty="0">
                <a:ln>
                  <a:noFill/>
                </a:ln>
                <a:latin typeface="Liberation Sans" pitchFamily="18"/>
                <a:ea typeface="Noto Sans CJK SC" pitchFamily="2"/>
                <a:cs typeface="Lohit Devanagari" pitchFamily="2"/>
              </a:rPr>
              <a:t> to the </a:t>
            </a:r>
            <a:r>
              <a:rPr lang="it-IT" sz="1800" b="0" i="0" u="none" strike="noStrike" kern="1200" cap="none" dirty="0" err="1">
                <a:ln>
                  <a:noFill/>
                </a:ln>
                <a:latin typeface="Liberation Sans" pitchFamily="18"/>
                <a:ea typeface="Noto Sans CJK SC" pitchFamily="2"/>
                <a:cs typeface="Lohit Devanagari" pitchFamily="2"/>
              </a:rPr>
              <a:t>proper</a:t>
            </a:r>
            <a:r>
              <a:rPr lang="it-IT" sz="1800" b="0" i="0" u="none" strike="noStrike" kern="1200" cap="none" dirty="0">
                <a:ln>
                  <a:noFill/>
                </a:ln>
                <a:latin typeface="Liberation Sans" pitchFamily="18"/>
                <a:ea typeface="Noto Sans CJK SC" pitchFamily="2"/>
                <a:cs typeface="Lohit Devanagari" pitchFamily="2"/>
              </a:rPr>
              <a:t> doping </a:t>
            </a:r>
            <a:r>
              <a:rPr lang="it-IT" sz="1800" b="0" i="0" u="none" strike="noStrike" kern="1200" cap="none" dirty="0" err="1">
                <a:ln>
                  <a:noFill/>
                </a:ln>
                <a:latin typeface="Liberation Sans" pitchFamily="18"/>
                <a:ea typeface="Noto Sans CJK SC" pitchFamily="2"/>
                <a:cs typeface="Lohit Devanagari" pitchFamily="2"/>
              </a:rPr>
              <a:t>profiles</a:t>
            </a:r>
            <a:endParaRPr lang="it-IT" sz="1800" b="0" i="0" u="none" strike="noStrike" kern="1200" cap="none" dirty="0">
              <a:ln>
                <a:noFill/>
              </a:ln>
              <a:latin typeface="Liberation Sans" pitchFamily="18"/>
              <a:ea typeface="Noto Sans CJK SC" pitchFamily="2"/>
              <a:cs typeface="Lohit Devanagari" pitchFamily="2"/>
            </a:endParaRPr>
          </a:p>
        </p:txBody>
      </p:sp>
      <p:pic>
        <p:nvPicPr>
          <p:cNvPr id="9" name="Google Shape;169;p29">
            <a:extLst>
              <a:ext uri="{FF2B5EF4-FFF2-40B4-BE49-F238E27FC236}">
                <a16:creationId xmlns:a16="http://schemas.microsoft.com/office/drawing/2014/main" id="{5755AFB7-76F3-438D-F8FA-BAE052DE4A45}"/>
              </a:ext>
            </a:extLst>
          </p:cNvPr>
          <p:cNvPicPr>
            <a:picLocks noChangeAspect="1"/>
          </p:cNvPicPr>
          <p:nvPr/>
        </p:nvPicPr>
        <p:blipFill>
          <a:blip r:embed="rId6">
            <a:lum/>
            <a:alphaModFix/>
          </a:blip>
          <a:srcRect l="5311" t="6736"/>
          <a:stretch>
            <a:fillRect/>
          </a:stretch>
        </p:blipFill>
        <p:spPr>
          <a:xfrm rot="16200000" flipH="1">
            <a:off x="631439" y="2051280"/>
            <a:ext cx="4328280" cy="1875960"/>
          </a:xfrm>
          <a:prstGeom prst="rect">
            <a:avLst/>
          </a:prstGeom>
          <a:noFill/>
          <a:ln>
            <a:noFill/>
          </a:ln>
        </p:spPr>
      </p:pic>
      <p:pic>
        <p:nvPicPr>
          <p:cNvPr id="10" name="Google Shape;170;p29">
            <a:extLst>
              <a:ext uri="{FF2B5EF4-FFF2-40B4-BE49-F238E27FC236}">
                <a16:creationId xmlns:a16="http://schemas.microsoft.com/office/drawing/2014/main" id="{5D6184B9-1C0F-2A80-7805-1602179C203C}"/>
              </a:ext>
            </a:extLst>
          </p:cNvPr>
          <p:cNvPicPr>
            <a:picLocks noChangeAspect="1"/>
          </p:cNvPicPr>
          <p:nvPr/>
        </p:nvPicPr>
        <p:blipFill>
          <a:blip r:embed="rId6">
            <a:lum/>
            <a:alphaModFix/>
          </a:blip>
          <a:srcRect l="5311" t="6268"/>
          <a:stretch>
            <a:fillRect/>
          </a:stretch>
        </p:blipFill>
        <p:spPr>
          <a:xfrm rot="5400000">
            <a:off x="-1239120" y="2046239"/>
            <a:ext cx="4328280" cy="1886040"/>
          </a:xfrm>
          <a:prstGeom prst="rect">
            <a:avLst/>
          </a:prstGeom>
          <a:noFill/>
          <a:ln>
            <a:noFill/>
          </a:ln>
        </p:spPr>
      </p:pic>
      <p:grpSp>
        <p:nvGrpSpPr>
          <p:cNvPr id="11" name="Gruppo 10">
            <a:extLst>
              <a:ext uri="{FF2B5EF4-FFF2-40B4-BE49-F238E27FC236}">
                <a16:creationId xmlns:a16="http://schemas.microsoft.com/office/drawing/2014/main" id="{28AF56BC-2959-F73A-E7E5-E70CEEFE0115}"/>
              </a:ext>
            </a:extLst>
          </p:cNvPr>
          <p:cNvGrpSpPr/>
          <p:nvPr/>
        </p:nvGrpSpPr>
        <p:grpSpPr>
          <a:xfrm>
            <a:off x="4500000" y="2700000"/>
            <a:ext cx="3420000" cy="2329200"/>
            <a:chOff x="4500000" y="2700000"/>
            <a:chExt cx="3420000" cy="2329200"/>
          </a:xfrm>
        </p:grpSpPr>
        <p:pic>
          <p:nvPicPr>
            <p:cNvPr id="12" name="Immagine 11">
              <a:extLst>
                <a:ext uri="{FF2B5EF4-FFF2-40B4-BE49-F238E27FC236}">
                  <a16:creationId xmlns:a16="http://schemas.microsoft.com/office/drawing/2014/main" id="{E94E41A0-EBA0-E89D-1F05-2AC78E1EE3FA}"/>
                </a:ext>
              </a:extLst>
            </p:cNvPr>
            <p:cNvPicPr>
              <a:picLocks noChangeAspect="1"/>
            </p:cNvPicPr>
            <p:nvPr/>
          </p:nvPicPr>
          <p:blipFill>
            <a:blip r:embed="rId7">
              <a:lum/>
              <a:alphaModFix/>
            </a:blip>
            <a:srcRect/>
            <a:stretch>
              <a:fillRect/>
            </a:stretch>
          </p:blipFill>
          <p:spPr>
            <a:xfrm>
              <a:off x="4500000" y="2700000"/>
              <a:ext cx="3420000" cy="2329200"/>
            </a:xfrm>
            <a:prstGeom prst="rect">
              <a:avLst/>
            </a:prstGeom>
            <a:noFill/>
            <a:ln>
              <a:noFill/>
            </a:ln>
          </p:spPr>
        </p:pic>
        <p:sp>
          <p:nvSpPr>
            <p:cNvPr id="13" name="CasellaDiTesto 12">
              <a:extLst>
                <a:ext uri="{FF2B5EF4-FFF2-40B4-BE49-F238E27FC236}">
                  <a16:creationId xmlns:a16="http://schemas.microsoft.com/office/drawing/2014/main" id="{9E9698F1-AC8C-4BF5-AD16-53EB39A50F80}"/>
                </a:ext>
              </a:extLst>
            </p:cNvPr>
            <p:cNvSpPr txBox="1"/>
            <p:nvPr/>
          </p:nvSpPr>
          <p:spPr>
            <a:xfrm>
              <a:off x="4500000" y="3830039"/>
              <a:ext cx="3176640" cy="964439"/>
            </a:xfrm>
            <a:prstGeom prst="rect">
              <a:avLst/>
            </a:prstGeom>
            <a:noFill/>
            <a:ln>
              <a:noFill/>
            </a:ln>
          </p:spPr>
          <p:txBody>
            <a:bodyPr vert="horz" wrap="square" lIns="90000" tIns="45000" rIns="90000" bIns="45000" anchorCtr="0" compatLnSpc="0">
              <a:spAutoFit/>
            </a:bodyPr>
            <a:lstStyle/>
            <a:p>
              <a:pPr marL="0" marR="0" lvl="0" indent="0" algn="l" rtl="0" hangingPunct="0">
                <a:lnSpc>
                  <a:spcPct val="100000"/>
                </a:lnSpc>
                <a:spcBef>
                  <a:spcPts val="0"/>
                </a:spcBef>
                <a:spcAft>
                  <a:spcPts val="0"/>
                </a:spcAft>
                <a:buNone/>
                <a:tabLst/>
              </a:pPr>
              <a:r>
                <a:rPr lang="en-US" sz="1200" b="0" i="0" u="none" strike="noStrike" kern="1200" cap="none">
                  <a:ln>
                    <a:noFill/>
                  </a:ln>
                  <a:solidFill>
                    <a:srgbClr val="F10D0C"/>
                  </a:solidFill>
                  <a:latin typeface="Liberation Sans" pitchFamily="18"/>
                  <a:ea typeface="Noto Sans CJK SC" pitchFamily="2"/>
                  <a:cs typeface="Lohit Devanagari" pitchFamily="2"/>
                </a:rPr>
                <a:t>MODIFIED WITH GAP</a:t>
              </a:r>
            </a:p>
          </p:txBody>
        </p:sp>
        <p:sp>
          <p:nvSpPr>
            <p:cNvPr id="14" name="Connettore diritto 13">
              <a:extLst>
                <a:ext uri="{FF2B5EF4-FFF2-40B4-BE49-F238E27FC236}">
                  <a16:creationId xmlns:a16="http://schemas.microsoft.com/office/drawing/2014/main" id="{55300FD5-6494-9159-1F64-84016149B577}"/>
                </a:ext>
              </a:extLst>
            </p:cNvPr>
            <p:cNvSpPr/>
            <p:nvPr/>
          </p:nvSpPr>
          <p:spPr>
            <a:xfrm>
              <a:off x="4743360" y="3582000"/>
              <a:ext cx="2911680" cy="0"/>
            </a:xfrm>
            <a:prstGeom prst="line">
              <a:avLst/>
            </a:prstGeom>
            <a:noFill/>
            <a:ln w="19080">
              <a:solidFill>
                <a:srgbClr val="F10D0C"/>
              </a:solidFill>
              <a:prstDash val="solid"/>
            </a:ln>
          </p:spPr>
          <p:txBody>
            <a:bodyPr wrap="square" lIns="99360" tIns="54360" rIns="99360" bIns="5436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15" name="Connettore diritto 14">
              <a:extLst>
                <a:ext uri="{FF2B5EF4-FFF2-40B4-BE49-F238E27FC236}">
                  <a16:creationId xmlns:a16="http://schemas.microsoft.com/office/drawing/2014/main" id="{D58FCA1F-5358-3287-3562-996CE6EB338F}"/>
                </a:ext>
              </a:extLst>
            </p:cNvPr>
            <p:cNvSpPr/>
            <p:nvPr/>
          </p:nvSpPr>
          <p:spPr>
            <a:xfrm>
              <a:off x="4743360" y="3276359"/>
              <a:ext cx="0" cy="322920"/>
            </a:xfrm>
            <a:prstGeom prst="line">
              <a:avLst/>
            </a:prstGeom>
            <a:noFill/>
            <a:ln w="19080">
              <a:solidFill>
                <a:srgbClr val="F10D0C"/>
              </a:solidFill>
              <a:prstDash val="solid"/>
            </a:ln>
          </p:spPr>
          <p:txBody>
            <a:bodyPr wrap="square" lIns="99360" tIns="54360" rIns="99360" bIns="5436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16" name="Connettore diritto 15">
              <a:extLst>
                <a:ext uri="{FF2B5EF4-FFF2-40B4-BE49-F238E27FC236}">
                  <a16:creationId xmlns:a16="http://schemas.microsoft.com/office/drawing/2014/main" id="{1F999796-3692-9EC6-864B-A6B6E136A1E9}"/>
                </a:ext>
              </a:extLst>
            </p:cNvPr>
            <p:cNvSpPr/>
            <p:nvPr/>
          </p:nvSpPr>
          <p:spPr>
            <a:xfrm>
              <a:off x="7655399" y="3276359"/>
              <a:ext cx="0" cy="322920"/>
            </a:xfrm>
            <a:prstGeom prst="line">
              <a:avLst/>
            </a:prstGeom>
            <a:noFill/>
            <a:ln w="19080">
              <a:solidFill>
                <a:srgbClr val="F10D0C"/>
              </a:solidFill>
              <a:prstDash val="solid"/>
            </a:ln>
          </p:spPr>
          <p:txBody>
            <a:bodyPr wrap="square" lIns="99360" tIns="54360" rIns="99360" bIns="5436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grpSp>
      <p:sp>
        <p:nvSpPr>
          <p:cNvPr id="17" name="CasellaDiTesto 16">
            <a:extLst>
              <a:ext uri="{FF2B5EF4-FFF2-40B4-BE49-F238E27FC236}">
                <a16:creationId xmlns:a16="http://schemas.microsoft.com/office/drawing/2014/main" id="{A40B865B-4170-ED43-FA5A-1CFF78DBCCCF}"/>
              </a:ext>
            </a:extLst>
          </p:cNvPr>
          <p:cNvSpPr txBox="1"/>
          <p:nvPr/>
        </p:nvSpPr>
        <p:spPr>
          <a:xfrm>
            <a:off x="9717119" y="5271120"/>
            <a:ext cx="542880" cy="489960"/>
          </a:xfrm>
          <a:prstGeom prst="rect">
            <a:avLst/>
          </a:prstGeom>
          <a:noFill/>
          <a:ln>
            <a:noFill/>
          </a:ln>
        </p:spPr>
        <p:txBody>
          <a:bodyPr vert="horz" wrap="square" lIns="90000" tIns="45000" rIns="90000" bIns="45000" anchor="ctr" anchorCtr="0" compatLnSpc="0">
            <a:spAutoFit/>
          </a:bodyPr>
          <a:lstStyle/>
          <a:p>
            <a:pPr marL="0" marR="0" lvl="0" indent="0" algn="just" rtl="0" hangingPunct="0">
              <a:lnSpc>
                <a:spcPct val="100000"/>
              </a:lnSpc>
              <a:spcBef>
                <a:spcPts val="0"/>
              </a:spcBef>
              <a:spcAft>
                <a:spcPts val="0"/>
              </a:spcAft>
              <a:buNone/>
              <a:tabLst/>
            </a:pPr>
            <a:fld id="{05110600-9728-4436-B239-7FCC26ECBC7D}" type="slidenum">
              <a:rPr/>
              <a:t>10</a:t>
            </a:fld>
            <a:endParaRPr lang="en-US" sz="1400" b="0" i="0" u="none" strike="noStrike" kern="1200" cap="none">
              <a:ln>
                <a:noFill/>
              </a:ln>
              <a:solidFill>
                <a:srgbClr val="808080"/>
              </a:solidFill>
              <a:latin typeface="Liberation Sans" pitchFamily="18"/>
              <a:ea typeface="Noto Sans CJK SC" pitchFamily="2"/>
              <a:cs typeface="Lohit Devanagari" pitchFamily="2"/>
            </a:endParaRPr>
          </a:p>
        </p:txBody>
      </p:sp>
      <p:sp>
        <p:nvSpPr>
          <p:cNvPr id="18" name="CasellaDiTesto 17">
            <a:extLst>
              <a:ext uri="{FF2B5EF4-FFF2-40B4-BE49-F238E27FC236}">
                <a16:creationId xmlns:a16="http://schemas.microsoft.com/office/drawing/2014/main" id="{AE0D8783-E42A-49BE-2BA3-19ABEA40E15A}"/>
              </a:ext>
            </a:extLst>
          </p:cNvPr>
          <p:cNvSpPr txBox="1"/>
          <p:nvPr/>
        </p:nvSpPr>
        <p:spPr>
          <a:xfrm>
            <a:off x="964236" y="1453502"/>
            <a:ext cx="1318216" cy="338554"/>
          </a:xfrm>
          <a:prstGeom prst="rect">
            <a:avLst/>
          </a:prstGeom>
          <a:noFill/>
        </p:spPr>
        <p:txBody>
          <a:bodyPr wrap="square" rtlCol="0">
            <a:spAutoFit/>
          </a:bodyPr>
          <a:lstStyle/>
          <a:p>
            <a:r>
              <a:rPr lang="it-IT" sz="1600" dirty="0"/>
              <a:t>low dose n</a:t>
            </a:r>
          </a:p>
        </p:txBody>
      </p:sp>
      <p:sp>
        <p:nvSpPr>
          <p:cNvPr id="19" name="CasellaDiTesto 18">
            <a:extLst>
              <a:ext uri="{FF2B5EF4-FFF2-40B4-BE49-F238E27FC236}">
                <a16:creationId xmlns:a16="http://schemas.microsoft.com/office/drawing/2014/main" id="{614106DA-E8D7-A341-37FF-58DEF268F2B7}"/>
              </a:ext>
            </a:extLst>
          </p:cNvPr>
          <p:cNvSpPr txBox="1"/>
          <p:nvPr/>
        </p:nvSpPr>
        <p:spPr>
          <a:xfrm>
            <a:off x="1648263" y="790740"/>
            <a:ext cx="616689" cy="369332"/>
          </a:xfrm>
          <a:prstGeom prst="rect">
            <a:avLst/>
          </a:prstGeom>
          <a:noFill/>
        </p:spPr>
        <p:txBody>
          <a:bodyPr wrap="square" rtlCol="0">
            <a:spAutoFit/>
          </a:bodyPr>
          <a:lstStyle/>
          <a:p>
            <a:r>
              <a:rPr lang="it-IT" dirty="0"/>
              <a:t>n+</a:t>
            </a:r>
          </a:p>
        </p:txBody>
      </p:sp>
      <p:sp>
        <p:nvSpPr>
          <p:cNvPr id="20" name="CasellaDiTesto 19">
            <a:extLst>
              <a:ext uri="{FF2B5EF4-FFF2-40B4-BE49-F238E27FC236}">
                <a16:creationId xmlns:a16="http://schemas.microsoft.com/office/drawing/2014/main" id="{71DD59C8-5D9B-4F1C-A5A6-6E93B75CB190}"/>
              </a:ext>
            </a:extLst>
          </p:cNvPr>
          <p:cNvSpPr txBox="1"/>
          <p:nvPr/>
        </p:nvSpPr>
        <p:spPr>
          <a:xfrm>
            <a:off x="88827" y="2421064"/>
            <a:ext cx="616689" cy="369332"/>
          </a:xfrm>
          <a:prstGeom prst="rect">
            <a:avLst/>
          </a:prstGeom>
          <a:noFill/>
        </p:spPr>
        <p:txBody>
          <a:bodyPr wrap="square" rtlCol="0">
            <a:spAutoFit/>
          </a:bodyPr>
          <a:lstStyle/>
          <a:p>
            <a:r>
              <a:rPr lang="it-IT" dirty="0"/>
              <a:t>p-</a:t>
            </a:r>
          </a:p>
        </p:txBody>
      </p:sp>
      <p:sp>
        <p:nvSpPr>
          <p:cNvPr id="21" name="CasellaDiTesto 20">
            <a:extLst>
              <a:ext uri="{FF2B5EF4-FFF2-40B4-BE49-F238E27FC236}">
                <a16:creationId xmlns:a16="http://schemas.microsoft.com/office/drawing/2014/main" id="{E7AB76E9-A683-A63B-AEB7-A34E79ED8C12}"/>
              </a:ext>
            </a:extLst>
          </p:cNvPr>
          <p:cNvSpPr txBox="1"/>
          <p:nvPr/>
        </p:nvSpPr>
        <p:spPr>
          <a:xfrm>
            <a:off x="379451" y="4115190"/>
            <a:ext cx="616689" cy="369332"/>
          </a:xfrm>
          <a:prstGeom prst="rect">
            <a:avLst/>
          </a:prstGeom>
          <a:noFill/>
        </p:spPr>
        <p:txBody>
          <a:bodyPr wrap="square" rtlCol="0">
            <a:spAutoFit/>
          </a:bodyPr>
          <a:lstStyle/>
          <a:p>
            <a:r>
              <a:rPr lang="it-IT" dirty="0"/>
              <a:t>p+</a:t>
            </a:r>
          </a:p>
        </p:txBody>
      </p:sp>
      <p:sp>
        <p:nvSpPr>
          <p:cNvPr id="22" name="CasellaDiTesto 21">
            <a:extLst>
              <a:ext uri="{FF2B5EF4-FFF2-40B4-BE49-F238E27FC236}">
                <a16:creationId xmlns:a16="http://schemas.microsoft.com/office/drawing/2014/main" id="{CBA92763-0C60-3B10-FE60-4DACC96C6EAC}"/>
              </a:ext>
            </a:extLst>
          </p:cNvPr>
          <p:cNvSpPr txBox="1"/>
          <p:nvPr/>
        </p:nvSpPr>
        <p:spPr>
          <a:xfrm>
            <a:off x="166799" y="925421"/>
            <a:ext cx="829341" cy="338554"/>
          </a:xfrm>
          <a:prstGeom prst="rect">
            <a:avLst/>
          </a:prstGeom>
          <a:noFill/>
        </p:spPr>
        <p:txBody>
          <a:bodyPr wrap="square" rtlCol="0">
            <a:spAutoFit/>
          </a:bodyPr>
          <a:lstStyle/>
          <a:p>
            <a:r>
              <a:rPr lang="it-IT" sz="1600" dirty="0"/>
              <a:t>p-</a:t>
            </a:r>
            <a:r>
              <a:rPr lang="it-IT" sz="1600" dirty="0" err="1"/>
              <a:t>well</a:t>
            </a:r>
            <a:endParaRPr lang="it-IT" sz="1600" dirty="0"/>
          </a:p>
        </p:txBody>
      </p:sp>
      <p:sp>
        <p:nvSpPr>
          <p:cNvPr id="23" name="CasellaDiTesto 22">
            <a:extLst>
              <a:ext uri="{FF2B5EF4-FFF2-40B4-BE49-F238E27FC236}">
                <a16:creationId xmlns:a16="http://schemas.microsoft.com/office/drawing/2014/main" id="{7C44CDDD-8C22-E6B2-7DB1-2D5312B9C1C5}"/>
              </a:ext>
            </a:extLst>
          </p:cNvPr>
          <p:cNvSpPr txBox="1"/>
          <p:nvPr/>
        </p:nvSpPr>
        <p:spPr>
          <a:xfrm>
            <a:off x="2644178" y="921881"/>
            <a:ext cx="829341" cy="338554"/>
          </a:xfrm>
          <a:prstGeom prst="rect">
            <a:avLst/>
          </a:prstGeom>
          <a:noFill/>
        </p:spPr>
        <p:txBody>
          <a:bodyPr wrap="square" rtlCol="0">
            <a:spAutoFit/>
          </a:bodyPr>
          <a:lstStyle/>
          <a:p>
            <a:r>
              <a:rPr lang="it-IT" sz="1600" dirty="0"/>
              <a:t>p-</a:t>
            </a:r>
            <a:r>
              <a:rPr lang="it-IT" sz="1600" dirty="0" err="1"/>
              <a:t>well</a:t>
            </a:r>
            <a:endParaRPr lang="it-IT" sz="1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9C309F-A087-D8DF-F083-C49B144040BF}"/>
            </a:ext>
          </a:extLst>
        </p:cNvPr>
        <p:cNvGrpSpPr/>
        <p:nvPr/>
      </p:nvGrpSpPr>
      <p:grpSpPr>
        <a:xfrm>
          <a:off x="0" y="0"/>
          <a:ext cx="0" cy="0"/>
          <a:chOff x="0" y="0"/>
          <a:chExt cx="0" cy="0"/>
        </a:xfrm>
      </p:grpSpPr>
      <p:pic>
        <p:nvPicPr>
          <p:cNvPr id="2" name="Immagine 1">
            <a:extLst>
              <a:ext uri="{FF2B5EF4-FFF2-40B4-BE49-F238E27FC236}">
                <a16:creationId xmlns:a16="http://schemas.microsoft.com/office/drawing/2014/main" id="{2C28024F-5354-75DA-B500-CB6A92D17AC6}"/>
              </a:ext>
            </a:extLst>
          </p:cNvPr>
          <p:cNvPicPr>
            <a:picLocks noChangeAspect="1"/>
          </p:cNvPicPr>
          <p:nvPr/>
        </p:nvPicPr>
        <p:blipFill>
          <a:blip r:embed="rId3">
            <a:lum/>
            <a:alphaModFix/>
          </a:blip>
          <a:srcRect/>
          <a:stretch>
            <a:fillRect/>
          </a:stretch>
        </p:blipFill>
        <p:spPr>
          <a:xfrm>
            <a:off x="162000" y="176400"/>
            <a:ext cx="414000" cy="543600"/>
          </a:xfrm>
          <a:prstGeom prst="rect">
            <a:avLst/>
          </a:prstGeom>
          <a:noFill/>
          <a:ln>
            <a:noFill/>
          </a:ln>
        </p:spPr>
      </p:pic>
      <p:pic>
        <p:nvPicPr>
          <p:cNvPr id="3" name="Immagine 2">
            <a:extLst>
              <a:ext uri="{FF2B5EF4-FFF2-40B4-BE49-F238E27FC236}">
                <a16:creationId xmlns:a16="http://schemas.microsoft.com/office/drawing/2014/main" id="{F6C2D665-8F40-F8DA-10C7-4DF5C185F66D}"/>
              </a:ext>
            </a:extLst>
          </p:cNvPr>
          <p:cNvPicPr>
            <a:picLocks noChangeAspect="1"/>
          </p:cNvPicPr>
          <p:nvPr/>
        </p:nvPicPr>
        <p:blipFill>
          <a:blip r:embed="rId4">
            <a:lum/>
            <a:alphaModFix/>
          </a:blip>
          <a:srcRect/>
          <a:stretch>
            <a:fillRect/>
          </a:stretch>
        </p:blipFill>
        <p:spPr>
          <a:xfrm>
            <a:off x="8913600" y="165600"/>
            <a:ext cx="986400" cy="374400"/>
          </a:xfrm>
          <a:prstGeom prst="rect">
            <a:avLst/>
          </a:prstGeom>
          <a:noFill/>
          <a:ln>
            <a:noFill/>
          </a:ln>
        </p:spPr>
      </p:pic>
      <p:sp>
        <p:nvSpPr>
          <p:cNvPr id="4" name="Titolo 3">
            <a:extLst>
              <a:ext uri="{FF2B5EF4-FFF2-40B4-BE49-F238E27FC236}">
                <a16:creationId xmlns:a16="http://schemas.microsoft.com/office/drawing/2014/main" id="{30C1FFAD-9AB7-B649-6473-C1B65E85DEFC}"/>
              </a:ext>
            </a:extLst>
          </p:cNvPr>
          <p:cNvSpPr txBox="1">
            <a:spLocks noGrp="1"/>
          </p:cNvSpPr>
          <p:nvPr>
            <p:ph type="title" idx="4294967295"/>
          </p:nvPr>
        </p:nvSpPr>
        <p:spPr>
          <a:xfrm>
            <a:off x="720000" y="146520"/>
            <a:ext cx="8593560" cy="493920"/>
          </a:xfrm>
        </p:spPr>
        <p:txBody>
          <a:bodyPr vert="horz"/>
          <a:lstStyle/>
          <a:p>
            <a:pPr lvl="0" rtl="0"/>
            <a:r>
              <a:rPr lang="en-US" sz="2800" dirty="0"/>
              <a:t>TCAD Mesh</a:t>
            </a:r>
          </a:p>
        </p:txBody>
      </p:sp>
      <p:sp>
        <p:nvSpPr>
          <p:cNvPr id="5" name="Connettore diritto 4">
            <a:extLst>
              <a:ext uri="{FF2B5EF4-FFF2-40B4-BE49-F238E27FC236}">
                <a16:creationId xmlns:a16="http://schemas.microsoft.com/office/drawing/2014/main" id="{4BEBC377-353A-CAA2-7ECA-D3439C742AF9}"/>
              </a:ext>
            </a:extLst>
          </p:cNvPr>
          <p:cNvSpPr/>
          <p:nvPr/>
        </p:nvSpPr>
        <p:spPr>
          <a:xfrm>
            <a:off x="3759148" y="684360"/>
            <a:ext cx="2043289" cy="0"/>
          </a:xfrm>
          <a:prstGeom prst="line">
            <a:avLst/>
          </a:prstGeom>
          <a:noFill/>
          <a:ln w="38160">
            <a:solidFill>
              <a:srgbClr val="F10D0C"/>
            </a:solidFill>
            <a:prstDash val="solid"/>
          </a:ln>
        </p:spPr>
        <p:txBody>
          <a:bodyPr wrap="square" lIns="109080" tIns="64080" rIns="109080" bIns="6408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pic>
        <p:nvPicPr>
          <p:cNvPr id="6" name="Immagine 5">
            <a:extLst>
              <a:ext uri="{FF2B5EF4-FFF2-40B4-BE49-F238E27FC236}">
                <a16:creationId xmlns:a16="http://schemas.microsoft.com/office/drawing/2014/main" id="{1E382C80-240E-9CD0-2F2A-BE7D00F69B61}"/>
              </a:ext>
            </a:extLst>
          </p:cNvPr>
          <p:cNvPicPr>
            <a:picLocks noChangeAspect="1"/>
          </p:cNvPicPr>
          <p:nvPr/>
        </p:nvPicPr>
        <p:blipFill>
          <a:blip r:embed="rId5">
            <a:lum/>
            <a:alphaModFix/>
          </a:blip>
          <a:srcRect/>
          <a:stretch>
            <a:fillRect/>
          </a:stretch>
        </p:blipFill>
        <p:spPr>
          <a:xfrm>
            <a:off x="9082800" y="540000"/>
            <a:ext cx="817200" cy="381600"/>
          </a:xfrm>
          <a:prstGeom prst="rect">
            <a:avLst/>
          </a:prstGeom>
          <a:noFill/>
          <a:ln>
            <a:noFill/>
          </a:ln>
        </p:spPr>
      </p:pic>
      <p:sp>
        <p:nvSpPr>
          <p:cNvPr id="7" name="CasellaDiTesto 6">
            <a:extLst>
              <a:ext uri="{FF2B5EF4-FFF2-40B4-BE49-F238E27FC236}">
                <a16:creationId xmlns:a16="http://schemas.microsoft.com/office/drawing/2014/main" id="{B64BD5B3-35A0-E08E-5E5B-B6375D93D98A}"/>
              </a:ext>
            </a:extLst>
          </p:cNvPr>
          <p:cNvSpPr txBox="1"/>
          <p:nvPr/>
        </p:nvSpPr>
        <p:spPr>
          <a:xfrm>
            <a:off x="1298880" y="5379840"/>
            <a:ext cx="702000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S. Perciballi / 7-9 May</a:t>
            </a:r>
          </a:p>
        </p:txBody>
      </p:sp>
      <p:sp>
        <p:nvSpPr>
          <p:cNvPr id="17" name="CasellaDiTesto 16">
            <a:extLst>
              <a:ext uri="{FF2B5EF4-FFF2-40B4-BE49-F238E27FC236}">
                <a16:creationId xmlns:a16="http://schemas.microsoft.com/office/drawing/2014/main" id="{F4115518-3D27-035A-3ABA-5068F7F141A0}"/>
              </a:ext>
            </a:extLst>
          </p:cNvPr>
          <p:cNvSpPr txBox="1"/>
          <p:nvPr/>
        </p:nvSpPr>
        <p:spPr>
          <a:xfrm>
            <a:off x="9717119" y="5271120"/>
            <a:ext cx="542880" cy="489960"/>
          </a:xfrm>
          <a:prstGeom prst="rect">
            <a:avLst/>
          </a:prstGeom>
          <a:noFill/>
          <a:ln>
            <a:noFill/>
          </a:ln>
        </p:spPr>
        <p:txBody>
          <a:bodyPr vert="horz" wrap="square" lIns="90000" tIns="45000" rIns="90000" bIns="45000" anchor="ctr" anchorCtr="0" compatLnSpc="0">
            <a:spAutoFit/>
          </a:bodyPr>
          <a:lstStyle/>
          <a:p>
            <a:pPr marL="0" marR="0" lvl="0" indent="0" algn="just" rtl="0" hangingPunct="0">
              <a:lnSpc>
                <a:spcPct val="100000"/>
              </a:lnSpc>
              <a:spcBef>
                <a:spcPts val="0"/>
              </a:spcBef>
              <a:spcAft>
                <a:spcPts val="0"/>
              </a:spcAft>
              <a:buNone/>
              <a:tabLst/>
            </a:pPr>
            <a:fld id="{05110600-9728-4436-B239-7FCC26ECBC7D}" type="slidenum">
              <a:rPr/>
              <a:t>11</a:t>
            </a:fld>
            <a:endParaRPr lang="en-US" sz="1400" b="0" i="0" u="none" strike="noStrike" kern="1200" cap="none">
              <a:ln>
                <a:noFill/>
              </a:ln>
              <a:solidFill>
                <a:srgbClr val="808080"/>
              </a:solidFill>
              <a:latin typeface="Liberation Sans" pitchFamily="18"/>
              <a:ea typeface="Noto Sans CJK SC" pitchFamily="2"/>
              <a:cs typeface="Lohit Devanagari" pitchFamily="2"/>
            </a:endParaRPr>
          </a:p>
        </p:txBody>
      </p:sp>
      <p:pic>
        <p:nvPicPr>
          <p:cNvPr id="19" name="Immagine 18" descr="Immagine che contiene Arti creative, Puzzle meccanico, cubo, arte&#10;&#10;Il contenuto generato dall'IA potrebbe non essere corretto.">
            <a:extLst>
              <a:ext uri="{FF2B5EF4-FFF2-40B4-BE49-F238E27FC236}">
                <a16:creationId xmlns:a16="http://schemas.microsoft.com/office/drawing/2014/main" id="{B76B61EC-2A8B-5868-0EE5-4E0D0F5A238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921600"/>
            <a:ext cx="4354004" cy="4332660"/>
          </a:xfrm>
          <a:prstGeom prst="rect">
            <a:avLst/>
          </a:prstGeom>
        </p:spPr>
      </p:pic>
      <p:sp>
        <p:nvSpPr>
          <p:cNvPr id="10" name="CasellaDiTesto 9">
            <a:extLst>
              <a:ext uri="{FF2B5EF4-FFF2-40B4-BE49-F238E27FC236}">
                <a16:creationId xmlns:a16="http://schemas.microsoft.com/office/drawing/2014/main" id="{07A7AB67-896D-21B7-557F-1BB0E08E1889}"/>
              </a:ext>
            </a:extLst>
          </p:cNvPr>
          <p:cNvSpPr txBox="1"/>
          <p:nvPr/>
        </p:nvSpPr>
        <p:spPr>
          <a:xfrm>
            <a:off x="0" y="761120"/>
            <a:ext cx="2905031" cy="523220"/>
          </a:xfrm>
          <a:prstGeom prst="rect">
            <a:avLst/>
          </a:prstGeom>
          <a:noFill/>
        </p:spPr>
        <p:txBody>
          <a:bodyPr wrap="square">
            <a:spAutoFit/>
          </a:bodyPr>
          <a:lstStyle/>
          <a:p>
            <a:r>
              <a:rPr lang="it-IT" sz="1400" b="1" dirty="0">
                <a:latin typeface="Liberation Sans" pitchFamily="18"/>
                <a:ea typeface="Noto Sans CJK SC" pitchFamily="2"/>
                <a:cs typeface="Lohit Devanagari" pitchFamily="2"/>
              </a:rPr>
              <a:t>mesh</a:t>
            </a:r>
            <a:r>
              <a:rPr lang="it-IT" sz="1400" dirty="0">
                <a:latin typeface="Liberation Sans" pitchFamily="18"/>
                <a:ea typeface="Noto Sans CJK SC" pitchFamily="2"/>
                <a:cs typeface="Lohit Devanagari" pitchFamily="2"/>
              </a:rPr>
              <a:t> = </a:t>
            </a:r>
            <a:r>
              <a:rPr lang="it-IT" sz="1400" b="1" dirty="0">
                <a:latin typeface="Liberation Sans" pitchFamily="18"/>
                <a:ea typeface="Noto Sans CJK SC" pitchFamily="2"/>
                <a:cs typeface="Lohit Devanagari" pitchFamily="2"/>
              </a:rPr>
              <a:t>0.1x0.1x0.1</a:t>
            </a:r>
            <a:r>
              <a:rPr lang="en-US" sz="1400" b="1" i="0" u="none" strike="noStrike" kern="1200" cap="none" dirty="0">
                <a:ln>
                  <a:noFill/>
                </a:ln>
                <a:latin typeface="Liberation Sans" pitchFamily="18"/>
                <a:ea typeface="Noto Sans CJK SC" pitchFamily="2"/>
                <a:cs typeface="Lohit Devanagari" pitchFamily="2"/>
              </a:rPr>
              <a:t> µm</a:t>
            </a:r>
            <a:r>
              <a:rPr lang="en-US" sz="1400" b="1" i="0" u="none" strike="noStrike" kern="1200" cap="none" baseline="30000" dirty="0">
                <a:ln>
                  <a:noFill/>
                </a:ln>
                <a:latin typeface="Liberation Sans" pitchFamily="18"/>
                <a:ea typeface="Noto Sans CJK SC" pitchFamily="2"/>
                <a:cs typeface="Lohit Devanagari" pitchFamily="2"/>
              </a:rPr>
              <a:t>3</a:t>
            </a:r>
          </a:p>
          <a:p>
            <a:r>
              <a:rPr lang="en-US" sz="1400" dirty="0">
                <a:latin typeface="Liberation Sans" pitchFamily="18"/>
                <a:ea typeface="Noto Sans CJK SC" pitchFamily="2"/>
                <a:cs typeface="Lohit Devanagari" pitchFamily="2"/>
              </a:rPr>
              <a:t>12 </a:t>
            </a:r>
            <a:r>
              <a:rPr lang="en-US" sz="1400" i="0" u="none" strike="noStrike" kern="1200" cap="none" dirty="0">
                <a:ln>
                  <a:noFill/>
                </a:ln>
                <a:latin typeface="Liberation Sans" pitchFamily="18"/>
                <a:ea typeface="Noto Sans CJK SC" pitchFamily="2"/>
                <a:cs typeface="Lohit Devanagari" pitchFamily="2"/>
              </a:rPr>
              <a:t>µm of sensor depth</a:t>
            </a:r>
            <a:endParaRPr lang="it-IT" sz="1400" dirty="0"/>
          </a:p>
        </p:txBody>
      </p:sp>
      <p:sp>
        <p:nvSpPr>
          <p:cNvPr id="11" name="Rettangolo con angoli arrotondati 10">
            <a:extLst>
              <a:ext uri="{FF2B5EF4-FFF2-40B4-BE49-F238E27FC236}">
                <a16:creationId xmlns:a16="http://schemas.microsoft.com/office/drawing/2014/main" id="{F1287F9C-0BC4-A212-2F41-85BE5EECE97D}"/>
              </a:ext>
            </a:extLst>
          </p:cNvPr>
          <p:cNvSpPr/>
          <p:nvPr/>
        </p:nvSpPr>
        <p:spPr>
          <a:xfrm>
            <a:off x="5324627" y="847379"/>
            <a:ext cx="3395881" cy="784928"/>
          </a:xfrm>
          <a:prstGeom prst="roundRect">
            <a:avLst/>
          </a:prstGeom>
          <a:solidFill>
            <a:schemeClr val="tx2">
              <a:lumMod val="50000"/>
              <a:lumOff val="50000"/>
            </a:schemeClr>
          </a:solidFill>
          <a:ln>
            <a:solidFill>
              <a:schemeClr val="tx2">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800" dirty="0"/>
              <a:t>3D TCAD </a:t>
            </a:r>
            <a:r>
              <a:rPr lang="it-IT" sz="2800" dirty="0" err="1"/>
              <a:t>simulation</a:t>
            </a:r>
            <a:endParaRPr lang="it-IT" sz="2800" dirty="0"/>
          </a:p>
        </p:txBody>
      </p:sp>
      <p:cxnSp>
        <p:nvCxnSpPr>
          <p:cNvPr id="12" name="Connettore 2 11">
            <a:extLst>
              <a:ext uri="{FF2B5EF4-FFF2-40B4-BE49-F238E27FC236}">
                <a16:creationId xmlns:a16="http://schemas.microsoft.com/office/drawing/2014/main" id="{06D02124-2940-F8A3-A609-0236ADB873E8}"/>
              </a:ext>
            </a:extLst>
          </p:cNvPr>
          <p:cNvCxnSpPr>
            <a:cxnSpLocks/>
          </p:cNvCxnSpPr>
          <p:nvPr/>
        </p:nvCxnSpPr>
        <p:spPr>
          <a:xfrm>
            <a:off x="7024200" y="1643585"/>
            <a:ext cx="0" cy="462134"/>
          </a:xfrm>
          <a:prstGeom prst="straightConnector1">
            <a:avLst/>
          </a:prstGeom>
          <a:ln w="57150">
            <a:solidFill>
              <a:schemeClr val="tx2">
                <a:lumMod val="50000"/>
                <a:lumOff val="5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3" name="Rettangolo con angoli arrotondati 12">
            <a:extLst>
              <a:ext uri="{FF2B5EF4-FFF2-40B4-BE49-F238E27FC236}">
                <a16:creationId xmlns:a16="http://schemas.microsoft.com/office/drawing/2014/main" id="{971DC4E7-95CE-4ACD-3008-3994B94A4EE3}"/>
              </a:ext>
            </a:extLst>
          </p:cNvPr>
          <p:cNvSpPr/>
          <p:nvPr/>
        </p:nvSpPr>
        <p:spPr>
          <a:xfrm>
            <a:off x="6182025" y="3329502"/>
            <a:ext cx="1681083" cy="784928"/>
          </a:xfrm>
          <a:prstGeom prst="roundRect">
            <a:avLst/>
          </a:prstGeom>
          <a:solidFill>
            <a:schemeClr val="tx2">
              <a:lumMod val="90000"/>
              <a:lumOff val="10000"/>
            </a:schemeClr>
          </a:solidFill>
          <a:ln>
            <a:solidFill>
              <a:schemeClr val="tx2">
                <a:lumMod val="90000"/>
                <a:lumOff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800" dirty="0"/>
              <a:t>Mesh </a:t>
            </a:r>
            <a:r>
              <a:rPr lang="it-IT" sz="2800" dirty="0" err="1"/>
              <a:t>cut</a:t>
            </a:r>
            <a:endParaRPr lang="it-IT" sz="2800" dirty="0"/>
          </a:p>
        </p:txBody>
      </p:sp>
      <p:cxnSp>
        <p:nvCxnSpPr>
          <p:cNvPr id="14" name="Connettore 2 13">
            <a:extLst>
              <a:ext uri="{FF2B5EF4-FFF2-40B4-BE49-F238E27FC236}">
                <a16:creationId xmlns:a16="http://schemas.microsoft.com/office/drawing/2014/main" id="{CB2C0B96-0C8C-C6C3-05CF-C73CE978EFBF}"/>
              </a:ext>
            </a:extLst>
          </p:cNvPr>
          <p:cNvCxnSpPr>
            <a:cxnSpLocks/>
          </p:cNvCxnSpPr>
          <p:nvPr/>
        </p:nvCxnSpPr>
        <p:spPr>
          <a:xfrm>
            <a:off x="7022570" y="2866390"/>
            <a:ext cx="0" cy="462134"/>
          </a:xfrm>
          <a:prstGeom prst="straightConnector1">
            <a:avLst/>
          </a:prstGeom>
          <a:ln w="57150">
            <a:solidFill>
              <a:schemeClr val="accent4">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5" name="Rettangolo con angoli arrotondati 14">
            <a:extLst>
              <a:ext uri="{FF2B5EF4-FFF2-40B4-BE49-F238E27FC236}">
                <a16:creationId xmlns:a16="http://schemas.microsoft.com/office/drawing/2014/main" id="{FE8093CE-25FF-CA86-E790-06640BAA6CEB}"/>
              </a:ext>
            </a:extLst>
          </p:cNvPr>
          <p:cNvSpPr/>
          <p:nvPr/>
        </p:nvSpPr>
        <p:spPr>
          <a:xfrm>
            <a:off x="4013383" y="4559920"/>
            <a:ext cx="6018366" cy="784928"/>
          </a:xfrm>
          <a:prstGeom prst="roundRect">
            <a:avLst/>
          </a:prstGeom>
          <a:solidFill>
            <a:schemeClr val="accent5">
              <a:lumMod val="75000"/>
            </a:schemeClr>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800" dirty="0" err="1"/>
              <a:t>Final</a:t>
            </a:r>
            <a:r>
              <a:rPr lang="it-IT" sz="2800" dirty="0"/>
              <a:t> mesh to be </a:t>
            </a:r>
            <a:r>
              <a:rPr lang="it-IT" sz="2800" dirty="0" err="1"/>
              <a:t>exported</a:t>
            </a:r>
            <a:r>
              <a:rPr lang="it-IT" sz="2800" dirty="0"/>
              <a:t> </a:t>
            </a:r>
            <a:r>
              <a:rPr lang="it-IT" sz="2800" dirty="0" err="1"/>
              <a:t>into</a:t>
            </a:r>
            <a:r>
              <a:rPr lang="it-IT" sz="2800" dirty="0"/>
              <a:t> AllPix2</a:t>
            </a:r>
          </a:p>
        </p:txBody>
      </p:sp>
      <p:cxnSp>
        <p:nvCxnSpPr>
          <p:cNvPr id="16" name="Connettore 2 15">
            <a:extLst>
              <a:ext uri="{FF2B5EF4-FFF2-40B4-BE49-F238E27FC236}">
                <a16:creationId xmlns:a16="http://schemas.microsoft.com/office/drawing/2014/main" id="{631E2139-A082-4E40-791D-EF358835AB3C}"/>
              </a:ext>
            </a:extLst>
          </p:cNvPr>
          <p:cNvCxnSpPr>
            <a:cxnSpLocks/>
          </p:cNvCxnSpPr>
          <p:nvPr/>
        </p:nvCxnSpPr>
        <p:spPr>
          <a:xfrm>
            <a:off x="7013130" y="4119302"/>
            <a:ext cx="0" cy="462134"/>
          </a:xfrm>
          <a:prstGeom prst="straightConnector1">
            <a:avLst/>
          </a:prstGeom>
          <a:ln w="57150">
            <a:solidFill>
              <a:schemeClr val="tx2">
                <a:lumMod val="90000"/>
                <a:lumOff val="1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8" name="Rettangolo con angoli arrotondati 17">
            <a:extLst>
              <a:ext uri="{FF2B5EF4-FFF2-40B4-BE49-F238E27FC236}">
                <a16:creationId xmlns:a16="http://schemas.microsoft.com/office/drawing/2014/main" id="{9B1F0D2B-EE6F-F114-794F-97E90BA0752A}"/>
              </a:ext>
            </a:extLst>
          </p:cNvPr>
          <p:cNvSpPr/>
          <p:nvPr/>
        </p:nvSpPr>
        <p:spPr>
          <a:xfrm>
            <a:off x="4536639" y="2093503"/>
            <a:ext cx="4952979" cy="784928"/>
          </a:xfrm>
          <a:prstGeom prst="roundRect">
            <a:avLst/>
          </a:prstGeom>
          <a:solidFill>
            <a:schemeClr val="accent4">
              <a:lumMod val="75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800" dirty="0" err="1"/>
              <a:t>Weighting</a:t>
            </a:r>
            <a:r>
              <a:rPr lang="it-IT" sz="2800" dirty="0"/>
              <a:t> </a:t>
            </a:r>
            <a:r>
              <a:rPr lang="it-IT" sz="2800" dirty="0" err="1"/>
              <a:t>potential</a:t>
            </a:r>
            <a:r>
              <a:rPr lang="it-IT" sz="2800" dirty="0"/>
              <a:t> </a:t>
            </a:r>
            <a:r>
              <a:rPr lang="it-IT" sz="2800" dirty="0" err="1"/>
              <a:t>evaluation</a:t>
            </a:r>
            <a:endParaRPr lang="it-IT" sz="2800" dirty="0"/>
          </a:p>
        </p:txBody>
      </p:sp>
    </p:spTree>
    <p:extLst>
      <p:ext uri="{BB962C8B-B14F-4D97-AF65-F5344CB8AC3E}">
        <p14:creationId xmlns:p14="http://schemas.microsoft.com/office/powerpoint/2010/main" val="39133068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03ECB7-CF67-81FA-4829-5DF76043F172}"/>
            </a:ext>
          </a:extLst>
        </p:cNvPr>
        <p:cNvGrpSpPr/>
        <p:nvPr/>
      </p:nvGrpSpPr>
      <p:grpSpPr>
        <a:xfrm>
          <a:off x="0" y="0"/>
          <a:ext cx="0" cy="0"/>
          <a:chOff x="0" y="0"/>
          <a:chExt cx="0" cy="0"/>
        </a:xfrm>
      </p:grpSpPr>
      <p:pic>
        <p:nvPicPr>
          <p:cNvPr id="2" name="Immagine 1">
            <a:extLst>
              <a:ext uri="{FF2B5EF4-FFF2-40B4-BE49-F238E27FC236}">
                <a16:creationId xmlns:a16="http://schemas.microsoft.com/office/drawing/2014/main" id="{EB8BAC43-7FA2-2A35-9CAF-354005D72BD3}"/>
              </a:ext>
            </a:extLst>
          </p:cNvPr>
          <p:cNvPicPr>
            <a:picLocks noChangeAspect="1"/>
          </p:cNvPicPr>
          <p:nvPr/>
        </p:nvPicPr>
        <p:blipFill>
          <a:blip r:embed="rId3">
            <a:lum/>
            <a:alphaModFix/>
          </a:blip>
          <a:srcRect/>
          <a:stretch>
            <a:fillRect/>
          </a:stretch>
        </p:blipFill>
        <p:spPr>
          <a:xfrm>
            <a:off x="162000" y="176400"/>
            <a:ext cx="414000" cy="543600"/>
          </a:xfrm>
          <a:prstGeom prst="rect">
            <a:avLst/>
          </a:prstGeom>
          <a:noFill/>
          <a:ln>
            <a:noFill/>
          </a:ln>
        </p:spPr>
      </p:pic>
      <p:pic>
        <p:nvPicPr>
          <p:cNvPr id="3" name="Immagine 2">
            <a:extLst>
              <a:ext uri="{FF2B5EF4-FFF2-40B4-BE49-F238E27FC236}">
                <a16:creationId xmlns:a16="http://schemas.microsoft.com/office/drawing/2014/main" id="{745A7366-C534-D87A-B898-5E81E1E5E313}"/>
              </a:ext>
            </a:extLst>
          </p:cNvPr>
          <p:cNvPicPr>
            <a:picLocks noChangeAspect="1"/>
          </p:cNvPicPr>
          <p:nvPr/>
        </p:nvPicPr>
        <p:blipFill>
          <a:blip r:embed="rId4">
            <a:lum/>
            <a:alphaModFix/>
          </a:blip>
          <a:srcRect/>
          <a:stretch>
            <a:fillRect/>
          </a:stretch>
        </p:blipFill>
        <p:spPr>
          <a:xfrm>
            <a:off x="8913600" y="165600"/>
            <a:ext cx="986400" cy="374400"/>
          </a:xfrm>
          <a:prstGeom prst="rect">
            <a:avLst/>
          </a:prstGeom>
          <a:noFill/>
          <a:ln>
            <a:noFill/>
          </a:ln>
        </p:spPr>
      </p:pic>
      <p:sp>
        <p:nvSpPr>
          <p:cNvPr id="4" name="Titolo 3">
            <a:extLst>
              <a:ext uri="{FF2B5EF4-FFF2-40B4-BE49-F238E27FC236}">
                <a16:creationId xmlns:a16="http://schemas.microsoft.com/office/drawing/2014/main" id="{6FB75469-2B9E-FD48-A151-07B28B316D3C}"/>
              </a:ext>
            </a:extLst>
          </p:cNvPr>
          <p:cNvSpPr txBox="1">
            <a:spLocks noGrp="1"/>
          </p:cNvSpPr>
          <p:nvPr>
            <p:ph type="title" idx="4294967295"/>
          </p:nvPr>
        </p:nvSpPr>
        <p:spPr>
          <a:xfrm>
            <a:off x="720000" y="146520"/>
            <a:ext cx="8593560" cy="493920"/>
          </a:xfrm>
        </p:spPr>
        <p:txBody>
          <a:bodyPr vert="horz"/>
          <a:lstStyle/>
          <a:p>
            <a:pPr lvl="0" rtl="0"/>
            <a:r>
              <a:rPr lang="en-US" sz="2800" dirty="0"/>
              <a:t>AllPix2 Flow</a:t>
            </a:r>
          </a:p>
        </p:txBody>
      </p:sp>
      <p:sp>
        <p:nvSpPr>
          <p:cNvPr id="5" name="Connettore diritto 4">
            <a:extLst>
              <a:ext uri="{FF2B5EF4-FFF2-40B4-BE49-F238E27FC236}">
                <a16:creationId xmlns:a16="http://schemas.microsoft.com/office/drawing/2014/main" id="{C585ABCA-B560-7655-1753-D80CF62B437E}"/>
              </a:ext>
            </a:extLst>
          </p:cNvPr>
          <p:cNvSpPr/>
          <p:nvPr/>
        </p:nvSpPr>
        <p:spPr>
          <a:xfrm>
            <a:off x="4001908" y="684360"/>
            <a:ext cx="2043289" cy="0"/>
          </a:xfrm>
          <a:prstGeom prst="line">
            <a:avLst/>
          </a:prstGeom>
          <a:noFill/>
          <a:ln w="38160">
            <a:solidFill>
              <a:srgbClr val="F10D0C"/>
            </a:solidFill>
            <a:prstDash val="solid"/>
          </a:ln>
        </p:spPr>
        <p:txBody>
          <a:bodyPr wrap="square" lIns="109080" tIns="64080" rIns="109080" bIns="6408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pic>
        <p:nvPicPr>
          <p:cNvPr id="6" name="Immagine 5">
            <a:extLst>
              <a:ext uri="{FF2B5EF4-FFF2-40B4-BE49-F238E27FC236}">
                <a16:creationId xmlns:a16="http://schemas.microsoft.com/office/drawing/2014/main" id="{D9E26C47-4BB8-4CEA-C408-3D656614A23B}"/>
              </a:ext>
            </a:extLst>
          </p:cNvPr>
          <p:cNvPicPr>
            <a:picLocks noChangeAspect="1"/>
          </p:cNvPicPr>
          <p:nvPr/>
        </p:nvPicPr>
        <p:blipFill>
          <a:blip r:embed="rId5">
            <a:lum/>
            <a:alphaModFix/>
          </a:blip>
          <a:srcRect/>
          <a:stretch>
            <a:fillRect/>
          </a:stretch>
        </p:blipFill>
        <p:spPr>
          <a:xfrm>
            <a:off x="9082800" y="540000"/>
            <a:ext cx="817200" cy="381600"/>
          </a:xfrm>
          <a:prstGeom prst="rect">
            <a:avLst/>
          </a:prstGeom>
          <a:noFill/>
          <a:ln>
            <a:noFill/>
          </a:ln>
        </p:spPr>
      </p:pic>
      <p:sp>
        <p:nvSpPr>
          <p:cNvPr id="7" name="CasellaDiTesto 6">
            <a:extLst>
              <a:ext uri="{FF2B5EF4-FFF2-40B4-BE49-F238E27FC236}">
                <a16:creationId xmlns:a16="http://schemas.microsoft.com/office/drawing/2014/main" id="{92ACAA56-EE62-C2D9-301F-96D803AAC544}"/>
              </a:ext>
            </a:extLst>
          </p:cNvPr>
          <p:cNvSpPr txBox="1"/>
          <p:nvPr/>
        </p:nvSpPr>
        <p:spPr>
          <a:xfrm>
            <a:off x="1298880" y="5379840"/>
            <a:ext cx="702000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S. Perciballi / 7-9 May</a:t>
            </a:r>
          </a:p>
        </p:txBody>
      </p:sp>
      <p:sp>
        <p:nvSpPr>
          <p:cNvPr id="17" name="CasellaDiTesto 16">
            <a:extLst>
              <a:ext uri="{FF2B5EF4-FFF2-40B4-BE49-F238E27FC236}">
                <a16:creationId xmlns:a16="http://schemas.microsoft.com/office/drawing/2014/main" id="{8B7577A4-E591-9CA2-75D7-252669CB4CF4}"/>
              </a:ext>
            </a:extLst>
          </p:cNvPr>
          <p:cNvSpPr txBox="1"/>
          <p:nvPr/>
        </p:nvSpPr>
        <p:spPr>
          <a:xfrm>
            <a:off x="9717119" y="5271120"/>
            <a:ext cx="542880" cy="489960"/>
          </a:xfrm>
          <a:prstGeom prst="rect">
            <a:avLst/>
          </a:prstGeom>
          <a:noFill/>
          <a:ln>
            <a:noFill/>
          </a:ln>
        </p:spPr>
        <p:txBody>
          <a:bodyPr vert="horz" wrap="square" lIns="90000" tIns="45000" rIns="90000" bIns="45000" anchor="ctr" anchorCtr="0" compatLnSpc="0">
            <a:spAutoFit/>
          </a:bodyPr>
          <a:lstStyle/>
          <a:p>
            <a:pPr marL="0" marR="0" lvl="0" indent="0" algn="just" rtl="0" hangingPunct="0">
              <a:lnSpc>
                <a:spcPct val="100000"/>
              </a:lnSpc>
              <a:spcBef>
                <a:spcPts val="0"/>
              </a:spcBef>
              <a:spcAft>
                <a:spcPts val="0"/>
              </a:spcAft>
              <a:buNone/>
              <a:tabLst/>
            </a:pPr>
            <a:fld id="{05110600-9728-4436-B239-7FCC26ECBC7D}" type="slidenum">
              <a:rPr/>
              <a:t>12</a:t>
            </a:fld>
            <a:endParaRPr lang="en-US" sz="1400" b="0" i="0" u="none" strike="noStrike" kern="1200" cap="none" dirty="0">
              <a:ln>
                <a:noFill/>
              </a:ln>
              <a:solidFill>
                <a:srgbClr val="808080"/>
              </a:solidFill>
              <a:latin typeface="Liberation Sans" pitchFamily="18"/>
              <a:ea typeface="Noto Sans CJK SC" pitchFamily="2"/>
              <a:cs typeface="Lohit Devanagari" pitchFamily="2"/>
            </a:endParaRPr>
          </a:p>
        </p:txBody>
      </p:sp>
      <p:sp>
        <p:nvSpPr>
          <p:cNvPr id="9" name="Rettangolo con angoli arrotondati 8">
            <a:extLst>
              <a:ext uri="{FF2B5EF4-FFF2-40B4-BE49-F238E27FC236}">
                <a16:creationId xmlns:a16="http://schemas.microsoft.com/office/drawing/2014/main" id="{169F6FFE-2670-B01F-6397-6A8DB9645C56}"/>
              </a:ext>
            </a:extLst>
          </p:cNvPr>
          <p:cNvSpPr/>
          <p:nvPr/>
        </p:nvSpPr>
        <p:spPr>
          <a:xfrm>
            <a:off x="3563515" y="873047"/>
            <a:ext cx="2953594" cy="784928"/>
          </a:xfrm>
          <a:prstGeom prst="roundRect">
            <a:avLst/>
          </a:prstGeom>
          <a:solidFill>
            <a:schemeClr val="tx2">
              <a:lumMod val="50000"/>
              <a:lumOff val="50000"/>
            </a:schemeClr>
          </a:solidFill>
          <a:ln>
            <a:solidFill>
              <a:schemeClr val="tx2">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800" dirty="0"/>
              <a:t>Mesh Converter</a:t>
            </a:r>
          </a:p>
        </p:txBody>
      </p:sp>
      <p:cxnSp>
        <p:nvCxnSpPr>
          <p:cNvPr id="11" name="Connettore 2 10">
            <a:extLst>
              <a:ext uri="{FF2B5EF4-FFF2-40B4-BE49-F238E27FC236}">
                <a16:creationId xmlns:a16="http://schemas.microsoft.com/office/drawing/2014/main" id="{0C8E5574-4661-A969-D347-86BAE029BB42}"/>
              </a:ext>
            </a:extLst>
          </p:cNvPr>
          <p:cNvCxnSpPr>
            <a:cxnSpLocks/>
          </p:cNvCxnSpPr>
          <p:nvPr/>
        </p:nvCxnSpPr>
        <p:spPr>
          <a:xfrm>
            <a:off x="5041660" y="1643585"/>
            <a:ext cx="0" cy="462134"/>
          </a:xfrm>
          <a:prstGeom prst="straightConnector1">
            <a:avLst/>
          </a:prstGeom>
          <a:ln w="57150">
            <a:solidFill>
              <a:schemeClr val="tx2">
                <a:lumMod val="50000"/>
                <a:lumOff val="5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5" name="Rettangolo con angoli arrotondati 14">
            <a:extLst>
              <a:ext uri="{FF2B5EF4-FFF2-40B4-BE49-F238E27FC236}">
                <a16:creationId xmlns:a16="http://schemas.microsoft.com/office/drawing/2014/main" id="{1A1FDFB1-2EB6-053B-DF99-AF3D481FDDAC}"/>
              </a:ext>
            </a:extLst>
          </p:cNvPr>
          <p:cNvSpPr/>
          <p:nvPr/>
        </p:nvSpPr>
        <p:spPr>
          <a:xfrm>
            <a:off x="2325438" y="2091801"/>
            <a:ext cx="5429748" cy="784928"/>
          </a:xfrm>
          <a:prstGeom prst="roundRect">
            <a:avLst/>
          </a:prstGeom>
          <a:solidFill>
            <a:schemeClr val="accent4">
              <a:lumMod val="75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800" dirty="0" err="1"/>
              <a:t>Simulation</a:t>
            </a:r>
            <a:r>
              <a:rPr lang="it-IT" sz="2800" dirty="0"/>
              <a:t> of </a:t>
            </a:r>
            <a:r>
              <a:rPr lang="it-IT" sz="2800" baseline="30000" dirty="0"/>
              <a:t>55</a:t>
            </a:r>
            <a:r>
              <a:rPr lang="it-IT" sz="2800" dirty="0"/>
              <a:t>Fe X-ray source</a:t>
            </a:r>
          </a:p>
        </p:txBody>
      </p:sp>
      <p:sp>
        <p:nvSpPr>
          <p:cNvPr id="18" name="Rettangolo con angoli arrotondati 17">
            <a:extLst>
              <a:ext uri="{FF2B5EF4-FFF2-40B4-BE49-F238E27FC236}">
                <a16:creationId xmlns:a16="http://schemas.microsoft.com/office/drawing/2014/main" id="{206FEEA2-6CAD-DBC7-A0DA-38B03708B3E7}"/>
              </a:ext>
            </a:extLst>
          </p:cNvPr>
          <p:cNvSpPr/>
          <p:nvPr/>
        </p:nvSpPr>
        <p:spPr>
          <a:xfrm>
            <a:off x="3432001" y="3329847"/>
            <a:ext cx="3217601" cy="784928"/>
          </a:xfrm>
          <a:prstGeom prst="roundRect">
            <a:avLst/>
          </a:prstGeom>
          <a:solidFill>
            <a:schemeClr val="tx2">
              <a:lumMod val="90000"/>
              <a:lumOff val="10000"/>
            </a:schemeClr>
          </a:solidFill>
          <a:ln>
            <a:solidFill>
              <a:schemeClr val="tx2">
                <a:lumMod val="90000"/>
                <a:lumOff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800" dirty="0"/>
              <a:t>AllPix2 </a:t>
            </a:r>
            <a:r>
              <a:rPr lang="it-IT" sz="2800" dirty="0" err="1"/>
              <a:t>simulation</a:t>
            </a:r>
            <a:endParaRPr lang="it-IT" sz="2800" dirty="0"/>
          </a:p>
        </p:txBody>
      </p:sp>
      <p:cxnSp>
        <p:nvCxnSpPr>
          <p:cNvPr id="23" name="Connettore 2 22">
            <a:extLst>
              <a:ext uri="{FF2B5EF4-FFF2-40B4-BE49-F238E27FC236}">
                <a16:creationId xmlns:a16="http://schemas.microsoft.com/office/drawing/2014/main" id="{5350EA31-7D8D-2385-7F7F-2650F696C71D}"/>
              </a:ext>
            </a:extLst>
          </p:cNvPr>
          <p:cNvCxnSpPr>
            <a:cxnSpLocks/>
          </p:cNvCxnSpPr>
          <p:nvPr/>
        </p:nvCxnSpPr>
        <p:spPr>
          <a:xfrm>
            <a:off x="5040030" y="2866390"/>
            <a:ext cx="0" cy="462134"/>
          </a:xfrm>
          <a:prstGeom prst="straightConnector1">
            <a:avLst/>
          </a:prstGeom>
          <a:ln w="57150">
            <a:solidFill>
              <a:schemeClr val="accent4">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4" name="Rettangolo con angoli arrotondati 23">
            <a:extLst>
              <a:ext uri="{FF2B5EF4-FFF2-40B4-BE49-F238E27FC236}">
                <a16:creationId xmlns:a16="http://schemas.microsoft.com/office/drawing/2014/main" id="{ABA4DB09-D2ED-7BF5-4345-6AD03C528AE5}"/>
              </a:ext>
            </a:extLst>
          </p:cNvPr>
          <p:cNvSpPr/>
          <p:nvPr/>
        </p:nvSpPr>
        <p:spPr>
          <a:xfrm>
            <a:off x="3431229" y="4572355"/>
            <a:ext cx="3217601" cy="784928"/>
          </a:xfrm>
          <a:prstGeom prst="roundRect">
            <a:avLst/>
          </a:prstGeom>
          <a:solidFill>
            <a:schemeClr val="accent5">
              <a:lumMod val="75000"/>
            </a:schemeClr>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800" dirty="0" err="1"/>
              <a:t>Pulse</a:t>
            </a:r>
            <a:r>
              <a:rPr lang="it-IT" sz="2800" dirty="0"/>
              <a:t> </a:t>
            </a:r>
            <a:r>
              <a:rPr lang="it-IT" sz="2800" dirty="0" err="1"/>
              <a:t>analysis</a:t>
            </a:r>
            <a:endParaRPr lang="it-IT" sz="2800" dirty="0"/>
          </a:p>
        </p:txBody>
      </p:sp>
      <p:cxnSp>
        <p:nvCxnSpPr>
          <p:cNvPr id="25" name="Connettore 2 24">
            <a:extLst>
              <a:ext uri="{FF2B5EF4-FFF2-40B4-BE49-F238E27FC236}">
                <a16:creationId xmlns:a16="http://schemas.microsoft.com/office/drawing/2014/main" id="{DA2D2AA8-FA65-265C-7A73-9FB485B4063A}"/>
              </a:ext>
            </a:extLst>
          </p:cNvPr>
          <p:cNvCxnSpPr>
            <a:cxnSpLocks/>
          </p:cNvCxnSpPr>
          <p:nvPr/>
        </p:nvCxnSpPr>
        <p:spPr>
          <a:xfrm>
            <a:off x="5030590" y="4119302"/>
            <a:ext cx="0" cy="462134"/>
          </a:xfrm>
          <a:prstGeom prst="straightConnector1">
            <a:avLst/>
          </a:prstGeom>
          <a:ln w="57150">
            <a:solidFill>
              <a:schemeClr val="tx2">
                <a:lumMod val="90000"/>
                <a:lumOff val="10000"/>
              </a:schemeClr>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659702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page13">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01F44A2C-8A96-A868-6E30-8DA18B39C4BB}"/>
              </a:ext>
            </a:extLst>
          </p:cNvPr>
          <p:cNvPicPr>
            <a:picLocks noChangeAspect="1"/>
          </p:cNvPicPr>
          <p:nvPr/>
        </p:nvPicPr>
        <p:blipFill>
          <a:blip r:embed="rId3">
            <a:lum/>
            <a:alphaModFix/>
          </a:blip>
          <a:srcRect/>
          <a:stretch>
            <a:fillRect/>
          </a:stretch>
        </p:blipFill>
        <p:spPr>
          <a:xfrm>
            <a:off x="162000" y="176400"/>
            <a:ext cx="414000" cy="543600"/>
          </a:xfrm>
          <a:prstGeom prst="rect">
            <a:avLst/>
          </a:prstGeom>
          <a:noFill/>
          <a:ln>
            <a:noFill/>
          </a:ln>
        </p:spPr>
      </p:pic>
      <p:pic>
        <p:nvPicPr>
          <p:cNvPr id="3" name="Immagine 2">
            <a:extLst>
              <a:ext uri="{FF2B5EF4-FFF2-40B4-BE49-F238E27FC236}">
                <a16:creationId xmlns:a16="http://schemas.microsoft.com/office/drawing/2014/main" id="{38D69CC0-9A7A-F75D-3F1D-D41D07C91E0D}"/>
              </a:ext>
            </a:extLst>
          </p:cNvPr>
          <p:cNvPicPr>
            <a:picLocks noChangeAspect="1"/>
          </p:cNvPicPr>
          <p:nvPr/>
        </p:nvPicPr>
        <p:blipFill>
          <a:blip r:embed="rId4">
            <a:lum/>
            <a:alphaModFix/>
          </a:blip>
          <a:srcRect/>
          <a:stretch>
            <a:fillRect/>
          </a:stretch>
        </p:blipFill>
        <p:spPr>
          <a:xfrm>
            <a:off x="8913600" y="165600"/>
            <a:ext cx="986400" cy="374400"/>
          </a:xfrm>
          <a:prstGeom prst="rect">
            <a:avLst/>
          </a:prstGeom>
          <a:noFill/>
          <a:ln>
            <a:noFill/>
          </a:ln>
        </p:spPr>
      </p:pic>
      <p:sp>
        <p:nvSpPr>
          <p:cNvPr id="4" name="Titolo 3">
            <a:extLst>
              <a:ext uri="{FF2B5EF4-FFF2-40B4-BE49-F238E27FC236}">
                <a16:creationId xmlns:a16="http://schemas.microsoft.com/office/drawing/2014/main" id="{C47BDF55-2471-77E6-EE59-17CEB5FC1630}"/>
              </a:ext>
            </a:extLst>
          </p:cNvPr>
          <p:cNvSpPr txBox="1">
            <a:spLocks noGrp="1"/>
          </p:cNvSpPr>
          <p:nvPr>
            <p:ph type="title" idx="4294967295"/>
          </p:nvPr>
        </p:nvSpPr>
        <p:spPr>
          <a:xfrm>
            <a:off x="720000" y="146520"/>
            <a:ext cx="8593560" cy="493920"/>
          </a:xfrm>
        </p:spPr>
        <p:txBody>
          <a:bodyPr vert="horz"/>
          <a:lstStyle/>
          <a:p>
            <a:pPr lvl="0" rtl="0"/>
            <a:r>
              <a:rPr lang="en-US" sz="2800"/>
              <a:t>AllPix2 Simulations – Modified with Gap</a:t>
            </a:r>
          </a:p>
        </p:txBody>
      </p:sp>
      <p:sp>
        <p:nvSpPr>
          <p:cNvPr id="5" name="Connettore diritto 4">
            <a:extLst>
              <a:ext uri="{FF2B5EF4-FFF2-40B4-BE49-F238E27FC236}">
                <a16:creationId xmlns:a16="http://schemas.microsoft.com/office/drawing/2014/main" id="{DBB3D926-E63C-267C-4BF7-6482C0CC3CE1}"/>
              </a:ext>
            </a:extLst>
          </p:cNvPr>
          <p:cNvSpPr/>
          <p:nvPr/>
        </p:nvSpPr>
        <p:spPr>
          <a:xfrm>
            <a:off x="1800000" y="720000"/>
            <a:ext cx="6480000" cy="0"/>
          </a:xfrm>
          <a:prstGeom prst="line">
            <a:avLst/>
          </a:prstGeom>
          <a:noFill/>
          <a:ln w="38160">
            <a:solidFill>
              <a:srgbClr val="F10D0C"/>
            </a:solidFill>
            <a:prstDash val="solid"/>
          </a:ln>
        </p:spPr>
        <p:txBody>
          <a:bodyPr wrap="square" lIns="109080" tIns="64080" rIns="109080" bIns="6408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pic>
        <p:nvPicPr>
          <p:cNvPr id="6" name="Immagine 5">
            <a:extLst>
              <a:ext uri="{FF2B5EF4-FFF2-40B4-BE49-F238E27FC236}">
                <a16:creationId xmlns:a16="http://schemas.microsoft.com/office/drawing/2014/main" id="{44B9072F-3BC4-1B58-83A6-9A3B718BE905}"/>
              </a:ext>
            </a:extLst>
          </p:cNvPr>
          <p:cNvPicPr>
            <a:picLocks noChangeAspect="1"/>
          </p:cNvPicPr>
          <p:nvPr/>
        </p:nvPicPr>
        <p:blipFill>
          <a:blip r:embed="rId5">
            <a:lum/>
            <a:alphaModFix/>
          </a:blip>
          <a:srcRect/>
          <a:stretch>
            <a:fillRect/>
          </a:stretch>
        </p:blipFill>
        <p:spPr>
          <a:xfrm>
            <a:off x="9082800" y="540000"/>
            <a:ext cx="817200" cy="381600"/>
          </a:xfrm>
          <a:prstGeom prst="rect">
            <a:avLst/>
          </a:prstGeom>
          <a:noFill/>
          <a:ln>
            <a:noFill/>
          </a:ln>
        </p:spPr>
      </p:pic>
      <p:sp>
        <p:nvSpPr>
          <p:cNvPr id="7" name="CasellaDiTesto 6">
            <a:extLst>
              <a:ext uri="{FF2B5EF4-FFF2-40B4-BE49-F238E27FC236}">
                <a16:creationId xmlns:a16="http://schemas.microsoft.com/office/drawing/2014/main" id="{9EF81B90-E2D6-5572-4A71-46A386ABE3E3}"/>
              </a:ext>
            </a:extLst>
          </p:cNvPr>
          <p:cNvSpPr txBox="1"/>
          <p:nvPr/>
        </p:nvSpPr>
        <p:spPr>
          <a:xfrm>
            <a:off x="1298880" y="5379840"/>
            <a:ext cx="702000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S. Perciballi / 7-9 May</a:t>
            </a:r>
          </a:p>
        </p:txBody>
      </p:sp>
      <p:sp>
        <p:nvSpPr>
          <p:cNvPr id="8" name="CasellaDiTesto 7">
            <a:extLst>
              <a:ext uri="{FF2B5EF4-FFF2-40B4-BE49-F238E27FC236}">
                <a16:creationId xmlns:a16="http://schemas.microsoft.com/office/drawing/2014/main" id="{C6C708AA-9FD0-C1D8-45B8-A6D7BB7492BD}"/>
              </a:ext>
            </a:extLst>
          </p:cNvPr>
          <p:cNvSpPr txBox="1"/>
          <p:nvPr/>
        </p:nvSpPr>
        <p:spPr>
          <a:xfrm>
            <a:off x="9717119" y="5270759"/>
            <a:ext cx="542880" cy="489960"/>
          </a:xfrm>
          <a:prstGeom prst="rect">
            <a:avLst/>
          </a:prstGeom>
          <a:noFill/>
          <a:ln>
            <a:noFill/>
          </a:ln>
        </p:spPr>
        <p:txBody>
          <a:bodyPr vert="horz" wrap="square" lIns="90000" tIns="45000" rIns="90000" bIns="45000" anchor="ctr" anchorCtr="0" compatLnSpc="0">
            <a:spAutoFit/>
          </a:bodyPr>
          <a:lstStyle/>
          <a:p>
            <a:pPr marL="0" marR="0" lvl="0" indent="0" algn="just" rtl="0" hangingPunct="0">
              <a:lnSpc>
                <a:spcPct val="100000"/>
              </a:lnSpc>
              <a:spcBef>
                <a:spcPts val="0"/>
              </a:spcBef>
              <a:spcAft>
                <a:spcPts val="0"/>
              </a:spcAft>
              <a:buNone/>
              <a:tabLst/>
            </a:pPr>
            <a:fld id="{66430CB8-44D6-48F4-A663-F6AC00E79144}" type="slidenum">
              <a:rPr/>
              <a:t>13</a:t>
            </a:fld>
            <a:endParaRPr lang="en-US" sz="1400" b="0" i="0" u="none" strike="noStrike" kern="1200" cap="none">
              <a:ln>
                <a:noFill/>
              </a:ln>
              <a:solidFill>
                <a:srgbClr val="808080"/>
              </a:solidFill>
              <a:latin typeface="Liberation Sans" pitchFamily="18"/>
              <a:ea typeface="Noto Sans CJK SC" pitchFamily="2"/>
              <a:cs typeface="Lohit Devanagari" pitchFamily="2"/>
            </a:endParaRPr>
          </a:p>
        </p:txBody>
      </p:sp>
      <p:pic>
        <p:nvPicPr>
          <p:cNvPr id="9" name="Immagine 8">
            <a:extLst>
              <a:ext uri="{FF2B5EF4-FFF2-40B4-BE49-F238E27FC236}">
                <a16:creationId xmlns:a16="http://schemas.microsoft.com/office/drawing/2014/main" id="{CD3D3225-3268-543C-D9A5-5F183960248E}"/>
              </a:ext>
            </a:extLst>
          </p:cNvPr>
          <p:cNvPicPr>
            <a:picLocks noChangeAspect="1"/>
          </p:cNvPicPr>
          <p:nvPr/>
        </p:nvPicPr>
        <p:blipFill>
          <a:blip r:embed="rId6">
            <a:lum/>
            <a:alphaModFix/>
          </a:blip>
          <a:srcRect/>
          <a:stretch>
            <a:fillRect/>
          </a:stretch>
        </p:blipFill>
        <p:spPr>
          <a:xfrm>
            <a:off x="0" y="838439"/>
            <a:ext cx="5760000" cy="2613600"/>
          </a:xfrm>
          <a:prstGeom prst="rect">
            <a:avLst/>
          </a:prstGeom>
          <a:noFill/>
          <a:ln>
            <a:noFill/>
          </a:ln>
        </p:spPr>
      </p:pic>
      <p:pic>
        <p:nvPicPr>
          <p:cNvPr id="10" name="Immagine 9">
            <a:extLst>
              <a:ext uri="{FF2B5EF4-FFF2-40B4-BE49-F238E27FC236}">
                <a16:creationId xmlns:a16="http://schemas.microsoft.com/office/drawing/2014/main" id="{13C8F834-63B0-8508-38C1-283515808888}"/>
              </a:ext>
            </a:extLst>
          </p:cNvPr>
          <p:cNvPicPr>
            <a:picLocks noChangeAspect="1"/>
          </p:cNvPicPr>
          <p:nvPr/>
        </p:nvPicPr>
        <p:blipFill>
          <a:blip r:embed="rId7">
            <a:lum/>
            <a:alphaModFix/>
          </a:blip>
          <a:srcRect/>
          <a:stretch>
            <a:fillRect/>
          </a:stretch>
        </p:blipFill>
        <p:spPr>
          <a:xfrm>
            <a:off x="4930140" y="2697513"/>
            <a:ext cx="5149500" cy="2724255"/>
          </a:xfrm>
          <a:prstGeom prst="rect">
            <a:avLst/>
          </a:prstGeom>
          <a:noFill/>
          <a:ln>
            <a:noFill/>
          </a:ln>
        </p:spPr>
      </p:pic>
      <p:sp>
        <p:nvSpPr>
          <p:cNvPr id="11" name="Figura a mano libera: forma 10">
            <a:extLst>
              <a:ext uri="{FF2B5EF4-FFF2-40B4-BE49-F238E27FC236}">
                <a16:creationId xmlns:a16="http://schemas.microsoft.com/office/drawing/2014/main" id="{B4E0A8F3-CF4D-C937-0D44-EBEB2B465E85}"/>
              </a:ext>
            </a:extLst>
          </p:cNvPr>
          <p:cNvSpPr/>
          <p:nvPr/>
        </p:nvSpPr>
        <p:spPr>
          <a:xfrm rot="2119200">
            <a:off x="4817232" y="1834697"/>
            <a:ext cx="2160000" cy="540000"/>
          </a:xfrm>
          <a:custGeom>
            <a:avLst>
              <a:gd name="f0" fmla="val 16200"/>
              <a:gd name="f1" fmla="val 5400"/>
            </a:avLst>
            <a:gdLst>
              <a:gd name="f2" fmla="val w"/>
              <a:gd name="f3" fmla="val h"/>
              <a:gd name="f4" fmla="val 0"/>
              <a:gd name="f5" fmla="val 21600"/>
              <a:gd name="f6" fmla="val 10800"/>
              <a:gd name="f7" fmla="*/ f2 1 21600"/>
              <a:gd name="f8" fmla="*/ f3 1 21600"/>
              <a:gd name="f9" fmla="pin 0 f0 21600"/>
              <a:gd name="f10" fmla="pin 0 f1 10800"/>
              <a:gd name="f11" fmla="val f10"/>
              <a:gd name="f12" fmla="val f9"/>
              <a:gd name="f13" fmla="+- 21600 0 f10"/>
              <a:gd name="f14" fmla="*/ f9 f7 1"/>
              <a:gd name="f15" fmla="*/ f10 f8 1"/>
              <a:gd name="f16" fmla="*/ 0 f7 1"/>
              <a:gd name="f17" fmla="+- 21600 0 f12"/>
              <a:gd name="f18" fmla="*/ f13 f8 1"/>
              <a:gd name="f19" fmla="*/ f11 f8 1"/>
              <a:gd name="f20" fmla="*/ f17 f11 1"/>
              <a:gd name="f21" fmla="*/ f20 1 10800"/>
              <a:gd name="f22" fmla="+- f12 f21 0"/>
              <a:gd name="f23" fmla="*/ f22 f7 1"/>
            </a:gdLst>
            <a:ahLst>
              <a:ahXY gdRefX="f0" minX="f4" maxX="f5" gdRefY="f1" minY="f4" maxY="f6">
                <a:pos x="f14" y="f15"/>
              </a:ahXY>
            </a:ahLst>
            <a:cxnLst>
              <a:cxn ang="3cd4">
                <a:pos x="hc" y="t"/>
              </a:cxn>
              <a:cxn ang="0">
                <a:pos x="r" y="vc"/>
              </a:cxn>
              <a:cxn ang="cd4">
                <a:pos x="hc" y="b"/>
              </a:cxn>
              <a:cxn ang="cd2">
                <a:pos x="l" y="vc"/>
              </a:cxn>
            </a:cxnLst>
            <a:rect l="f16" t="f19" r="f23" b="f18"/>
            <a:pathLst>
              <a:path w="21600" h="21600">
                <a:moveTo>
                  <a:pt x="f4" y="f11"/>
                </a:moveTo>
                <a:lnTo>
                  <a:pt x="f12" y="f11"/>
                </a:lnTo>
                <a:lnTo>
                  <a:pt x="f12" y="f4"/>
                </a:lnTo>
                <a:lnTo>
                  <a:pt x="f5" y="f6"/>
                </a:lnTo>
                <a:lnTo>
                  <a:pt x="f12" y="f5"/>
                </a:lnTo>
                <a:lnTo>
                  <a:pt x="f12" y="f13"/>
                </a:lnTo>
                <a:lnTo>
                  <a:pt x="f4" y="f13"/>
                </a:lnTo>
                <a:close/>
              </a:path>
            </a:pathLst>
          </a:custGeom>
          <a:gradFill>
            <a:gsLst>
              <a:gs pos="0">
                <a:srgbClr val="BF0041"/>
              </a:gs>
              <a:gs pos="100000">
                <a:srgbClr val="F7D1D5"/>
              </a:gs>
            </a:gsLst>
            <a:lin ang="5220000"/>
          </a:gradFill>
          <a:ln w="54000">
            <a:solidFill>
              <a:srgbClr val="BF0041"/>
            </a:solidFill>
            <a:prstDash val="solid"/>
          </a:ln>
        </p:spPr>
        <p:txBody>
          <a:bodyPr vert="horz" wrap="square" lIns="117000" tIns="72000" rIns="117000" bIns="72000" anchor="ctr" anchorCtr="0" compatLnSpc="0">
            <a:noAutofit/>
          </a:bodyPr>
          <a:lstStyle/>
          <a:p>
            <a:pPr marL="0" marR="0" lvl="0" indent="0" algn="ctr" rtl="0" hangingPunct="0">
              <a:lnSpc>
                <a:spcPct val="100000"/>
              </a:lnSpc>
              <a:spcBef>
                <a:spcPts val="0"/>
              </a:spcBef>
              <a:spcAft>
                <a:spcPts val="0"/>
              </a:spcAft>
              <a:buNone/>
              <a:tabLst/>
            </a:pPr>
            <a:r>
              <a:rPr lang="it-IT" sz="1800" b="0" i="0" u="none" strike="noStrike" kern="1200" cap="none">
                <a:ln>
                  <a:noFill/>
                </a:ln>
                <a:latin typeface="Liberation Sans" pitchFamily="18"/>
                <a:ea typeface="Noto Sans CJK SC" pitchFamily="2"/>
                <a:cs typeface="Lohit Devanagari" pitchFamily="2"/>
              </a:rPr>
              <a:t>Simulations</a:t>
            </a:r>
          </a:p>
        </p:txBody>
      </p:sp>
      <p:grpSp>
        <p:nvGrpSpPr>
          <p:cNvPr id="12" name="Gruppo 11">
            <a:extLst>
              <a:ext uri="{FF2B5EF4-FFF2-40B4-BE49-F238E27FC236}">
                <a16:creationId xmlns:a16="http://schemas.microsoft.com/office/drawing/2014/main" id="{E36D58F3-5680-B86F-FE92-28BF89C9F642}"/>
              </a:ext>
            </a:extLst>
          </p:cNvPr>
          <p:cNvGrpSpPr/>
          <p:nvPr/>
        </p:nvGrpSpPr>
        <p:grpSpPr>
          <a:xfrm>
            <a:off x="6840000" y="900000"/>
            <a:ext cx="2340000" cy="1620000"/>
            <a:chOff x="6840000" y="900000"/>
            <a:chExt cx="2340000" cy="1620000"/>
          </a:xfrm>
        </p:grpSpPr>
        <p:pic>
          <p:nvPicPr>
            <p:cNvPr id="13" name="Immagine 12">
              <a:extLst>
                <a:ext uri="{FF2B5EF4-FFF2-40B4-BE49-F238E27FC236}">
                  <a16:creationId xmlns:a16="http://schemas.microsoft.com/office/drawing/2014/main" id="{83D1F1F0-CB6E-47CA-E80B-A59390D8F4F2}"/>
                </a:ext>
              </a:extLst>
            </p:cNvPr>
            <p:cNvPicPr>
              <a:picLocks noChangeAspect="1"/>
            </p:cNvPicPr>
            <p:nvPr/>
          </p:nvPicPr>
          <p:blipFill>
            <a:blip r:embed="rId8">
              <a:lum/>
              <a:alphaModFix/>
            </a:blip>
            <a:srcRect/>
            <a:stretch>
              <a:fillRect/>
            </a:stretch>
          </p:blipFill>
          <p:spPr>
            <a:xfrm>
              <a:off x="6840000" y="900000"/>
              <a:ext cx="2340000" cy="1620000"/>
            </a:xfrm>
            <a:prstGeom prst="rect">
              <a:avLst/>
            </a:prstGeom>
            <a:noFill/>
            <a:ln>
              <a:noFill/>
            </a:ln>
          </p:spPr>
        </p:pic>
        <p:sp>
          <p:nvSpPr>
            <p:cNvPr id="14" name="Connettore diritto 13">
              <a:extLst>
                <a:ext uri="{FF2B5EF4-FFF2-40B4-BE49-F238E27FC236}">
                  <a16:creationId xmlns:a16="http://schemas.microsoft.com/office/drawing/2014/main" id="{5F449374-4656-B4E5-F3FA-83D2EAD4C930}"/>
                </a:ext>
              </a:extLst>
            </p:cNvPr>
            <p:cNvSpPr/>
            <p:nvPr/>
          </p:nvSpPr>
          <p:spPr>
            <a:xfrm>
              <a:off x="7022160" y="1517039"/>
              <a:ext cx="1976040" cy="0"/>
            </a:xfrm>
            <a:prstGeom prst="line">
              <a:avLst/>
            </a:prstGeom>
            <a:noFill/>
            <a:ln w="19080">
              <a:solidFill>
                <a:srgbClr val="F10D0C"/>
              </a:solidFill>
              <a:prstDash val="solid"/>
            </a:ln>
          </p:spPr>
          <p:txBody>
            <a:bodyPr wrap="square" lIns="99360" tIns="54360" rIns="99360" bIns="5436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15" name="Connettore diritto 14">
              <a:extLst>
                <a:ext uri="{FF2B5EF4-FFF2-40B4-BE49-F238E27FC236}">
                  <a16:creationId xmlns:a16="http://schemas.microsoft.com/office/drawing/2014/main" id="{31093C9D-6D20-CB96-C190-5C66BD0F2946}"/>
                </a:ext>
              </a:extLst>
            </p:cNvPr>
            <p:cNvSpPr/>
            <p:nvPr/>
          </p:nvSpPr>
          <p:spPr>
            <a:xfrm>
              <a:off x="7027200" y="1303560"/>
              <a:ext cx="0" cy="219240"/>
            </a:xfrm>
            <a:prstGeom prst="line">
              <a:avLst/>
            </a:prstGeom>
            <a:noFill/>
            <a:ln w="19080">
              <a:solidFill>
                <a:srgbClr val="F10D0C"/>
              </a:solidFill>
              <a:prstDash val="solid"/>
            </a:ln>
          </p:spPr>
          <p:txBody>
            <a:bodyPr wrap="square" lIns="99360" tIns="54360" rIns="99360" bIns="5436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16" name="Connettore diritto 15">
              <a:extLst>
                <a:ext uri="{FF2B5EF4-FFF2-40B4-BE49-F238E27FC236}">
                  <a16:creationId xmlns:a16="http://schemas.microsoft.com/office/drawing/2014/main" id="{D10445B9-DB33-858F-AED9-677231D27DE8}"/>
                </a:ext>
              </a:extLst>
            </p:cNvPr>
            <p:cNvSpPr/>
            <p:nvPr/>
          </p:nvSpPr>
          <p:spPr>
            <a:xfrm>
              <a:off x="9003240" y="1303560"/>
              <a:ext cx="0" cy="219240"/>
            </a:xfrm>
            <a:prstGeom prst="line">
              <a:avLst/>
            </a:prstGeom>
            <a:noFill/>
            <a:ln w="19080">
              <a:solidFill>
                <a:srgbClr val="F10D0C"/>
              </a:solidFill>
              <a:prstDash val="solid"/>
            </a:ln>
          </p:spPr>
          <p:txBody>
            <a:bodyPr wrap="square" lIns="99360" tIns="54360" rIns="99360" bIns="5436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grpSp>
      <p:sp>
        <p:nvSpPr>
          <p:cNvPr id="17" name="CasellaDiTesto 16">
            <a:extLst>
              <a:ext uri="{FF2B5EF4-FFF2-40B4-BE49-F238E27FC236}">
                <a16:creationId xmlns:a16="http://schemas.microsoft.com/office/drawing/2014/main" id="{42DD9DBB-2937-6CF1-F7E7-24A2D55CB02F}"/>
              </a:ext>
            </a:extLst>
          </p:cNvPr>
          <p:cNvSpPr txBox="1"/>
          <p:nvPr/>
        </p:nvSpPr>
        <p:spPr>
          <a:xfrm>
            <a:off x="2700000" y="1037159"/>
            <a:ext cx="1260000" cy="402840"/>
          </a:xfrm>
          <a:prstGeom prst="rect">
            <a:avLst/>
          </a:prstGeom>
          <a:noFill/>
          <a:ln>
            <a:noFill/>
          </a:ln>
        </p:spPr>
        <p:txBody>
          <a:bodyPr vert="horz" wrap="square" lIns="90000" tIns="45000" rIns="90000" bIns="45000" anchorCtr="0" compatLnSpc="0">
            <a:spAutoFit/>
          </a:bodyPr>
          <a:lstStyle/>
          <a:p>
            <a:pPr marL="0" marR="0" lvl="0" indent="0" algn="ctr" rtl="0" hangingPunct="0">
              <a:lnSpc>
                <a:spcPct val="100000"/>
              </a:lnSpc>
              <a:spcBef>
                <a:spcPts val="0"/>
              </a:spcBef>
              <a:spcAft>
                <a:spcPts val="0"/>
              </a:spcAft>
              <a:buNone/>
              <a:tabLst/>
              <a:defRPr b="1">
                <a:solidFill>
                  <a:srgbClr val="D81D45"/>
                </a:solidFill>
              </a:defRPr>
            </a:pPr>
            <a:r>
              <a:rPr lang="en-US" sz="2200" b="1" i="1" u="none" strike="noStrike" kern="1200" cap="none">
                <a:ln>
                  <a:noFill/>
                </a:ln>
                <a:solidFill>
                  <a:srgbClr val="D81D45"/>
                </a:solidFill>
                <a:latin typeface="Liberation Sans" pitchFamily="18"/>
                <a:ea typeface="Noto Sans CJK SC" pitchFamily="2"/>
                <a:cs typeface="Lohit Devanagari" pitchFamily="2"/>
              </a:rPr>
              <a:t>Data</a:t>
            </a:r>
          </a:p>
        </p:txBody>
      </p:sp>
      <p:sp>
        <p:nvSpPr>
          <p:cNvPr id="18" name="CasellaDiTesto 17">
            <a:extLst>
              <a:ext uri="{FF2B5EF4-FFF2-40B4-BE49-F238E27FC236}">
                <a16:creationId xmlns:a16="http://schemas.microsoft.com/office/drawing/2014/main" id="{B089BDA3-1B2A-A5FB-FEAB-224D2007FDAC}"/>
              </a:ext>
            </a:extLst>
          </p:cNvPr>
          <p:cNvSpPr txBox="1"/>
          <p:nvPr/>
        </p:nvSpPr>
        <p:spPr>
          <a:xfrm>
            <a:off x="7812000" y="2899440"/>
            <a:ext cx="1692000" cy="402840"/>
          </a:xfrm>
          <a:prstGeom prst="rect">
            <a:avLst/>
          </a:prstGeom>
          <a:noFill/>
          <a:ln>
            <a:noFill/>
          </a:ln>
        </p:spPr>
        <p:txBody>
          <a:bodyPr vert="horz" wrap="square" lIns="90000" tIns="45000" rIns="90000" bIns="45000" anchorCtr="0" compatLnSpc="0">
            <a:spAutoFit/>
          </a:bodyPr>
          <a:lstStyle/>
          <a:p>
            <a:pPr marL="0" marR="0" lvl="0" indent="0" algn="ctr" rtl="0" hangingPunct="0">
              <a:lnSpc>
                <a:spcPct val="100000"/>
              </a:lnSpc>
              <a:spcBef>
                <a:spcPts val="0"/>
              </a:spcBef>
              <a:spcAft>
                <a:spcPts val="0"/>
              </a:spcAft>
              <a:buNone/>
              <a:tabLst/>
              <a:defRPr b="1">
                <a:solidFill>
                  <a:srgbClr val="D81D45"/>
                </a:solidFill>
              </a:defRPr>
            </a:pPr>
            <a:r>
              <a:rPr lang="en-US" sz="2200" b="1" i="1" u="none" strike="noStrike" kern="1200" cap="none">
                <a:ln>
                  <a:noFill/>
                </a:ln>
                <a:solidFill>
                  <a:srgbClr val="D81D45"/>
                </a:solidFill>
                <a:latin typeface="Liberation Sans" pitchFamily="18"/>
                <a:ea typeface="Noto Sans CJK SC" pitchFamily="2"/>
                <a:cs typeface="Lohit Devanagari" pitchFamily="2"/>
              </a:rPr>
              <a:t>Simulation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page14">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F6C98C68-97CA-EE90-63F5-625AA80F1ABE}"/>
              </a:ext>
            </a:extLst>
          </p:cNvPr>
          <p:cNvPicPr>
            <a:picLocks noChangeAspect="1"/>
          </p:cNvPicPr>
          <p:nvPr/>
        </p:nvPicPr>
        <p:blipFill>
          <a:blip r:embed="rId3">
            <a:lum/>
            <a:alphaModFix/>
          </a:blip>
          <a:srcRect/>
          <a:stretch>
            <a:fillRect/>
          </a:stretch>
        </p:blipFill>
        <p:spPr>
          <a:xfrm>
            <a:off x="162000" y="176400"/>
            <a:ext cx="414000" cy="543600"/>
          </a:xfrm>
          <a:prstGeom prst="rect">
            <a:avLst/>
          </a:prstGeom>
          <a:noFill/>
          <a:ln>
            <a:noFill/>
          </a:ln>
        </p:spPr>
      </p:pic>
      <p:pic>
        <p:nvPicPr>
          <p:cNvPr id="3" name="Immagine 2">
            <a:extLst>
              <a:ext uri="{FF2B5EF4-FFF2-40B4-BE49-F238E27FC236}">
                <a16:creationId xmlns:a16="http://schemas.microsoft.com/office/drawing/2014/main" id="{04C78A43-E483-A363-D4F2-C11359792379}"/>
              </a:ext>
            </a:extLst>
          </p:cNvPr>
          <p:cNvPicPr>
            <a:picLocks noChangeAspect="1"/>
          </p:cNvPicPr>
          <p:nvPr/>
        </p:nvPicPr>
        <p:blipFill>
          <a:blip r:embed="rId4">
            <a:lum/>
            <a:alphaModFix/>
          </a:blip>
          <a:srcRect/>
          <a:stretch>
            <a:fillRect/>
          </a:stretch>
        </p:blipFill>
        <p:spPr>
          <a:xfrm>
            <a:off x="8913600" y="165600"/>
            <a:ext cx="986400" cy="374400"/>
          </a:xfrm>
          <a:prstGeom prst="rect">
            <a:avLst/>
          </a:prstGeom>
          <a:noFill/>
          <a:ln>
            <a:noFill/>
          </a:ln>
        </p:spPr>
      </p:pic>
      <p:sp>
        <p:nvSpPr>
          <p:cNvPr id="4" name="Titolo 3">
            <a:extLst>
              <a:ext uri="{FF2B5EF4-FFF2-40B4-BE49-F238E27FC236}">
                <a16:creationId xmlns:a16="http://schemas.microsoft.com/office/drawing/2014/main" id="{66E3FC0B-70D9-D257-5801-91472A68FF3F}"/>
              </a:ext>
            </a:extLst>
          </p:cNvPr>
          <p:cNvSpPr txBox="1">
            <a:spLocks noGrp="1"/>
          </p:cNvSpPr>
          <p:nvPr>
            <p:ph type="title" idx="4294967295"/>
          </p:nvPr>
        </p:nvSpPr>
        <p:spPr>
          <a:xfrm>
            <a:off x="720000" y="146520"/>
            <a:ext cx="8593560" cy="493920"/>
          </a:xfrm>
        </p:spPr>
        <p:txBody>
          <a:bodyPr vert="horz"/>
          <a:lstStyle/>
          <a:p>
            <a:pPr lvl="0" rtl="0"/>
            <a:r>
              <a:rPr lang="en-US" sz="2800"/>
              <a:t>AllPix2 Simulations – Modified</a:t>
            </a:r>
          </a:p>
        </p:txBody>
      </p:sp>
      <p:sp>
        <p:nvSpPr>
          <p:cNvPr id="5" name="Connettore diritto 4">
            <a:extLst>
              <a:ext uri="{FF2B5EF4-FFF2-40B4-BE49-F238E27FC236}">
                <a16:creationId xmlns:a16="http://schemas.microsoft.com/office/drawing/2014/main" id="{748D9C03-9D7F-DAC2-62E8-C9532E526627}"/>
              </a:ext>
            </a:extLst>
          </p:cNvPr>
          <p:cNvSpPr/>
          <p:nvPr/>
        </p:nvSpPr>
        <p:spPr>
          <a:xfrm>
            <a:off x="2520000" y="720000"/>
            <a:ext cx="5040000" cy="0"/>
          </a:xfrm>
          <a:prstGeom prst="line">
            <a:avLst/>
          </a:prstGeom>
          <a:noFill/>
          <a:ln w="38160">
            <a:solidFill>
              <a:srgbClr val="F10D0C"/>
            </a:solidFill>
            <a:prstDash val="solid"/>
          </a:ln>
        </p:spPr>
        <p:txBody>
          <a:bodyPr wrap="square" lIns="109080" tIns="64080" rIns="109080" bIns="6408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pic>
        <p:nvPicPr>
          <p:cNvPr id="6" name="Immagine 5">
            <a:extLst>
              <a:ext uri="{FF2B5EF4-FFF2-40B4-BE49-F238E27FC236}">
                <a16:creationId xmlns:a16="http://schemas.microsoft.com/office/drawing/2014/main" id="{01EEF665-25B3-07AC-249C-90E50E8C62DD}"/>
              </a:ext>
            </a:extLst>
          </p:cNvPr>
          <p:cNvPicPr>
            <a:picLocks noChangeAspect="1"/>
          </p:cNvPicPr>
          <p:nvPr/>
        </p:nvPicPr>
        <p:blipFill>
          <a:blip r:embed="rId5">
            <a:lum/>
            <a:alphaModFix/>
          </a:blip>
          <a:srcRect/>
          <a:stretch>
            <a:fillRect/>
          </a:stretch>
        </p:blipFill>
        <p:spPr>
          <a:xfrm>
            <a:off x="9082800" y="540000"/>
            <a:ext cx="817200" cy="381600"/>
          </a:xfrm>
          <a:prstGeom prst="rect">
            <a:avLst/>
          </a:prstGeom>
          <a:noFill/>
          <a:ln>
            <a:noFill/>
          </a:ln>
        </p:spPr>
      </p:pic>
      <p:sp>
        <p:nvSpPr>
          <p:cNvPr id="7" name="CasellaDiTesto 6">
            <a:extLst>
              <a:ext uri="{FF2B5EF4-FFF2-40B4-BE49-F238E27FC236}">
                <a16:creationId xmlns:a16="http://schemas.microsoft.com/office/drawing/2014/main" id="{C411A6BE-F867-FACC-5B94-CA9DDF9785CD}"/>
              </a:ext>
            </a:extLst>
          </p:cNvPr>
          <p:cNvSpPr txBox="1"/>
          <p:nvPr/>
        </p:nvSpPr>
        <p:spPr>
          <a:xfrm>
            <a:off x="1298880" y="5379840"/>
            <a:ext cx="702000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S. Perciballi / 7-9 May</a:t>
            </a:r>
          </a:p>
        </p:txBody>
      </p:sp>
      <p:sp>
        <p:nvSpPr>
          <p:cNvPr id="8" name="CasellaDiTesto 7">
            <a:extLst>
              <a:ext uri="{FF2B5EF4-FFF2-40B4-BE49-F238E27FC236}">
                <a16:creationId xmlns:a16="http://schemas.microsoft.com/office/drawing/2014/main" id="{4756E263-535A-E90C-FFE6-61BB4800083A}"/>
              </a:ext>
            </a:extLst>
          </p:cNvPr>
          <p:cNvSpPr txBox="1"/>
          <p:nvPr/>
        </p:nvSpPr>
        <p:spPr>
          <a:xfrm>
            <a:off x="9717119" y="5270759"/>
            <a:ext cx="542880" cy="489960"/>
          </a:xfrm>
          <a:prstGeom prst="rect">
            <a:avLst/>
          </a:prstGeom>
          <a:noFill/>
          <a:ln>
            <a:noFill/>
          </a:ln>
        </p:spPr>
        <p:txBody>
          <a:bodyPr vert="horz" wrap="square" lIns="90000" tIns="45000" rIns="90000" bIns="45000" anchor="ctr" anchorCtr="0" compatLnSpc="0">
            <a:spAutoFit/>
          </a:bodyPr>
          <a:lstStyle/>
          <a:p>
            <a:pPr marL="0" marR="0" lvl="0" indent="0" algn="just" rtl="0" hangingPunct="0">
              <a:lnSpc>
                <a:spcPct val="100000"/>
              </a:lnSpc>
              <a:spcBef>
                <a:spcPts val="0"/>
              </a:spcBef>
              <a:spcAft>
                <a:spcPts val="0"/>
              </a:spcAft>
              <a:buNone/>
              <a:tabLst/>
            </a:pPr>
            <a:fld id="{9C11BD63-9DF1-41EB-A615-010F89B51D82}" type="slidenum">
              <a:rPr/>
              <a:t>14</a:t>
            </a:fld>
            <a:endParaRPr lang="en-US" sz="1400" b="0" i="0" u="none" strike="noStrike" kern="1200" cap="none">
              <a:ln>
                <a:noFill/>
              </a:ln>
              <a:solidFill>
                <a:srgbClr val="808080"/>
              </a:solidFill>
              <a:latin typeface="Liberation Sans" pitchFamily="18"/>
              <a:ea typeface="Noto Sans CJK SC" pitchFamily="2"/>
              <a:cs typeface="Lohit Devanagari" pitchFamily="2"/>
            </a:endParaRPr>
          </a:p>
        </p:txBody>
      </p:sp>
      <p:pic>
        <p:nvPicPr>
          <p:cNvPr id="9" name="Immagine 8">
            <a:extLst>
              <a:ext uri="{FF2B5EF4-FFF2-40B4-BE49-F238E27FC236}">
                <a16:creationId xmlns:a16="http://schemas.microsoft.com/office/drawing/2014/main" id="{CEB028CC-BE96-8E9C-4112-75AAEADB3A74}"/>
              </a:ext>
            </a:extLst>
          </p:cNvPr>
          <p:cNvPicPr>
            <a:picLocks noChangeAspect="1"/>
          </p:cNvPicPr>
          <p:nvPr/>
        </p:nvPicPr>
        <p:blipFill>
          <a:blip r:embed="rId6">
            <a:lum/>
            <a:alphaModFix/>
          </a:blip>
          <a:srcRect/>
          <a:stretch>
            <a:fillRect/>
          </a:stretch>
        </p:blipFill>
        <p:spPr>
          <a:xfrm>
            <a:off x="0" y="838439"/>
            <a:ext cx="5760000" cy="2613600"/>
          </a:xfrm>
          <a:prstGeom prst="rect">
            <a:avLst/>
          </a:prstGeom>
          <a:noFill/>
          <a:ln>
            <a:noFill/>
          </a:ln>
        </p:spPr>
      </p:pic>
      <p:pic>
        <p:nvPicPr>
          <p:cNvPr id="10" name="Immagine 9">
            <a:extLst>
              <a:ext uri="{FF2B5EF4-FFF2-40B4-BE49-F238E27FC236}">
                <a16:creationId xmlns:a16="http://schemas.microsoft.com/office/drawing/2014/main" id="{A9873973-E8BA-D52D-C671-39B286E06C7E}"/>
              </a:ext>
            </a:extLst>
          </p:cNvPr>
          <p:cNvPicPr>
            <a:picLocks noChangeAspect="1"/>
          </p:cNvPicPr>
          <p:nvPr/>
        </p:nvPicPr>
        <p:blipFill>
          <a:blip r:embed="rId7">
            <a:lum/>
            <a:alphaModFix/>
          </a:blip>
          <a:srcRect/>
          <a:stretch>
            <a:fillRect/>
          </a:stretch>
        </p:blipFill>
        <p:spPr>
          <a:xfrm>
            <a:off x="4983484" y="2657894"/>
            <a:ext cx="5081274" cy="2688162"/>
          </a:xfrm>
          <a:prstGeom prst="rect">
            <a:avLst/>
          </a:prstGeom>
          <a:noFill/>
          <a:ln>
            <a:noFill/>
          </a:ln>
        </p:spPr>
      </p:pic>
      <p:grpSp>
        <p:nvGrpSpPr>
          <p:cNvPr id="11" name="Gruppo 10">
            <a:extLst>
              <a:ext uri="{FF2B5EF4-FFF2-40B4-BE49-F238E27FC236}">
                <a16:creationId xmlns:a16="http://schemas.microsoft.com/office/drawing/2014/main" id="{D52033E5-290F-02D5-F10C-E84F9D616DA3}"/>
              </a:ext>
            </a:extLst>
          </p:cNvPr>
          <p:cNvGrpSpPr/>
          <p:nvPr/>
        </p:nvGrpSpPr>
        <p:grpSpPr>
          <a:xfrm>
            <a:off x="6840000" y="874799"/>
            <a:ext cx="2340000" cy="1620000"/>
            <a:chOff x="6840000" y="874799"/>
            <a:chExt cx="2340000" cy="1620000"/>
          </a:xfrm>
        </p:grpSpPr>
        <p:pic>
          <p:nvPicPr>
            <p:cNvPr id="12" name="Immagine 11">
              <a:extLst>
                <a:ext uri="{FF2B5EF4-FFF2-40B4-BE49-F238E27FC236}">
                  <a16:creationId xmlns:a16="http://schemas.microsoft.com/office/drawing/2014/main" id="{F49CA1BE-A217-012E-669F-E4EF5F236596}"/>
                </a:ext>
              </a:extLst>
            </p:cNvPr>
            <p:cNvPicPr>
              <a:picLocks noChangeAspect="1"/>
            </p:cNvPicPr>
            <p:nvPr/>
          </p:nvPicPr>
          <p:blipFill>
            <a:blip r:embed="rId8">
              <a:lum/>
              <a:alphaModFix/>
            </a:blip>
            <a:srcRect/>
            <a:stretch>
              <a:fillRect/>
            </a:stretch>
          </p:blipFill>
          <p:spPr>
            <a:xfrm>
              <a:off x="6840000" y="874799"/>
              <a:ext cx="2338920" cy="1620000"/>
            </a:xfrm>
            <a:prstGeom prst="rect">
              <a:avLst/>
            </a:prstGeom>
            <a:noFill/>
            <a:ln>
              <a:noFill/>
            </a:ln>
          </p:spPr>
        </p:pic>
        <p:sp>
          <p:nvSpPr>
            <p:cNvPr id="13" name="Connettore diritto 12">
              <a:extLst>
                <a:ext uri="{FF2B5EF4-FFF2-40B4-BE49-F238E27FC236}">
                  <a16:creationId xmlns:a16="http://schemas.microsoft.com/office/drawing/2014/main" id="{2C5835D8-4A85-72C9-71C9-4F4521B53C4C}"/>
                </a:ext>
              </a:extLst>
            </p:cNvPr>
            <p:cNvSpPr/>
            <p:nvPr/>
          </p:nvSpPr>
          <p:spPr>
            <a:xfrm>
              <a:off x="6841080" y="1472040"/>
              <a:ext cx="2338920" cy="0"/>
            </a:xfrm>
            <a:prstGeom prst="line">
              <a:avLst/>
            </a:prstGeom>
            <a:noFill/>
            <a:ln w="19080">
              <a:solidFill>
                <a:srgbClr val="F10D0C"/>
              </a:solidFill>
              <a:prstDash val="solid"/>
            </a:ln>
          </p:spPr>
          <p:txBody>
            <a:bodyPr wrap="square" lIns="99360" tIns="54360" rIns="99360" bIns="5436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grpSp>
      <p:sp>
        <p:nvSpPr>
          <p:cNvPr id="14" name="Figura a mano libera: forma 13">
            <a:extLst>
              <a:ext uri="{FF2B5EF4-FFF2-40B4-BE49-F238E27FC236}">
                <a16:creationId xmlns:a16="http://schemas.microsoft.com/office/drawing/2014/main" id="{FAE8D58F-D611-AF0D-394D-CF35019DDD4B}"/>
              </a:ext>
            </a:extLst>
          </p:cNvPr>
          <p:cNvSpPr/>
          <p:nvPr/>
        </p:nvSpPr>
        <p:spPr>
          <a:xfrm rot="2119200">
            <a:off x="4778352" y="1779977"/>
            <a:ext cx="2160000" cy="540000"/>
          </a:xfrm>
          <a:custGeom>
            <a:avLst>
              <a:gd name="f0" fmla="val 16200"/>
              <a:gd name="f1" fmla="val 5400"/>
            </a:avLst>
            <a:gdLst>
              <a:gd name="f2" fmla="val w"/>
              <a:gd name="f3" fmla="val h"/>
              <a:gd name="f4" fmla="val 0"/>
              <a:gd name="f5" fmla="val 21600"/>
              <a:gd name="f6" fmla="val 10800"/>
              <a:gd name="f7" fmla="*/ f2 1 21600"/>
              <a:gd name="f8" fmla="*/ f3 1 21600"/>
              <a:gd name="f9" fmla="pin 0 f0 21600"/>
              <a:gd name="f10" fmla="pin 0 f1 10800"/>
              <a:gd name="f11" fmla="val f10"/>
              <a:gd name="f12" fmla="val f9"/>
              <a:gd name="f13" fmla="+- 21600 0 f10"/>
              <a:gd name="f14" fmla="*/ f9 f7 1"/>
              <a:gd name="f15" fmla="*/ f10 f8 1"/>
              <a:gd name="f16" fmla="*/ 0 f7 1"/>
              <a:gd name="f17" fmla="+- 21600 0 f12"/>
              <a:gd name="f18" fmla="*/ f13 f8 1"/>
              <a:gd name="f19" fmla="*/ f11 f8 1"/>
              <a:gd name="f20" fmla="*/ f17 f11 1"/>
              <a:gd name="f21" fmla="*/ f20 1 10800"/>
              <a:gd name="f22" fmla="+- f12 f21 0"/>
              <a:gd name="f23" fmla="*/ f22 f7 1"/>
            </a:gdLst>
            <a:ahLst>
              <a:ahXY gdRefX="f0" minX="f4" maxX="f5" gdRefY="f1" minY="f4" maxY="f6">
                <a:pos x="f14" y="f15"/>
              </a:ahXY>
            </a:ahLst>
            <a:cxnLst>
              <a:cxn ang="3cd4">
                <a:pos x="hc" y="t"/>
              </a:cxn>
              <a:cxn ang="0">
                <a:pos x="r" y="vc"/>
              </a:cxn>
              <a:cxn ang="cd4">
                <a:pos x="hc" y="b"/>
              </a:cxn>
              <a:cxn ang="cd2">
                <a:pos x="l" y="vc"/>
              </a:cxn>
            </a:cxnLst>
            <a:rect l="f16" t="f19" r="f23" b="f18"/>
            <a:pathLst>
              <a:path w="21600" h="21600">
                <a:moveTo>
                  <a:pt x="f4" y="f11"/>
                </a:moveTo>
                <a:lnTo>
                  <a:pt x="f12" y="f11"/>
                </a:lnTo>
                <a:lnTo>
                  <a:pt x="f12" y="f4"/>
                </a:lnTo>
                <a:lnTo>
                  <a:pt x="f5" y="f6"/>
                </a:lnTo>
                <a:lnTo>
                  <a:pt x="f12" y="f5"/>
                </a:lnTo>
                <a:lnTo>
                  <a:pt x="f12" y="f13"/>
                </a:lnTo>
                <a:lnTo>
                  <a:pt x="f4" y="f13"/>
                </a:lnTo>
                <a:close/>
              </a:path>
            </a:pathLst>
          </a:custGeom>
          <a:gradFill>
            <a:gsLst>
              <a:gs pos="0">
                <a:srgbClr val="BF0041"/>
              </a:gs>
              <a:gs pos="100000">
                <a:srgbClr val="F7D1D5"/>
              </a:gs>
            </a:gsLst>
            <a:lin ang="5220000"/>
          </a:gradFill>
          <a:ln w="54000">
            <a:solidFill>
              <a:srgbClr val="BF0041"/>
            </a:solidFill>
            <a:prstDash val="solid"/>
          </a:ln>
        </p:spPr>
        <p:txBody>
          <a:bodyPr vert="horz" wrap="square" lIns="117000" tIns="72000" rIns="117000" bIns="72000" anchor="ctr" anchorCtr="0" compatLnSpc="0">
            <a:noAutofit/>
          </a:bodyPr>
          <a:lstStyle/>
          <a:p>
            <a:pPr marL="0" marR="0" lvl="0" indent="0" algn="ctr" rtl="0" hangingPunct="0">
              <a:lnSpc>
                <a:spcPct val="100000"/>
              </a:lnSpc>
              <a:spcBef>
                <a:spcPts val="0"/>
              </a:spcBef>
              <a:spcAft>
                <a:spcPts val="0"/>
              </a:spcAft>
              <a:buNone/>
              <a:tabLst/>
            </a:pPr>
            <a:r>
              <a:rPr lang="it-IT" sz="1800" b="0" i="0" u="none" strike="noStrike" kern="1200" cap="none">
                <a:ln>
                  <a:noFill/>
                </a:ln>
                <a:latin typeface="Liberation Sans" pitchFamily="18"/>
                <a:ea typeface="Noto Sans CJK SC" pitchFamily="2"/>
                <a:cs typeface="Lohit Devanagari" pitchFamily="2"/>
              </a:rPr>
              <a:t>Simulations</a:t>
            </a:r>
          </a:p>
        </p:txBody>
      </p:sp>
      <p:sp>
        <p:nvSpPr>
          <p:cNvPr id="15" name="CasellaDiTesto 14">
            <a:extLst>
              <a:ext uri="{FF2B5EF4-FFF2-40B4-BE49-F238E27FC236}">
                <a16:creationId xmlns:a16="http://schemas.microsoft.com/office/drawing/2014/main" id="{1608321F-05F4-248F-AFC8-7B747345DB09}"/>
              </a:ext>
            </a:extLst>
          </p:cNvPr>
          <p:cNvSpPr txBox="1"/>
          <p:nvPr/>
        </p:nvSpPr>
        <p:spPr>
          <a:xfrm>
            <a:off x="2700000" y="1037519"/>
            <a:ext cx="1260000" cy="402840"/>
          </a:xfrm>
          <a:prstGeom prst="rect">
            <a:avLst/>
          </a:prstGeom>
          <a:noFill/>
          <a:ln>
            <a:noFill/>
          </a:ln>
        </p:spPr>
        <p:txBody>
          <a:bodyPr vert="horz" wrap="square" lIns="90000" tIns="45000" rIns="90000" bIns="45000" anchorCtr="0" compatLnSpc="0">
            <a:spAutoFit/>
          </a:bodyPr>
          <a:lstStyle/>
          <a:p>
            <a:pPr marL="0" marR="0" lvl="0" indent="0" algn="ctr" rtl="0" hangingPunct="0">
              <a:lnSpc>
                <a:spcPct val="100000"/>
              </a:lnSpc>
              <a:spcBef>
                <a:spcPts val="0"/>
              </a:spcBef>
              <a:spcAft>
                <a:spcPts val="0"/>
              </a:spcAft>
              <a:buNone/>
              <a:tabLst/>
              <a:defRPr b="1">
                <a:solidFill>
                  <a:srgbClr val="D81D45"/>
                </a:solidFill>
              </a:defRPr>
            </a:pPr>
            <a:r>
              <a:rPr lang="en-US" sz="2200" b="1" i="1" u="none" strike="noStrike" kern="1200" cap="none">
                <a:ln>
                  <a:noFill/>
                </a:ln>
                <a:solidFill>
                  <a:srgbClr val="D81D45"/>
                </a:solidFill>
                <a:latin typeface="Liberation Sans" pitchFamily="18"/>
                <a:ea typeface="Noto Sans CJK SC" pitchFamily="2"/>
                <a:cs typeface="Lohit Devanagari" pitchFamily="2"/>
              </a:rPr>
              <a:t>Data</a:t>
            </a:r>
          </a:p>
        </p:txBody>
      </p:sp>
      <p:sp>
        <p:nvSpPr>
          <p:cNvPr id="16" name="CasellaDiTesto 15">
            <a:extLst>
              <a:ext uri="{FF2B5EF4-FFF2-40B4-BE49-F238E27FC236}">
                <a16:creationId xmlns:a16="http://schemas.microsoft.com/office/drawing/2014/main" id="{D252906C-475C-CBA2-D0E0-5030DE4BF9B1}"/>
              </a:ext>
            </a:extLst>
          </p:cNvPr>
          <p:cNvSpPr txBox="1"/>
          <p:nvPr/>
        </p:nvSpPr>
        <p:spPr>
          <a:xfrm>
            <a:off x="7812000" y="2899800"/>
            <a:ext cx="1692000" cy="402840"/>
          </a:xfrm>
          <a:prstGeom prst="rect">
            <a:avLst/>
          </a:prstGeom>
          <a:noFill/>
          <a:ln>
            <a:noFill/>
          </a:ln>
        </p:spPr>
        <p:txBody>
          <a:bodyPr vert="horz" wrap="square" lIns="90000" tIns="45000" rIns="90000" bIns="45000" anchorCtr="0" compatLnSpc="0">
            <a:spAutoFit/>
          </a:bodyPr>
          <a:lstStyle/>
          <a:p>
            <a:pPr marL="0" marR="0" lvl="0" indent="0" algn="ctr" rtl="0" hangingPunct="0">
              <a:lnSpc>
                <a:spcPct val="100000"/>
              </a:lnSpc>
              <a:spcBef>
                <a:spcPts val="0"/>
              </a:spcBef>
              <a:spcAft>
                <a:spcPts val="0"/>
              </a:spcAft>
              <a:buNone/>
              <a:tabLst/>
              <a:defRPr b="1">
                <a:solidFill>
                  <a:srgbClr val="D81D45"/>
                </a:solidFill>
              </a:defRPr>
            </a:pPr>
            <a:r>
              <a:rPr lang="en-US" sz="2200" b="1" i="1" u="none" strike="noStrike" kern="1200" cap="none">
                <a:ln>
                  <a:noFill/>
                </a:ln>
                <a:solidFill>
                  <a:srgbClr val="D81D45"/>
                </a:solidFill>
                <a:latin typeface="Liberation Sans" pitchFamily="18"/>
                <a:ea typeface="Noto Sans CJK SC" pitchFamily="2"/>
                <a:cs typeface="Lohit Devanagari" pitchFamily="2"/>
              </a:rPr>
              <a:t>Simulation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CEA75C-523A-BE81-B5DC-99F336CD1103}"/>
            </a:ext>
          </a:extLst>
        </p:cNvPr>
        <p:cNvGrpSpPr/>
        <p:nvPr/>
      </p:nvGrpSpPr>
      <p:grpSpPr>
        <a:xfrm>
          <a:off x="0" y="0"/>
          <a:ext cx="0" cy="0"/>
          <a:chOff x="0" y="0"/>
          <a:chExt cx="0" cy="0"/>
        </a:xfrm>
      </p:grpSpPr>
      <p:grpSp>
        <p:nvGrpSpPr>
          <p:cNvPr id="14" name="Gruppo 13">
            <a:extLst>
              <a:ext uri="{FF2B5EF4-FFF2-40B4-BE49-F238E27FC236}">
                <a16:creationId xmlns:a16="http://schemas.microsoft.com/office/drawing/2014/main" id="{624782C9-F837-788F-31E4-0D8F510FCD63}"/>
              </a:ext>
            </a:extLst>
          </p:cNvPr>
          <p:cNvGrpSpPr/>
          <p:nvPr/>
        </p:nvGrpSpPr>
        <p:grpSpPr>
          <a:xfrm>
            <a:off x="6452561" y="766338"/>
            <a:ext cx="2393433" cy="2401327"/>
            <a:chOff x="6752880" y="799561"/>
            <a:chExt cx="2393433" cy="2401327"/>
          </a:xfrm>
        </p:grpSpPr>
        <p:pic>
          <p:nvPicPr>
            <p:cNvPr id="21" name="Immagine 20">
              <a:extLst>
                <a:ext uri="{FF2B5EF4-FFF2-40B4-BE49-F238E27FC236}">
                  <a16:creationId xmlns:a16="http://schemas.microsoft.com/office/drawing/2014/main" id="{661BFE8A-4D0D-13F4-F802-4B45FB1A46A8}"/>
                </a:ext>
              </a:extLst>
            </p:cNvPr>
            <p:cNvPicPr>
              <a:picLocks noChangeAspect="1"/>
            </p:cNvPicPr>
            <p:nvPr/>
          </p:nvPicPr>
          <p:blipFill>
            <a:blip r:embed="rId3">
              <a:extLst>
                <a:ext uri="{28A0092B-C50C-407E-A947-70E740481C1C}">
                  <a14:useLocalDpi xmlns:a14="http://schemas.microsoft.com/office/drawing/2010/main" val="0"/>
                </a:ext>
              </a:extLst>
            </a:blip>
            <a:srcRect r="50003"/>
            <a:stretch/>
          </p:blipFill>
          <p:spPr>
            <a:xfrm>
              <a:off x="6752880" y="799561"/>
              <a:ext cx="2393433" cy="2401327"/>
            </a:xfrm>
            <a:prstGeom prst="rect">
              <a:avLst/>
            </a:prstGeom>
          </p:spPr>
        </p:pic>
        <p:cxnSp>
          <p:nvCxnSpPr>
            <p:cNvPr id="10" name="Connettore diritto 9">
              <a:extLst>
                <a:ext uri="{FF2B5EF4-FFF2-40B4-BE49-F238E27FC236}">
                  <a16:creationId xmlns:a16="http://schemas.microsoft.com/office/drawing/2014/main" id="{542B3AA3-61C8-F6D5-72CF-30096362DFE2}"/>
                </a:ext>
              </a:extLst>
            </p:cNvPr>
            <p:cNvCxnSpPr/>
            <p:nvPr/>
          </p:nvCxnSpPr>
          <p:spPr>
            <a:xfrm>
              <a:off x="7104807" y="863928"/>
              <a:ext cx="218485" cy="0"/>
            </a:xfrm>
            <a:prstGeom prst="line">
              <a:avLst/>
            </a:prstGeom>
            <a:ln w="57150">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12" name="CasellaDiTesto 11">
              <a:extLst>
                <a:ext uri="{FF2B5EF4-FFF2-40B4-BE49-F238E27FC236}">
                  <a16:creationId xmlns:a16="http://schemas.microsoft.com/office/drawing/2014/main" id="{0AE11433-381A-4E2B-30BE-034541DAFC41}"/>
                </a:ext>
              </a:extLst>
            </p:cNvPr>
            <p:cNvSpPr txBox="1"/>
            <p:nvPr/>
          </p:nvSpPr>
          <p:spPr>
            <a:xfrm>
              <a:off x="7108605" y="823837"/>
              <a:ext cx="1346219" cy="400110"/>
            </a:xfrm>
            <a:prstGeom prst="rect">
              <a:avLst/>
            </a:prstGeom>
            <a:noFill/>
          </p:spPr>
          <p:txBody>
            <a:bodyPr wrap="square" rtlCol="0">
              <a:spAutoFit/>
            </a:bodyPr>
            <a:lstStyle/>
            <a:p>
              <a:r>
                <a:rPr lang="it-IT" sz="2000" b="1" dirty="0" err="1">
                  <a:solidFill>
                    <a:schemeClr val="tx2">
                      <a:lumMod val="50000"/>
                      <a:lumOff val="50000"/>
                    </a:schemeClr>
                  </a:solidFill>
                </a:rPr>
                <a:t>Electrode</a:t>
              </a:r>
              <a:endParaRPr lang="it-IT" sz="2000" b="1" dirty="0">
                <a:solidFill>
                  <a:schemeClr val="tx2">
                    <a:lumMod val="50000"/>
                    <a:lumOff val="50000"/>
                  </a:schemeClr>
                </a:solidFill>
              </a:endParaRPr>
            </a:p>
          </p:txBody>
        </p:sp>
      </p:grpSp>
      <p:grpSp>
        <p:nvGrpSpPr>
          <p:cNvPr id="16" name="Gruppo 15">
            <a:extLst>
              <a:ext uri="{FF2B5EF4-FFF2-40B4-BE49-F238E27FC236}">
                <a16:creationId xmlns:a16="http://schemas.microsoft.com/office/drawing/2014/main" id="{880DE003-BD14-7F1E-66C0-CFA351E90497}"/>
              </a:ext>
            </a:extLst>
          </p:cNvPr>
          <p:cNvGrpSpPr/>
          <p:nvPr/>
        </p:nvGrpSpPr>
        <p:grpSpPr>
          <a:xfrm>
            <a:off x="7400010" y="2936042"/>
            <a:ext cx="2348198" cy="2672998"/>
            <a:chOff x="7400010" y="2936042"/>
            <a:chExt cx="2348198" cy="2672998"/>
          </a:xfrm>
        </p:grpSpPr>
        <p:grpSp>
          <p:nvGrpSpPr>
            <p:cNvPr id="15" name="Gruppo 14">
              <a:extLst>
                <a:ext uri="{FF2B5EF4-FFF2-40B4-BE49-F238E27FC236}">
                  <a16:creationId xmlns:a16="http://schemas.microsoft.com/office/drawing/2014/main" id="{CD2BA034-2DAF-2E86-01EE-AF126AC6A8F0}"/>
                </a:ext>
              </a:extLst>
            </p:cNvPr>
            <p:cNvGrpSpPr/>
            <p:nvPr/>
          </p:nvGrpSpPr>
          <p:grpSpPr>
            <a:xfrm>
              <a:off x="7400010" y="3207712"/>
              <a:ext cx="2348198" cy="2401328"/>
              <a:chOff x="7408102" y="3207712"/>
              <a:chExt cx="2348198" cy="2401328"/>
            </a:xfrm>
          </p:grpSpPr>
          <p:pic>
            <p:nvPicPr>
              <p:cNvPr id="23" name="Immagine 22">
                <a:extLst>
                  <a:ext uri="{FF2B5EF4-FFF2-40B4-BE49-F238E27FC236}">
                    <a16:creationId xmlns:a16="http://schemas.microsoft.com/office/drawing/2014/main" id="{902CAF3E-2C6A-F10C-AFCE-3C105F1D8CB4}"/>
                  </a:ext>
                </a:extLst>
              </p:cNvPr>
              <p:cNvPicPr>
                <a:picLocks noChangeAspect="1"/>
              </p:cNvPicPr>
              <p:nvPr/>
            </p:nvPicPr>
            <p:blipFill>
              <a:blip r:embed="rId3">
                <a:extLst>
                  <a:ext uri="{28A0092B-C50C-407E-A947-70E740481C1C}">
                    <a14:useLocalDpi xmlns:a14="http://schemas.microsoft.com/office/drawing/2010/main" val="0"/>
                  </a:ext>
                </a:extLst>
              </a:blip>
              <a:srcRect l="50948"/>
              <a:stretch/>
            </p:blipFill>
            <p:spPr>
              <a:xfrm>
                <a:off x="7408102" y="3207712"/>
                <a:ext cx="2348198" cy="2401328"/>
              </a:xfrm>
              <a:prstGeom prst="rect">
                <a:avLst/>
              </a:prstGeom>
            </p:spPr>
          </p:pic>
          <p:cxnSp>
            <p:nvCxnSpPr>
              <p:cNvPr id="11" name="Connettore diritto 10">
                <a:extLst>
                  <a:ext uri="{FF2B5EF4-FFF2-40B4-BE49-F238E27FC236}">
                    <a16:creationId xmlns:a16="http://schemas.microsoft.com/office/drawing/2014/main" id="{CFC282A6-2AA0-8350-14E4-99F81593829C}"/>
                  </a:ext>
                </a:extLst>
              </p:cNvPr>
              <p:cNvCxnSpPr/>
              <p:nvPr/>
            </p:nvCxnSpPr>
            <p:spPr>
              <a:xfrm>
                <a:off x="7767003" y="3273996"/>
                <a:ext cx="218485" cy="0"/>
              </a:xfrm>
              <a:prstGeom prst="line">
                <a:avLst/>
              </a:prstGeom>
              <a:ln w="57150">
                <a:solidFill>
                  <a:schemeClr val="tx2">
                    <a:lumMod val="50000"/>
                    <a:lumOff val="50000"/>
                  </a:schemeClr>
                </a:solidFill>
              </a:ln>
            </p:spPr>
            <p:style>
              <a:lnRef idx="2">
                <a:schemeClr val="accent1"/>
              </a:lnRef>
              <a:fillRef idx="0">
                <a:schemeClr val="accent1"/>
              </a:fillRef>
              <a:effectRef idx="1">
                <a:schemeClr val="accent1"/>
              </a:effectRef>
              <a:fontRef idx="minor">
                <a:schemeClr val="tx1"/>
              </a:fontRef>
            </p:style>
          </p:cxnSp>
        </p:grpSp>
        <p:sp>
          <p:nvSpPr>
            <p:cNvPr id="13" name="CasellaDiTesto 12">
              <a:extLst>
                <a:ext uri="{FF2B5EF4-FFF2-40B4-BE49-F238E27FC236}">
                  <a16:creationId xmlns:a16="http://schemas.microsoft.com/office/drawing/2014/main" id="{71DD5AAB-E40A-6C89-C813-A2D654D5D6FE}"/>
                </a:ext>
              </a:extLst>
            </p:cNvPr>
            <p:cNvSpPr txBox="1"/>
            <p:nvPr/>
          </p:nvSpPr>
          <p:spPr>
            <a:xfrm>
              <a:off x="7935334" y="2936042"/>
              <a:ext cx="1346219" cy="400110"/>
            </a:xfrm>
            <a:prstGeom prst="rect">
              <a:avLst/>
            </a:prstGeom>
            <a:noFill/>
          </p:spPr>
          <p:txBody>
            <a:bodyPr wrap="square" rtlCol="0">
              <a:spAutoFit/>
            </a:bodyPr>
            <a:lstStyle/>
            <a:p>
              <a:r>
                <a:rPr lang="it-IT" sz="2000" b="1" dirty="0" err="1">
                  <a:solidFill>
                    <a:schemeClr val="tx2">
                      <a:lumMod val="50000"/>
                      <a:lumOff val="50000"/>
                    </a:schemeClr>
                  </a:solidFill>
                </a:rPr>
                <a:t>Electrode</a:t>
              </a:r>
              <a:endParaRPr lang="it-IT" sz="2000" b="1" dirty="0">
                <a:solidFill>
                  <a:schemeClr val="tx2">
                    <a:lumMod val="50000"/>
                    <a:lumOff val="50000"/>
                  </a:schemeClr>
                </a:solidFill>
              </a:endParaRPr>
            </a:p>
          </p:txBody>
        </p:sp>
      </p:grpSp>
      <p:pic>
        <p:nvPicPr>
          <p:cNvPr id="2" name="Immagine 1">
            <a:extLst>
              <a:ext uri="{FF2B5EF4-FFF2-40B4-BE49-F238E27FC236}">
                <a16:creationId xmlns:a16="http://schemas.microsoft.com/office/drawing/2014/main" id="{B633B6D6-9EE3-F2FB-CE37-0A3F982B792F}"/>
              </a:ext>
            </a:extLst>
          </p:cNvPr>
          <p:cNvPicPr>
            <a:picLocks noChangeAspect="1"/>
          </p:cNvPicPr>
          <p:nvPr/>
        </p:nvPicPr>
        <p:blipFill>
          <a:blip r:embed="rId4">
            <a:lum/>
            <a:alphaModFix/>
          </a:blip>
          <a:srcRect/>
          <a:stretch>
            <a:fillRect/>
          </a:stretch>
        </p:blipFill>
        <p:spPr>
          <a:xfrm>
            <a:off x="162000" y="176400"/>
            <a:ext cx="414000" cy="543600"/>
          </a:xfrm>
          <a:prstGeom prst="rect">
            <a:avLst/>
          </a:prstGeom>
          <a:noFill/>
          <a:ln>
            <a:noFill/>
          </a:ln>
        </p:spPr>
      </p:pic>
      <p:pic>
        <p:nvPicPr>
          <p:cNvPr id="3" name="Immagine 2">
            <a:extLst>
              <a:ext uri="{FF2B5EF4-FFF2-40B4-BE49-F238E27FC236}">
                <a16:creationId xmlns:a16="http://schemas.microsoft.com/office/drawing/2014/main" id="{E1D91B2D-55FC-AF87-A956-BB95258AF465}"/>
              </a:ext>
            </a:extLst>
          </p:cNvPr>
          <p:cNvPicPr>
            <a:picLocks noChangeAspect="1"/>
          </p:cNvPicPr>
          <p:nvPr/>
        </p:nvPicPr>
        <p:blipFill>
          <a:blip r:embed="rId5">
            <a:lum/>
            <a:alphaModFix/>
          </a:blip>
          <a:srcRect/>
          <a:stretch>
            <a:fillRect/>
          </a:stretch>
        </p:blipFill>
        <p:spPr>
          <a:xfrm>
            <a:off x="8913600" y="165600"/>
            <a:ext cx="986400" cy="374400"/>
          </a:xfrm>
          <a:prstGeom prst="rect">
            <a:avLst/>
          </a:prstGeom>
          <a:noFill/>
          <a:ln>
            <a:noFill/>
          </a:ln>
        </p:spPr>
      </p:pic>
      <p:sp>
        <p:nvSpPr>
          <p:cNvPr id="4" name="Titolo 3">
            <a:extLst>
              <a:ext uri="{FF2B5EF4-FFF2-40B4-BE49-F238E27FC236}">
                <a16:creationId xmlns:a16="http://schemas.microsoft.com/office/drawing/2014/main" id="{FE6347E6-95CF-EA9D-CEFC-F8138EDF7CDB}"/>
              </a:ext>
            </a:extLst>
          </p:cNvPr>
          <p:cNvSpPr txBox="1">
            <a:spLocks noGrp="1"/>
          </p:cNvSpPr>
          <p:nvPr>
            <p:ph type="title" idx="4294967295"/>
          </p:nvPr>
        </p:nvSpPr>
        <p:spPr>
          <a:xfrm>
            <a:off x="720000" y="146520"/>
            <a:ext cx="8593560" cy="493920"/>
          </a:xfrm>
        </p:spPr>
        <p:txBody>
          <a:bodyPr vert="horz"/>
          <a:lstStyle/>
          <a:p>
            <a:pPr lvl="0" rtl="0"/>
            <a:r>
              <a:rPr lang="en-US" sz="2800" dirty="0"/>
              <a:t>AllPix2 Simulations Results</a:t>
            </a:r>
          </a:p>
        </p:txBody>
      </p:sp>
      <p:sp>
        <p:nvSpPr>
          <p:cNvPr id="5" name="Connettore diritto 4">
            <a:extLst>
              <a:ext uri="{FF2B5EF4-FFF2-40B4-BE49-F238E27FC236}">
                <a16:creationId xmlns:a16="http://schemas.microsoft.com/office/drawing/2014/main" id="{5CDE03FE-29E9-6997-82DE-2726A2B1BDC9}"/>
              </a:ext>
            </a:extLst>
          </p:cNvPr>
          <p:cNvSpPr/>
          <p:nvPr/>
        </p:nvSpPr>
        <p:spPr>
          <a:xfrm>
            <a:off x="2520000" y="720000"/>
            <a:ext cx="5040000" cy="0"/>
          </a:xfrm>
          <a:prstGeom prst="line">
            <a:avLst/>
          </a:prstGeom>
          <a:noFill/>
          <a:ln w="38160">
            <a:solidFill>
              <a:srgbClr val="F10D0C"/>
            </a:solidFill>
            <a:prstDash val="solid"/>
          </a:ln>
        </p:spPr>
        <p:txBody>
          <a:bodyPr wrap="square" lIns="109080" tIns="64080" rIns="109080" bIns="6408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pic>
        <p:nvPicPr>
          <p:cNvPr id="6" name="Immagine 5">
            <a:extLst>
              <a:ext uri="{FF2B5EF4-FFF2-40B4-BE49-F238E27FC236}">
                <a16:creationId xmlns:a16="http://schemas.microsoft.com/office/drawing/2014/main" id="{BB0A7777-D876-C83D-7C40-521515179F9B}"/>
              </a:ext>
            </a:extLst>
          </p:cNvPr>
          <p:cNvPicPr>
            <a:picLocks noChangeAspect="1"/>
          </p:cNvPicPr>
          <p:nvPr/>
        </p:nvPicPr>
        <p:blipFill>
          <a:blip r:embed="rId6">
            <a:lum/>
            <a:alphaModFix/>
          </a:blip>
          <a:srcRect/>
          <a:stretch>
            <a:fillRect/>
          </a:stretch>
        </p:blipFill>
        <p:spPr>
          <a:xfrm>
            <a:off x="9082800" y="540000"/>
            <a:ext cx="817200" cy="381600"/>
          </a:xfrm>
          <a:prstGeom prst="rect">
            <a:avLst/>
          </a:prstGeom>
          <a:noFill/>
          <a:ln>
            <a:noFill/>
          </a:ln>
        </p:spPr>
      </p:pic>
      <p:sp>
        <p:nvSpPr>
          <p:cNvPr id="7" name="CasellaDiTesto 6">
            <a:extLst>
              <a:ext uri="{FF2B5EF4-FFF2-40B4-BE49-F238E27FC236}">
                <a16:creationId xmlns:a16="http://schemas.microsoft.com/office/drawing/2014/main" id="{3CFEB533-E033-FC9B-BB25-E2076F494061}"/>
              </a:ext>
            </a:extLst>
          </p:cNvPr>
          <p:cNvSpPr txBox="1"/>
          <p:nvPr/>
        </p:nvSpPr>
        <p:spPr>
          <a:xfrm>
            <a:off x="1298880" y="5379840"/>
            <a:ext cx="702000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S. Perciballi / 7-9 May</a:t>
            </a:r>
          </a:p>
        </p:txBody>
      </p:sp>
      <p:sp>
        <p:nvSpPr>
          <p:cNvPr id="8" name="CasellaDiTesto 7">
            <a:extLst>
              <a:ext uri="{FF2B5EF4-FFF2-40B4-BE49-F238E27FC236}">
                <a16:creationId xmlns:a16="http://schemas.microsoft.com/office/drawing/2014/main" id="{AB26D55D-15CC-1E50-6618-BAAEE2A4A991}"/>
              </a:ext>
            </a:extLst>
          </p:cNvPr>
          <p:cNvSpPr txBox="1"/>
          <p:nvPr/>
        </p:nvSpPr>
        <p:spPr>
          <a:xfrm>
            <a:off x="9717119" y="5270759"/>
            <a:ext cx="542880" cy="489960"/>
          </a:xfrm>
          <a:prstGeom prst="rect">
            <a:avLst/>
          </a:prstGeom>
          <a:noFill/>
          <a:ln>
            <a:noFill/>
          </a:ln>
        </p:spPr>
        <p:txBody>
          <a:bodyPr vert="horz" wrap="square" lIns="90000" tIns="45000" rIns="90000" bIns="45000" anchor="ctr" anchorCtr="0" compatLnSpc="0">
            <a:spAutoFit/>
          </a:bodyPr>
          <a:lstStyle/>
          <a:p>
            <a:pPr marL="0" marR="0" lvl="0" indent="0" algn="just" rtl="0" hangingPunct="0">
              <a:lnSpc>
                <a:spcPct val="100000"/>
              </a:lnSpc>
              <a:spcBef>
                <a:spcPts val="0"/>
              </a:spcBef>
              <a:spcAft>
                <a:spcPts val="0"/>
              </a:spcAft>
              <a:buNone/>
              <a:tabLst/>
            </a:pPr>
            <a:fld id="{9C11BD63-9DF1-41EB-A615-010F89B51D82}" type="slidenum">
              <a:rPr/>
              <a:t>15</a:t>
            </a:fld>
            <a:endParaRPr lang="en-US" sz="1400" b="0" i="0" u="none" strike="noStrike" kern="1200" cap="none">
              <a:ln>
                <a:noFill/>
              </a:ln>
              <a:solidFill>
                <a:srgbClr val="808080"/>
              </a:solidFill>
              <a:latin typeface="Liberation Sans" pitchFamily="18"/>
              <a:ea typeface="Noto Sans CJK SC" pitchFamily="2"/>
              <a:cs typeface="Lohit Devanagari" pitchFamily="2"/>
            </a:endParaRPr>
          </a:p>
        </p:txBody>
      </p:sp>
      <p:pic>
        <p:nvPicPr>
          <p:cNvPr id="18" name="Immagine 17">
            <a:extLst>
              <a:ext uri="{FF2B5EF4-FFF2-40B4-BE49-F238E27FC236}">
                <a16:creationId xmlns:a16="http://schemas.microsoft.com/office/drawing/2014/main" id="{4A6DF7C3-FF08-0194-4DEF-33DD873FDAE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1827810"/>
            <a:ext cx="6583680" cy="3483449"/>
          </a:xfrm>
          <a:prstGeom prst="rect">
            <a:avLst/>
          </a:prstGeom>
        </p:spPr>
      </p:pic>
      <p:sp>
        <p:nvSpPr>
          <p:cNvPr id="19" name="CasellaDiTesto 18">
            <a:extLst>
              <a:ext uri="{FF2B5EF4-FFF2-40B4-BE49-F238E27FC236}">
                <a16:creationId xmlns:a16="http://schemas.microsoft.com/office/drawing/2014/main" id="{A610A4CD-2DA8-3191-B32F-2979BAF81317}"/>
              </a:ext>
            </a:extLst>
          </p:cNvPr>
          <p:cNvSpPr txBox="1"/>
          <p:nvPr/>
        </p:nvSpPr>
        <p:spPr>
          <a:xfrm>
            <a:off x="357480" y="831560"/>
            <a:ext cx="5624220" cy="1064830"/>
          </a:xfrm>
          <a:prstGeom prst="rect">
            <a:avLst/>
          </a:prstGeom>
          <a:noFill/>
          <a:ln>
            <a:noFill/>
          </a:ln>
        </p:spPr>
        <p:txBody>
          <a:bodyPr vert="horz" wrap="square" lIns="90000" tIns="45000" rIns="90000" bIns="45000" anchorCtr="0" compatLnSpc="0"/>
          <a:lstStyle/>
          <a:p>
            <a:pPr marL="0" marR="0" lvl="0" indent="0" algn="l" rtl="0" hangingPunct="0">
              <a:lnSpc>
                <a:spcPct val="100000"/>
              </a:lnSpc>
              <a:spcBef>
                <a:spcPts val="1191"/>
              </a:spcBef>
              <a:spcAft>
                <a:spcPts val="850"/>
              </a:spcAft>
              <a:buNone/>
              <a:tabLst/>
            </a:pPr>
            <a:r>
              <a:rPr lang="it-IT" sz="1800" b="0" i="0" u="none" strike="noStrike" kern="1200" cap="none" dirty="0">
                <a:ln>
                  <a:noFill/>
                </a:ln>
                <a:latin typeface="Liberation Sans" pitchFamily="18"/>
                <a:ea typeface="Noto Sans CJK SC" pitchFamily="2"/>
                <a:cs typeface="Lohit Devanagari" pitchFamily="2"/>
              </a:rPr>
              <a:t>Fall time versus </a:t>
            </a:r>
            <a:r>
              <a:rPr lang="it-IT" sz="1800" b="0" i="0" u="none" strike="noStrike" kern="1200" cap="none" dirty="0" err="1">
                <a:ln>
                  <a:noFill/>
                </a:ln>
                <a:latin typeface="Liberation Sans" pitchFamily="18"/>
                <a:ea typeface="Noto Sans CJK SC" pitchFamily="2"/>
                <a:cs typeface="Lohit Devanagari" pitchFamily="2"/>
              </a:rPr>
              <a:t>amplitude</a:t>
            </a:r>
            <a:r>
              <a:rPr lang="it-IT" sz="1800" b="0" i="0" u="none" strike="noStrike" kern="1200" cap="none" dirty="0">
                <a:ln>
                  <a:noFill/>
                </a:ln>
                <a:latin typeface="Liberation Sans" pitchFamily="18"/>
                <a:ea typeface="Noto Sans CJK SC" pitchFamily="2"/>
                <a:cs typeface="Lohit Devanagari" pitchFamily="2"/>
              </a:rPr>
              <a:t> from the </a:t>
            </a:r>
            <a:r>
              <a:rPr lang="it-IT" sz="1800" b="0" i="0" u="none" strike="noStrike" kern="1200" cap="none" dirty="0" err="1">
                <a:ln>
                  <a:noFill/>
                </a:ln>
                <a:latin typeface="Liberation Sans" pitchFamily="18"/>
                <a:ea typeface="Noto Sans CJK SC" pitchFamily="2"/>
                <a:cs typeface="Lohit Devanagari" pitchFamily="2"/>
              </a:rPr>
              <a:t>simulation</a:t>
            </a:r>
            <a:r>
              <a:rPr lang="it-IT" sz="1800" b="0" i="0" u="none" strike="noStrike" kern="1200" cap="none" dirty="0">
                <a:ln>
                  <a:noFill/>
                </a:ln>
                <a:latin typeface="Liberation Sans" pitchFamily="18"/>
                <a:ea typeface="Noto Sans CJK SC" pitchFamily="2"/>
                <a:cs typeface="Lohit Devanagari" pitchFamily="2"/>
              </a:rPr>
              <a:t>: by </a:t>
            </a:r>
            <a:r>
              <a:rPr lang="it-IT" sz="1800" b="0" i="0" u="none" strike="noStrike" kern="1200" cap="none" dirty="0" err="1">
                <a:ln>
                  <a:noFill/>
                </a:ln>
                <a:latin typeface="Liberation Sans" pitchFamily="18"/>
                <a:ea typeface="Noto Sans CJK SC" pitchFamily="2"/>
                <a:cs typeface="Lohit Devanagari" pitchFamily="2"/>
              </a:rPr>
              <a:t>separating</a:t>
            </a:r>
            <a:r>
              <a:rPr lang="it-IT" sz="1800" b="0" i="0" u="none" strike="noStrike" kern="1200" cap="none" dirty="0">
                <a:ln>
                  <a:noFill/>
                </a:ln>
                <a:latin typeface="Liberation Sans" pitchFamily="18"/>
                <a:ea typeface="Noto Sans CJK SC" pitchFamily="2"/>
                <a:cs typeface="Lohit Devanagari" pitchFamily="2"/>
              </a:rPr>
              <a:t> the fast and slow component </a:t>
            </a:r>
            <a:r>
              <a:rPr lang="it-IT" sz="1800" b="0" i="0" u="none" strike="noStrike" kern="1200" cap="none" dirty="0" err="1">
                <a:ln>
                  <a:noFill/>
                </a:ln>
                <a:latin typeface="Liberation Sans" pitchFamily="18"/>
                <a:ea typeface="Noto Sans CJK SC" pitchFamily="2"/>
                <a:cs typeface="Lohit Devanagari" pitchFamily="2"/>
              </a:rPr>
              <a:t>it</a:t>
            </a:r>
            <a:r>
              <a:rPr lang="it-IT" sz="1800" b="0" i="0" u="none" strike="noStrike" kern="1200" cap="none" dirty="0">
                <a:ln>
                  <a:noFill/>
                </a:ln>
                <a:latin typeface="Liberation Sans" pitchFamily="18"/>
                <a:ea typeface="Noto Sans CJK SC" pitchFamily="2"/>
                <a:cs typeface="Lohit Devanagari" pitchFamily="2"/>
              </a:rPr>
              <a:t> </a:t>
            </a:r>
            <a:r>
              <a:rPr lang="it-IT" sz="1800" b="0" i="0" u="none" strike="noStrike" kern="1200" cap="none" dirty="0" err="1">
                <a:ln>
                  <a:noFill/>
                </a:ln>
                <a:latin typeface="Liberation Sans" pitchFamily="18"/>
                <a:ea typeface="Noto Sans CJK SC" pitchFamily="2"/>
                <a:cs typeface="Lohit Devanagari" pitchFamily="2"/>
              </a:rPr>
              <a:t>is</a:t>
            </a:r>
            <a:r>
              <a:rPr lang="it-IT" sz="1800" b="0" i="0" u="none" strike="noStrike" kern="1200" cap="none" dirty="0">
                <a:ln>
                  <a:noFill/>
                </a:ln>
                <a:latin typeface="Liberation Sans" pitchFamily="18"/>
                <a:ea typeface="Noto Sans CJK SC" pitchFamily="2"/>
                <a:cs typeface="Lohit Devanagari" pitchFamily="2"/>
              </a:rPr>
              <a:t> </a:t>
            </a:r>
            <a:r>
              <a:rPr lang="it-IT" sz="1800" b="0" i="0" u="none" strike="noStrike" kern="1200" cap="none" dirty="0" err="1">
                <a:ln>
                  <a:noFill/>
                </a:ln>
                <a:latin typeface="Liberation Sans" pitchFamily="18"/>
                <a:ea typeface="Noto Sans CJK SC" pitchFamily="2"/>
                <a:cs typeface="Lohit Devanagari" pitchFamily="2"/>
              </a:rPr>
              <a:t>possible</a:t>
            </a:r>
            <a:r>
              <a:rPr lang="it-IT" sz="1800" b="0" i="0" u="none" strike="noStrike" kern="1200" cap="none" dirty="0">
                <a:ln>
                  <a:noFill/>
                </a:ln>
                <a:latin typeface="Liberation Sans" pitchFamily="18"/>
                <a:ea typeface="Noto Sans CJK SC" pitchFamily="2"/>
                <a:cs typeface="Lohit Devanagari" pitchFamily="2"/>
              </a:rPr>
              <a:t> to </a:t>
            </a:r>
            <a:r>
              <a:rPr lang="it-IT" sz="1800" b="0" i="0" u="none" strike="noStrike" kern="1200" cap="none" dirty="0" err="1">
                <a:ln>
                  <a:noFill/>
                </a:ln>
                <a:latin typeface="Liberation Sans" pitchFamily="18"/>
                <a:ea typeface="Noto Sans CJK SC" pitchFamily="2"/>
                <a:cs typeface="Lohit Devanagari" pitchFamily="2"/>
              </a:rPr>
              <a:t>obtain</a:t>
            </a:r>
            <a:r>
              <a:rPr lang="it-IT" sz="1800" b="0" i="0" u="none" strike="noStrike" kern="1200" cap="none" dirty="0">
                <a:ln>
                  <a:noFill/>
                </a:ln>
                <a:latin typeface="Liberation Sans" pitchFamily="18"/>
                <a:ea typeface="Noto Sans CJK SC" pitchFamily="2"/>
                <a:cs typeface="Lohit Devanagari" pitchFamily="2"/>
              </a:rPr>
              <a:t> the </a:t>
            </a:r>
            <a:r>
              <a:rPr lang="it-IT" sz="1800" b="1" i="0" u="none" strike="noStrike" kern="1200" cap="none" dirty="0" err="1">
                <a:ln>
                  <a:noFill/>
                </a:ln>
                <a:latin typeface="Liberation Sans" pitchFamily="18"/>
                <a:ea typeface="Noto Sans CJK SC" pitchFamily="2"/>
                <a:cs typeface="Lohit Devanagari" pitchFamily="2"/>
              </a:rPr>
              <a:t>conversion</a:t>
            </a:r>
            <a:r>
              <a:rPr lang="it-IT" sz="1800" b="1" i="0" u="none" strike="noStrike" kern="1200" cap="none" dirty="0">
                <a:ln>
                  <a:noFill/>
                </a:ln>
                <a:latin typeface="Liberation Sans" pitchFamily="18"/>
                <a:ea typeface="Noto Sans CJK SC" pitchFamily="2"/>
                <a:cs typeface="Lohit Devanagari" pitchFamily="2"/>
              </a:rPr>
              <a:t> points in the </a:t>
            </a:r>
            <a:r>
              <a:rPr lang="it-IT" sz="1800" b="1" i="0" u="none" strike="noStrike" kern="1200" cap="none" dirty="0" err="1">
                <a:ln>
                  <a:noFill/>
                </a:ln>
                <a:latin typeface="Liberation Sans" pitchFamily="18"/>
                <a:ea typeface="Noto Sans CJK SC" pitchFamily="2"/>
                <a:cs typeface="Lohit Devanagari" pitchFamily="2"/>
              </a:rPr>
              <a:t>sensor</a:t>
            </a:r>
            <a:endParaRPr lang="it-IT" sz="1800" b="1" i="0" u="none" strike="noStrike" kern="1200" cap="none" dirty="0">
              <a:ln>
                <a:noFill/>
              </a:ln>
              <a:latin typeface="Liberation Sans" pitchFamily="18"/>
              <a:ea typeface="Noto Sans CJK SC" pitchFamily="2"/>
              <a:cs typeface="Lohit Devanagari" pitchFamily="2"/>
            </a:endParaRPr>
          </a:p>
        </p:txBody>
      </p:sp>
      <p:sp>
        <p:nvSpPr>
          <p:cNvPr id="24" name="Ovale 23">
            <a:extLst>
              <a:ext uri="{FF2B5EF4-FFF2-40B4-BE49-F238E27FC236}">
                <a16:creationId xmlns:a16="http://schemas.microsoft.com/office/drawing/2014/main" id="{4DD3C8B0-6BD6-F285-9015-F26959941EF6}"/>
              </a:ext>
            </a:extLst>
          </p:cNvPr>
          <p:cNvSpPr/>
          <p:nvPr/>
        </p:nvSpPr>
        <p:spPr>
          <a:xfrm rot="626615">
            <a:off x="1570252" y="3995858"/>
            <a:ext cx="3311991" cy="550807"/>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Ovale 24">
            <a:extLst>
              <a:ext uri="{FF2B5EF4-FFF2-40B4-BE49-F238E27FC236}">
                <a16:creationId xmlns:a16="http://schemas.microsoft.com/office/drawing/2014/main" id="{135253AE-5E6A-467D-EB2B-A0E3B20149F1}"/>
              </a:ext>
            </a:extLst>
          </p:cNvPr>
          <p:cNvSpPr/>
          <p:nvPr/>
        </p:nvSpPr>
        <p:spPr>
          <a:xfrm rot="200269">
            <a:off x="576000" y="4457700"/>
            <a:ext cx="4011240" cy="449580"/>
          </a:xfrm>
          <a:prstGeom prst="ellipse">
            <a:avLst/>
          </a:prstGeom>
          <a:noFill/>
          <a:ln w="5715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Freccia a destra 25">
            <a:extLst>
              <a:ext uri="{FF2B5EF4-FFF2-40B4-BE49-F238E27FC236}">
                <a16:creationId xmlns:a16="http://schemas.microsoft.com/office/drawing/2014/main" id="{CD4AC0CD-7023-9785-D234-4027025C925A}"/>
              </a:ext>
            </a:extLst>
          </p:cNvPr>
          <p:cNvSpPr/>
          <p:nvPr/>
        </p:nvSpPr>
        <p:spPr>
          <a:xfrm rot="19207625">
            <a:off x="4544961" y="3379709"/>
            <a:ext cx="2469111" cy="641066"/>
          </a:xfrm>
          <a:prstGeom prst="rightArrow">
            <a:avLst>
              <a:gd name="adj1" fmla="val 50000"/>
              <a:gd name="adj2" fmla="val 86848"/>
            </a:avLst>
          </a:prstGeom>
          <a:gradFill flip="none" rotWithShape="1">
            <a:gsLst>
              <a:gs pos="0">
                <a:srgbClr val="FF0000"/>
              </a:gs>
              <a:gs pos="52000">
                <a:srgbClr val="FF0000">
                  <a:tint val="44500"/>
                  <a:satMod val="160000"/>
                </a:srgbClr>
              </a:gs>
              <a:gs pos="98000">
                <a:srgbClr val="FF9B9B"/>
              </a:gs>
            </a:gsLst>
            <a:path path="circle">
              <a:fillToRect t="100000" r="100000"/>
            </a:path>
            <a:tileRect l="-100000" b="-100000"/>
          </a:gra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Freccia a destra 26">
            <a:extLst>
              <a:ext uri="{FF2B5EF4-FFF2-40B4-BE49-F238E27FC236}">
                <a16:creationId xmlns:a16="http://schemas.microsoft.com/office/drawing/2014/main" id="{D69F1737-FF6B-CB0B-777F-2BB1CAEC11D0}"/>
              </a:ext>
            </a:extLst>
          </p:cNvPr>
          <p:cNvSpPr/>
          <p:nvPr/>
        </p:nvSpPr>
        <p:spPr>
          <a:xfrm rot="21269820">
            <a:off x="4605472" y="4423254"/>
            <a:ext cx="2963252" cy="641066"/>
          </a:xfrm>
          <a:prstGeom prst="rightArrow">
            <a:avLst>
              <a:gd name="adj1" fmla="val 50000"/>
              <a:gd name="adj2" fmla="val 86848"/>
            </a:avLst>
          </a:prstGeom>
          <a:gradFill flip="none" rotWithShape="1">
            <a:gsLst>
              <a:gs pos="0">
                <a:schemeClr val="accent6"/>
              </a:gs>
              <a:gs pos="57000">
                <a:schemeClr val="accent6">
                  <a:lumMod val="60000"/>
                  <a:lumOff val="40000"/>
                </a:schemeClr>
              </a:gs>
              <a:gs pos="98000">
                <a:schemeClr val="accent6">
                  <a:lumMod val="20000"/>
                  <a:lumOff val="80000"/>
                </a:schemeClr>
              </a:gs>
            </a:gsLst>
            <a:path path="circle">
              <a:fillToRect t="100000" r="100000"/>
            </a:path>
            <a:tileRect l="-100000" b="-100000"/>
          </a:grad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0240095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3FF0DE-09F3-DB31-4FD4-BCAF8649DBEE}"/>
            </a:ext>
          </a:extLst>
        </p:cNvPr>
        <p:cNvGrpSpPr/>
        <p:nvPr/>
      </p:nvGrpSpPr>
      <p:grpSpPr>
        <a:xfrm>
          <a:off x="0" y="0"/>
          <a:ext cx="0" cy="0"/>
          <a:chOff x="0" y="0"/>
          <a:chExt cx="0" cy="0"/>
        </a:xfrm>
      </p:grpSpPr>
      <p:pic>
        <p:nvPicPr>
          <p:cNvPr id="2" name="Immagine 1">
            <a:extLst>
              <a:ext uri="{FF2B5EF4-FFF2-40B4-BE49-F238E27FC236}">
                <a16:creationId xmlns:a16="http://schemas.microsoft.com/office/drawing/2014/main" id="{90AC884F-43EB-E98F-2CDD-D64E4E802F62}"/>
              </a:ext>
            </a:extLst>
          </p:cNvPr>
          <p:cNvPicPr>
            <a:picLocks noChangeAspect="1"/>
          </p:cNvPicPr>
          <p:nvPr/>
        </p:nvPicPr>
        <p:blipFill>
          <a:blip r:embed="rId3">
            <a:lum/>
            <a:alphaModFix/>
          </a:blip>
          <a:srcRect/>
          <a:stretch>
            <a:fillRect/>
          </a:stretch>
        </p:blipFill>
        <p:spPr>
          <a:xfrm>
            <a:off x="162000" y="176400"/>
            <a:ext cx="414000" cy="543600"/>
          </a:xfrm>
          <a:prstGeom prst="rect">
            <a:avLst/>
          </a:prstGeom>
          <a:noFill/>
          <a:ln>
            <a:noFill/>
          </a:ln>
        </p:spPr>
      </p:pic>
      <p:pic>
        <p:nvPicPr>
          <p:cNvPr id="3" name="Immagine 2">
            <a:extLst>
              <a:ext uri="{FF2B5EF4-FFF2-40B4-BE49-F238E27FC236}">
                <a16:creationId xmlns:a16="http://schemas.microsoft.com/office/drawing/2014/main" id="{004CC955-36D3-6F77-765D-F1B4A5E1E882}"/>
              </a:ext>
            </a:extLst>
          </p:cNvPr>
          <p:cNvPicPr>
            <a:picLocks noChangeAspect="1"/>
          </p:cNvPicPr>
          <p:nvPr/>
        </p:nvPicPr>
        <p:blipFill>
          <a:blip r:embed="rId4">
            <a:lum/>
            <a:alphaModFix/>
          </a:blip>
          <a:srcRect/>
          <a:stretch>
            <a:fillRect/>
          </a:stretch>
        </p:blipFill>
        <p:spPr>
          <a:xfrm>
            <a:off x="8913600" y="165600"/>
            <a:ext cx="986400" cy="374400"/>
          </a:xfrm>
          <a:prstGeom prst="rect">
            <a:avLst/>
          </a:prstGeom>
          <a:noFill/>
          <a:ln>
            <a:noFill/>
          </a:ln>
        </p:spPr>
      </p:pic>
      <p:sp>
        <p:nvSpPr>
          <p:cNvPr id="4" name="Titolo 3">
            <a:extLst>
              <a:ext uri="{FF2B5EF4-FFF2-40B4-BE49-F238E27FC236}">
                <a16:creationId xmlns:a16="http://schemas.microsoft.com/office/drawing/2014/main" id="{0E342BE8-89E0-7B5F-6E53-9D374199314C}"/>
              </a:ext>
            </a:extLst>
          </p:cNvPr>
          <p:cNvSpPr txBox="1">
            <a:spLocks noGrp="1"/>
          </p:cNvSpPr>
          <p:nvPr>
            <p:ph type="title" idx="4294967295"/>
          </p:nvPr>
        </p:nvSpPr>
        <p:spPr>
          <a:xfrm>
            <a:off x="720000" y="146520"/>
            <a:ext cx="8593560" cy="493920"/>
          </a:xfrm>
        </p:spPr>
        <p:txBody>
          <a:bodyPr vert="horz"/>
          <a:lstStyle/>
          <a:p>
            <a:pPr lvl="0" rtl="0"/>
            <a:r>
              <a:rPr lang="en-US" sz="2800" dirty="0"/>
              <a:t>Fast Tail</a:t>
            </a:r>
          </a:p>
        </p:txBody>
      </p:sp>
      <p:sp>
        <p:nvSpPr>
          <p:cNvPr id="5" name="Connettore diritto 4">
            <a:extLst>
              <a:ext uri="{FF2B5EF4-FFF2-40B4-BE49-F238E27FC236}">
                <a16:creationId xmlns:a16="http://schemas.microsoft.com/office/drawing/2014/main" id="{829AA62D-5897-8D1B-42CB-D8982FF30E99}"/>
              </a:ext>
            </a:extLst>
          </p:cNvPr>
          <p:cNvSpPr/>
          <p:nvPr/>
        </p:nvSpPr>
        <p:spPr>
          <a:xfrm>
            <a:off x="4250870" y="720000"/>
            <a:ext cx="1578429" cy="0"/>
          </a:xfrm>
          <a:prstGeom prst="line">
            <a:avLst/>
          </a:prstGeom>
          <a:noFill/>
          <a:ln w="38160">
            <a:solidFill>
              <a:srgbClr val="F10D0C"/>
            </a:solidFill>
            <a:prstDash val="solid"/>
          </a:ln>
        </p:spPr>
        <p:txBody>
          <a:bodyPr wrap="square" lIns="109080" tIns="64080" rIns="109080" bIns="6408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pic>
        <p:nvPicPr>
          <p:cNvPr id="6" name="Immagine 5">
            <a:extLst>
              <a:ext uri="{FF2B5EF4-FFF2-40B4-BE49-F238E27FC236}">
                <a16:creationId xmlns:a16="http://schemas.microsoft.com/office/drawing/2014/main" id="{67FE762D-0E5E-2997-CC08-F72410FC83C1}"/>
              </a:ext>
            </a:extLst>
          </p:cNvPr>
          <p:cNvPicPr>
            <a:picLocks noChangeAspect="1"/>
          </p:cNvPicPr>
          <p:nvPr/>
        </p:nvPicPr>
        <p:blipFill>
          <a:blip r:embed="rId5">
            <a:lum/>
            <a:alphaModFix/>
          </a:blip>
          <a:srcRect/>
          <a:stretch>
            <a:fillRect/>
          </a:stretch>
        </p:blipFill>
        <p:spPr>
          <a:xfrm>
            <a:off x="9082800" y="540000"/>
            <a:ext cx="817200" cy="381600"/>
          </a:xfrm>
          <a:prstGeom prst="rect">
            <a:avLst/>
          </a:prstGeom>
          <a:noFill/>
          <a:ln>
            <a:noFill/>
          </a:ln>
        </p:spPr>
      </p:pic>
      <p:sp>
        <p:nvSpPr>
          <p:cNvPr id="7" name="CasellaDiTesto 6">
            <a:extLst>
              <a:ext uri="{FF2B5EF4-FFF2-40B4-BE49-F238E27FC236}">
                <a16:creationId xmlns:a16="http://schemas.microsoft.com/office/drawing/2014/main" id="{377006F9-2DF4-DB02-64C4-F7D4AF5F92AC}"/>
              </a:ext>
            </a:extLst>
          </p:cNvPr>
          <p:cNvSpPr txBox="1"/>
          <p:nvPr/>
        </p:nvSpPr>
        <p:spPr>
          <a:xfrm>
            <a:off x="1298880" y="5379840"/>
            <a:ext cx="702000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S. Perciballi / 7-9 May</a:t>
            </a:r>
          </a:p>
        </p:txBody>
      </p:sp>
      <p:sp>
        <p:nvSpPr>
          <p:cNvPr id="8" name="CasellaDiTesto 7">
            <a:extLst>
              <a:ext uri="{FF2B5EF4-FFF2-40B4-BE49-F238E27FC236}">
                <a16:creationId xmlns:a16="http://schemas.microsoft.com/office/drawing/2014/main" id="{0D031289-CEB7-A4B5-ADE8-51970ABE19DC}"/>
              </a:ext>
            </a:extLst>
          </p:cNvPr>
          <p:cNvSpPr txBox="1"/>
          <p:nvPr/>
        </p:nvSpPr>
        <p:spPr>
          <a:xfrm>
            <a:off x="9717119" y="5270759"/>
            <a:ext cx="542880" cy="489960"/>
          </a:xfrm>
          <a:prstGeom prst="rect">
            <a:avLst/>
          </a:prstGeom>
          <a:noFill/>
          <a:ln>
            <a:noFill/>
          </a:ln>
        </p:spPr>
        <p:txBody>
          <a:bodyPr vert="horz" wrap="square" lIns="90000" tIns="45000" rIns="90000" bIns="45000" anchor="ctr" anchorCtr="0" compatLnSpc="0">
            <a:spAutoFit/>
          </a:bodyPr>
          <a:lstStyle/>
          <a:p>
            <a:pPr marL="0" marR="0" lvl="0" indent="0" algn="just" rtl="0" hangingPunct="0">
              <a:lnSpc>
                <a:spcPct val="100000"/>
              </a:lnSpc>
              <a:spcBef>
                <a:spcPts val="0"/>
              </a:spcBef>
              <a:spcAft>
                <a:spcPts val="0"/>
              </a:spcAft>
              <a:buNone/>
              <a:tabLst/>
            </a:pPr>
            <a:fld id="{9C11BD63-9DF1-41EB-A615-010F89B51D82}" type="slidenum">
              <a:rPr/>
              <a:t>16</a:t>
            </a:fld>
            <a:endParaRPr lang="en-US" sz="1400" b="0" i="0" u="none" strike="noStrike" kern="1200" cap="none">
              <a:ln>
                <a:noFill/>
              </a:ln>
              <a:solidFill>
                <a:srgbClr val="808080"/>
              </a:solidFill>
              <a:latin typeface="Liberation Sans" pitchFamily="18"/>
              <a:ea typeface="Noto Sans CJK SC" pitchFamily="2"/>
              <a:cs typeface="Lohit Devanagari" pitchFamily="2"/>
            </a:endParaRPr>
          </a:p>
        </p:txBody>
      </p:sp>
      <p:sp>
        <p:nvSpPr>
          <p:cNvPr id="17" name="CasellaDiTesto 16">
            <a:extLst>
              <a:ext uri="{FF2B5EF4-FFF2-40B4-BE49-F238E27FC236}">
                <a16:creationId xmlns:a16="http://schemas.microsoft.com/office/drawing/2014/main" id="{DDEF25A9-1D79-E30B-9808-18FDD4355981}"/>
              </a:ext>
            </a:extLst>
          </p:cNvPr>
          <p:cNvSpPr txBox="1"/>
          <p:nvPr/>
        </p:nvSpPr>
        <p:spPr>
          <a:xfrm>
            <a:off x="6809014" y="2109081"/>
            <a:ext cx="2824286" cy="1452387"/>
          </a:xfrm>
          <a:prstGeom prst="rect">
            <a:avLst/>
          </a:prstGeom>
          <a:noFill/>
          <a:ln>
            <a:noFill/>
          </a:ln>
        </p:spPr>
        <p:txBody>
          <a:bodyPr vert="horz" wrap="square" lIns="90000" tIns="45000" rIns="90000" bIns="45000" anchorCtr="0" compatLnSpc="0"/>
          <a:lstStyle/>
          <a:p>
            <a:pPr marL="0" marR="0" lvl="0" indent="0" algn="l" rtl="0" hangingPunct="0">
              <a:lnSpc>
                <a:spcPct val="100000"/>
              </a:lnSpc>
              <a:spcBef>
                <a:spcPts val="1191"/>
              </a:spcBef>
              <a:spcAft>
                <a:spcPts val="850"/>
              </a:spcAft>
              <a:buNone/>
              <a:tabLst/>
            </a:pPr>
            <a:r>
              <a:rPr lang="it-IT" sz="1800" b="0" i="0" u="none" strike="noStrike" kern="1200" cap="none" dirty="0">
                <a:ln>
                  <a:noFill/>
                </a:ln>
                <a:latin typeface="Liberation Sans" pitchFamily="18"/>
                <a:ea typeface="Noto Sans CJK SC" pitchFamily="2"/>
                <a:cs typeface="Lohit Devanagari" pitchFamily="2"/>
              </a:rPr>
              <a:t>One event </a:t>
            </a:r>
            <a:r>
              <a:rPr lang="it-IT" sz="1800" b="0" i="0" u="none" strike="noStrike" kern="1200" cap="none" dirty="0" err="1">
                <a:ln>
                  <a:noFill/>
                </a:ln>
                <a:latin typeface="Liberation Sans" pitchFamily="18"/>
                <a:ea typeface="Noto Sans CJK SC" pitchFamily="2"/>
                <a:cs typeface="Lohit Devanagari" pitchFamily="2"/>
              </a:rPr>
              <a:t>animation</a:t>
            </a:r>
            <a:r>
              <a:rPr lang="it-IT" sz="1800" b="0" i="0" u="none" strike="noStrike" kern="1200" cap="none" dirty="0">
                <a:ln>
                  <a:noFill/>
                </a:ln>
                <a:latin typeface="Liberation Sans" pitchFamily="18"/>
                <a:ea typeface="Noto Sans CJK SC" pitchFamily="2"/>
                <a:cs typeface="Lohit Devanagari" pitchFamily="2"/>
              </a:rPr>
              <a:t> of the fast </a:t>
            </a:r>
            <a:r>
              <a:rPr lang="it-IT" sz="1800" b="0" i="0" u="none" strike="noStrike" kern="1200" cap="none" dirty="0" err="1">
                <a:ln>
                  <a:noFill/>
                </a:ln>
                <a:latin typeface="Liberation Sans" pitchFamily="18"/>
                <a:ea typeface="Noto Sans CJK SC" pitchFamily="2"/>
                <a:cs typeface="Lohit Devanagari" pitchFamily="2"/>
              </a:rPr>
              <a:t>tail</a:t>
            </a:r>
            <a:r>
              <a:rPr lang="it-IT" sz="1800" b="0" i="0" u="none" strike="noStrike" kern="1200" cap="none" dirty="0">
                <a:ln>
                  <a:noFill/>
                </a:ln>
                <a:latin typeface="Liberation Sans" pitchFamily="18"/>
                <a:ea typeface="Noto Sans CJK SC" pitchFamily="2"/>
                <a:cs typeface="Lohit Devanagari" pitchFamily="2"/>
              </a:rPr>
              <a:t> </a:t>
            </a:r>
            <a:r>
              <a:rPr lang="it-IT" sz="1800" b="0" i="0" u="none" strike="noStrike" kern="1200" cap="none" dirty="0" err="1">
                <a:ln>
                  <a:noFill/>
                </a:ln>
                <a:latin typeface="Liberation Sans" pitchFamily="18"/>
                <a:ea typeface="Noto Sans CJK SC" pitchFamily="2"/>
                <a:cs typeface="Lohit Devanagari" pitchFamily="2"/>
              </a:rPr>
              <a:t>population</a:t>
            </a:r>
            <a:r>
              <a:rPr lang="it-IT" dirty="0">
                <a:latin typeface="Liberation Sans" pitchFamily="18"/>
                <a:ea typeface="Noto Sans CJK SC" pitchFamily="2"/>
                <a:cs typeface="Lohit Devanagari" pitchFamily="2"/>
              </a:rPr>
              <a:t>: the </a:t>
            </a:r>
            <a:r>
              <a:rPr lang="it-IT" dirty="0" err="1">
                <a:latin typeface="Liberation Sans" pitchFamily="18"/>
                <a:ea typeface="Noto Sans CJK SC" pitchFamily="2"/>
                <a:cs typeface="Lohit Devanagari" pitchFamily="2"/>
              </a:rPr>
              <a:t>signal</a:t>
            </a:r>
            <a:r>
              <a:rPr lang="it-IT" dirty="0">
                <a:latin typeface="Liberation Sans" pitchFamily="18"/>
                <a:ea typeface="Noto Sans CJK SC" pitchFamily="2"/>
                <a:cs typeface="Lohit Devanagari" pitchFamily="2"/>
              </a:rPr>
              <a:t> </a:t>
            </a:r>
            <a:r>
              <a:rPr lang="it-IT" dirty="0" err="1">
                <a:latin typeface="Liberation Sans" pitchFamily="18"/>
                <a:ea typeface="Noto Sans CJK SC" pitchFamily="2"/>
                <a:cs typeface="Lohit Devanagari" pitchFamily="2"/>
              </a:rPr>
              <a:t>reaches</a:t>
            </a:r>
            <a:r>
              <a:rPr lang="it-IT" dirty="0">
                <a:latin typeface="Liberation Sans" pitchFamily="18"/>
                <a:ea typeface="Noto Sans CJK SC" pitchFamily="2"/>
                <a:cs typeface="Lohit Devanagari" pitchFamily="2"/>
              </a:rPr>
              <a:t> </a:t>
            </a:r>
            <a:r>
              <a:rPr lang="it-IT" dirty="0" err="1">
                <a:latin typeface="Liberation Sans" pitchFamily="18"/>
                <a:ea typeface="Noto Sans CJK SC" pitchFamily="2"/>
                <a:cs typeface="Lohit Devanagari" pitchFamily="2"/>
              </a:rPr>
              <a:t>almost</a:t>
            </a:r>
            <a:r>
              <a:rPr lang="it-IT" dirty="0">
                <a:latin typeface="Liberation Sans" pitchFamily="18"/>
                <a:ea typeface="Noto Sans CJK SC" pitchFamily="2"/>
                <a:cs typeface="Lohit Devanagari" pitchFamily="2"/>
              </a:rPr>
              <a:t> the </a:t>
            </a:r>
            <a:r>
              <a:rPr lang="it-IT" dirty="0" err="1">
                <a:latin typeface="Liberation Sans" pitchFamily="18"/>
                <a:ea typeface="Noto Sans CJK SC" pitchFamily="2"/>
                <a:cs typeface="Lohit Devanagari" pitchFamily="2"/>
              </a:rPr>
              <a:t>final</a:t>
            </a:r>
            <a:r>
              <a:rPr lang="it-IT" dirty="0">
                <a:latin typeface="Liberation Sans" pitchFamily="18"/>
                <a:ea typeface="Noto Sans CJK SC" pitchFamily="2"/>
                <a:cs typeface="Lohit Devanagari" pitchFamily="2"/>
              </a:rPr>
              <a:t> </a:t>
            </a:r>
            <a:r>
              <a:rPr lang="it-IT" dirty="0" err="1">
                <a:latin typeface="Liberation Sans" pitchFamily="18"/>
                <a:ea typeface="Noto Sans CJK SC" pitchFamily="2"/>
                <a:cs typeface="Lohit Devanagari" pitchFamily="2"/>
              </a:rPr>
              <a:t>amplitude</a:t>
            </a:r>
            <a:r>
              <a:rPr lang="it-IT" dirty="0">
                <a:latin typeface="Liberation Sans" pitchFamily="18"/>
                <a:ea typeface="Noto Sans CJK SC" pitchFamily="2"/>
                <a:cs typeface="Lohit Devanagari" pitchFamily="2"/>
              </a:rPr>
              <a:t> after 500 </a:t>
            </a:r>
            <a:r>
              <a:rPr lang="it-IT" dirty="0" err="1">
                <a:latin typeface="Liberation Sans" pitchFamily="18"/>
                <a:ea typeface="Noto Sans CJK SC" pitchFamily="2"/>
                <a:cs typeface="Lohit Devanagari" pitchFamily="2"/>
              </a:rPr>
              <a:t>ps</a:t>
            </a:r>
            <a:endParaRPr lang="it-IT" sz="1800" b="0" i="0" u="none" strike="noStrike" kern="1200" cap="none" dirty="0">
              <a:ln>
                <a:noFill/>
              </a:ln>
              <a:latin typeface="Liberation Sans" pitchFamily="18"/>
              <a:ea typeface="Noto Sans CJK SC" pitchFamily="2"/>
              <a:cs typeface="Lohit Devanagari" pitchFamily="2"/>
            </a:endParaRPr>
          </a:p>
        </p:txBody>
      </p:sp>
      <p:pic>
        <p:nvPicPr>
          <p:cNvPr id="19" name="Immagine 18" descr="Immagine che contiene testo, Rettangolo, schermata, Parallelo&#10;&#10;Il contenuto generato dall'IA potrebbe non essere corretto.">
            <a:extLst>
              <a:ext uri="{FF2B5EF4-FFF2-40B4-BE49-F238E27FC236}">
                <a16:creationId xmlns:a16="http://schemas.microsoft.com/office/drawing/2014/main" id="{82FA5834-6964-B03D-EC1B-5C7FF1DF7BA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6000" y="799560"/>
            <a:ext cx="5859027" cy="4584528"/>
          </a:xfrm>
          <a:prstGeom prst="rect">
            <a:avLst/>
          </a:prstGeom>
        </p:spPr>
      </p:pic>
      <p:sp>
        <p:nvSpPr>
          <p:cNvPr id="20" name="CasellaDiTesto 19">
            <a:extLst>
              <a:ext uri="{FF2B5EF4-FFF2-40B4-BE49-F238E27FC236}">
                <a16:creationId xmlns:a16="http://schemas.microsoft.com/office/drawing/2014/main" id="{CA34341E-84C2-143E-3AE4-94D11EB993E1}"/>
              </a:ext>
            </a:extLst>
          </p:cNvPr>
          <p:cNvSpPr txBox="1"/>
          <p:nvPr/>
        </p:nvSpPr>
        <p:spPr>
          <a:xfrm>
            <a:off x="2656115" y="1110343"/>
            <a:ext cx="1181100" cy="215444"/>
          </a:xfrm>
          <a:prstGeom prst="rect">
            <a:avLst/>
          </a:prstGeom>
          <a:noFill/>
        </p:spPr>
        <p:txBody>
          <a:bodyPr wrap="square" rtlCol="0">
            <a:spAutoFit/>
          </a:bodyPr>
          <a:lstStyle/>
          <a:p>
            <a:r>
              <a:rPr lang="it-IT" sz="800" dirty="0"/>
              <a:t>Electric Field [V/cm]</a:t>
            </a:r>
          </a:p>
        </p:txBody>
      </p:sp>
    </p:spTree>
    <p:extLst>
      <p:ext uri="{BB962C8B-B14F-4D97-AF65-F5344CB8AC3E}">
        <p14:creationId xmlns:p14="http://schemas.microsoft.com/office/powerpoint/2010/main" val="29791717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B54309-75E2-0BBC-1627-19528CD4B0F5}"/>
            </a:ext>
          </a:extLst>
        </p:cNvPr>
        <p:cNvGrpSpPr/>
        <p:nvPr/>
      </p:nvGrpSpPr>
      <p:grpSpPr>
        <a:xfrm>
          <a:off x="0" y="0"/>
          <a:ext cx="0" cy="0"/>
          <a:chOff x="0" y="0"/>
          <a:chExt cx="0" cy="0"/>
        </a:xfrm>
      </p:grpSpPr>
      <p:pic>
        <p:nvPicPr>
          <p:cNvPr id="2" name="Immagine 1">
            <a:extLst>
              <a:ext uri="{FF2B5EF4-FFF2-40B4-BE49-F238E27FC236}">
                <a16:creationId xmlns:a16="http://schemas.microsoft.com/office/drawing/2014/main" id="{CCBBBC54-A9C9-0AF4-91A1-1953212FFFE1}"/>
              </a:ext>
            </a:extLst>
          </p:cNvPr>
          <p:cNvPicPr>
            <a:picLocks noChangeAspect="1"/>
          </p:cNvPicPr>
          <p:nvPr/>
        </p:nvPicPr>
        <p:blipFill>
          <a:blip r:embed="rId3">
            <a:lum/>
            <a:alphaModFix/>
          </a:blip>
          <a:srcRect/>
          <a:stretch>
            <a:fillRect/>
          </a:stretch>
        </p:blipFill>
        <p:spPr>
          <a:xfrm>
            <a:off x="162000" y="176400"/>
            <a:ext cx="414000" cy="543600"/>
          </a:xfrm>
          <a:prstGeom prst="rect">
            <a:avLst/>
          </a:prstGeom>
          <a:noFill/>
          <a:ln>
            <a:noFill/>
          </a:ln>
        </p:spPr>
      </p:pic>
      <p:pic>
        <p:nvPicPr>
          <p:cNvPr id="3" name="Immagine 2">
            <a:extLst>
              <a:ext uri="{FF2B5EF4-FFF2-40B4-BE49-F238E27FC236}">
                <a16:creationId xmlns:a16="http://schemas.microsoft.com/office/drawing/2014/main" id="{F46BC605-4E85-6A50-0943-FD5CBE4B8823}"/>
              </a:ext>
            </a:extLst>
          </p:cNvPr>
          <p:cNvPicPr>
            <a:picLocks noChangeAspect="1"/>
          </p:cNvPicPr>
          <p:nvPr/>
        </p:nvPicPr>
        <p:blipFill>
          <a:blip r:embed="rId4">
            <a:lum/>
            <a:alphaModFix/>
          </a:blip>
          <a:srcRect/>
          <a:stretch>
            <a:fillRect/>
          </a:stretch>
        </p:blipFill>
        <p:spPr>
          <a:xfrm>
            <a:off x="8913600" y="165600"/>
            <a:ext cx="986400" cy="374400"/>
          </a:xfrm>
          <a:prstGeom prst="rect">
            <a:avLst/>
          </a:prstGeom>
          <a:noFill/>
          <a:ln>
            <a:noFill/>
          </a:ln>
        </p:spPr>
      </p:pic>
      <p:sp>
        <p:nvSpPr>
          <p:cNvPr id="4" name="Titolo 3">
            <a:extLst>
              <a:ext uri="{FF2B5EF4-FFF2-40B4-BE49-F238E27FC236}">
                <a16:creationId xmlns:a16="http://schemas.microsoft.com/office/drawing/2014/main" id="{6FC80839-ABFC-E25D-0660-7581D0ADB353}"/>
              </a:ext>
            </a:extLst>
          </p:cNvPr>
          <p:cNvSpPr txBox="1">
            <a:spLocks noGrp="1"/>
          </p:cNvSpPr>
          <p:nvPr>
            <p:ph type="title" idx="4294967295"/>
          </p:nvPr>
        </p:nvSpPr>
        <p:spPr>
          <a:xfrm>
            <a:off x="720000" y="146520"/>
            <a:ext cx="8593560" cy="493920"/>
          </a:xfrm>
        </p:spPr>
        <p:txBody>
          <a:bodyPr vert="horz"/>
          <a:lstStyle/>
          <a:p>
            <a:pPr lvl="0" rtl="0"/>
            <a:r>
              <a:rPr lang="en-US" sz="2800" dirty="0"/>
              <a:t>Slow Tail</a:t>
            </a:r>
          </a:p>
        </p:txBody>
      </p:sp>
      <p:sp>
        <p:nvSpPr>
          <p:cNvPr id="5" name="Connettore diritto 4">
            <a:extLst>
              <a:ext uri="{FF2B5EF4-FFF2-40B4-BE49-F238E27FC236}">
                <a16:creationId xmlns:a16="http://schemas.microsoft.com/office/drawing/2014/main" id="{56DF302A-881D-4F91-8C7D-9E7C93F4AD5A}"/>
              </a:ext>
            </a:extLst>
          </p:cNvPr>
          <p:cNvSpPr/>
          <p:nvPr/>
        </p:nvSpPr>
        <p:spPr>
          <a:xfrm>
            <a:off x="4250870" y="720000"/>
            <a:ext cx="1578429" cy="0"/>
          </a:xfrm>
          <a:prstGeom prst="line">
            <a:avLst/>
          </a:prstGeom>
          <a:noFill/>
          <a:ln w="38160">
            <a:solidFill>
              <a:srgbClr val="F10D0C"/>
            </a:solidFill>
            <a:prstDash val="solid"/>
          </a:ln>
        </p:spPr>
        <p:txBody>
          <a:bodyPr wrap="square" lIns="109080" tIns="64080" rIns="109080" bIns="6408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pic>
        <p:nvPicPr>
          <p:cNvPr id="6" name="Immagine 5">
            <a:extLst>
              <a:ext uri="{FF2B5EF4-FFF2-40B4-BE49-F238E27FC236}">
                <a16:creationId xmlns:a16="http://schemas.microsoft.com/office/drawing/2014/main" id="{B3E73C3F-CA58-9D34-7AB9-BF545AFB3860}"/>
              </a:ext>
            </a:extLst>
          </p:cNvPr>
          <p:cNvPicPr>
            <a:picLocks noChangeAspect="1"/>
          </p:cNvPicPr>
          <p:nvPr/>
        </p:nvPicPr>
        <p:blipFill>
          <a:blip r:embed="rId5">
            <a:lum/>
            <a:alphaModFix/>
          </a:blip>
          <a:srcRect/>
          <a:stretch>
            <a:fillRect/>
          </a:stretch>
        </p:blipFill>
        <p:spPr>
          <a:xfrm>
            <a:off x="9082800" y="540000"/>
            <a:ext cx="817200" cy="381600"/>
          </a:xfrm>
          <a:prstGeom prst="rect">
            <a:avLst/>
          </a:prstGeom>
          <a:noFill/>
          <a:ln>
            <a:noFill/>
          </a:ln>
        </p:spPr>
      </p:pic>
      <p:sp>
        <p:nvSpPr>
          <p:cNvPr id="7" name="CasellaDiTesto 6">
            <a:extLst>
              <a:ext uri="{FF2B5EF4-FFF2-40B4-BE49-F238E27FC236}">
                <a16:creationId xmlns:a16="http://schemas.microsoft.com/office/drawing/2014/main" id="{8B98E940-7928-8D49-FECB-AA999F45A2F5}"/>
              </a:ext>
            </a:extLst>
          </p:cNvPr>
          <p:cNvSpPr txBox="1"/>
          <p:nvPr/>
        </p:nvSpPr>
        <p:spPr>
          <a:xfrm>
            <a:off x="1298880" y="5379840"/>
            <a:ext cx="702000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S. Perciballi / 7-9 May</a:t>
            </a:r>
          </a:p>
        </p:txBody>
      </p:sp>
      <p:sp>
        <p:nvSpPr>
          <p:cNvPr id="8" name="CasellaDiTesto 7">
            <a:extLst>
              <a:ext uri="{FF2B5EF4-FFF2-40B4-BE49-F238E27FC236}">
                <a16:creationId xmlns:a16="http://schemas.microsoft.com/office/drawing/2014/main" id="{84058BBD-67A4-8436-E4D7-D412D82AA987}"/>
              </a:ext>
            </a:extLst>
          </p:cNvPr>
          <p:cNvSpPr txBox="1"/>
          <p:nvPr/>
        </p:nvSpPr>
        <p:spPr>
          <a:xfrm>
            <a:off x="9717119" y="5270759"/>
            <a:ext cx="542880" cy="489960"/>
          </a:xfrm>
          <a:prstGeom prst="rect">
            <a:avLst/>
          </a:prstGeom>
          <a:noFill/>
          <a:ln>
            <a:noFill/>
          </a:ln>
        </p:spPr>
        <p:txBody>
          <a:bodyPr vert="horz" wrap="square" lIns="90000" tIns="45000" rIns="90000" bIns="45000" anchor="ctr" anchorCtr="0" compatLnSpc="0">
            <a:spAutoFit/>
          </a:bodyPr>
          <a:lstStyle/>
          <a:p>
            <a:pPr marL="0" marR="0" lvl="0" indent="0" algn="just" rtl="0" hangingPunct="0">
              <a:lnSpc>
                <a:spcPct val="100000"/>
              </a:lnSpc>
              <a:spcBef>
                <a:spcPts val="0"/>
              </a:spcBef>
              <a:spcAft>
                <a:spcPts val="0"/>
              </a:spcAft>
              <a:buNone/>
              <a:tabLst/>
            </a:pPr>
            <a:fld id="{9C11BD63-9DF1-41EB-A615-010F89B51D82}" type="slidenum">
              <a:rPr/>
              <a:t>17</a:t>
            </a:fld>
            <a:endParaRPr lang="en-US" sz="1400" b="0" i="0" u="none" strike="noStrike" kern="1200" cap="none">
              <a:ln>
                <a:noFill/>
              </a:ln>
              <a:solidFill>
                <a:srgbClr val="808080"/>
              </a:solidFill>
              <a:latin typeface="Liberation Sans" pitchFamily="18"/>
              <a:ea typeface="Noto Sans CJK SC" pitchFamily="2"/>
              <a:cs typeface="Lohit Devanagari" pitchFamily="2"/>
            </a:endParaRPr>
          </a:p>
        </p:txBody>
      </p:sp>
      <p:sp>
        <p:nvSpPr>
          <p:cNvPr id="17" name="CasellaDiTesto 16">
            <a:extLst>
              <a:ext uri="{FF2B5EF4-FFF2-40B4-BE49-F238E27FC236}">
                <a16:creationId xmlns:a16="http://schemas.microsoft.com/office/drawing/2014/main" id="{ABF8741F-9BE9-D0A9-21EE-E69AAB6AEE29}"/>
              </a:ext>
            </a:extLst>
          </p:cNvPr>
          <p:cNvSpPr txBox="1"/>
          <p:nvPr/>
        </p:nvSpPr>
        <p:spPr>
          <a:xfrm>
            <a:off x="6809014" y="2109081"/>
            <a:ext cx="2824286" cy="1452387"/>
          </a:xfrm>
          <a:prstGeom prst="rect">
            <a:avLst/>
          </a:prstGeom>
          <a:noFill/>
          <a:ln>
            <a:noFill/>
          </a:ln>
        </p:spPr>
        <p:txBody>
          <a:bodyPr vert="horz" wrap="square" lIns="90000" tIns="45000" rIns="90000" bIns="45000" anchorCtr="0" compatLnSpc="0"/>
          <a:lstStyle/>
          <a:p>
            <a:pPr marL="0" marR="0" lvl="0" indent="0" algn="l" rtl="0" hangingPunct="0">
              <a:lnSpc>
                <a:spcPct val="100000"/>
              </a:lnSpc>
              <a:spcBef>
                <a:spcPts val="1191"/>
              </a:spcBef>
              <a:spcAft>
                <a:spcPts val="850"/>
              </a:spcAft>
              <a:buNone/>
              <a:tabLst/>
            </a:pPr>
            <a:r>
              <a:rPr lang="it-IT" sz="1800" b="0" i="0" u="none" strike="noStrike" kern="1200" cap="none" dirty="0">
                <a:ln>
                  <a:noFill/>
                </a:ln>
                <a:latin typeface="Liberation Sans" pitchFamily="18"/>
                <a:ea typeface="Noto Sans CJK SC" pitchFamily="2"/>
                <a:cs typeface="Lohit Devanagari" pitchFamily="2"/>
              </a:rPr>
              <a:t>One event </a:t>
            </a:r>
            <a:r>
              <a:rPr lang="it-IT" sz="1800" b="0" i="0" u="none" strike="noStrike" kern="1200" cap="none" dirty="0" err="1">
                <a:ln>
                  <a:noFill/>
                </a:ln>
                <a:latin typeface="Liberation Sans" pitchFamily="18"/>
                <a:ea typeface="Noto Sans CJK SC" pitchFamily="2"/>
                <a:cs typeface="Lohit Devanagari" pitchFamily="2"/>
              </a:rPr>
              <a:t>animation</a:t>
            </a:r>
            <a:r>
              <a:rPr lang="it-IT" sz="1800" b="0" i="0" u="none" strike="noStrike" kern="1200" cap="none" dirty="0">
                <a:ln>
                  <a:noFill/>
                </a:ln>
                <a:latin typeface="Liberation Sans" pitchFamily="18"/>
                <a:ea typeface="Noto Sans CJK SC" pitchFamily="2"/>
                <a:cs typeface="Lohit Devanagari" pitchFamily="2"/>
              </a:rPr>
              <a:t> of the slow </a:t>
            </a:r>
            <a:r>
              <a:rPr lang="it-IT" sz="1800" b="0" i="0" u="none" strike="noStrike" kern="1200" cap="none" dirty="0" err="1">
                <a:ln>
                  <a:noFill/>
                </a:ln>
                <a:latin typeface="Liberation Sans" pitchFamily="18"/>
                <a:ea typeface="Noto Sans CJK SC" pitchFamily="2"/>
                <a:cs typeface="Lohit Devanagari" pitchFamily="2"/>
              </a:rPr>
              <a:t>tail</a:t>
            </a:r>
            <a:r>
              <a:rPr lang="it-IT" sz="1800" b="0" i="0" u="none" strike="noStrike" kern="1200" cap="none" dirty="0">
                <a:ln>
                  <a:noFill/>
                </a:ln>
                <a:latin typeface="Liberation Sans" pitchFamily="18"/>
                <a:ea typeface="Noto Sans CJK SC" pitchFamily="2"/>
                <a:cs typeface="Lohit Devanagari" pitchFamily="2"/>
              </a:rPr>
              <a:t> </a:t>
            </a:r>
            <a:r>
              <a:rPr lang="it-IT" sz="1800" b="0" i="0" u="none" strike="noStrike" kern="1200" cap="none" dirty="0" err="1">
                <a:ln>
                  <a:noFill/>
                </a:ln>
                <a:latin typeface="Liberation Sans" pitchFamily="18"/>
                <a:ea typeface="Noto Sans CJK SC" pitchFamily="2"/>
                <a:cs typeface="Lohit Devanagari" pitchFamily="2"/>
              </a:rPr>
              <a:t>population</a:t>
            </a:r>
            <a:r>
              <a:rPr lang="it-IT" dirty="0">
                <a:latin typeface="Liberation Sans" pitchFamily="18"/>
                <a:ea typeface="Noto Sans CJK SC" pitchFamily="2"/>
                <a:cs typeface="Lohit Devanagari" pitchFamily="2"/>
              </a:rPr>
              <a:t>: the </a:t>
            </a:r>
            <a:r>
              <a:rPr lang="it-IT" dirty="0" err="1">
                <a:latin typeface="Liberation Sans" pitchFamily="18"/>
                <a:ea typeface="Noto Sans CJK SC" pitchFamily="2"/>
                <a:cs typeface="Lohit Devanagari" pitchFamily="2"/>
              </a:rPr>
              <a:t>signal</a:t>
            </a:r>
            <a:r>
              <a:rPr lang="it-IT" dirty="0">
                <a:latin typeface="Liberation Sans" pitchFamily="18"/>
                <a:ea typeface="Noto Sans CJK SC" pitchFamily="2"/>
                <a:cs typeface="Lohit Devanagari" pitchFamily="2"/>
              </a:rPr>
              <a:t> </a:t>
            </a:r>
            <a:r>
              <a:rPr lang="it-IT" dirty="0" err="1">
                <a:latin typeface="Liberation Sans" pitchFamily="18"/>
                <a:ea typeface="Noto Sans CJK SC" pitchFamily="2"/>
                <a:cs typeface="Lohit Devanagari" pitchFamily="2"/>
              </a:rPr>
              <a:t>reaches</a:t>
            </a:r>
            <a:r>
              <a:rPr lang="it-IT" dirty="0">
                <a:latin typeface="Liberation Sans" pitchFamily="18"/>
                <a:ea typeface="Noto Sans CJK SC" pitchFamily="2"/>
                <a:cs typeface="Lohit Devanagari" pitchFamily="2"/>
              </a:rPr>
              <a:t> </a:t>
            </a:r>
            <a:r>
              <a:rPr lang="it-IT" dirty="0" err="1">
                <a:latin typeface="Liberation Sans" pitchFamily="18"/>
                <a:ea typeface="Noto Sans CJK SC" pitchFamily="2"/>
                <a:cs typeface="Lohit Devanagari" pitchFamily="2"/>
              </a:rPr>
              <a:t>almost</a:t>
            </a:r>
            <a:r>
              <a:rPr lang="it-IT" dirty="0">
                <a:latin typeface="Liberation Sans" pitchFamily="18"/>
                <a:ea typeface="Noto Sans CJK SC" pitchFamily="2"/>
                <a:cs typeface="Lohit Devanagari" pitchFamily="2"/>
              </a:rPr>
              <a:t> the </a:t>
            </a:r>
            <a:r>
              <a:rPr lang="it-IT" dirty="0" err="1">
                <a:latin typeface="Liberation Sans" pitchFamily="18"/>
                <a:ea typeface="Noto Sans CJK SC" pitchFamily="2"/>
                <a:cs typeface="Lohit Devanagari" pitchFamily="2"/>
              </a:rPr>
              <a:t>final</a:t>
            </a:r>
            <a:r>
              <a:rPr lang="it-IT" dirty="0">
                <a:latin typeface="Liberation Sans" pitchFamily="18"/>
                <a:ea typeface="Noto Sans CJK SC" pitchFamily="2"/>
                <a:cs typeface="Lohit Devanagari" pitchFamily="2"/>
              </a:rPr>
              <a:t> </a:t>
            </a:r>
            <a:r>
              <a:rPr lang="it-IT" dirty="0" err="1">
                <a:latin typeface="Liberation Sans" pitchFamily="18"/>
                <a:ea typeface="Noto Sans CJK SC" pitchFamily="2"/>
                <a:cs typeface="Lohit Devanagari" pitchFamily="2"/>
              </a:rPr>
              <a:t>amplitude</a:t>
            </a:r>
            <a:r>
              <a:rPr lang="it-IT" dirty="0">
                <a:latin typeface="Liberation Sans" pitchFamily="18"/>
                <a:ea typeface="Noto Sans CJK SC" pitchFamily="2"/>
                <a:cs typeface="Lohit Devanagari" pitchFamily="2"/>
              </a:rPr>
              <a:t> after 1.25 ns</a:t>
            </a:r>
            <a:endParaRPr lang="it-IT" sz="1800" b="0" i="0" u="none" strike="noStrike" kern="1200" cap="none" dirty="0">
              <a:ln>
                <a:noFill/>
              </a:ln>
              <a:latin typeface="Liberation Sans" pitchFamily="18"/>
              <a:ea typeface="Noto Sans CJK SC" pitchFamily="2"/>
              <a:cs typeface="Lohit Devanagari" pitchFamily="2"/>
            </a:endParaRPr>
          </a:p>
        </p:txBody>
      </p:sp>
      <p:pic>
        <p:nvPicPr>
          <p:cNvPr id="19" name="Immagine 18">
            <a:extLst>
              <a:ext uri="{FF2B5EF4-FFF2-40B4-BE49-F238E27FC236}">
                <a16:creationId xmlns:a16="http://schemas.microsoft.com/office/drawing/2014/main" id="{7324403E-65A3-39AA-B969-4BC223A967D3}"/>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576000" y="799560"/>
            <a:ext cx="5859026" cy="4584528"/>
          </a:xfrm>
          <a:prstGeom prst="rect">
            <a:avLst/>
          </a:prstGeom>
        </p:spPr>
      </p:pic>
      <p:sp>
        <p:nvSpPr>
          <p:cNvPr id="20" name="CasellaDiTesto 19">
            <a:extLst>
              <a:ext uri="{FF2B5EF4-FFF2-40B4-BE49-F238E27FC236}">
                <a16:creationId xmlns:a16="http://schemas.microsoft.com/office/drawing/2014/main" id="{F83788D0-F1B4-E627-BBCE-06A5B9638220}"/>
              </a:ext>
            </a:extLst>
          </p:cNvPr>
          <p:cNvSpPr txBox="1"/>
          <p:nvPr/>
        </p:nvSpPr>
        <p:spPr>
          <a:xfrm>
            <a:off x="2656115" y="1110343"/>
            <a:ext cx="1181100" cy="215444"/>
          </a:xfrm>
          <a:prstGeom prst="rect">
            <a:avLst/>
          </a:prstGeom>
          <a:noFill/>
        </p:spPr>
        <p:txBody>
          <a:bodyPr wrap="square" rtlCol="0">
            <a:spAutoFit/>
          </a:bodyPr>
          <a:lstStyle/>
          <a:p>
            <a:r>
              <a:rPr lang="it-IT" sz="800" dirty="0"/>
              <a:t>Electric Field [V/cm]</a:t>
            </a:r>
          </a:p>
        </p:txBody>
      </p:sp>
    </p:spTree>
    <p:extLst>
      <p:ext uri="{BB962C8B-B14F-4D97-AF65-F5344CB8AC3E}">
        <p14:creationId xmlns:p14="http://schemas.microsoft.com/office/powerpoint/2010/main" val="11178733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name="page18">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B1D8BFF4-B206-7B54-D74C-AC78033F92CB}"/>
              </a:ext>
            </a:extLst>
          </p:cNvPr>
          <p:cNvPicPr>
            <a:picLocks noChangeAspect="1"/>
          </p:cNvPicPr>
          <p:nvPr/>
        </p:nvPicPr>
        <p:blipFill>
          <a:blip r:embed="rId3">
            <a:lum/>
            <a:alphaModFix/>
          </a:blip>
          <a:srcRect/>
          <a:stretch>
            <a:fillRect/>
          </a:stretch>
        </p:blipFill>
        <p:spPr>
          <a:xfrm>
            <a:off x="162000" y="176400"/>
            <a:ext cx="414000" cy="543600"/>
          </a:xfrm>
          <a:prstGeom prst="rect">
            <a:avLst/>
          </a:prstGeom>
          <a:noFill/>
          <a:ln>
            <a:noFill/>
          </a:ln>
        </p:spPr>
      </p:pic>
      <p:pic>
        <p:nvPicPr>
          <p:cNvPr id="3" name="Immagine 2">
            <a:extLst>
              <a:ext uri="{FF2B5EF4-FFF2-40B4-BE49-F238E27FC236}">
                <a16:creationId xmlns:a16="http://schemas.microsoft.com/office/drawing/2014/main" id="{C4A53026-D8D0-111E-D180-29E88BF31EB9}"/>
              </a:ext>
            </a:extLst>
          </p:cNvPr>
          <p:cNvPicPr>
            <a:picLocks noChangeAspect="1"/>
          </p:cNvPicPr>
          <p:nvPr/>
        </p:nvPicPr>
        <p:blipFill>
          <a:blip r:embed="rId4">
            <a:lum/>
            <a:alphaModFix/>
          </a:blip>
          <a:srcRect/>
          <a:stretch>
            <a:fillRect/>
          </a:stretch>
        </p:blipFill>
        <p:spPr>
          <a:xfrm>
            <a:off x="8913600" y="165600"/>
            <a:ext cx="986400" cy="374400"/>
          </a:xfrm>
          <a:prstGeom prst="rect">
            <a:avLst/>
          </a:prstGeom>
          <a:noFill/>
          <a:ln>
            <a:noFill/>
          </a:ln>
        </p:spPr>
      </p:pic>
      <p:sp>
        <p:nvSpPr>
          <p:cNvPr id="4" name="Titolo 3">
            <a:extLst>
              <a:ext uri="{FF2B5EF4-FFF2-40B4-BE49-F238E27FC236}">
                <a16:creationId xmlns:a16="http://schemas.microsoft.com/office/drawing/2014/main" id="{90822FCA-4BCA-9D3C-064E-BE90B589B0C3}"/>
              </a:ext>
            </a:extLst>
          </p:cNvPr>
          <p:cNvSpPr txBox="1">
            <a:spLocks noGrp="1"/>
          </p:cNvSpPr>
          <p:nvPr>
            <p:ph type="title" idx="4294967295"/>
          </p:nvPr>
        </p:nvSpPr>
        <p:spPr>
          <a:xfrm>
            <a:off x="720000" y="146520"/>
            <a:ext cx="8593560" cy="493920"/>
          </a:xfrm>
        </p:spPr>
        <p:txBody>
          <a:bodyPr vert="horz"/>
          <a:lstStyle/>
          <a:p>
            <a:pPr lvl="0" rtl="0"/>
            <a:r>
              <a:rPr lang="en-US" sz="2800"/>
              <a:t>Charge Collection Speed</a:t>
            </a:r>
          </a:p>
        </p:txBody>
      </p:sp>
      <p:sp>
        <p:nvSpPr>
          <p:cNvPr id="5" name="Connettore diritto 4">
            <a:extLst>
              <a:ext uri="{FF2B5EF4-FFF2-40B4-BE49-F238E27FC236}">
                <a16:creationId xmlns:a16="http://schemas.microsoft.com/office/drawing/2014/main" id="{FC7718F9-380E-C053-28F6-4A2961F87F42}"/>
              </a:ext>
            </a:extLst>
          </p:cNvPr>
          <p:cNvSpPr/>
          <p:nvPr/>
        </p:nvSpPr>
        <p:spPr>
          <a:xfrm>
            <a:off x="3060000" y="720000"/>
            <a:ext cx="3960000" cy="0"/>
          </a:xfrm>
          <a:prstGeom prst="line">
            <a:avLst/>
          </a:prstGeom>
          <a:noFill/>
          <a:ln w="38160">
            <a:solidFill>
              <a:srgbClr val="F10D0C"/>
            </a:solidFill>
            <a:prstDash val="solid"/>
          </a:ln>
        </p:spPr>
        <p:txBody>
          <a:bodyPr wrap="square" lIns="109080" tIns="64080" rIns="109080" bIns="6408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pic>
        <p:nvPicPr>
          <p:cNvPr id="6" name="Immagine 5">
            <a:extLst>
              <a:ext uri="{FF2B5EF4-FFF2-40B4-BE49-F238E27FC236}">
                <a16:creationId xmlns:a16="http://schemas.microsoft.com/office/drawing/2014/main" id="{DA088A0D-7B11-7C77-718E-55FEF1D4B7F6}"/>
              </a:ext>
            </a:extLst>
          </p:cNvPr>
          <p:cNvPicPr>
            <a:picLocks noChangeAspect="1"/>
          </p:cNvPicPr>
          <p:nvPr/>
        </p:nvPicPr>
        <p:blipFill>
          <a:blip r:embed="rId5">
            <a:lum/>
            <a:alphaModFix/>
          </a:blip>
          <a:srcRect/>
          <a:stretch>
            <a:fillRect/>
          </a:stretch>
        </p:blipFill>
        <p:spPr>
          <a:xfrm>
            <a:off x="9082800" y="540000"/>
            <a:ext cx="817200" cy="381600"/>
          </a:xfrm>
          <a:prstGeom prst="rect">
            <a:avLst/>
          </a:prstGeom>
          <a:noFill/>
          <a:ln>
            <a:noFill/>
          </a:ln>
        </p:spPr>
      </p:pic>
      <p:sp>
        <p:nvSpPr>
          <p:cNvPr id="7" name="CasellaDiTesto 6">
            <a:extLst>
              <a:ext uri="{FF2B5EF4-FFF2-40B4-BE49-F238E27FC236}">
                <a16:creationId xmlns:a16="http://schemas.microsoft.com/office/drawing/2014/main" id="{E35BD702-793D-C7E0-8A4A-9C0E05593D23}"/>
              </a:ext>
            </a:extLst>
          </p:cNvPr>
          <p:cNvSpPr txBox="1"/>
          <p:nvPr/>
        </p:nvSpPr>
        <p:spPr>
          <a:xfrm>
            <a:off x="1298880" y="5379840"/>
            <a:ext cx="702000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S. Perciballi / 7-9 May</a:t>
            </a:r>
          </a:p>
        </p:txBody>
      </p:sp>
      <p:sp>
        <p:nvSpPr>
          <p:cNvPr id="8" name="CasellaDiTesto 7">
            <a:extLst>
              <a:ext uri="{FF2B5EF4-FFF2-40B4-BE49-F238E27FC236}">
                <a16:creationId xmlns:a16="http://schemas.microsoft.com/office/drawing/2014/main" id="{DF097A1E-6791-D73E-8B4F-02918F7F01C4}"/>
              </a:ext>
            </a:extLst>
          </p:cNvPr>
          <p:cNvSpPr txBox="1"/>
          <p:nvPr/>
        </p:nvSpPr>
        <p:spPr>
          <a:xfrm>
            <a:off x="360000" y="4500000"/>
            <a:ext cx="9540000" cy="767519"/>
          </a:xfrm>
          <a:prstGeom prst="rect">
            <a:avLst/>
          </a:prstGeom>
          <a:noFill/>
          <a:ln>
            <a:noFill/>
          </a:ln>
        </p:spPr>
        <p:txBody>
          <a:bodyPr vert="horz" wrap="square" lIns="90000" tIns="45000" rIns="90000" bIns="45000" anchorCtr="0" compatLnSpc="0"/>
          <a:lstStyle/>
          <a:p>
            <a:pPr marL="0" marR="0" lvl="0" indent="0" algn="l" rtl="0" hangingPunct="0">
              <a:lnSpc>
                <a:spcPct val="100000"/>
              </a:lnSpc>
              <a:spcBef>
                <a:spcPts val="1191"/>
              </a:spcBef>
              <a:spcAft>
                <a:spcPts val="992"/>
              </a:spcAft>
              <a:buNone/>
              <a:tabLst/>
            </a:pPr>
            <a:r>
              <a:rPr lang="it-IT" sz="1600" b="0" i="0" u="none" strike="noStrike" kern="1200" cap="none">
                <a:ln>
                  <a:noFill/>
                </a:ln>
                <a:latin typeface="Liberation Sans" pitchFamily="18"/>
                <a:ea typeface="Noto Sans CJK SC" pitchFamily="2"/>
                <a:cs typeface="Lohit Devanagari" pitchFamily="2"/>
              </a:rPr>
              <a:t>A linear trend is observed for the slow tail events at times less than 200 ps, not changing with reverse bias: this is due to the diffusion contribution (isotropic and independent to reverse bias) in the first part of the charge collection process.</a:t>
            </a:r>
          </a:p>
        </p:txBody>
      </p:sp>
      <p:pic>
        <p:nvPicPr>
          <p:cNvPr id="9" name="Immagine 8">
            <a:extLst>
              <a:ext uri="{FF2B5EF4-FFF2-40B4-BE49-F238E27FC236}">
                <a16:creationId xmlns:a16="http://schemas.microsoft.com/office/drawing/2014/main" id="{06C2131C-AD2E-33BE-6B0F-EF732E694AD3}"/>
              </a:ext>
            </a:extLst>
          </p:cNvPr>
          <p:cNvPicPr>
            <a:picLocks noChangeAspect="1"/>
          </p:cNvPicPr>
          <p:nvPr/>
        </p:nvPicPr>
        <p:blipFill>
          <a:blip r:embed="rId6">
            <a:lum/>
            <a:alphaModFix/>
          </a:blip>
          <a:srcRect/>
          <a:stretch>
            <a:fillRect/>
          </a:stretch>
        </p:blipFill>
        <p:spPr>
          <a:xfrm>
            <a:off x="144000" y="907200"/>
            <a:ext cx="7200000" cy="3592800"/>
          </a:xfrm>
          <a:prstGeom prst="rect">
            <a:avLst/>
          </a:prstGeom>
          <a:noFill/>
          <a:ln>
            <a:noFill/>
          </a:ln>
        </p:spPr>
      </p:pic>
      <p:sp>
        <p:nvSpPr>
          <p:cNvPr id="10" name="CasellaDiTesto 9">
            <a:extLst>
              <a:ext uri="{FF2B5EF4-FFF2-40B4-BE49-F238E27FC236}">
                <a16:creationId xmlns:a16="http://schemas.microsoft.com/office/drawing/2014/main" id="{AD418513-DF7F-55C7-743F-7382D9BC64E3}"/>
              </a:ext>
            </a:extLst>
          </p:cNvPr>
          <p:cNvSpPr txBox="1"/>
          <p:nvPr/>
        </p:nvSpPr>
        <p:spPr>
          <a:xfrm>
            <a:off x="7272000" y="1260000"/>
            <a:ext cx="2747880" cy="2799000"/>
          </a:xfrm>
          <a:prstGeom prst="rect">
            <a:avLst/>
          </a:prstGeom>
          <a:noFill/>
          <a:ln>
            <a:noFill/>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r>
              <a:rPr lang="it-IT" sz="1600" b="0" i="0" u="none" strike="noStrike" kern="1200" cap="none" dirty="0">
                <a:ln>
                  <a:noFill/>
                </a:ln>
                <a:latin typeface="Liberation Sans" pitchFamily="18"/>
                <a:ea typeface="Noto Sans CJK SC" pitchFamily="2"/>
                <a:cs typeface="Lohit Devanagari" pitchFamily="2"/>
              </a:rPr>
              <a:t>By </a:t>
            </a:r>
            <a:r>
              <a:rPr lang="it-IT" sz="1600" b="0" i="0" u="none" strike="noStrike" kern="1200" cap="none" dirty="0" err="1">
                <a:ln>
                  <a:noFill/>
                </a:ln>
                <a:latin typeface="Liberation Sans" pitchFamily="18"/>
                <a:ea typeface="Noto Sans CJK SC" pitchFamily="2"/>
                <a:cs typeface="Lohit Devanagari" pitchFamily="2"/>
              </a:rPr>
              <a:t>comparing</a:t>
            </a:r>
            <a:r>
              <a:rPr lang="it-IT" sz="1600" b="0" i="0" u="none" strike="noStrike" kern="1200" cap="none" dirty="0">
                <a:ln>
                  <a:noFill/>
                </a:ln>
                <a:latin typeface="Liberation Sans" pitchFamily="18"/>
                <a:ea typeface="Noto Sans CJK SC" pitchFamily="2"/>
                <a:cs typeface="Lohit Devanagari" pitchFamily="2"/>
              </a:rPr>
              <a:t> </a:t>
            </a:r>
            <a:r>
              <a:rPr lang="it-IT" sz="1600" b="0" i="0" u="none" strike="noStrike" kern="1200" cap="none" dirty="0" err="1">
                <a:ln>
                  <a:noFill/>
                </a:ln>
                <a:latin typeface="Liberation Sans" pitchFamily="18"/>
                <a:ea typeface="Noto Sans CJK SC" pitchFamily="2"/>
                <a:cs typeface="Lohit Devanagari" pitchFamily="2"/>
              </a:rPr>
              <a:t>charge</a:t>
            </a:r>
            <a:r>
              <a:rPr lang="it-IT" sz="1600" b="0" i="0" u="none" strike="noStrike" kern="1200" cap="none" dirty="0">
                <a:ln>
                  <a:noFill/>
                </a:ln>
                <a:latin typeface="Liberation Sans" pitchFamily="18"/>
                <a:ea typeface="Noto Sans CJK SC" pitchFamily="2"/>
                <a:cs typeface="Lohit Devanagari" pitchFamily="2"/>
              </a:rPr>
              <a:t> </a:t>
            </a:r>
            <a:r>
              <a:rPr lang="it-IT" sz="1600" b="0" i="0" u="none" strike="noStrike" kern="1200" cap="none" dirty="0" err="1">
                <a:ln>
                  <a:noFill/>
                </a:ln>
                <a:latin typeface="Liberation Sans" pitchFamily="18"/>
                <a:ea typeface="Noto Sans CJK SC" pitchFamily="2"/>
                <a:cs typeface="Lohit Devanagari" pitchFamily="2"/>
              </a:rPr>
              <a:t>collection</a:t>
            </a:r>
            <a:r>
              <a:rPr lang="it-IT" sz="1600" b="0" i="0" u="none" strike="noStrike" kern="1200" cap="none" dirty="0">
                <a:ln>
                  <a:noFill/>
                </a:ln>
                <a:latin typeface="Liberation Sans" pitchFamily="18"/>
                <a:ea typeface="Noto Sans CJK SC" pitchFamily="2"/>
                <a:cs typeface="Lohit Devanagari" pitchFamily="2"/>
              </a:rPr>
              <a:t> </a:t>
            </a:r>
            <a:r>
              <a:rPr lang="it-IT" sz="1600" b="0" i="0" u="none" strike="noStrike" kern="1200" cap="none" dirty="0" err="1">
                <a:ln>
                  <a:noFill/>
                </a:ln>
                <a:latin typeface="Liberation Sans" pitchFamily="18"/>
                <a:ea typeface="Noto Sans CJK SC" pitchFamily="2"/>
                <a:cs typeface="Lohit Devanagari" pitchFamily="2"/>
              </a:rPr>
              <a:t>at</a:t>
            </a:r>
            <a:r>
              <a:rPr lang="it-IT" sz="1600" b="0" i="0" u="none" strike="noStrike" kern="1200" cap="none" dirty="0">
                <a:ln>
                  <a:noFill/>
                </a:ln>
                <a:latin typeface="Liberation Sans" pitchFamily="18"/>
                <a:ea typeface="Noto Sans CJK SC" pitchFamily="2"/>
                <a:cs typeface="Lohit Devanagari" pitchFamily="2"/>
              </a:rPr>
              <a:t> </a:t>
            </a:r>
            <a:r>
              <a:rPr lang="it-IT" sz="1600" b="0" i="0" u="none" strike="noStrike" kern="1200" cap="none" dirty="0" err="1">
                <a:ln>
                  <a:noFill/>
                </a:ln>
                <a:latin typeface="Liberation Sans" pitchFamily="18"/>
                <a:ea typeface="Noto Sans CJK SC" pitchFamily="2"/>
                <a:cs typeface="Lohit Devanagari" pitchFamily="2"/>
              </a:rPr>
              <a:t>different</a:t>
            </a:r>
            <a:r>
              <a:rPr lang="it-IT" sz="1600" b="0" i="0" u="none" strike="noStrike" kern="1200" cap="none" dirty="0">
                <a:ln>
                  <a:noFill/>
                </a:ln>
                <a:latin typeface="Liberation Sans" pitchFamily="18"/>
                <a:ea typeface="Noto Sans CJK SC" pitchFamily="2"/>
                <a:cs typeface="Lohit Devanagari" pitchFamily="2"/>
              </a:rPr>
              <a:t> reverse </a:t>
            </a:r>
            <a:r>
              <a:rPr lang="it-IT" sz="1600" b="0" i="0" u="none" strike="noStrike" kern="1200" cap="none" dirty="0" err="1">
                <a:ln>
                  <a:noFill/>
                </a:ln>
                <a:latin typeface="Liberation Sans" pitchFamily="18"/>
                <a:ea typeface="Noto Sans CJK SC" pitchFamily="2"/>
                <a:cs typeface="Lohit Devanagari" pitchFamily="2"/>
              </a:rPr>
              <a:t>bias</a:t>
            </a:r>
            <a:r>
              <a:rPr lang="it-IT" sz="1600" dirty="0" err="1">
                <a:latin typeface="Liberation Sans" pitchFamily="18"/>
                <a:ea typeface="Noto Sans CJK SC" pitchFamily="2"/>
                <a:cs typeface="Lohit Devanagari" pitchFamily="2"/>
              </a:rPr>
              <a:t>es</a:t>
            </a:r>
            <a:r>
              <a:rPr lang="it-IT" sz="1600" b="0" i="0" u="none" strike="noStrike" kern="1200" cap="none" dirty="0">
                <a:ln>
                  <a:noFill/>
                </a:ln>
                <a:latin typeface="Liberation Sans" pitchFamily="18"/>
                <a:ea typeface="Noto Sans CJK SC" pitchFamily="2"/>
                <a:cs typeface="Lohit Devanagari" pitchFamily="2"/>
              </a:rPr>
              <a:t>, </a:t>
            </a:r>
            <a:r>
              <a:rPr lang="it-IT" sz="1600" b="0" i="0" u="none" strike="noStrike" kern="1200" cap="none" dirty="0" err="1">
                <a:ln>
                  <a:noFill/>
                </a:ln>
                <a:latin typeface="Liberation Sans" pitchFamily="18"/>
                <a:ea typeface="Noto Sans CJK SC" pitchFamily="2"/>
                <a:cs typeface="Lohit Devanagari" pitchFamily="2"/>
              </a:rPr>
              <a:t>it</a:t>
            </a:r>
            <a:r>
              <a:rPr lang="it-IT" sz="1600" b="0" i="0" u="none" strike="noStrike" kern="1200" cap="none" dirty="0">
                <a:ln>
                  <a:noFill/>
                </a:ln>
                <a:latin typeface="Liberation Sans" pitchFamily="18"/>
                <a:ea typeface="Noto Sans CJK SC" pitchFamily="2"/>
                <a:cs typeface="Lohit Devanagari" pitchFamily="2"/>
              </a:rPr>
              <a:t> </a:t>
            </a:r>
            <a:r>
              <a:rPr lang="it-IT" sz="1600" b="0" i="0" u="none" strike="noStrike" kern="1200" cap="none" dirty="0" err="1">
                <a:ln>
                  <a:noFill/>
                </a:ln>
                <a:latin typeface="Liberation Sans" pitchFamily="18"/>
                <a:ea typeface="Noto Sans CJK SC" pitchFamily="2"/>
                <a:cs typeface="Lohit Devanagari" pitchFamily="2"/>
              </a:rPr>
              <a:t>is</a:t>
            </a:r>
            <a:r>
              <a:rPr lang="it-IT" sz="1600" b="0" i="0" u="none" strike="noStrike" kern="1200" cap="none" dirty="0">
                <a:ln>
                  <a:noFill/>
                </a:ln>
                <a:latin typeface="Liberation Sans" pitchFamily="18"/>
                <a:ea typeface="Noto Sans CJK SC" pitchFamily="2"/>
                <a:cs typeface="Lohit Devanagari" pitchFamily="2"/>
              </a:rPr>
              <a:t> </a:t>
            </a:r>
            <a:r>
              <a:rPr lang="it-IT" sz="1600" b="0" i="0" u="none" strike="noStrike" kern="1200" cap="none" dirty="0" err="1">
                <a:ln>
                  <a:noFill/>
                </a:ln>
                <a:latin typeface="Liberation Sans" pitchFamily="18"/>
                <a:ea typeface="Noto Sans CJK SC" pitchFamily="2"/>
                <a:cs typeface="Lohit Devanagari" pitchFamily="2"/>
              </a:rPr>
              <a:t>possible</a:t>
            </a:r>
            <a:r>
              <a:rPr lang="it-IT" sz="1600" b="0" i="0" u="none" strike="noStrike" kern="1200" cap="none" dirty="0">
                <a:ln>
                  <a:noFill/>
                </a:ln>
                <a:latin typeface="Liberation Sans" pitchFamily="18"/>
                <a:ea typeface="Noto Sans CJK SC" pitchFamily="2"/>
                <a:cs typeface="Lohit Devanagari" pitchFamily="2"/>
              </a:rPr>
              <a:t> to </a:t>
            </a:r>
            <a:r>
              <a:rPr lang="it-IT" sz="1600" b="0" i="0" u="none" strike="noStrike" kern="1200" cap="none" dirty="0" err="1">
                <a:ln>
                  <a:noFill/>
                </a:ln>
                <a:latin typeface="Liberation Sans" pitchFamily="18"/>
                <a:ea typeface="Noto Sans CJK SC" pitchFamily="2"/>
                <a:cs typeface="Lohit Devanagari" pitchFamily="2"/>
              </a:rPr>
              <a:t>observe</a:t>
            </a:r>
            <a:r>
              <a:rPr lang="it-IT" sz="1600" b="0" i="0" u="none" strike="noStrike" kern="1200" cap="none" dirty="0">
                <a:ln>
                  <a:noFill/>
                </a:ln>
                <a:latin typeface="Liberation Sans" pitchFamily="18"/>
                <a:ea typeface="Noto Sans CJK SC" pitchFamily="2"/>
                <a:cs typeface="Lohit Devanagari" pitchFamily="2"/>
              </a:rPr>
              <a:t> </a:t>
            </a:r>
            <a:r>
              <a:rPr lang="it-IT" sz="1600" b="0" i="0" u="none" strike="noStrike" kern="1200" cap="none" dirty="0" err="1">
                <a:ln>
                  <a:noFill/>
                </a:ln>
                <a:latin typeface="Liberation Sans" pitchFamily="18"/>
                <a:ea typeface="Noto Sans CJK SC" pitchFamily="2"/>
                <a:cs typeface="Lohit Devanagari" pitchFamily="2"/>
              </a:rPr>
              <a:t>that</a:t>
            </a:r>
            <a:r>
              <a:rPr lang="it-IT" sz="1600" b="0" i="0" u="none" strike="noStrike" kern="1200" cap="none" dirty="0">
                <a:ln>
                  <a:noFill/>
                </a:ln>
                <a:latin typeface="Liberation Sans" pitchFamily="18"/>
                <a:ea typeface="Noto Sans CJK SC" pitchFamily="2"/>
                <a:cs typeface="Lohit Devanagari" pitchFamily="2"/>
              </a:rPr>
              <a:t> the </a:t>
            </a:r>
            <a:r>
              <a:rPr lang="it-IT" sz="1600" b="1" i="0" u="none" strike="noStrike" kern="1200" cap="none" dirty="0">
                <a:ln>
                  <a:noFill/>
                </a:ln>
                <a:latin typeface="Liberation Sans" pitchFamily="18"/>
                <a:ea typeface="Noto Sans CJK SC" pitchFamily="2"/>
                <a:cs typeface="Lohit Devanagari" pitchFamily="2"/>
              </a:rPr>
              <a:t>fast </a:t>
            </a:r>
            <a:r>
              <a:rPr lang="it-IT" sz="1600" b="1" i="0" u="none" strike="noStrike" kern="1200" cap="none" dirty="0" err="1">
                <a:ln>
                  <a:noFill/>
                </a:ln>
                <a:latin typeface="Liberation Sans" pitchFamily="18"/>
                <a:ea typeface="Noto Sans CJK SC" pitchFamily="2"/>
                <a:cs typeface="Lohit Devanagari" pitchFamily="2"/>
              </a:rPr>
              <a:t>tail</a:t>
            </a:r>
            <a:r>
              <a:rPr lang="it-IT" sz="1600" b="1" i="0" u="none" strike="noStrike" kern="1200" cap="none" dirty="0">
                <a:ln>
                  <a:noFill/>
                </a:ln>
                <a:latin typeface="Liberation Sans" pitchFamily="18"/>
                <a:ea typeface="Noto Sans CJK SC" pitchFamily="2"/>
                <a:cs typeface="Lohit Devanagari" pitchFamily="2"/>
              </a:rPr>
              <a:t> events </a:t>
            </a:r>
            <a:r>
              <a:rPr lang="it-IT" sz="1600" b="1" i="0" u="none" strike="noStrike" kern="1200" cap="none" dirty="0" err="1">
                <a:ln>
                  <a:noFill/>
                </a:ln>
                <a:latin typeface="Liberation Sans" pitchFamily="18"/>
                <a:ea typeface="Noto Sans CJK SC" pitchFamily="2"/>
                <a:cs typeface="Lohit Devanagari" pitchFamily="2"/>
              </a:rPr>
              <a:t>don’t</a:t>
            </a:r>
            <a:r>
              <a:rPr lang="it-IT" sz="1600" b="1" i="0" u="none" strike="noStrike" kern="1200" cap="none" dirty="0">
                <a:ln>
                  <a:noFill/>
                </a:ln>
                <a:latin typeface="Liberation Sans" pitchFamily="18"/>
                <a:ea typeface="Noto Sans CJK SC" pitchFamily="2"/>
                <a:cs typeface="Lohit Devanagari" pitchFamily="2"/>
              </a:rPr>
              <a:t> </a:t>
            </a:r>
            <a:r>
              <a:rPr lang="it-IT" sz="1600" b="1" i="0" u="none" strike="noStrike" kern="1200" cap="none" dirty="0" err="1">
                <a:ln>
                  <a:noFill/>
                </a:ln>
                <a:latin typeface="Liberation Sans" pitchFamily="18"/>
                <a:ea typeface="Noto Sans CJK SC" pitchFamily="2"/>
                <a:cs typeface="Lohit Devanagari" pitchFamily="2"/>
              </a:rPr>
              <a:t>undergo</a:t>
            </a:r>
            <a:r>
              <a:rPr lang="it-IT" sz="1600" b="1" i="0" u="none" strike="noStrike" kern="1200" cap="none" dirty="0">
                <a:ln>
                  <a:noFill/>
                </a:ln>
                <a:latin typeface="Liberation Sans" pitchFamily="18"/>
                <a:ea typeface="Noto Sans CJK SC" pitchFamily="2"/>
                <a:cs typeface="Lohit Devanagari" pitchFamily="2"/>
              </a:rPr>
              <a:t> </a:t>
            </a:r>
            <a:r>
              <a:rPr lang="it-IT" sz="1600" b="1" i="0" u="none" strike="noStrike" kern="1200" cap="none" dirty="0" err="1">
                <a:ln>
                  <a:noFill/>
                </a:ln>
                <a:latin typeface="Liberation Sans" pitchFamily="18"/>
                <a:ea typeface="Noto Sans CJK SC" pitchFamily="2"/>
                <a:cs typeface="Lohit Devanagari" pitchFamily="2"/>
              </a:rPr>
              <a:t>significant</a:t>
            </a:r>
            <a:r>
              <a:rPr lang="it-IT" sz="1600" b="1" i="0" u="none" strike="noStrike" kern="1200" cap="none" dirty="0">
                <a:ln>
                  <a:noFill/>
                </a:ln>
                <a:latin typeface="Liberation Sans" pitchFamily="18"/>
                <a:ea typeface="Noto Sans CJK SC" pitchFamily="2"/>
                <a:cs typeface="Lohit Devanagari" pitchFamily="2"/>
              </a:rPr>
              <a:t> </a:t>
            </a:r>
            <a:r>
              <a:rPr lang="it-IT" sz="1600" b="1" i="0" u="none" strike="noStrike" kern="1200" cap="none" dirty="0" err="1">
                <a:ln>
                  <a:noFill/>
                </a:ln>
                <a:latin typeface="Liberation Sans" pitchFamily="18"/>
                <a:ea typeface="Noto Sans CJK SC" pitchFamily="2"/>
                <a:cs typeface="Lohit Devanagari" pitchFamily="2"/>
              </a:rPr>
              <a:t>differences</a:t>
            </a:r>
            <a:r>
              <a:rPr lang="it-IT" sz="1600" b="0" i="0" u="none" strike="noStrike" kern="1200" cap="none" dirty="0">
                <a:ln>
                  <a:noFill/>
                </a:ln>
                <a:latin typeface="Liberation Sans" pitchFamily="18"/>
                <a:ea typeface="Noto Sans CJK SC" pitchFamily="2"/>
                <a:cs typeface="Lohit Devanagari" pitchFamily="2"/>
              </a:rPr>
              <a:t>, </a:t>
            </a:r>
            <a:r>
              <a:rPr lang="it-IT" sz="1600" b="0" i="0" u="none" strike="noStrike" kern="1200" cap="none" dirty="0" err="1">
                <a:ln>
                  <a:noFill/>
                </a:ln>
                <a:latin typeface="Liberation Sans" pitchFamily="18"/>
                <a:ea typeface="Noto Sans CJK SC" pitchFamily="2"/>
                <a:cs typeface="Lohit Devanagari" pitchFamily="2"/>
              </a:rPr>
              <a:t>when</a:t>
            </a:r>
            <a:r>
              <a:rPr lang="it-IT" sz="1600" b="0" i="0" u="none" strike="noStrike" kern="1200" cap="none" dirty="0">
                <a:ln>
                  <a:noFill/>
                </a:ln>
                <a:latin typeface="Liberation Sans" pitchFamily="18"/>
                <a:ea typeface="Noto Sans CJK SC" pitchFamily="2"/>
                <a:cs typeface="Lohit Devanagari" pitchFamily="2"/>
              </a:rPr>
              <a:t> </a:t>
            </a:r>
            <a:r>
              <a:rPr lang="it-IT" sz="1600" b="0" i="0" u="none" strike="noStrike" kern="1200" cap="none" dirty="0" err="1">
                <a:ln>
                  <a:noFill/>
                </a:ln>
                <a:latin typeface="Liberation Sans" pitchFamily="18"/>
                <a:ea typeface="Noto Sans CJK SC" pitchFamily="2"/>
                <a:cs typeface="Lohit Devanagari" pitchFamily="2"/>
              </a:rPr>
              <a:t>changing</a:t>
            </a:r>
            <a:r>
              <a:rPr lang="it-IT" sz="1600" b="0" i="0" u="none" strike="noStrike" kern="1200" cap="none" dirty="0">
                <a:ln>
                  <a:noFill/>
                </a:ln>
                <a:latin typeface="Liberation Sans" pitchFamily="18"/>
                <a:ea typeface="Noto Sans CJK SC" pitchFamily="2"/>
                <a:cs typeface="Lohit Devanagari" pitchFamily="2"/>
              </a:rPr>
              <a:t> reverse </a:t>
            </a:r>
            <a:r>
              <a:rPr lang="it-IT" sz="1600" b="0" i="0" u="none" strike="noStrike" kern="1200" cap="none" dirty="0" err="1">
                <a:ln>
                  <a:noFill/>
                </a:ln>
                <a:latin typeface="Liberation Sans" pitchFamily="18"/>
                <a:ea typeface="Noto Sans CJK SC" pitchFamily="2"/>
                <a:cs typeface="Lohit Devanagari" pitchFamily="2"/>
              </a:rPr>
              <a:t>bias</a:t>
            </a:r>
            <a:r>
              <a:rPr lang="it-IT" sz="1600" b="0" i="0" u="none" strike="noStrike" kern="1200" cap="none" dirty="0">
                <a:ln>
                  <a:noFill/>
                </a:ln>
                <a:latin typeface="Liberation Sans" pitchFamily="18"/>
                <a:ea typeface="Noto Sans CJK SC" pitchFamily="2"/>
                <a:cs typeface="Lohit Devanagari" pitchFamily="2"/>
              </a:rPr>
              <a:t>, </a:t>
            </a:r>
            <a:r>
              <a:rPr lang="it-IT" sz="1600" b="0" i="0" u="none" strike="noStrike" kern="1200" cap="none" dirty="0" err="1">
                <a:ln>
                  <a:noFill/>
                </a:ln>
                <a:latin typeface="Liberation Sans" pitchFamily="18"/>
                <a:ea typeface="Noto Sans CJK SC" pitchFamily="2"/>
                <a:cs typeface="Lohit Devanagari" pitchFamily="2"/>
              </a:rPr>
              <a:t>while</a:t>
            </a:r>
            <a:r>
              <a:rPr lang="it-IT" sz="1600" b="0" i="0" u="none" strike="noStrike" kern="1200" cap="none" dirty="0">
                <a:ln>
                  <a:noFill/>
                </a:ln>
                <a:latin typeface="Liberation Sans" pitchFamily="18"/>
                <a:ea typeface="Noto Sans CJK SC" pitchFamily="2"/>
                <a:cs typeface="Lohit Devanagari" pitchFamily="2"/>
              </a:rPr>
              <a:t> </a:t>
            </a:r>
            <a:r>
              <a:rPr lang="it-IT" sz="1600" b="1" i="0" u="none" strike="noStrike" kern="1200" cap="none" dirty="0">
                <a:ln>
                  <a:noFill/>
                </a:ln>
                <a:solidFill>
                  <a:srgbClr val="FF0000"/>
                </a:solidFill>
                <a:latin typeface="Liberation Sans" pitchFamily="18"/>
                <a:ea typeface="Noto Sans CJK SC" pitchFamily="2"/>
                <a:cs typeface="Lohit Devanagari" pitchFamily="2"/>
              </a:rPr>
              <a:t>a </a:t>
            </a:r>
            <a:r>
              <a:rPr lang="it-IT" sz="1600" b="1" i="0" u="none" strike="noStrike" kern="1200" cap="none" dirty="0" err="1">
                <a:ln>
                  <a:noFill/>
                </a:ln>
                <a:solidFill>
                  <a:srgbClr val="FF0000"/>
                </a:solidFill>
                <a:latin typeface="Liberation Sans" pitchFamily="18"/>
                <a:ea typeface="Noto Sans CJK SC" pitchFamily="2"/>
                <a:cs typeface="Lohit Devanagari" pitchFamily="2"/>
              </a:rPr>
              <a:t>decrease</a:t>
            </a:r>
            <a:r>
              <a:rPr lang="it-IT" sz="1600" b="1" i="0" u="none" strike="noStrike" kern="1200" cap="none" dirty="0">
                <a:ln>
                  <a:noFill/>
                </a:ln>
                <a:solidFill>
                  <a:srgbClr val="FF0000"/>
                </a:solidFill>
                <a:latin typeface="Liberation Sans" pitchFamily="18"/>
                <a:ea typeface="Noto Sans CJK SC" pitchFamily="2"/>
                <a:cs typeface="Lohit Devanagari" pitchFamily="2"/>
              </a:rPr>
              <a:t> of </a:t>
            </a:r>
            <a:r>
              <a:rPr lang="it-IT" sz="1600" b="1" i="0" u="none" strike="noStrike" kern="1200" cap="none" dirty="0" err="1">
                <a:ln>
                  <a:noFill/>
                </a:ln>
                <a:solidFill>
                  <a:srgbClr val="FF0000"/>
                </a:solidFill>
                <a:latin typeface="Liberation Sans" pitchFamily="18"/>
                <a:ea typeface="Noto Sans CJK SC" pitchFamily="2"/>
                <a:cs typeface="Lohit Devanagari" pitchFamily="2"/>
              </a:rPr>
              <a:t>charge</a:t>
            </a:r>
            <a:r>
              <a:rPr lang="it-IT" sz="1600" b="1" i="0" u="none" strike="noStrike" kern="1200" cap="none" dirty="0">
                <a:ln>
                  <a:noFill/>
                </a:ln>
                <a:solidFill>
                  <a:srgbClr val="FF0000"/>
                </a:solidFill>
                <a:latin typeface="Liberation Sans" pitchFamily="18"/>
                <a:ea typeface="Noto Sans CJK SC" pitchFamily="2"/>
                <a:cs typeface="Lohit Devanagari" pitchFamily="2"/>
              </a:rPr>
              <a:t> </a:t>
            </a:r>
            <a:r>
              <a:rPr lang="it-IT" sz="1600" b="1" i="0" u="none" strike="noStrike" kern="1200" cap="none" dirty="0" err="1">
                <a:ln>
                  <a:noFill/>
                </a:ln>
                <a:solidFill>
                  <a:srgbClr val="FF0000"/>
                </a:solidFill>
                <a:latin typeface="Liberation Sans" pitchFamily="18"/>
                <a:ea typeface="Noto Sans CJK SC" pitchFamily="2"/>
                <a:cs typeface="Lohit Devanagari" pitchFamily="2"/>
              </a:rPr>
              <a:t>collection</a:t>
            </a:r>
            <a:r>
              <a:rPr lang="it-IT" sz="1600" b="1" i="0" u="none" strike="noStrike" kern="1200" cap="none" dirty="0">
                <a:ln>
                  <a:noFill/>
                </a:ln>
                <a:solidFill>
                  <a:srgbClr val="FF0000"/>
                </a:solidFill>
                <a:latin typeface="Liberation Sans" pitchFamily="18"/>
                <a:ea typeface="Noto Sans CJK SC" pitchFamily="2"/>
                <a:cs typeface="Lohit Devanagari" pitchFamily="2"/>
              </a:rPr>
              <a:t> speed</a:t>
            </a:r>
            <a:r>
              <a:rPr lang="it-IT" sz="1600" b="1" i="0" u="none" strike="noStrike" kern="1200" cap="none" dirty="0">
                <a:ln>
                  <a:noFill/>
                </a:ln>
                <a:latin typeface="Liberation Sans" pitchFamily="18"/>
                <a:ea typeface="Noto Sans CJK SC" pitchFamily="2"/>
                <a:cs typeface="Lohit Devanagari" pitchFamily="2"/>
              </a:rPr>
              <a:t> </a:t>
            </a:r>
            <a:r>
              <a:rPr lang="it-IT" sz="1600" b="1" i="0" u="none" strike="noStrike" kern="1200" cap="none" dirty="0" err="1">
                <a:ln>
                  <a:noFill/>
                </a:ln>
                <a:latin typeface="Liberation Sans" pitchFamily="18"/>
                <a:ea typeface="Noto Sans CJK SC" pitchFamily="2"/>
                <a:cs typeface="Lohit Devanagari" pitchFamily="2"/>
              </a:rPr>
              <a:t>is</a:t>
            </a:r>
            <a:r>
              <a:rPr lang="it-IT" sz="1600" b="1" i="0" u="none" strike="noStrike" kern="1200" cap="none" dirty="0">
                <a:ln>
                  <a:noFill/>
                </a:ln>
                <a:latin typeface="Liberation Sans" pitchFamily="18"/>
                <a:ea typeface="Noto Sans CJK SC" pitchFamily="2"/>
                <a:cs typeface="Lohit Devanagari" pitchFamily="2"/>
              </a:rPr>
              <a:t> </a:t>
            </a:r>
            <a:r>
              <a:rPr lang="it-IT" sz="1600" b="1" i="0" u="none" strike="noStrike" kern="1200" cap="none" dirty="0" err="1">
                <a:ln>
                  <a:noFill/>
                </a:ln>
                <a:latin typeface="Liberation Sans" pitchFamily="18"/>
                <a:ea typeface="Noto Sans CJK SC" pitchFamily="2"/>
                <a:cs typeface="Lohit Devanagari" pitchFamily="2"/>
              </a:rPr>
              <a:t>observed</a:t>
            </a:r>
            <a:r>
              <a:rPr lang="it-IT" sz="1600" b="1" i="0" u="none" strike="noStrike" kern="1200" cap="none" dirty="0">
                <a:ln>
                  <a:noFill/>
                </a:ln>
                <a:latin typeface="Liberation Sans" pitchFamily="18"/>
                <a:ea typeface="Noto Sans CJK SC" pitchFamily="2"/>
                <a:cs typeface="Lohit Devanagari" pitchFamily="2"/>
              </a:rPr>
              <a:t> in the </a:t>
            </a:r>
            <a:r>
              <a:rPr lang="it-IT" sz="1600" b="1" i="0" u="none" strike="noStrike" kern="1200" cap="none" dirty="0">
                <a:ln>
                  <a:noFill/>
                </a:ln>
                <a:solidFill>
                  <a:srgbClr val="FF0000"/>
                </a:solidFill>
                <a:latin typeface="Liberation Sans" pitchFamily="18"/>
                <a:ea typeface="Noto Sans CJK SC" pitchFamily="2"/>
                <a:cs typeface="Lohit Devanagari" pitchFamily="2"/>
              </a:rPr>
              <a:t>slow </a:t>
            </a:r>
            <a:r>
              <a:rPr lang="it-IT" sz="1600" b="1" i="0" u="none" strike="noStrike" kern="1200" cap="none" dirty="0" err="1">
                <a:ln>
                  <a:noFill/>
                </a:ln>
                <a:solidFill>
                  <a:srgbClr val="FF0000"/>
                </a:solidFill>
                <a:latin typeface="Liberation Sans" pitchFamily="18"/>
                <a:ea typeface="Noto Sans CJK SC" pitchFamily="2"/>
                <a:cs typeface="Lohit Devanagari" pitchFamily="2"/>
              </a:rPr>
              <a:t>tail</a:t>
            </a:r>
            <a:r>
              <a:rPr lang="it-IT" sz="1600" b="1" i="0" u="none" strike="noStrike" kern="1200" cap="none" dirty="0">
                <a:ln>
                  <a:noFill/>
                </a:ln>
                <a:latin typeface="Liberation Sans" pitchFamily="18"/>
                <a:ea typeface="Noto Sans CJK SC" pitchFamily="2"/>
                <a:cs typeface="Lohit Devanagari" pitchFamily="2"/>
              </a:rPr>
              <a:t> events</a:t>
            </a:r>
            <a:r>
              <a:rPr lang="it-IT" sz="1600" b="0" i="0" u="none" strike="noStrike" kern="1200" cap="none" dirty="0">
                <a:ln>
                  <a:noFill/>
                </a:ln>
                <a:latin typeface="Liberation Sans" pitchFamily="18"/>
                <a:ea typeface="Noto Sans CJK SC" pitchFamily="2"/>
                <a:cs typeface="Lohit Devanagari" pitchFamily="2"/>
              </a:rPr>
              <a:t>.</a:t>
            </a:r>
          </a:p>
          <a:p>
            <a:pPr marL="0" marR="0" lvl="0" indent="0" rtl="0" hangingPunct="0">
              <a:lnSpc>
                <a:spcPct val="100000"/>
              </a:lnSpc>
              <a:spcBef>
                <a:spcPts val="0"/>
              </a:spcBef>
              <a:spcAft>
                <a:spcPts val="0"/>
              </a:spcAft>
              <a:buNone/>
              <a:tabLst/>
            </a:pPr>
            <a:endParaRPr lang="it-IT" sz="1600" b="0" i="0" u="none" strike="noStrike" kern="1200" cap="none" dirty="0">
              <a:ln>
                <a:noFill/>
              </a:ln>
              <a:latin typeface="Liberation Sans" pitchFamily="18"/>
              <a:ea typeface="Noto Sans CJK SC" pitchFamily="2"/>
              <a:cs typeface="Lohit Devanagari" pitchFamily="2"/>
            </a:endParaRPr>
          </a:p>
        </p:txBody>
      </p:sp>
      <p:sp>
        <p:nvSpPr>
          <p:cNvPr id="11" name="CasellaDiTesto 10">
            <a:extLst>
              <a:ext uri="{FF2B5EF4-FFF2-40B4-BE49-F238E27FC236}">
                <a16:creationId xmlns:a16="http://schemas.microsoft.com/office/drawing/2014/main" id="{8CB2D83F-6011-75EB-98D7-A63CE2E72600}"/>
              </a:ext>
            </a:extLst>
          </p:cNvPr>
          <p:cNvSpPr txBox="1"/>
          <p:nvPr/>
        </p:nvSpPr>
        <p:spPr>
          <a:xfrm>
            <a:off x="9717119" y="5270759"/>
            <a:ext cx="542880" cy="489960"/>
          </a:xfrm>
          <a:prstGeom prst="rect">
            <a:avLst/>
          </a:prstGeom>
          <a:noFill/>
          <a:ln>
            <a:noFill/>
          </a:ln>
        </p:spPr>
        <p:txBody>
          <a:bodyPr vert="horz" wrap="square" lIns="90000" tIns="45000" rIns="90000" bIns="45000" anchor="ctr" anchorCtr="0" compatLnSpc="0">
            <a:spAutoFit/>
          </a:bodyPr>
          <a:lstStyle/>
          <a:p>
            <a:pPr marL="0" marR="0" lvl="0" indent="0" algn="just" rtl="0" hangingPunct="0">
              <a:lnSpc>
                <a:spcPct val="100000"/>
              </a:lnSpc>
              <a:spcBef>
                <a:spcPts val="0"/>
              </a:spcBef>
              <a:spcAft>
                <a:spcPts val="0"/>
              </a:spcAft>
              <a:buNone/>
              <a:tabLst/>
            </a:pPr>
            <a:fld id="{AA2A8ABF-B1F6-4592-91C3-275CAB58903B}" type="slidenum">
              <a:rPr/>
              <a:t>18</a:t>
            </a:fld>
            <a:endParaRPr lang="en-US" sz="1400" b="0" i="0" u="none" strike="noStrike" kern="1200" cap="none">
              <a:ln>
                <a:noFill/>
              </a:ln>
              <a:solidFill>
                <a:srgbClr val="808080"/>
              </a:solidFill>
              <a:latin typeface="Liberation Sans" pitchFamily="18"/>
              <a:ea typeface="Noto Sans CJK SC" pitchFamily="2"/>
              <a:cs typeface="Lohit Devanagari" pitchFamily="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page19">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76C5C7D4-8416-0D0B-3A4E-FC5992B564B6}"/>
              </a:ext>
            </a:extLst>
          </p:cNvPr>
          <p:cNvPicPr>
            <a:picLocks noChangeAspect="1"/>
          </p:cNvPicPr>
          <p:nvPr/>
        </p:nvPicPr>
        <p:blipFill>
          <a:blip r:embed="rId3">
            <a:lum/>
            <a:alphaModFix/>
          </a:blip>
          <a:srcRect/>
          <a:stretch>
            <a:fillRect/>
          </a:stretch>
        </p:blipFill>
        <p:spPr>
          <a:xfrm>
            <a:off x="162000" y="176400"/>
            <a:ext cx="414000" cy="543600"/>
          </a:xfrm>
          <a:prstGeom prst="rect">
            <a:avLst/>
          </a:prstGeom>
          <a:noFill/>
          <a:ln>
            <a:noFill/>
          </a:ln>
        </p:spPr>
      </p:pic>
      <p:pic>
        <p:nvPicPr>
          <p:cNvPr id="3" name="Immagine 2">
            <a:extLst>
              <a:ext uri="{FF2B5EF4-FFF2-40B4-BE49-F238E27FC236}">
                <a16:creationId xmlns:a16="http://schemas.microsoft.com/office/drawing/2014/main" id="{A45969DE-5CC3-C668-8BCA-CCA043D9FC2F}"/>
              </a:ext>
            </a:extLst>
          </p:cNvPr>
          <p:cNvPicPr>
            <a:picLocks noChangeAspect="1"/>
          </p:cNvPicPr>
          <p:nvPr/>
        </p:nvPicPr>
        <p:blipFill>
          <a:blip r:embed="rId4">
            <a:lum/>
            <a:alphaModFix/>
          </a:blip>
          <a:srcRect/>
          <a:stretch>
            <a:fillRect/>
          </a:stretch>
        </p:blipFill>
        <p:spPr>
          <a:xfrm>
            <a:off x="8913600" y="165600"/>
            <a:ext cx="986400" cy="374400"/>
          </a:xfrm>
          <a:prstGeom prst="rect">
            <a:avLst/>
          </a:prstGeom>
          <a:noFill/>
          <a:ln>
            <a:noFill/>
          </a:ln>
        </p:spPr>
      </p:pic>
      <p:sp>
        <p:nvSpPr>
          <p:cNvPr id="4" name="Titolo 3">
            <a:extLst>
              <a:ext uri="{FF2B5EF4-FFF2-40B4-BE49-F238E27FC236}">
                <a16:creationId xmlns:a16="http://schemas.microsoft.com/office/drawing/2014/main" id="{E64F66E4-8328-7FC6-69EB-9584EB2A6EAB}"/>
              </a:ext>
            </a:extLst>
          </p:cNvPr>
          <p:cNvSpPr txBox="1">
            <a:spLocks noGrp="1"/>
          </p:cNvSpPr>
          <p:nvPr>
            <p:ph type="title" idx="4294967295"/>
          </p:nvPr>
        </p:nvSpPr>
        <p:spPr>
          <a:xfrm>
            <a:off x="720000" y="146520"/>
            <a:ext cx="8593560" cy="493920"/>
          </a:xfrm>
        </p:spPr>
        <p:txBody>
          <a:bodyPr vert="horz"/>
          <a:lstStyle/>
          <a:p>
            <a:pPr lvl="0" rtl="0"/>
            <a:r>
              <a:rPr lang="en-US" sz="2800"/>
              <a:t>Conclusions</a:t>
            </a:r>
          </a:p>
        </p:txBody>
      </p:sp>
      <p:sp>
        <p:nvSpPr>
          <p:cNvPr id="5" name="Connettore diritto 4">
            <a:extLst>
              <a:ext uri="{FF2B5EF4-FFF2-40B4-BE49-F238E27FC236}">
                <a16:creationId xmlns:a16="http://schemas.microsoft.com/office/drawing/2014/main" id="{DE690179-5AD4-586E-8DCE-26B120E87BED}"/>
              </a:ext>
            </a:extLst>
          </p:cNvPr>
          <p:cNvSpPr/>
          <p:nvPr/>
        </p:nvSpPr>
        <p:spPr>
          <a:xfrm>
            <a:off x="3960000" y="720000"/>
            <a:ext cx="2340000" cy="0"/>
          </a:xfrm>
          <a:prstGeom prst="line">
            <a:avLst/>
          </a:prstGeom>
          <a:noFill/>
          <a:ln w="38160">
            <a:solidFill>
              <a:srgbClr val="F10D0C"/>
            </a:solidFill>
            <a:prstDash val="solid"/>
          </a:ln>
        </p:spPr>
        <p:txBody>
          <a:bodyPr wrap="square" lIns="109080" tIns="64080" rIns="109080" bIns="6408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pic>
        <p:nvPicPr>
          <p:cNvPr id="6" name="Immagine 5">
            <a:extLst>
              <a:ext uri="{FF2B5EF4-FFF2-40B4-BE49-F238E27FC236}">
                <a16:creationId xmlns:a16="http://schemas.microsoft.com/office/drawing/2014/main" id="{1A49BCC3-AB01-1D62-0F75-E5251A891D74}"/>
              </a:ext>
            </a:extLst>
          </p:cNvPr>
          <p:cNvPicPr>
            <a:picLocks noChangeAspect="1"/>
          </p:cNvPicPr>
          <p:nvPr/>
        </p:nvPicPr>
        <p:blipFill>
          <a:blip r:embed="rId5">
            <a:lum/>
            <a:alphaModFix/>
          </a:blip>
          <a:srcRect/>
          <a:stretch>
            <a:fillRect/>
          </a:stretch>
        </p:blipFill>
        <p:spPr>
          <a:xfrm>
            <a:off x="9082800" y="540000"/>
            <a:ext cx="817200" cy="381600"/>
          </a:xfrm>
          <a:prstGeom prst="rect">
            <a:avLst/>
          </a:prstGeom>
          <a:noFill/>
          <a:ln>
            <a:noFill/>
          </a:ln>
        </p:spPr>
      </p:pic>
      <p:sp>
        <p:nvSpPr>
          <p:cNvPr id="7" name="Figura a mano libera: forma 6">
            <a:extLst>
              <a:ext uri="{FF2B5EF4-FFF2-40B4-BE49-F238E27FC236}">
                <a16:creationId xmlns:a16="http://schemas.microsoft.com/office/drawing/2014/main" id="{DA05716B-B697-DF17-95A7-D94B319B57DD}"/>
              </a:ext>
            </a:extLst>
          </p:cNvPr>
          <p:cNvSpPr/>
          <p:nvPr/>
        </p:nvSpPr>
        <p:spPr>
          <a:xfrm>
            <a:off x="9079200" y="1980000"/>
            <a:ext cx="180000" cy="198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0">
            <a:solidFill>
              <a:srgbClr val="FFFFFF"/>
            </a:solid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8" name="CasellaDiTesto 7">
            <a:extLst>
              <a:ext uri="{FF2B5EF4-FFF2-40B4-BE49-F238E27FC236}">
                <a16:creationId xmlns:a16="http://schemas.microsoft.com/office/drawing/2014/main" id="{2AC69240-961B-3DBA-CB86-516A3B390DAE}"/>
              </a:ext>
            </a:extLst>
          </p:cNvPr>
          <p:cNvSpPr txBox="1"/>
          <p:nvPr/>
        </p:nvSpPr>
        <p:spPr>
          <a:xfrm>
            <a:off x="540000" y="936000"/>
            <a:ext cx="8820000" cy="4603653"/>
          </a:xfrm>
          <a:prstGeom prst="rect">
            <a:avLst/>
          </a:prstGeom>
          <a:noFill/>
          <a:ln>
            <a:noFill/>
          </a:ln>
        </p:spPr>
        <p:txBody>
          <a:bodyPr vert="horz" wrap="square" lIns="90000" tIns="45000" rIns="90000" bIns="45000" anchorCtr="0" compatLnSpc="0">
            <a:spAutoFit/>
          </a:bodyPr>
          <a:lstStyle/>
          <a:p>
            <a:pPr marL="285750" marR="0" lvl="0" indent="-285750" rtl="0" hangingPunct="0">
              <a:lnSpc>
                <a:spcPct val="100000"/>
              </a:lnSpc>
              <a:spcBef>
                <a:spcPts val="0"/>
              </a:spcBef>
              <a:spcAft>
                <a:spcPts val="0"/>
              </a:spcAft>
              <a:buSzPct val="150000"/>
              <a:buFont typeface="Arial" panose="020B0604020202020204" pitchFamily="34" charset="0"/>
              <a:buChar char="•"/>
              <a:tabLst/>
            </a:pPr>
            <a:r>
              <a:rPr lang="en-US" dirty="0">
                <a:latin typeface="Liberation Sans" pitchFamily="18"/>
                <a:ea typeface="Noto Sans CJK SC" pitchFamily="2"/>
                <a:cs typeface="Lohit Devanagari" pitchFamily="2"/>
              </a:rPr>
              <a:t>A</a:t>
            </a:r>
            <a:r>
              <a:rPr lang="en-US" sz="1800" b="0" i="0" u="none" strike="noStrike" kern="1200" cap="none" dirty="0">
                <a:ln>
                  <a:noFill/>
                </a:ln>
                <a:latin typeface="Liberation Sans" pitchFamily="18"/>
                <a:ea typeface="Noto Sans CJK SC" pitchFamily="2"/>
                <a:cs typeface="Lohit Devanagari" pitchFamily="2"/>
              </a:rPr>
              <a:t>n unexpected behavior was observed on the modified with gap sensor with the </a:t>
            </a:r>
            <a:r>
              <a:rPr lang="en-US" sz="1800" b="0" i="0" u="none" strike="noStrike" kern="1200" cap="none" baseline="30000" dirty="0">
                <a:ln>
                  <a:noFill/>
                </a:ln>
                <a:latin typeface="Liberation Sans" pitchFamily="18"/>
                <a:ea typeface="Noto Sans CJK SC" pitchFamily="2"/>
                <a:cs typeface="Lohit Devanagari" pitchFamily="2"/>
              </a:rPr>
              <a:t>55</a:t>
            </a:r>
            <a:r>
              <a:rPr lang="en-US" sz="1800" b="0" i="0" u="none" strike="noStrike" kern="1200" cap="none" dirty="0">
                <a:ln>
                  <a:noFill/>
                </a:ln>
                <a:latin typeface="Liberation Sans" pitchFamily="18"/>
                <a:ea typeface="Noto Sans CJK SC" pitchFamily="2"/>
                <a:cs typeface="Lohit Devanagari" pitchFamily="2"/>
              </a:rPr>
              <a:t>Fe source</a:t>
            </a:r>
          </a:p>
          <a:p>
            <a:pPr marL="285750" marR="0" lvl="0" indent="-285750" rtl="0" hangingPunct="0">
              <a:lnSpc>
                <a:spcPct val="100000"/>
              </a:lnSpc>
              <a:spcBef>
                <a:spcPts val="0"/>
              </a:spcBef>
              <a:spcAft>
                <a:spcPts val="0"/>
              </a:spcAft>
              <a:buSzPct val="150000"/>
              <a:buFont typeface="Arial" panose="020B0604020202020204" pitchFamily="34" charset="0"/>
              <a:buChar char="•"/>
              <a:tabLst/>
            </a:pPr>
            <a:endParaRPr lang="en-US" sz="1800" b="0" i="0" u="none" strike="noStrike" kern="1200" cap="none" dirty="0">
              <a:ln>
                <a:noFill/>
              </a:ln>
              <a:latin typeface="Liberation Sans" pitchFamily="18"/>
              <a:ea typeface="Noto Sans CJK SC" pitchFamily="2"/>
              <a:cs typeface="Lohit Devanagari" pitchFamily="2"/>
            </a:endParaRPr>
          </a:p>
          <a:p>
            <a:pPr marL="285750" marR="0" lvl="0" indent="-285750" rtl="0" hangingPunct="0">
              <a:lnSpc>
                <a:spcPct val="100000"/>
              </a:lnSpc>
              <a:spcBef>
                <a:spcPts val="0"/>
              </a:spcBef>
              <a:spcAft>
                <a:spcPts val="0"/>
              </a:spcAft>
              <a:buSzPct val="150000"/>
              <a:buFont typeface="Arial" panose="020B0604020202020204" pitchFamily="34" charset="0"/>
              <a:buChar char="•"/>
              <a:tabLst/>
            </a:pPr>
            <a:r>
              <a:rPr lang="en-US" dirty="0">
                <a:latin typeface="Liberation Sans" pitchFamily="18"/>
                <a:ea typeface="Noto Sans CJK SC" pitchFamily="2"/>
                <a:cs typeface="Lohit Devanagari" pitchFamily="2"/>
              </a:rPr>
              <a:t>S</a:t>
            </a:r>
            <a:r>
              <a:rPr lang="en-US" sz="1800" b="0" i="0" u="none" strike="noStrike" kern="1200" cap="none" dirty="0">
                <a:ln>
                  <a:noFill/>
                </a:ln>
                <a:latin typeface="Liberation Sans" pitchFamily="18"/>
                <a:ea typeface="Noto Sans CJK SC" pitchFamily="2"/>
                <a:cs typeface="Lohit Devanagari" pitchFamily="2"/>
              </a:rPr>
              <a:t>ome simulations using approximated doping profiles were made to fully understand the data</a:t>
            </a:r>
          </a:p>
          <a:p>
            <a:pPr marL="285750" marR="0" lvl="0" indent="-285750" rtl="0" hangingPunct="0">
              <a:lnSpc>
                <a:spcPct val="100000"/>
              </a:lnSpc>
              <a:spcBef>
                <a:spcPts val="0"/>
              </a:spcBef>
              <a:spcAft>
                <a:spcPts val="0"/>
              </a:spcAft>
              <a:buSzPct val="150000"/>
              <a:buFont typeface="Arial" panose="020B0604020202020204" pitchFamily="34" charset="0"/>
              <a:buChar char="•"/>
              <a:tabLst/>
            </a:pPr>
            <a:endParaRPr lang="en-US" sz="1800" b="0" i="0" u="none" strike="noStrike" kern="1200" cap="none" dirty="0">
              <a:ln>
                <a:noFill/>
              </a:ln>
              <a:latin typeface="Liberation Sans" pitchFamily="18"/>
              <a:ea typeface="Noto Sans CJK SC" pitchFamily="2"/>
              <a:cs typeface="Lohit Devanagari" pitchFamily="2"/>
            </a:endParaRPr>
          </a:p>
          <a:p>
            <a:pPr marL="285750" marR="0" lvl="0" indent="-285750" rtl="0" hangingPunct="0">
              <a:lnSpc>
                <a:spcPct val="100000"/>
              </a:lnSpc>
              <a:spcBef>
                <a:spcPts val="0"/>
              </a:spcBef>
              <a:spcAft>
                <a:spcPts val="0"/>
              </a:spcAft>
              <a:buSzPct val="150000"/>
              <a:buFont typeface="Arial" panose="020B0604020202020204" pitchFamily="34" charset="0"/>
              <a:buChar char="•"/>
              <a:tabLst/>
            </a:pPr>
            <a:r>
              <a:rPr lang="en-US" dirty="0">
                <a:latin typeface="Liberation Sans" pitchFamily="18"/>
                <a:ea typeface="Noto Sans CJK SC" pitchFamily="2"/>
                <a:cs typeface="Lohit Devanagari" pitchFamily="2"/>
              </a:rPr>
              <a:t>E</a:t>
            </a:r>
            <a:r>
              <a:rPr lang="en-US" sz="1800" b="0" i="0" u="none" strike="noStrike" kern="1200" cap="none" dirty="0">
                <a:ln>
                  <a:noFill/>
                </a:ln>
                <a:latin typeface="Liberation Sans" pitchFamily="18"/>
                <a:ea typeface="Noto Sans CJK SC" pitchFamily="2"/>
                <a:cs typeface="Lohit Devanagari" pitchFamily="2"/>
              </a:rPr>
              <a:t>ven if approximate doping profiles were used, the experimental results can be reproduced</a:t>
            </a:r>
          </a:p>
          <a:p>
            <a:pPr marL="285750" marR="0" lvl="0" indent="-285750" rtl="0" hangingPunct="0">
              <a:lnSpc>
                <a:spcPct val="100000"/>
              </a:lnSpc>
              <a:spcBef>
                <a:spcPts val="0"/>
              </a:spcBef>
              <a:spcAft>
                <a:spcPts val="0"/>
              </a:spcAft>
              <a:buSzPct val="150000"/>
              <a:buFont typeface="Arial" panose="020B0604020202020204" pitchFamily="34" charset="0"/>
              <a:buChar char="•"/>
              <a:tabLst/>
            </a:pPr>
            <a:endParaRPr lang="en-US" sz="1800" b="0" i="0" u="none" strike="noStrike" kern="1200" cap="none" dirty="0">
              <a:ln>
                <a:noFill/>
              </a:ln>
              <a:latin typeface="Liberation Sans" pitchFamily="18"/>
              <a:ea typeface="Noto Sans CJK SC" pitchFamily="2"/>
              <a:cs typeface="Lohit Devanagari" pitchFamily="2"/>
            </a:endParaRPr>
          </a:p>
          <a:p>
            <a:pPr marL="285750" marR="0" lvl="0" indent="-285750" rtl="0" hangingPunct="0">
              <a:lnSpc>
                <a:spcPct val="100000"/>
              </a:lnSpc>
              <a:spcBef>
                <a:spcPts val="0"/>
              </a:spcBef>
              <a:spcAft>
                <a:spcPts val="0"/>
              </a:spcAft>
              <a:buSzPct val="150000"/>
              <a:buFont typeface="Arial" panose="020B0604020202020204" pitchFamily="34" charset="0"/>
              <a:buChar char="•"/>
              <a:tabLst/>
            </a:pPr>
            <a:r>
              <a:rPr lang="en-US" dirty="0">
                <a:latin typeface="Liberation Sans" pitchFamily="18"/>
                <a:ea typeface="Noto Sans CJK SC" pitchFamily="2"/>
                <a:cs typeface="Lohit Devanagari" pitchFamily="2"/>
              </a:rPr>
              <a:t>F</a:t>
            </a:r>
            <a:r>
              <a:rPr lang="en-US" sz="1800" b="0" i="0" u="none" strike="noStrike" kern="1200" cap="none" dirty="0">
                <a:ln>
                  <a:noFill/>
                </a:ln>
                <a:latin typeface="Liberation Sans" pitchFamily="18"/>
                <a:ea typeface="Noto Sans CJK SC" pitchFamily="2"/>
                <a:cs typeface="Lohit Devanagari" pitchFamily="2"/>
              </a:rPr>
              <a:t>rom the simulations, it can be established that this behavior is due to a feature of the electric field</a:t>
            </a:r>
          </a:p>
          <a:p>
            <a:pPr marL="285750" marR="0" lvl="0" indent="-285750" rtl="0" hangingPunct="0">
              <a:lnSpc>
                <a:spcPct val="100000"/>
              </a:lnSpc>
              <a:spcBef>
                <a:spcPts val="0"/>
              </a:spcBef>
              <a:spcAft>
                <a:spcPts val="0"/>
              </a:spcAft>
              <a:buSzPct val="150000"/>
              <a:buFont typeface="Arial" panose="020B0604020202020204" pitchFamily="34" charset="0"/>
              <a:buChar char="•"/>
              <a:tabLst/>
            </a:pPr>
            <a:endParaRPr lang="en-US" sz="1800" b="0" i="0" u="none" strike="noStrike" kern="1200" cap="none" dirty="0">
              <a:ln>
                <a:noFill/>
              </a:ln>
              <a:latin typeface="Liberation Sans" pitchFamily="18"/>
              <a:ea typeface="Noto Sans CJK SC" pitchFamily="2"/>
              <a:cs typeface="Lohit Devanagari" pitchFamily="2"/>
            </a:endParaRPr>
          </a:p>
          <a:p>
            <a:pPr marL="285750" marR="0" lvl="0" indent="-285750" rtl="0" hangingPunct="0">
              <a:lnSpc>
                <a:spcPct val="100000"/>
              </a:lnSpc>
              <a:spcBef>
                <a:spcPts val="0"/>
              </a:spcBef>
              <a:spcAft>
                <a:spcPts val="0"/>
              </a:spcAft>
              <a:buSzPct val="150000"/>
              <a:buFont typeface="Arial" panose="020B0604020202020204" pitchFamily="34" charset="0"/>
              <a:buChar char="•"/>
              <a:tabLst/>
            </a:pPr>
            <a:r>
              <a:rPr lang="en-US" dirty="0">
                <a:latin typeface="Liberation Sans" pitchFamily="18"/>
                <a:ea typeface="Noto Sans CJK SC" pitchFamily="2"/>
                <a:cs typeface="Lohit Devanagari" pitchFamily="2"/>
              </a:rPr>
              <a:t>T</a:t>
            </a:r>
            <a:r>
              <a:rPr lang="en-US" sz="1800" b="0" i="0" u="none" strike="noStrike" kern="1200" cap="none" dirty="0">
                <a:ln>
                  <a:noFill/>
                </a:ln>
                <a:latin typeface="Liberation Sans" pitchFamily="18"/>
                <a:ea typeface="Noto Sans CJK SC" pitchFamily="2"/>
                <a:cs typeface="Lohit Devanagari" pitchFamily="2"/>
              </a:rPr>
              <a:t>hese results and simulations helped to better understand sensors performance</a:t>
            </a:r>
          </a:p>
          <a:p>
            <a:pPr marL="285750" marR="0" lvl="0" indent="-285750" rtl="0" hangingPunct="0">
              <a:lnSpc>
                <a:spcPct val="100000"/>
              </a:lnSpc>
              <a:spcBef>
                <a:spcPts val="0"/>
              </a:spcBef>
              <a:spcAft>
                <a:spcPts val="0"/>
              </a:spcAft>
              <a:buSzPct val="150000"/>
              <a:buFont typeface="Arial" panose="020B0604020202020204" pitchFamily="34" charset="0"/>
              <a:buChar char="•"/>
              <a:tabLst/>
            </a:pPr>
            <a:endParaRPr lang="en-US" sz="1800" b="0" i="0" u="none" strike="noStrike" kern="1200" cap="none" dirty="0">
              <a:ln>
                <a:noFill/>
              </a:ln>
              <a:latin typeface="Liberation Sans" pitchFamily="18"/>
              <a:ea typeface="Noto Sans CJK SC" pitchFamily="2"/>
              <a:cs typeface="Lohit Devanagari" pitchFamily="2"/>
            </a:endParaRPr>
          </a:p>
          <a:p>
            <a:pPr marL="285750" marR="0" lvl="0" indent="-285750" rtl="0" hangingPunct="0">
              <a:lnSpc>
                <a:spcPct val="100000"/>
              </a:lnSpc>
              <a:spcBef>
                <a:spcPts val="0"/>
              </a:spcBef>
              <a:spcAft>
                <a:spcPts val="0"/>
              </a:spcAft>
              <a:buSzPct val="150000"/>
              <a:buFont typeface="Arial" panose="020B0604020202020204" pitchFamily="34" charset="0"/>
              <a:buChar char="•"/>
              <a:tabLst/>
            </a:pPr>
            <a:r>
              <a:rPr lang="en-US" dirty="0">
                <a:latin typeface="Liberation Sans" pitchFamily="18"/>
                <a:ea typeface="Noto Sans CJK SC" pitchFamily="2"/>
                <a:cs typeface="Lohit Devanagari" pitchFamily="2"/>
              </a:rPr>
              <a:t>T</a:t>
            </a:r>
            <a:r>
              <a:rPr lang="en-US" sz="1800" b="0" i="0" u="none" strike="noStrike" kern="1200" cap="none" dirty="0">
                <a:ln>
                  <a:noFill/>
                </a:ln>
                <a:latin typeface="Liberation Sans" pitchFamily="18"/>
                <a:ea typeface="Noto Sans CJK SC" pitchFamily="2"/>
                <a:cs typeface="Lohit Devanagari" pitchFamily="2"/>
              </a:rPr>
              <a:t>he experimental data and the simulation results were confirmed using the proper doping profiles</a:t>
            </a:r>
          </a:p>
          <a:p>
            <a:pPr marL="0" marR="0" lvl="0" indent="0" rtl="0" hangingPunct="0">
              <a:lnSpc>
                <a:spcPct val="100000"/>
              </a:lnSpc>
              <a:spcBef>
                <a:spcPts val="0"/>
              </a:spcBef>
              <a:spcAft>
                <a:spcPts val="0"/>
              </a:spcAft>
              <a:buSzPct val="45000"/>
              <a:buFont typeface="StarSymbol"/>
              <a:buChar char="●"/>
              <a:tabLst/>
            </a:pPr>
            <a:endParaRPr lang="en-US" sz="1800" b="0" i="0" u="none" strike="noStrike" kern="1200" cap="none" dirty="0">
              <a:ln>
                <a:noFill/>
              </a:ln>
              <a:latin typeface="Liberation Sans" pitchFamily="18"/>
              <a:ea typeface="Noto Sans CJK SC" pitchFamily="2"/>
              <a:cs typeface="Lohit Devanagari" pitchFamily="2"/>
            </a:endParaRPr>
          </a:p>
        </p:txBody>
      </p:sp>
      <p:sp>
        <p:nvSpPr>
          <p:cNvPr id="9" name="CasellaDiTesto 8">
            <a:extLst>
              <a:ext uri="{FF2B5EF4-FFF2-40B4-BE49-F238E27FC236}">
                <a16:creationId xmlns:a16="http://schemas.microsoft.com/office/drawing/2014/main" id="{F38E38D5-4A9E-09E5-B670-3A536570422D}"/>
              </a:ext>
            </a:extLst>
          </p:cNvPr>
          <p:cNvSpPr txBox="1"/>
          <p:nvPr/>
        </p:nvSpPr>
        <p:spPr>
          <a:xfrm>
            <a:off x="1298880" y="5379840"/>
            <a:ext cx="702000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S. Perciballi / 7-9 May</a:t>
            </a:r>
          </a:p>
        </p:txBody>
      </p:sp>
      <p:sp>
        <p:nvSpPr>
          <p:cNvPr id="10" name="CasellaDiTesto 9">
            <a:extLst>
              <a:ext uri="{FF2B5EF4-FFF2-40B4-BE49-F238E27FC236}">
                <a16:creationId xmlns:a16="http://schemas.microsoft.com/office/drawing/2014/main" id="{F557B405-A6DB-DF16-1E86-1753B4586741}"/>
              </a:ext>
            </a:extLst>
          </p:cNvPr>
          <p:cNvSpPr txBox="1"/>
          <p:nvPr/>
        </p:nvSpPr>
        <p:spPr>
          <a:xfrm>
            <a:off x="9717119" y="5270759"/>
            <a:ext cx="542880" cy="489960"/>
          </a:xfrm>
          <a:prstGeom prst="rect">
            <a:avLst/>
          </a:prstGeom>
          <a:noFill/>
          <a:ln>
            <a:noFill/>
          </a:ln>
        </p:spPr>
        <p:txBody>
          <a:bodyPr vert="horz" wrap="square" lIns="90000" tIns="45000" rIns="90000" bIns="45000" anchor="ctr" anchorCtr="0" compatLnSpc="0">
            <a:spAutoFit/>
          </a:bodyPr>
          <a:lstStyle/>
          <a:p>
            <a:pPr marL="0" marR="0" lvl="0" indent="0" algn="just" rtl="0" hangingPunct="0">
              <a:lnSpc>
                <a:spcPct val="100000"/>
              </a:lnSpc>
              <a:spcBef>
                <a:spcPts val="0"/>
              </a:spcBef>
              <a:spcAft>
                <a:spcPts val="0"/>
              </a:spcAft>
              <a:buNone/>
              <a:tabLst/>
            </a:pPr>
            <a:fld id="{44C5D089-678D-449B-8CE7-00A5E625598A}" type="slidenum">
              <a:rPr/>
              <a:t>19</a:t>
            </a:fld>
            <a:endParaRPr lang="en-US" sz="1400" b="0" i="0" u="none" strike="noStrike" kern="1200" cap="none">
              <a:ln>
                <a:noFill/>
              </a:ln>
              <a:solidFill>
                <a:srgbClr val="808080"/>
              </a:solidFill>
              <a:latin typeface="Liberation Sans" pitchFamily="18"/>
              <a:ea typeface="Noto Sans CJK SC" pitchFamily="2"/>
              <a:cs typeface="Lohit Devanagari" pitchFamily="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page2">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91609814-13CA-BA95-1638-CCF0BCF95E4D}"/>
              </a:ext>
            </a:extLst>
          </p:cNvPr>
          <p:cNvPicPr>
            <a:picLocks noChangeAspect="1"/>
          </p:cNvPicPr>
          <p:nvPr/>
        </p:nvPicPr>
        <p:blipFill>
          <a:blip r:embed="rId3">
            <a:lum/>
            <a:alphaModFix/>
          </a:blip>
          <a:srcRect/>
          <a:stretch>
            <a:fillRect/>
          </a:stretch>
        </p:blipFill>
        <p:spPr>
          <a:xfrm>
            <a:off x="162000" y="176400"/>
            <a:ext cx="414000" cy="543600"/>
          </a:xfrm>
          <a:prstGeom prst="rect">
            <a:avLst/>
          </a:prstGeom>
          <a:noFill/>
          <a:ln>
            <a:noFill/>
          </a:ln>
        </p:spPr>
      </p:pic>
      <p:pic>
        <p:nvPicPr>
          <p:cNvPr id="3" name="Immagine 2">
            <a:extLst>
              <a:ext uri="{FF2B5EF4-FFF2-40B4-BE49-F238E27FC236}">
                <a16:creationId xmlns:a16="http://schemas.microsoft.com/office/drawing/2014/main" id="{74DB66AB-3D1D-727A-B600-770EC421CD15}"/>
              </a:ext>
            </a:extLst>
          </p:cNvPr>
          <p:cNvPicPr>
            <a:picLocks noChangeAspect="1"/>
          </p:cNvPicPr>
          <p:nvPr/>
        </p:nvPicPr>
        <p:blipFill>
          <a:blip r:embed="rId4">
            <a:lum/>
            <a:alphaModFix/>
          </a:blip>
          <a:srcRect/>
          <a:stretch>
            <a:fillRect/>
          </a:stretch>
        </p:blipFill>
        <p:spPr>
          <a:xfrm>
            <a:off x="8913600" y="165600"/>
            <a:ext cx="986400" cy="374400"/>
          </a:xfrm>
          <a:prstGeom prst="rect">
            <a:avLst/>
          </a:prstGeom>
          <a:noFill/>
          <a:ln>
            <a:noFill/>
          </a:ln>
        </p:spPr>
      </p:pic>
      <p:sp>
        <p:nvSpPr>
          <p:cNvPr id="4" name="CasellaDiTesto 3">
            <a:extLst>
              <a:ext uri="{FF2B5EF4-FFF2-40B4-BE49-F238E27FC236}">
                <a16:creationId xmlns:a16="http://schemas.microsoft.com/office/drawing/2014/main" id="{4E90CCD7-F023-8579-7EA8-0ED7AE718DD7}"/>
              </a:ext>
            </a:extLst>
          </p:cNvPr>
          <p:cNvSpPr txBox="1"/>
          <p:nvPr/>
        </p:nvSpPr>
        <p:spPr>
          <a:xfrm>
            <a:off x="1298880" y="5379840"/>
            <a:ext cx="702000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S. Perciballi / 7-9 May</a:t>
            </a:r>
          </a:p>
        </p:txBody>
      </p:sp>
      <p:pic>
        <p:nvPicPr>
          <p:cNvPr id="5" name="jIhRyK8np2PjjWHCpSfkzln-rUkrjsv6Gxl5OcyMZzANXb_wlEa4G1OzEj8JkaDANjVaVJGEDKVphXA1tjHMSuLRYt3IzSGTIQ2xa9DlSU7COtY5wc_ScT5Uv6AfR8aeltpXxQpep_poSGeCMHuZyw=s2048.png 1" descr="jIhRyK8np2PjjWHCpSfkzln-rUkrjsv6Gxl5OcyMZzANXb_wlEa4G1OzEj8JkaDANjVaVJGEDKVphXA1tjHMSuLRYt3IzSGTIQ2xa9DlSU7COtY5wc_ScT5Uv6AfR8aeltpXxQpep_poSGeCMHuZyw=s2048.png">
            <a:extLst>
              <a:ext uri="{FF2B5EF4-FFF2-40B4-BE49-F238E27FC236}">
                <a16:creationId xmlns:a16="http://schemas.microsoft.com/office/drawing/2014/main" id="{456917FE-7D70-4038-4470-305753640872}"/>
              </a:ext>
            </a:extLst>
          </p:cNvPr>
          <p:cNvPicPr>
            <a:picLocks noChangeAspect="1"/>
          </p:cNvPicPr>
          <p:nvPr/>
        </p:nvPicPr>
        <p:blipFill>
          <a:blip r:embed="rId5">
            <a:lum/>
            <a:alphaModFix/>
          </a:blip>
          <a:srcRect/>
          <a:stretch>
            <a:fillRect/>
          </a:stretch>
        </p:blipFill>
        <p:spPr>
          <a:xfrm>
            <a:off x="334440" y="950400"/>
            <a:ext cx="4683600" cy="3020400"/>
          </a:xfrm>
          <a:prstGeom prst="rect">
            <a:avLst/>
          </a:prstGeom>
          <a:noFill/>
          <a:ln>
            <a:noFill/>
          </a:ln>
        </p:spPr>
      </p:pic>
      <p:sp>
        <p:nvSpPr>
          <p:cNvPr id="6" name="Titolo 5">
            <a:extLst>
              <a:ext uri="{FF2B5EF4-FFF2-40B4-BE49-F238E27FC236}">
                <a16:creationId xmlns:a16="http://schemas.microsoft.com/office/drawing/2014/main" id="{0D88924C-35DC-3F07-01B3-77AC9A01E8E3}"/>
              </a:ext>
            </a:extLst>
          </p:cNvPr>
          <p:cNvSpPr txBox="1">
            <a:spLocks noGrp="1"/>
          </p:cNvSpPr>
          <p:nvPr>
            <p:ph type="title" idx="4294967295"/>
          </p:nvPr>
        </p:nvSpPr>
        <p:spPr>
          <a:xfrm>
            <a:off x="503999" y="180000"/>
            <a:ext cx="9071640" cy="493920"/>
          </a:xfrm>
        </p:spPr>
        <p:txBody>
          <a:bodyPr vert="horz"/>
          <a:lstStyle/>
          <a:p>
            <a:pPr lvl="0" rtl="0"/>
            <a:r>
              <a:rPr lang="en-US" sz="2800" dirty="0"/>
              <a:t>ALICE Inner Tracking System (ITS2)</a:t>
            </a:r>
          </a:p>
        </p:txBody>
      </p:sp>
      <p:sp>
        <p:nvSpPr>
          <p:cNvPr id="7" name="Connettore diritto 6">
            <a:extLst>
              <a:ext uri="{FF2B5EF4-FFF2-40B4-BE49-F238E27FC236}">
                <a16:creationId xmlns:a16="http://schemas.microsoft.com/office/drawing/2014/main" id="{30315C2C-2849-3C8F-A129-4FF8046BF15A}"/>
              </a:ext>
            </a:extLst>
          </p:cNvPr>
          <p:cNvSpPr/>
          <p:nvPr/>
        </p:nvSpPr>
        <p:spPr>
          <a:xfrm>
            <a:off x="2160000" y="720000"/>
            <a:ext cx="5762172" cy="0"/>
          </a:xfrm>
          <a:prstGeom prst="line">
            <a:avLst/>
          </a:prstGeom>
          <a:noFill/>
          <a:ln w="38160">
            <a:solidFill>
              <a:srgbClr val="F10D0C"/>
            </a:solidFill>
            <a:prstDash val="solid"/>
          </a:ln>
        </p:spPr>
        <p:txBody>
          <a:bodyPr wrap="square" lIns="109080" tIns="64080" rIns="109080" bIns="6408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pic>
        <p:nvPicPr>
          <p:cNvPr id="8" name="Immagine 7">
            <a:extLst>
              <a:ext uri="{FF2B5EF4-FFF2-40B4-BE49-F238E27FC236}">
                <a16:creationId xmlns:a16="http://schemas.microsoft.com/office/drawing/2014/main" id="{1D6F12E5-AAAF-9166-C8DA-28939445D280}"/>
              </a:ext>
            </a:extLst>
          </p:cNvPr>
          <p:cNvPicPr>
            <a:picLocks noChangeAspect="1"/>
          </p:cNvPicPr>
          <p:nvPr/>
        </p:nvPicPr>
        <p:blipFill>
          <a:blip r:embed="rId6">
            <a:lum/>
            <a:alphaModFix/>
          </a:blip>
          <a:srcRect/>
          <a:stretch>
            <a:fillRect/>
          </a:stretch>
        </p:blipFill>
        <p:spPr>
          <a:xfrm>
            <a:off x="9082800" y="540000"/>
            <a:ext cx="817200" cy="381600"/>
          </a:xfrm>
          <a:prstGeom prst="rect">
            <a:avLst/>
          </a:prstGeom>
          <a:noFill/>
          <a:ln>
            <a:noFill/>
          </a:ln>
        </p:spPr>
      </p:pic>
      <p:sp>
        <p:nvSpPr>
          <p:cNvPr id="9" name="CasellaDiTesto 8">
            <a:extLst>
              <a:ext uri="{FF2B5EF4-FFF2-40B4-BE49-F238E27FC236}">
                <a16:creationId xmlns:a16="http://schemas.microsoft.com/office/drawing/2014/main" id="{70795DD4-7EE1-1F2A-DA73-1E2F9929EC46}"/>
              </a:ext>
            </a:extLst>
          </p:cNvPr>
          <p:cNvSpPr txBox="1"/>
          <p:nvPr/>
        </p:nvSpPr>
        <p:spPr>
          <a:xfrm>
            <a:off x="360000" y="4361760"/>
            <a:ext cx="3780000" cy="858240"/>
          </a:xfrm>
          <a:prstGeom prst="rect">
            <a:avLst/>
          </a:prstGeom>
          <a:noFill/>
          <a:ln>
            <a:noFill/>
          </a:ln>
        </p:spPr>
        <p:txBody>
          <a:bodyPr vert="horz" wrap="square" lIns="90000" tIns="45000" rIns="90000" bIns="45000" anchorCtr="0" compatLnSpc="0"/>
          <a:lstStyle/>
          <a:p>
            <a:pPr marL="171450" marR="0" lvl="0" indent="-171450" rtl="0" hangingPunct="0">
              <a:lnSpc>
                <a:spcPct val="100000"/>
              </a:lnSpc>
              <a:spcBef>
                <a:spcPts val="0"/>
              </a:spcBef>
              <a:spcAft>
                <a:spcPts val="0"/>
              </a:spcAft>
              <a:buSzPct val="150000"/>
              <a:buFont typeface="Arial" panose="020B0604020202020204" pitchFamily="34" charset="0"/>
              <a:buChar char="•"/>
              <a:tabLst/>
            </a:pPr>
            <a:r>
              <a:rPr lang="en-US" sz="1200" b="0" i="0" u="none" strike="noStrike" kern="1200" cap="none" dirty="0">
                <a:ln>
                  <a:noFill/>
                </a:ln>
                <a:latin typeface="Liberation Sans" pitchFamily="18"/>
                <a:ea typeface="Noto Sans CJK SC" pitchFamily="2"/>
                <a:cs typeface="Lohit Devanagari" pitchFamily="2"/>
              </a:rPr>
              <a:t>properties of the </a:t>
            </a:r>
            <a:r>
              <a:rPr lang="en-US" sz="1200" b="1" i="0" u="none" strike="noStrike" kern="1200" cap="none" dirty="0">
                <a:ln>
                  <a:noFill/>
                </a:ln>
                <a:latin typeface="Liberation Sans" pitchFamily="18"/>
                <a:ea typeface="Noto Sans CJK SC" pitchFamily="2"/>
                <a:cs typeface="Lohit Devanagari" pitchFamily="2"/>
              </a:rPr>
              <a:t>quark-gluon plasma</a:t>
            </a:r>
            <a:r>
              <a:rPr lang="en-US" sz="1200" b="0" i="0" u="none" strike="noStrike" kern="1200" cap="none" dirty="0">
                <a:ln>
                  <a:noFill/>
                </a:ln>
                <a:latin typeface="Liberation Sans" pitchFamily="18"/>
                <a:ea typeface="Noto Sans CJK SC" pitchFamily="2"/>
                <a:cs typeface="Lohit Devanagari" pitchFamily="2"/>
              </a:rPr>
              <a:t> produced in </a:t>
            </a:r>
            <a:r>
              <a:rPr lang="en-US" sz="1200" b="1" i="0" u="none" strike="noStrike" kern="1200" cap="none" dirty="0">
                <a:ln>
                  <a:noFill/>
                </a:ln>
                <a:latin typeface="Liberation Sans" pitchFamily="18"/>
                <a:ea typeface="Noto Sans CJK SC" pitchFamily="2"/>
                <a:cs typeface="Lohit Devanagari" pitchFamily="2"/>
              </a:rPr>
              <a:t>heavy-ion collisions</a:t>
            </a:r>
          </a:p>
          <a:p>
            <a:pPr marL="171450" marR="0" lvl="0" indent="-171450" rtl="0" hangingPunct="0">
              <a:lnSpc>
                <a:spcPct val="100000"/>
              </a:lnSpc>
              <a:spcBef>
                <a:spcPts val="0"/>
              </a:spcBef>
              <a:spcAft>
                <a:spcPts val="0"/>
              </a:spcAft>
              <a:buSzPct val="150000"/>
              <a:buFont typeface="Arial" panose="020B0604020202020204" pitchFamily="34" charset="0"/>
              <a:buChar char="•"/>
              <a:tabLst/>
            </a:pPr>
            <a:r>
              <a:rPr lang="en-US" sz="1200" b="0" i="0" u="none" strike="noStrike" kern="1200" cap="none" dirty="0">
                <a:ln>
                  <a:noFill/>
                </a:ln>
                <a:latin typeface="Liberation Sans" pitchFamily="18"/>
                <a:ea typeface="Noto Sans CJK SC" pitchFamily="2"/>
                <a:cs typeface="Lohit Devanagari" pitchFamily="2"/>
              </a:rPr>
              <a:t>low momentum (≲1 GeV/c) particle reconstruction</a:t>
            </a:r>
          </a:p>
        </p:txBody>
      </p:sp>
      <p:sp>
        <p:nvSpPr>
          <p:cNvPr id="11" name="CasellaDiTesto 10">
            <a:extLst>
              <a:ext uri="{FF2B5EF4-FFF2-40B4-BE49-F238E27FC236}">
                <a16:creationId xmlns:a16="http://schemas.microsoft.com/office/drawing/2014/main" id="{C09BD114-6011-1943-EFDD-79F317190368}"/>
              </a:ext>
            </a:extLst>
          </p:cNvPr>
          <p:cNvSpPr txBox="1"/>
          <p:nvPr/>
        </p:nvSpPr>
        <p:spPr>
          <a:xfrm>
            <a:off x="5580000" y="991080"/>
            <a:ext cx="4353480" cy="2248920"/>
          </a:xfrm>
          <a:prstGeom prst="rect">
            <a:avLst/>
          </a:prstGeom>
          <a:noFill/>
          <a:ln>
            <a:noFill/>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r>
              <a:rPr lang="en-US" sz="1200" b="1" i="0" u="none" strike="noStrike" kern="1200" cap="none" dirty="0">
                <a:ln>
                  <a:noFill/>
                </a:ln>
                <a:solidFill>
                  <a:srgbClr val="F10D0C"/>
                </a:solidFill>
                <a:latin typeface="Liberation Sans" pitchFamily="18"/>
                <a:ea typeface="Noto Sans CJK SC" pitchFamily="2"/>
                <a:cs typeface="Lohit Devanagari" pitchFamily="2"/>
              </a:rPr>
              <a:t>ITS2</a:t>
            </a:r>
            <a:r>
              <a:rPr lang="en-US" sz="1200" b="1" i="0" u="none" strike="noStrike" kern="1200" cap="none" dirty="0">
                <a:ln>
                  <a:noFill/>
                </a:ln>
                <a:latin typeface="Liberation Sans" pitchFamily="18"/>
                <a:ea typeface="Noto Sans CJK SC" pitchFamily="2"/>
                <a:cs typeface="Lohit Devanagari" pitchFamily="2"/>
              </a:rPr>
              <a:t> first large-area</a:t>
            </a:r>
            <a:r>
              <a:rPr lang="en-US" sz="1200" b="0" i="0" u="none" strike="noStrike" kern="1200" cap="none" dirty="0">
                <a:ln>
                  <a:noFill/>
                </a:ln>
                <a:latin typeface="Liberation Sans" pitchFamily="18"/>
                <a:ea typeface="Noto Sans CJK SC" pitchFamily="2"/>
                <a:cs typeface="Lohit Devanagari" pitchFamily="2"/>
              </a:rPr>
              <a:t> (∼10 m</a:t>
            </a:r>
            <a:r>
              <a:rPr lang="en-US" sz="1200" b="0" i="0" u="none" strike="noStrike" kern="1200" cap="none" baseline="33000" dirty="0">
                <a:ln>
                  <a:noFill/>
                </a:ln>
                <a:latin typeface="Liberation Sans" pitchFamily="18"/>
                <a:ea typeface="Noto Sans CJK SC" pitchFamily="2"/>
                <a:cs typeface="Lohit Devanagari" pitchFamily="2"/>
              </a:rPr>
              <a:t>2</a:t>
            </a:r>
            <a:r>
              <a:rPr lang="en-US" sz="1200" b="0" i="0" u="none" strike="noStrike" kern="1200" cap="none" dirty="0">
                <a:ln>
                  <a:noFill/>
                </a:ln>
                <a:latin typeface="Liberation Sans" pitchFamily="18"/>
                <a:ea typeface="Noto Sans CJK SC" pitchFamily="2"/>
                <a:cs typeface="Lohit Devanagari" pitchFamily="2"/>
              </a:rPr>
              <a:t> ) </a:t>
            </a:r>
            <a:r>
              <a:rPr lang="en-US" sz="1200" b="1" i="0" u="none" strike="noStrike" kern="1200" cap="none" dirty="0">
                <a:ln>
                  <a:noFill/>
                </a:ln>
                <a:latin typeface="Liberation Sans" pitchFamily="18"/>
                <a:ea typeface="Noto Sans CJK SC" pitchFamily="2"/>
                <a:cs typeface="Lohit Devanagari" pitchFamily="2"/>
              </a:rPr>
              <a:t>silicon tracker →</a:t>
            </a:r>
            <a:r>
              <a:rPr lang="en-US" sz="1200" b="0" i="0" u="none" strike="noStrike" kern="1200" cap="none" dirty="0">
                <a:ln>
                  <a:noFill/>
                </a:ln>
                <a:latin typeface="Liberation Sans" pitchFamily="18"/>
                <a:ea typeface="Noto Sans CJK SC" pitchFamily="2"/>
                <a:cs typeface="Lohit Devanagari" pitchFamily="2"/>
              </a:rPr>
              <a:t> MAPS</a:t>
            </a:r>
          </a:p>
          <a:p>
            <a:pPr marL="0" marR="0" lvl="0" indent="0" rtl="0" hangingPunct="0">
              <a:lnSpc>
                <a:spcPct val="100000"/>
              </a:lnSpc>
              <a:spcBef>
                <a:spcPts val="0"/>
              </a:spcBef>
              <a:spcAft>
                <a:spcPts val="0"/>
              </a:spcAft>
              <a:buNone/>
              <a:tabLst/>
            </a:pPr>
            <a:endParaRPr lang="en-US" sz="1200" b="0" i="0" u="none" strike="noStrike" kern="1200" cap="none" dirty="0">
              <a:ln>
                <a:noFill/>
              </a:ln>
              <a:latin typeface="Liberation Sans" pitchFamily="18"/>
              <a:ea typeface="Noto Sans CJK SC" pitchFamily="2"/>
              <a:cs typeface="Lohit Devanagari" pitchFamily="2"/>
            </a:endParaRPr>
          </a:p>
          <a:p>
            <a:pPr marL="0" marR="0" lvl="0" indent="0" rtl="0" hangingPunct="0">
              <a:lnSpc>
                <a:spcPct val="100000"/>
              </a:lnSpc>
              <a:spcBef>
                <a:spcPts val="0"/>
              </a:spcBef>
              <a:spcAft>
                <a:spcPts val="0"/>
              </a:spcAft>
              <a:buNone/>
              <a:tabLst/>
            </a:pPr>
            <a:r>
              <a:rPr lang="en-US" sz="1200" b="0" i="0" u="none" strike="noStrike" kern="1200" cap="none" dirty="0">
                <a:ln>
                  <a:noFill/>
                </a:ln>
                <a:latin typeface="Liberation Sans" pitchFamily="18"/>
                <a:ea typeface="Noto Sans CJK SC" pitchFamily="2"/>
                <a:cs typeface="Lohit Devanagari" pitchFamily="2"/>
              </a:rPr>
              <a:t>ALPIDE chip: </a:t>
            </a:r>
            <a:r>
              <a:rPr lang="en-US" sz="1200" b="0" i="0" u="none" strike="noStrike" kern="1200" cap="none" dirty="0" err="1">
                <a:ln>
                  <a:noFill/>
                </a:ln>
                <a:latin typeface="Liberation Sans" pitchFamily="18"/>
                <a:ea typeface="Noto Sans CJK SC" pitchFamily="2"/>
                <a:cs typeface="Lohit Devanagari" pitchFamily="2"/>
              </a:rPr>
              <a:t>TowerJazz</a:t>
            </a:r>
            <a:r>
              <a:rPr lang="en-US" sz="1200" b="0" i="0" u="none" strike="noStrike" kern="1200" cap="none" dirty="0">
                <a:ln>
                  <a:noFill/>
                </a:ln>
                <a:latin typeface="Liberation Sans" pitchFamily="18"/>
                <a:ea typeface="Noto Sans CJK SC" pitchFamily="2"/>
                <a:cs typeface="Lohit Devanagari" pitchFamily="2"/>
              </a:rPr>
              <a:t> </a:t>
            </a:r>
            <a:r>
              <a:rPr lang="en-US" sz="1200" b="1" i="0" u="none" strike="noStrike" kern="1200" cap="none" dirty="0">
                <a:ln>
                  <a:noFill/>
                </a:ln>
                <a:latin typeface="Liberation Sans" pitchFamily="18"/>
                <a:ea typeface="Noto Sans CJK SC" pitchFamily="2"/>
                <a:cs typeface="Lohit Devanagari" pitchFamily="2"/>
              </a:rPr>
              <a:t>180 nm CMOS</a:t>
            </a:r>
            <a:r>
              <a:rPr lang="en-US" sz="1200" b="0" i="0" u="none" strike="noStrike" kern="1200" cap="none" dirty="0">
                <a:ln>
                  <a:noFill/>
                </a:ln>
                <a:latin typeface="Liberation Sans" pitchFamily="18"/>
                <a:ea typeface="Noto Sans CJK SC" pitchFamily="2"/>
                <a:cs typeface="Lohit Devanagari" pitchFamily="2"/>
              </a:rPr>
              <a:t> imaging process</a:t>
            </a:r>
          </a:p>
          <a:p>
            <a:pPr marL="0" marR="0" lvl="0" indent="0" rtl="0" hangingPunct="0">
              <a:lnSpc>
                <a:spcPct val="100000"/>
              </a:lnSpc>
              <a:spcBef>
                <a:spcPts val="0"/>
              </a:spcBef>
              <a:spcAft>
                <a:spcPts val="0"/>
              </a:spcAft>
              <a:buNone/>
              <a:tabLst/>
            </a:pPr>
            <a:endParaRPr lang="en-US" sz="1200" b="0" i="0" u="none" strike="noStrike" kern="1200" cap="none" dirty="0">
              <a:ln>
                <a:noFill/>
              </a:ln>
              <a:latin typeface="Liberation Sans" pitchFamily="18"/>
              <a:ea typeface="Noto Sans CJK SC" pitchFamily="2"/>
              <a:cs typeface="Lohit Devanagari" pitchFamily="2"/>
            </a:endParaRPr>
          </a:p>
          <a:p>
            <a:pPr marL="0" marR="0" lvl="0" indent="0" rtl="0" hangingPunct="0">
              <a:lnSpc>
                <a:spcPct val="100000"/>
              </a:lnSpc>
              <a:spcBef>
                <a:spcPts val="0"/>
              </a:spcBef>
              <a:spcAft>
                <a:spcPts val="0"/>
              </a:spcAft>
              <a:buNone/>
              <a:tabLst/>
            </a:pPr>
            <a:r>
              <a:rPr lang="en-US" sz="1200" b="0" i="0" u="none" strike="noStrike" kern="1200" cap="none" dirty="0">
                <a:ln>
                  <a:noFill/>
                </a:ln>
                <a:solidFill>
                  <a:srgbClr val="F10D0C"/>
                </a:solidFill>
                <a:latin typeface="Liberation Sans" pitchFamily="18"/>
                <a:ea typeface="Noto Sans CJK SC" pitchFamily="2"/>
                <a:cs typeface="Lohit Devanagari" pitchFamily="2"/>
              </a:rPr>
              <a:t>Main characteristics</a:t>
            </a:r>
            <a:r>
              <a:rPr lang="en-US" sz="1200" b="0" i="0" u="none" strike="noStrike" kern="1200" cap="none" dirty="0">
                <a:ln>
                  <a:noFill/>
                </a:ln>
                <a:latin typeface="Liberation Sans" pitchFamily="18"/>
                <a:ea typeface="Noto Sans CJK SC" pitchFamily="2"/>
                <a:cs typeface="Lohit Devanagari" pitchFamily="2"/>
              </a:rPr>
              <a:t>:</a:t>
            </a:r>
          </a:p>
          <a:p>
            <a:pPr marL="171450" marR="0" lvl="0" indent="-171450" rtl="0" hangingPunct="0">
              <a:lnSpc>
                <a:spcPct val="100000"/>
              </a:lnSpc>
              <a:spcBef>
                <a:spcPts val="0"/>
              </a:spcBef>
              <a:spcAft>
                <a:spcPts val="0"/>
              </a:spcAft>
              <a:buSzPct val="150000"/>
              <a:buFont typeface="Arial" panose="020B0604020202020204" pitchFamily="34" charset="0"/>
              <a:buChar char="•"/>
              <a:tabLst/>
            </a:pPr>
            <a:r>
              <a:rPr lang="en-US" sz="1200" b="1" i="0" u="none" strike="noStrike" kern="1200" cap="none" dirty="0">
                <a:ln>
                  <a:noFill/>
                </a:ln>
                <a:latin typeface="Liberation Sans" pitchFamily="18"/>
                <a:ea typeface="Noto Sans CJK SC" pitchFamily="2"/>
                <a:cs typeface="Lohit Devanagari" pitchFamily="2"/>
              </a:rPr>
              <a:t>7 layers</a:t>
            </a:r>
            <a:r>
              <a:rPr lang="en-US" sz="1200" b="0" i="0" u="none" strike="noStrike" kern="1200" cap="none" dirty="0">
                <a:ln>
                  <a:noFill/>
                </a:ln>
                <a:latin typeface="Liberation Sans" pitchFamily="18"/>
                <a:ea typeface="Noto Sans CJK SC" pitchFamily="2"/>
                <a:cs typeface="Lohit Devanagari" pitchFamily="2"/>
              </a:rPr>
              <a:t> of MAPS (3 inner - 4 outer barrel)</a:t>
            </a:r>
          </a:p>
          <a:p>
            <a:pPr marL="171450" marR="0" lvl="0" indent="-171450" rtl="0" hangingPunct="0">
              <a:lnSpc>
                <a:spcPct val="100000"/>
              </a:lnSpc>
              <a:spcBef>
                <a:spcPts val="0"/>
              </a:spcBef>
              <a:spcAft>
                <a:spcPts val="0"/>
              </a:spcAft>
              <a:buSzPct val="150000"/>
              <a:buFont typeface="Arial" panose="020B0604020202020204" pitchFamily="34" charset="0"/>
              <a:buChar char="•"/>
              <a:tabLst/>
            </a:pPr>
            <a:r>
              <a:rPr lang="en-US" sz="1200" b="0" i="0" u="none" strike="noStrike" kern="1200" cap="none" dirty="0">
                <a:ln>
                  <a:noFill/>
                </a:ln>
                <a:latin typeface="Liberation Sans" pitchFamily="18"/>
                <a:ea typeface="Noto Sans CJK SC" pitchFamily="2"/>
                <a:cs typeface="Lohit Devanagari" pitchFamily="2"/>
              </a:rPr>
              <a:t>close to interaction point (</a:t>
            </a:r>
            <a:r>
              <a:rPr lang="en-US" sz="1200" b="1" i="0" u="none" strike="noStrike" kern="1200" cap="none" dirty="0">
                <a:ln>
                  <a:noFill/>
                </a:ln>
                <a:latin typeface="Liberation Sans" pitchFamily="18"/>
                <a:ea typeface="Noto Sans CJK SC" pitchFamily="2"/>
                <a:cs typeface="Lohit Devanagari" pitchFamily="2"/>
              </a:rPr>
              <a:t>23 mm</a:t>
            </a:r>
            <a:r>
              <a:rPr lang="en-US" sz="1200" b="0" i="0" u="none" strike="noStrike" kern="1200" cap="none" dirty="0">
                <a:ln>
                  <a:noFill/>
                </a:ln>
                <a:latin typeface="Liberation Sans" pitchFamily="18"/>
                <a:ea typeface="Noto Sans CJK SC" pitchFamily="2"/>
                <a:cs typeface="Lohit Devanagari" pitchFamily="2"/>
              </a:rPr>
              <a:t>)</a:t>
            </a:r>
          </a:p>
          <a:p>
            <a:pPr marL="171450" marR="0" lvl="0" indent="-171450" rtl="0" hangingPunct="0">
              <a:lnSpc>
                <a:spcPct val="100000"/>
              </a:lnSpc>
              <a:spcBef>
                <a:spcPts val="0"/>
              </a:spcBef>
              <a:spcAft>
                <a:spcPts val="0"/>
              </a:spcAft>
              <a:buSzPct val="150000"/>
              <a:buFont typeface="Arial" panose="020B0604020202020204" pitchFamily="34" charset="0"/>
              <a:buChar char="•"/>
              <a:tabLst/>
            </a:pPr>
            <a:r>
              <a:rPr lang="en-US" sz="1200" b="0" i="0" u="none" strike="noStrike" kern="1200" cap="none" dirty="0">
                <a:ln>
                  <a:noFill/>
                </a:ln>
                <a:latin typeface="Liberation Sans" pitchFamily="18"/>
                <a:ea typeface="Noto Sans CJK SC" pitchFamily="2"/>
                <a:cs typeface="Lohit Devanagari" pitchFamily="2"/>
              </a:rPr>
              <a:t>single point </a:t>
            </a:r>
            <a:r>
              <a:rPr lang="en-US" sz="1200" b="1" i="0" u="none" strike="noStrike" kern="1200" cap="none" dirty="0">
                <a:ln>
                  <a:noFill/>
                </a:ln>
                <a:latin typeface="Liberation Sans" pitchFamily="18"/>
                <a:ea typeface="Noto Sans CJK SC" pitchFamily="2"/>
                <a:cs typeface="Lohit Devanagari" pitchFamily="2"/>
              </a:rPr>
              <a:t>resolution </a:t>
            </a:r>
            <a:r>
              <a:rPr lang="en-US" sz="1200" b="0" i="0" u="none" strike="noStrike" kern="1200" cap="none" dirty="0">
                <a:ln>
                  <a:noFill/>
                </a:ln>
                <a:latin typeface="Liberation Sans" pitchFamily="18"/>
                <a:ea typeface="Noto Sans CJK SC" pitchFamily="2"/>
                <a:cs typeface="Lohit Devanagari" pitchFamily="2"/>
              </a:rPr>
              <a:t>∼ </a:t>
            </a:r>
            <a:r>
              <a:rPr lang="en-US" sz="1200" i="0" u="none" strike="noStrike" kern="1200" cap="none" dirty="0">
                <a:ln>
                  <a:noFill/>
                </a:ln>
                <a:latin typeface="Liberation Sans" pitchFamily="18"/>
                <a:ea typeface="Noto Sans CJK SC" pitchFamily="2"/>
                <a:cs typeface="Lohit Devanagari" pitchFamily="2"/>
              </a:rPr>
              <a:t>5</a:t>
            </a:r>
            <a:r>
              <a:rPr lang="en-US" sz="1200" b="0" i="0" u="none" strike="noStrike" kern="1200" cap="none" dirty="0">
                <a:ln>
                  <a:noFill/>
                </a:ln>
                <a:latin typeface="Liberation Sans" pitchFamily="18"/>
                <a:ea typeface="Noto Sans CJK SC" pitchFamily="2"/>
                <a:cs typeface="Lohit Devanagari" pitchFamily="2"/>
              </a:rPr>
              <a:t>µm (pixel ∼ 29×27 µm</a:t>
            </a:r>
            <a:r>
              <a:rPr lang="en-US" sz="1200" b="0" i="0" u="none" strike="noStrike" kern="1200" cap="none" baseline="33000" dirty="0">
                <a:ln>
                  <a:noFill/>
                </a:ln>
                <a:latin typeface="Liberation Sans" pitchFamily="18"/>
                <a:ea typeface="Noto Sans CJK SC" pitchFamily="2"/>
                <a:cs typeface="Lohit Devanagari" pitchFamily="2"/>
              </a:rPr>
              <a:t>2</a:t>
            </a:r>
            <a:r>
              <a:rPr lang="en-US" sz="1200" b="0" i="0" u="none" strike="noStrike" kern="1200" cap="none" dirty="0">
                <a:ln>
                  <a:noFill/>
                </a:ln>
                <a:latin typeface="Liberation Sans" pitchFamily="18"/>
                <a:ea typeface="Noto Sans CJK SC" pitchFamily="2"/>
                <a:cs typeface="Lohit Devanagari" pitchFamily="2"/>
              </a:rPr>
              <a:t>)</a:t>
            </a:r>
          </a:p>
          <a:p>
            <a:pPr marL="171450" marR="0" lvl="0" indent="-171450" rtl="0" hangingPunct="0">
              <a:lnSpc>
                <a:spcPct val="100000"/>
              </a:lnSpc>
              <a:spcBef>
                <a:spcPts val="0"/>
              </a:spcBef>
              <a:spcAft>
                <a:spcPts val="0"/>
              </a:spcAft>
              <a:buSzPct val="150000"/>
              <a:buFont typeface="Arial" panose="020B0604020202020204" pitchFamily="34" charset="0"/>
              <a:buChar char="•"/>
              <a:tabLst/>
            </a:pPr>
            <a:r>
              <a:rPr lang="en-US" sz="1200" b="0" i="0" u="none" strike="noStrike" kern="1200" cap="none" dirty="0">
                <a:ln>
                  <a:noFill/>
                </a:ln>
                <a:latin typeface="Liberation Sans" pitchFamily="18"/>
                <a:ea typeface="Noto Sans CJK SC" pitchFamily="2"/>
                <a:cs typeface="Lohit Devanagari" pitchFamily="2"/>
              </a:rPr>
              <a:t>low material budget: </a:t>
            </a:r>
            <a:r>
              <a:rPr lang="en-US" sz="1200" b="1" i="0" u="none" strike="noStrike" kern="1200" cap="none" dirty="0">
                <a:ln>
                  <a:noFill/>
                </a:ln>
                <a:latin typeface="Liberation Sans" pitchFamily="18"/>
                <a:ea typeface="Noto Sans CJK SC" pitchFamily="2"/>
                <a:cs typeface="Lohit Devanagari" pitchFamily="2"/>
              </a:rPr>
              <a:t>0.36% X</a:t>
            </a:r>
            <a:r>
              <a:rPr lang="en-US" sz="1200" b="1" i="0" u="none" strike="noStrike" kern="1200" cap="none" baseline="-8000" dirty="0">
                <a:ln>
                  <a:noFill/>
                </a:ln>
                <a:latin typeface="Liberation Sans" pitchFamily="18"/>
                <a:ea typeface="Noto Sans CJK SC" pitchFamily="2"/>
                <a:cs typeface="Lohit Devanagari" pitchFamily="2"/>
              </a:rPr>
              <a:t>0</a:t>
            </a:r>
            <a:r>
              <a:rPr lang="en-US" sz="1200" b="1" i="0" u="none" strike="noStrike" kern="1200" cap="none" dirty="0">
                <a:ln>
                  <a:noFill/>
                </a:ln>
                <a:latin typeface="Liberation Sans" pitchFamily="18"/>
                <a:ea typeface="Noto Sans CJK SC" pitchFamily="2"/>
                <a:cs typeface="Lohit Devanagari" pitchFamily="2"/>
              </a:rPr>
              <a:t>/X</a:t>
            </a:r>
          </a:p>
          <a:p>
            <a:pPr marL="171450" marR="0" lvl="0" indent="-171450" rtl="0" hangingPunct="0">
              <a:lnSpc>
                <a:spcPct val="100000"/>
              </a:lnSpc>
              <a:spcBef>
                <a:spcPts val="0"/>
              </a:spcBef>
              <a:spcAft>
                <a:spcPts val="0"/>
              </a:spcAft>
              <a:buSzPct val="150000"/>
              <a:buFont typeface="Arial" panose="020B0604020202020204" pitchFamily="34" charset="0"/>
              <a:buChar char="•"/>
              <a:tabLst/>
            </a:pPr>
            <a:r>
              <a:rPr lang="en-US" sz="1200" b="1" i="0" u="none" strike="noStrike" kern="1200" cap="none" dirty="0">
                <a:ln>
                  <a:noFill/>
                </a:ln>
                <a:latin typeface="Liberation Sans" pitchFamily="18"/>
                <a:ea typeface="Noto Sans CJK SC" pitchFamily="2"/>
                <a:cs typeface="Lohit Devanagari" pitchFamily="2"/>
              </a:rPr>
              <a:t>fast readout</a:t>
            </a:r>
            <a:r>
              <a:rPr lang="en-US" sz="1200" b="0" i="0" u="none" strike="noStrike" kern="1200" cap="none" dirty="0">
                <a:ln>
                  <a:noFill/>
                </a:ln>
                <a:latin typeface="Liberation Sans" pitchFamily="18"/>
                <a:ea typeface="Noto Sans CJK SC" pitchFamily="2"/>
                <a:cs typeface="Lohit Devanagari" pitchFamily="2"/>
              </a:rPr>
              <a:t>:</a:t>
            </a:r>
          </a:p>
          <a:p>
            <a:pPr marL="628650" lvl="2" indent="-171450" hangingPunct="0">
              <a:buSzPct val="100000"/>
              <a:buFont typeface="Courier New" panose="02070309020205020404" pitchFamily="49" charset="0"/>
              <a:buChar char="o"/>
            </a:pPr>
            <a:r>
              <a:rPr lang="en-US" sz="1200" b="0" i="0" u="none" strike="noStrike" kern="1200" cap="none" dirty="0">
                <a:ln>
                  <a:noFill/>
                </a:ln>
                <a:latin typeface="Liberation Sans" pitchFamily="18"/>
                <a:ea typeface="Noto Sans CJK SC" pitchFamily="2"/>
                <a:cs typeface="Lohit Devanagari" pitchFamily="2"/>
              </a:rPr>
              <a:t>Pb-Pb collisions at 50 kHz (ITS1: 1 kHz)</a:t>
            </a:r>
          </a:p>
          <a:p>
            <a:pPr marL="628650" lvl="2" indent="-171450" hangingPunct="0">
              <a:buSzPct val="100000"/>
              <a:buFont typeface="Courier New" panose="02070309020205020404" pitchFamily="49" charset="0"/>
              <a:buChar char="o"/>
            </a:pPr>
            <a:r>
              <a:rPr lang="en-US" sz="1200" b="0" i="0" u="none" strike="noStrike" kern="1200" cap="none" dirty="0">
                <a:ln>
                  <a:noFill/>
                </a:ln>
                <a:latin typeface="Liberation Sans" pitchFamily="18"/>
                <a:ea typeface="Noto Sans CJK SC" pitchFamily="2"/>
                <a:cs typeface="Lohit Devanagari" pitchFamily="2"/>
              </a:rPr>
              <a:t>p-p at 400 kHz</a:t>
            </a:r>
          </a:p>
        </p:txBody>
      </p:sp>
      <p:pic>
        <p:nvPicPr>
          <p:cNvPr id="13" name="Cu6LNuwIpsw56IaaLruVKEmBx6NPHxz06WA7UiaDagYPj_gqbsc-oC60zlncuJSWhhBNn8moODTWM0-898Q0O6r-4I-VvZNCa3jjXhYiMyvswRKIyhhkoigAqLpfo2lPJX3mZh27GCeBDlwUknQC3Q=s2048.png 2" descr="Cu6LNuwIpsw56IaaLruVKEmBx6NPHxz06WA7UiaDagYPj_gqbsc-oC60zlncuJSWhhBNn8moODTWM0-898Q0O6r-4I-VvZNCa3jjXhYiMyvswRKIyhhkoigAqLpfo2lPJX3mZh27GCeBDlwUknQC3Q=s2048.png">
            <a:extLst>
              <a:ext uri="{FF2B5EF4-FFF2-40B4-BE49-F238E27FC236}">
                <a16:creationId xmlns:a16="http://schemas.microsoft.com/office/drawing/2014/main" id="{1C9715C0-7952-AC60-25C8-49401D947D99}"/>
              </a:ext>
            </a:extLst>
          </p:cNvPr>
          <p:cNvPicPr>
            <a:picLocks noChangeAspect="1"/>
          </p:cNvPicPr>
          <p:nvPr/>
        </p:nvPicPr>
        <p:blipFill>
          <a:blip r:embed="rId7">
            <a:lum/>
            <a:alphaModFix/>
          </a:blip>
          <a:srcRect/>
          <a:stretch>
            <a:fillRect/>
          </a:stretch>
        </p:blipFill>
        <p:spPr>
          <a:xfrm>
            <a:off x="6480000" y="3460736"/>
            <a:ext cx="3020400" cy="1915199"/>
          </a:xfrm>
          <a:prstGeom prst="rect">
            <a:avLst/>
          </a:prstGeom>
          <a:noFill/>
          <a:ln w="19080" cap="flat">
            <a:solidFill>
              <a:srgbClr val="F10D0C"/>
            </a:solidFill>
            <a:custDash>
              <a:ds d="3786792" sp="286792"/>
              <a:ds d="100000" sp="286792"/>
              <a:ds d="100000" sp="286792"/>
              <a:ds d="100000" sp="286792"/>
              <a:ds d="100000" sp="286792"/>
              <a:ds d="100000" sp="286792"/>
              <a:ds d="100000" sp="286792"/>
              <a:ds d="100000" sp="286792"/>
              <a:ds d="100000" sp="286792"/>
              <a:ds d="100000" sp="286792"/>
              <a:ds d="100000" sp="286792"/>
            </a:custDash>
            <a:miter/>
          </a:ln>
        </p:spPr>
      </p:pic>
      <p:sp>
        <p:nvSpPr>
          <p:cNvPr id="14" name="Figura a mano libera: forma 13">
            <a:extLst>
              <a:ext uri="{FF2B5EF4-FFF2-40B4-BE49-F238E27FC236}">
                <a16:creationId xmlns:a16="http://schemas.microsoft.com/office/drawing/2014/main" id="{1140E60A-D54B-D7FB-7460-DBA9624E6E76}"/>
              </a:ext>
            </a:extLst>
          </p:cNvPr>
          <p:cNvSpPr/>
          <p:nvPr/>
        </p:nvSpPr>
        <p:spPr>
          <a:xfrm>
            <a:off x="540000" y="1620000"/>
            <a:ext cx="1440000" cy="108000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19080" cap="flat">
            <a:solidFill>
              <a:srgbClr val="F10D0C"/>
            </a:solidFill>
            <a:custDash>
              <a:ds d="3786792" sp="286792"/>
              <a:ds d="100000" sp="286792"/>
              <a:ds d="100000" sp="286792"/>
              <a:ds d="100000" sp="286792"/>
              <a:ds d="100000" sp="286792"/>
              <a:ds d="100000" sp="286792"/>
              <a:ds d="100000" sp="286792"/>
              <a:ds d="100000" sp="286792"/>
              <a:ds d="100000" sp="286792"/>
              <a:ds d="100000" sp="286792"/>
              <a:ds d="100000" sp="286792"/>
            </a:custDash>
          </a:ln>
        </p:spPr>
        <p:txBody>
          <a:bodyPr wrap="square" lIns="99720" tIns="54720" rIns="99720" bIns="54720" anchor="ctr" anchorCtr="0" compatLnSpc="0">
            <a:noAutofit/>
          </a:bodyPr>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15" name="CasellaDiTesto 14">
            <a:extLst>
              <a:ext uri="{FF2B5EF4-FFF2-40B4-BE49-F238E27FC236}">
                <a16:creationId xmlns:a16="http://schemas.microsoft.com/office/drawing/2014/main" id="{7C90A87F-ECDF-34EC-E681-1B07553A5839}"/>
              </a:ext>
            </a:extLst>
          </p:cNvPr>
          <p:cNvSpPr txBox="1"/>
          <p:nvPr/>
        </p:nvSpPr>
        <p:spPr>
          <a:xfrm>
            <a:off x="9720000" y="5379840"/>
            <a:ext cx="362880" cy="290160"/>
          </a:xfrm>
          <a:prstGeom prst="rect">
            <a:avLst/>
          </a:prstGeom>
          <a:noFill/>
          <a:ln>
            <a:noFill/>
          </a:ln>
        </p:spPr>
        <p:txBody>
          <a:bodyPr vert="horz" wrap="square" lIns="90000" tIns="45000" rIns="90000" bIns="45000" anchor="ctr" anchorCtr="0" compatLnSpc="0">
            <a:spAutoFit/>
          </a:bodyPr>
          <a:lstStyle/>
          <a:p>
            <a:pPr marL="0" marR="0" lvl="0" indent="0" algn="just"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2</a:t>
            </a:r>
          </a:p>
        </p:txBody>
      </p:sp>
      <p:pic>
        <p:nvPicPr>
          <p:cNvPr id="16" name="Immagine 15">
            <a:extLst>
              <a:ext uri="{FF2B5EF4-FFF2-40B4-BE49-F238E27FC236}">
                <a16:creationId xmlns:a16="http://schemas.microsoft.com/office/drawing/2014/main" id="{49643EAE-DEDE-962A-EBDA-213F4EC21EE6}"/>
              </a:ext>
            </a:extLst>
          </p:cNvPr>
          <p:cNvPicPr>
            <a:picLocks noChangeAspect="1"/>
          </p:cNvPicPr>
          <p:nvPr/>
        </p:nvPicPr>
        <p:blipFill>
          <a:blip r:embed="rId8">
            <a:lum/>
            <a:alphaModFix/>
          </a:blip>
          <a:srcRect/>
          <a:stretch>
            <a:fillRect/>
          </a:stretch>
        </p:blipFill>
        <p:spPr>
          <a:xfrm>
            <a:off x="4688640" y="3240000"/>
            <a:ext cx="1440000" cy="1983600"/>
          </a:xfrm>
          <a:prstGeom prst="rect">
            <a:avLst/>
          </a:prstGeom>
          <a:noFill/>
          <a:ln>
            <a:noFill/>
          </a:ln>
        </p:spPr>
      </p:pic>
      <p:sp>
        <p:nvSpPr>
          <p:cNvPr id="17" name="CasellaDiTesto 16">
            <a:extLst>
              <a:ext uri="{FF2B5EF4-FFF2-40B4-BE49-F238E27FC236}">
                <a16:creationId xmlns:a16="http://schemas.microsoft.com/office/drawing/2014/main" id="{A06E6AFA-5383-181E-1058-88F1B21C441E}"/>
              </a:ext>
            </a:extLst>
          </p:cNvPr>
          <p:cNvSpPr txBox="1"/>
          <p:nvPr/>
        </p:nvSpPr>
        <p:spPr>
          <a:xfrm>
            <a:off x="7724814" y="3170980"/>
            <a:ext cx="2117160" cy="276999"/>
          </a:xfrm>
          <a:prstGeom prst="rect">
            <a:avLst/>
          </a:prstGeom>
          <a:noFill/>
        </p:spPr>
        <p:txBody>
          <a:bodyPr wrap="square" rtlCol="0">
            <a:spAutoFit/>
          </a:bodyPr>
          <a:lstStyle/>
          <a:p>
            <a:r>
              <a:rPr lang="it-IT" sz="1200" dirty="0"/>
              <a:t>The ALICE upgrade for Run3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name="page20">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6A321C7D-4464-F163-468A-8CE3D2D57A92}"/>
              </a:ext>
            </a:extLst>
          </p:cNvPr>
          <p:cNvPicPr>
            <a:picLocks noChangeAspect="1"/>
          </p:cNvPicPr>
          <p:nvPr/>
        </p:nvPicPr>
        <p:blipFill>
          <a:blip r:embed="rId3">
            <a:lum/>
            <a:alphaModFix/>
          </a:blip>
          <a:srcRect/>
          <a:stretch>
            <a:fillRect/>
          </a:stretch>
        </p:blipFill>
        <p:spPr>
          <a:xfrm>
            <a:off x="162000" y="176400"/>
            <a:ext cx="414000" cy="543600"/>
          </a:xfrm>
          <a:prstGeom prst="rect">
            <a:avLst/>
          </a:prstGeom>
          <a:noFill/>
          <a:ln>
            <a:noFill/>
          </a:ln>
        </p:spPr>
      </p:pic>
      <p:pic>
        <p:nvPicPr>
          <p:cNvPr id="3" name="Immagine 2">
            <a:extLst>
              <a:ext uri="{FF2B5EF4-FFF2-40B4-BE49-F238E27FC236}">
                <a16:creationId xmlns:a16="http://schemas.microsoft.com/office/drawing/2014/main" id="{F1075D6E-8C7C-0F04-D7DF-5E8BED30B16F}"/>
              </a:ext>
            </a:extLst>
          </p:cNvPr>
          <p:cNvPicPr>
            <a:picLocks noChangeAspect="1"/>
          </p:cNvPicPr>
          <p:nvPr/>
        </p:nvPicPr>
        <p:blipFill>
          <a:blip r:embed="rId4">
            <a:lum/>
            <a:alphaModFix/>
          </a:blip>
          <a:srcRect/>
          <a:stretch>
            <a:fillRect/>
          </a:stretch>
        </p:blipFill>
        <p:spPr>
          <a:xfrm>
            <a:off x="8913600" y="165600"/>
            <a:ext cx="986400" cy="374400"/>
          </a:xfrm>
          <a:prstGeom prst="rect">
            <a:avLst/>
          </a:prstGeom>
          <a:noFill/>
          <a:ln>
            <a:noFill/>
          </a:ln>
        </p:spPr>
      </p:pic>
      <p:sp>
        <p:nvSpPr>
          <p:cNvPr id="4" name="Titolo 3">
            <a:extLst>
              <a:ext uri="{FF2B5EF4-FFF2-40B4-BE49-F238E27FC236}">
                <a16:creationId xmlns:a16="http://schemas.microsoft.com/office/drawing/2014/main" id="{D0189D45-F7A9-F0F7-A6E8-B8D345C77825}"/>
              </a:ext>
            </a:extLst>
          </p:cNvPr>
          <p:cNvSpPr txBox="1">
            <a:spLocks noGrp="1"/>
          </p:cNvSpPr>
          <p:nvPr>
            <p:ph type="title" idx="4294967295"/>
          </p:nvPr>
        </p:nvSpPr>
        <p:spPr>
          <a:xfrm>
            <a:off x="5940000" y="2340000"/>
            <a:ext cx="3913560" cy="793080"/>
          </a:xfrm>
        </p:spPr>
        <p:txBody>
          <a:bodyPr vert="horz"/>
          <a:lstStyle/>
          <a:p>
            <a:pPr lvl="0" rtl="0"/>
            <a:r>
              <a:rPr lang="en-US" sz="4800" b="1">
                <a:solidFill>
                  <a:srgbClr val="F10D0C"/>
                </a:solidFill>
              </a:rPr>
              <a:t>Thank you!</a:t>
            </a:r>
          </a:p>
        </p:txBody>
      </p:sp>
      <p:pic>
        <p:nvPicPr>
          <p:cNvPr id="5" name="Immagine 4">
            <a:extLst>
              <a:ext uri="{FF2B5EF4-FFF2-40B4-BE49-F238E27FC236}">
                <a16:creationId xmlns:a16="http://schemas.microsoft.com/office/drawing/2014/main" id="{2133DC38-AB53-AE62-1F26-6CC5B158115F}"/>
              </a:ext>
            </a:extLst>
          </p:cNvPr>
          <p:cNvPicPr>
            <a:picLocks noChangeAspect="1"/>
          </p:cNvPicPr>
          <p:nvPr/>
        </p:nvPicPr>
        <p:blipFill>
          <a:blip r:embed="rId5">
            <a:lum/>
            <a:alphaModFix/>
          </a:blip>
          <a:srcRect/>
          <a:stretch>
            <a:fillRect/>
          </a:stretch>
        </p:blipFill>
        <p:spPr>
          <a:xfrm>
            <a:off x="9082800" y="540000"/>
            <a:ext cx="817200" cy="381600"/>
          </a:xfrm>
          <a:prstGeom prst="rect">
            <a:avLst/>
          </a:prstGeom>
          <a:noFill/>
          <a:ln>
            <a:noFill/>
          </a:ln>
        </p:spPr>
      </p:pic>
      <p:pic>
        <p:nvPicPr>
          <p:cNvPr id="6" name="Schermata 2024-03-25 alle 16.50.12.png 61" descr="Schermata 2024-03-25 alle 16.50.12.png">
            <a:extLst>
              <a:ext uri="{FF2B5EF4-FFF2-40B4-BE49-F238E27FC236}">
                <a16:creationId xmlns:a16="http://schemas.microsoft.com/office/drawing/2014/main" id="{2645A986-4029-B756-8E10-69365105CC35}"/>
              </a:ext>
            </a:extLst>
          </p:cNvPr>
          <p:cNvPicPr>
            <a:picLocks noChangeAspect="1"/>
          </p:cNvPicPr>
          <p:nvPr/>
        </p:nvPicPr>
        <p:blipFill>
          <a:blip r:embed="rId6">
            <a:lum/>
            <a:alphaModFix/>
          </a:blip>
          <a:srcRect/>
          <a:stretch>
            <a:fillRect/>
          </a:stretch>
        </p:blipFill>
        <p:spPr>
          <a:xfrm>
            <a:off x="15069239" y="5797440"/>
            <a:ext cx="5628960" cy="5414400"/>
          </a:xfrm>
          <a:prstGeom prst="rect">
            <a:avLst/>
          </a:prstGeom>
          <a:noFill/>
          <a:ln>
            <a:noFill/>
          </a:ln>
        </p:spPr>
      </p:pic>
      <p:pic>
        <p:nvPicPr>
          <p:cNvPr id="7" name="Schermata 2024-03-25 alle 16.50.12.png 62" descr="Schermata 2024-03-25 alle 16.50.12.png">
            <a:extLst>
              <a:ext uri="{FF2B5EF4-FFF2-40B4-BE49-F238E27FC236}">
                <a16:creationId xmlns:a16="http://schemas.microsoft.com/office/drawing/2014/main" id="{967DB1EC-79F6-31A3-71C7-793736B0A79D}"/>
              </a:ext>
            </a:extLst>
          </p:cNvPr>
          <p:cNvPicPr>
            <a:picLocks noChangeAspect="1"/>
          </p:cNvPicPr>
          <p:nvPr/>
        </p:nvPicPr>
        <p:blipFill>
          <a:blip r:embed="rId6">
            <a:lum/>
            <a:alphaModFix/>
          </a:blip>
          <a:srcRect/>
          <a:stretch>
            <a:fillRect/>
          </a:stretch>
        </p:blipFill>
        <p:spPr>
          <a:xfrm>
            <a:off x="15069239" y="5797440"/>
            <a:ext cx="5628960" cy="5414400"/>
          </a:xfrm>
          <a:prstGeom prst="rect">
            <a:avLst/>
          </a:prstGeom>
          <a:noFill/>
          <a:ln>
            <a:noFill/>
          </a:ln>
        </p:spPr>
      </p:pic>
      <p:pic>
        <p:nvPicPr>
          <p:cNvPr id="8" name="Schermata 2024-03-25 alle 16.50.12.png 63" descr="Schermata 2024-03-25 alle 16.50.12.png">
            <a:extLst>
              <a:ext uri="{FF2B5EF4-FFF2-40B4-BE49-F238E27FC236}">
                <a16:creationId xmlns:a16="http://schemas.microsoft.com/office/drawing/2014/main" id="{5788BED7-1551-5E0E-47FE-0ECF84ED4C00}"/>
              </a:ext>
            </a:extLst>
          </p:cNvPr>
          <p:cNvPicPr>
            <a:picLocks noChangeAspect="1"/>
          </p:cNvPicPr>
          <p:nvPr/>
        </p:nvPicPr>
        <p:blipFill>
          <a:blip r:embed="rId6">
            <a:lum/>
            <a:alphaModFix/>
          </a:blip>
          <a:srcRect/>
          <a:stretch>
            <a:fillRect/>
          </a:stretch>
        </p:blipFill>
        <p:spPr>
          <a:xfrm>
            <a:off x="13091039" y="-5542200"/>
            <a:ext cx="5628960" cy="5414400"/>
          </a:xfrm>
          <a:prstGeom prst="rect">
            <a:avLst/>
          </a:prstGeom>
          <a:noFill/>
          <a:ln>
            <a:noFill/>
          </a:ln>
        </p:spPr>
      </p:pic>
      <p:pic>
        <p:nvPicPr>
          <p:cNvPr id="9" name="Schermata 2024-03-25 alle 16.50.12.png 64" descr="Schermata 2024-03-25 alle 16.50.12.png">
            <a:extLst>
              <a:ext uri="{FF2B5EF4-FFF2-40B4-BE49-F238E27FC236}">
                <a16:creationId xmlns:a16="http://schemas.microsoft.com/office/drawing/2014/main" id="{C2643226-718C-05E4-E61D-D52660C32AB9}"/>
              </a:ext>
            </a:extLst>
          </p:cNvPr>
          <p:cNvPicPr>
            <a:picLocks noChangeAspect="1"/>
          </p:cNvPicPr>
          <p:nvPr/>
        </p:nvPicPr>
        <p:blipFill>
          <a:blip r:embed="rId6">
            <a:lum/>
            <a:alphaModFix/>
          </a:blip>
          <a:srcRect/>
          <a:stretch>
            <a:fillRect/>
          </a:stretch>
        </p:blipFill>
        <p:spPr>
          <a:xfrm>
            <a:off x="13091039" y="-5542200"/>
            <a:ext cx="5628960" cy="5414400"/>
          </a:xfrm>
          <a:prstGeom prst="rect">
            <a:avLst/>
          </a:prstGeom>
          <a:noFill/>
          <a:ln>
            <a:noFill/>
          </a:ln>
        </p:spPr>
      </p:pic>
      <p:pic>
        <p:nvPicPr>
          <p:cNvPr id="10" name="Immagine 9">
            <a:extLst>
              <a:ext uri="{FF2B5EF4-FFF2-40B4-BE49-F238E27FC236}">
                <a16:creationId xmlns:a16="http://schemas.microsoft.com/office/drawing/2014/main" id="{6095667F-E99E-981A-B4B5-B5026FCAA00A}"/>
              </a:ext>
            </a:extLst>
          </p:cNvPr>
          <p:cNvPicPr>
            <a:picLocks noChangeAspect="1"/>
          </p:cNvPicPr>
          <p:nvPr/>
        </p:nvPicPr>
        <p:blipFill>
          <a:blip r:embed="rId6">
            <a:lum/>
            <a:alphaModFix/>
          </a:blip>
          <a:srcRect/>
          <a:stretch>
            <a:fillRect/>
          </a:stretch>
        </p:blipFill>
        <p:spPr>
          <a:xfrm>
            <a:off x="13090680" y="-2835000"/>
            <a:ext cx="5629319" cy="5413679"/>
          </a:xfrm>
          <a:prstGeom prst="rect">
            <a:avLst/>
          </a:prstGeom>
          <a:noFill/>
          <a:ln>
            <a:noFill/>
          </a:ln>
        </p:spPr>
      </p:pic>
      <p:pic>
        <p:nvPicPr>
          <p:cNvPr id="11" name="Schermata 2024-03-25 alle 16.50.12.png 65" descr="Schermata 2024-03-25 alle 16.50.12.png">
            <a:extLst>
              <a:ext uri="{FF2B5EF4-FFF2-40B4-BE49-F238E27FC236}">
                <a16:creationId xmlns:a16="http://schemas.microsoft.com/office/drawing/2014/main" id="{5A8975A6-C701-CC71-A503-30A090999376}"/>
              </a:ext>
            </a:extLst>
          </p:cNvPr>
          <p:cNvPicPr>
            <a:picLocks noChangeAspect="1"/>
          </p:cNvPicPr>
          <p:nvPr/>
        </p:nvPicPr>
        <p:blipFill>
          <a:blip r:embed="rId6">
            <a:lum/>
            <a:alphaModFix/>
          </a:blip>
          <a:srcRect/>
          <a:stretch>
            <a:fillRect/>
          </a:stretch>
        </p:blipFill>
        <p:spPr>
          <a:xfrm>
            <a:off x="15069239" y="5797440"/>
            <a:ext cx="5628960" cy="5414400"/>
          </a:xfrm>
          <a:prstGeom prst="rect">
            <a:avLst/>
          </a:prstGeom>
          <a:noFill/>
          <a:ln>
            <a:noFill/>
          </a:ln>
        </p:spPr>
      </p:pic>
      <p:pic>
        <p:nvPicPr>
          <p:cNvPr id="12" name="Schermata 2024-03-25 alle 16.50.12.png 66" descr="Schermata 2024-03-25 alle 16.50.12.png">
            <a:extLst>
              <a:ext uri="{FF2B5EF4-FFF2-40B4-BE49-F238E27FC236}">
                <a16:creationId xmlns:a16="http://schemas.microsoft.com/office/drawing/2014/main" id="{A3353912-2B54-EC21-B1D2-D4CE55A7AC4D}"/>
              </a:ext>
            </a:extLst>
          </p:cNvPr>
          <p:cNvPicPr>
            <a:picLocks noChangeAspect="1"/>
          </p:cNvPicPr>
          <p:nvPr/>
        </p:nvPicPr>
        <p:blipFill>
          <a:blip r:embed="rId6">
            <a:lum/>
            <a:alphaModFix/>
          </a:blip>
          <a:srcRect/>
          <a:stretch>
            <a:fillRect/>
          </a:stretch>
        </p:blipFill>
        <p:spPr>
          <a:xfrm>
            <a:off x="15069239" y="5797440"/>
            <a:ext cx="5628960" cy="5414400"/>
          </a:xfrm>
          <a:prstGeom prst="rect">
            <a:avLst/>
          </a:prstGeom>
          <a:noFill/>
          <a:ln>
            <a:noFill/>
          </a:ln>
        </p:spPr>
      </p:pic>
      <p:pic>
        <p:nvPicPr>
          <p:cNvPr id="13" name="Immagine 31" descr="Immagine">
            <a:extLst>
              <a:ext uri="{FF2B5EF4-FFF2-40B4-BE49-F238E27FC236}">
                <a16:creationId xmlns:a16="http://schemas.microsoft.com/office/drawing/2014/main" id="{6C578E12-C2F6-DA7A-527D-8463264788B0}"/>
              </a:ext>
            </a:extLst>
          </p:cNvPr>
          <p:cNvPicPr>
            <a:picLocks noChangeAspect="1"/>
          </p:cNvPicPr>
          <p:nvPr/>
        </p:nvPicPr>
        <p:blipFill>
          <a:blip r:embed="rId7">
            <a:lum/>
            <a:alphaModFix/>
          </a:blip>
          <a:srcRect/>
          <a:stretch>
            <a:fillRect/>
          </a:stretch>
        </p:blipFill>
        <p:spPr>
          <a:xfrm flipH="1">
            <a:off x="11922480" y="587520"/>
            <a:ext cx="16292520" cy="12540960"/>
          </a:xfrm>
          <a:prstGeom prst="rect">
            <a:avLst/>
          </a:prstGeom>
          <a:noFill/>
          <a:ln>
            <a:noFill/>
          </a:ln>
        </p:spPr>
      </p:pic>
      <p:pic>
        <p:nvPicPr>
          <p:cNvPr id="14" name="Immagine 32" descr="Immagine">
            <a:extLst>
              <a:ext uri="{FF2B5EF4-FFF2-40B4-BE49-F238E27FC236}">
                <a16:creationId xmlns:a16="http://schemas.microsoft.com/office/drawing/2014/main" id="{95419C62-9CA1-229A-F16D-917108B0C228}"/>
              </a:ext>
            </a:extLst>
          </p:cNvPr>
          <p:cNvPicPr>
            <a:picLocks noChangeAspect="1"/>
          </p:cNvPicPr>
          <p:nvPr/>
        </p:nvPicPr>
        <p:blipFill>
          <a:blip r:embed="rId7">
            <a:lum/>
            <a:alphaModFix/>
          </a:blip>
          <a:srcRect/>
          <a:stretch>
            <a:fillRect/>
          </a:stretch>
        </p:blipFill>
        <p:spPr>
          <a:xfrm flipH="1">
            <a:off x="10800360" y="-3180960"/>
            <a:ext cx="16292520" cy="12540960"/>
          </a:xfrm>
          <a:prstGeom prst="rect">
            <a:avLst/>
          </a:prstGeom>
          <a:noFill/>
          <a:ln>
            <a:noFill/>
          </a:ln>
        </p:spPr>
      </p:pic>
      <p:pic>
        <p:nvPicPr>
          <p:cNvPr id="15" name="Immagine 33" descr="Immagine">
            <a:extLst>
              <a:ext uri="{FF2B5EF4-FFF2-40B4-BE49-F238E27FC236}">
                <a16:creationId xmlns:a16="http://schemas.microsoft.com/office/drawing/2014/main" id="{B26E475C-AEAF-2206-B078-7CBD5FF3C8C7}"/>
              </a:ext>
            </a:extLst>
          </p:cNvPr>
          <p:cNvPicPr>
            <a:picLocks noChangeAspect="1"/>
          </p:cNvPicPr>
          <p:nvPr/>
        </p:nvPicPr>
        <p:blipFill>
          <a:blip r:embed="rId7">
            <a:lum/>
            <a:alphaModFix/>
          </a:blip>
          <a:srcRect/>
          <a:stretch>
            <a:fillRect/>
          </a:stretch>
        </p:blipFill>
        <p:spPr>
          <a:xfrm flipH="1">
            <a:off x="10800360" y="-3180960"/>
            <a:ext cx="16292520" cy="12540960"/>
          </a:xfrm>
          <a:prstGeom prst="rect">
            <a:avLst/>
          </a:prstGeom>
          <a:noFill/>
          <a:ln>
            <a:noFill/>
          </a:ln>
        </p:spPr>
      </p:pic>
      <p:sp>
        <p:nvSpPr>
          <p:cNvPr id="16" name="CasellaDiTesto 15">
            <a:extLst>
              <a:ext uri="{FF2B5EF4-FFF2-40B4-BE49-F238E27FC236}">
                <a16:creationId xmlns:a16="http://schemas.microsoft.com/office/drawing/2014/main" id="{0202875E-747E-B691-C991-3C8486C6AE19}"/>
              </a:ext>
            </a:extLst>
          </p:cNvPr>
          <p:cNvSpPr txBox="1"/>
          <p:nvPr/>
        </p:nvSpPr>
        <p:spPr>
          <a:xfrm>
            <a:off x="9717119" y="5270400"/>
            <a:ext cx="542880" cy="489960"/>
          </a:xfrm>
          <a:prstGeom prst="rect">
            <a:avLst/>
          </a:prstGeom>
          <a:noFill/>
          <a:ln>
            <a:noFill/>
          </a:ln>
        </p:spPr>
        <p:txBody>
          <a:bodyPr vert="horz" wrap="square" lIns="90000" tIns="45000" rIns="90000" bIns="45000" anchor="ctr" anchorCtr="0" compatLnSpc="0">
            <a:spAutoFit/>
          </a:bodyPr>
          <a:lstStyle/>
          <a:p>
            <a:pPr marL="0" marR="0" lvl="0" indent="0" algn="just" rtl="0" hangingPunct="0">
              <a:lnSpc>
                <a:spcPct val="100000"/>
              </a:lnSpc>
              <a:spcBef>
                <a:spcPts val="0"/>
              </a:spcBef>
              <a:spcAft>
                <a:spcPts val="0"/>
              </a:spcAft>
              <a:buNone/>
              <a:tabLst/>
            </a:pPr>
            <a:fld id="{AFE5CA51-400F-457F-B07A-B37A1937917C}" type="slidenum">
              <a:rPr/>
              <a:t>20</a:t>
            </a:fld>
            <a:endParaRPr lang="en-US" sz="1400" b="0" i="0" u="none" strike="noStrike" kern="1200" cap="none">
              <a:ln>
                <a:noFill/>
              </a:ln>
              <a:solidFill>
                <a:srgbClr val="808080"/>
              </a:solidFill>
              <a:latin typeface="Liberation Sans" pitchFamily="18"/>
              <a:ea typeface="Noto Sans CJK SC" pitchFamily="2"/>
              <a:cs typeface="Lohit Devanagari" pitchFamily="2"/>
            </a:endParaRPr>
          </a:p>
        </p:txBody>
      </p:sp>
      <p:sp>
        <p:nvSpPr>
          <p:cNvPr id="17" name="CasellaDiTesto 16">
            <a:extLst>
              <a:ext uri="{FF2B5EF4-FFF2-40B4-BE49-F238E27FC236}">
                <a16:creationId xmlns:a16="http://schemas.microsoft.com/office/drawing/2014/main" id="{E08EB653-9A2F-5CFD-7538-11E10D1117DE}"/>
              </a:ext>
            </a:extLst>
          </p:cNvPr>
          <p:cNvSpPr txBox="1"/>
          <p:nvPr/>
        </p:nvSpPr>
        <p:spPr>
          <a:xfrm>
            <a:off x="1298880" y="5379840"/>
            <a:ext cx="702000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S. Perciballi / 7-9 May</a:t>
            </a:r>
          </a:p>
        </p:txBody>
      </p:sp>
      <p:pic>
        <p:nvPicPr>
          <p:cNvPr id="18" name="Immagine 17">
            <a:extLst>
              <a:ext uri="{FF2B5EF4-FFF2-40B4-BE49-F238E27FC236}">
                <a16:creationId xmlns:a16="http://schemas.microsoft.com/office/drawing/2014/main" id="{A253553C-4D7E-14FB-8486-A593EA5C4261}"/>
              </a:ext>
            </a:extLst>
          </p:cNvPr>
          <p:cNvPicPr>
            <a:picLocks noChangeAspect="1"/>
          </p:cNvPicPr>
          <p:nvPr/>
        </p:nvPicPr>
        <p:blipFill>
          <a:blip r:embed="rId8">
            <a:lum/>
            <a:alphaModFix/>
          </a:blip>
          <a:srcRect/>
          <a:stretch>
            <a:fillRect/>
          </a:stretch>
        </p:blipFill>
        <p:spPr>
          <a:xfrm>
            <a:off x="360" y="1010879"/>
            <a:ext cx="10079640" cy="969119"/>
          </a:xfrm>
          <a:prstGeom prst="rect">
            <a:avLst/>
          </a:prstGeom>
          <a:noFill/>
          <a:ln>
            <a:noFill/>
          </a:ln>
        </p:spPr>
      </p:pic>
      <p:sp>
        <p:nvSpPr>
          <p:cNvPr id="19" name="CasellaDiTesto 18">
            <a:extLst>
              <a:ext uri="{FF2B5EF4-FFF2-40B4-BE49-F238E27FC236}">
                <a16:creationId xmlns:a16="http://schemas.microsoft.com/office/drawing/2014/main" id="{5FDB0188-0ACA-6E09-81F7-371B21B489E8}"/>
              </a:ext>
            </a:extLst>
          </p:cNvPr>
          <p:cNvSpPr txBox="1"/>
          <p:nvPr/>
        </p:nvSpPr>
        <p:spPr>
          <a:xfrm>
            <a:off x="3600000" y="1231200"/>
            <a:ext cx="6480000" cy="546120"/>
          </a:xfrm>
          <a:prstGeom prst="rect">
            <a:avLst/>
          </a:prstGeom>
          <a:noFill/>
          <a:ln>
            <a:noFill/>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r>
              <a:rPr lang="it-IT" sz="3200" b="0" i="1" u="none" strike="noStrike" kern="1200" cap="none">
                <a:ln>
                  <a:noFill/>
                </a:ln>
                <a:solidFill>
                  <a:srgbClr val="FF8000"/>
                </a:solidFill>
                <a:latin typeface="Liberation Sans" pitchFamily="18"/>
                <a:ea typeface="Noto Sans CJK SC" pitchFamily="2"/>
                <a:cs typeface="Lohit Devanagari" pitchFamily="2"/>
              </a:rPr>
              <a:t>6th Allpix Squared User Workshop</a:t>
            </a:r>
          </a:p>
        </p:txBody>
      </p:sp>
      <p:sp>
        <p:nvSpPr>
          <p:cNvPr id="20" name="Connettore diritto 19">
            <a:extLst>
              <a:ext uri="{FF2B5EF4-FFF2-40B4-BE49-F238E27FC236}">
                <a16:creationId xmlns:a16="http://schemas.microsoft.com/office/drawing/2014/main" id="{C917CDE7-4043-D8A4-AFB4-740BE6FE21C2}"/>
              </a:ext>
            </a:extLst>
          </p:cNvPr>
          <p:cNvSpPr/>
          <p:nvPr/>
        </p:nvSpPr>
        <p:spPr>
          <a:xfrm>
            <a:off x="6192000" y="3133080"/>
            <a:ext cx="3420000" cy="0"/>
          </a:xfrm>
          <a:prstGeom prst="line">
            <a:avLst/>
          </a:prstGeom>
          <a:noFill/>
          <a:ln w="38160">
            <a:solidFill>
              <a:srgbClr val="F10D0C"/>
            </a:solidFill>
            <a:prstDash val="solid"/>
          </a:ln>
        </p:spPr>
        <p:txBody>
          <a:bodyPr wrap="square" lIns="109080" tIns="64080" rIns="109080" bIns="6408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A08D89-B528-A89E-6EB9-8B136BEA9EFD}"/>
            </a:ext>
          </a:extLst>
        </p:cNvPr>
        <p:cNvGrpSpPr/>
        <p:nvPr/>
      </p:nvGrpSpPr>
      <p:grpSpPr>
        <a:xfrm>
          <a:off x="0" y="0"/>
          <a:ext cx="0" cy="0"/>
          <a:chOff x="0" y="0"/>
          <a:chExt cx="0" cy="0"/>
        </a:xfrm>
      </p:grpSpPr>
      <p:pic>
        <p:nvPicPr>
          <p:cNvPr id="2" name="Immagine 1">
            <a:extLst>
              <a:ext uri="{FF2B5EF4-FFF2-40B4-BE49-F238E27FC236}">
                <a16:creationId xmlns:a16="http://schemas.microsoft.com/office/drawing/2014/main" id="{948ADB09-11C3-EF8F-70DB-951C71AB3233}"/>
              </a:ext>
            </a:extLst>
          </p:cNvPr>
          <p:cNvPicPr>
            <a:picLocks noChangeAspect="1"/>
          </p:cNvPicPr>
          <p:nvPr/>
        </p:nvPicPr>
        <p:blipFill>
          <a:blip r:embed="rId3">
            <a:lum/>
            <a:alphaModFix/>
          </a:blip>
          <a:srcRect/>
          <a:stretch>
            <a:fillRect/>
          </a:stretch>
        </p:blipFill>
        <p:spPr>
          <a:xfrm>
            <a:off x="162000" y="176400"/>
            <a:ext cx="414000" cy="543600"/>
          </a:xfrm>
          <a:prstGeom prst="rect">
            <a:avLst/>
          </a:prstGeom>
          <a:noFill/>
          <a:ln>
            <a:noFill/>
          </a:ln>
        </p:spPr>
      </p:pic>
      <p:pic>
        <p:nvPicPr>
          <p:cNvPr id="3" name="Immagine 2">
            <a:extLst>
              <a:ext uri="{FF2B5EF4-FFF2-40B4-BE49-F238E27FC236}">
                <a16:creationId xmlns:a16="http://schemas.microsoft.com/office/drawing/2014/main" id="{98F7285E-CCD7-1768-EBED-F12C15B3FD34}"/>
              </a:ext>
            </a:extLst>
          </p:cNvPr>
          <p:cNvPicPr>
            <a:picLocks noChangeAspect="1"/>
          </p:cNvPicPr>
          <p:nvPr/>
        </p:nvPicPr>
        <p:blipFill>
          <a:blip r:embed="rId4">
            <a:lum/>
            <a:alphaModFix/>
          </a:blip>
          <a:srcRect/>
          <a:stretch>
            <a:fillRect/>
          </a:stretch>
        </p:blipFill>
        <p:spPr>
          <a:xfrm>
            <a:off x="8913600" y="165600"/>
            <a:ext cx="986400" cy="374400"/>
          </a:xfrm>
          <a:prstGeom prst="rect">
            <a:avLst/>
          </a:prstGeom>
          <a:noFill/>
          <a:ln>
            <a:noFill/>
          </a:ln>
        </p:spPr>
      </p:pic>
      <p:sp>
        <p:nvSpPr>
          <p:cNvPr id="4" name="Titolo 3">
            <a:extLst>
              <a:ext uri="{FF2B5EF4-FFF2-40B4-BE49-F238E27FC236}">
                <a16:creationId xmlns:a16="http://schemas.microsoft.com/office/drawing/2014/main" id="{48E6A564-6270-36C1-51D0-B8C3440D5093}"/>
              </a:ext>
            </a:extLst>
          </p:cNvPr>
          <p:cNvSpPr txBox="1">
            <a:spLocks noGrp="1"/>
          </p:cNvSpPr>
          <p:nvPr>
            <p:ph type="title" idx="4294967295"/>
          </p:nvPr>
        </p:nvSpPr>
        <p:spPr>
          <a:xfrm>
            <a:off x="720000" y="146520"/>
            <a:ext cx="8593560" cy="493920"/>
          </a:xfrm>
        </p:spPr>
        <p:txBody>
          <a:bodyPr vert="horz"/>
          <a:lstStyle/>
          <a:p>
            <a:pPr lvl="0" rtl="0"/>
            <a:r>
              <a:rPr lang="en-US" sz="2800" dirty="0"/>
              <a:t>Tail Conversion Points</a:t>
            </a:r>
          </a:p>
        </p:txBody>
      </p:sp>
      <p:sp>
        <p:nvSpPr>
          <p:cNvPr id="5" name="Connettore diritto 4">
            <a:extLst>
              <a:ext uri="{FF2B5EF4-FFF2-40B4-BE49-F238E27FC236}">
                <a16:creationId xmlns:a16="http://schemas.microsoft.com/office/drawing/2014/main" id="{4834531B-624C-F452-45CB-0C21F50864DA}"/>
              </a:ext>
            </a:extLst>
          </p:cNvPr>
          <p:cNvSpPr/>
          <p:nvPr/>
        </p:nvSpPr>
        <p:spPr>
          <a:xfrm>
            <a:off x="3228722" y="720000"/>
            <a:ext cx="3698060" cy="0"/>
          </a:xfrm>
          <a:prstGeom prst="line">
            <a:avLst/>
          </a:prstGeom>
          <a:noFill/>
          <a:ln w="38160">
            <a:solidFill>
              <a:srgbClr val="F10D0C"/>
            </a:solidFill>
            <a:prstDash val="solid"/>
          </a:ln>
        </p:spPr>
        <p:txBody>
          <a:bodyPr wrap="square" lIns="109080" tIns="64080" rIns="109080" bIns="6408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pic>
        <p:nvPicPr>
          <p:cNvPr id="6" name="Immagine 5">
            <a:extLst>
              <a:ext uri="{FF2B5EF4-FFF2-40B4-BE49-F238E27FC236}">
                <a16:creationId xmlns:a16="http://schemas.microsoft.com/office/drawing/2014/main" id="{6D01C5C8-795C-497D-F0EB-851E2A50A807}"/>
              </a:ext>
            </a:extLst>
          </p:cNvPr>
          <p:cNvPicPr>
            <a:picLocks noChangeAspect="1"/>
          </p:cNvPicPr>
          <p:nvPr/>
        </p:nvPicPr>
        <p:blipFill>
          <a:blip r:embed="rId5">
            <a:lum/>
            <a:alphaModFix/>
          </a:blip>
          <a:srcRect/>
          <a:stretch>
            <a:fillRect/>
          </a:stretch>
        </p:blipFill>
        <p:spPr>
          <a:xfrm>
            <a:off x="9082800" y="540000"/>
            <a:ext cx="817200" cy="381600"/>
          </a:xfrm>
          <a:prstGeom prst="rect">
            <a:avLst/>
          </a:prstGeom>
          <a:noFill/>
          <a:ln>
            <a:noFill/>
          </a:ln>
        </p:spPr>
      </p:pic>
      <p:sp>
        <p:nvSpPr>
          <p:cNvPr id="7" name="Figura a mano libera: forma 6">
            <a:extLst>
              <a:ext uri="{FF2B5EF4-FFF2-40B4-BE49-F238E27FC236}">
                <a16:creationId xmlns:a16="http://schemas.microsoft.com/office/drawing/2014/main" id="{0A206C8C-4B56-0E90-F751-C6B65FC3EC4D}"/>
              </a:ext>
            </a:extLst>
          </p:cNvPr>
          <p:cNvSpPr/>
          <p:nvPr/>
        </p:nvSpPr>
        <p:spPr>
          <a:xfrm>
            <a:off x="9079200" y="1980000"/>
            <a:ext cx="180000" cy="198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0">
            <a:solidFill>
              <a:srgbClr val="FFFFFF"/>
            </a:solid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9" name="CasellaDiTesto 8">
            <a:extLst>
              <a:ext uri="{FF2B5EF4-FFF2-40B4-BE49-F238E27FC236}">
                <a16:creationId xmlns:a16="http://schemas.microsoft.com/office/drawing/2014/main" id="{64425717-6340-A752-8E6A-82BC1A3524F4}"/>
              </a:ext>
            </a:extLst>
          </p:cNvPr>
          <p:cNvSpPr txBox="1"/>
          <p:nvPr/>
        </p:nvSpPr>
        <p:spPr>
          <a:xfrm>
            <a:off x="1298880" y="5379840"/>
            <a:ext cx="702000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S. Perciballi / 7-9 May</a:t>
            </a:r>
          </a:p>
        </p:txBody>
      </p:sp>
      <p:sp>
        <p:nvSpPr>
          <p:cNvPr id="10" name="CasellaDiTesto 9">
            <a:extLst>
              <a:ext uri="{FF2B5EF4-FFF2-40B4-BE49-F238E27FC236}">
                <a16:creationId xmlns:a16="http://schemas.microsoft.com/office/drawing/2014/main" id="{B272DE57-9EE8-1F9D-A264-A7C3445CA56F}"/>
              </a:ext>
            </a:extLst>
          </p:cNvPr>
          <p:cNvSpPr txBox="1"/>
          <p:nvPr/>
        </p:nvSpPr>
        <p:spPr>
          <a:xfrm>
            <a:off x="9717119" y="5270759"/>
            <a:ext cx="542880" cy="489960"/>
          </a:xfrm>
          <a:prstGeom prst="rect">
            <a:avLst/>
          </a:prstGeom>
          <a:noFill/>
          <a:ln>
            <a:noFill/>
          </a:ln>
        </p:spPr>
        <p:txBody>
          <a:bodyPr vert="horz" wrap="square" lIns="90000" tIns="45000" rIns="90000" bIns="45000" anchor="ctr" anchorCtr="0" compatLnSpc="0">
            <a:spAutoFit/>
          </a:bodyPr>
          <a:lstStyle/>
          <a:p>
            <a:pPr marL="0" marR="0" lvl="0" indent="0" algn="just" rtl="0" hangingPunct="0">
              <a:lnSpc>
                <a:spcPct val="100000"/>
              </a:lnSpc>
              <a:spcBef>
                <a:spcPts val="0"/>
              </a:spcBef>
              <a:spcAft>
                <a:spcPts val="0"/>
              </a:spcAft>
              <a:buNone/>
              <a:tabLst/>
            </a:pPr>
            <a:fld id="{44C5D089-678D-449B-8CE7-00A5E625598A}" type="slidenum">
              <a:rPr/>
              <a:t>21</a:t>
            </a:fld>
            <a:endParaRPr lang="en-US" sz="1400" b="0" i="0" u="none" strike="noStrike" kern="1200" cap="none">
              <a:ln>
                <a:noFill/>
              </a:ln>
              <a:solidFill>
                <a:srgbClr val="808080"/>
              </a:solidFill>
              <a:latin typeface="Liberation Sans" pitchFamily="18"/>
              <a:ea typeface="Noto Sans CJK SC" pitchFamily="2"/>
              <a:cs typeface="Lohit Devanagari" pitchFamily="2"/>
            </a:endParaRPr>
          </a:p>
        </p:txBody>
      </p:sp>
      <p:grpSp>
        <p:nvGrpSpPr>
          <p:cNvPr id="16" name="Gruppo 15">
            <a:extLst>
              <a:ext uri="{FF2B5EF4-FFF2-40B4-BE49-F238E27FC236}">
                <a16:creationId xmlns:a16="http://schemas.microsoft.com/office/drawing/2014/main" id="{AFED343F-911C-78CC-7231-839AE3D8E355}"/>
              </a:ext>
            </a:extLst>
          </p:cNvPr>
          <p:cNvGrpSpPr/>
          <p:nvPr/>
        </p:nvGrpSpPr>
        <p:grpSpPr>
          <a:xfrm>
            <a:off x="4936141" y="2509107"/>
            <a:ext cx="5152575" cy="2761651"/>
            <a:chOff x="4207860" y="2123104"/>
            <a:chExt cx="5872765" cy="3147655"/>
          </a:xfrm>
        </p:grpSpPr>
        <p:pic>
          <p:nvPicPr>
            <p:cNvPr id="12" name="Immagine 11" descr="Immagine che contiene testo, Policromia, schermata&#10;&#10;Il contenuto generato dall'IA potrebbe non essere corretto.">
              <a:extLst>
                <a:ext uri="{FF2B5EF4-FFF2-40B4-BE49-F238E27FC236}">
                  <a16:creationId xmlns:a16="http://schemas.microsoft.com/office/drawing/2014/main" id="{BA50F22E-BE3E-3990-9D7D-5B158BE5A20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07860" y="2123104"/>
              <a:ext cx="5872765" cy="3147655"/>
            </a:xfrm>
            <a:prstGeom prst="rect">
              <a:avLst/>
            </a:prstGeom>
          </p:spPr>
        </p:pic>
        <p:sp>
          <p:nvSpPr>
            <p:cNvPr id="13" name="Triangolo isoscele 12">
              <a:extLst>
                <a:ext uri="{FF2B5EF4-FFF2-40B4-BE49-F238E27FC236}">
                  <a16:creationId xmlns:a16="http://schemas.microsoft.com/office/drawing/2014/main" id="{8AEAE8E6-D405-0323-61D0-FA5E5E317795}"/>
                </a:ext>
              </a:extLst>
            </p:cNvPr>
            <p:cNvSpPr/>
            <p:nvPr/>
          </p:nvSpPr>
          <p:spPr>
            <a:xfrm rot="16359018">
              <a:off x="4939476" y="2382390"/>
              <a:ext cx="80921" cy="462674"/>
            </a:xfrm>
            <a:prstGeom prst="triangle">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15" name="Immagine 14" descr="Immagine che contiene testo, schermata, diagramma, linea&#10;&#10;Il contenuto generato dall'IA potrebbe non essere corretto.">
            <a:extLst>
              <a:ext uri="{FF2B5EF4-FFF2-40B4-BE49-F238E27FC236}">
                <a16:creationId xmlns:a16="http://schemas.microsoft.com/office/drawing/2014/main" id="{03B28D50-B971-B222-988D-11ED6DF8238B}"/>
              </a:ext>
            </a:extLst>
          </p:cNvPr>
          <p:cNvPicPr>
            <a:picLocks noChangeAspect="1"/>
          </p:cNvPicPr>
          <p:nvPr/>
        </p:nvPicPr>
        <p:blipFill>
          <a:blip r:embed="rId7">
            <a:extLst>
              <a:ext uri="{28A0092B-C50C-407E-A947-70E740481C1C}">
                <a14:useLocalDpi xmlns:a14="http://schemas.microsoft.com/office/drawing/2010/main" val="0"/>
              </a:ext>
            </a:extLst>
          </a:blip>
          <a:srcRect t="8609"/>
          <a:stretch/>
        </p:blipFill>
        <p:spPr>
          <a:xfrm>
            <a:off x="0" y="829081"/>
            <a:ext cx="5243796" cy="2758486"/>
          </a:xfrm>
          <a:prstGeom prst="rect">
            <a:avLst/>
          </a:prstGeom>
        </p:spPr>
      </p:pic>
      <p:sp>
        <p:nvSpPr>
          <p:cNvPr id="17" name="CasellaDiTesto 16">
            <a:extLst>
              <a:ext uri="{FF2B5EF4-FFF2-40B4-BE49-F238E27FC236}">
                <a16:creationId xmlns:a16="http://schemas.microsoft.com/office/drawing/2014/main" id="{C12F57E1-2EB6-3524-28EF-7C7A3B62959B}"/>
              </a:ext>
            </a:extLst>
          </p:cNvPr>
          <p:cNvSpPr txBox="1"/>
          <p:nvPr/>
        </p:nvSpPr>
        <p:spPr>
          <a:xfrm>
            <a:off x="5289250" y="2579994"/>
            <a:ext cx="1346219" cy="400110"/>
          </a:xfrm>
          <a:prstGeom prst="rect">
            <a:avLst/>
          </a:prstGeom>
          <a:noFill/>
        </p:spPr>
        <p:txBody>
          <a:bodyPr wrap="square" rtlCol="0">
            <a:spAutoFit/>
          </a:bodyPr>
          <a:lstStyle/>
          <a:p>
            <a:r>
              <a:rPr lang="it-IT" sz="2000" b="1" dirty="0" err="1">
                <a:solidFill>
                  <a:schemeClr val="tx2">
                    <a:lumMod val="50000"/>
                    <a:lumOff val="50000"/>
                  </a:schemeClr>
                </a:solidFill>
              </a:rPr>
              <a:t>Electrode</a:t>
            </a:r>
            <a:endParaRPr lang="it-IT" sz="2000" b="1" dirty="0">
              <a:solidFill>
                <a:schemeClr val="tx2">
                  <a:lumMod val="50000"/>
                  <a:lumOff val="50000"/>
                </a:schemeClr>
              </a:solidFill>
            </a:endParaRPr>
          </a:p>
        </p:txBody>
      </p:sp>
      <p:sp>
        <p:nvSpPr>
          <p:cNvPr id="19" name="Ovale 18">
            <a:extLst>
              <a:ext uri="{FF2B5EF4-FFF2-40B4-BE49-F238E27FC236}">
                <a16:creationId xmlns:a16="http://schemas.microsoft.com/office/drawing/2014/main" id="{37BAA942-E1E0-AF9D-3182-6D149780D920}"/>
              </a:ext>
            </a:extLst>
          </p:cNvPr>
          <p:cNvSpPr/>
          <p:nvPr/>
        </p:nvSpPr>
        <p:spPr>
          <a:xfrm rot="634785">
            <a:off x="1430306" y="2624451"/>
            <a:ext cx="2561021" cy="355745"/>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Ovale 19">
            <a:extLst>
              <a:ext uri="{FF2B5EF4-FFF2-40B4-BE49-F238E27FC236}">
                <a16:creationId xmlns:a16="http://schemas.microsoft.com/office/drawing/2014/main" id="{A77618CF-A357-9482-5695-DA851C964662}"/>
              </a:ext>
            </a:extLst>
          </p:cNvPr>
          <p:cNvSpPr/>
          <p:nvPr/>
        </p:nvSpPr>
        <p:spPr>
          <a:xfrm rot="226573">
            <a:off x="717097" y="2952327"/>
            <a:ext cx="3034704" cy="343384"/>
          </a:xfrm>
          <a:prstGeom prst="ellipse">
            <a:avLst/>
          </a:prstGeom>
          <a:noFill/>
          <a:ln w="5715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CasellaDiTesto 20">
            <a:extLst>
              <a:ext uri="{FF2B5EF4-FFF2-40B4-BE49-F238E27FC236}">
                <a16:creationId xmlns:a16="http://schemas.microsoft.com/office/drawing/2014/main" id="{6CFD2ECA-0A89-BC30-9467-1749B6F66142}"/>
              </a:ext>
            </a:extLst>
          </p:cNvPr>
          <p:cNvSpPr txBox="1"/>
          <p:nvPr/>
        </p:nvSpPr>
        <p:spPr>
          <a:xfrm>
            <a:off x="5386354" y="1163332"/>
            <a:ext cx="4528058" cy="1064830"/>
          </a:xfrm>
          <a:prstGeom prst="rect">
            <a:avLst/>
          </a:prstGeom>
          <a:noFill/>
          <a:ln>
            <a:noFill/>
          </a:ln>
        </p:spPr>
        <p:txBody>
          <a:bodyPr vert="horz" wrap="square" lIns="90000" tIns="45000" rIns="90000" bIns="45000" anchorCtr="0" compatLnSpc="0"/>
          <a:lstStyle/>
          <a:p>
            <a:pPr marL="0" marR="0" lvl="0" indent="0" algn="l" rtl="0" hangingPunct="0">
              <a:lnSpc>
                <a:spcPct val="100000"/>
              </a:lnSpc>
              <a:spcBef>
                <a:spcPts val="1191"/>
              </a:spcBef>
              <a:spcAft>
                <a:spcPts val="850"/>
              </a:spcAft>
              <a:buNone/>
              <a:tabLst/>
            </a:pPr>
            <a:r>
              <a:rPr lang="it-IT" sz="1800" b="0" i="0" u="none" strike="noStrike" kern="1200" cap="none" dirty="0">
                <a:ln>
                  <a:noFill/>
                </a:ln>
                <a:latin typeface="Liberation Sans" pitchFamily="18"/>
                <a:ea typeface="Noto Sans CJK SC" pitchFamily="2"/>
                <a:cs typeface="Lohit Devanagari" pitchFamily="2"/>
              </a:rPr>
              <a:t>Fall time versus </a:t>
            </a:r>
            <a:r>
              <a:rPr lang="it-IT" sz="1800" b="0" i="0" u="none" strike="noStrike" kern="1200" cap="none" dirty="0" err="1">
                <a:ln>
                  <a:noFill/>
                </a:ln>
                <a:latin typeface="Liberation Sans" pitchFamily="18"/>
                <a:ea typeface="Noto Sans CJK SC" pitchFamily="2"/>
                <a:cs typeface="Lohit Devanagari" pitchFamily="2"/>
              </a:rPr>
              <a:t>amplitude</a:t>
            </a:r>
            <a:r>
              <a:rPr lang="it-IT" sz="1800" b="0" i="0" u="none" strike="noStrike" kern="1200" cap="none" dirty="0">
                <a:ln>
                  <a:noFill/>
                </a:ln>
                <a:latin typeface="Liberation Sans" pitchFamily="18"/>
                <a:ea typeface="Noto Sans CJK SC" pitchFamily="2"/>
                <a:cs typeface="Lohit Devanagari" pitchFamily="2"/>
              </a:rPr>
              <a:t> from the </a:t>
            </a:r>
            <a:r>
              <a:rPr lang="it-IT" sz="1800" b="0" i="0" u="none" strike="noStrike" kern="1200" cap="none" dirty="0" err="1">
                <a:ln>
                  <a:noFill/>
                </a:ln>
                <a:latin typeface="Liberation Sans" pitchFamily="18"/>
                <a:ea typeface="Noto Sans CJK SC" pitchFamily="2"/>
                <a:cs typeface="Lohit Devanagari" pitchFamily="2"/>
              </a:rPr>
              <a:t>simulation</a:t>
            </a:r>
            <a:r>
              <a:rPr lang="it-IT" sz="1800" b="0" i="0" u="none" strike="noStrike" kern="1200" cap="none" dirty="0">
                <a:ln>
                  <a:noFill/>
                </a:ln>
                <a:latin typeface="Liberation Sans" pitchFamily="18"/>
                <a:ea typeface="Noto Sans CJK SC" pitchFamily="2"/>
                <a:cs typeface="Lohit Devanagari" pitchFamily="2"/>
              </a:rPr>
              <a:t>: by </a:t>
            </a:r>
            <a:r>
              <a:rPr lang="it-IT" sz="1800" b="0" i="0" u="none" strike="noStrike" kern="1200" cap="none" dirty="0" err="1">
                <a:ln>
                  <a:noFill/>
                </a:ln>
                <a:latin typeface="Liberation Sans" pitchFamily="18"/>
                <a:ea typeface="Noto Sans CJK SC" pitchFamily="2"/>
                <a:cs typeface="Lohit Devanagari" pitchFamily="2"/>
              </a:rPr>
              <a:t>separating</a:t>
            </a:r>
            <a:r>
              <a:rPr lang="it-IT" sz="1800" b="0" i="0" u="none" strike="noStrike" kern="1200" cap="none" dirty="0">
                <a:ln>
                  <a:noFill/>
                </a:ln>
                <a:latin typeface="Liberation Sans" pitchFamily="18"/>
                <a:ea typeface="Noto Sans CJK SC" pitchFamily="2"/>
                <a:cs typeface="Lohit Devanagari" pitchFamily="2"/>
              </a:rPr>
              <a:t> the fast and slow component </a:t>
            </a:r>
            <a:r>
              <a:rPr lang="it-IT" sz="1800" b="0" i="0" u="none" strike="noStrike" kern="1200" cap="none" dirty="0" err="1">
                <a:ln>
                  <a:noFill/>
                </a:ln>
                <a:latin typeface="Liberation Sans" pitchFamily="18"/>
                <a:ea typeface="Noto Sans CJK SC" pitchFamily="2"/>
                <a:cs typeface="Lohit Devanagari" pitchFamily="2"/>
              </a:rPr>
              <a:t>it</a:t>
            </a:r>
            <a:r>
              <a:rPr lang="it-IT" sz="1800" b="0" i="0" u="none" strike="noStrike" kern="1200" cap="none" dirty="0">
                <a:ln>
                  <a:noFill/>
                </a:ln>
                <a:latin typeface="Liberation Sans" pitchFamily="18"/>
                <a:ea typeface="Noto Sans CJK SC" pitchFamily="2"/>
                <a:cs typeface="Lohit Devanagari" pitchFamily="2"/>
              </a:rPr>
              <a:t> </a:t>
            </a:r>
            <a:r>
              <a:rPr lang="it-IT" sz="1800" b="0" i="0" u="none" strike="noStrike" kern="1200" cap="none" dirty="0" err="1">
                <a:ln>
                  <a:noFill/>
                </a:ln>
                <a:latin typeface="Liberation Sans" pitchFamily="18"/>
                <a:ea typeface="Noto Sans CJK SC" pitchFamily="2"/>
                <a:cs typeface="Lohit Devanagari" pitchFamily="2"/>
              </a:rPr>
              <a:t>is</a:t>
            </a:r>
            <a:r>
              <a:rPr lang="it-IT" sz="1800" b="0" i="0" u="none" strike="noStrike" kern="1200" cap="none" dirty="0">
                <a:ln>
                  <a:noFill/>
                </a:ln>
                <a:latin typeface="Liberation Sans" pitchFamily="18"/>
                <a:ea typeface="Noto Sans CJK SC" pitchFamily="2"/>
                <a:cs typeface="Lohit Devanagari" pitchFamily="2"/>
              </a:rPr>
              <a:t> </a:t>
            </a:r>
            <a:r>
              <a:rPr lang="it-IT" sz="1800" b="0" i="0" u="none" strike="noStrike" kern="1200" cap="none" dirty="0" err="1">
                <a:ln>
                  <a:noFill/>
                </a:ln>
                <a:latin typeface="Liberation Sans" pitchFamily="18"/>
                <a:ea typeface="Noto Sans CJK SC" pitchFamily="2"/>
                <a:cs typeface="Lohit Devanagari" pitchFamily="2"/>
              </a:rPr>
              <a:t>possible</a:t>
            </a:r>
            <a:r>
              <a:rPr lang="it-IT" sz="1800" b="0" i="0" u="none" strike="noStrike" kern="1200" cap="none" dirty="0">
                <a:ln>
                  <a:noFill/>
                </a:ln>
                <a:latin typeface="Liberation Sans" pitchFamily="18"/>
                <a:ea typeface="Noto Sans CJK SC" pitchFamily="2"/>
                <a:cs typeface="Lohit Devanagari" pitchFamily="2"/>
              </a:rPr>
              <a:t> to </a:t>
            </a:r>
            <a:r>
              <a:rPr lang="it-IT" sz="1800" b="0" i="0" u="none" strike="noStrike" kern="1200" cap="none" dirty="0" err="1">
                <a:ln>
                  <a:noFill/>
                </a:ln>
                <a:latin typeface="Liberation Sans" pitchFamily="18"/>
                <a:ea typeface="Noto Sans CJK SC" pitchFamily="2"/>
                <a:cs typeface="Lohit Devanagari" pitchFamily="2"/>
              </a:rPr>
              <a:t>obtain</a:t>
            </a:r>
            <a:r>
              <a:rPr lang="it-IT" sz="1800" b="0" i="0" u="none" strike="noStrike" kern="1200" cap="none" dirty="0">
                <a:ln>
                  <a:noFill/>
                </a:ln>
                <a:latin typeface="Liberation Sans" pitchFamily="18"/>
                <a:ea typeface="Noto Sans CJK SC" pitchFamily="2"/>
                <a:cs typeface="Lohit Devanagari" pitchFamily="2"/>
              </a:rPr>
              <a:t> the </a:t>
            </a:r>
            <a:r>
              <a:rPr lang="it-IT" sz="1800" b="1" i="0" u="none" strike="noStrike" kern="1200" cap="none" dirty="0" err="1">
                <a:ln>
                  <a:noFill/>
                </a:ln>
                <a:latin typeface="Liberation Sans" pitchFamily="18"/>
                <a:ea typeface="Noto Sans CJK SC" pitchFamily="2"/>
                <a:cs typeface="Lohit Devanagari" pitchFamily="2"/>
              </a:rPr>
              <a:t>conversion</a:t>
            </a:r>
            <a:r>
              <a:rPr lang="it-IT" sz="1800" b="1" i="0" u="none" strike="noStrike" kern="1200" cap="none" dirty="0">
                <a:ln>
                  <a:noFill/>
                </a:ln>
                <a:latin typeface="Liberation Sans" pitchFamily="18"/>
                <a:ea typeface="Noto Sans CJK SC" pitchFamily="2"/>
                <a:cs typeface="Lohit Devanagari" pitchFamily="2"/>
              </a:rPr>
              <a:t> points in the </a:t>
            </a:r>
            <a:r>
              <a:rPr lang="it-IT" sz="1800" b="1" i="0" u="none" strike="noStrike" kern="1200" cap="none" dirty="0" err="1">
                <a:ln>
                  <a:noFill/>
                </a:ln>
                <a:latin typeface="Liberation Sans" pitchFamily="18"/>
                <a:ea typeface="Noto Sans CJK SC" pitchFamily="2"/>
                <a:cs typeface="Lohit Devanagari" pitchFamily="2"/>
              </a:rPr>
              <a:t>sensor</a:t>
            </a:r>
            <a:endParaRPr lang="it-IT" sz="1800" b="1" i="0" u="none" strike="noStrike" kern="1200" cap="none" dirty="0">
              <a:ln>
                <a:noFill/>
              </a:ln>
              <a:latin typeface="Liberation Sans" pitchFamily="18"/>
              <a:ea typeface="Noto Sans CJK SC" pitchFamily="2"/>
              <a:cs typeface="Lohit Devanagari" pitchFamily="2"/>
            </a:endParaRPr>
          </a:p>
        </p:txBody>
      </p:sp>
    </p:spTree>
    <p:extLst>
      <p:ext uri="{BB962C8B-B14F-4D97-AF65-F5344CB8AC3E}">
        <p14:creationId xmlns:p14="http://schemas.microsoft.com/office/powerpoint/2010/main" val="11851909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name="page21">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FB734A98-FF1A-5328-C232-4A1C68620639}"/>
              </a:ext>
            </a:extLst>
          </p:cNvPr>
          <p:cNvPicPr>
            <a:picLocks noChangeAspect="1"/>
          </p:cNvPicPr>
          <p:nvPr/>
        </p:nvPicPr>
        <p:blipFill>
          <a:blip r:embed="rId3">
            <a:lum/>
            <a:alphaModFix/>
          </a:blip>
          <a:srcRect/>
          <a:stretch>
            <a:fillRect/>
          </a:stretch>
        </p:blipFill>
        <p:spPr>
          <a:xfrm>
            <a:off x="4729319" y="1116000"/>
            <a:ext cx="4755600" cy="2160000"/>
          </a:xfrm>
          <a:prstGeom prst="rect">
            <a:avLst/>
          </a:prstGeom>
          <a:noFill/>
          <a:ln>
            <a:noFill/>
          </a:ln>
        </p:spPr>
      </p:pic>
      <p:pic>
        <p:nvPicPr>
          <p:cNvPr id="3" name="Immagine 2">
            <a:extLst>
              <a:ext uri="{FF2B5EF4-FFF2-40B4-BE49-F238E27FC236}">
                <a16:creationId xmlns:a16="http://schemas.microsoft.com/office/drawing/2014/main" id="{1148FD88-F673-B980-B5FF-321D89E31CDB}"/>
              </a:ext>
            </a:extLst>
          </p:cNvPr>
          <p:cNvPicPr>
            <a:picLocks noChangeAspect="1"/>
          </p:cNvPicPr>
          <p:nvPr/>
        </p:nvPicPr>
        <p:blipFill>
          <a:blip r:embed="rId4">
            <a:lum/>
            <a:alphaModFix/>
          </a:blip>
          <a:srcRect/>
          <a:stretch>
            <a:fillRect/>
          </a:stretch>
        </p:blipFill>
        <p:spPr>
          <a:xfrm>
            <a:off x="162000" y="176400"/>
            <a:ext cx="414000" cy="543600"/>
          </a:xfrm>
          <a:prstGeom prst="rect">
            <a:avLst/>
          </a:prstGeom>
          <a:noFill/>
          <a:ln>
            <a:noFill/>
          </a:ln>
        </p:spPr>
      </p:pic>
      <p:pic>
        <p:nvPicPr>
          <p:cNvPr id="4" name="Immagine 3">
            <a:extLst>
              <a:ext uri="{FF2B5EF4-FFF2-40B4-BE49-F238E27FC236}">
                <a16:creationId xmlns:a16="http://schemas.microsoft.com/office/drawing/2014/main" id="{DF2E3D77-DE46-460C-276B-ECA89386FB36}"/>
              </a:ext>
            </a:extLst>
          </p:cNvPr>
          <p:cNvPicPr>
            <a:picLocks noChangeAspect="1"/>
          </p:cNvPicPr>
          <p:nvPr/>
        </p:nvPicPr>
        <p:blipFill>
          <a:blip r:embed="rId5">
            <a:lum/>
            <a:alphaModFix/>
          </a:blip>
          <a:srcRect/>
          <a:stretch>
            <a:fillRect/>
          </a:stretch>
        </p:blipFill>
        <p:spPr>
          <a:xfrm>
            <a:off x="8913600" y="165600"/>
            <a:ext cx="986400" cy="374400"/>
          </a:xfrm>
          <a:prstGeom prst="rect">
            <a:avLst/>
          </a:prstGeom>
          <a:noFill/>
          <a:ln>
            <a:noFill/>
          </a:ln>
        </p:spPr>
      </p:pic>
      <p:sp>
        <p:nvSpPr>
          <p:cNvPr id="5" name="Titolo 4">
            <a:extLst>
              <a:ext uri="{FF2B5EF4-FFF2-40B4-BE49-F238E27FC236}">
                <a16:creationId xmlns:a16="http://schemas.microsoft.com/office/drawing/2014/main" id="{1D5700EC-44FB-EADC-825B-211FB57097CD}"/>
              </a:ext>
            </a:extLst>
          </p:cNvPr>
          <p:cNvSpPr txBox="1">
            <a:spLocks noGrp="1"/>
          </p:cNvSpPr>
          <p:nvPr>
            <p:ph type="title" idx="4294967295"/>
          </p:nvPr>
        </p:nvSpPr>
        <p:spPr>
          <a:xfrm>
            <a:off x="720000" y="146520"/>
            <a:ext cx="8593560" cy="493920"/>
          </a:xfrm>
        </p:spPr>
        <p:txBody>
          <a:bodyPr vert="horz"/>
          <a:lstStyle/>
          <a:p>
            <a:pPr lvl="0" rtl="0"/>
            <a:r>
              <a:rPr lang="en-US" sz="2800"/>
              <a:t>Charge Collection with </a:t>
            </a:r>
            <a:r>
              <a:rPr lang="en-US" sz="2800" baseline="30000"/>
              <a:t>55</a:t>
            </a:r>
            <a:r>
              <a:rPr lang="en-US" sz="2800"/>
              <a:t>Fe</a:t>
            </a:r>
          </a:p>
        </p:txBody>
      </p:sp>
      <p:sp>
        <p:nvSpPr>
          <p:cNvPr id="6" name="Connettore diritto 5">
            <a:extLst>
              <a:ext uri="{FF2B5EF4-FFF2-40B4-BE49-F238E27FC236}">
                <a16:creationId xmlns:a16="http://schemas.microsoft.com/office/drawing/2014/main" id="{AFA0610E-BA5D-0E2A-2460-7C2E506D0BDC}"/>
              </a:ext>
            </a:extLst>
          </p:cNvPr>
          <p:cNvSpPr/>
          <p:nvPr/>
        </p:nvSpPr>
        <p:spPr>
          <a:xfrm>
            <a:off x="2700000" y="720000"/>
            <a:ext cx="4500000" cy="0"/>
          </a:xfrm>
          <a:prstGeom prst="line">
            <a:avLst/>
          </a:prstGeom>
          <a:noFill/>
          <a:ln w="38160">
            <a:solidFill>
              <a:srgbClr val="F10D0C"/>
            </a:solidFill>
            <a:prstDash val="solid"/>
          </a:ln>
        </p:spPr>
        <p:txBody>
          <a:bodyPr wrap="square" lIns="109080" tIns="64080" rIns="109080" bIns="6408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pic>
        <p:nvPicPr>
          <p:cNvPr id="7" name="Immagine 6">
            <a:extLst>
              <a:ext uri="{FF2B5EF4-FFF2-40B4-BE49-F238E27FC236}">
                <a16:creationId xmlns:a16="http://schemas.microsoft.com/office/drawing/2014/main" id="{48352CC9-DAE4-F4E2-D0C1-3F31820533DB}"/>
              </a:ext>
            </a:extLst>
          </p:cNvPr>
          <p:cNvPicPr>
            <a:picLocks noChangeAspect="1"/>
          </p:cNvPicPr>
          <p:nvPr/>
        </p:nvPicPr>
        <p:blipFill>
          <a:blip r:embed="rId6">
            <a:lum/>
            <a:alphaModFix/>
          </a:blip>
          <a:srcRect/>
          <a:stretch>
            <a:fillRect/>
          </a:stretch>
        </p:blipFill>
        <p:spPr>
          <a:xfrm>
            <a:off x="9082800" y="540000"/>
            <a:ext cx="817200" cy="381600"/>
          </a:xfrm>
          <a:prstGeom prst="rect">
            <a:avLst/>
          </a:prstGeom>
          <a:noFill/>
          <a:ln>
            <a:noFill/>
          </a:ln>
        </p:spPr>
      </p:pic>
      <p:sp>
        <p:nvSpPr>
          <p:cNvPr id="8" name="CasellaDiTesto 7">
            <a:extLst>
              <a:ext uri="{FF2B5EF4-FFF2-40B4-BE49-F238E27FC236}">
                <a16:creationId xmlns:a16="http://schemas.microsoft.com/office/drawing/2014/main" id="{96018496-8248-89B3-DE3B-44258B77FEAA}"/>
              </a:ext>
            </a:extLst>
          </p:cNvPr>
          <p:cNvSpPr txBox="1"/>
          <p:nvPr/>
        </p:nvSpPr>
        <p:spPr>
          <a:xfrm>
            <a:off x="1298880" y="5379840"/>
            <a:ext cx="702000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S. Perciballi / 7-9 May</a:t>
            </a:r>
          </a:p>
        </p:txBody>
      </p:sp>
      <p:pic>
        <p:nvPicPr>
          <p:cNvPr id="9" name="Immagine 8">
            <a:extLst>
              <a:ext uri="{FF2B5EF4-FFF2-40B4-BE49-F238E27FC236}">
                <a16:creationId xmlns:a16="http://schemas.microsoft.com/office/drawing/2014/main" id="{1BC408D8-BB92-F7B2-B817-45716C8FF822}"/>
              </a:ext>
            </a:extLst>
          </p:cNvPr>
          <p:cNvPicPr>
            <a:picLocks noChangeAspect="1"/>
          </p:cNvPicPr>
          <p:nvPr/>
        </p:nvPicPr>
        <p:blipFill>
          <a:blip r:embed="rId7">
            <a:lum/>
            <a:alphaModFix/>
          </a:blip>
          <a:srcRect/>
          <a:stretch>
            <a:fillRect/>
          </a:stretch>
        </p:blipFill>
        <p:spPr>
          <a:xfrm>
            <a:off x="4676400" y="3265920"/>
            <a:ext cx="4755600" cy="2160000"/>
          </a:xfrm>
          <a:prstGeom prst="rect">
            <a:avLst/>
          </a:prstGeom>
          <a:noFill/>
          <a:ln>
            <a:noFill/>
          </a:ln>
        </p:spPr>
      </p:pic>
      <p:sp>
        <p:nvSpPr>
          <p:cNvPr id="10" name="Figura a mano libera: forma 9">
            <a:extLst>
              <a:ext uri="{FF2B5EF4-FFF2-40B4-BE49-F238E27FC236}">
                <a16:creationId xmlns:a16="http://schemas.microsoft.com/office/drawing/2014/main" id="{370D58D0-D0C2-4BB2-6667-A6E3B789D583}"/>
              </a:ext>
            </a:extLst>
          </p:cNvPr>
          <p:cNvSpPr/>
          <p:nvPr/>
        </p:nvSpPr>
        <p:spPr>
          <a:xfrm rot="5416200">
            <a:off x="7614692" y="2834936"/>
            <a:ext cx="4138560" cy="628560"/>
          </a:xfrm>
          <a:custGeom>
            <a:avLst>
              <a:gd name="f0" fmla="val 19035"/>
              <a:gd name="f1" fmla="val 5093"/>
            </a:avLst>
            <a:gdLst>
              <a:gd name="f2" fmla="val w"/>
              <a:gd name="f3" fmla="val h"/>
              <a:gd name="f4" fmla="val 0"/>
              <a:gd name="f5" fmla="val 21600"/>
              <a:gd name="f6" fmla="val 10800"/>
              <a:gd name="f7" fmla="*/ f2 1 21600"/>
              <a:gd name="f8" fmla="*/ f3 1 21600"/>
              <a:gd name="f9" fmla="pin 0 f0 21600"/>
              <a:gd name="f10" fmla="pin 0 f1 10800"/>
              <a:gd name="f11" fmla="val f10"/>
              <a:gd name="f12" fmla="val f9"/>
              <a:gd name="f13" fmla="+- 21600 0 f10"/>
              <a:gd name="f14" fmla="*/ f9 f7 1"/>
              <a:gd name="f15" fmla="*/ f10 f8 1"/>
              <a:gd name="f16" fmla="*/ 0 f7 1"/>
              <a:gd name="f17" fmla="+- 21600 0 f12"/>
              <a:gd name="f18" fmla="*/ f13 f8 1"/>
              <a:gd name="f19" fmla="*/ f11 f8 1"/>
              <a:gd name="f20" fmla="*/ f17 f11 1"/>
              <a:gd name="f21" fmla="*/ f20 1 10800"/>
              <a:gd name="f22" fmla="+- f12 f21 0"/>
              <a:gd name="f23" fmla="*/ f22 f7 1"/>
            </a:gdLst>
            <a:ahLst>
              <a:ahXY gdRefX="f0" minX="f4" maxX="f5" gdRefY="f1" minY="f4" maxY="f6">
                <a:pos x="f14" y="f15"/>
              </a:ahXY>
            </a:ahLst>
            <a:cxnLst>
              <a:cxn ang="3cd4">
                <a:pos x="hc" y="t"/>
              </a:cxn>
              <a:cxn ang="0">
                <a:pos x="r" y="vc"/>
              </a:cxn>
              <a:cxn ang="cd4">
                <a:pos x="hc" y="b"/>
              </a:cxn>
              <a:cxn ang="cd2">
                <a:pos x="l" y="vc"/>
              </a:cxn>
            </a:cxnLst>
            <a:rect l="f16" t="f19" r="f23" b="f18"/>
            <a:pathLst>
              <a:path w="21600" h="21600">
                <a:moveTo>
                  <a:pt x="f4" y="f11"/>
                </a:moveTo>
                <a:lnTo>
                  <a:pt x="f12" y="f11"/>
                </a:lnTo>
                <a:lnTo>
                  <a:pt x="f12" y="f4"/>
                </a:lnTo>
                <a:lnTo>
                  <a:pt x="f5" y="f6"/>
                </a:lnTo>
                <a:lnTo>
                  <a:pt x="f12" y="f5"/>
                </a:lnTo>
                <a:lnTo>
                  <a:pt x="f12" y="f13"/>
                </a:lnTo>
                <a:lnTo>
                  <a:pt x="f4" y="f13"/>
                </a:lnTo>
                <a:close/>
              </a:path>
            </a:pathLst>
          </a:custGeom>
          <a:gradFill>
            <a:gsLst>
              <a:gs pos="0">
                <a:srgbClr val="158466"/>
              </a:gs>
              <a:gs pos="100000">
                <a:srgbClr val="77BC65"/>
              </a:gs>
            </a:gsLst>
            <a:path path="rect">
              <a:fillToRect l="50000" t="50000" r="50000" b="50000"/>
            </a:path>
          </a:gradFill>
          <a:ln w="0">
            <a:solidFill>
              <a:srgbClr val="00A933"/>
            </a:solidFill>
            <a:prstDash val="solid"/>
          </a:ln>
        </p:spPr>
        <p:txBody>
          <a:bodyPr vert="horz" wrap="square" lIns="90000" tIns="45000" rIns="90000" bIns="45000" anchor="ctr" anchorCtr="0" compatLnSpc="0">
            <a:noAutofit/>
          </a:bodyPr>
          <a:lstStyle/>
          <a:p>
            <a:pPr marL="0" marR="0" lvl="0" indent="0" algn="ctr" rtl="0" hangingPunct="0">
              <a:lnSpc>
                <a:spcPct val="100000"/>
              </a:lnSpc>
              <a:spcBef>
                <a:spcPts val="0"/>
              </a:spcBef>
              <a:spcAft>
                <a:spcPts val="0"/>
              </a:spcAft>
              <a:buNone/>
              <a:tabLst/>
              <a:defRPr sz="1800"/>
            </a:pPr>
            <a:r>
              <a:rPr lang="it-IT" sz="1800" b="0" i="0" u="none" strike="noStrike" kern="1200" cap="none">
                <a:ln>
                  <a:noFill/>
                </a:ln>
                <a:latin typeface="Liberation Sans" pitchFamily="18"/>
                <a:ea typeface="Noto Sans CJK SC" pitchFamily="2"/>
                <a:cs typeface="Lohit Devanagari" pitchFamily="2"/>
              </a:rPr>
              <a:t>Increasing V</a:t>
            </a:r>
            <a:r>
              <a:rPr lang="it-IT" sz="1800" b="0" i="0" u="none" strike="noStrike" kern="1200" cap="none" baseline="-25000">
                <a:ln>
                  <a:noFill/>
                </a:ln>
                <a:latin typeface="Liberation Sans" pitchFamily="18"/>
                <a:ea typeface="Noto Sans CJK SC" pitchFamily="2"/>
                <a:cs typeface="Lohit Devanagari" pitchFamily="2"/>
              </a:rPr>
              <a:t>reverse bias</a:t>
            </a:r>
          </a:p>
        </p:txBody>
      </p:sp>
      <p:pic>
        <p:nvPicPr>
          <p:cNvPr id="11" name="Immagine 10">
            <a:extLst>
              <a:ext uri="{FF2B5EF4-FFF2-40B4-BE49-F238E27FC236}">
                <a16:creationId xmlns:a16="http://schemas.microsoft.com/office/drawing/2014/main" id="{E3395ADC-04B0-6BCA-8450-B2BA78B08685}"/>
              </a:ext>
            </a:extLst>
          </p:cNvPr>
          <p:cNvPicPr>
            <a:picLocks noChangeAspect="1"/>
          </p:cNvPicPr>
          <p:nvPr/>
        </p:nvPicPr>
        <p:blipFill>
          <a:blip r:embed="rId8">
            <a:lum/>
            <a:alphaModFix/>
          </a:blip>
          <a:srcRect/>
          <a:stretch>
            <a:fillRect/>
          </a:stretch>
        </p:blipFill>
        <p:spPr>
          <a:xfrm>
            <a:off x="0" y="3276000"/>
            <a:ext cx="4705200" cy="2160000"/>
          </a:xfrm>
          <a:prstGeom prst="rect">
            <a:avLst/>
          </a:prstGeom>
          <a:noFill/>
          <a:ln>
            <a:noFill/>
          </a:ln>
        </p:spPr>
      </p:pic>
      <p:pic>
        <p:nvPicPr>
          <p:cNvPr id="12" name="Immagine 11">
            <a:extLst>
              <a:ext uri="{FF2B5EF4-FFF2-40B4-BE49-F238E27FC236}">
                <a16:creationId xmlns:a16="http://schemas.microsoft.com/office/drawing/2014/main" id="{96FE9225-EA80-03DF-B8E5-569C06001630}"/>
              </a:ext>
            </a:extLst>
          </p:cNvPr>
          <p:cNvPicPr>
            <a:picLocks noChangeAspect="1"/>
          </p:cNvPicPr>
          <p:nvPr/>
        </p:nvPicPr>
        <p:blipFill>
          <a:blip r:embed="rId9">
            <a:lum/>
            <a:alphaModFix/>
          </a:blip>
          <a:srcRect/>
          <a:stretch>
            <a:fillRect/>
          </a:stretch>
        </p:blipFill>
        <p:spPr>
          <a:xfrm>
            <a:off x="0" y="1100520"/>
            <a:ext cx="4705200" cy="2160000"/>
          </a:xfrm>
          <a:prstGeom prst="rect">
            <a:avLst/>
          </a:prstGeom>
          <a:noFill/>
          <a:ln>
            <a:noFill/>
          </a:ln>
        </p:spPr>
      </p:pic>
      <p:sp>
        <p:nvSpPr>
          <p:cNvPr id="13" name="CasellaDiTesto 12">
            <a:extLst>
              <a:ext uri="{FF2B5EF4-FFF2-40B4-BE49-F238E27FC236}">
                <a16:creationId xmlns:a16="http://schemas.microsoft.com/office/drawing/2014/main" id="{2583EE36-D7AC-26A2-D51A-21D420AB4A5B}"/>
              </a:ext>
            </a:extLst>
          </p:cNvPr>
          <p:cNvSpPr txBox="1"/>
          <p:nvPr/>
        </p:nvSpPr>
        <p:spPr>
          <a:xfrm>
            <a:off x="900000" y="741600"/>
            <a:ext cx="1980000" cy="410400"/>
          </a:xfrm>
          <a:prstGeom prst="rect">
            <a:avLst/>
          </a:prstGeom>
          <a:noFill/>
          <a:ln>
            <a:noFill/>
          </a:ln>
        </p:spPr>
        <p:txBody>
          <a:bodyPr vert="horz" wrap="square" lIns="90000" tIns="45000" rIns="90000" bIns="45000" anchorCtr="0" compatLnSpc="0">
            <a:spAutoFit/>
          </a:bodyPr>
          <a:lstStyle/>
          <a:p>
            <a:pPr marL="0" marR="0" lvl="0" indent="0" algn="ctr" rtl="0" hangingPunct="0">
              <a:lnSpc>
                <a:spcPct val="100000"/>
              </a:lnSpc>
              <a:spcBef>
                <a:spcPts val="0"/>
              </a:spcBef>
              <a:spcAft>
                <a:spcPts val="0"/>
              </a:spcAft>
              <a:buNone/>
              <a:tabLst/>
            </a:pPr>
            <a:r>
              <a:rPr lang="en-US" sz="2200" b="1" i="0" u="none" strike="noStrike" kern="1200" cap="none">
                <a:ln>
                  <a:noFill/>
                </a:ln>
                <a:solidFill>
                  <a:srgbClr val="F10D0C"/>
                </a:solidFill>
                <a:latin typeface="Liberation Sans" pitchFamily="18"/>
                <a:ea typeface="Noto Sans CJK SC" pitchFamily="2"/>
                <a:cs typeface="Lohit Devanagari" pitchFamily="2"/>
              </a:rPr>
              <a:t>MODIFIED</a:t>
            </a:r>
          </a:p>
        </p:txBody>
      </p:sp>
      <p:sp>
        <p:nvSpPr>
          <p:cNvPr id="14" name="CasellaDiTesto 13">
            <a:extLst>
              <a:ext uri="{FF2B5EF4-FFF2-40B4-BE49-F238E27FC236}">
                <a16:creationId xmlns:a16="http://schemas.microsoft.com/office/drawing/2014/main" id="{F3638697-6BC5-4837-9137-FF09C6AEDD1A}"/>
              </a:ext>
            </a:extLst>
          </p:cNvPr>
          <p:cNvSpPr txBox="1"/>
          <p:nvPr/>
        </p:nvSpPr>
        <p:spPr>
          <a:xfrm>
            <a:off x="5040000" y="813600"/>
            <a:ext cx="4320000" cy="410400"/>
          </a:xfrm>
          <a:prstGeom prst="rect">
            <a:avLst/>
          </a:prstGeom>
          <a:noFill/>
          <a:ln>
            <a:noFill/>
          </a:ln>
        </p:spPr>
        <p:txBody>
          <a:bodyPr vert="horz" wrap="square" lIns="90000" tIns="45000" rIns="90000" bIns="45000" anchorCtr="0" compatLnSpc="0">
            <a:spAutoFit/>
          </a:bodyPr>
          <a:lstStyle/>
          <a:p>
            <a:pPr marL="0" marR="0" lvl="0" indent="0" algn="ctr" rtl="0" hangingPunct="0">
              <a:lnSpc>
                <a:spcPct val="100000"/>
              </a:lnSpc>
              <a:spcBef>
                <a:spcPts val="0"/>
              </a:spcBef>
              <a:spcAft>
                <a:spcPts val="0"/>
              </a:spcAft>
              <a:buNone/>
              <a:tabLst/>
            </a:pPr>
            <a:r>
              <a:rPr lang="en-US" sz="2200" b="1" i="0" u="none" strike="noStrike" kern="1200" cap="none">
                <a:ln>
                  <a:noFill/>
                </a:ln>
                <a:solidFill>
                  <a:srgbClr val="F10D0C"/>
                </a:solidFill>
                <a:latin typeface="Liberation Sans" pitchFamily="18"/>
                <a:ea typeface="Noto Sans CJK SC" pitchFamily="2"/>
                <a:cs typeface="Lohit Devanagari" pitchFamily="2"/>
              </a:rPr>
              <a:t>MODIFIED WITH GAP</a:t>
            </a:r>
          </a:p>
        </p:txBody>
      </p:sp>
      <p:sp>
        <p:nvSpPr>
          <p:cNvPr id="15" name="CasellaDiTesto 14">
            <a:extLst>
              <a:ext uri="{FF2B5EF4-FFF2-40B4-BE49-F238E27FC236}">
                <a16:creationId xmlns:a16="http://schemas.microsoft.com/office/drawing/2014/main" id="{4B874F92-2EC9-4316-61D2-25D36599F2AA}"/>
              </a:ext>
            </a:extLst>
          </p:cNvPr>
          <p:cNvSpPr txBox="1"/>
          <p:nvPr/>
        </p:nvSpPr>
        <p:spPr>
          <a:xfrm>
            <a:off x="9717119" y="5270759"/>
            <a:ext cx="542880" cy="489960"/>
          </a:xfrm>
          <a:prstGeom prst="rect">
            <a:avLst/>
          </a:prstGeom>
          <a:noFill/>
          <a:ln>
            <a:noFill/>
          </a:ln>
        </p:spPr>
        <p:txBody>
          <a:bodyPr vert="horz" wrap="square" lIns="90000" tIns="45000" rIns="90000" bIns="45000" anchor="ctr" anchorCtr="0" compatLnSpc="0">
            <a:spAutoFit/>
          </a:bodyPr>
          <a:lstStyle/>
          <a:p>
            <a:pPr marL="0" marR="0" lvl="0" indent="0" algn="just" rtl="0" hangingPunct="0">
              <a:lnSpc>
                <a:spcPct val="100000"/>
              </a:lnSpc>
              <a:spcBef>
                <a:spcPts val="0"/>
              </a:spcBef>
              <a:spcAft>
                <a:spcPts val="0"/>
              </a:spcAft>
              <a:buNone/>
              <a:tabLst/>
            </a:pPr>
            <a:fld id="{092280B0-7225-4FB1-80FD-FEC8F6141704}" type="slidenum">
              <a:rPr/>
              <a:t>22</a:t>
            </a:fld>
            <a:endParaRPr lang="en-US" sz="1400" b="0" i="0" u="none" strike="noStrike" kern="1200" cap="none">
              <a:ln>
                <a:noFill/>
              </a:ln>
              <a:solidFill>
                <a:srgbClr val="808080"/>
              </a:solidFill>
              <a:latin typeface="Liberation Sans" pitchFamily="18"/>
              <a:ea typeface="Noto Sans CJK SC" pitchFamily="2"/>
              <a:cs typeface="Lohit Devanagari" pitchFamily="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name="page23">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E3FCB833-F6B3-7B51-EF1B-6FAED9F33A20}"/>
              </a:ext>
            </a:extLst>
          </p:cNvPr>
          <p:cNvPicPr>
            <a:picLocks noChangeAspect="1"/>
          </p:cNvPicPr>
          <p:nvPr/>
        </p:nvPicPr>
        <p:blipFill>
          <a:blip r:embed="rId3">
            <a:lum/>
            <a:alphaModFix/>
          </a:blip>
          <a:srcRect/>
          <a:stretch>
            <a:fillRect/>
          </a:stretch>
        </p:blipFill>
        <p:spPr>
          <a:xfrm>
            <a:off x="162000" y="176400"/>
            <a:ext cx="414000" cy="543600"/>
          </a:xfrm>
          <a:prstGeom prst="rect">
            <a:avLst/>
          </a:prstGeom>
          <a:noFill/>
          <a:ln>
            <a:noFill/>
          </a:ln>
        </p:spPr>
      </p:pic>
      <p:pic>
        <p:nvPicPr>
          <p:cNvPr id="3" name="Immagine 2">
            <a:extLst>
              <a:ext uri="{FF2B5EF4-FFF2-40B4-BE49-F238E27FC236}">
                <a16:creationId xmlns:a16="http://schemas.microsoft.com/office/drawing/2014/main" id="{3A4A2B37-4077-2267-2614-3399587451A6}"/>
              </a:ext>
            </a:extLst>
          </p:cNvPr>
          <p:cNvPicPr>
            <a:picLocks noChangeAspect="1"/>
          </p:cNvPicPr>
          <p:nvPr/>
        </p:nvPicPr>
        <p:blipFill>
          <a:blip r:embed="rId4">
            <a:lum/>
            <a:alphaModFix/>
          </a:blip>
          <a:srcRect/>
          <a:stretch>
            <a:fillRect/>
          </a:stretch>
        </p:blipFill>
        <p:spPr>
          <a:xfrm>
            <a:off x="8913600" y="165600"/>
            <a:ext cx="986400" cy="374400"/>
          </a:xfrm>
          <a:prstGeom prst="rect">
            <a:avLst/>
          </a:prstGeom>
          <a:noFill/>
          <a:ln>
            <a:noFill/>
          </a:ln>
        </p:spPr>
      </p:pic>
      <p:sp>
        <p:nvSpPr>
          <p:cNvPr id="4" name="Titolo 3">
            <a:extLst>
              <a:ext uri="{FF2B5EF4-FFF2-40B4-BE49-F238E27FC236}">
                <a16:creationId xmlns:a16="http://schemas.microsoft.com/office/drawing/2014/main" id="{E929A94C-F597-A595-3422-D0D9252E6F9C}"/>
              </a:ext>
            </a:extLst>
          </p:cNvPr>
          <p:cNvSpPr txBox="1">
            <a:spLocks noGrp="1"/>
          </p:cNvSpPr>
          <p:nvPr>
            <p:ph type="title" idx="4294967295"/>
          </p:nvPr>
        </p:nvSpPr>
        <p:spPr>
          <a:xfrm>
            <a:off x="720000" y="146520"/>
            <a:ext cx="8593560" cy="493920"/>
          </a:xfrm>
        </p:spPr>
        <p:txBody>
          <a:bodyPr vert="horz"/>
          <a:lstStyle/>
          <a:p>
            <a:pPr lvl="0" rtl="0"/>
            <a:r>
              <a:rPr lang="en-US" sz="2800"/>
              <a:t>MLR1 Test Structures</a:t>
            </a:r>
          </a:p>
        </p:txBody>
      </p:sp>
      <p:sp>
        <p:nvSpPr>
          <p:cNvPr id="5" name="Connettore diritto 4">
            <a:extLst>
              <a:ext uri="{FF2B5EF4-FFF2-40B4-BE49-F238E27FC236}">
                <a16:creationId xmlns:a16="http://schemas.microsoft.com/office/drawing/2014/main" id="{2D4ED928-F3AB-C5E8-2F47-EF354D1BEEEE}"/>
              </a:ext>
            </a:extLst>
          </p:cNvPr>
          <p:cNvSpPr/>
          <p:nvPr/>
        </p:nvSpPr>
        <p:spPr>
          <a:xfrm>
            <a:off x="3240000" y="720000"/>
            <a:ext cx="3600000" cy="0"/>
          </a:xfrm>
          <a:prstGeom prst="line">
            <a:avLst/>
          </a:prstGeom>
          <a:noFill/>
          <a:ln w="38160">
            <a:solidFill>
              <a:srgbClr val="F10D0C"/>
            </a:solidFill>
            <a:prstDash val="solid"/>
          </a:ln>
        </p:spPr>
        <p:txBody>
          <a:bodyPr wrap="square" lIns="109080" tIns="64080" rIns="109080" bIns="6408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pic>
        <p:nvPicPr>
          <p:cNvPr id="6" name="Immagine 5">
            <a:extLst>
              <a:ext uri="{FF2B5EF4-FFF2-40B4-BE49-F238E27FC236}">
                <a16:creationId xmlns:a16="http://schemas.microsoft.com/office/drawing/2014/main" id="{9AE21096-16C5-8BAD-1F18-F300F817B2D1}"/>
              </a:ext>
            </a:extLst>
          </p:cNvPr>
          <p:cNvPicPr>
            <a:picLocks noChangeAspect="1"/>
          </p:cNvPicPr>
          <p:nvPr/>
        </p:nvPicPr>
        <p:blipFill>
          <a:blip r:embed="rId5">
            <a:lum/>
            <a:alphaModFix/>
          </a:blip>
          <a:srcRect/>
          <a:stretch>
            <a:fillRect/>
          </a:stretch>
        </p:blipFill>
        <p:spPr>
          <a:xfrm>
            <a:off x="9082800" y="540000"/>
            <a:ext cx="817200" cy="381600"/>
          </a:xfrm>
          <a:prstGeom prst="rect">
            <a:avLst/>
          </a:prstGeom>
          <a:noFill/>
          <a:ln>
            <a:noFill/>
          </a:ln>
        </p:spPr>
      </p:pic>
      <p:sp>
        <p:nvSpPr>
          <p:cNvPr id="7" name="CasellaDiTesto 6">
            <a:extLst>
              <a:ext uri="{FF2B5EF4-FFF2-40B4-BE49-F238E27FC236}">
                <a16:creationId xmlns:a16="http://schemas.microsoft.com/office/drawing/2014/main" id="{10957174-6068-05F5-7BBA-34944FCFAA7B}"/>
              </a:ext>
            </a:extLst>
          </p:cNvPr>
          <p:cNvSpPr txBox="1"/>
          <p:nvPr/>
        </p:nvSpPr>
        <p:spPr>
          <a:xfrm>
            <a:off x="325800" y="799920"/>
            <a:ext cx="8820000" cy="346320"/>
          </a:xfrm>
          <a:prstGeom prst="rect">
            <a:avLst/>
          </a:prstGeom>
          <a:noFill/>
          <a:ln>
            <a:noFill/>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r>
              <a:rPr lang="en-US" sz="1800" b="1" i="0" u="none" strike="noStrike" kern="1200" cap="none">
                <a:ln>
                  <a:noFill/>
                </a:ln>
                <a:solidFill>
                  <a:srgbClr val="000000"/>
                </a:solidFill>
                <a:latin typeface="Liberation Sans" pitchFamily="18"/>
                <a:ea typeface="Noto Sans CJK SC" pitchFamily="2"/>
                <a:cs typeface="Lohit Devanagari" pitchFamily="2"/>
              </a:rPr>
              <a:t>MLR1: </a:t>
            </a:r>
            <a:r>
              <a:rPr lang="en-US" sz="1800" b="0" i="0" u="none" strike="noStrike" kern="1200" cap="none">
                <a:ln>
                  <a:noFill/>
                </a:ln>
                <a:solidFill>
                  <a:srgbClr val="000000"/>
                </a:solidFill>
                <a:latin typeface="Liberation Sans" pitchFamily="18"/>
                <a:ea typeface="Noto Sans CJK SC" pitchFamily="2"/>
                <a:cs typeface="Lohit Devanagari" pitchFamily="2"/>
              </a:rPr>
              <a:t>Multi Layer Reticle 1 → first submission in the TPSCo 65 nm technology</a:t>
            </a:r>
          </a:p>
        </p:txBody>
      </p:sp>
      <p:pic>
        <p:nvPicPr>
          <p:cNvPr id="8" name="Immagine 7">
            <a:extLst>
              <a:ext uri="{FF2B5EF4-FFF2-40B4-BE49-F238E27FC236}">
                <a16:creationId xmlns:a16="http://schemas.microsoft.com/office/drawing/2014/main" id="{572C5C63-30B5-7268-CC81-5CF280D5A273}"/>
              </a:ext>
            </a:extLst>
          </p:cNvPr>
          <p:cNvPicPr>
            <a:picLocks noChangeAspect="1"/>
          </p:cNvPicPr>
          <p:nvPr/>
        </p:nvPicPr>
        <p:blipFill>
          <a:blip r:embed="rId6">
            <a:lum/>
            <a:alphaModFix/>
          </a:blip>
          <a:srcRect/>
          <a:stretch>
            <a:fillRect/>
          </a:stretch>
        </p:blipFill>
        <p:spPr>
          <a:xfrm rot="5400000">
            <a:off x="268200" y="1292400"/>
            <a:ext cx="1893600" cy="1890000"/>
          </a:xfrm>
          <a:prstGeom prst="rect">
            <a:avLst/>
          </a:prstGeom>
          <a:noFill/>
          <a:ln>
            <a:noFill/>
          </a:ln>
        </p:spPr>
      </p:pic>
      <p:pic>
        <p:nvPicPr>
          <p:cNvPr id="9" name="Immagine 8">
            <a:extLst>
              <a:ext uri="{FF2B5EF4-FFF2-40B4-BE49-F238E27FC236}">
                <a16:creationId xmlns:a16="http://schemas.microsoft.com/office/drawing/2014/main" id="{8E07395D-512F-C68E-FD83-3D9586B99E4C}"/>
              </a:ext>
            </a:extLst>
          </p:cNvPr>
          <p:cNvPicPr>
            <a:picLocks noChangeAspect="1"/>
          </p:cNvPicPr>
          <p:nvPr/>
        </p:nvPicPr>
        <p:blipFill>
          <a:blip r:embed="rId7">
            <a:lum/>
            <a:alphaModFix/>
          </a:blip>
          <a:srcRect/>
          <a:stretch>
            <a:fillRect/>
          </a:stretch>
        </p:blipFill>
        <p:spPr>
          <a:xfrm>
            <a:off x="2584800" y="1292400"/>
            <a:ext cx="1735199" cy="1890000"/>
          </a:xfrm>
          <a:prstGeom prst="rect">
            <a:avLst/>
          </a:prstGeom>
          <a:noFill/>
          <a:ln>
            <a:noFill/>
          </a:ln>
        </p:spPr>
      </p:pic>
      <p:pic>
        <p:nvPicPr>
          <p:cNvPr id="10" name="Immagine 9">
            <a:extLst>
              <a:ext uri="{FF2B5EF4-FFF2-40B4-BE49-F238E27FC236}">
                <a16:creationId xmlns:a16="http://schemas.microsoft.com/office/drawing/2014/main" id="{E3FB0D8C-BB68-DCDA-DB26-D78EB823A0CB}"/>
              </a:ext>
            </a:extLst>
          </p:cNvPr>
          <p:cNvPicPr>
            <a:picLocks noChangeAspect="1"/>
          </p:cNvPicPr>
          <p:nvPr/>
        </p:nvPicPr>
        <p:blipFill>
          <a:blip r:embed="rId8">
            <a:lum/>
            <a:alphaModFix/>
          </a:blip>
          <a:srcRect/>
          <a:stretch>
            <a:fillRect/>
          </a:stretch>
        </p:blipFill>
        <p:spPr>
          <a:xfrm>
            <a:off x="7830000" y="1260000"/>
            <a:ext cx="1890000" cy="1890000"/>
          </a:xfrm>
          <a:prstGeom prst="rect">
            <a:avLst/>
          </a:prstGeom>
          <a:noFill/>
          <a:ln>
            <a:noFill/>
          </a:ln>
        </p:spPr>
      </p:pic>
      <p:pic>
        <p:nvPicPr>
          <p:cNvPr id="11" name="Immagine 10">
            <a:extLst>
              <a:ext uri="{FF2B5EF4-FFF2-40B4-BE49-F238E27FC236}">
                <a16:creationId xmlns:a16="http://schemas.microsoft.com/office/drawing/2014/main" id="{A4833105-0E3F-5520-BE74-1553EC2204C8}"/>
              </a:ext>
            </a:extLst>
          </p:cNvPr>
          <p:cNvPicPr>
            <a:picLocks noChangeAspect="1"/>
          </p:cNvPicPr>
          <p:nvPr/>
        </p:nvPicPr>
        <p:blipFill>
          <a:blip r:embed="rId9">
            <a:lum/>
            <a:alphaModFix/>
          </a:blip>
          <a:srcRect/>
          <a:stretch>
            <a:fillRect/>
          </a:stretch>
        </p:blipFill>
        <p:spPr>
          <a:xfrm>
            <a:off x="5151600" y="1278000"/>
            <a:ext cx="1868399" cy="1890000"/>
          </a:xfrm>
          <a:prstGeom prst="rect">
            <a:avLst/>
          </a:prstGeom>
          <a:noFill/>
          <a:ln>
            <a:noFill/>
          </a:ln>
        </p:spPr>
      </p:pic>
      <p:sp>
        <p:nvSpPr>
          <p:cNvPr id="12" name="Figura a mano libera: forma 11">
            <a:extLst>
              <a:ext uri="{FF2B5EF4-FFF2-40B4-BE49-F238E27FC236}">
                <a16:creationId xmlns:a16="http://schemas.microsoft.com/office/drawing/2014/main" id="{790967BF-1C9D-3ACB-AC41-6CCD77AEDFC2}"/>
              </a:ext>
            </a:extLst>
          </p:cNvPr>
          <p:cNvSpPr/>
          <p:nvPr/>
        </p:nvSpPr>
        <p:spPr>
          <a:xfrm>
            <a:off x="270000" y="3184200"/>
            <a:ext cx="4050000" cy="415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A6A6"/>
          </a:solidFill>
          <a:ln w="19080">
            <a:solidFill>
              <a:srgbClr val="F10D0C"/>
            </a:solidFill>
            <a:prstDash val="solid"/>
          </a:ln>
        </p:spPr>
        <p:txBody>
          <a:bodyPr vert="horz" wrap="square" lIns="99360" tIns="54360" rIns="99360" bIns="54360" anchor="ctr" anchorCtr="0" compatLnSpc="0">
            <a:noAutofit/>
          </a:bodyPr>
          <a:lstStyle/>
          <a:p>
            <a:pPr marL="0" marR="0" lvl="0" indent="0" algn="ctr" rtl="0" hangingPunct="0">
              <a:lnSpc>
                <a:spcPct val="100000"/>
              </a:lnSpc>
              <a:spcBef>
                <a:spcPts val="0"/>
              </a:spcBef>
              <a:spcAft>
                <a:spcPts val="0"/>
              </a:spcAft>
              <a:buNone/>
              <a:tabLst/>
              <a:defRPr lang="en-US"/>
            </a:pPr>
            <a:r>
              <a:rPr lang="en-US" sz="1800" b="0" i="0" u="none" strike="noStrike" kern="1200" cap="none">
                <a:ln>
                  <a:noFill/>
                </a:ln>
                <a:latin typeface="Liberation Sans" pitchFamily="18"/>
                <a:ea typeface="Noto Sans CJK SC" pitchFamily="2"/>
                <a:cs typeface="Lohit Devanagari" pitchFamily="2"/>
              </a:rPr>
              <a:t>APTS (Analogue Pixel Test Structure)</a:t>
            </a:r>
          </a:p>
        </p:txBody>
      </p:sp>
      <p:sp>
        <p:nvSpPr>
          <p:cNvPr id="13" name="Figura a mano libera: forma 12">
            <a:extLst>
              <a:ext uri="{FF2B5EF4-FFF2-40B4-BE49-F238E27FC236}">
                <a16:creationId xmlns:a16="http://schemas.microsoft.com/office/drawing/2014/main" id="{C8AFFC58-DE9D-FF9F-7F42-FC95E21C13BD}"/>
              </a:ext>
            </a:extLst>
          </p:cNvPr>
          <p:cNvSpPr/>
          <p:nvPr/>
        </p:nvSpPr>
        <p:spPr>
          <a:xfrm>
            <a:off x="7380000" y="3184200"/>
            <a:ext cx="2700000" cy="415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729FCF"/>
          </a:solidFill>
          <a:ln w="19080">
            <a:solidFill>
              <a:srgbClr val="3465A4"/>
            </a:solidFill>
            <a:prstDash val="solid"/>
          </a:ln>
        </p:spPr>
        <p:txBody>
          <a:bodyPr vert="horz" wrap="square" lIns="99360" tIns="54360" rIns="99360" bIns="54360" anchor="ctr" anchorCtr="0" compatLnSpc="0">
            <a:noAutofit/>
          </a:bodyPr>
          <a:lstStyle/>
          <a:p>
            <a:pPr marL="0" marR="0" lvl="0" indent="0" algn="ctr" rtl="0" hangingPunct="0">
              <a:lnSpc>
                <a:spcPct val="100000"/>
              </a:lnSpc>
              <a:spcBef>
                <a:spcPts val="0"/>
              </a:spcBef>
              <a:spcAft>
                <a:spcPts val="0"/>
              </a:spcAft>
              <a:buNone/>
              <a:tabLst/>
              <a:defRPr lang="en-US"/>
            </a:pPr>
            <a:r>
              <a:rPr lang="en-US" sz="1800" b="0" i="0" u="none" strike="noStrike" kern="1200" cap="none">
                <a:ln>
                  <a:noFill/>
                </a:ln>
                <a:latin typeface="Liberation Sans" pitchFamily="18"/>
                <a:ea typeface="Noto Sans CJK SC" pitchFamily="2"/>
                <a:cs typeface="Lohit Devanagari" pitchFamily="2"/>
              </a:rPr>
              <a:t>DPTS (Digital Pixel TS)</a:t>
            </a:r>
          </a:p>
        </p:txBody>
      </p:sp>
      <p:sp>
        <p:nvSpPr>
          <p:cNvPr id="14" name="Figura a mano libera: forma 13">
            <a:extLst>
              <a:ext uri="{FF2B5EF4-FFF2-40B4-BE49-F238E27FC236}">
                <a16:creationId xmlns:a16="http://schemas.microsoft.com/office/drawing/2014/main" id="{8EB490AF-2B57-38B7-396A-5AAEE9D1CC6E}"/>
              </a:ext>
            </a:extLst>
          </p:cNvPr>
          <p:cNvSpPr/>
          <p:nvPr/>
        </p:nvSpPr>
        <p:spPr>
          <a:xfrm>
            <a:off x="4361447" y="3184200"/>
            <a:ext cx="2969999" cy="415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BF819E"/>
          </a:solidFill>
          <a:ln w="19080">
            <a:solidFill>
              <a:srgbClr val="800080"/>
            </a:solidFill>
            <a:prstDash val="solid"/>
          </a:ln>
        </p:spPr>
        <p:txBody>
          <a:bodyPr vert="horz" wrap="square" lIns="99360" tIns="54360" rIns="99360" bIns="54360" anchor="ctr" anchorCtr="0" compatLnSpc="0">
            <a:noAutofit/>
          </a:bodyPr>
          <a:lstStyle/>
          <a:p>
            <a:pPr marL="0" marR="0" lvl="0" indent="0" algn="ctr" rtl="0" hangingPunct="0">
              <a:lnSpc>
                <a:spcPct val="100000"/>
              </a:lnSpc>
              <a:spcBef>
                <a:spcPts val="0"/>
              </a:spcBef>
              <a:spcAft>
                <a:spcPts val="0"/>
              </a:spcAft>
              <a:buNone/>
              <a:tabLst/>
              <a:defRPr lang="en-US"/>
            </a:pPr>
            <a:r>
              <a:rPr lang="en-US" sz="1800" b="0" i="0" u="none" strike="noStrike" kern="1200" cap="none" dirty="0">
                <a:ln>
                  <a:noFill/>
                </a:ln>
                <a:latin typeface="Liberation Sans" pitchFamily="18"/>
                <a:ea typeface="Noto Sans CJK SC" pitchFamily="2"/>
                <a:cs typeface="Lohit Devanagari" pitchFamily="2"/>
              </a:rPr>
              <a:t>CE65 (Circuit </a:t>
            </a:r>
            <a:r>
              <a:rPr lang="en-US" sz="1800" b="0" i="0" u="none" strike="noStrike" kern="1200" cap="none" dirty="0" err="1">
                <a:ln>
                  <a:noFill/>
                </a:ln>
                <a:latin typeface="Liberation Sans" pitchFamily="18"/>
                <a:ea typeface="Noto Sans CJK SC" pitchFamily="2"/>
                <a:cs typeface="Lohit Devanagari" pitchFamily="2"/>
              </a:rPr>
              <a:t>Exploratoire</a:t>
            </a:r>
            <a:r>
              <a:rPr lang="en-US" sz="1800" b="0" i="0" u="none" strike="noStrike" kern="1200" cap="none" dirty="0">
                <a:ln>
                  <a:noFill/>
                </a:ln>
                <a:latin typeface="Liberation Sans" pitchFamily="18"/>
                <a:ea typeface="Noto Sans CJK SC" pitchFamily="2"/>
                <a:cs typeface="Lohit Devanagari" pitchFamily="2"/>
              </a:rPr>
              <a:t>)</a:t>
            </a:r>
          </a:p>
        </p:txBody>
      </p:sp>
      <p:sp>
        <p:nvSpPr>
          <p:cNvPr id="15" name="Figura a mano libera: forma 14">
            <a:extLst>
              <a:ext uri="{FF2B5EF4-FFF2-40B4-BE49-F238E27FC236}">
                <a16:creationId xmlns:a16="http://schemas.microsoft.com/office/drawing/2014/main" id="{B8B45636-CA64-1746-B214-23502D420A1F}"/>
              </a:ext>
            </a:extLst>
          </p:cNvPr>
          <p:cNvSpPr/>
          <p:nvPr/>
        </p:nvSpPr>
        <p:spPr>
          <a:xfrm>
            <a:off x="162000" y="1152000"/>
            <a:ext cx="2124000" cy="212400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38160" cap="flat">
            <a:solidFill>
              <a:srgbClr val="F10D0C"/>
            </a:solidFill>
            <a:custDash>
              <a:ds d="1893396" sp="143396"/>
              <a:ds d="100000" sp="143396"/>
              <a:ds d="100000" sp="143396"/>
              <a:ds d="100000" sp="143396"/>
              <a:ds d="100000" sp="143396"/>
              <a:ds d="100000" sp="143396"/>
              <a:ds d="100000" sp="143396"/>
              <a:ds d="100000" sp="143396"/>
              <a:ds d="100000" sp="143396"/>
              <a:ds d="100000" sp="143396"/>
              <a:ds d="100000" sp="143396"/>
            </a:custDash>
          </a:ln>
        </p:spPr>
        <p:txBody>
          <a:bodyPr wrap="square" lIns="108720" tIns="63720" rIns="108720" bIns="63720" anchor="ctr" anchorCtr="0" compatLnSpc="0">
            <a:noAutofit/>
          </a:bodyPr>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16" name="CasellaDiTesto 15">
            <a:extLst>
              <a:ext uri="{FF2B5EF4-FFF2-40B4-BE49-F238E27FC236}">
                <a16:creationId xmlns:a16="http://schemas.microsoft.com/office/drawing/2014/main" id="{FCFCEA40-269A-762B-C364-F26352C1CB7B}"/>
              </a:ext>
            </a:extLst>
          </p:cNvPr>
          <p:cNvSpPr txBox="1"/>
          <p:nvPr/>
        </p:nvSpPr>
        <p:spPr>
          <a:xfrm>
            <a:off x="277920" y="3579839"/>
            <a:ext cx="4042079" cy="1882080"/>
          </a:xfrm>
          <a:prstGeom prst="rect">
            <a:avLst/>
          </a:prstGeom>
          <a:noFill/>
          <a:ln>
            <a:noFill/>
          </a:ln>
        </p:spPr>
        <p:txBody>
          <a:bodyPr vert="horz" wrap="square" lIns="90000" tIns="45000" rIns="90000" bIns="45000" anchorCtr="0" compatLnSpc="0"/>
          <a:lstStyle/>
          <a:p>
            <a:pPr marL="0" marR="0" lvl="0" indent="0" rtl="0" hangingPunct="0">
              <a:lnSpc>
                <a:spcPct val="100000"/>
              </a:lnSpc>
              <a:spcBef>
                <a:spcPts val="0"/>
              </a:spcBef>
              <a:spcAft>
                <a:spcPts val="0"/>
              </a:spcAft>
              <a:buSzPct val="45000"/>
              <a:buFont typeface="StarSymbol"/>
              <a:buChar char="●"/>
              <a:tabLst/>
            </a:pPr>
            <a:r>
              <a:rPr lang="en-US" sz="1400" b="1" i="0" u="none" strike="noStrike" kern="1200" cap="none">
                <a:ln>
                  <a:noFill/>
                </a:ln>
                <a:latin typeface="Liberation Sans" pitchFamily="18"/>
                <a:ea typeface="Noto Sans CJK SC" pitchFamily="2"/>
                <a:cs typeface="Lohit Devanagari" pitchFamily="2"/>
              </a:rPr>
              <a:t>aim</a:t>
            </a:r>
            <a:r>
              <a:rPr lang="en-US" sz="1400" b="0" i="0" u="none" strike="noStrike" kern="1200" cap="none">
                <a:ln>
                  <a:noFill/>
                </a:ln>
                <a:latin typeface="Liberation Sans" pitchFamily="18"/>
                <a:ea typeface="Noto Sans CJK SC" pitchFamily="2"/>
                <a:cs typeface="Lohit Devanagari" pitchFamily="2"/>
              </a:rPr>
              <a:t>: explore different pixel designs</a:t>
            </a:r>
          </a:p>
          <a:p>
            <a:pPr marL="0" marR="0" lvl="0" indent="0" rtl="0" hangingPunct="0">
              <a:lnSpc>
                <a:spcPct val="100000"/>
              </a:lnSpc>
              <a:spcBef>
                <a:spcPts val="0"/>
              </a:spcBef>
              <a:spcAft>
                <a:spcPts val="0"/>
              </a:spcAft>
              <a:buSzPct val="45000"/>
              <a:buFont typeface="StarSymbol"/>
              <a:buChar char="●"/>
              <a:tabLst/>
            </a:pPr>
            <a:r>
              <a:rPr lang="en-US" sz="1400" b="1" i="0" u="none" strike="noStrike" kern="1200" cap="none">
                <a:ln>
                  <a:noFill/>
                </a:ln>
                <a:latin typeface="Liberation Sans" pitchFamily="18"/>
                <a:ea typeface="Noto Sans CJK SC" pitchFamily="2"/>
                <a:cs typeface="Lohit Devanagari" pitchFamily="2"/>
              </a:rPr>
              <a:t>matrix sizes</a:t>
            </a:r>
            <a:r>
              <a:rPr lang="en-US" sz="1400" b="0" i="0" u="none" strike="noStrike" kern="1200" cap="none">
                <a:ln>
                  <a:noFill/>
                </a:ln>
                <a:latin typeface="Liberation Sans" pitchFamily="18"/>
                <a:ea typeface="Noto Sans CJK SC" pitchFamily="2"/>
                <a:cs typeface="Lohit Devanagari" pitchFamily="2"/>
              </a:rPr>
              <a:t>: 4×4</a:t>
            </a:r>
          </a:p>
          <a:p>
            <a:pPr marL="0" marR="0" lvl="0" indent="0" rtl="0" hangingPunct="0">
              <a:lnSpc>
                <a:spcPct val="100000"/>
              </a:lnSpc>
              <a:spcBef>
                <a:spcPts val="0"/>
              </a:spcBef>
              <a:spcAft>
                <a:spcPts val="0"/>
              </a:spcAft>
              <a:buSzPct val="45000"/>
              <a:buFont typeface="StarSymbol"/>
              <a:buChar char="●"/>
              <a:tabLst/>
            </a:pPr>
            <a:r>
              <a:rPr lang="en-US" sz="1400" b="1" i="0" u="none" strike="noStrike" kern="1200" cap="none">
                <a:ln>
                  <a:noFill/>
                </a:ln>
                <a:latin typeface="Liberation Sans" pitchFamily="18"/>
                <a:ea typeface="Noto Sans CJK SC" pitchFamily="2"/>
                <a:cs typeface="Lohit Devanagari" pitchFamily="2"/>
              </a:rPr>
              <a:t>pixel pitch</a:t>
            </a:r>
            <a:r>
              <a:rPr lang="en-US" sz="1400" b="0" i="0" u="none" strike="noStrike" kern="1200" cap="none">
                <a:ln>
                  <a:noFill/>
                </a:ln>
                <a:latin typeface="Liberation Sans" pitchFamily="18"/>
                <a:ea typeface="Noto Sans CJK SC" pitchFamily="2"/>
                <a:cs typeface="Lohit Devanagari" pitchFamily="2"/>
              </a:rPr>
              <a:t>: (10, 15, 20, 25) µm</a:t>
            </a:r>
          </a:p>
          <a:p>
            <a:pPr marL="0" marR="0" lvl="0" indent="0" rtl="0" hangingPunct="0">
              <a:lnSpc>
                <a:spcPct val="100000"/>
              </a:lnSpc>
              <a:spcBef>
                <a:spcPts val="0"/>
              </a:spcBef>
              <a:spcAft>
                <a:spcPts val="0"/>
              </a:spcAft>
              <a:buSzPct val="45000"/>
              <a:buFont typeface="StarSymbol"/>
              <a:buChar char="●"/>
              <a:tabLst/>
            </a:pPr>
            <a:endParaRPr lang="en-US" sz="800" b="0" i="0" u="none" strike="noStrike" kern="1200" cap="none">
              <a:ln>
                <a:noFill/>
              </a:ln>
              <a:latin typeface="Liberation Sans" pitchFamily="18"/>
              <a:ea typeface="Noto Sans CJK SC" pitchFamily="2"/>
              <a:cs typeface="Lohit Devanagari" pitchFamily="2"/>
            </a:endParaRPr>
          </a:p>
          <a:p>
            <a:pPr marL="0" marR="0" lvl="0" indent="0" rtl="0" hangingPunct="0">
              <a:lnSpc>
                <a:spcPct val="100000"/>
              </a:lnSpc>
              <a:spcBef>
                <a:spcPts val="0"/>
              </a:spcBef>
              <a:spcAft>
                <a:spcPts val="0"/>
              </a:spcAft>
              <a:buNone/>
              <a:tabLst/>
            </a:pPr>
            <a:r>
              <a:rPr lang="en-US" sz="1800" b="0" i="0" u="none" strike="noStrike" kern="1200" cap="none">
                <a:ln>
                  <a:noFill/>
                </a:ln>
                <a:latin typeface="Liberation Sans" pitchFamily="18"/>
                <a:ea typeface="Noto Sans CJK SC" pitchFamily="2"/>
                <a:cs typeface="Lohit Devanagari" pitchFamily="2"/>
              </a:rPr>
              <a:t>Two types of </a:t>
            </a:r>
            <a:r>
              <a:rPr lang="en-US" sz="1800" b="1" i="0" u="none" strike="noStrike" kern="1200" cap="none">
                <a:ln>
                  <a:noFill/>
                </a:ln>
                <a:latin typeface="Liberation Sans" pitchFamily="18"/>
                <a:ea typeface="Noto Sans CJK SC" pitchFamily="2"/>
                <a:cs typeface="Lohit Devanagari" pitchFamily="2"/>
              </a:rPr>
              <a:t>output drivers</a:t>
            </a:r>
            <a:r>
              <a:rPr lang="en-US" sz="1800" b="0" i="0" u="none" strike="noStrike" kern="1200" cap="none">
                <a:ln>
                  <a:noFill/>
                </a:ln>
                <a:latin typeface="Liberation Sans" pitchFamily="18"/>
                <a:ea typeface="Noto Sans CJK SC" pitchFamily="2"/>
                <a:cs typeface="Lohit Devanagari" pitchFamily="2"/>
              </a:rPr>
              <a:t>:</a:t>
            </a:r>
          </a:p>
          <a:p>
            <a:pPr marL="0" marR="0" lvl="0" indent="0" rtl="0" hangingPunct="0">
              <a:lnSpc>
                <a:spcPct val="100000"/>
              </a:lnSpc>
              <a:spcBef>
                <a:spcPts val="0"/>
              </a:spcBef>
              <a:spcAft>
                <a:spcPts val="0"/>
              </a:spcAft>
              <a:buSzPct val="45000"/>
              <a:buFont typeface="StarSymbol"/>
              <a:buChar char="●"/>
              <a:tabLst/>
            </a:pPr>
            <a:r>
              <a:rPr lang="en-US" sz="1800" b="0" i="0" u="none" strike="noStrike" kern="1200" cap="none">
                <a:ln>
                  <a:noFill/>
                </a:ln>
                <a:latin typeface="Liberation Sans" pitchFamily="18"/>
                <a:ea typeface="Noto Sans CJK SC" pitchFamily="2"/>
                <a:cs typeface="Lohit Devanagari" pitchFamily="2"/>
              </a:rPr>
              <a:t>Source follower (APTS-SF)</a:t>
            </a:r>
          </a:p>
          <a:p>
            <a:pPr marL="0" marR="0" lvl="0" indent="0" rtl="0" hangingPunct="0">
              <a:lnSpc>
                <a:spcPct val="100000"/>
              </a:lnSpc>
              <a:spcBef>
                <a:spcPts val="0"/>
              </a:spcBef>
              <a:spcAft>
                <a:spcPts val="0"/>
              </a:spcAft>
              <a:buSzPct val="45000"/>
              <a:buFont typeface="StarSymbol"/>
              <a:buChar char="●"/>
              <a:tabLst/>
            </a:pPr>
            <a:r>
              <a:rPr lang="en-US" sz="1800" b="1" i="0" u="none" strike="noStrike" kern="1200" cap="none">
                <a:ln>
                  <a:noFill/>
                </a:ln>
                <a:solidFill>
                  <a:srgbClr val="000000"/>
                </a:solidFill>
                <a:latin typeface="Liberation Sans" pitchFamily="18"/>
                <a:ea typeface="Noto Sans CJK SC" pitchFamily="2"/>
                <a:cs typeface="Lohit Devanagari" pitchFamily="2"/>
              </a:rPr>
              <a:t>Operational Amplifier</a:t>
            </a:r>
            <a:r>
              <a:rPr lang="en-US" sz="1800" b="1" i="0" u="none" strike="noStrike" kern="1200" cap="none">
                <a:ln>
                  <a:noFill/>
                </a:ln>
                <a:solidFill>
                  <a:srgbClr val="F10D0C"/>
                </a:solidFill>
                <a:latin typeface="Liberation Sans" pitchFamily="18"/>
                <a:ea typeface="Noto Sans CJK SC" pitchFamily="2"/>
                <a:cs typeface="Lohit Devanagari" pitchFamily="2"/>
              </a:rPr>
              <a:t> </a:t>
            </a:r>
            <a:r>
              <a:rPr lang="en-US" sz="1800" b="1" i="0" u="none" strike="noStrike" kern="1200" cap="none">
                <a:ln>
                  <a:noFill/>
                </a:ln>
                <a:solidFill>
                  <a:srgbClr val="000000"/>
                </a:solidFill>
                <a:latin typeface="Liberation Sans" pitchFamily="18"/>
                <a:ea typeface="Noto Sans CJK SC" pitchFamily="2"/>
                <a:cs typeface="Lohit Devanagari" pitchFamily="2"/>
              </a:rPr>
              <a:t>(</a:t>
            </a:r>
            <a:r>
              <a:rPr lang="en-US" sz="1800" b="1" i="0" u="none" strike="noStrike" kern="1200" cap="none">
                <a:ln>
                  <a:noFill/>
                </a:ln>
                <a:solidFill>
                  <a:srgbClr val="F10D0C"/>
                </a:solidFill>
                <a:latin typeface="Liberation Sans" pitchFamily="18"/>
                <a:ea typeface="Noto Sans CJK SC" pitchFamily="2"/>
                <a:cs typeface="Lohit Devanagari" pitchFamily="2"/>
              </a:rPr>
              <a:t>APTS-OA</a:t>
            </a:r>
            <a:r>
              <a:rPr lang="en-US" sz="1800" b="1" i="0" u="none" strike="noStrike" kern="1200" cap="none">
                <a:ln>
                  <a:noFill/>
                </a:ln>
                <a:solidFill>
                  <a:srgbClr val="000000"/>
                </a:solidFill>
                <a:latin typeface="Liberation Sans" pitchFamily="18"/>
                <a:ea typeface="Noto Sans CJK SC" pitchFamily="2"/>
                <a:cs typeface="Lohit Devanagari" pitchFamily="2"/>
              </a:rPr>
              <a:t>)</a:t>
            </a:r>
            <a:r>
              <a:rPr lang="en-US" sz="1800" b="1" i="0" u="none" strike="noStrike" kern="1200" cap="none">
                <a:ln>
                  <a:noFill/>
                </a:ln>
                <a:solidFill>
                  <a:srgbClr val="F10D0C"/>
                </a:solidFill>
                <a:latin typeface="Liberation Sans" pitchFamily="18"/>
                <a:ea typeface="Noto Sans CJK SC" pitchFamily="2"/>
                <a:cs typeface="Lohit Devanagari" pitchFamily="2"/>
              </a:rPr>
              <a:t> </a:t>
            </a:r>
            <a:r>
              <a:rPr lang="en-US" sz="1800" b="1" i="0" u="none" strike="noStrike" kern="1200" cap="none">
                <a:ln>
                  <a:noFill/>
                </a:ln>
                <a:solidFill>
                  <a:srgbClr val="000000"/>
                </a:solidFill>
                <a:latin typeface="Liberation Sans" pitchFamily="18"/>
                <a:ea typeface="Noto Sans CJK SC" pitchFamily="2"/>
                <a:cs typeface="Lohit Devanagari" pitchFamily="2"/>
              </a:rPr>
              <a:t>→</a:t>
            </a:r>
            <a:r>
              <a:rPr lang="en-US" sz="1800" b="1" i="0" u="none" strike="noStrike" kern="1200" cap="none">
                <a:ln>
                  <a:noFill/>
                </a:ln>
                <a:solidFill>
                  <a:srgbClr val="F10D0C"/>
                </a:solidFill>
                <a:latin typeface="Liberation Sans" pitchFamily="18"/>
                <a:ea typeface="Noto Sans CJK SC" pitchFamily="2"/>
                <a:cs typeface="Lohit Devanagari" pitchFamily="2"/>
              </a:rPr>
              <a:t> preserve timing information</a:t>
            </a:r>
          </a:p>
        </p:txBody>
      </p:sp>
      <p:sp>
        <p:nvSpPr>
          <p:cNvPr id="17" name="CasellaDiTesto 16">
            <a:extLst>
              <a:ext uri="{FF2B5EF4-FFF2-40B4-BE49-F238E27FC236}">
                <a16:creationId xmlns:a16="http://schemas.microsoft.com/office/drawing/2014/main" id="{6A023FF7-6FE1-D724-0267-C3B954202CE6}"/>
              </a:ext>
            </a:extLst>
          </p:cNvPr>
          <p:cNvSpPr txBox="1"/>
          <p:nvPr/>
        </p:nvSpPr>
        <p:spPr>
          <a:xfrm>
            <a:off x="4427640" y="3641400"/>
            <a:ext cx="2952359" cy="889559"/>
          </a:xfrm>
          <a:prstGeom prst="rect">
            <a:avLst/>
          </a:prstGeom>
          <a:noFill/>
          <a:ln>
            <a:noFill/>
          </a:ln>
        </p:spPr>
        <p:txBody>
          <a:bodyPr vert="horz" wrap="square" lIns="90000" tIns="45000" rIns="90000" bIns="45000" anchorCtr="0" compatLnSpc="0"/>
          <a:lstStyle/>
          <a:p>
            <a:pPr marL="0" marR="0" lvl="0" indent="0" rtl="0" hangingPunct="0">
              <a:lnSpc>
                <a:spcPct val="100000"/>
              </a:lnSpc>
              <a:spcBef>
                <a:spcPts val="0"/>
              </a:spcBef>
              <a:spcAft>
                <a:spcPts val="0"/>
              </a:spcAft>
              <a:buSzPct val="45000"/>
              <a:buFont typeface="StarSymbol"/>
              <a:buChar char="●"/>
              <a:tabLst/>
            </a:pPr>
            <a:r>
              <a:rPr lang="en-US" sz="1400" b="1" i="0" u="none" strike="noStrike" kern="1200" cap="none">
                <a:ln>
                  <a:noFill/>
                </a:ln>
                <a:latin typeface="Liberation Sans" pitchFamily="18"/>
                <a:ea typeface="Noto Sans CJK SC" pitchFamily="2"/>
                <a:cs typeface="Lohit Devanagari" pitchFamily="2"/>
              </a:rPr>
              <a:t>aim</a:t>
            </a:r>
            <a:r>
              <a:rPr lang="en-US" sz="1400" b="0" i="0" u="none" strike="noStrike" kern="1200" cap="none">
                <a:ln>
                  <a:noFill/>
                </a:ln>
                <a:latin typeface="Liberation Sans" pitchFamily="18"/>
                <a:ea typeface="Noto Sans CJK SC" pitchFamily="2"/>
                <a:cs typeface="Lohit Devanagari" pitchFamily="2"/>
              </a:rPr>
              <a:t>: study pixel matrix uniformity</a:t>
            </a:r>
          </a:p>
          <a:p>
            <a:pPr marL="0" marR="0" lvl="0" indent="0" rtl="0" hangingPunct="0">
              <a:lnSpc>
                <a:spcPct val="100000"/>
              </a:lnSpc>
              <a:spcBef>
                <a:spcPts val="0"/>
              </a:spcBef>
              <a:spcAft>
                <a:spcPts val="0"/>
              </a:spcAft>
              <a:buSzPct val="45000"/>
              <a:buFont typeface="StarSymbol"/>
              <a:buChar char="●"/>
              <a:tabLst/>
            </a:pPr>
            <a:r>
              <a:rPr lang="en-US" sz="1400" b="1" i="0" u="none" strike="noStrike" kern="1200" cap="none">
                <a:ln>
                  <a:noFill/>
                </a:ln>
                <a:latin typeface="Liberation Sans" pitchFamily="18"/>
                <a:ea typeface="Noto Sans CJK SC" pitchFamily="2"/>
                <a:cs typeface="Lohit Devanagari" pitchFamily="2"/>
              </a:rPr>
              <a:t>matrix sizes</a:t>
            </a:r>
            <a:r>
              <a:rPr lang="en-US" sz="1400" b="0" i="0" u="none" strike="noStrike" kern="1200" cap="none">
                <a:ln>
                  <a:noFill/>
                </a:ln>
                <a:latin typeface="Liberation Sans" pitchFamily="18"/>
                <a:ea typeface="Noto Sans CJK SC" pitchFamily="2"/>
                <a:cs typeface="Lohit Devanagari" pitchFamily="2"/>
              </a:rPr>
              <a:t>: 64x32, 48x32</a:t>
            </a:r>
          </a:p>
          <a:p>
            <a:pPr marL="0" marR="0" lvl="0" indent="0" rtl="0" hangingPunct="0">
              <a:lnSpc>
                <a:spcPct val="100000"/>
              </a:lnSpc>
              <a:spcBef>
                <a:spcPts val="0"/>
              </a:spcBef>
              <a:spcAft>
                <a:spcPts val="0"/>
              </a:spcAft>
              <a:buSzPct val="45000"/>
              <a:buFont typeface="StarSymbol"/>
              <a:buChar char="●"/>
              <a:tabLst/>
            </a:pPr>
            <a:r>
              <a:rPr lang="en-US" sz="1400" b="1" i="0" u="none" strike="noStrike" kern="1200" cap="none">
                <a:ln>
                  <a:noFill/>
                </a:ln>
                <a:latin typeface="Liberation Sans" pitchFamily="18"/>
                <a:ea typeface="Noto Sans CJK SC" pitchFamily="2"/>
                <a:cs typeface="Lohit Devanagari" pitchFamily="2"/>
              </a:rPr>
              <a:t>pixel pitch</a:t>
            </a:r>
            <a:r>
              <a:rPr lang="en-US" sz="1400" b="0" i="0" u="none" strike="noStrike" kern="1200" cap="none">
                <a:ln>
                  <a:noFill/>
                </a:ln>
                <a:latin typeface="Liberation Sans" pitchFamily="18"/>
                <a:ea typeface="Noto Sans CJK SC" pitchFamily="2"/>
                <a:cs typeface="Lohit Devanagari" pitchFamily="2"/>
              </a:rPr>
              <a:t>: 25, 15 μm</a:t>
            </a:r>
          </a:p>
        </p:txBody>
      </p:sp>
      <p:sp>
        <p:nvSpPr>
          <p:cNvPr id="18" name="CasellaDiTesto 17">
            <a:extLst>
              <a:ext uri="{FF2B5EF4-FFF2-40B4-BE49-F238E27FC236}">
                <a16:creationId xmlns:a16="http://schemas.microsoft.com/office/drawing/2014/main" id="{E03113AD-7C13-CF39-381D-3B4F73671531}"/>
              </a:ext>
            </a:extLst>
          </p:cNvPr>
          <p:cNvSpPr txBox="1"/>
          <p:nvPr/>
        </p:nvSpPr>
        <p:spPr>
          <a:xfrm>
            <a:off x="7380000" y="3600000"/>
            <a:ext cx="2700000" cy="889559"/>
          </a:xfrm>
          <a:prstGeom prst="rect">
            <a:avLst/>
          </a:prstGeom>
          <a:noFill/>
          <a:ln>
            <a:noFill/>
          </a:ln>
        </p:spPr>
        <p:txBody>
          <a:bodyPr vert="horz" wrap="square" lIns="90000" tIns="45000" rIns="90000" bIns="45000" anchorCtr="0" compatLnSpc="0"/>
          <a:lstStyle/>
          <a:p>
            <a:pPr marL="0" marR="0" lvl="0" indent="0" rtl="0" hangingPunct="0">
              <a:lnSpc>
                <a:spcPct val="100000"/>
              </a:lnSpc>
              <a:spcBef>
                <a:spcPts val="0"/>
              </a:spcBef>
              <a:spcAft>
                <a:spcPts val="0"/>
              </a:spcAft>
              <a:buSzPct val="45000"/>
              <a:buFont typeface="StarSymbol"/>
              <a:buChar char="●"/>
              <a:tabLst/>
            </a:pPr>
            <a:r>
              <a:rPr lang="en-US" sz="1400" b="1" i="0" u="none" strike="noStrike" kern="1200" cap="none">
                <a:ln>
                  <a:noFill/>
                </a:ln>
                <a:latin typeface="Liberation Sans" pitchFamily="18"/>
                <a:ea typeface="Noto Sans CJK SC" pitchFamily="2"/>
                <a:cs typeface="Lohit Devanagari" pitchFamily="2"/>
              </a:rPr>
              <a:t>aim</a:t>
            </a:r>
            <a:r>
              <a:rPr lang="en-US" sz="1400" b="0" i="0" u="none" strike="noStrike" kern="1200" cap="none">
                <a:ln>
                  <a:noFill/>
                </a:ln>
                <a:latin typeface="Liberation Sans" pitchFamily="18"/>
                <a:ea typeface="Noto Sans CJK SC" pitchFamily="2"/>
                <a:cs typeface="Lohit Devanagari" pitchFamily="2"/>
              </a:rPr>
              <a:t>: study in-pixel discrimination</a:t>
            </a:r>
          </a:p>
          <a:p>
            <a:pPr marL="0" marR="0" lvl="0" indent="0" rtl="0" hangingPunct="0">
              <a:lnSpc>
                <a:spcPct val="100000"/>
              </a:lnSpc>
              <a:spcBef>
                <a:spcPts val="0"/>
              </a:spcBef>
              <a:spcAft>
                <a:spcPts val="0"/>
              </a:spcAft>
              <a:buSzPct val="45000"/>
              <a:buFont typeface="StarSymbol"/>
              <a:buChar char="●"/>
              <a:tabLst/>
            </a:pPr>
            <a:r>
              <a:rPr lang="en-US" sz="1400" b="1" i="0" u="none" strike="noStrike" kern="1200" cap="none">
                <a:ln>
                  <a:noFill/>
                </a:ln>
                <a:latin typeface="Liberation Sans" pitchFamily="18"/>
                <a:ea typeface="Noto Sans CJK SC" pitchFamily="2"/>
                <a:cs typeface="Lohit Devanagari" pitchFamily="2"/>
              </a:rPr>
              <a:t>matrix sizes</a:t>
            </a:r>
            <a:r>
              <a:rPr lang="en-US" sz="1400" b="0" i="0" u="none" strike="noStrike" kern="1200" cap="none">
                <a:ln>
                  <a:noFill/>
                </a:ln>
                <a:latin typeface="Liberation Sans" pitchFamily="18"/>
                <a:ea typeface="Noto Sans CJK SC" pitchFamily="2"/>
                <a:cs typeface="Lohit Devanagari" pitchFamily="2"/>
              </a:rPr>
              <a:t>: 32×32</a:t>
            </a:r>
          </a:p>
          <a:p>
            <a:pPr marL="0" marR="0" lvl="0" indent="0" rtl="0" hangingPunct="0">
              <a:lnSpc>
                <a:spcPct val="100000"/>
              </a:lnSpc>
              <a:spcBef>
                <a:spcPts val="0"/>
              </a:spcBef>
              <a:spcAft>
                <a:spcPts val="0"/>
              </a:spcAft>
              <a:buSzPct val="45000"/>
              <a:buFont typeface="StarSymbol"/>
              <a:buChar char="●"/>
              <a:tabLst/>
            </a:pPr>
            <a:r>
              <a:rPr lang="en-US" sz="1400" b="1" i="0" u="none" strike="noStrike" kern="1200" cap="none">
                <a:ln>
                  <a:noFill/>
                </a:ln>
                <a:latin typeface="Liberation Sans" pitchFamily="18"/>
                <a:ea typeface="Noto Sans CJK SC" pitchFamily="2"/>
                <a:cs typeface="Lohit Devanagari" pitchFamily="2"/>
              </a:rPr>
              <a:t>pixel pitch</a:t>
            </a:r>
            <a:r>
              <a:rPr lang="en-US" sz="1400" b="0" i="0" u="none" strike="noStrike" kern="1200" cap="none">
                <a:ln>
                  <a:noFill/>
                </a:ln>
                <a:latin typeface="Liberation Sans" pitchFamily="18"/>
                <a:ea typeface="Noto Sans CJK SC" pitchFamily="2"/>
                <a:cs typeface="Lohit Devanagari" pitchFamily="2"/>
              </a:rPr>
              <a:t>: 15 µm</a:t>
            </a:r>
          </a:p>
        </p:txBody>
      </p:sp>
      <p:sp>
        <p:nvSpPr>
          <p:cNvPr id="19" name="CasellaDiTesto 18">
            <a:extLst>
              <a:ext uri="{FF2B5EF4-FFF2-40B4-BE49-F238E27FC236}">
                <a16:creationId xmlns:a16="http://schemas.microsoft.com/office/drawing/2014/main" id="{7A8276B1-7199-EC09-D575-1ED87F4E19F6}"/>
              </a:ext>
            </a:extLst>
          </p:cNvPr>
          <p:cNvSpPr txBox="1"/>
          <p:nvPr/>
        </p:nvSpPr>
        <p:spPr>
          <a:xfrm>
            <a:off x="1298880" y="5379840"/>
            <a:ext cx="702000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S. Perciballi / 7-9 May</a:t>
            </a:r>
          </a:p>
        </p:txBody>
      </p:sp>
      <p:sp>
        <p:nvSpPr>
          <p:cNvPr id="20" name="CasellaDiTesto 19">
            <a:extLst>
              <a:ext uri="{FF2B5EF4-FFF2-40B4-BE49-F238E27FC236}">
                <a16:creationId xmlns:a16="http://schemas.microsoft.com/office/drawing/2014/main" id="{FFB15FFE-D2D3-AFE9-5595-F71B02647360}"/>
              </a:ext>
            </a:extLst>
          </p:cNvPr>
          <p:cNvSpPr txBox="1"/>
          <p:nvPr/>
        </p:nvSpPr>
        <p:spPr>
          <a:xfrm>
            <a:off x="9717119" y="5271120"/>
            <a:ext cx="542880" cy="489960"/>
          </a:xfrm>
          <a:prstGeom prst="rect">
            <a:avLst/>
          </a:prstGeom>
          <a:noFill/>
          <a:ln>
            <a:noFill/>
          </a:ln>
        </p:spPr>
        <p:txBody>
          <a:bodyPr vert="horz" wrap="square" lIns="90000" tIns="45000" rIns="90000" bIns="45000" anchor="ctr" anchorCtr="0" compatLnSpc="0">
            <a:spAutoFit/>
          </a:bodyPr>
          <a:lstStyle/>
          <a:p>
            <a:pPr marL="0" marR="0" lvl="0" indent="0" algn="just" rtl="0" hangingPunct="0">
              <a:lnSpc>
                <a:spcPct val="100000"/>
              </a:lnSpc>
              <a:spcBef>
                <a:spcPts val="0"/>
              </a:spcBef>
              <a:spcAft>
                <a:spcPts val="0"/>
              </a:spcAft>
              <a:buNone/>
              <a:tabLst/>
            </a:pPr>
            <a:fld id="{B273B1E4-56CE-4044-8DEF-3F0D9F11B515}" type="slidenum">
              <a:rPr/>
              <a:t>23</a:t>
            </a:fld>
            <a:endParaRPr lang="en-US" sz="1400" b="0" i="0" u="none" strike="noStrike" kern="1200" cap="none">
              <a:ln>
                <a:noFill/>
              </a:ln>
              <a:solidFill>
                <a:srgbClr val="808080"/>
              </a:solidFill>
              <a:latin typeface="Liberation Sans" pitchFamily="18"/>
              <a:ea typeface="Noto Sans CJK SC" pitchFamily="2"/>
              <a:cs typeface="Lohit Devanagari" pitchFamily="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page3">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D3F8C390-3A84-CABF-4E4D-48FEDF58408B}"/>
              </a:ext>
            </a:extLst>
          </p:cNvPr>
          <p:cNvPicPr>
            <a:picLocks noChangeAspect="1"/>
          </p:cNvPicPr>
          <p:nvPr/>
        </p:nvPicPr>
        <p:blipFill>
          <a:blip r:embed="rId3">
            <a:lum/>
            <a:alphaModFix/>
          </a:blip>
          <a:srcRect/>
          <a:stretch>
            <a:fillRect/>
          </a:stretch>
        </p:blipFill>
        <p:spPr>
          <a:xfrm>
            <a:off x="162000" y="176400"/>
            <a:ext cx="414000" cy="543600"/>
          </a:xfrm>
          <a:prstGeom prst="rect">
            <a:avLst/>
          </a:prstGeom>
          <a:noFill/>
          <a:ln>
            <a:noFill/>
          </a:ln>
        </p:spPr>
      </p:pic>
      <p:pic>
        <p:nvPicPr>
          <p:cNvPr id="3" name="Immagine 2">
            <a:extLst>
              <a:ext uri="{FF2B5EF4-FFF2-40B4-BE49-F238E27FC236}">
                <a16:creationId xmlns:a16="http://schemas.microsoft.com/office/drawing/2014/main" id="{25930CE7-9752-836D-F9B4-B439945C3A42}"/>
              </a:ext>
            </a:extLst>
          </p:cNvPr>
          <p:cNvPicPr>
            <a:picLocks noChangeAspect="1"/>
          </p:cNvPicPr>
          <p:nvPr/>
        </p:nvPicPr>
        <p:blipFill>
          <a:blip r:embed="rId4">
            <a:lum/>
            <a:alphaModFix/>
          </a:blip>
          <a:srcRect/>
          <a:stretch>
            <a:fillRect/>
          </a:stretch>
        </p:blipFill>
        <p:spPr>
          <a:xfrm>
            <a:off x="8913600" y="165600"/>
            <a:ext cx="986400" cy="374400"/>
          </a:xfrm>
          <a:prstGeom prst="rect">
            <a:avLst/>
          </a:prstGeom>
          <a:noFill/>
          <a:ln>
            <a:noFill/>
          </a:ln>
        </p:spPr>
      </p:pic>
      <p:sp>
        <p:nvSpPr>
          <p:cNvPr id="4" name="CasellaDiTesto 3">
            <a:extLst>
              <a:ext uri="{FF2B5EF4-FFF2-40B4-BE49-F238E27FC236}">
                <a16:creationId xmlns:a16="http://schemas.microsoft.com/office/drawing/2014/main" id="{E18632C5-471C-EB46-F341-0A78EAB5ECB4}"/>
              </a:ext>
            </a:extLst>
          </p:cNvPr>
          <p:cNvSpPr txBox="1"/>
          <p:nvPr/>
        </p:nvSpPr>
        <p:spPr>
          <a:xfrm>
            <a:off x="1298880" y="5379840"/>
            <a:ext cx="702000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S. Perciballi / 7-9 May</a:t>
            </a:r>
          </a:p>
        </p:txBody>
      </p:sp>
      <p:sp>
        <p:nvSpPr>
          <p:cNvPr id="5" name="Titolo 4">
            <a:extLst>
              <a:ext uri="{FF2B5EF4-FFF2-40B4-BE49-F238E27FC236}">
                <a16:creationId xmlns:a16="http://schemas.microsoft.com/office/drawing/2014/main" id="{66548A4F-3C15-7F59-989F-B7A424D7655B}"/>
              </a:ext>
            </a:extLst>
          </p:cNvPr>
          <p:cNvSpPr txBox="1">
            <a:spLocks noGrp="1"/>
          </p:cNvSpPr>
          <p:nvPr>
            <p:ph type="title" idx="4294967295"/>
          </p:nvPr>
        </p:nvSpPr>
        <p:spPr>
          <a:xfrm>
            <a:off x="503999" y="180360"/>
            <a:ext cx="8496000" cy="493920"/>
          </a:xfrm>
        </p:spPr>
        <p:txBody>
          <a:bodyPr vert="horz"/>
          <a:lstStyle/>
          <a:p>
            <a:pPr lvl="0" rtl="0"/>
            <a:r>
              <a:rPr lang="en-US" sz="2800"/>
              <a:t>ITS3 – truly cylindrical wafer-scale MAPS tracker</a:t>
            </a:r>
          </a:p>
        </p:txBody>
      </p:sp>
      <p:pic>
        <p:nvPicPr>
          <p:cNvPr id="6" name="Immagine 5">
            <a:extLst>
              <a:ext uri="{FF2B5EF4-FFF2-40B4-BE49-F238E27FC236}">
                <a16:creationId xmlns:a16="http://schemas.microsoft.com/office/drawing/2014/main" id="{73DF9C0E-1981-1EB7-5E25-2BD14A79378E}"/>
              </a:ext>
            </a:extLst>
          </p:cNvPr>
          <p:cNvPicPr>
            <a:picLocks noChangeAspect="1"/>
          </p:cNvPicPr>
          <p:nvPr/>
        </p:nvPicPr>
        <p:blipFill>
          <a:blip r:embed="rId5">
            <a:lum/>
            <a:alphaModFix/>
          </a:blip>
          <a:srcRect/>
          <a:stretch>
            <a:fillRect/>
          </a:stretch>
        </p:blipFill>
        <p:spPr>
          <a:xfrm>
            <a:off x="9082800" y="540000"/>
            <a:ext cx="817200" cy="381600"/>
          </a:xfrm>
          <a:prstGeom prst="rect">
            <a:avLst/>
          </a:prstGeom>
          <a:noFill/>
          <a:ln>
            <a:noFill/>
          </a:ln>
        </p:spPr>
      </p:pic>
      <p:sp>
        <p:nvSpPr>
          <p:cNvPr id="9" name="CasellaDiTesto 8">
            <a:extLst>
              <a:ext uri="{FF2B5EF4-FFF2-40B4-BE49-F238E27FC236}">
                <a16:creationId xmlns:a16="http://schemas.microsoft.com/office/drawing/2014/main" id="{A25822B7-3AFC-2E14-D4B1-8AA140C93414}"/>
              </a:ext>
            </a:extLst>
          </p:cNvPr>
          <p:cNvSpPr txBox="1"/>
          <p:nvPr/>
        </p:nvSpPr>
        <p:spPr>
          <a:xfrm>
            <a:off x="9720000" y="5379840"/>
            <a:ext cx="362880" cy="290160"/>
          </a:xfrm>
          <a:prstGeom prst="rect">
            <a:avLst/>
          </a:prstGeom>
          <a:noFill/>
          <a:ln>
            <a:noFill/>
          </a:ln>
        </p:spPr>
        <p:txBody>
          <a:bodyPr vert="horz" wrap="square" lIns="90000" tIns="45000" rIns="90000" bIns="45000" anchor="ctr" anchorCtr="0" compatLnSpc="0">
            <a:spAutoFit/>
          </a:bodyPr>
          <a:lstStyle/>
          <a:p>
            <a:pPr marL="0" marR="0" lvl="0" indent="0" algn="just" rtl="0" hangingPunct="0">
              <a:lnSpc>
                <a:spcPct val="100000"/>
              </a:lnSpc>
              <a:spcBef>
                <a:spcPts val="0"/>
              </a:spcBef>
              <a:spcAft>
                <a:spcPts val="0"/>
              </a:spcAft>
              <a:buNone/>
              <a:tabLst/>
            </a:pPr>
            <a:fld id="{FAE26790-E65D-4E1C-9C79-C538968E1ED2}" type="slidenum">
              <a:rPr lang="en-US" sz="1400" b="0" i="0" u="none" strike="noStrike" kern="1200" cap="none">
                <a:ln>
                  <a:noFill/>
                </a:ln>
                <a:solidFill>
                  <a:srgbClr val="808080"/>
                </a:solidFill>
                <a:latin typeface="Liberation Sans" pitchFamily="18"/>
                <a:ea typeface="Noto Sans CJK SC" pitchFamily="2"/>
                <a:cs typeface="Lohit Devanagari" pitchFamily="2"/>
              </a:rPr>
              <a:t>3</a:t>
            </a:fld>
            <a:endParaRPr lang="en-US" sz="1400" b="0" i="0" u="none" strike="noStrike" kern="1200" cap="none">
              <a:ln>
                <a:noFill/>
              </a:ln>
              <a:solidFill>
                <a:srgbClr val="808080"/>
              </a:solidFill>
              <a:latin typeface="Liberation Sans" pitchFamily="18"/>
              <a:ea typeface="Noto Sans CJK SC" pitchFamily="2"/>
              <a:cs typeface="Lohit Devanagari" pitchFamily="2"/>
            </a:endParaRPr>
          </a:p>
        </p:txBody>
      </p:sp>
      <p:sp>
        <p:nvSpPr>
          <p:cNvPr id="10" name="Connettore diritto 9">
            <a:extLst>
              <a:ext uri="{FF2B5EF4-FFF2-40B4-BE49-F238E27FC236}">
                <a16:creationId xmlns:a16="http://schemas.microsoft.com/office/drawing/2014/main" id="{0B318486-439E-98E5-F0C9-BA0E6F83F037}"/>
              </a:ext>
            </a:extLst>
          </p:cNvPr>
          <p:cNvSpPr/>
          <p:nvPr/>
        </p:nvSpPr>
        <p:spPr>
          <a:xfrm>
            <a:off x="900000" y="720000"/>
            <a:ext cx="7740000" cy="0"/>
          </a:xfrm>
          <a:prstGeom prst="line">
            <a:avLst/>
          </a:prstGeom>
          <a:noFill/>
          <a:ln w="38160">
            <a:solidFill>
              <a:srgbClr val="F10D0C"/>
            </a:solidFill>
            <a:prstDash val="solid"/>
          </a:ln>
        </p:spPr>
        <p:txBody>
          <a:bodyPr wrap="square" lIns="109080" tIns="64080" rIns="109080" bIns="6408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11" name="CasellaDiTesto 10">
            <a:extLst>
              <a:ext uri="{FF2B5EF4-FFF2-40B4-BE49-F238E27FC236}">
                <a16:creationId xmlns:a16="http://schemas.microsoft.com/office/drawing/2014/main" id="{25A3EA9B-CD6B-D97C-E818-31148ABF4349}"/>
              </a:ext>
            </a:extLst>
          </p:cNvPr>
          <p:cNvSpPr txBox="1"/>
          <p:nvPr/>
        </p:nvSpPr>
        <p:spPr>
          <a:xfrm>
            <a:off x="360000" y="1005840"/>
            <a:ext cx="5400000" cy="3674160"/>
          </a:xfrm>
          <a:prstGeom prst="rect">
            <a:avLst/>
          </a:prstGeom>
          <a:noFill/>
          <a:ln>
            <a:noFill/>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r>
              <a:rPr lang="en-US" sz="1400" b="1" i="0" u="none" strike="noStrike" kern="1200" cap="none" dirty="0">
                <a:ln>
                  <a:noFill/>
                </a:ln>
                <a:solidFill>
                  <a:srgbClr val="F10D0C"/>
                </a:solidFill>
                <a:latin typeface="Liberation Sans" pitchFamily="18"/>
                <a:ea typeface="Noto Sans CJK SC" pitchFamily="2"/>
                <a:cs typeface="Lohit Devanagari" pitchFamily="2"/>
              </a:rPr>
              <a:t>Layout</a:t>
            </a:r>
            <a:r>
              <a:rPr lang="en-US" sz="1400" b="0" i="0" u="none" strike="noStrike" kern="1200" cap="none" dirty="0">
                <a:ln>
                  <a:noFill/>
                </a:ln>
                <a:latin typeface="Liberation Sans" pitchFamily="18"/>
                <a:ea typeface="Noto Sans CJK SC" pitchFamily="2"/>
                <a:cs typeface="Lohit Devanagari" pitchFamily="2"/>
              </a:rPr>
              <a:t>: </a:t>
            </a:r>
          </a:p>
          <a:p>
            <a:pPr marL="0" marR="0" lvl="0" indent="0" rtl="0" hangingPunct="0">
              <a:lnSpc>
                <a:spcPct val="100000"/>
              </a:lnSpc>
              <a:spcBef>
                <a:spcPts val="0"/>
              </a:spcBef>
              <a:spcAft>
                <a:spcPts val="0"/>
              </a:spcAft>
              <a:buNone/>
              <a:tabLst/>
            </a:pPr>
            <a:r>
              <a:rPr lang="en-US" sz="1400" b="0" i="0" u="none" strike="noStrike" kern="1200" cap="none" dirty="0">
                <a:ln>
                  <a:noFill/>
                </a:ln>
                <a:latin typeface="Liberation Sans" pitchFamily="18"/>
                <a:ea typeface="Noto Sans CJK SC" pitchFamily="2"/>
                <a:cs typeface="Lohit Devanagari" pitchFamily="2"/>
              </a:rPr>
              <a:t>3 layers → replace ITS2 Inner Barrel</a:t>
            </a:r>
          </a:p>
          <a:p>
            <a:pPr marL="285750" marR="0" lvl="0" indent="-285750" rtl="0" hangingPunct="0">
              <a:lnSpc>
                <a:spcPct val="100000"/>
              </a:lnSpc>
              <a:spcBef>
                <a:spcPts val="0"/>
              </a:spcBef>
              <a:spcAft>
                <a:spcPts val="0"/>
              </a:spcAft>
              <a:buSzPct val="150000"/>
              <a:buFont typeface="Arial" panose="020B0604020202020204" pitchFamily="34" charset="0"/>
              <a:buChar char="•"/>
              <a:tabLst/>
            </a:pPr>
            <a:r>
              <a:rPr lang="en-US" sz="1400" b="0" i="0" u="none" strike="noStrike" kern="1200" cap="none" dirty="0">
                <a:ln>
                  <a:noFill/>
                </a:ln>
                <a:latin typeface="Liberation Sans" pitchFamily="18"/>
                <a:ea typeface="Noto Sans CJK SC" pitchFamily="2"/>
                <a:cs typeface="Lohit Devanagari" pitchFamily="2"/>
              </a:rPr>
              <a:t>beam pipe inner radius (to 16 mm with 500 </a:t>
            </a:r>
            <a:r>
              <a:rPr lang="en-US" sz="1400" b="0" i="0" u="none" strike="noStrike" kern="1200" cap="none" dirty="0" err="1">
                <a:ln>
                  <a:noFill/>
                </a:ln>
                <a:latin typeface="Liberation Sans" pitchFamily="18"/>
                <a:ea typeface="Noto Sans CJK SC" pitchFamily="2"/>
                <a:cs typeface="Lohit Devanagari" pitchFamily="2"/>
              </a:rPr>
              <a:t>μm</a:t>
            </a:r>
            <a:r>
              <a:rPr lang="en-US" sz="1400" b="0" i="0" u="none" strike="noStrike" kern="1200" cap="none" dirty="0">
                <a:ln>
                  <a:noFill/>
                </a:ln>
                <a:latin typeface="Liberation Sans" pitchFamily="18"/>
                <a:ea typeface="Noto Sans CJK SC" pitchFamily="2"/>
                <a:cs typeface="Lohit Devanagari" pitchFamily="2"/>
              </a:rPr>
              <a:t> thickness)</a:t>
            </a:r>
          </a:p>
          <a:p>
            <a:pPr marL="285750" indent="-285750" hangingPunct="0">
              <a:buSzPct val="150000"/>
              <a:buFont typeface="Arial" panose="020B0604020202020204" pitchFamily="34" charset="0"/>
              <a:buChar char="•"/>
            </a:pPr>
            <a:r>
              <a:rPr lang="en-US" sz="1400" dirty="0">
                <a:latin typeface="Liberation Sans" pitchFamily="18"/>
                <a:ea typeface="Noto Sans CJK SC" pitchFamily="2"/>
                <a:cs typeface="Lohit Devanagari" pitchFamily="2"/>
              </a:rPr>
              <a:t>closer to the beam pipe </a:t>
            </a:r>
            <a:r>
              <a:rPr lang="en-US" sz="1400" b="1" dirty="0">
                <a:latin typeface="Liberation Sans" pitchFamily="18"/>
                <a:ea typeface="Noto Sans CJK SC" pitchFamily="2"/>
                <a:cs typeface="Lohit Devanagari" pitchFamily="2"/>
              </a:rPr>
              <a:t>23 mm </a:t>
            </a:r>
            <a:r>
              <a:rPr lang="en-US" sz="1400" b="1" i="0" u="none" strike="noStrike" kern="1200" cap="none" dirty="0">
                <a:ln>
                  <a:noFill/>
                </a:ln>
                <a:latin typeface="Liberation Sans" pitchFamily="18"/>
                <a:ea typeface="Noto Sans CJK SC" pitchFamily="2"/>
                <a:cs typeface="Lohit Devanagari" pitchFamily="2"/>
              </a:rPr>
              <a:t>→ 18 mm</a:t>
            </a:r>
            <a:endParaRPr lang="en-US" sz="1400" b="0" i="0" u="none" strike="noStrike" kern="1200" cap="none" dirty="0">
              <a:ln>
                <a:noFill/>
              </a:ln>
              <a:latin typeface="Liberation Sans" pitchFamily="18"/>
              <a:ea typeface="Noto Sans CJK SC" pitchFamily="2"/>
              <a:cs typeface="Lohit Devanagari" pitchFamily="2"/>
            </a:endParaRPr>
          </a:p>
          <a:p>
            <a:pPr marL="0" marR="0" lvl="0" indent="0" rtl="0" hangingPunct="0">
              <a:lnSpc>
                <a:spcPct val="100000"/>
              </a:lnSpc>
              <a:spcBef>
                <a:spcPts val="0"/>
              </a:spcBef>
              <a:spcAft>
                <a:spcPts val="0"/>
              </a:spcAft>
              <a:buNone/>
              <a:tabLst/>
            </a:pPr>
            <a:endParaRPr lang="en-US" sz="1400" b="0" i="0" u="none" strike="noStrike" kern="1200" cap="none" dirty="0">
              <a:ln>
                <a:noFill/>
              </a:ln>
              <a:latin typeface="Liberation Sans" pitchFamily="18"/>
              <a:ea typeface="Noto Sans CJK SC" pitchFamily="2"/>
              <a:cs typeface="Lohit Devanagari" pitchFamily="2"/>
            </a:endParaRPr>
          </a:p>
          <a:p>
            <a:pPr marL="0" marR="0" lvl="0" indent="0" rtl="0" hangingPunct="0">
              <a:lnSpc>
                <a:spcPct val="100000"/>
              </a:lnSpc>
              <a:spcBef>
                <a:spcPts val="0"/>
              </a:spcBef>
              <a:spcAft>
                <a:spcPts val="0"/>
              </a:spcAft>
              <a:buNone/>
              <a:tabLst/>
            </a:pPr>
            <a:r>
              <a:rPr lang="en-US" sz="1400" b="1" i="0" u="none" strike="noStrike" kern="1200" cap="none" dirty="0">
                <a:ln>
                  <a:noFill/>
                </a:ln>
                <a:solidFill>
                  <a:srgbClr val="F10D0C"/>
                </a:solidFill>
                <a:latin typeface="Liberation Sans" pitchFamily="18"/>
                <a:ea typeface="Noto Sans CJK SC" pitchFamily="2"/>
                <a:cs typeface="Lohit Devanagari" pitchFamily="2"/>
              </a:rPr>
              <a:t>Technology</a:t>
            </a:r>
            <a:r>
              <a:rPr lang="en-US" sz="1400" b="0" i="0" u="none" strike="noStrike" kern="1200" cap="none" dirty="0">
                <a:ln>
                  <a:noFill/>
                </a:ln>
                <a:latin typeface="Liberation Sans" pitchFamily="18"/>
                <a:ea typeface="Noto Sans CJK SC" pitchFamily="2"/>
                <a:cs typeface="Lohit Devanagari" pitchFamily="2"/>
              </a:rPr>
              <a:t>:</a:t>
            </a:r>
          </a:p>
          <a:p>
            <a:pPr marL="285750" marR="0" lvl="0" indent="-285750" rtl="0" hangingPunct="0">
              <a:lnSpc>
                <a:spcPct val="100000"/>
              </a:lnSpc>
              <a:spcBef>
                <a:spcPts val="0"/>
              </a:spcBef>
              <a:spcAft>
                <a:spcPts val="0"/>
              </a:spcAft>
              <a:buSzPct val="150000"/>
              <a:buFont typeface="Arial" panose="020B0604020202020204" pitchFamily="34" charset="0"/>
              <a:buChar char="•"/>
              <a:tabLst/>
            </a:pPr>
            <a:r>
              <a:rPr lang="en-US" sz="1400" b="1" i="0" u="none" strike="noStrike" kern="1200" cap="none" dirty="0">
                <a:ln>
                  <a:noFill/>
                </a:ln>
                <a:latin typeface="Liberation Sans" pitchFamily="18"/>
                <a:ea typeface="Noto Sans CJK SC" pitchFamily="2"/>
                <a:cs typeface="Lohit Devanagari" pitchFamily="2"/>
              </a:rPr>
              <a:t>65 nm CMOS</a:t>
            </a:r>
            <a:r>
              <a:rPr lang="en-US" sz="1400" b="0" i="0" u="none" strike="noStrike" kern="1200" cap="none" dirty="0">
                <a:ln>
                  <a:noFill/>
                </a:ln>
                <a:latin typeface="Liberation Sans" pitchFamily="18"/>
                <a:ea typeface="Noto Sans CJK SC" pitchFamily="2"/>
                <a:cs typeface="Lohit Devanagari" pitchFamily="2"/>
              </a:rPr>
              <a:t> from </a:t>
            </a:r>
            <a:r>
              <a:rPr lang="en-US" sz="1400" b="0" i="0" u="none" strike="noStrike" kern="1200" cap="none" dirty="0" err="1">
                <a:ln>
                  <a:noFill/>
                </a:ln>
                <a:latin typeface="Liberation Sans" pitchFamily="18"/>
                <a:ea typeface="Noto Sans CJK SC" pitchFamily="2"/>
                <a:cs typeface="Lohit Devanagari" pitchFamily="2"/>
              </a:rPr>
              <a:t>TPSCo</a:t>
            </a:r>
            <a:r>
              <a:rPr lang="en-US" sz="1400" b="0" i="0" u="none" strike="noStrike" kern="1200" cap="none" dirty="0">
                <a:ln>
                  <a:noFill/>
                </a:ln>
                <a:latin typeface="Liberation Sans" pitchFamily="18"/>
                <a:ea typeface="Noto Sans CJK SC" pitchFamily="2"/>
                <a:cs typeface="Lohit Devanagari" pitchFamily="2"/>
              </a:rPr>
              <a:t> (Tower Partners Semiconductor): </a:t>
            </a:r>
          </a:p>
          <a:p>
            <a:pPr marL="742950" lvl="2" indent="-285750" hangingPunct="0">
              <a:buSzPct val="150000"/>
              <a:buFont typeface="Arial" panose="020B0604020202020204" pitchFamily="34" charset="0"/>
              <a:buChar char="•"/>
            </a:pPr>
            <a:r>
              <a:rPr lang="en-US" sz="1400" b="0" i="0" u="none" strike="noStrike" kern="1200" cap="none" dirty="0">
                <a:ln>
                  <a:noFill/>
                </a:ln>
                <a:latin typeface="Liberation Sans" pitchFamily="18"/>
                <a:ea typeface="Noto Sans CJK SC" pitchFamily="2"/>
                <a:cs typeface="Lohit Devanagari" pitchFamily="2"/>
              </a:rPr>
              <a:t>300 mm </a:t>
            </a:r>
            <a:r>
              <a:rPr lang="en-US" sz="1400" b="1" i="0" u="none" strike="noStrike" kern="1200" cap="none" dirty="0">
                <a:ln>
                  <a:noFill/>
                </a:ln>
                <a:latin typeface="Liberation Sans" pitchFamily="18"/>
                <a:ea typeface="Noto Sans CJK SC" pitchFamily="2"/>
                <a:cs typeface="Lohit Devanagari" pitchFamily="2"/>
              </a:rPr>
              <a:t>wafer-scale chips</a:t>
            </a:r>
            <a:r>
              <a:rPr lang="en-US" sz="1400" b="0" i="0" u="none" strike="noStrike" kern="1200" cap="none" dirty="0">
                <a:ln>
                  <a:noFill/>
                </a:ln>
                <a:latin typeface="Liberation Sans" pitchFamily="18"/>
                <a:ea typeface="Noto Sans CJK SC" pitchFamily="2"/>
                <a:cs typeface="Lohit Devanagari" pitchFamily="2"/>
              </a:rPr>
              <a:t>, fabricated using </a:t>
            </a:r>
            <a:r>
              <a:rPr lang="en-US" sz="1400" b="1" i="0" u="none" strike="noStrike" kern="1200" cap="none" dirty="0">
                <a:ln>
                  <a:noFill/>
                </a:ln>
                <a:latin typeface="Liberation Sans" pitchFamily="18"/>
                <a:ea typeface="Noto Sans CJK SC" pitchFamily="2"/>
                <a:cs typeface="Lohit Devanagari" pitchFamily="2"/>
              </a:rPr>
              <a:t>stitching</a:t>
            </a:r>
          </a:p>
          <a:p>
            <a:pPr marL="285750" marR="0" lvl="0" indent="-285750" rtl="0" hangingPunct="0">
              <a:lnSpc>
                <a:spcPct val="100000"/>
              </a:lnSpc>
              <a:spcBef>
                <a:spcPts val="0"/>
              </a:spcBef>
              <a:spcAft>
                <a:spcPts val="0"/>
              </a:spcAft>
              <a:buSzPct val="150000"/>
              <a:buFont typeface="Arial" panose="020B0604020202020204" pitchFamily="34" charset="0"/>
              <a:buChar char="•"/>
              <a:tabLst/>
            </a:pPr>
            <a:r>
              <a:rPr lang="en-US" sz="1400" b="0" i="0" u="none" strike="noStrike" kern="1200" cap="none" dirty="0">
                <a:ln>
                  <a:noFill/>
                </a:ln>
                <a:latin typeface="Liberation Sans" pitchFamily="18"/>
                <a:ea typeface="Noto Sans CJK SC" pitchFamily="2"/>
                <a:cs typeface="Lohit Devanagari" pitchFamily="2"/>
              </a:rPr>
              <a:t>thinned down to </a:t>
            </a:r>
            <a:r>
              <a:rPr lang="en-US" sz="1400" b="1" i="0" u="none" strike="noStrike" kern="1200" cap="none" dirty="0">
                <a:ln>
                  <a:noFill/>
                </a:ln>
                <a:latin typeface="Liberation Sans" pitchFamily="18"/>
                <a:ea typeface="Noto Sans CJK SC" pitchFamily="2"/>
                <a:cs typeface="Lohit Devanagari" pitchFamily="2"/>
              </a:rPr>
              <a:t>50 µm</a:t>
            </a:r>
            <a:r>
              <a:rPr lang="en-US" sz="1400" b="0" i="0" u="none" strike="noStrike" kern="1200" cap="none" dirty="0">
                <a:ln>
                  <a:noFill/>
                </a:ln>
                <a:latin typeface="Liberation Sans" pitchFamily="18"/>
                <a:ea typeface="Noto Sans CJK SC" pitchFamily="2"/>
                <a:cs typeface="Lohit Devanagari" pitchFamily="2"/>
              </a:rPr>
              <a:t> </a:t>
            </a:r>
          </a:p>
          <a:p>
            <a:pPr marL="742950" lvl="2" indent="-285750" hangingPunct="0">
              <a:buSzPct val="150000"/>
              <a:buFont typeface="Arial" panose="020B0604020202020204" pitchFamily="34" charset="0"/>
              <a:buChar char="•"/>
            </a:pPr>
            <a:r>
              <a:rPr lang="en-US" sz="1400" b="0" i="0" u="none" strike="noStrike" kern="1200" cap="none" dirty="0">
                <a:ln>
                  <a:noFill/>
                </a:ln>
                <a:latin typeface="Liberation Sans" pitchFamily="18"/>
                <a:ea typeface="Noto Sans CJK SC" pitchFamily="2"/>
                <a:cs typeface="Lohit Devanagari" pitchFamily="2"/>
              </a:rPr>
              <a:t>flexible (bent to target radii)</a:t>
            </a:r>
          </a:p>
          <a:p>
            <a:pPr marL="285750" marR="0" lvl="0" indent="-285750" rtl="0" hangingPunct="0">
              <a:lnSpc>
                <a:spcPct val="100000"/>
              </a:lnSpc>
              <a:spcBef>
                <a:spcPts val="0"/>
              </a:spcBef>
              <a:spcAft>
                <a:spcPts val="0"/>
              </a:spcAft>
              <a:buSzPct val="150000"/>
              <a:buFont typeface="Arial" panose="020B0604020202020204" pitchFamily="34" charset="0"/>
              <a:buChar char="•"/>
              <a:tabLst/>
            </a:pPr>
            <a:r>
              <a:rPr lang="en-US" sz="1400" b="0" i="0" u="none" strike="noStrike" kern="1200" cap="none" dirty="0">
                <a:ln>
                  <a:noFill/>
                </a:ln>
                <a:latin typeface="Liberation Sans" pitchFamily="18"/>
                <a:ea typeface="Noto Sans CJK SC" pitchFamily="2"/>
                <a:cs typeface="Lohit Devanagari" pitchFamily="2"/>
              </a:rPr>
              <a:t>mechanically held by carbon foam ribs with low density and high thermal conductivity</a:t>
            </a:r>
          </a:p>
          <a:p>
            <a:pPr marL="0" marR="0" lvl="0" indent="0" rtl="0" hangingPunct="0">
              <a:lnSpc>
                <a:spcPct val="100000"/>
              </a:lnSpc>
              <a:spcBef>
                <a:spcPts val="0"/>
              </a:spcBef>
              <a:spcAft>
                <a:spcPts val="0"/>
              </a:spcAft>
              <a:buNone/>
              <a:tabLst/>
            </a:pPr>
            <a:endParaRPr lang="en-US" sz="1400" b="0" i="0" u="none" strike="noStrike" kern="1200" cap="none" dirty="0">
              <a:ln>
                <a:noFill/>
              </a:ln>
              <a:latin typeface="Liberation Sans" pitchFamily="18"/>
              <a:ea typeface="Noto Sans CJK SC" pitchFamily="2"/>
              <a:cs typeface="Lohit Devanagari" pitchFamily="2"/>
            </a:endParaRPr>
          </a:p>
          <a:p>
            <a:pPr marL="0" marR="0" lvl="0" indent="0" rtl="0" hangingPunct="0">
              <a:lnSpc>
                <a:spcPct val="100000"/>
              </a:lnSpc>
              <a:spcBef>
                <a:spcPts val="0"/>
              </a:spcBef>
              <a:spcAft>
                <a:spcPts val="0"/>
              </a:spcAft>
              <a:buNone/>
              <a:tabLst/>
            </a:pPr>
            <a:r>
              <a:rPr lang="en-US" sz="1400" b="1" i="0" u="none" strike="noStrike" kern="1200" cap="none" dirty="0">
                <a:ln>
                  <a:noFill/>
                </a:ln>
                <a:solidFill>
                  <a:srgbClr val="F10D0C"/>
                </a:solidFill>
                <a:latin typeface="Liberation Sans" pitchFamily="18"/>
                <a:ea typeface="Noto Sans CJK SC" pitchFamily="2"/>
                <a:cs typeface="Lohit Devanagari" pitchFamily="2"/>
              </a:rPr>
              <a:t>Benefits</a:t>
            </a:r>
            <a:r>
              <a:rPr lang="en-US" sz="1400" b="0" i="0" u="none" strike="noStrike" kern="1200" cap="none" dirty="0">
                <a:ln>
                  <a:noFill/>
                </a:ln>
                <a:latin typeface="Liberation Sans" pitchFamily="18"/>
                <a:ea typeface="Noto Sans CJK SC" pitchFamily="2"/>
                <a:cs typeface="Lohit Devanagari" pitchFamily="2"/>
              </a:rPr>
              <a:t>: </a:t>
            </a:r>
          </a:p>
          <a:p>
            <a:pPr marL="285750" marR="0" lvl="0" indent="-285750" rtl="0" hangingPunct="0">
              <a:lnSpc>
                <a:spcPct val="100000"/>
              </a:lnSpc>
              <a:spcBef>
                <a:spcPts val="0"/>
              </a:spcBef>
              <a:spcAft>
                <a:spcPts val="0"/>
              </a:spcAft>
              <a:buSzPct val="150000"/>
              <a:buFont typeface="Arial" panose="020B0604020202020204" pitchFamily="34" charset="0"/>
              <a:buChar char="•"/>
              <a:tabLst/>
            </a:pPr>
            <a:r>
              <a:rPr lang="en-US" sz="1400" b="0" i="0" u="none" strike="noStrike" kern="1200" cap="none" dirty="0">
                <a:ln>
                  <a:noFill/>
                </a:ln>
                <a:latin typeface="Liberation Sans" pitchFamily="18"/>
                <a:ea typeface="Noto Sans CJK SC" pitchFamily="2"/>
                <a:cs typeface="Lohit Devanagari" pitchFamily="2"/>
              </a:rPr>
              <a:t>extremely low material budget: </a:t>
            </a:r>
            <a:r>
              <a:rPr lang="en-US" sz="1400" b="1" i="0" u="none" strike="noStrike" kern="1200" cap="none" dirty="0">
                <a:ln>
                  <a:noFill/>
                </a:ln>
                <a:latin typeface="Liberation Sans" pitchFamily="18"/>
                <a:ea typeface="Noto Sans CJK SC" pitchFamily="2"/>
                <a:cs typeface="Lohit Devanagari" pitchFamily="2"/>
              </a:rPr>
              <a:t>0.09% X</a:t>
            </a:r>
            <a:r>
              <a:rPr lang="en-US" sz="1400" b="1" i="0" u="none" strike="noStrike" kern="1200" cap="none" baseline="-8000" dirty="0">
                <a:ln>
                  <a:noFill/>
                </a:ln>
                <a:latin typeface="Liberation Sans" pitchFamily="18"/>
                <a:ea typeface="Noto Sans CJK SC" pitchFamily="2"/>
                <a:cs typeface="Lohit Devanagari" pitchFamily="2"/>
              </a:rPr>
              <a:t>0</a:t>
            </a:r>
            <a:r>
              <a:rPr lang="en-US" sz="1400" b="1" i="0" u="none" strike="noStrike" kern="1200" cap="none" baseline="0" dirty="0">
                <a:ln>
                  <a:noFill/>
                </a:ln>
                <a:latin typeface="Liberation Sans" pitchFamily="18"/>
                <a:ea typeface="Noto Sans CJK SC" pitchFamily="2"/>
                <a:cs typeface="Lohit Devanagari" pitchFamily="2"/>
              </a:rPr>
              <a:t>/X per layer</a:t>
            </a:r>
          </a:p>
          <a:p>
            <a:pPr marL="285750" marR="0" lvl="0" indent="-285750" rtl="0" hangingPunct="0">
              <a:lnSpc>
                <a:spcPct val="100000"/>
              </a:lnSpc>
              <a:spcBef>
                <a:spcPts val="0"/>
              </a:spcBef>
              <a:spcAft>
                <a:spcPts val="0"/>
              </a:spcAft>
              <a:buSzPct val="150000"/>
              <a:buFont typeface="Arial" panose="020B0604020202020204" pitchFamily="34" charset="0"/>
              <a:buChar char="•"/>
              <a:tabLst/>
            </a:pPr>
            <a:r>
              <a:rPr lang="en-US" sz="1400" b="0" i="0" u="none" strike="noStrike" kern="1200" cap="none" dirty="0">
                <a:ln>
                  <a:noFill/>
                </a:ln>
                <a:latin typeface="Liberation Sans" pitchFamily="18"/>
                <a:ea typeface="Noto Sans CJK SC" pitchFamily="2"/>
                <a:cs typeface="Lohit Devanagari" pitchFamily="2"/>
              </a:rPr>
              <a:t>homogeneous material distribution</a:t>
            </a:r>
          </a:p>
        </p:txBody>
      </p:sp>
      <p:pic>
        <p:nvPicPr>
          <p:cNvPr id="12" name="Immagine 11">
            <a:extLst>
              <a:ext uri="{FF2B5EF4-FFF2-40B4-BE49-F238E27FC236}">
                <a16:creationId xmlns:a16="http://schemas.microsoft.com/office/drawing/2014/main" id="{CE7108B3-2442-C080-31C0-E7FD391F84F8}"/>
              </a:ext>
            </a:extLst>
          </p:cNvPr>
          <p:cNvPicPr>
            <a:picLocks noChangeAspect="1"/>
          </p:cNvPicPr>
          <p:nvPr/>
        </p:nvPicPr>
        <p:blipFill>
          <a:blip r:embed="rId6">
            <a:lum/>
            <a:alphaModFix/>
          </a:blip>
          <a:srcRect l="9297" r="19408"/>
          <a:stretch>
            <a:fillRect/>
          </a:stretch>
        </p:blipFill>
        <p:spPr>
          <a:xfrm>
            <a:off x="5546864" y="761960"/>
            <a:ext cx="2937600" cy="2124000"/>
          </a:xfrm>
          <a:prstGeom prst="rect">
            <a:avLst/>
          </a:prstGeom>
          <a:noFill/>
          <a:ln>
            <a:noFill/>
          </a:ln>
        </p:spPr>
      </p:pic>
      <p:pic>
        <p:nvPicPr>
          <p:cNvPr id="13" name="Immagine 12">
            <a:extLst>
              <a:ext uri="{FF2B5EF4-FFF2-40B4-BE49-F238E27FC236}">
                <a16:creationId xmlns:a16="http://schemas.microsoft.com/office/drawing/2014/main" id="{5FB7CCE6-F1C8-FE75-3282-7E403A23592E}"/>
              </a:ext>
            </a:extLst>
          </p:cNvPr>
          <p:cNvPicPr>
            <a:picLocks noChangeAspect="1"/>
          </p:cNvPicPr>
          <p:nvPr/>
        </p:nvPicPr>
        <p:blipFill>
          <a:blip r:embed="rId7">
            <a:lum/>
            <a:alphaModFix/>
          </a:blip>
          <a:srcRect/>
          <a:stretch>
            <a:fillRect/>
          </a:stretch>
        </p:blipFill>
        <p:spPr>
          <a:xfrm>
            <a:off x="7084800" y="2491638"/>
            <a:ext cx="2890800" cy="2786400"/>
          </a:xfrm>
          <a:prstGeom prst="rect">
            <a:avLst/>
          </a:prstGeom>
          <a:noFill/>
          <a:ln>
            <a:noFill/>
          </a:ln>
        </p:spPr>
      </p:pic>
      <p:pic>
        <p:nvPicPr>
          <p:cNvPr id="14" name="Immagine 13">
            <a:extLst>
              <a:ext uri="{FF2B5EF4-FFF2-40B4-BE49-F238E27FC236}">
                <a16:creationId xmlns:a16="http://schemas.microsoft.com/office/drawing/2014/main" id="{E1A48DFB-288A-D0C3-5B8F-25BB011050A7}"/>
              </a:ext>
            </a:extLst>
          </p:cNvPr>
          <p:cNvPicPr>
            <a:picLocks noChangeAspect="1"/>
          </p:cNvPicPr>
          <p:nvPr/>
        </p:nvPicPr>
        <p:blipFill>
          <a:blip r:embed="rId8">
            <a:lum/>
            <a:alphaModFix/>
          </a:blip>
          <a:srcRect/>
          <a:stretch>
            <a:fillRect/>
          </a:stretch>
        </p:blipFill>
        <p:spPr>
          <a:xfrm>
            <a:off x="4610238" y="3084912"/>
            <a:ext cx="2700000" cy="2322000"/>
          </a:xfrm>
          <a:prstGeom prst="rect">
            <a:avLst/>
          </a:prstGeom>
          <a:noFill/>
          <a:ln>
            <a:noFill/>
          </a:ln>
        </p:spPr>
      </p:pic>
      <p:sp>
        <p:nvSpPr>
          <p:cNvPr id="15" name="Figura a mano libera: forma 14">
            <a:extLst>
              <a:ext uri="{FF2B5EF4-FFF2-40B4-BE49-F238E27FC236}">
                <a16:creationId xmlns:a16="http://schemas.microsoft.com/office/drawing/2014/main" id="{CCDABB9C-84BD-C79A-00B0-1FF1545BEA28}"/>
              </a:ext>
            </a:extLst>
          </p:cNvPr>
          <p:cNvSpPr/>
          <p:nvPr/>
        </p:nvSpPr>
        <p:spPr>
          <a:xfrm>
            <a:off x="7160400" y="2538000"/>
            <a:ext cx="324000" cy="324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0">
            <a:solidFill>
              <a:srgbClr val="FFFFFF"/>
            </a:solid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page4">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3AA24EC9-FC3F-4C6B-B1AA-AA3B166229FC}"/>
              </a:ext>
            </a:extLst>
          </p:cNvPr>
          <p:cNvPicPr>
            <a:picLocks noChangeAspect="1"/>
          </p:cNvPicPr>
          <p:nvPr/>
        </p:nvPicPr>
        <p:blipFill>
          <a:blip r:embed="rId3">
            <a:lum/>
            <a:alphaModFix/>
          </a:blip>
          <a:srcRect/>
          <a:stretch>
            <a:fillRect/>
          </a:stretch>
        </p:blipFill>
        <p:spPr>
          <a:xfrm>
            <a:off x="162000" y="176400"/>
            <a:ext cx="414000" cy="543600"/>
          </a:xfrm>
          <a:prstGeom prst="rect">
            <a:avLst/>
          </a:prstGeom>
          <a:noFill/>
          <a:ln>
            <a:noFill/>
          </a:ln>
        </p:spPr>
      </p:pic>
      <p:pic>
        <p:nvPicPr>
          <p:cNvPr id="3" name="Immagine 2">
            <a:extLst>
              <a:ext uri="{FF2B5EF4-FFF2-40B4-BE49-F238E27FC236}">
                <a16:creationId xmlns:a16="http://schemas.microsoft.com/office/drawing/2014/main" id="{026C3E91-D078-F5D3-76BF-21C17836E453}"/>
              </a:ext>
            </a:extLst>
          </p:cNvPr>
          <p:cNvPicPr>
            <a:picLocks noChangeAspect="1"/>
          </p:cNvPicPr>
          <p:nvPr/>
        </p:nvPicPr>
        <p:blipFill>
          <a:blip r:embed="rId4">
            <a:lum/>
            <a:alphaModFix/>
          </a:blip>
          <a:srcRect/>
          <a:stretch>
            <a:fillRect/>
          </a:stretch>
        </p:blipFill>
        <p:spPr>
          <a:xfrm>
            <a:off x="8913600" y="165600"/>
            <a:ext cx="986400" cy="374400"/>
          </a:xfrm>
          <a:prstGeom prst="rect">
            <a:avLst/>
          </a:prstGeom>
          <a:noFill/>
          <a:ln>
            <a:noFill/>
          </a:ln>
        </p:spPr>
      </p:pic>
      <p:sp>
        <p:nvSpPr>
          <p:cNvPr id="4" name="Titolo 3">
            <a:extLst>
              <a:ext uri="{FF2B5EF4-FFF2-40B4-BE49-F238E27FC236}">
                <a16:creationId xmlns:a16="http://schemas.microsoft.com/office/drawing/2014/main" id="{A4F89F21-A1E0-5E91-B54A-166CDEBDD7C1}"/>
              </a:ext>
            </a:extLst>
          </p:cNvPr>
          <p:cNvSpPr txBox="1">
            <a:spLocks noGrp="1"/>
          </p:cNvSpPr>
          <p:nvPr>
            <p:ph type="title" idx="4294967295"/>
          </p:nvPr>
        </p:nvSpPr>
        <p:spPr>
          <a:xfrm>
            <a:off x="720000" y="146520"/>
            <a:ext cx="8593560" cy="493920"/>
          </a:xfrm>
        </p:spPr>
        <p:txBody>
          <a:bodyPr vert="horz"/>
          <a:lstStyle/>
          <a:p>
            <a:pPr lvl="0" rtl="0"/>
            <a:r>
              <a:rPr lang="en-US" sz="2800"/>
              <a:t>MAPS in the 65 nm CMOS technology</a:t>
            </a:r>
          </a:p>
        </p:txBody>
      </p:sp>
      <p:sp>
        <p:nvSpPr>
          <p:cNvPr id="5" name="Connettore diritto 4">
            <a:extLst>
              <a:ext uri="{FF2B5EF4-FFF2-40B4-BE49-F238E27FC236}">
                <a16:creationId xmlns:a16="http://schemas.microsoft.com/office/drawing/2014/main" id="{1EC4AA75-4F84-B4A1-78BD-065F5B43DCF0}"/>
              </a:ext>
            </a:extLst>
          </p:cNvPr>
          <p:cNvSpPr/>
          <p:nvPr/>
        </p:nvSpPr>
        <p:spPr>
          <a:xfrm>
            <a:off x="1980000" y="720000"/>
            <a:ext cx="6120000" cy="0"/>
          </a:xfrm>
          <a:prstGeom prst="line">
            <a:avLst/>
          </a:prstGeom>
          <a:noFill/>
          <a:ln w="38160">
            <a:solidFill>
              <a:srgbClr val="F10D0C"/>
            </a:solidFill>
            <a:prstDash val="solid"/>
          </a:ln>
        </p:spPr>
        <p:txBody>
          <a:bodyPr wrap="square" lIns="109080" tIns="64080" rIns="109080" bIns="6408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pic>
        <p:nvPicPr>
          <p:cNvPr id="6" name="Immagine 5">
            <a:extLst>
              <a:ext uri="{FF2B5EF4-FFF2-40B4-BE49-F238E27FC236}">
                <a16:creationId xmlns:a16="http://schemas.microsoft.com/office/drawing/2014/main" id="{11B117CC-4F21-E4D5-9938-07478CC5A54D}"/>
              </a:ext>
            </a:extLst>
          </p:cNvPr>
          <p:cNvPicPr>
            <a:picLocks noChangeAspect="1"/>
          </p:cNvPicPr>
          <p:nvPr/>
        </p:nvPicPr>
        <p:blipFill>
          <a:blip r:embed="rId5">
            <a:lum/>
            <a:alphaModFix/>
          </a:blip>
          <a:srcRect/>
          <a:stretch>
            <a:fillRect/>
          </a:stretch>
        </p:blipFill>
        <p:spPr>
          <a:xfrm>
            <a:off x="9082800" y="540000"/>
            <a:ext cx="817200" cy="381600"/>
          </a:xfrm>
          <a:prstGeom prst="rect">
            <a:avLst/>
          </a:prstGeom>
          <a:noFill/>
          <a:ln>
            <a:noFill/>
          </a:ln>
        </p:spPr>
      </p:pic>
      <p:grpSp>
        <p:nvGrpSpPr>
          <p:cNvPr id="7" name="Gruppo 6">
            <a:extLst>
              <a:ext uri="{FF2B5EF4-FFF2-40B4-BE49-F238E27FC236}">
                <a16:creationId xmlns:a16="http://schemas.microsoft.com/office/drawing/2014/main" id="{415B2C2A-74CD-0366-7C64-65B9E21E7800}"/>
              </a:ext>
            </a:extLst>
          </p:cNvPr>
          <p:cNvGrpSpPr/>
          <p:nvPr/>
        </p:nvGrpSpPr>
        <p:grpSpPr>
          <a:xfrm>
            <a:off x="5544000" y="885600"/>
            <a:ext cx="2325600" cy="1454400"/>
            <a:chOff x="5544000" y="885600"/>
            <a:chExt cx="2325600" cy="1454400"/>
          </a:xfrm>
        </p:grpSpPr>
        <p:pic>
          <p:nvPicPr>
            <p:cNvPr id="8" name="Immagine 7">
              <a:extLst>
                <a:ext uri="{FF2B5EF4-FFF2-40B4-BE49-F238E27FC236}">
                  <a16:creationId xmlns:a16="http://schemas.microsoft.com/office/drawing/2014/main" id="{BD09DE2D-81AB-4660-0128-47F1A839583F}"/>
                </a:ext>
              </a:extLst>
            </p:cNvPr>
            <p:cNvPicPr>
              <a:picLocks noChangeAspect="1"/>
            </p:cNvPicPr>
            <p:nvPr/>
          </p:nvPicPr>
          <p:blipFill>
            <a:blip r:embed="rId6">
              <a:lum/>
              <a:alphaModFix/>
            </a:blip>
            <a:srcRect/>
            <a:stretch>
              <a:fillRect/>
            </a:stretch>
          </p:blipFill>
          <p:spPr>
            <a:xfrm>
              <a:off x="5544000" y="885600"/>
              <a:ext cx="2325600" cy="1454400"/>
            </a:xfrm>
            <a:prstGeom prst="rect">
              <a:avLst/>
            </a:prstGeom>
            <a:noFill/>
            <a:ln>
              <a:noFill/>
            </a:ln>
          </p:spPr>
        </p:pic>
        <p:sp>
          <p:nvSpPr>
            <p:cNvPr id="9" name="CasellaDiTesto 8">
              <a:extLst>
                <a:ext uri="{FF2B5EF4-FFF2-40B4-BE49-F238E27FC236}">
                  <a16:creationId xmlns:a16="http://schemas.microsoft.com/office/drawing/2014/main" id="{BF53E50F-F708-89DC-5D9E-692E78A5A01D}"/>
                </a:ext>
              </a:extLst>
            </p:cNvPr>
            <p:cNvSpPr txBox="1"/>
            <p:nvPr/>
          </p:nvSpPr>
          <p:spPr>
            <a:xfrm>
              <a:off x="5544000" y="1453680"/>
              <a:ext cx="1620000" cy="346320"/>
            </a:xfrm>
            <a:prstGeom prst="rect">
              <a:avLst/>
            </a:prstGeom>
            <a:noFill/>
            <a:ln>
              <a:noFill/>
            </a:ln>
          </p:spPr>
          <p:txBody>
            <a:bodyPr vert="horz" wrap="square" lIns="90000" tIns="45000" rIns="90000" bIns="45000" anchorCtr="0" compatLnSpc="0">
              <a:spAutoFit/>
            </a:bodyPr>
            <a:lstStyle/>
            <a:p>
              <a:pPr marL="0" marR="0" lvl="0" indent="0" algn="l" rtl="0" hangingPunct="0">
                <a:lnSpc>
                  <a:spcPct val="100000"/>
                </a:lnSpc>
                <a:spcBef>
                  <a:spcPts val="0"/>
                </a:spcBef>
                <a:spcAft>
                  <a:spcPts val="0"/>
                </a:spcAft>
                <a:buNone/>
                <a:tabLst/>
              </a:pPr>
              <a:r>
                <a:rPr lang="en-US" sz="1200" b="0" i="0" u="none" strike="noStrike" kern="1200" cap="none">
                  <a:ln>
                    <a:noFill/>
                  </a:ln>
                  <a:solidFill>
                    <a:srgbClr val="F10D0C"/>
                  </a:solidFill>
                  <a:latin typeface="Liberation Sans" pitchFamily="18"/>
                  <a:ea typeface="Noto Sans CJK SC" pitchFamily="2"/>
                  <a:cs typeface="Lohit Devanagari" pitchFamily="2"/>
                </a:rPr>
                <a:t>STANDARD</a:t>
              </a:r>
            </a:p>
          </p:txBody>
        </p:sp>
      </p:grpSp>
      <p:grpSp>
        <p:nvGrpSpPr>
          <p:cNvPr id="10" name="Gruppo 9">
            <a:extLst>
              <a:ext uri="{FF2B5EF4-FFF2-40B4-BE49-F238E27FC236}">
                <a16:creationId xmlns:a16="http://schemas.microsoft.com/office/drawing/2014/main" id="{86F5A65E-822D-43E2-174A-229B4B5DDF8B}"/>
              </a:ext>
            </a:extLst>
          </p:cNvPr>
          <p:cNvGrpSpPr/>
          <p:nvPr/>
        </p:nvGrpSpPr>
        <p:grpSpPr>
          <a:xfrm>
            <a:off x="5544000" y="2340000"/>
            <a:ext cx="2325600" cy="1454400"/>
            <a:chOff x="5544000" y="2340000"/>
            <a:chExt cx="2325600" cy="1454400"/>
          </a:xfrm>
        </p:grpSpPr>
        <p:pic>
          <p:nvPicPr>
            <p:cNvPr id="11" name="Immagine 10">
              <a:extLst>
                <a:ext uri="{FF2B5EF4-FFF2-40B4-BE49-F238E27FC236}">
                  <a16:creationId xmlns:a16="http://schemas.microsoft.com/office/drawing/2014/main" id="{43630F3D-322C-043D-E465-688E5C037FAA}"/>
                </a:ext>
              </a:extLst>
            </p:cNvPr>
            <p:cNvPicPr>
              <a:picLocks noChangeAspect="1"/>
            </p:cNvPicPr>
            <p:nvPr/>
          </p:nvPicPr>
          <p:blipFill>
            <a:blip r:embed="rId7">
              <a:lum/>
              <a:alphaModFix/>
            </a:blip>
            <a:srcRect/>
            <a:stretch>
              <a:fillRect/>
            </a:stretch>
          </p:blipFill>
          <p:spPr>
            <a:xfrm>
              <a:off x="5544000" y="2340000"/>
              <a:ext cx="2325600" cy="1454400"/>
            </a:xfrm>
            <a:prstGeom prst="rect">
              <a:avLst/>
            </a:prstGeom>
            <a:noFill/>
            <a:ln>
              <a:noFill/>
            </a:ln>
          </p:spPr>
        </p:pic>
        <p:sp>
          <p:nvSpPr>
            <p:cNvPr id="12" name="CasellaDiTesto 11">
              <a:extLst>
                <a:ext uri="{FF2B5EF4-FFF2-40B4-BE49-F238E27FC236}">
                  <a16:creationId xmlns:a16="http://schemas.microsoft.com/office/drawing/2014/main" id="{951522B1-D816-1FC2-5790-71121E6E3754}"/>
                </a:ext>
              </a:extLst>
            </p:cNvPr>
            <p:cNvSpPr txBox="1"/>
            <p:nvPr/>
          </p:nvSpPr>
          <p:spPr>
            <a:xfrm>
              <a:off x="5544000" y="3060000"/>
              <a:ext cx="1620000" cy="346320"/>
            </a:xfrm>
            <a:prstGeom prst="rect">
              <a:avLst/>
            </a:prstGeom>
            <a:noFill/>
            <a:ln>
              <a:noFill/>
            </a:ln>
          </p:spPr>
          <p:txBody>
            <a:bodyPr vert="horz" wrap="square" lIns="90000" tIns="45000" rIns="90000" bIns="45000" anchorCtr="0" compatLnSpc="0">
              <a:spAutoFit/>
            </a:bodyPr>
            <a:lstStyle/>
            <a:p>
              <a:pPr marL="0" marR="0" lvl="0" indent="0" algn="l" rtl="0" hangingPunct="0">
                <a:lnSpc>
                  <a:spcPct val="100000"/>
                </a:lnSpc>
                <a:spcBef>
                  <a:spcPts val="0"/>
                </a:spcBef>
                <a:spcAft>
                  <a:spcPts val="0"/>
                </a:spcAft>
                <a:buNone/>
                <a:tabLst/>
              </a:pPr>
              <a:r>
                <a:rPr lang="en-US" sz="1200" b="0" i="0" u="none" strike="noStrike" kern="1200" cap="none">
                  <a:ln>
                    <a:noFill/>
                  </a:ln>
                  <a:solidFill>
                    <a:srgbClr val="F10D0C"/>
                  </a:solidFill>
                  <a:latin typeface="Liberation Sans" pitchFamily="18"/>
                  <a:ea typeface="Noto Sans CJK SC" pitchFamily="2"/>
                  <a:cs typeface="Lohit Devanagari" pitchFamily="2"/>
                </a:rPr>
                <a:t>MODIFIED</a:t>
              </a:r>
            </a:p>
          </p:txBody>
        </p:sp>
        <p:sp>
          <p:nvSpPr>
            <p:cNvPr id="13" name="Connettore diritto 12">
              <a:extLst>
                <a:ext uri="{FF2B5EF4-FFF2-40B4-BE49-F238E27FC236}">
                  <a16:creationId xmlns:a16="http://schemas.microsoft.com/office/drawing/2014/main" id="{B4296720-8195-2163-7F88-747BE9C96DFC}"/>
                </a:ext>
              </a:extLst>
            </p:cNvPr>
            <p:cNvSpPr/>
            <p:nvPr/>
          </p:nvSpPr>
          <p:spPr>
            <a:xfrm>
              <a:off x="5544000" y="2905200"/>
              <a:ext cx="2325600" cy="0"/>
            </a:xfrm>
            <a:prstGeom prst="line">
              <a:avLst/>
            </a:prstGeom>
            <a:noFill/>
            <a:ln w="19080">
              <a:solidFill>
                <a:srgbClr val="F10D0C"/>
              </a:solidFill>
              <a:prstDash val="solid"/>
            </a:ln>
          </p:spPr>
          <p:txBody>
            <a:bodyPr wrap="square" lIns="99360" tIns="54360" rIns="99360" bIns="5436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grpSp>
      <p:grpSp>
        <p:nvGrpSpPr>
          <p:cNvPr id="14" name="Gruppo 13">
            <a:extLst>
              <a:ext uri="{FF2B5EF4-FFF2-40B4-BE49-F238E27FC236}">
                <a16:creationId xmlns:a16="http://schemas.microsoft.com/office/drawing/2014/main" id="{E0C494B2-6AF5-2153-DD87-7C3738EADF7A}"/>
              </a:ext>
            </a:extLst>
          </p:cNvPr>
          <p:cNvGrpSpPr/>
          <p:nvPr/>
        </p:nvGrpSpPr>
        <p:grpSpPr>
          <a:xfrm>
            <a:off x="5544000" y="3794399"/>
            <a:ext cx="2325600" cy="1454400"/>
            <a:chOff x="5544000" y="3794399"/>
            <a:chExt cx="2325600" cy="1454400"/>
          </a:xfrm>
        </p:grpSpPr>
        <p:pic>
          <p:nvPicPr>
            <p:cNvPr id="15" name="Immagine 14">
              <a:extLst>
                <a:ext uri="{FF2B5EF4-FFF2-40B4-BE49-F238E27FC236}">
                  <a16:creationId xmlns:a16="http://schemas.microsoft.com/office/drawing/2014/main" id="{4A0C3718-21A9-1A88-746D-E4A457D2D542}"/>
                </a:ext>
              </a:extLst>
            </p:cNvPr>
            <p:cNvPicPr>
              <a:picLocks noChangeAspect="1"/>
            </p:cNvPicPr>
            <p:nvPr/>
          </p:nvPicPr>
          <p:blipFill>
            <a:blip r:embed="rId8">
              <a:lum/>
              <a:alphaModFix/>
            </a:blip>
            <a:srcRect/>
            <a:stretch>
              <a:fillRect/>
            </a:stretch>
          </p:blipFill>
          <p:spPr>
            <a:xfrm>
              <a:off x="5544000" y="3794399"/>
              <a:ext cx="2325600" cy="1454400"/>
            </a:xfrm>
            <a:prstGeom prst="rect">
              <a:avLst/>
            </a:prstGeom>
            <a:noFill/>
            <a:ln>
              <a:noFill/>
            </a:ln>
          </p:spPr>
        </p:pic>
        <p:sp>
          <p:nvSpPr>
            <p:cNvPr id="16" name="CasellaDiTesto 15">
              <a:extLst>
                <a:ext uri="{FF2B5EF4-FFF2-40B4-BE49-F238E27FC236}">
                  <a16:creationId xmlns:a16="http://schemas.microsoft.com/office/drawing/2014/main" id="{50ABB4D6-EA7B-B160-3EAE-2C4A43DC6A18}"/>
                </a:ext>
              </a:extLst>
            </p:cNvPr>
            <p:cNvSpPr txBox="1"/>
            <p:nvPr/>
          </p:nvSpPr>
          <p:spPr>
            <a:xfrm>
              <a:off x="5544000" y="4500000"/>
              <a:ext cx="2160000" cy="602280"/>
            </a:xfrm>
            <a:prstGeom prst="rect">
              <a:avLst/>
            </a:prstGeom>
            <a:noFill/>
            <a:ln>
              <a:noFill/>
            </a:ln>
          </p:spPr>
          <p:txBody>
            <a:bodyPr vert="horz" wrap="square" lIns="90000" tIns="45000" rIns="90000" bIns="45000" anchorCtr="0" compatLnSpc="0">
              <a:spAutoFit/>
            </a:bodyPr>
            <a:lstStyle/>
            <a:p>
              <a:pPr marL="0" marR="0" lvl="0" indent="0" algn="l" rtl="0" hangingPunct="0">
                <a:lnSpc>
                  <a:spcPct val="100000"/>
                </a:lnSpc>
                <a:spcBef>
                  <a:spcPts val="0"/>
                </a:spcBef>
                <a:spcAft>
                  <a:spcPts val="0"/>
                </a:spcAft>
                <a:buNone/>
                <a:tabLst/>
              </a:pPr>
              <a:r>
                <a:rPr lang="en-US" sz="1200" b="0" i="0" u="none" strike="noStrike" kern="1200" cap="none">
                  <a:ln>
                    <a:noFill/>
                  </a:ln>
                  <a:solidFill>
                    <a:srgbClr val="F10D0C"/>
                  </a:solidFill>
                  <a:latin typeface="Liberation Sans" pitchFamily="18"/>
                  <a:ea typeface="Noto Sans CJK SC" pitchFamily="2"/>
                  <a:cs typeface="Lohit Devanagari" pitchFamily="2"/>
                </a:rPr>
                <a:t>MODIFIED WITH GAP</a:t>
              </a:r>
            </a:p>
          </p:txBody>
        </p:sp>
        <p:sp>
          <p:nvSpPr>
            <p:cNvPr id="17" name="Connettore diritto 16">
              <a:extLst>
                <a:ext uri="{FF2B5EF4-FFF2-40B4-BE49-F238E27FC236}">
                  <a16:creationId xmlns:a16="http://schemas.microsoft.com/office/drawing/2014/main" id="{1E3F4A1B-1BB7-2DDB-207F-7DE8EEBFE580}"/>
                </a:ext>
              </a:extLst>
            </p:cNvPr>
            <p:cNvSpPr/>
            <p:nvPr/>
          </p:nvSpPr>
          <p:spPr>
            <a:xfrm>
              <a:off x="5709600" y="4345200"/>
              <a:ext cx="1980000" cy="0"/>
            </a:xfrm>
            <a:prstGeom prst="line">
              <a:avLst/>
            </a:prstGeom>
            <a:noFill/>
            <a:ln w="19080">
              <a:solidFill>
                <a:srgbClr val="F10D0C"/>
              </a:solidFill>
              <a:prstDash val="solid"/>
            </a:ln>
          </p:spPr>
          <p:txBody>
            <a:bodyPr wrap="square" lIns="99360" tIns="54360" rIns="99360" bIns="5436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18" name="Connettore diritto 17">
              <a:extLst>
                <a:ext uri="{FF2B5EF4-FFF2-40B4-BE49-F238E27FC236}">
                  <a16:creationId xmlns:a16="http://schemas.microsoft.com/office/drawing/2014/main" id="{6B860350-CE14-E495-F897-84FE4DE6CB19}"/>
                </a:ext>
              </a:extLst>
            </p:cNvPr>
            <p:cNvSpPr/>
            <p:nvPr/>
          </p:nvSpPr>
          <p:spPr>
            <a:xfrm>
              <a:off x="5709600" y="4154399"/>
              <a:ext cx="0" cy="201601"/>
            </a:xfrm>
            <a:prstGeom prst="line">
              <a:avLst/>
            </a:prstGeom>
            <a:noFill/>
            <a:ln w="19080">
              <a:solidFill>
                <a:srgbClr val="F10D0C"/>
              </a:solidFill>
              <a:prstDash val="solid"/>
            </a:ln>
          </p:spPr>
          <p:txBody>
            <a:bodyPr wrap="square" lIns="99360" tIns="54360" rIns="99360" bIns="5436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19" name="Connettore diritto 18">
              <a:extLst>
                <a:ext uri="{FF2B5EF4-FFF2-40B4-BE49-F238E27FC236}">
                  <a16:creationId xmlns:a16="http://schemas.microsoft.com/office/drawing/2014/main" id="{1CED8B27-C089-AD2F-29F7-70A41DEBD91D}"/>
                </a:ext>
              </a:extLst>
            </p:cNvPr>
            <p:cNvSpPr/>
            <p:nvPr/>
          </p:nvSpPr>
          <p:spPr>
            <a:xfrm>
              <a:off x="7689600" y="4154399"/>
              <a:ext cx="0" cy="201601"/>
            </a:xfrm>
            <a:prstGeom prst="line">
              <a:avLst/>
            </a:prstGeom>
            <a:noFill/>
            <a:ln w="19080">
              <a:solidFill>
                <a:srgbClr val="F10D0C"/>
              </a:solidFill>
              <a:prstDash val="solid"/>
            </a:ln>
          </p:spPr>
          <p:txBody>
            <a:bodyPr wrap="square" lIns="99360" tIns="54360" rIns="99360" bIns="5436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grpSp>
      <p:sp>
        <p:nvSpPr>
          <p:cNvPr id="20" name="CasellaDiTesto 19">
            <a:extLst>
              <a:ext uri="{FF2B5EF4-FFF2-40B4-BE49-F238E27FC236}">
                <a16:creationId xmlns:a16="http://schemas.microsoft.com/office/drawing/2014/main" id="{C26A696B-47A6-B0F6-AFAC-C1D0CDED36A4}"/>
              </a:ext>
            </a:extLst>
          </p:cNvPr>
          <p:cNvSpPr txBox="1"/>
          <p:nvPr/>
        </p:nvSpPr>
        <p:spPr>
          <a:xfrm>
            <a:off x="180000" y="974520"/>
            <a:ext cx="5220000" cy="1725480"/>
          </a:xfrm>
          <a:prstGeom prst="rect">
            <a:avLst/>
          </a:prstGeom>
          <a:noFill/>
          <a:ln>
            <a:noFill/>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r>
              <a:rPr lang="en-US" sz="1800" b="1" i="0" u="none" strike="noStrike" kern="1200" cap="none" dirty="0">
                <a:ln>
                  <a:noFill/>
                </a:ln>
                <a:solidFill>
                  <a:srgbClr val="F10D0C"/>
                </a:solidFill>
                <a:latin typeface="Liberation Sans" pitchFamily="18"/>
                <a:ea typeface="Noto Sans CJK SC" pitchFamily="2"/>
                <a:cs typeface="Lohit Devanagari" pitchFamily="2"/>
              </a:rPr>
              <a:t>Process modification</a:t>
            </a:r>
            <a:r>
              <a:rPr lang="en-US" sz="1800" b="0" i="0" u="none" strike="noStrike" kern="1200" cap="none" dirty="0">
                <a:ln>
                  <a:noFill/>
                </a:ln>
                <a:latin typeface="Liberation Sans" pitchFamily="18"/>
                <a:ea typeface="Noto Sans CJK SC" pitchFamily="2"/>
                <a:cs typeface="Lohit Devanagari" pitchFamily="2"/>
              </a:rPr>
              <a:t> for fully depleted sensor:</a:t>
            </a:r>
          </a:p>
          <a:p>
            <a:pPr marL="285750" marR="0" lvl="1" indent="-285750" rtl="0" hangingPunct="0">
              <a:lnSpc>
                <a:spcPct val="100000"/>
              </a:lnSpc>
              <a:spcBef>
                <a:spcPts val="0"/>
              </a:spcBef>
              <a:spcAft>
                <a:spcPts val="0"/>
              </a:spcAft>
              <a:buSzPct val="70000"/>
              <a:buFont typeface="Wingdings" panose="05000000000000000000" pitchFamily="2" charset="2"/>
              <a:buChar char="Ø"/>
              <a:tabLst/>
            </a:pPr>
            <a:r>
              <a:rPr lang="en-US" sz="1800" b="1" i="0" u="none" strike="noStrike" kern="1200" cap="none" dirty="0">
                <a:ln>
                  <a:noFill/>
                </a:ln>
                <a:latin typeface="Liberation Sans" pitchFamily="18"/>
                <a:ea typeface="Noto Sans CJK SC" pitchFamily="2"/>
                <a:cs typeface="Lohit Devanagari" pitchFamily="2"/>
              </a:rPr>
              <a:t>standard → </a:t>
            </a:r>
            <a:r>
              <a:rPr lang="en-US" sz="1800" b="0" i="0" u="none" strike="noStrike" kern="1200" cap="none" dirty="0">
                <a:ln>
                  <a:noFill/>
                </a:ln>
                <a:latin typeface="Liberation Sans" pitchFamily="18"/>
                <a:ea typeface="Noto Sans CJK SC" pitchFamily="2"/>
                <a:cs typeface="Lohit Devanagari" pitchFamily="2"/>
              </a:rPr>
              <a:t>ALPIDE like design</a:t>
            </a:r>
          </a:p>
          <a:p>
            <a:pPr marL="285750" marR="0" lvl="1" indent="-285750" rtl="0" hangingPunct="0">
              <a:lnSpc>
                <a:spcPct val="100000"/>
              </a:lnSpc>
              <a:spcBef>
                <a:spcPts val="0"/>
              </a:spcBef>
              <a:spcAft>
                <a:spcPts val="0"/>
              </a:spcAft>
              <a:buSzPct val="70000"/>
              <a:buFont typeface="Wingdings" panose="05000000000000000000" pitchFamily="2" charset="2"/>
              <a:buChar char="Ø"/>
              <a:tabLst/>
            </a:pPr>
            <a:r>
              <a:rPr lang="en-US" sz="1800" b="1" i="0" u="none" strike="noStrike" kern="1200" cap="none" dirty="0">
                <a:ln>
                  <a:noFill/>
                </a:ln>
                <a:latin typeface="Liberation Sans" pitchFamily="18"/>
                <a:ea typeface="Noto Sans CJK SC" pitchFamily="2"/>
                <a:cs typeface="Lohit Devanagari" pitchFamily="2"/>
              </a:rPr>
              <a:t>modified → </a:t>
            </a:r>
            <a:r>
              <a:rPr lang="en-US" sz="1800" b="0" i="0" u="none" strike="noStrike" kern="1200" cap="none" dirty="0">
                <a:ln>
                  <a:noFill/>
                </a:ln>
                <a:latin typeface="Liberation Sans" pitchFamily="18"/>
                <a:ea typeface="Noto Sans CJK SC" pitchFamily="2"/>
                <a:cs typeface="Lohit Devanagari" pitchFamily="2"/>
              </a:rPr>
              <a:t>completely depleted</a:t>
            </a:r>
          </a:p>
          <a:p>
            <a:pPr marL="285750" marR="0" lvl="1" indent="-285750" rtl="0" hangingPunct="0">
              <a:lnSpc>
                <a:spcPct val="100000"/>
              </a:lnSpc>
              <a:spcBef>
                <a:spcPts val="0"/>
              </a:spcBef>
              <a:spcAft>
                <a:spcPts val="0"/>
              </a:spcAft>
              <a:buSzPct val="70000"/>
              <a:buFont typeface="Wingdings" panose="05000000000000000000" pitchFamily="2" charset="2"/>
              <a:buChar char="Ø"/>
              <a:tabLst/>
            </a:pPr>
            <a:r>
              <a:rPr lang="en-US" sz="1800" b="1" i="0" u="none" strike="noStrike" kern="1200" cap="none" dirty="0">
                <a:ln>
                  <a:noFill/>
                </a:ln>
                <a:latin typeface="Liberation Sans" pitchFamily="18"/>
                <a:ea typeface="Noto Sans CJK SC" pitchFamily="2"/>
                <a:cs typeface="Lohit Devanagari" pitchFamily="2"/>
              </a:rPr>
              <a:t>modified with gap</a:t>
            </a:r>
            <a:r>
              <a:rPr lang="en-US" sz="1800" b="0" i="0" u="none" strike="noStrike" kern="1200" cap="none" dirty="0">
                <a:ln>
                  <a:noFill/>
                </a:ln>
                <a:latin typeface="Liberation Sans" pitchFamily="18"/>
                <a:ea typeface="Noto Sans CJK SC" pitchFamily="2"/>
                <a:cs typeface="Lohit Devanagari" pitchFamily="2"/>
              </a:rPr>
              <a:t> → increase the lateral field to speed up the charge collection process</a:t>
            </a:r>
          </a:p>
        </p:txBody>
      </p:sp>
      <p:sp>
        <p:nvSpPr>
          <p:cNvPr id="21" name="CasellaDiTesto 20">
            <a:extLst>
              <a:ext uri="{FF2B5EF4-FFF2-40B4-BE49-F238E27FC236}">
                <a16:creationId xmlns:a16="http://schemas.microsoft.com/office/drawing/2014/main" id="{3D61B416-BF65-4050-C005-104D8DA984CB}"/>
              </a:ext>
            </a:extLst>
          </p:cNvPr>
          <p:cNvSpPr txBox="1"/>
          <p:nvPr/>
        </p:nvSpPr>
        <p:spPr>
          <a:xfrm>
            <a:off x="9720000" y="5379840"/>
            <a:ext cx="362880" cy="290160"/>
          </a:xfrm>
          <a:prstGeom prst="rect">
            <a:avLst/>
          </a:prstGeom>
          <a:noFill/>
          <a:ln>
            <a:noFill/>
          </a:ln>
        </p:spPr>
        <p:txBody>
          <a:bodyPr vert="horz" wrap="square" lIns="90000" tIns="45000" rIns="90000" bIns="45000" anchor="ctr" anchorCtr="0" compatLnSpc="0">
            <a:spAutoFit/>
          </a:bodyPr>
          <a:lstStyle/>
          <a:p>
            <a:pPr marL="0" marR="0" lvl="0" indent="0" algn="just" rtl="0" hangingPunct="0">
              <a:lnSpc>
                <a:spcPct val="100000"/>
              </a:lnSpc>
              <a:spcBef>
                <a:spcPts val="0"/>
              </a:spcBef>
              <a:spcAft>
                <a:spcPts val="0"/>
              </a:spcAft>
              <a:buNone/>
              <a:tabLst/>
            </a:pPr>
            <a:fld id="{F2F5A51F-DFCC-4859-947E-340AC5B78851}" type="slidenum">
              <a:rPr/>
              <a:t>4</a:t>
            </a:fld>
            <a:endParaRPr lang="en-US" sz="1400" b="0" i="0" u="none" strike="noStrike" kern="1200" cap="none">
              <a:ln>
                <a:noFill/>
              </a:ln>
              <a:solidFill>
                <a:srgbClr val="808080"/>
              </a:solidFill>
              <a:latin typeface="Liberation Sans" pitchFamily="18"/>
              <a:ea typeface="Noto Sans CJK SC" pitchFamily="2"/>
              <a:cs typeface="Lohit Devanagari" pitchFamily="2"/>
            </a:endParaRPr>
          </a:p>
        </p:txBody>
      </p:sp>
      <p:sp>
        <p:nvSpPr>
          <p:cNvPr id="22" name="CasellaDiTesto 21">
            <a:extLst>
              <a:ext uri="{FF2B5EF4-FFF2-40B4-BE49-F238E27FC236}">
                <a16:creationId xmlns:a16="http://schemas.microsoft.com/office/drawing/2014/main" id="{8DE519B2-2A71-AF0A-42AF-4416F261D175}"/>
              </a:ext>
            </a:extLst>
          </p:cNvPr>
          <p:cNvSpPr txBox="1"/>
          <p:nvPr/>
        </p:nvSpPr>
        <p:spPr>
          <a:xfrm>
            <a:off x="1298880" y="5379840"/>
            <a:ext cx="702000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S. Perciballi / 7-9 May</a:t>
            </a:r>
          </a:p>
        </p:txBody>
      </p:sp>
      <p:sp>
        <p:nvSpPr>
          <p:cNvPr id="23" name="Figura a mano libera: forma 22">
            <a:extLst>
              <a:ext uri="{FF2B5EF4-FFF2-40B4-BE49-F238E27FC236}">
                <a16:creationId xmlns:a16="http://schemas.microsoft.com/office/drawing/2014/main" id="{2C17B3D3-ED8C-CDB9-77C2-1BF6F4BD0BF1}"/>
              </a:ext>
            </a:extLst>
          </p:cNvPr>
          <p:cNvSpPr/>
          <p:nvPr/>
        </p:nvSpPr>
        <p:spPr>
          <a:xfrm rot="8001000">
            <a:off x="1020165" y="2734974"/>
            <a:ext cx="1597076" cy="540000"/>
          </a:xfrm>
          <a:custGeom>
            <a:avLst>
              <a:gd name="f0" fmla="val 16200"/>
              <a:gd name="f1" fmla="val 5400"/>
            </a:avLst>
            <a:gdLst>
              <a:gd name="f2" fmla="val w"/>
              <a:gd name="f3" fmla="val h"/>
              <a:gd name="f4" fmla="val 0"/>
              <a:gd name="f5" fmla="val 21600"/>
              <a:gd name="f6" fmla="val 10800"/>
              <a:gd name="f7" fmla="*/ f2 1 21600"/>
              <a:gd name="f8" fmla="*/ f3 1 21600"/>
              <a:gd name="f9" fmla="pin 0 f0 21600"/>
              <a:gd name="f10" fmla="pin 0 f1 10800"/>
              <a:gd name="f11" fmla="val f10"/>
              <a:gd name="f12" fmla="val f9"/>
              <a:gd name="f13" fmla="+- 21600 0 f10"/>
              <a:gd name="f14" fmla="*/ f9 f7 1"/>
              <a:gd name="f15" fmla="*/ f10 f8 1"/>
              <a:gd name="f16" fmla="*/ 0 f7 1"/>
              <a:gd name="f17" fmla="+- 21600 0 f12"/>
              <a:gd name="f18" fmla="*/ f13 f8 1"/>
              <a:gd name="f19" fmla="*/ f11 f8 1"/>
              <a:gd name="f20" fmla="*/ f17 f11 1"/>
              <a:gd name="f21" fmla="*/ f20 1 10800"/>
              <a:gd name="f22" fmla="+- f12 f21 0"/>
              <a:gd name="f23" fmla="*/ f22 f7 1"/>
            </a:gdLst>
            <a:ahLst>
              <a:ahXY gdRefX="f0" minX="f4" maxX="f5" gdRefY="f1" minY="f4" maxY="f6">
                <a:pos x="f14" y="f15"/>
              </a:ahXY>
            </a:ahLst>
            <a:cxnLst>
              <a:cxn ang="3cd4">
                <a:pos x="hc" y="t"/>
              </a:cxn>
              <a:cxn ang="0">
                <a:pos x="r" y="vc"/>
              </a:cxn>
              <a:cxn ang="cd4">
                <a:pos x="hc" y="b"/>
              </a:cxn>
              <a:cxn ang="cd2">
                <a:pos x="l" y="vc"/>
              </a:cxn>
            </a:cxnLst>
            <a:rect l="f16" t="f19" r="f23" b="f18"/>
            <a:pathLst>
              <a:path w="21600" h="21600">
                <a:moveTo>
                  <a:pt x="f4" y="f11"/>
                </a:moveTo>
                <a:lnTo>
                  <a:pt x="f12" y="f11"/>
                </a:lnTo>
                <a:lnTo>
                  <a:pt x="f12" y="f4"/>
                </a:lnTo>
                <a:lnTo>
                  <a:pt x="f5" y="f6"/>
                </a:lnTo>
                <a:lnTo>
                  <a:pt x="f12" y="f5"/>
                </a:lnTo>
                <a:lnTo>
                  <a:pt x="f12" y="f13"/>
                </a:lnTo>
                <a:lnTo>
                  <a:pt x="f4" y="f13"/>
                </a:lnTo>
                <a:close/>
              </a:path>
            </a:pathLst>
          </a:custGeom>
          <a:gradFill>
            <a:gsLst>
              <a:gs pos="0">
                <a:srgbClr val="FFD7D7"/>
              </a:gs>
              <a:gs pos="100000">
                <a:srgbClr val="FF0000"/>
              </a:gs>
            </a:gsLst>
            <a:path path="rect">
              <a:fillToRect l="50000" t="50000" r="50000" b="50000"/>
            </a:path>
          </a:gradFill>
          <a:ln w="54000">
            <a:solidFill>
              <a:srgbClr val="FF0000"/>
            </a:solidFill>
            <a:prstDash val="solid"/>
          </a:ln>
        </p:spPr>
        <p:txBody>
          <a:bodyPr wrap="square" lIns="117000" tIns="72000" rIns="117000" bIns="72000" anchor="ctr" anchorCtr="0" compatLnSpc="0">
            <a:noAutofit/>
          </a:bodyPr>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pic>
        <p:nvPicPr>
          <p:cNvPr id="24" name="Immagine 23">
            <a:extLst>
              <a:ext uri="{FF2B5EF4-FFF2-40B4-BE49-F238E27FC236}">
                <a16:creationId xmlns:a16="http://schemas.microsoft.com/office/drawing/2014/main" id="{BA1761E9-9EEA-F7C1-7A6E-34A3E8E97183}"/>
              </a:ext>
            </a:extLst>
          </p:cNvPr>
          <p:cNvPicPr>
            <a:picLocks noChangeAspect="1"/>
          </p:cNvPicPr>
          <p:nvPr/>
        </p:nvPicPr>
        <p:blipFill>
          <a:blip r:embed="rId9">
            <a:lum/>
            <a:alphaModFix/>
          </a:blip>
          <a:srcRect/>
          <a:stretch>
            <a:fillRect/>
          </a:stretch>
        </p:blipFill>
        <p:spPr>
          <a:xfrm rot="5400000">
            <a:off x="295741" y="4561129"/>
            <a:ext cx="866520" cy="917999"/>
          </a:xfrm>
          <a:prstGeom prst="rect">
            <a:avLst/>
          </a:prstGeom>
          <a:noFill/>
          <a:ln>
            <a:noFill/>
          </a:ln>
        </p:spPr>
      </p:pic>
      <p:pic>
        <p:nvPicPr>
          <p:cNvPr id="25" name="Immagine 24">
            <a:extLst>
              <a:ext uri="{FF2B5EF4-FFF2-40B4-BE49-F238E27FC236}">
                <a16:creationId xmlns:a16="http://schemas.microsoft.com/office/drawing/2014/main" id="{EFEAAACF-1FBA-C699-EC88-433615544C17}"/>
              </a:ext>
            </a:extLst>
          </p:cNvPr>
          <p:cNvPicPr>
            <a:picLocks noChangeAspect="1"/>
          </p:cNvPicPr>
          <p:nvPr/>
        </p:nvPicPr>
        <p:blipFill>
          <a:blip r:embed="rId10">
            <a:lum/>
            <a:alphaModFix/>
          </a:blip>
          <a:srcRect/>
          <a:stretch>
            <a:fillRect/>
          </a:stretch>
        </p:blipFill>
        <p:spPr>
          <a:xfrm>
            <a:off x="1394280" y="4587587"/>
            <a:ext cx="842759" cy="865080"/>
          </a:xfrm>
          <a:prstGeom prst="rect">
            <a:avLst/>
          </a:prstGeom>
          <a:noFill/>
          <a:ln>
            <a:noFill/>
          </a:ln>
        </p:spPr>
      </p:pic>
      <p:pic>
        <p:nvPicPr>
          <p:cNvPr id="26" name="Immagine 25">
            <a:extLst>
              <a:ext uri="{FF2B5EF4-FFF2-40B4-BE49-F238E27FC236}">
                <a16:creationId xmlns:a16="http://schemas.microsoft.com/office/drawing/2014/main" id="{FB284B7C-3469-078C-1D31-460E0CA07DD4}"/>
              </a:ext>
            </a:extLst>
          </p:cNvPr>
          <p:cNvPicPr>
            <a:picLocks noChangeAspect="1"/>
          </p:cNvPicPr>
          <p:nvPr/>
        </p:nvPicPr>
        <p:blipFill>
          <a:blip r:embed="rId11">
            <a:lum/>
            <a:alphaModFix/>
          </a:blip>
          <a:srcRect/>
          <a:stretch>
            <a:fillRect/>
          </a:stretch>
        </p:blipFill>
        <p:spPr>
          <a:xfrm>
            <a:off x="3942000" y="4572828"/>
            <a:ext cx="917999" cy="865080"/>
          </a:xfrm>
          <a:prstGeom prst="rect">
            <a:avLst/>
          </a:prstGeom>
          <a:noFill/>
          <a:ln>
            <a:noFill/>
          </a:ln>
        </p:spPr>
      </p:pic>
      <p:pic>
        <p:nvPicPr>
          <p:cNvPr id="27" name="Immagine 26">
            <a:extLst>
              <a:ext uri="{FF2B5EF4-FFF2-40B4-BE49-F238E27FC236}">
                <a16:creationId xmlns:a16="http://schemas.microsoft.com/office/drawing/2014/main" id="{74F1C986-CF34-B754-40B6-DCE2AE324DFF}"/>
              </a:ext>
            </a:extLst>
          </p:cNvPr>
          <p:cNvPicPr>
            <a:picLocks noChangeAspect="1"/>
          </p:cNvPicPr>
          <p:nvPr/>
        </p:nvPicPr>
        <p:blipFill>
          <a:blip r:embed="rId12">
            <a:lum/>
            <a:alphaModFix/>
          </a:blip>
          <a:srcRect/>
          <a:stretch>
            <a:fillRect/>
          </a:stretch>
        </p:blipFill>
        <p:spPr>
          <a:xfrm>
            <a:off x="2640960" y="4581108"/>
            <a:ext cx="907560" cy="864719"/>
          </a:xfrm>
          <a:prstGeom prst="rect">
            <a:avLst/>
          </a:prstGeom>
          <a:noFill/>
          <a:ln>
            <a:noFill/>
          </a:ln>
        </p:spPr>
      </p:pic>
      <p:sp>
        <p:nvSpPr>
          <p:cNvPr id="28" name="CasellaDiTesto 27">
            <a:extLst>
              <a:ext uri="{FF2B5EF4-FFF2-40B4-BE49-F238E27FC236}">
                <a16:creationId xmlns:a16="http://schemas.microsoft.com/office/drawing/2014/main" id="{24405147-80C4-61F4-57B5-F02AB089BAD6}"/>
              </a:ext>
            </a:extLst>
          </p:cNvPr>
          <p:cNvSpPr txBox="1"/>
          <p:nvPr/>
        </p:nvSpPr>
        <p:spPr>
          <a:xfrm>
            <a:off x="72000" y="3575696"/>
            <a:ext cx="5220000" cy="602280"/>
          </a:xfrm>
          <a:prstGeom prst="rect">
            <a:avLst/>
          </a:prstGeom>
          <a:noFill/>
          <a:ln>
            <a:noFill/>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r>
              <a:rPr lang="en-US" sz="1800" b="1" i="0" u="none" strike="noStrike" kern="1200" cap="none" dirty="0">
                <a:ln>
                  <a:noFill/>
                </a:ln>
                <a:solidFill>
                  <a:srgbClr val="000000"/>
                </a:solidFill>
                <a:latin typeface="Liberation Sans" pitchFamily="18"/>
                <a:ea typeface="Noto Sans CJK SC" pitchFamily="2"/>
                <a:cs typeface="Lohit Devanagari" pitchFamily="2"/>
              </a:rPr>
              <a:t>MLR1: </a:t>
            </a:r>
            <a:r>
              <a:rPr lang="en-US" sz="1800" b="0" i="0" u="none" strike="noStrike" kern="1200" cap="none" dirty="0">
                <a:ln>
                  <a:noFill/>
                </a:ln>
                <a:solidFill>
                  <a:srgbClr val="000000"/>
                </a:solidFill>
                <a:latin typeface="Liberation Sans" pitchFamily="18"/>
                <a:ea typeface="Noto Sans CJK SC" pitchFamily="2"/>
                <a:cs typeface="Lohit Devanagari" pitchFamily="2"/>
              </a:rPr>
              <a:t>Multi Layer Reticle 1 → first submission in the </a:t>
            </a:r>
            <a:r>
              <a:rPr lang="en-US" sz="1800" b="0" i="0" u="none" strike="noStrike" kern="1200" cap="none" dirty="0" err="1">
                <a:ln>
                  <a:noFill/>
                </a:ln>
                <a:solidFill>
                  <a:srgbClr val="000000"/>
                </a:solidFill>
                <a:latin typeface="Liberation Sans" pitchFamily="18"/>
                <a:ea typeface="Noto Sans CJK SC" pitchFamily="2"/>
                <a:cs typeface="Lohit Devanagari" pitchFamily="2"/>
              </a:rPr>
              <a:t>TPSCo</a:t>
            </a:r>
            <a:r>
              <a:rPr lang="en-US" sz="1800" b="0" i="0" u="none" strike="noStrike" kern="1200" cap="none" dirty="0">
                <a:ln>
                  <a:noFill/>
                </a:ln>
                <a:solidFill>
                  <a:srgbClr val="000000"/>
                </a:solidFill>
                <a:latin typeface="Liberation Sans" pitchFamily="18"/>
                <a:ea typeface="Noto Sans CJK SC" pitchFamily="2"/>
                <a:cs typeface="Lohit Devanagari" pitchFamily="2"/>
              </a:rPr>
              <a:t> 65 nm technology</a:t>
            </a:r>
          </a:p>
        </p:txBody>
      </p:sp>
      <p:sp>
        <p:nvSpPr>
          <p:cNvPr id="29" name="Figura a mano libera: forma 28">
            <a:extLst>
              <a:ext uri="{FF2B5EF4-FFF2-40B4-BE49-F238E27FC236}">
                <a16:creationId xmlns:a16="http://schemas.microsoft.com/office/drawing/2014/main" id="{D627CC1D-1BA1-BC5D-EF7A-C7F4BE067586}"/>
              </a:ext>
            </a:extLst>
          </p:cNvPr>
          <p:cNvSpPr/>
          <p:nvPr/>
        </p:nvSpPr>
        <p:spPr>
          <a:xfrm>
            <a:off x="180000" y="4500828"/>
            <a:ext cx="1080000" cy="1008359"/>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38160" cap="flat">
            <a:solidFill>
              <a:srgbClr val="F10D0C"/>
            </a:solidFill>
            <a:custDash>
              <a:ds d="1893396" sp="143396"/>
              <a:ds d="100000" sp="143396"/>
              <a:ds d="100000" sp="143396"/>
              <a:ds d="100000" sp="143396"/>
              <a:ds d="100000" sp="143396"/>
              <a:ds d="100000" sp="143396"/>
              <a:ds d="100000" sp="143396"/>
              <a:ds d="100000" sp="143396"/>
              <a:ds d="100000" sp="143396"/>
              <a:ds d="100000" sp="143396"/>
              <a:ds d="100000" sp="143396"/>
            </a:custDash>
          </a:ln>
        </p:spPr>
        <p:txBody>
          <a:bodyPr wrap="square" lIns="108720" tIns="63720" rIns="108720" bIns="63720" anchor="ctr" anchorCtr="0" compatLnSpc="0">
            <a:noAutofit/>
          </a:bodyPr>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30" name="Figura a mano libera: forma 29">
            <a:extLst>
              <a:ext uri="{FF2B5EF4-FFF2-40B4-BE49-F238E27FC236}">
                <a16:creationId xmlns:a16="http://schemas.microsoft.com/office/drawing/2014/main" id="{441FF4B1-20D3-7808-68A3-87632FBF781C}"/>
              </a:ext>
            </a:extLst>
          </p:cNvPr>
          <p:cNvSpPr/>
          <p:nvPr/>
        </p:nvSpPr>
        <p:spPr>
          <a:xfrm rot="5400000">
            <a:off x="6357600" y="2756879"/>
            <a:ext cx="4141440" cy="784080"/>
          </a:xfrm>
          <a:custGeom>
            <a:avLst>
              <a:gd name="f0" fmla="val 18539"/>
              <a:gd name="f1" fmla="val 5721"/>
            </a:avLst>
            <a:gdLst>
              <a:gd name="f2" fmla="val w"/>
              <a:gd name="f3" fmla="val h"/>
              <a:gd name="f4" fmla="val 0"/>
              <a:gd name="f5" fmla="val 21600"/>
              <a:gd name="f6" fmla="val 10800"/>
              <a:gd name="f7" fmla="*/ f2 1 21600"/>
              <a:gd name="f8" fmla="*/ f3 1 21600"/>
              <a:gd name="f9" fmla="pin 0 f0 21600"/>
              <a:gd name="f10" fmla="pin 0 f1 10800"/>
              <a:gd name="f11" fmla="val f10"/>
              <a:gd name="f12" fmla="val f9"/>
              <a:gd name="f13" fmla="+- 21600 0 f10"/>
              <a:gd name="f14" fmla="*/ f9 f7 1"/>
              <a:gd name="f15" fmla="*/ f10 f8 1"/>
              <a:gd name="f16" fmla="*/ 0 f7 1"/>
              <a:gd name="f17" fmla="+- 21600 0 f12"/>
              <a:gd name="f18" fmla="*/ f13 f8 1"/>
              <a:gd name="f19" fmla="*/ f11 f8 1"/>
              <a:gd name="f20" fmla="*/ f17 f11 1"/>
              <a:gd name="f21" fmla="*/ f20 1 10800"/>
              <a:gd name="f22" fmla="+- f12 f21 0"/>
              <a:gd name="f23" fmla="*/ f22 f7 1"/>
            </a:gdLst>
            <a:ahLst>
              <a:ahXY gdRefX="f0" minX="f4" maxX="f5" gdRefY="f1" minY="f4" maxY="f6">
                <a:pos x="f14" y="f15"/>
              </a:ahXY>
            </a:ahLst>
            <a:cxnLst>
              <a:cxn ang="3cd4">
                <a:pos x="hc" y="t"/>
              </a:cxn>
              <a:cxn ang="0">
                <a:pos x="r" y="vc"/>
              </a:cxn>
              <a:cxn ang="cd4">
                <a:pos x="hc" y="b"/>
              </a:cxn>
              <a:cxn ang="cd2">
                <a:pos x="l" y="vc"/>
              </a:cxn>
            </a:cxnLst>
            <a:rect l="f16" t="f19" r="f23" b="f18"/>
            <a:pathLst>
              <a:path w="21600" h="21600">
                <a:moveTo>
                  <a:pt x="f4" y="f11"/>
                </a:moveTo>
                <a:lnTo>
                  <a:pt x="f12" y="f11"/>
                </a:lnTo>
                <a:lnTo>
                  <a:pt x="f12" y="f4"/>
                </a:lnTo>
                <a:lnTo>
                  <a:pt x="f5" y="f6"/>
                </a:lnTo>
                <a:lnTo>
                  <a:pt x="f12" y="f5"/>
                </a:lnTo>
                <a:lnTo>
                  <a:pt x="f12" y="f13"/>
                </a:lnTo>
                <a:lnTo>
                  <a:pt x="f4" y="f13"/>
                </a:lnTo>
                <a:close/>
              </a:path>
            </a:pathLst>
          </a:custGeom>
          <a:gradFill>
            <a:gsLst>
              <a:gs pos="0">
                <a:srgbClr val="FFDBB6"/>
              </a:gs>
              <a:gs pos="100000">
                <a:srgbClr val="FF8000"/>
              </a:gs>
            </a:gsLst>
            <a:lin ang="5220000"/>
          </a:gradFill>
          <a:ln w="54000">
            <a:solidFill>
              <a:srgbClr val="FF8000"/>
            </a:solidFill>
            <a:prstDash val="solid"/>
          </a:ln>
        </p:spPr>
        <p:txBody>
          <a:bodyPr vert="horz" wrap="square" lIns="117000" tIns="72000" rIns="117000" bIns="72000" anchor="ctr" anchorCtr="0" compatLnSpc="0">
            <a:noAutofit/>
          </a:bodyPr>
          <a:lstStyle/>
          <a:p>
            <a:pPr marL="0" marR="0" lvl="0" indent="0" algn="l" rtl="0" hangingPunct="0">
              <a:lnSpc>
                <a:spcPct val="100000"/>
              </a:lnSpc>
              <a:spcBef>
                <a:spcPts val="0"/>
              </a:spcBef>
              <a:spcAft>
                <a:spcPts val="0"/>
              </a:spcAft>
              <a:buNone/>
              <a:tabLst/>
              <a:defRPr b="1" i="1">
                <a:solidFill>
                  <a:srgbClr val="FF8000"/>
                </a:solidFill>
              </a:defRPr>
            </a:pPr>
            <a:r>
              <a:rPr lang="it-IT" sz="1800" b="1" i="1" u="none" strike="noStrike" kern="1200" cap="none">
                <a:ln>
                  <a:noFill/>
                </a:ln>
                <a:solidFill>
                  <a:srgbClr val="FF8000"/>
                </a:solidFill>
                <a:latin typeface="Liberation Sans" pitchFamily="18"/>
                <a:ea typeface="Noto Sans CJK SC" pitchFamily="2"/>
                <a:cs typeface="Lohit Devanagari" pitchFamily="2"/>
              </a:rPr>
              <a:t>Charge Collection Speed</a:t>
            </a:r>
          </a:p>
        </p:txBody>
      </p:sp>
      <p:sp>
        <p:nvSpPr>
          <p:cNvPr id="31" name="Figura a mano libera: forma 30">
            <a:extLst>
              <a:ext uri="{FF2B5EF4-FFF2-40B4-BE49-F238E27FC236}">
                <a16:creationId xmlns:a16="http://schemas.microsoft.com/office/drawing/2014/main" id="{BB91CEA2-BFAE-EADA-5EDD-EE06A7EEDCA6}"/>
              </a:ext>
            </a:extLst>
          </p:cNvPr>
          <p:cNvSpPr/>
          <p:nvPr/>
        </p:nvSpPr>
        <p:spPr>
          <a:xfrm rot="16200000">
            <a:off x="7292520" y="2759040"/>
            <a:ext cx="4141440" cy="784080"/>
          </a:xfrm>
          <a:custGeom>
            <a:avLst>
              <a:gd name="f0" fmla="val 18539"/>
              <a:gd name="f1" fmla="val 5721"/>
            </a:avLst>
            <a:gdLst>
              <a:gd name="f2" fmla="val w"/>
              <a:gd name="f3" fmla="val h"/>
              <a:gd name="f4" fmla="val 0"/>
              <a:gd name="f5" fmla="val 21600"/>
              <a:gd name="f6" fmla="val 10800"/>
              <a:gd name="f7" fmla="*/ f2 1 21600"/>
              <a:gd name="f8" fmla="*/ f3 1 21600"/>
              <a:gd name="f9" fmla="pin 0 f0 21600"/>
              <a:gd name="f10" fmla="pin 0 f1 10800"/>
              <a:gd name="f11" fmla="val f10"/>
              <a:gd name="f12" fmla="val f9"/>
              <a:gd name="f13" fmla="+- 21600 0 f10"/>
              <a:gd name="f14" fmla="*/ f9 f7 1"/>
              <a:gd name="f15" fmla="*/ f10 f8 1"/>
              <a:gd name="f16" fmla="*/ 0 f7 1"/>
              <a:gd name="f17" fmla="+- 21600 0 f12"/>
              <a:gd name="f18" fmla="*/ f13 f8 1"/>
              <a:gd name="f19" fmla="*/ f11 f8 1"/>
              <a:gd name="f20" fmla="*/ f17 f11 1"/>
              <a:gd name="f21" fmla="*/ f20 1 10800"/>
              <a:gd name="f22" fmla="+- f12 f21 0"/>
              <a:gd name="f23" fmla="*/ f22 f7 1"/>
            </a:gdLst>
            <a:ahLst>
              <a:ahXY gdRefX="f0" minX="f4" maxX="f5" gdRefY="f1" minY="f4" maxY="f6">
                <a:pos x="f14" y="f15"/>
              </a:ahXY>
            </a:ahLst>
            <a:cxnLst>
              <a:cxn ang="3cd4">
                <a:pos x="hc" y="t"/>
              </a:cxn>
              <a:cxn ang="0">
                <a:pos x="r" y="vc"/>
              </a:cxn>
              <a:cxn ang="cd4">
                <a:pos x="hc" y="b"/>
              </a:cxn>
              <a:cxn ang="cd2">
                <a:pos x="l" y="vc"/>
              </a:cxn>
            </a:cxnLst>
            <a:rect l="f16" t="f19" r="f23" b="f18"/>
            <a:pathLst>
              <a:path w="21600" h="21600">
                <a:moveTo>
                  <a:pt x="f4" y="f11"/>
                </a:moveTo>
                <a:lnTo>
                  <a:pt x="f12" y="f11"/>
                </a:lnTo>
                <a:lnTo>
                  <a:pt x="f12" y="f4"/>
                </a:lnTo>
                <a:lnTo>
                  <a:pt x="f5" y="f6"/>
                </a:lnTo>
                <a:lnTo>
                  <a:pt x="f12" y="f5"/>
                </a:lnTo>
                <a:lnTo>
                  <a:pt x="f12" y="f13"/>
                </a:lnTo>
                <a:lnTo>
                  <a:pt x="f4" y="f13"/>
                </a:lnTo>
                <a:close/>
              </a:path>
            </a:pathLst>
          </a:custGeom>
          <a:gradFill>
            <a:gsLst>
              <a:gs pos="0">
                <a:srgbClr val="2A6099"/>
              </a:gs>
              <a:gs pos="100000">
                <a:srgbClr val="DEE6EF"/>
              </a:gs>
            </a:gsLst>
            <a:lin ang="5220000"/>
          </a:gradFill>
          <a:ln w="54000">
            <a:solidFill>
              <a:srgbClr val="3465A4"/>
            </a:solidFill>
            <a:prstDash val="solid"/>
          </a:ln>
        </p:spPr>
        <p:txBody>
          <a:bodyPr vert="horz" wrap="square" lIns="117000" tIns="72000" rIns="117000" bIns="72000" anchor="ctr" anchorCtr="0" compatLnSpc="0">
            <a:noAutofit/>
          </a:bodyPr>
          <a:lstStyle/>
          <a:p>
            <a:pPr marL="0" marR="0" lvl="0" indent="0" algn="l" rtl="0" hangingPunct="0">
              <a:lnSpc>
                <a:spcPct val="100000"/>
              </a:lnSpc>
              <a:spcBef>
                <a:spcPts val="0"/>
              </a:spcBef>
              <a:spcAft>
                <a:spcPts val="0"/>
              </a:spcAft>
              <a:buNone/>
              <a:tabLst/>
              <a:defRPr b="1" i="1">
                <a:solidFill>
                  <a:srgbClr val="2A6099"/>
                </a:solidFill>
              </a:defRPr>
            </a:pPr>
            <a:r>
              <a:rPr lang="it-IT" sz="1800" b="1" i="1" u="none" strike="noStrike" kern="1200" cap="none">
                <a:ln>
                  <a:noFill/>
                </a:ln>
                <a:solidFill>
                  <a:srgbClr val="2A6099"/>
                </a:solidFill>
                <a:latin typeface="Liberation Sans" pitchFamily="18"/>
                <a:ea typeface="Noto Sans CJK SC" pitchFamily="2"/>
                <a:cs typeface="Lohit Devanagari" pitchFamily="2"/>
              </a:rPr>
              <a:t>Charge Sharing</a:t>
            </a:r>
          </a:p>
        </p:txBody>
      </p:sp>
      <p:sp>
        <p:nvSpPr>
          <p:cNvPr id="33" name="CasellaDiTesto 32">
            <a:extLst>
              <a:ext uri="{FF2B5EF4-FFF2-40B4-BE49-F238E27FC236}">
                <a16:creationId xmlns:a16="http://schemas.microsoft.com/office/drawing/2014/main" id="{D6F88B92-1210-047E-9FB5-4602DE9BC2E1}"/>
              </a:ext>
            </a:extLst>
          </p:cNvPr>
          <p:cNvSpPr txBox="1"/>
          <p:nvPr/>
        </p:nvSpPr>
        <p:spPr>
          <a:xfrm>
            <a:off x="776484" y="4093845"/>
            <a:ext cx="1500617" cy="461665"/>
          </a:xfrm>
          <a:prstGeom prst="rect">
            <a:avLst/>
          </a:prstGeom>
          <a:noFill/>
        </p:spPr>
        <p:txBody>
          <a:bodyPr wrap="square">
            <a:spAutoFit/>
          </a:bodyPr>
          <a:lstStyle/>
          <a:p>
            <a:r>
              <a:rPr lang="en-US" sz="2400" b="1" i="0" u="none" strike="noStrike" kern="1200" cap="none" dirty="0">
                <a:ln>
                  <a:noFill/>
                </a:ln>
                <a:solidFill>
                  <a:srgbClr val="F10D0C"/>
                </a:solidFill>
                <a:latin typeface="Liberation Sans" pitchFamily="18"/>
                <a:ea typeface="Noto Sans CJK SC" pitchFamily="2"/>
                <a:cs typeface="Lohit Devanagari" pitchFamily="2"/>
              </a:rPr>
              <a:t>APTS</a:t>
            </a:r>
            <a:endParaRPr lang="it-IT" sz="2400" dirty="0"/>
          </a:p>
        </p:txBody>
      </p:sp>
      <p:sp>
        <p:nvSpPr>
          <p:cNvPr id="34" name="CasellaDiTesto 33">
            <a:extLst>
              <a:ext uri="{FF2B5EF4-FFF2-40B4-BE49-F238E27FC236}">
                <a16:creationId xmlns:a16="http://schemas.microsoft.com/office/drawing/2014/main" id="{3DD88C36-426B-A99F-189C-6E600F30A24A}"/>
              </a:ext>
            </a:extLst>
          </p:cNvPr>
          <p:cNvSpPr txBox="1"/>
          <p:nvPr/>
        </p:nvSpPr>
        <p:spPr>
          <a:xfrm>
            <a:off x="2554280" y="4094948"/>
            <a:ext cx="1500617" cy="461665"/>
          </a:xfrm>
          <a:prstGeom prst="rect">
            <a:avLst/>
          </a:prstGeom>
          <a:noFill/>
        </p:spPr>
        <p:txBody>
          <a:bodyPr wrap="square">
            <a:spAutoFit/>
          </a:bodyPr>
          <a:lstStyle/>
          <a:p>
            <a:r>
              <a:rPr lang="en-US" sz="2400" b="1" i="0" u="none" strike="noStrike" kern="1200" cap="none" dirty="0">
                <a:ln>
                  <a:noFill/>
                </a:ln>
                <a:solidFill>
                  <a:srgbClr val="F10D0C"/>
                </a:solidFill>
                <a:latin typeface="Liberation Sans" pitchFamily="18"/>
                <a:ea typeface="Noto Sans CJK SC" pitchFamily="2"/>
                <a:cs typeface="Lohit Devanagari" pitchFamily="2"/>
              </a:rPr>
              <a:t>CE65</a:t>
            </a:r>
            <a:endParaRPr lang="it-IT" sz="2400" dirty="0"/>
          </a:p>
        </p:txBody>
      </p:sp>
      <p:sp>
        <p:nvSpPr>
          <p:cNvPr id="35" name="CasellaDiTesto 34">
            <a:extLst>
              <a:ext uri="{FF2B5EF4-FFF2-40B4-BE49-F238E27FC236}">
                <a16:creationId xmlns:a16="http://schemas.microsoft.com/office/drawing/2014/main" id="{A706D31C-9260-3E97-50E9-273D335E3020}"/>
              </a:ext>
            </a:extLst>
          </p:cNvPr>
          <p:cNvSpPr txBox="1"/>
          <p:nvPr/>
        </p:nvSpPr>
        <p:spPr>
          <a:xfrm>
            <a:off x="3871330" y="4103055"/>
            <a:ext cx="1268376" cy="461665"/>
          </a:xfrm>
          <a:prstGeom prst="rect">
            <a:avLst/>
          </a:prstGeom>
          <a:noFill/>
        </p:spPr>
        <p:txBody>
          <a:bodyPr wrap="square">
            <a:spAutoFit/>
          </a:bodyPr>
          <a:lstStyle/>
          <a:p>
            <a:r>
              <a:rPr lang="en-US" sz="2400" b="1" dirty="0">
                <a:solidFill>
                  <a:srgbClr val="F10D0C"/>
                </a:solidFill>
                <a:latin typeface="Liberation Sans" pitchFamily="18"/>
                <a:ea typeface="Noto Sans CJK SC" pitchFamily="2"/>
                <a:cs typeface="Lohit Devanagari" pitchFamily="2"/>
              </a:rPr>
              <a:t>D</a:t>
            </a:r>
            <a:r>
              <a:rPr lang="en-US" sz="2400" b="1" i="0" u="none" strike="noStrike" kern="1200" cap="none" dirty="0">
                <a:ln>
                  <a:noFill/>
                </a:ln>
                <a:solidFill>
                  <a:srgbClr val="F10D0C"/>
                </a:solidFill>
                <a:latin typeface="Liberation Sans" pitchFamily="18"/>
                <a:ea typeface="Noto Sans CJK SC" pitchFamily="2"/>
                <a:cs typeface="Lohit Devanagari" pitchFamily="2"/>
              </a:rPr>
              <a:t>PTS</a:t>
            </a:r>
            <a:endParaRPr lang="it-IT"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page5">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AE45947E-5DC1-0BF6-6FF9-ED0E1979B44F}"/>
              </a:ext>
            </a:extLst>
          </p:cNvPr>
          <p:cNvPicPr>
            <a:picLocks noChangeAspect="1"/>
          </p:cNvPicPr>
          <p:nvPr/>
        </p:nvPicPr>
        <p:blipFill>
          <a:blip r:embed="rId3">
            <a:lum/>
            <a:alphaModFix/>
          </a:blip>
          <a:srcRect/>
          <a:stretch>
            <a:fillRect/>
          </a:stretch>
        </p:blipFill>
        <p:spPr>
          <a:xfrm>
            <a:off x="162000" y="176400"/>
            <a:ext cx="414000" cy="543600"/>
          </a:xfrm>
          <a:prstGeom prst="rect">
            <a:avLst/>
          </a:prstGeom>
          <a:noFill/>
          <a:ln>
            <a:noFill/>
          </a:ln>
        </p:spPr>
      </p:pic>
      <p:pic>
        <p:nvPicPr>
          <p:cNvPr id="3" name="Immagine 2">
            <a:extLst>
              <a:ext uri="{FF2B5EF4-FFF2-40B4-BE49-F238E27FC236}">
                <a16:creationId xmlns:a16="http://schemas.microsoft.com/office/drawing/2014/main" id="{618E8D09-2826-1818-51E1-5666608685EE}"/>
              </a:ext>
            </a:extLst>
          </p:cNvPr>
          <p:cNvPicPr>
            <a:picLocks noChangeAspect="1"/>
          </p:cNvPicPr>
          <p:nvPr/>
        </p:nvPicPr>
        <p:blipFill>
          <a:blip r:embed="rId4">
            <a:lum/>
            <a:alphaModFix/>
          </a:blip>
          <a:srcRect/>
          <a:stretch>
            <a:fillRect/>
          </a:stretch>
        </p:blipFill>
        <p:spPr>
          <a:xfrm>
            <a:off x="8913600" y="165600"/>
            <a:ext cx="986400" cy="374400"/>
          </a:xfrm>
          <a:prstGeom prst="rect">
            <a:avLst/>
          </a:prstGeom>
          <a:noFill/>
          <a:ln>
            <a:noFill/>
          </a:ln>
        </p:spPr>
      </p:pic>
      <p:sp>
        <p:nvSpPr>
          <p:cNvPr id="4" name="Titolo 3">
            <a:extLst>
              <a:ext uri="{FF2B5EF4-FFF2-40B4-BE49-F238E27FC236}">
                <a16:creationId xmlns:a16="http://schemas.microsoft.com/office/drawing/2014/main" id="{824E8430-5697-A8F3-19BD-D0922B0C3FE5}"/>
              </a:ext>
            </a:extLst>
          </p:cNvPr>
          <p:cNvSpPr txBox="1">
            <a:spLocks noGrp="1"/>
          </p:cNvSpPr>
          <p:nvPr>
            <p:ph type="title" idx="4294967295"/>
          </p:nvPr>
        </p:nvSpPr>
        <p:spPr>
          <a:xfrm>
            <a:off x="720000" y="146520"/>
            <a:ext cx="8593560" cy="493920"/>
          </a:xfrm>
        </p:spPr>
        <p:txBody>
          <a:bodyPr vert="horz"/>
          <a:lstStyle/>
          <a:p>
            <a:pPr lvl="0" rtl="0"/>
            <a:r>
              <a:rPr lang="en-US" sz="2800" dirty="0"/>
              <a:t>APTS-OA characterization setup</a:t>
            </a:r>
          </a:p>
        </p:txBody>
      </p:sp>
      <p:sp>
        <p:nvSpPr>
          <p:cNvPr id="5" name="Connettore diritto 4">
            <a:extLst>
              <a:ext uri="{FF2B5EF4-FFF2-40B4-BE49-F238E27FC236}">
                <a16:creationId xmlns:a16="http://schemas.microsoft.com/office/drawing/2014/main" id="{E6710427-E7EA-34F9-F0E2-C807655037BC}"/>
              </a:ext>
            </a:extLst>
          </p:cNvPr>
          <p:cNvSpPr/>
          <p:nvPr/>
        </p:nvSpPr>
        <p:spPr>
          <a:xfrm>
            <a:off x="2353335" y="720000"/>
            <a:ext cx="5309191" cy="0"/>
          </a:xfrm>
          <a:prstGeom prst="line">
            <a:avLst/>
          </a:prstGeom>
          <a:noFill/>
          <a:ln w="38160">
            <a:solidFill>
              <a:srgbClr val="F10D0C"/>
            </a:solidFill>
            <a:prstDash val="solid"/>
          </a:ln>
        </p:spPr>
        <p:txBody>
          <a:bodyPr wrap="square" lIns="109080" tIns="64080" rIns="109080" bIns="6408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pic>
        <p:nvPicPr>
          <p:cNvPr id="6" name="Immagine 5">
            <a:extLst>
              <a:ext uri="{FF2B5EF4-FFF2-40B4-BE49-F238E27FC236}">
                <a16:creationId xmlns:a16="http://schemas.microsoft.com/office/drawing/2014/main" id="{D5E5B0AC-482A-CCF6-FCE3-3A930B9AD35D}"/>
              </a:ext>
            </a:extLst>
          </p:cNvPr>
          <p:cNvPicPr>
            <a:picLocks noChangeAspect="1"/>
          </p:cNvPicPr>
          <p:nvPr/>
        </p:nvPicPr>
        <p:blipFill>
          <a:blip r:embed="rId5">
            <a:lum/>
            <a:alphaModFix/>
          </a:blip>
          <a:srcRect/>
          <a:stretch>
            <a:fillRect/>
          </a:stretch>
        </p:blipFill>
        <p:spPr>
          <a:xfrm>
            <a:off x="9082800" y="540000"/>
            <a:ext cx="817200" cy="381600"/>
          </a:xfrm>
          <a:prstGeom prst="rect">
            <a:avLst/>
          </a:prstGeom>
          <a:noFill/>
          <a:ln>
            <a:noFill/>
          </a:ln>
        </p:spPr>
      </p:pic>
      <p:sp>
        <p:nvSpPr>
          <p:cNvPr id="7" name="Figura a mano libera: forma 6">
            <a:extLst>
              <a:ext uri="{FF2B5EF4-FFF2-40B4-BE49-F238E27FC236}">
                <a16:creationId xmlns:a16="http://schemas.microsoft.com/office/drawing/2014/main" id="{CF899CC2-F86F-3EB7-984D-DEB9BD5769ED}"/>
              </a:ext>
            </a:extLst>
          </p:cNvPr>
          <p:cNvSpPr/>
          <p:nvPr/>
        </p:nvSpPr>
        <p:spPr>
          <a:xfrm>
            <a:off x="108000" y="864000"/>
            <a:ext cx="6983999" cy="415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A6A6"/>
          </a:solidFill>
          <a:ln w="19080">
            <a:solidFill>
              <a:srgbClr val="F10D0C"/>
            </a:solidFill>
            <a:prstDash val="solid"/>
          </a:ln>
        </p:spPr>
        <p:txBody>
          <a:bodyPr vert="horz" wrap="square" lIns="99360" tIns="54360" rIns="99360" bIns="54360" anchor="ctr" anchorCtr="0" compatLnSpc="0">
            <a:noAutofit/>
          </a:bodyPr>
          <a:lstStyle/>
          <a:p>
            <a:pPr marL="0" marR="0" lvl="0" indent="0" algn="ctr" rtl="0" hangingPunct="0">
              <a:lnSpc>
                <a:spcPct val="100000"/>
              </a:lnSpc>
              <a:spcBef>
                <a:spcPts val="0"/>
              </a:spcBef>
              <a:spcAft>
                <a:spcPts val="0"/>
              </a:spcAft>
              <a:buNone/>
              <a:tabLst/>
              <a:defRPr lang="en-US"/>
            </a:pPr>
            <a:r>
              <a:rPr lang="en-US" sz="1800" b="0" i="0" u="none" strike="noStrike" kern="1200" cap="none">
                <a:ln>
                  <a:noFill/>
                </a:ln>
                <a:latin typeface="Liberation Sans" pitchFamily="18"/>
                <a:ea typeface="Noto Sans CJK SC" pitchFamily="2"/>
                <a:cs typeface="Lohit Devanagari" pitchFamily="2"/>
              </a:rPr>
              <a:t>APTS (Analogue Pixel Test Structure) – OA (Operational Amplifier)</a:t>
            </a:r>
          </a:p>
        </p:txBody>
      </p:sp>
      <p:grpSp>
        <p:nvGrpSpPr>
          <p:cNvPr id="8" name="Gruppo 7">
            <a:extLst>
              <a:ext uri="{FF2B5EF4-FFF2-40B4-BE49-F238E27FC236}">
                <a16:creationId xmlns:a16="http://schemas.microsoft.com/office/drawing/2014/main" id="{EE78A59C-12B5-8C1C-416E-770D922498A4}"/>
              </a:ext>
            </a:extLst>
          </p:cNvPr>
          <p:cNvGrpSpPr/>
          <p:nvPr/>
        </p:nvGrpSpPr>
        <p:grpSpPr>
          <a:xfrm>
            <a:off x="162000" y="1368000"/>
            <a:ext cx="1080000" cy="1080000"/>
            <a:chOff x="162000" y="1368000"/>
            <a:chExt cx="1080000" cy="1080000"/>
          </a:xfrm>
        </p:grpSpPr>
        <p:pic>
          <p:nvPicPr>
            <p:cNvPr id="9" name="Immagine 8">
              <a:extLst>
                <a:ext uri="{FF2B5EF4-FFF2-40B4-BE49-F238E27FC236}">
                  <a16:creationId xmlns:a16="http://schemas.microsoft.com/office/drawing/2014/main" id="{6ACFDFCB-7C59-A423-D8D3-EB7E0E9D5112}"/>
                </a:ext>
              </a:extLst>
            </p:cNvPr>
            <p:cNvPicPr>
              <a:picLocks noChangeAspect="1"/>
            </p:cNvPicPr>
            <p:nvPr/>
          </p:nvPicPr>
          <p:blipFill>
            <a:blip r:embed="rId6">
              <a:lum/>
              <a:alphaModFix/>
            </a:blip>
            <a:srcRect/>
            <a:stretch>
              <a:fillRect/>
            </a:stretch>
          </p:blipFill>
          <p:spPr>
            <a:xfrm rot="5400000">
              <a:off x="216360" y="1439640"/>
              <a:ext cx="962640" cy="961200"/>
            </a:xfrm>
            <a:prstGeom prst="rect">
              <a:avLst/>
            </a:prstGeom>
            <a:noFill/>
            <a:ln>
              <a:noFill/>
            </a:ln>
          </p:spPr>
        </p:pic>
        <p:sp>
          <p:nvSpPr>
            <p:cNvPr id="10" name="Figura a mano libera: forma 9">
              <a:extLst>
                <a:ext uri="{FF2B5EF4-FFF2-40B4-BE49-F238E27FC236}">
                  <a16:creationId xmlns:a16="http://schemas.microsoft.com/office/drawing/2014/main" id="{DB07BF32-6B01-07DD-85D0-64124FA30E21}"/>
                </a:ext>
              </a:extLst>
            </p:cNvPr>
            <p:cNvSpPr/>
            <p:nvPr/>
          </p:nvSpPr>
          <p:spPr>
            <a:xfrm>
              <a:off x="162000" y="1368000"/>
              <a:ext cx="1080000" cy="108000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38160" cap="flat">
              <a:solidFill>
                <a:srgbClr val="F10D0C"/>
              </a:solidFill>
              <a:custDash>
                <a:ds d="1893396" sp="143396"/>
                <a:ds d="100000" sp="143396"/>
                <a:ds d="100000" sp="143396"/>
                <a:ds d="100000" sp="143396"/>
                <a:ds d="100000" sp="143396"/>
                <a:ds d="100000" sp="143396"/>
                <a:ds d="100000" sp="143396"/>
                <a:ds d="100000" sp="143396"/>
                <a:ds d="100000" sp="143396"/>
                <a:ds d="100000" sp="143396"/>
                <a:ds d="100000" sp="143396"/>
              </a:custDash>
            </a:ln>
          </p:spPr>
          <p:txBody>
            <a:bodyPr wrap="square" lIns="108720" tIns="63720" rIns="108720" bIns="63720" anchor="ctr" anchorCtr="0" compatLnSpc="0">
              <a:noAutofit/>
            </a:bodyPr>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grpSp>
      <p:sp>
        <p:nvSpPr>
          <p:cNvPr id="11" name="CasellaDiTesto 10">
            <a:extLst>
              <a:ext uri="{FF2B5EF4-FFF2-40B4-BE49-F238E27FC236}">
                <a16:creationId xmlns:a16="http://schemas.microsoft.com/office/drawing/2014/main" id="{00CE28E4-7B55-AF9A-DD78-8B227E365B1E}"/>
              </a:ext>
            </a:extLst>
          </p:cNvPr>
          <p:cNvSpPr txBox="1"/>
          <p:nvPr/>
        </p:nvSpPr>
        <p:spPr>
          <a:xfrm>
            <a:off x="9720000" y="5379840"/>
            <a:ext cx="362880" cy="290160"/>
          </a:xfrm>
          <a:prstGeom prst="rect">
            <a:avLst/>
          </a:prstGeom>
          <a:noFill/>
          <a:ln>
            <a:noFill/>
          </a:ln>
        </p:spPr>
        <p:txBody>
          <a:bodyPr vert="horz" wrap="square" lIns="90000" tIns="45000" rIns="90000" bIns="45000" anchor="ctr" anchorCtr="0" compatLnSpc="0">
            <a:spAutoFit/>
          </a:bodyPr>
          <a:lstStyle/>
          <a:p>
            <a:pPr marL="0" marR="0" lvl="0" indent="0" algn="just" rtl="0" hangingPunct="0">
              <a:lnSpc>
                <a:spcPct val="100000"/>
              </a:lnSpc>
              <a:spcBef>
                <a:spcPts val="0"/>
              </a:spcBef>
              <a:spcAft>
                <a:spcPts val="0"/>
              </a:spcAft>
              <a:buNone/>
              <a:tabLst/>
            </a:pPr>
            <a:fld id="{AD126D79-BAFB-41D0-A219-B2B9A3E0E8CF}" type="slidenum">
              <a:rPr lang="en-US" sz="1400" b="0" i="0" u="none" strike="noStrike" kern="1200" cap="none">
                <a:ln>
                  <a:noFill/>
                </a:ln>
                <a:solidFill>
                  <a:srgbClr val="808080"/>
                </a:solidFill>
                <a:latin typeface="Liberation Sans" pitchFamily="18"/>
                <a:ea typeface="Noto Sans CJK SC" pitchFamily="2"/>
                <a:cs typeface="Lohit Devanagari" pitchFamily="2"/>
              </a:rPr>
              <a:t>5</a:t>
            </a:fld>
            <a:endParaRPr lang="en-US" sz="1400" b="0" i="0" u="none" strike="noStrike" kern="1200" cap="none">
              <a:ln>
                <a:noFill/>
              </a:ln>
              <a:solidFill>
                <a:srgbClr val="808080"/>
              </a:solidFill>
              <a:latin typeface="Liberation Sans" pitchFamily="18"/>
              <a:ea typeface="Noto Sans CJK SC" pitchFamily="2"/>
              <a:cs typeface="Lohit Devanagari" pitchFamily="2"/>
            </a:endParaRPr>
          </a:p>
        </p:txBody>
      </p:sp>
      <p:sp>
        <p:nvSpPr>
          <p:cNvPr id="12" name="CasellaDiTesto 11">
            <a:extLst>
              <a:ext uri="{FF2B5EF4-FFF2-40B4-BE49-F238E27FC236}">
                <a16:creationId xmlns:a16="http://schemas.microsoft.com/office/drawing/2014/main" id="{0CF04AD9-01AB-A3FF-AC3B-437909793033}"/>
              </a:ext>
            </a:extLst>
          </p:cNvPr>
          <p:cNvSpPr txBox="1"/>
          <p:nvPr/>
        </p:nvSpPr>
        <p:spPr>
          <a:xfrm>
            <a:off x="1298880" y="5379840"/>
            <a:ext cx="702000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S. Perciballi / 7-9 May</a:t>
            </a:r>
          </a:p>
        </p:txBody>
      </p:sp>
      <p:sp>
        <p:nvSpPr>
          <p:cNvPr id="13" name="CasellaDiTesto 12">
            <a:extLst>
              <a:ext uri="{FF2B5EF4-FFF2-40B4-BE49-F238E27FC236}">
                <a16:creationId xmlns:a16="http://schemas.microsoft.com/office/drawing/2014/main" id="{2CB02924-D298-CDB9-DDFE-E12BCE430E98}"/>
              </a:ext>
            </a:extLst>
          </p:cNvPr>
          <p:cNvSpPr txBox="1"/>
          <p:nvPr/>
        </p:nvSpPr>
        <p:spPr>
          <a:xfrm>
            <a:off x="1440000" y="1375560"/>
            <a:ext cx="2520000" cy="604440"/>
          </a:xfrm>
          <a:prstGeom prst="rect">
            <a:avLst/>
          </a:prstGeom>
          <a:noFill/>
          <a:ln>
            <a:noFill/>
          </a:ln>
        </p:spPr>
        <p:txBody>
          <a:bodyPr vert="horz" wrap="square" lIns="90000" tIns="45000" rIns="90000" bIns="45000" anchorCtr="0" compatLnSpc="0"/>
          <a:lstStyle/>
          <a:p>
            <a:pPr marL="285750" marR="0" lvl="0" indent="-285750" rtl="0" hangingPunct="0">
              <a:lnSpc>
                <a:spcPct val="100000"/>
              </a:lnSpc>
              <a:spcBef>
                <a:spcPts val="0"/>
              </a:spcBef>
              <a:spcAft>
                <a:spcPts val="0"/>
              </a:spcAft>
              <a:buSzPct val="150000"/>
              <a:buFont typeface="Arial" panose="020B0604020202020204" pitchFamily="34" charset="0"/>
              <a:buChar char="•"/>
              <a:tabLst/>
            </a:pPr>
            <a:r>
              <a:rPr lang="en-US" sz="1400" b="1" i="0" u="none" strike="noStrike" kern="1200" cap="none" dirty="0">
                <a:ln>
                  <a:noFill/>
                </a:ln>
                <a:latin typeface="Liberation Sans" pitchFamily="18"/>
                <a:ea typeface="Noto Sans CJK SC" pitchFamily="2"/>
                <a:cs typeface="Lohit Devanagari" pitchFamily="2"/>
              </a:rPr>
              <a:t>matrix sizes</a:t>
            </a:r>
            <a:r>
              <a:rPr lang="en-US" sz="1400" b="0" i="0" u="none" strike="noStrike" kern="1200" cap="none" dirty="0">
                <a:ln>
                  <a:noFill/>
                </a:ln>
                <a:latin typeface="Liberation Sans" pitchFamily="18"/>
                <a:ea typeface="Noto Sans CJK SC" pitchFamily="2"/>
                <a:cs typeface="Lohit Devanagari" pitchFamily="2"/>
              </a:rPr>
              <a:t>: 4×4</a:t>
            </a:r>
          </a:p>
          <a:p>
            <a:pPr marL="285750" marR="0" lvl="0" indent="-285750" rtl="0" hangingPunct="0">
              <a:lnSpc>
                <a:spcPct val="100000"/>
              </a:lnSpc>
              <a:spcBef>
                <a:spcPts val="0"/>
              </a:spcBef>
              <a:spcAft>
                <a:spcPts val="0"/>
              </a:spcAft>
              <a:buSzPct val="150000"/>
              <a:buFont typeface="Arial" panose="020B0604020202020204" pitchFamily="34" charset="0"/>
              <a:buChar char="•"/>
              <a:tabLst/>
            </a:pPr>
            <a:r>
              <a:rPr lang="en-US" sz="1400" b="1" i="0" u="none" strike="noStrike" kern="1200" cap="none" dirty="0">
                <a:ln>
                  <a:noFill/>
                </a:ln>
                <a:latin typeface="Liberation Sans" pitchFamily="18"/>
                <a:ea typeface="Noto Sans CJK SC" pitchFamily="2"/>
                <a:cs typeface="Lohit Devanagari" pitchFamily="2"/>
              </a:rPr>
              <a:t>pixel pitch</a:t>
            </a:r>
            <a:r>
              <a:rPr lang="en-US" sz="1400" b="0" i="0" u="none" strike="noStrike" kern="1200" cap="none" dirty="0">
                <a:ln>
                  <a:noFill/>
                </a:ln>
                <a:latin typeface="Liberation Sans" pitchFamily="18"/>
                <a:ea typeface="Noto Sans CJK SC" pitchFamily="2"/>
                <a:cs typeface="Lohit Devanagari" pitchFamily="2"/>
              </a:rPr>
              <a:t>: 10 µm</a:t>
            </a:r>
          </a:p>
          <a:p>
            <a:pPr marL="0" marR="0" lvl="0" indent="0" rtl="0" hangingPunct="0">
              <a:lnSpc>
                <a:spcPct val="100000"/>
              </a:lnSpc>
              <a:spcBef>
                <a:spcPts val="0"/>
              </a:spcBef>
              <a:spcAft>
                <a:spcPts val="0"/>
              </a:spcAft>
              <a:buSzPct val="45000"/>
              <a:buFont typeface="StarSymbol"/>
              <a:buChar char="●"/>
              <a:tabLst/>
            </a:pPr>
            <a:endParaRPr lang="en-US" sz="800" b="1" i="0" u="none" strike="noStrike" kern="1200" cap="none" dirty="0">
              <a:ln>
                <a:noFill/>
              </a:ln>
              <a:solidFill>
                <a:srgbClr val="F10D0C"/>
              </a:solidFill>
              <a:latin typeface="Liberation Sans" pitchFamily="18"/>
              <a:ea typeface="Noto Sans CJK SC" pitchFamily="2"/>
              <a:cs typeface="Lohit Devanagari" pitchFamily="2"/>
            </a:endParaRPr>
          </a:p>
        </p:txBody>
      </p:sp>
      <p:sp>
        <p:nvSpPr>
          <p:cNvPr id="14" name="CasellaDiTesto 13">
            <a:extLst>
              <a:ext uri="{FF2B5EF4-FFF2-40B4-BE49-F238E27FC236}">
                <a16:creationId xmlns:a16="http://schemas.microsoft.com/office/drawing/2014/main" id="{F07D39CA-7EA9-F5D3-C277-E4DBC5843340}"/>
              </a:ext>
            </a:extLst>
          </p:cNvPr>
          <p:cNvSpPr txBox="1"/>
          <p:nvPr/>
        </p:nvSpPr>
        <p:spPr>
          <a:xfrm>
            <a:off x="0" y="2520000"/>
            <a:ext cx="5040000" cy="1152708"/>
          </a:xfrm>
          <a:prstGeom prst="rect">
            <a:avLst/>
          </a:prstGeom>
          <a:noFill/>
          <a:ln>
            <a:noFill/>
          </a:ln>
        </p:spPr>
        <p:txBody>
          <a:bodyPr vert="horz" wrap="square" lIns="90000" tIns="45000" rIns="90000" bIns="45000" anchorCtr="0" compatLnSpc="0">
            <a:spAutoFit/>
          </a:bodyPr>
          <a:lstStyle/>
          <a:p>
            <a:pPr marL="285750" marR="0" lvl="0" indent="-285750" rtl="0" hangingPunct="0">
              <a:lnSpc>
                <a:spcPct val="100000"/>
              </a:lnSpc>
              <a:spcBef>
                <a:spcPts val="0"/>
              </a:spcBef>
              <a:spcAft>
                <a:spcPts val="0"/>
              </a:spcAft>
              <a:buSzPct val="150000"/>
              <a:buFont typeface="Arial" panose="020B0604020202020204" pitchFamily="34" charset="0"/>
              <a:buChar char="•"/>
              <a:tabLst/>
            </a:pPr>
            <a:r>
              <a:rPr lang="en-US" sz="1800" b="1" i="0" u="none" strike="noStrike" kern="1200" cap="none" dirty="0">
                <a:ln>
                  <a:noFill/>
                </a:ln>
                <a:latin typeface="Liberation Sans" pitchFamily="18"/>
                <a:ea typeface="Noto Sans CJK SC" pitchFamily="2"/>
                <a:cs typeface="Lohit Devanagari" pitchFamily="2"/>
              </a:rPr>
              <a:t>4 </a:t>
            </a:r>
            <a:r>
              <a:rPr lang="en-US" sz="1800" b="1" i="0" u="none" strike="noStrike" kern="1200" cap="none" dirty="0">
                <a:ln>
                  <a:noFill/>
                </a:ln>
                <a:solidFill>
                  <a:srgbClr val="F10D0C"/>
                </a:solidFill>
                <a:latin typeface="Liberation Sans" pitchFamily="18"/>
                <a:ea typeface="Noto Sans CJK SC" pitchFamily="2"/>
                <a:cs typeface="Lohit Devanagari" pitchFamily="2"/>
              </a:rPr>
              <a:t>inner</a:t>
            </a:r>
            <a:r>
              <a:rPr lang="en-US" sz="1800" b="1" i="0" u="none" strike="noStrike" kern="1200" cap="none" dirty="0">
                <a:ln>
                  <a:noFill/>
                </a:ln>
                <a:latin typeface="Liberation Sans" pitchFamily="18"/>
                <a:ea typeface="Noto Sans CJK SC" pitchFamily="2"/>
                <a:cs typeface="Lohit Devanagari" pitchFamily="2"/>
              </a:rPr>
              <a:t> pixels</a:t>
            </a:r>
            <a:r>
              <a:rPr lang="en-US" sz="1800" b="0" i="0" u="none" strike="noStrike" kern="1200" cap="none" dirty="0">
                <a:ln>
                  <a:noFill/>
                </a:ln>
                <a:latin typeface="Liberation Sans" pitchFamily="18"/>
                <a:ea typeface="Noto Sans CJK SC" pitchFamily="2"/>
                <a:cs typeface="Lohit Devanagari" pitchFamily="2"/>
              </a:rPr>
              <a:t> read out by the </a:t>
            </a:r>
            <a:r>
              <a:rPr lang="en-US" sz="1800" b="1" i="0" u="none" strike="noStrike" kern="1200" cap="none" dirty="0">
                <a:ln>
                  <a:noFill/>
                </a:ln>
                <a:solidFill>
                  <a:srgbClr val="000000"/>
                </a:solidFill>
                <a:latin typeface="Liberation Sans" pitchFamily="18"/>
                <a:ea typeface="Noto Sans CJK SC" pitchFamily="2"/>
                <a:cs typeface="Lohit Devanagari" pitchFamily="2"/>
              </a:rPr>
              <a:t>Oscilloscope</a:t>
            </a:r>
            <a:r>
              <a:rPr lang="en-US" sz="1800" b="0" i="0" u="none" strike="noStrike" kern="1200" cap="none" dirty="0">
                <a:ln>
                  <a:noFill/>
                </a:ln>
                <a:latin typeface="Liberation Sans" pitchFamily="18"/>
                <a:ea typeface="Noto Sans CJK SC" pitchFamily="2"/>
                <a:cs typeface="Lohit Devanagari" pitchFamily="2"/>
              </a:rPr>
              <a:t> → Sampling rate </a:t>
            </a:r>
            <a:r>
              <a:rPr lang="en-US" sz="1800" b="1" i="0" u="none" strike="noStrike" kern="1200" cap="none" dirty="0">
                <a:ln>
                  <a:noFill/>
                </a:ln>
                <a:solidFill>
                  <a:srgbClr val="F10D0C"/>
                </a:solidFill>
                <a:latin typeface="Liberation Sans" pitchFamily="18"/>
                <a:ea typeface="Noto Sans CJK SC" pitchFamily="2"/>
                <a:cs typeface="Lohit Devanagari" pitchFamily="2"/>
              </a:rPr>
              <a:t>40 GS/s</a:t>
            </a:r>
          </a:p>
          <a:p>
            <a:pPr marL="285750" marR="0" lvl="0" indent="-285750" rtl="0" hangingPunct="0">
              <a:lnSpc>
                <a:spcPct val="100000"/>
              </a:lnSpc>
              <a:spcBef>
                <a:spcPts val="0"/>
              </a:spcBef>
              <a:spcAft>
                <a:spcPts val="0"/>
              </a:spcAft>
              <a:buSzPct val="150000"/>
              <a:buFont typeface="Arial" panose="020B0604020202020204" pitchFamily="34" charset="0"/>
              <a:buChar char="•"/>
              <a:tabLst/>
            </a:pPr>
            <a:r>
              <a:rPr lang="en-US" sz="1800" b="1" i="0" u="none" strike="noStrike" kern="1200" cap="none" dirty="0">
                <a:ln>
                  <a:noFill/>
                </a:ln>
                <a:latin typeface="Liberation Sans" pitchFamily="18"/>
                <a:ea typeface="Noto Sans CJK SC" pitchFamily="2"/>
                <a:cs typeface="Lohit Devanagari" pitchFamily="2"/>
              </a:rPr>
              <a:t>12 </a:t>
            </a:r>
            <a:r>
              <a:rPr lang="en-US" sz="1800" b="1" i="0" u="none" strike="noStrike" kern="1200" cap="none" dirty="0">
                <a:ln>
                  <a:noFill/>
                </a:ln>
                <a:solidFill>
                  <a:srgbClr val="F10D0C"/>
                </a:solidFill>
                <a:latin typeface="Liberation Sans" pitchFamily="18"/>
                <a:ea typeface="Noto Sans CJK SC" pitchFamily="2"/>
                <a:cs typeface="Lohit Devanagari" pitchFamily="2"/>
              </a:rPr>
              <a:t>outer</a:t>
            </a:r>
            <a:r>
              <a:rPr lang="en-US" sz="1800" b="1" i="0" u="none" strike="noStrike" kern="1200" cap="none" dirty="0">
                <a:ln>
                  <a:noFill/>
                </a:ln>
                <a:latin typeface="Liberation Sans" pitchFamily="18"/>
                <a:ea typeface="Noto Sans CJK SC" pitchFamily="2"/>
                <a:cs typeface="Lohit Devanagari" pitchFamily="2"/>
              </a:rPr>
              <a:t> pixels</a:t>
            </a:r>
            <a:r>
              <a:rPr lang="en-US" sz="1800" b="0" i="0" u="none" strike="noStrike" kern="1200" cap="none" dirty="0">
                <a:ln>
                  <a:noFill/>
                </a:ln>
                <a:latin typeface="Liberation Sans" pitchFamily="18"/>
                <a:ea typeface="Noto Sans CJK SC" pitchFamily="2"/>
                <a:cs typeface="Lohit Devanagari" pitchFamily="2"/>
              </a:rPr>
              <a:t> read out by a custom made </a:t>
            </a:r>
            <a:r>
              <a:rPr lang="en-US" sz="1800" b="1" i="0" u="none" strike="noStrike" kern="1200" cap="none" dirty="0">
                <a:ln>
                  <a:noFill/>
                </a:ln>
                <a:solidFill>
                  <a:srgbClr val="000000"/>
                </a:solidFill>
                <a:latin typeface="Liberation Sans" pitchFamily="18"/>
                <a:ea typeface="Noto Sans CJK SC" pitchFamily="2"/>
                <a:cs typeface="Lohit Devanagari" pitchFamily="2"/>
              </a:rPr>
              <a:t>proximity board</a:t>
            </a:r>
            <a:r>
              <a:rPr lang="en-US" sz="1800" b="0" i="0" u="none" strike="noStrike" kern="1200" cap="none" dirty="0">
                <a:ln>
                  <a:noFill/>
                </a:ln>
                <a:latin typeface="Liberation Sans" pitchFamily="18"/>
                <a:ea typeface="Noto Sans CJK SC" pitchFamily="2"/>
                <a:cs typeface="Lohit Devanagari" pitchFamily="2"/>
              </a:rPr>
              <a:t> → Sampling rate </a:t>
            </a:r>
            <a:r>
              <a:rPr lang="en-US" sz="1800" b="1" i="0" u="none" strike="noStrike" kern="1200" cap="none" dirty="0">
                <a:ln>
                  <a:noFill/>
                </a:ln>
                <a:solidFill>
                  <a:srgbClr val="F10D0C"/>
                </a:solidFill>
                <a:latin typeface="Liberation Sans" pitchFamily="18"/>
                <a:ea typeface="Noto Sans CJK SC" pitchFamily="2"/>
                <a:cs typeface="Lohit Devanagari" pitchFamily="2"/>
              </a:rPr>
              <a:t>4 MS/s</a:t>
            </a:r>
          </a:p>
        </p:txBody>
      </p:sp>
      <p:sp>
        <p:nvSpPr>
          <p:cNvPr id="15" name="CasellaDiTesto 14">
            <a:extLst>
              <a:ext uri="{FF2B5EF4-FFF2-40B4-BE49-F238E27FC236}">
                <a16:creationId xmlns:a16="http://schemas.microsoft.com/office/drawing/2014/main" id="{59BEA489-A925-B74F-4938-E12E77C1D959}"/>
              </a:ext>
            </a:extLst>
          </p:cNvPr>
          <p:cNvSpPr txBox="1"/>
          <p:nvPr/>
        </p:nvSpPr>
        <p:spPr>
          <a:xfrm>
            <a:off x="1414080" y="2018879"/>
            <a:ext cx="3577020" cy="346680"/>
          </a:xfrm>
          <a:prstGeom prst="rect">
            <a:avLst/>
          </a:prstGeom>
          <a:noFill/>
          <a:ln>
            <a:noFill/>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r>
              <a:rPr lang="en-US" sz="1800" b="1" i="0" u="none" strike="noStrike" kern="1200" cap="none" dirty="0">
                <a:ln>
                  <a:noFill/>
                </a:ln>
                <a:solidFill>
                  <a:srgbClr val="000000"/>
                </a:solidFill>
                <a:latin typeface="Liberation Sans" pitchFamily="18"/>
                <a:ea typeface="Noto Sans CJK SC" pitchFamily="2"/>
                <a:cs typeface="Lohit Devanagari" pitchFamily="2"/>
              </a:rPr>
              <a:t>→</a:t>
            </a:r>
            <a:r>
              <a:rPr lang="en-US" sz="1800" b="1" i="0" u="none" strike="noStrike" kern="1200" cap="none" dirty="0">
                <a:ln>
                  <a:noFill/>
                </a:ln>
                <a:solidFill>
                  <a:srgbClr val="F10D0C"/>
                </a:solidFill>
                <a:latin typeface="Liberation Sans" pitchFamily="18"/>
                <a:ea typeface="Noto Sans CJK SC" pitchFamily="2"/>
                <a:cs typeface="Lohit Devanagari" pitchFamily="2"/>
              </a:rPr>
              <a:t> preserve timing information</a:t>
            </a:r>
          </a:p>
        </p:txBody>
      </p:sp>
      <p:pic>
        <p:nvPicPr>
          <p:cNvPr id="16" name="Immagine 15">
            <a:extLst>
              <a:ext uri="{FF2B5EF4-FFF2-40B4-BE49-F238E27FC236}">
                <a16:creationId xmlns:a16="http://schemas.microsoft.com/office/drawing/2014/main" id="{996574A0-B6D1-4453-4E75-2DF2F5B91E20}"/>
              </a:ext>
            </a:extLst>
          </p:cNvPr>
          <p:cNvPicPr>
            <a:picLocks noChangeAspect="1"/>
          </p:cNvPicPr>
          <p:nvPr/>
        </p:nvPicPr>
        <p:blipFill>
          <a:blip r:embed="rId7">
            <a:lum/>
            <a:alphaModFix/>
          </a:blip>
          <a:srcRect l="7496" r="7512"/>
          <a:stretch>
            <a:fillRect/>
          </a:stretch>
        </p:blipFill>
        <p:spPr>
          <a:xfrm>
            <a:off x="1620360" y="3667320"/>
            <a:ext cx="1079639" cy="1012679"/>
          </a:xfrm>
          <a:prstGeom prst="rect">
            <a:avLst/>
          </a:prstGeom>
          <a:noFill/>
          <a:ln>
            <a:noFill/>
          </a:ln>
        </p:spPr>
      </p:pic>
      <p:pic>
        <p:nvPicPr>
          <p:cNvPr id="17" name="Immagine 16">
            <a:extLst>
              <a:ext uri="{FF2B5EF4-FFF2-40B4-BE49-F238E27FC236}">
                <a16:creationId xmlns:a16="http://schemas.microsoft.com/office/drawing/2014/main" id="{CC9EEC1F-5BCF-5CEC-1772-01B5BCF7FA6F}"/>
              </a:ext>
            </a:extLst>
          </p:cNvPr>
          <p:cNvPicPr>
            <a:picLocks noChangeAspect="1"/>
          </p:cNvPicPr>
          <p:nvPr/>
        </p:nvPicPr>
        <p:blipFill>
          <a:blip r:embed="rId8">
            <a:lum/>
            <a:alphaModFix/>
          </a:blip>
          <a:srcRect l="3749" t="7498" r="18753" b="2916"/>
          <a:stretch>
            <a:fillRect/>
          </a:stretch>
        </p:blipFill>
        <p:spPr>
          <a:xfrm rot="5400000">
            <a:off x="149040" y="3749040"/>
            <a:ext cx="1530000" cy="1411920"/>
          </a:xfrm>
          <a:prstGeom prst="rect">
            <a:avLst/>
          </a:prstGeom>
          <a:noFill/>
          <a:ln>
            <a:noFill/>
          </a:ln>
        </p:spPr>
      </p:pic>
      <p:pic>
        <p:nvPicPr>
          <p:cNvPr id="24" name="Immagine 23" descr="Immagine che contiene elettronica, Ingegneria elettronica, circuito, testo&#10;&#10;Il contenuto generato dall'IA potrebbe non essere corretto.">
            <a:extLst>
              <a:ext uri="{FF2B5EF4-FFF2-40B4-BE49-F238E27FC236}">
                <a16:creationId xmlns:a16="http://schemas.microsoft.com/office/drawing/2014/main" id="{E4B75C95-2C69-A7B2-EEEB-37AB1665F8C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930012" y="1301333"/>
            <a:ext cx="5142536" cy="4091866"/>
          </a:xfrm>
          <a:prstGeom prst="rect">
            <a:avLst/>
          </a:prstGeom>
        </p:spPr>
      </p:pic>
      <p:sp>
        <p:nvSpPr>
          <p:cNvPr id="18" name="CasellaDiTesto 17">
            <a:extLst>
              <a:ext uri="{FF2B5EF4-FFF2-40B4-BE49-F238E27FC236}">
                <a16:creationId xmlns:a16="http://schemas.microsoft.com/office/drawing/2014/main" id="{1BA66660-15C3-79FE-0E70-78BC0DDED52B}"/>
              </a:ext>
            </a:extLst>
          </p:cNvPr>
          <p:cNvSpPr txBox="1"/>
          <p:nvPr/>
        </p:nvSpPr>
        <p:spPr>
          <a:xfrm>
            <a:off x="2700000" y="4500000"/>
            <a:ext cx="2586600" cy="746640"/>
          </a:xfrm>
          <a:prstGeom prst="rect">
            <a:avLst/>
          </a:prstGeom>
          <a:noFill/>
          <a:ln>
            <a:noFill/>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r>
              <a:rPr lang="it-IT" sz="1800" b="0" i="0" u="none" strike="noStrike" kern="1200" cap="none" dirty="0" err="1">
                <a:ln>
                  <a:noFill/>
                </a:ln>
                <a:latin typeface="Liberation Sans" pitchFamily="18"/>
                <a:ea typeface="Noto Sans CJK SC" pitchFamily="2"/>
                <a:cs typeface="Lohit Devanagari" pitchFamily="2"/>
              </a:rPr>
              <a:t>Measurements</a:t>
            </a:r>
            <a:r>
              <a:rPr lang="it-IT" sz="1800" b="0" i="0" u="none" strike="noStrike" kern="1200" cap="none" dirty="0">
                <a:ln>
                  <a:noFill/>
                </a:ln>
                <a:latin typeface="Liberation Sans" pitchFamily="18"/>
                <a:ea typeface="Noto Sans CJK SC" pitchFamily="2"/>
                <a:cs typeface="Lohit Devanagari" pitchFamily="2"/>
              </a:rPr>
              <a:t> with a </a:t>
            </a:r>
            <a:r>
              <a:rPr lang="it-IT" sz="1800" b="1" i="0" u="none" strike="noStrike" kern="1200" cap="none" baseline="30000" dirty="0">
                <a:ln>
                  <a:noFill/>
                </a:ln>
                <a:solidFill>
                  <a:srgbClr val="FF0000"/>
                </a:solidFill>
                <a:latin typeface="Liberation Sans" pitchFamily="18"/>
                <a:ea typeface="Noto Sans CJK SC" pitchFamily="2"/>
                <a:cs typeface="Lohit Devanagari" pitchFamily="2"/>
              </a:rPr>
              <a:t>55</a:t>
            </a:r>
            <a:r>
              <a:rPr lang="it-IT" sz="1800" b="1" i="0" u="none" strike="noStrike" kern="1200" cap="none" dirty="0">
                <a:ln>
                  <a:noFill/>
                </a:ln>
                <a:solidFill>
                  <a:srgbClr val="FF0000"/>
                </a:solidFill>
                <a:latin typeface="Liberation Sans" pitchFamily="18"/>
                <a:ea typeface="Noto Sans CJK SC" pitchFamily="2"/>
                <a:cs typeface="Lohit Devanagari" pitchFamily="2"/>
              </a:rPr>
              <a:t>Fe X-ray source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page6">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6B802252-AC03-282B-3D54-A4CEDE41DC44}"/>
              </a:ext>
            </a:extLst>
          </p:cNvPr>
          <p:cNvPicPr>
            <a:picLocks noChangeAspect="1"/>
          </p:cNvPicPr>
          <p:nvPr/>
        </p:nvPicPr>
        <p:blipFill>
          <a:blip r:embed="rId3">
            <a:lum/>
            <a:alphaModFix/>
          </a:blip>
          <a:srcRect/>
          <a:stretch>
            <a:fillRect/>
          </a:stretch>
        </p:blipFill>
        <p:spPr>
          <a:xfrm>
            <a:off x="162000" y="176400"/>
            <a:ext cx="414000" cy="543600"/>
          </a:xfrm>
          <a:prstGeom prst="rect">
            <a:avLst/>
          </a:prstGeom>
          <a:noFill/>
          <a:ln>
            <a:noFill/>
          </a:ln>
        </p:spPr>
      </p:pic>
      <p:pic>
        <p:nvPicPr>
          <p:cNvPr id="3" name="Immagine 2">
            <a:extLst>
              <a:ext uri="{FF2B5EF4-FFF2-40B4-BE49-F238E27FC236}">
                <a16:creationId xmlns:a16="http://schemas.microsoft.com/office/drawing/2014/main" id="{43019005-C1D2-1047-2971-64B65EF2690E}"/>
              </a:ext>
            </a:extLst>
          </p:cNvPr>
          <p:cNvPicPr>
            <a:picLocks noChangeAspect="1"/>
          </p:cNvPicPr>
          <p:nvPr/>
        </p:nvPicPr>
        <p:blipFill>
          <a:blip r:embed="rId4">
            <a:lum/>
            <a:alphaModFix/>
          </a:blip>
          <a:srcRect/>
          <a:stretch>
            <a:fillRect/>
          </a:stretch>
        </p:blipFill>
        <p:spPr>
          <a:xfrm>
            <a:off x="8913600" y="165600"/>
            <a:ext cx="986400" cy="374400"/>
          </a:xfrm>
          <a:prstGeom prst="rect">
            <a:avLst/>
          </a:prstGeom>
          <a:noFill/>
          <a:ln>
            <a:noFill/>
          </a:ln>
        </p:spPr>
      </p:pic>
      <p:sp>
        <p:nvSpPr>
          <p:cNvPr id="4" name="Titolo 3">
            <a:extLst>
              <a:ext uri="{FF2B5EF4-FFF2-40B4-BE49-F238E27FC236}">
                <a16:creationId xmlns:a16="http://schemas.microsoft.com/office/drawing/2014/main" id="{033BFFDE-CA27-B5FC-127A-E5D2249F69BE}"/>
              </a:ext>
            </a:extLst>
          </p:cNvPr>
          <p:cNvSpPr txBox="1">
            <a:spLocks noGrp="1"/>
          </p:cNvSpPr>
          <p:nvPr>
            <p:ph type="title" idx="4294967295"/>
          </p:nvPr>
        </p:nvSpPr>
        <p:spPr>
          <a:xfrm>
            <a:off x="720000" y="146520"/>
            <a:ext cx="8593560" cy="493920"/>
          </a:xfrm>
        </p:spPr>
        <p:txBody>
          <a:bodyPr vert="horz"/>
          <a:lstStyle/>
          <a:p>
            <a:pPr lvl="0" rtl="0"/>
            <a:r>
              <a:rPr lang="en-US" sz="2800"/>
              <a:t>APTS-OA: waveform analysis</a:t>
            </a:r>
          </a:p>
        </p:txBody>
      </p:sp>
      <p:sp>
        <p:nvSpPr>
          <p:cNvPr id="5" name="Connettore diritto 4">
            <a:extLst>
              <a:ext uri="{FF2B5EF4-FFF2-40B4-BE49-F238E27FC236}">
                <a16:creationId xmlns:a16="http://schemas.microsoft.com/office/drawing/2014/main" id="{96674148-591A-6401-58E3-E5FC27C4FB8A}"/>
              </a:ext>
            </a:extLst>
          </p:cNvPr>
          <p:cNvSpPr/>
          <p:nvPr/>
        </p:nvSpPr>
        <p:spPr>
          <a:xfrm>
            <a:off x="2520000" y="720000"/>
            <a:ext cx="5040000" cy="0"/>
          </a:xfrm>
          <a:prstGeom prst="line">
            <a:avLst/>
          </a:prstGeom>
          <a:noFill/>
          <a:ln w="38160">
            <a:solidFill>
              <a:srgbClr val="F10D0C"/>
            </a:solidFill>
            <a:prstDash val="solid"/>
          </a:ln>
        </p:spPr>
        <p:txBody>
          <a:bodyPr wrap="square" lIns="109080" tIns="64080" rIns="109080" bIns="6408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pic>
        <p:nvPicPr>
          <p:cNvPr id="6" name="Immagine 5">
            <a:extLst>
              <a:ext uri="{FF2B5EF4-FFF2-40B4-BE49-F238E27FC236}">
                <a16:creationId xmlns:a16="http://schemas.microsoft.com/office/drawing/2014/main" id="{1AF6C566-83A6-C638-7A87-44BA8ED419ED}"/>
              </a:ext>
            </a:extLst>
          </p:cNvPr>
          <p:cNvPicPr>
            <a:picLocks noChangeAspect="1"/>
          </p:cNvPicPr>
          <p:nvPr/>
        </p:nvPicPr>
        <p:blipFill>
          <a:blip r:embed="rId5">
            <a:lum/>
            <a:alphaModFix/>
          </a:blip>
          <a:srcRect/>
          <a:stretch>
            <a:fillRect/>
          </a:stretch>
        </p:blipFill>
        <p:spPr>
          <a:xfrm>
            <a:off x="9082800" y="540000"/>
            <a:ext cx="817200" cy="381600"/>
          </a:xfrm>
          <a:prstGeom prst="rect">
            <a:avLst/>
          </a:prstGeom>
          <a:noFill/>
          <a:ln>
            <a:noFill/>
          </a:ln>
        </p:spPr>
      </p:pic>
      <p:sp>
        <p:nvSpPr>
          <p:cNvPr id="7" name="CasellaDiTesto 6">
            <a:extLst>
              <a:ext uri="{FF2B5EF4-FFF2-40B4-BE49-F238E27FC236}">
                <a16:creationId xmlns:a16="http://schemas.microsoft.com/office/drawing/2014/main" id="{6A78861D-4227-E841-AFBB-9D2BEEB9D31F}"/>
              </a:ext>
            </a:extLst>
          </p:cNvPr>
          <p:cNvSpPr txBox="1"/>
          <p:nvPr/>
        </p:nvSpPr>
        <p:spPr>
          <a:xfrm>
            <a:off x="9720000" y="5379840"/>
            <a:ext cx="362880" cy="290160"/>
          </a:xfrm>
          <a:prstGeom prst="rect">
            <a:avLst/>
          </a:prstGeom>
          <a:noFill/>
          <a:ln>
            <a:noFill/>
          </a:ln>
        </p:spPr>
        <p:txBody>
          <a:bodyPr vert="horz" wrap="square" lIns="90000" tIns="45000" rIns="90000" bIns="45000" anchor="ctr" anchorCtr="0" compatLnSpc="0">
            <a:spAutoFit/>
          </a:bodyPr>
          <a:lstStyle/>
          <a:p>
            <a:pPr marL="0" marR="0" lvl="0" indent="0" algn="just" rtl="0" hangingPunct="0">
              <a:lnSpc>
                <a:spcPct val="100000"/>
              </a:lnSpc>
              <a:spcBef>
                <a:spcPts val="0"/>
              </a:spcBef>
              <a:spcAft>
                <a:spcPts val="0"/>
              </a:spcAft>
              <a:buNone/>
              <a:tabLst/>
            </a:pPr>
            <a:fld id="{2F443E81-9231-4B9E-A591-5C360D6E1CA2}" type="slidenum">
              <a:rPr lang="en-US" sz="1400" b="0" i="0" u="none" strike="noStrike" kern="1200" cap="none">
                <a:ln>
                  <a:noFill/>
                </a:ln>
                <a:solidFill>
                  <a:srgbClr val="808080"/>
                </a:solidFill>
                <a:latin typeface="Liberation Sans" pitchFamily="18"/>
                <a:ea typeface="Noto Sans CJK SC" pitchFamily="2"/>
                <a:cs typeface="Lohit Devanagari" pitchFamily="2"/>
              </a:rPr>
              <a:t>6</a:t>
            </a:fld>
            <a:endParaRPr lang="en-US" sz="1400" b="0" i="0" u="none" strike="noStrike" kern="1200" cap="none">
              <a:ln>
                <a:noFill/>
              </a:ln>
              <a:solidFill>
                <a:srgbClr val="808080"/>
              </a:solidFill>
              <a:latin typeface="Liberation Sans" pitchFamily="18"/>
              <a:ea typeface="Noto Sans CJK SC" pitchFamily="2"/>
              <a:cs typeface="Lohit Devanagari" pitchFamily="2"/>
            </a:endParaRPr>
          </a:p>
        </p:txBody>
      </p:sp>
      <p:sp>
        <p:nvSpPr>
          <p:cNvPr id="8" name="CasellaDiTesto 7">
            <a:extLst>
              <a:ext uri="{FF2B5EF4-FFF2-40B4-BE49-F238E27FC236}">
                <a16:creationId xmlns:a16="http://schemas.microsoft.com/office/drawing/2014/main" id="{3ABA4156-5E75-58B8-4423-456758C5F330}"/>
              </a:ext>
            </a:extLst>
          </p:cNvPr>
          <p:cNvSpPr txBox="1"/>
          <p:nvPr/>
        </p:nvSpPr>
        <p:spPr>
          <a:xfrm>
            <a:off x="1298880" y="5379840"/>
            <a:ext cx="702000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S. Perciballi / 7-9 May</a:t>
            </a:r>
          </a:p>
        </p:txBody>
      </p:sp>
      <p:sp>
        <p:nvSpPr>
          <p:cNvPr id="9" name="CasellaDiTesto 8">
            <a:extLst>
              <a:ext uri="{FF2B5EF4-FFF2-40B4-BE49-F238E27FC236}">
                <a16:creationId xmlns:a16="http://schemas.microsoft.com/office/drawing/2014/main" id="{E9D9180A-CD91-8749-B4B0-3525BA619A8D}"/>
              </a:ext>
            </a:extLst>
          </p:cNvPr>
          <p:cNvSpPr txBox="1"/>
          <p:nvPr/>
        </p:nvSpPr>
        <p:spPr>
          <a:xfrm>
            <a:off x="180000" y="4817471"/>
            <a:ext cx="3923914" cy="374040"/>
          </a:xfrm>
          <a:prstGeom prst="rect">
            <a:avLst/>
          </a:prstGeom>
          <a:noFill/>
          <a:ln>
            <a:noFill/>
          </a:ln>
        </p:spPr>
        <p:txBody>
          <a:bodyPr vert="horz" wrap="square" lIns="90000" tIns="45000" rIns="90000" bIns="45000" anchorCtr="0" compatLnSpc="0"/>
          <a:lstStyle/>
          <a:p>
            <a:pPr marL="0" marR="0" lvl="0" indent="0" rtl="0" hangingPunct="0">
              <a:lnSpc>
                <a:spcPct val="100000"/>
              </a:lnSpc>
              <a:spcBef>
                <a:spcPts val="1191"/>
              </a:spcBef>
              <a:spcAft>
                <a:spcPts val="992"/>
              </a:spcAft>
              <a:buNone/>
              <a:tabLst/>
            </a:pPr>
            <a:r>
              <a:rPr lang="it-IT" sz="1000" b="0" i="0" u="none" strike="noStrike" kern="1200" cap="none" dirty="0" err="1">
                <a:ln>
                  <a:noFill/>
                </a:ln>
                <a:latin typeface="Liberation Sans" pitchFamily="18"/>
                <a:ea typeface="Noto Sans CJK SC" pitchFamily="2"/>
                <a:cs typeface="Lohit Devanagari" pitchFamily="2"/>
              </a:rPr>
              <a:t>Details</a:t>
            </a:r>
            <a:r>
              <a:rPr lang="it-IT" sz="1000" b="0" i="0" u="none" strike="noStrike" kern="1200" cap="none" dirty="0">
                <a:ln>
                  <a:noFill/>
                </a:ln>
                <a:latin typeface="Liberation Sans" pitchFamily="18"/>
                <a:ea typeface="Noto Sans CJK SC" pitchFamily="2"/>
                <a:cs typeface="Lohit Devanagari" pitchFamily="2"/>
              </a:rPr>
              <a:t> can be </a:t>
            </a:r>
            <a:r>
              <a:rPr lang="it-IT" sz="1000" b="0" i="0" u="none" strike="noStrike" kern="1200" cap="none" dirty="0" err="1">
                <a:ln>
                  <a:noFill/>
                </a:ln>
                <a:latin typeface="Liberation Sans" pitchFamily="18"/>
                <a:ea typeface="Noto Sans CJK SC" pitchFamily="2"/>
                <a:cs typeface="Lohit Devanagari" pitchFamily="2"/>
              </a:rPr>
              <a:t>found</a:t>
            </a:r>
            <a:r>
              <a:rPr lang="it-IT" sz="1000" b="0" i="0" u="none" strike="noStrike" kern="1200" cap="none" dirty="0">
                <a:ln>
                  <a:noFill/>
                </a:ln>
                <a:latin typeface="Liberation Sans" pitchFamily="18"/>
                <a:ea typeface="Noto Sans CJK SC" pitchFamily="2"/>
                <a:cs typeface="Lohit Devanagari" pitchFamily="2"/>
              </a:rPr>
              <a:t> in </a:t>
            </a:r>
            <a:r>
              <a:rPr lang="it-IT" sz="1000" b="0" i="0" u="none" strike="noStrike" kern="1200" cap="none" dirty="0">
                <a:ln>
                  <a:noFill/>
                </a:ln>
                <a:latin typeface="Liberation Sans" pitchFamily="18"/>
                <a:ea typeface="Noto Sans CJK SC" pitchFamily="2"/>
                <a:cs typeface="Lohit Devanagari" pitchFamily="2"/>
                <a:hlinkClick r:id="rId6"/>
              </a:rPr>
              <a:t>https://doi.org/10.1016/j.nima.2024.169896</a:t>
            </a:r>
          </a:p>
        </p:txBody>
      </p:sp>
      <p:pic>
        <p:nvPicPr>
          <p:cNvPr id="14" name="Immagine 13">
            <a:extLst>
              <a:ext uri="{FF2B5EF4-FFF2-40B4-BE49-F238E27FC236}">
                <a16:creationId xmlns:a16="http://schemas.microsoft.com/office/drawing/2014/main" id="{B12CCF56-682C-B39E-A15C-1E8F21C0549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1227645"/>
            <a:ext cx="6450418" cy="3215260"/>
          </a:xfrm>
          <a:prstGeom prst="rect">
            <a:avLst/>
          </a:prstGeom>
        </p:spPr>
      </p:pic>
      <p:sp>
        <p:nvSpPr>
          <p:cNvPr id="10" name="CasellaDiTesto 9">
            <a:extLst>
              <a:ext uri="{FF2B5EF4-FFF2-40B4-BE49-F238E27FC236}">
                <a16:creationId xmlns:a16="http://schemas.microsoft.com/office/drawing/2014/main" id="{80ED4B9D-459A-010C-CA8E-5F896F30D301}"/>
              </a:ext>
            </a:extLst>
          </p:cNvPr>
          <p:cNvSpPr txBox="1"/>
          <p:nvPr/>
        </p:nvSpPr>
        <p:spPr>
          <a:xfrm>
            <a:off x="6365357" y="1197092"/>
            <a:ext cx="3708178" cy="3276366"/>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it-IT" sz="1800" b="0" i="0" u="none" strike="noStrike" kern="1200" cap="none" dirty="0" err="1">
                <a:ln>
                  <a:noFill/>
                </a:ln>
                <a:latin typeface="Liberation Sans" pitchFamily="18"/>
                <a:ea typeface="Noto Sans CJK SC" pitchFamily="2"/>
                <a:cs typeface="Lohit Devanagari" pitchFamily="2"/>
              </a:rPr>
              <a:t>Waveform</a:t>
            </a:r>
            <a:r>
              <a:rPr lang="it-IT" sz="1800" b="0" i="0" u="none" strike="noStrike" kern="1200" cap="none" dirty="0">
                <a:ln>
                  <a:noFill/>
                </a:ln>
                <a:latin typeface="Liberation Sans" pitchFamily="18"/>
                <a:ea typeface="Noto Sans CJK SC" pitchFamily="2"/>
                <a:cs typeface="Lohit Devanagari" pitchFamily="2"/>
              </a:rPr>
              <a:t> </a:t>
            </a:r>
            <a:r>
              <a:rPr lang="it-IT" sz="1800" b="0" i="0" u="none" strike="noStrike" kern="1200" cap="none" dirty="0" err="1">
                <a:ln>
                  <a:noFill/>
                </a:ln>
                <a:latin typeface="Liberation Sans" pitchFamily="18"/>
                <a:ea typeface="Noto Sans CJK SC" pitchFamily="2"/>
                <a:cs typeface="Lohit Devanagari" pitchFamily="2"/>
              </a:rPr>
              <a:t>parameters</a:t>
            </a:r>
            <a:r>
              <a:rPr lang="it-IT" sz="1800" b="0" i="0" u="none" strike="noStrike" kern="1200" cap="none" dirty="0">
                <a:ln>
                  <a:noFill/>
                </a:ln>
                <a:latin typeface="Liberation Sans" pitchFamily="18"/>
                <a:ea typeface="Noto Sans CJK SC" pitchFamily="2"/>
                <a:cs typeface="Lohit Devanagari" pitchFamily="2"/>
              </a:rPr>
              <a:t>:</a:t>
            </a:r>
          </a:p>
          <a:p>
            <a:pPr marL="285750" marR="0" lvl="0" indent="-285750" rtl="0" hangingPunct="0">
              <a:lnSpc>
                <a:spcPct val="100000"/>
              </a:lnSpc>
              <a:spcBef>
                <a:spcPts val="0"/>
              </a:spcBef>
              <a:spcAft>
                <a:spcPts val="0"/>
              </a:spcAft>
              <a:buSzPct val="150000"/>
              <a:buFont typeface="Arial" panose="020B0604020202020204" pitchFamily="34" charset="0"/>
              <a:buChar char="•"/>
              <a:tabLst/>
            </a:pPr>
            <a:r>
              <a:rPr lang="it-IT" sz="1800" b="1" i="0" u="none" strike="noStrike" kern="1200" cap="none" dirty="0">
                <a:ln>
                  <a:noFill/>
                </a:ln>
                <a:solidFill>
                  <a:srgbClr val="F0558A"/>
                </a:solidFill>
                <a:latin typeface="Liberation Sans" pitchFamily="18"/>
                <a:ea typeface="Noto Sans CJK SC" pitchFamily="2"/>
                <a:cs typeface="Lohit Devanagari" pitchFamily="2"/>
              </a:rPr>
              <a:t>t</a:t>
            </a:r>
            <a:r>
              <a:rPr lang="it-IT" sz="1800" b="1" i="0" u="none" strike="noStrike" kern="1200" cap="none" baseline="-25000" dirty="0">
                <a:ln>
                  <a:noFill/>
                </a:ln>
                <a:solidFill>
                  <a:srgbClr val="F0558A"/>
                </a:solidFill>
                <a:latin typeface="Liberation Sans" pitchFamily="18"/>
                <a:ea typeface="Noto Sans CJK SC" pitchFamily="2"/>
                <a:cs typeface="Lohit Devanagari" pitchFamily="2"/>
              </a:rPr>
              <a:t>0</a:t>
            </a:r>
            <a:r>
              <a:rPr lang="it-IT" sz="1800" b="0" i="0" u="none" strike="noStrike" kern="1200" cap="none" dirty="0">
                <a:ln>
                  <a:noFill/>
                </a:ln>
                <a:latin typeface="Liberation Sans" pitchFamily="18"/>
                <a:ea typeface="Noto Sans CJK SC" pitchFamily="2"/>
                <a:cs typeface="Lohit Devanagari" pitchFamily="2"/>
              </a:rPr>
              <a:t>: minimum of </a:t>
            </a:r>
            <a:r>
              <a:rPr lang="it-IT" sz="1800" b="0" i="0" u="none" strike="noStrike" kern="1200" cap="none" dirty="0" err="1">
                <a:ln>
                  <a:noFill/>
                </a:ln>
                <a:latin typeface="Liberation Sans" pitchFamily="18"/>
                <a:ea typeface="Noto Sans CJK SC" pitchFamily="2"/>
                <a:cs typeface="Lohit Devanagari" pitchFamily="2"/>
              </a:rPr>
              <a:t>signal</a:t>
            </a:r>
            <a:r>
              <a:rPr lang="it-IT" sz="1800" b="0" i="0" u="none" strike="noStrike" kern="1200" cap="none" dirty="0">
                <a:ln>
                  <a:noFill/>
                </a:ln>
                <a:latin typeface="Liberation Sans" pitchFamily="18"/>
                <a:ea typeface="Noto Sans CJK SC" pitchFamily="2"/>
                <a:cs typeface="Lohit Devanagari" pitchFamily="2"/>
              </a:rPr>
              <a:t> derivative</a:t>
            </a:r>
          </a:p>
          <a:p>
            <a:pPr marL="285750" marR="0" lvl="0" indent="-285750" rtl="0" hangingPunct="0">
              <a:lnSpc>
                <a:spcPct val="100000"/>
              </a:lnSpc>
              <a:spcBef>
                <a:spcPts val="0"/>
              </a:spcBef>
              <a:spcAft>
                <a:spcPts val="0"/>
              </a:spcAft>
              <a:buSzPct val="150000"/>
              <a:buFont typeface="Arial" panose="020B0604020202020204" pitchFamily="34" charset="0"/>
              <a:buChar char="•"/>
              <a:tabLst/>
            </a:pPr>
            <a:r>
              <a:rPr lang="it-IT" sz="1800" b="1" i="0" u="none" strike="noStrike" kern="1200" cap="none" dirty="0">
                <a:ln>
                  <a:noFill/>
                </a:ln>
                <a:solidFill>
                  <a:srgbClr val="FE9F40"/>
                </a:solidFill>
                <a:latin typeface="Liberation Sans" pitchFamily="18"/>
                <a:ea typeface="Noto Sans CJK SC" pitchFamily="2"/>
                <a:cs typeface="Lohit Devanagari" pitchFamily="2"/>
              </a:rPr>
              <a:t>baseline</a:t>
            </a:r>
            <a:r>
              <a:rPr lang="it-IT" sz="1800" b="0" i="0" u="none" strike="noStrike" kern="1200" cap="none" dirty="0">
                <a:ln>
                  <a:noFill/>
                </a:ln>
                <a:latin typeface="Liberation Sans" pitchFamily="18"/>
                <a:ea typeface="Noto Sans CJK SC" pitchFamily="2"/>
                <a:cs typeface="Lohit Devanagari" pitchFamily="2"/>
              </a:rPr>
              <a:t>: </a:t>
            </a:r>
            <a:r>
              <a:rPr lang="it-IT" sz="1800" b="0" i="0" u="none" strike="noStrike" kern="1200" cap="none" dirty="0" err="1">
                <a:ln>
                  <a:noFill/>
                </a:ln>
                <a:latin typeface="Liberation Sans" pitchFamily="18"/>
                <a:ea typeface="Noto Sans CJK SC" pitchFamily="2"/>
                <a:cs typeface="Lohit Devanagari" pitchFamily="2"/>
              </a:rPr>
              <a:t>average</a:t>
            </a:r>
            <a:r>
              <a:rPr lang="it-IT" sz="1800" b="0" i="0" u="none" strike="noStrike" kern="1200" cap="none" dirty="0">
                <a:ln>
                  <a:noFill/>
                </a:ln>
                <a:latin typeface="Liberation Sans" pitchFamily="18"/>
                <a:ea typeface="Noto Sans CJK SC" pitchFamily="2"/>
                <a:cs typeface="Lohit Devanagari" pitchFamily="2"/>
              </a:rPr>
              <a:t> over 2.5 ns, </a:t>
            </a:r>
            <a:r>
              <a:rPr lang="it-IT" sz="1800" b="0" i="0" u="none" strike="noStrike" kern="1200" cap="none" dirty="0" err="1">
                <a:ln>
                  <a:noFill/>
                </a:ln>
                <a:latin typeface="Liberation Sans" pitchFamily="18"/>
                <a:ea typeface="Noto Sans CJK SC" pitchFamily="2"/>
                <a:cs typeface="Lohit Devanagari" pitchFamily="2"/>
              </a:rPr>
              <a:t>at</a:t>
            </a:r>
            <a:r>
              <a:rPr lang="it-IT" sz="1800" b="0" i="0" u="none" strike="noStrike" kern="1200" cap="none" dirty="0">
                <a:ln>
                  <a:noFill/>
                </a:ln>
                <a:latin typeface="Liberation Sans" pitchFamily="18"/>
                <a:ea typeface="Noto Sans CJK SC" pitchFamily="2"/>
                <a:cs typeface="Lohit Devanagari" pitchFamily="2"/>
              </a:rPr>
              <a:t> 15 ns </a:t>
            </a:r>
            <a:r>
              <a:rPr lang="it-IT" sz="1800" b="0" i="0" u="none" strike="noStrike" kern="1200" cap="none" dirty="0" err="1">
                <a:ln>
                  <a:noFill/>
                </a:ln>
                <a:latin typeface="Liberation Sans" pitchFamily="18"/>
                <a:ea typeface="Noto Sans CJK SC" pitchFamily="2"/>
                <a:cs typeface="Lohit Devanagari" pitchFamily="2"/>
              </a:rPr>
              <a:t>before</a:t>
            </a:r>
            <a:r>
              <a:rPr lang="it-IT" sz="1800" b="0" i="0" u="none" strike="noStrike" kern="1200" cap="none" dirty="0">
                <a:ln>
                  <a:noFill/>
                </a:ln>
                <a:latin typeface="Liberation Sans" pitchFamily="18"/>
                <a:ea typeface="Noto Sans CJK SC" pitchFamily="2"/>
                <a:cs typeface="Lohit Devanagari" pitchFamily="2"/>
              </a:rPr>
              <a:t> t</a:t>
            </a:r>
            <a:r>
              <a:rPr lang="it-IT" sz="1800" b="0" i="0" u="none" strike="noStrike" kern="1200" cap="none" baseline="-25000" dirty="0">
                <a:ln>
                  <a:noFill/>
                </a:ln>
                <a:latin typeface="Liberation Sans" pitchFamily="18"/>
                <a:ea typeface="Noto Sans CJK SC" pitchFamily="2"/>
                <a:cs typeface="Lohit Devanagari" pitchFamily="2"/>
              </a:rPr>
              <a:t>0</a:t>
            </a:r>
          </a:p>
          <a:p>
            <a:pPr marL="285750" marR="0" lvl="0" indent="-285750" rtl="0" hangingPunct="0">
              <a:lnSpc>
                <a:spcPct val="100000"/>
              </a:lnSpc>
              <a:spcBef>
                <a:spcPts val="0"/>
              </a:spcBef>
              <a:spcAft>
                <a:spcPts val="0"/>
              </a:spcAft>
              <a:buSzPct val="150000"/>
              <a:buFont typeface="Arial" panose="020B0604020202020204" pitchFamily="34" charset="0"/>
              <a:buChar char="•"/>
              <a:tabLst/>
            </a:pPr>
            <a:r>
              <a:rPr lang="it-IT" sz="1800" b="1" i="0" u="none" strike="noStrike" kern="1200" cap="none" dirty="0" err="1">
                <a:ln>
                  <a:noFill/>
                </a:ln>
                <a:solidFill>
                  <a:srgbClr val="069A2E"/>
                </a:solidFill>
                <a:latin typeface="Liberation Sans" pitchFamily="18"/>
                <a:ea typeface="Noto Sans CJK SC" pitchFamily="2"/>
                <a:cs typeface="Lohit Devanagari" pitchFamily="2"/>
              </a:rPr>
              <a:t>underline</a:t>
            </a:r>
            <a:r>
              <a:rPr lang="it-IT" sz="1800" b="0" i="0" u="none" strike="noStrike" kern="1200" cap="none" dirty="0">
                <a:ln>
                  <a:noFill/>
                </a:ln>
                <a:latin typeface="Liberation Sans" pitchFamily="18"/>
                <a:ea typeface="Noto Sans CJK SC" pitchFamily="2"/>
                <a:cs typeface="Lohit Devanagari" pitchFamily="2"/>
              </a:rPr>
              <a:t>: </a:t>
            </a:r>
            <a:r>
              <a:rPr lang="it-IT" sz="1800" b="0" i="0" u="none" strike="noStrike" kern="1200" cap="none" dirty="0" err="1">
                <a:ln>
                  <a:noFill/>
                </a:ln>
                <a:latin typeface="Liberation Sans" pitchFamily="18"/>
                <a:ea typeface="Noto Sans CJK SC" pitchFamily="2"/>
                <a:cs typeface="Lohit Devanagari" pitchFamily="2"/>
              </a:rPr>
              <a:t>average</a:t>
            </a:r>
            <a:r>
              <a:rPr lang="it-IT" sz="1800" b="0" i="0" u="none" strike="noStrike" kern="1200" cap="none" dirty="0">
                <a:ln>
                  <a:noFill/>
                </a:ln>
                <a:latin typeface="Liberation Sans" pitchFamily="18"/>
                <a:ea typeface="Noto Sans CJK SC" pitchFamily="2"/>
                <a:cs typeface="Lohit Devanagari" pitchFamily="2"/>
              </a:rPr>
              <a:t> over 2.5 ns, </a:t>
            </a:r>
            <a:r>
              <a:rPr lang="it-IT" sz="1800" b="0" i="0" u="none" strike="noStrike" kern="1200" cap="none" dirty="0" err="1">
                <a:ln>
                  <a:noFill/>
                </a:ln>
                <a:latin typeface="Liberation Sans" pitchFamily="18"/>
                <a:ea typeface="Noto Sans CJK SC" pitchFamily="2"/>
                <a:cs typeface="Lohit Devanagari" pitchFamily="2"/>
              </a:rPr>
              <a:t>at</a:t>
            </a:r>
            <a:r>
              <a:rPr lang="it-IT" sz="1800" b="0" i="0" u="none" strike="noStrike" kern="1200" cap="none" dirty="0">
                <a:ln>
                  <a:noFill/>
                </a:ln>
                <a:latin typeface="Liberation Sans" pitchFamily="18"/>
                <a:ea typeface="Noto Sans CJK SC" pitchFamily="2"/>
                <a:cs typeface="Lohit Devanagari" pitchFamily="2"/>
              </a:rPr>
              <a:t> 15 ns after t</a:t>
            </a:r>
            <a:r>
              <a:rPr lang="it-IT" sz="1800" b="0" i="0" u="none" strike="noStrike" kern="1200" cap="none" baseline="-25000" dirty="0">
                <a:ln>
                  <a:noFill/>
                </a:ln>
                <a:latin typeface="Liberation Sans" pitchFamily="18"/>
                <a:ea typeface="Noto Sans CJK SC" pitchFamily="2"/>
                <a:cs typeface="Lohit Devanagari" pitchFamily="2"/>
              </a:rPr>
              <a:t>0</a:t>
            </a:r>
          </a:p>
          <a:p>
            <a:pPr marR="0" lvl="0" rtl="0" hangingPunct="0">
              <a:lnSpc>
                <a:spcPct val="100000"/>
              </a:lnSpc>
              <a:spcBef>
                <a:spcPts val="0"/>
              </a:spcBef>
              <a:spcAft>
                <a:spcPts val="0"/>
              </a:spcAft>
              <a:buSzPct val="150000"/>
              <a:tabLst/>
            </a:pPr>
            <a:endParaRPr lang="it-IT" sz="1800" b="0" i="0" u="none" strike="noStrike" kern="1200" cap="none" dirty="0">
              <a:ln>
                <a:noFill/>
              </a:ln>
              <a:latin typeface="Liberation Sans" pitchFamily="18"/>
              <a:ea typeface="Noto Sans CJK SC" pitchFamily="2"/>
              <a:cs typeface="Lohit Devanagari" pitchFamily="2"/>
            </a:endParaRPr>
          </a:p>
          <a:p>
            <a:pPr marL="285750" marR="0" lvl="0" indent="-285750" rtl="0" hangingPunct="0">
              <a:lnSpc>
                <a:spcPct val="100000"/>
              </a:lnSpc>
              <a:spcBef>
                <a:spcPts val="0"/>
              </a:spcBef>
              <a:spcAft>
                <a:spcPts val="0"/>
              </a:spcAft>
              <a:buSzPct val="150000"/>
              <a:buFont typeface="Arial" panose="020B0604020202020204" pitchFamily="34" charset="0"/>
              <a:buChar char="•"/>
              <a:tabLst/>
            </a:pPr>
            <a:r>
              <a:rPr lang="it-IT" sz="1800" b="1" i="0" u="none" strike="noStrike" kern="1200" cap="none" dirty="0" err="1">
                <a:ln>
                  <a:noFill/>
                </a:ln>
                <a:solidFill>
                  <a:srgbClr val="FF0000"/>
                </a:solidFill>
                <a:latin typeface="Liberation Sans" pitchFamily="18"/>
                <a:ea typeface="Noto Sans CJK SC" pitchFamily="2"/>
                <a:cs typeface="Lohit Devanagari" pitchFamily="2"/>
              </a:rPr>
              <a:t>Amplitude</a:t>
            </a:r>
            <a:r>
              <a:rPr lang="it-IT" sz="1800" b="0" i="0" u="none" strike="noStrike" kern="1200" cap="none" dirty="0">
                <a:ln>
                  <a:noFill/>
                </a:ln>
                <a:latin typeface="Liberation Sans" pitchFamily="18"/>
                <a:ea typeface="Noto Sans CJK SC" pitchFamily="2"/>
                <a:cs typeface="Lohit Devanagari" pitchFamily="2"/>
              </a:rPr>
              <a:t>: </a:t>
            </a:r>
            <a:r>
              <a:rPr lang="it-IT" sz="1800" b="0" i="0" u="none" strike="noStrike" kern="1200" cap="none" dirty="0" err="1">
                <a:ln>
                  <a:noFill/>
                </a:ln>
                <a:latin typeface="Liberation Sans" pitchFamily="18"/>
                <a:ea typeface="Noto Sans CJK SC" pitchFamily="2"/>
                <a:cs typeface="Lohit Devanagari" pitchFamily="2"/>
              </a:rPr>
              <a:t>difference</a:t>
            </a:r>
            <a:r>
              <a:rPr lang="it-IT" sz="1800" b="0" i="0" u="none" strike="noStrike" kern="1200" cap="none" dirty="0">
                <a:ln>
                  <a:noFill/>
                </a:ln>
                <a:latin typeface="Liberation Sans" pitchFamily="18"/>
                <a:ea typeface="Noto Sans CJK SC" pitchFamily="2"/>
                <a:cs typeface="Lohit Devanagari" pitchFamily="2"/>
              </a:rPr>
              <a:t> </a:t>
            </a:r>
            <a:r>
              <a:rPr lang="it-IT" sz="1800" b="0" i="0" u="none" strike="noStrike" kern="1200" cap="none" dirty="0" err="1">
                <a:ln>
                  <a:noFill/>
                </a:ln>
                <a:latin typeface="Liberation Sans" pitchFamily="18"/>
                <a:ea typeface="Noto Sans CJK SC" pitchFamily="2"/>
                <a:cs typeface="Lohit Devanagari" pitchFamily="2"/>
              </a:rPr>
              <a:t>between</a:t>
            </a:r>
            <a:r>
              <a:rPr lang="it-IT" sz="1800" b="0" i="0" u="none" strike="noStrike" kern="1200" cap="none" dirty="0">
                <a:ln>
                  <a:noFill/>
                </a:ln>
                <a:latin typeface="Liberation Sans" pitchFamily="18"/>
                <a:ea typeface="Noto Sans CJK SC" pitchFamily="2"/>
                <a:cs typeface="Lohit Devanagari" pitchFamily="2"/>
              </a:rPr>
              <a:t> baseline and </a:t>
            </a:r>
            <a:r>
              <a:rPr lang="it-IT" sz="1800" b="0" i="0" u="none" strike="noStrike" kern="1200" cap="none" dirty="0" err="1">
                <a:ln>
                  <a:noFill/>
                </a:ln>
                <a:latin typeface="Liberation Sans" pitchFamily="18"/>
                <a:ea typeface="Noto Sans CJK SC" pitchFamily="2"/>
                <a:cs typeface="Lohit Devanagari" pitchFamily="2"/>
              </a:rPr>
              <a:t>underline</a:t>
            </a:r>
            <a:endParaRPr lang="it-IT" sz="1800" b="0" i="0" u="none" strike="noStrike" kern="1200" cap="none" dirty="0">
              <a:ln>
                <a:noFill/>
              </a:ln>
              <a:latin typeface="Liberation Sans" pitchFamily="18"/>
              <a:ea typeface="Noto Sans CJK SC" pitchFamily="2"/>
              <a:cs typeface="Lohit Devanagari" pitchFamily="2"/>
            </a:endParaRPr>
          </a:p>
          <a:p>
            <a:pPr marL="285750" marR="0" lvl="0" indent="-285750" rtl="0" hangingPunct="0">
              <a:lnSpc>
                <a:spcPct val="100000"/>
              </a:lnSpc>
              <a:spcBef>
                <a:spcPts val="0"/>
              </a:spcBef>
              <a:spcAft>
                <a:spcPts val="0"/>
              </a:spcAft>
              <a:buSzPct val="150000"/>
              <a:buFont typeface="Arial" panose="020B0604020202020204" pitchFamily="34" charset="0"/>
              <a:buChar char="•"/>
              <a:tabLst/>
            </a:pPr>
            <a:r>
              <a:rPr lang="it-IT" sz="1800" b="1" i="0" u="none" strike="noStrike" kern="1200" cap="none" dirty="0">
                <a:ln>
                  <a:noFill/>
                </a:ln>
                <a:solidFill>
                  <a:srgbClr val="FF0000"/>
                </a:solidFill>
                <a:latin typeface="Liberation Sans" pitchFamily="18"/>
                <a:ea typeface="Noto Sans CJK SC" pitchFamily="2"/>
                <a:cs typeface="Lohit Devanagari" pitchFamily="2"/>
              </a:rPr>
              <a:t>Fall time</a:t>
            </a:r>
            <a:r>
              <a:rPr lang="it-IT" sz="1800" b="0" i="0" u="none" strike="noStrike" kern="1200" cap="none" dirty="0">
                <a:ln>
                  <a:noFill/>
                </a:ln>
                <a:latin typeface="Liberation Sans" pitchFamily="18"/>
                <a:ea typeface="Noto Sans CJK SC" pitchFamily="2"/>
                <a:cs typeface="Lohit Devanagari" pitchFamily="2"/>
              </a:rPr>
              <a:t>: time </a:t>
            </a:r>
            <a:r>
              <a:rPr lang="it-IT" sz="1800" b="0" i="0" u="none" strike="noStrike" kern="1200" cap="none" dirty="0" err="1">
                <a:ln>
                  <a:noFill/>
                </a:ln>
                <a:latin typeface="Liberation Sans" pitchFamily="18"/>
                <a:ea typeface="Noto Sans CJK SC" pitchFamily="2"/>
                <a:cs typeface="Lohit Devanagari" pitchFamily="2"/>
              </a:rPr>
              <a:t>difference</a:t>
            </a:r>
            <a:r>
              <a:rPr lang="it-IT" sz="1800" b="0" i="0" u="none" strike="noStrike" kern="1200" cap="none" dirty="0">
                <a:ln>
                  <a:noFill/>
                </a:ln>
                <a:latin typeface="Liberation Sans" pitchFamily="18"/>
                <a:ea typeface="Noto Sans CJK SC" pitchFamily="2"/>
                <a:cs typeface="Lohit Devanagari" pitchFamily="2"/>
              </a:rPr>
              <a:t> </a:t>
            </a:r>
            <a:r>
              <a:rPr lang="it-IT" sz="1800" b="0" i="0" u="none" strike="noStrike" kern="1200" cap="none" dirty="0" err="1">
                <a:ln>
                  <a:noFill/>
                </a:ln>
                <a:latin typeface="Liberation Sans" pitchFamily="18"/>
                <a:ea typeface="Noto Sans CJK SC" pitchFamily="2"/>
                <a:cs typeface="Lohit Devanagari" pitchFamily="2"/>
              </a:rPr>
              <a:t>between</a:t>
            </a:r>
            <a:r>
              <a:rPr lang="it-IT" sz="1800" b="0" i="0" u="none" strike="noStrike" kern="1200" cap="none" dirty="0">
                <a:ln>
                  <a:noFill/>
                </a:ln>
                <a:latin typeface="Liberation Sans" pitchFamily="18"/>
                <a:ea typeface="Noto Sans CJK SC" pitchFamily="2"/>
                <a:cs typeface="Lohit Devanagari" pitchFamily="2"/>
              </a:rPr>
              <a:t> 50% and 10% of the </a:t>
            </a:r>
            <a:r>
              <a:rPr lang="it-IT" sz="1800" b="0" i="0" u="none" strike="noStrike" kern="1200" cap="none" dirty="0" err="1">
                <a:ln>
                  <a:noFill/>
                </a:ln>
                <a:latin typeface="Liberation Sans" pitchFamily="18"/>
                <a:ea typeface="Noto Sans CJK SC" pitchFamily="2"/>
                <a:cs typeface="Lohit Devanagari" pitchFamily="2"/>
              </a:rPr>
              <a:t>signal</a:t>
            </a:r>
            <a:r>
              <a:rPr lang="it-IT" sz="1800" b="0" i="0" u="none" strike="noStrike" kern="1200" cap="none" dirty="0">
                <a:ln>
                  <a:noFill/>
                </a:ln>
                <a:latin typeface="Liberation Sans" pitchFamily="18"/>
                <a:ea typeface="Noto Sans CJK SC" pitchFamily="2"/>
                <a:cs typeface="Lohit Devanagari" pitchFamily="2"/>
              </a:rPr>
              <a:t> </a:t>
            </a:r>
            <a:r>
              <a:rPr lang="it-IT" sz="1800" b="0" i="0" u="none" strike="noStrike" kern="1200" cap="none" dirty="0" err="1">
                <a:ln>
                  <a:noFill/>
                </a:ln>
                <a:latin typeface="Liberation Sans" pitchFamily="18"/>
                <a:ea typeface="Noto Sans CJK SC" pitchFamily="2"/>
                <a:cs typeface="Lohit Devanagari" pitchFamily="2"/>
              </a:rPr>
              <a:t>amplitude</a:t>
            </a:r>
            <a:endParaRPr lang="it-IT" sz="1800" b="0" i="0" u="none" strike="noStrike" kern="1200" cap="none" dirty="0">
              <a:ln>
                <a:noFill/>
              </a:ln>
              <a:latin typeface="Liberation Sans" pitchFamily="18"/>
              <a:ea typeface="Noto Sans CJK SC" pitchFamily="2"/>
              <a:cs typeface="Lohit Devanagari" pitchFamily="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page7">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7FDA66AD-D72C-D69B-960B-A0EEC1D06708}"/>
              </a:ext>
            </a:extLst>
          </p:cNvPr>
          <p:cNvPicPr>
            <a:picLocks noChangeAspect="1"/>
          </p:cNvPicPr>
          <p:nvPr/>
        </p:nvPicPr>
        <p:blipFill>
          <a:blip r:embed="rId3">
            <a:lum/>
            <a:alphaModFix/>
          </a:blip>
          <a:srcRect/>
          <a:stretch>
            <a:fillRect/>
          </a:stretch>
        </p:blipFill>
        <p:spPr>
          <a:xfrm>
            <a:off x="162000" y="176400"/>
            <a:ext cx="414000" cy="543600"/>
          </a:xfrm>
          <a:prstGeom prst="rect">
            <a:avLst/>
          </a:prstGeom>
          <a:noFill/>
          <a:ln>
            <a:noFill/>
          </a:ln>
        </p:spPr>
      </p:pic>
      <p:pic>
        <p:nvPicPr>
          <p:cNvPr id="3" name="Immagine 2">
            <a:extLst>
              <a:ext uri="{FF2B5EF4-FFF2-40B4-BE49-F238E27FC236}">
                <a16:creationId xmlns:a16="http://schemas.microsoft.com/office/drawing/2014/main" id="{8DC6254B-F5FB-A098-E225-55067249F4AC}"/>
              </a:ext>
            </a:extLst>
          </p:cNvPr>
          <p:cNvPicPr>
            <a:picLocks noChangeAspect="1"/>
          </p:cNvPicPr>
          <p:nvPr/>
        </p:nvPicPr>
        <p:blipFill>
          <a:blip r:embed="rId4">
            <a:lum/>
            <a:alphaModFix/>
          </a:blip>
          <a:srcRect/>
          <a:stretch>
            <a:fillRect/>
          </a:stretch>
        </p:blipFill>
        <p:spPr>
          <a:xfrm>
            <a:off x="8913600" y="165600"/>
            <a:ext cx="986400" cy="374400"/>
          </a:xfrm>
          <a:prstGeom prst="rect">
            <a:avLst/>
          </a:prstGeom>
          <a:noFill/>
          <a:ln>
            <a:noFill/>
          </a:ln>
        </p:spPr>
      </p:pic>
      <p:sp>
        <p:nvSpPr>
          <p:cNvPr id="4" name="Titolo 3">
            <a:extLst>
              <a:ext uri="{FF2B5EF4-FFF2-40B4-BE49-F238E27FC236}">
                <a16:creationId xmlns:a16="http://schemas.microsoft.com/office/drawing/2014/main" id="{2F561E68-859C-7832-08B3-B33400C84761}"/>
              </a:ext>
            </a:extLst>
          </p:cNvPr>
          <p:cNvSpPr txBox="1">
            <a:spLocks noGrp="1"/>
          </p:cNvSpPr>
          <p:nvPr>
            <p:ph type="title" idx="4294967295"/>
          </p:nvPr>
        </p:nvSpPr>
        <p:spPr>
          <a:xfrm>
            <a:off x="720000" y="146520"/>
            <a:ext cx="8593560" cy="493920"/>
          </a:xfrm>
        </p:spPr>
        <p:txBody>
          <a:bodyPr vert="horz"/>
          <a:lstStyle/>
          <a:p>
            <a:pPr lvl="0" rtl="0"/>
            <a:r>
              <a:rPr lang="en-US" sz="2800"/>
              <a:t>Charge Collection with </a:t>
            </a:r>
            <a:r>
              <a:rPr lang="en-US" sz="2800" baseline="30000"/>
              <a:t>55</a:t>
            </a:r>
            <a:r>
              <a:rPr lang="en-US" sz="2800"/>
              <a:t>Fe</a:t>
            </a:r>
          </a:p>
        </p:txBody>
      </p:sp>
      <p:sp>
        <p:nvSpPr>
          <p:cNvPr id="5" name="Connettore diritto 4">
            <a:extLst>
              <a:ext uri="{FF2B5EF4-FFF2-40B4-BE49-F238E27FC236}">
                <a16:creationId xmlns:a16="http://schemas.microsoft.com/office/drawing/2014/main" id="{AE713DDC-3963-51C2-451D-E9E44F9AD2F2}"/>
              </a:ext>
            </a:extLst>
          </p:cNvPr>
          <p:cNvSpPr/>
          <p:nvPr/>
        </p:nvSpPr>
        <p:spPr>
          <a:xfrm>
            <a:off x="2700000" y="720000"/>
            <a:ext cx="4500000" cy="0"/>
          </a:xfrm>
          <a:prstGeom prst="line">
            <a:avLst/>
          </a:prstGeom>
          <a:noFill/>
          <a:ln w="38160">
            <a:solidFill>
              <a:srgbClr val="F10D0C"/>
            </a:solidFill>
            <a:prstDash val="solid"/>
          </a:ln>
        </p:spPr>
        <p:txBody>
          <a:bodyPr wrap="square" lIns="109080" tIns="64080" rIns="109080" bIns="6408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pic>
        <p:nvPicPr>
          <p:cNvPr id="6" name="Immagine 5">
            <a:extLst>
              <a:ext uri="{FF2B5EF4-FFF2-40B4-BE49-F238E27FC236}">
                <a16:creationId xmlns:a16="http://schemas.microsoft.com/office/drawing/2014/main" id="{8807099E-B11F-F3B6-67F4-BEE17FF21CBA}"/>
              </a:ext>
            </a:extLst>
          </p:cNvPr>
          <p:cNvPicPr>
            <a:picLocks noChangeAspect="1"/>
          </p:cNvPicPr>
          <p:nvPr/>
        </p:nvPicPr>
        <p:blipFill>
          <a:blip r:embed="rId5">
            <a:lum/>
            <a:alphaModFix/>
          </a:blip>
          <a:srcRect/>
          <a:stretch>
            <a:fillRect/>
          </a:stretch>
        </p:blipFill>
        <p:spPr>
          <a:xfrm>
            <a:off x="9082800" y="540000"/>
            <a:ext cx="817200" cy="381600"/>
          </a:xfrm>
          <a:prstGeom prst="rect">
            <a:avLst/>
          </a:prstGeom>
          <a:noFill/>
          <a:ln>
            <a:noFill/>
          </a:ln>
        </p:spPr>
      </p:pic>
      <p:sp>
        <p:nvSpPr>
          <p:cNvPr id="7" name="CasellaDiTesto 6">
            <a:extLst>
              <a:ext uri="{FF2B5EF4-FFF2-40B4-BE49-F238E27FC236}">
                <a16:creationId xmlns:a16="http://schemas.microsoft.com/office/drawing/2014/main" id="{4F2D6BB9-0A15-2138-16AF-06E96407ACA5}"/>
              </a:ext>
            </a:extLst>
          </p:cNvPr>
          <p:cNvSpPr txBox="1"/>
          <p:nvPr/>
        </p:nvSpPr>
        <p:spPr>
          <a:xfrm>
            <a:off x="0" y="4730400"/>
            <a:ext cx="4140000" cy="602280"/>
          </a:xfrm>
          <a:prstGeom prst="rect">
            <a:avLst/>
          </a:prstGeom>
          <a:noFill/>
          <a:ln>
            <a:noFill/>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r>
              <a:rPr lang="en-US" sz="1800" b="0" i="0" u="none" strike="noStrike" kern="1200" cap="none">
                <a:ln>
                  <a:noFill/>
                </a:ln>
                <a:latin typeface="Liberation Sans" pitchFamily="18"/>
                <a:ea typeface="Noto Sans CJK SC" pitchFamily="2"/>
                <a:cs typeface="Lohit Devanagari" pitchFamily="2"/>
              </a:rPr>
              <a:t>Charge collection mainly by </a:t>
            </a:r>
            <a:r>
              <a:rPr lang="en-US" sz="1800" b="1" i="0" u="none" strike="noStrike" kern="1200" cap="none">
                <a:ln>
                  <a:noFill/>
                </a:ln>
                <a:solidFill>
                  <a:srgbClr val="FF0000"/>
                </a:solidFill>
                <a:latin typeface="Liberation Sans" pitchFamily="18"/>
                <a:ea typeface="Noto Sans CJK SC" pitchFamily="2"/>
                <a:cs typeface="Lohit Devanagari" pitchFamily="2"/>
              </a:rPr>
              <a:t>diffusion</a:t>
            </a:r>
          </a:p>
        </p:txBody>
      </p:sp>
      <p:sp>
        <p:nvSpPr>
          <p:cNvPr id="8" name="CasellaDiTesto 7">
            <a:extLst>
              <a:ext uri="{FF2B5EF4-FFF2-40B4-BE49-F238E27FC236}">
                <a16:creationId xmlns:a16="http://schemas.microsoft.com/office/drawing/2014/main" id="{459E60AE-0C82-4434-8A3C-55E7B670519C}"/>
              </a:ext>
            </a:extLst>
          </p:cNvPr>
          <p:cNvSpPr txBox="1"/>
          <p:nvPr/>
        </p:nvSpPr>
        <p:spPr>
          <a:xfrm>
            <a:off x="9720000" y="5379840"/>
            <a:ext cx="362880" cy="290160"/>
          </a:xfrm>
          <a:prstGeom prst="rect">
            <a:avLst/>
          </a:prstGeom>
          <a:noFill/>
          <a:ln>
            <a:noFill/>
          </a:ln>
        </p:spPr>
        <p:txBody>
          <a:bodyPr vert="horz" wrap="square" lIns="90000" tIns="45000" rIns="90000" bIns="45000" anchor="ctr" anchorCtr="0" compatLnSpc="0">
            <a:spAutoFit/>
          </a:bodyPr>
          <a:lstStyle/>
          <a:p>
            <a:pPr marL="0" marR="0" lvl="0" indent="0" algn="just" rtl="0" hangingPunct="0">
              <a:lnSpc>
                <a:spcPct val="100000"/>
              </a:lnSpc>
              <a:spcBef>
                <a:spcPts val="0"/>
              </a:spcBef>
              <a:spcAft>
                <a:spcPts val="0"/>
              </a:spcAft>
              <a:buNone/>
              <a:tabLst/>
            </a:pPr>
            <a:fld id="{9E5806BD-CBA1-4203-BCED-1F4BFD7764A4}" type="slidenum">
              <a:rPr/>
              <a:t>7</a:t>
            </a:fld>
            <a:endParaRPr lang="en-US" sz="1400" b="0" i="0" u="none" strike="noStrike" kern="1200" cap="none">
              <a:ln>
                <a:noFill/>
              </a:ln>
              <a:solidFill>
                <a:srgbClr val="808080"/>
              </a:solidFill>
              <a:latin typeface="Liberation Sans" pitchFamily="18"/>
              <a:ea typeface="Noto Sans CJK SC" pitchFamily="2"/>
              <a:cs typeface="Lohit Devanagari" pitchFamily="2"/>
            </a:endParaRPr>
          </a:p>
        </p:txBody>
      </p:sp>
      <p:sp>
        <p:nvSpPr>
          <p:cNvPr id="9" name="CasellaDiTesto 8">
            <a:extLst>
              <a:ext uri="{FF2B5EF4-FFF2-40B4-BE49-F238E27FC236}">
                <a16:creationId xmlns:a16="http://schemas.microsoft.com/office/drawing/2014/main" id="{E552E384-FDAB-CCFA-F282-90913BAF0388}"/>
              </a:ext>
            </a:extLst>
          </p:cNvPr>
          <p:cNvSpPr txBox="1"/>
          <p:nvPr/>
        </p:nvSpPr>
        <p:spPr>
          <a:xfrm>
            <a:off x="1298880" y="5379840"/>
            <a:ext cx="702000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S. Perciballi / 7-9 May</a:t>
            </a:r>
          </a:p>
        </p:txBody>
      </p:sp>
      <p:pic>
        <p:nvPicPr>
          <p:cNvPr id="10" name="Immagine 9">
            <a:extLst>
              <a:ext uri="{FF2B5EF4-FFF2-40B4-BE49-F238E27FC236}">
                <a16:creationId xmlns:a16="http://schemas.microsoft.com/office/drawing/2014/main" id="{DAC5E385-0521-2E8F-8C22-A864F405C5AD}"/>
              </a:ext>
            </a:extLst>
          </p:cNvPr>
          <p:cNvPicPr>
            <a:picLocks noChangeAspect="1"/>
          </p:cNvPicPr>
          <p:nvPr/>
        </p:nvPicPr>
        <p:blipFill>
          <a:blip r:embed="rId6">
            <a:lum/>
            <a:alphaModFix/>
          </a:blip>
          <a:srcRect/>
          <a:stretch>
            <a:fillRect/>
          </a:stretch>
        </p:blipFill>
        <p:spPr>
          <a:xfrm>
            <a:off x="0" y="1440000"/>
            <a:ext cx="5040000" cy="2311200"/>
          </a:xfrm>
          <a:prstGeom prst="rect">
            <a:avLst/>
          </a:prstGeom>
          <a:noFill/>
          <a:ln>
            <a:noFill/>
          </a:ln>
        </p:spPr>
      </p:pic>
      <p:pic>
        <p:nvPicPr>
          <p:cNvPr id="11" name="Immagine 10">
            <a:extLst>
              <a:ext uri="{FF2B5EF4-FFF2-40B4-BE49-F238E27FC236}">
                <a16:creationId xmlns:a16="http://schemas.microsoft.com/office/drawing/2014/main" id="{EA50F595-20F5-8804-FF30-2BD24302EBB6}"/>
              </a:ext>
            </a:extLst>
          </p:cNvPr>
          <p:cNvPicPr>
            <a:picLocks noChangeAspect="1"/>
          </p:cNvPicPr>
          <p:nvPr/>
        </p:nvPicPr>
        <p:blipFill>
          <a:blip r:embed="rId7">
            <a:lum/>
            <a:alphaModFix/>
          </a:blip>
          <a:srcRect/>
          <a:stretch>
            <a:fillRect/>
          </a:stretch>
        </p:blipFill>
        <p:spPr>
          <a:xfrm>
            <a:off x="5040000" y="1436400"/>
            <a:ext cx="5040000" cy="2314800"/>
          </a:xfrm>
          <a:prstGeom prst="rect">
            <a:avLst/>
          </a:prstGeom>
          <a:noFill/>
          <a:ln>
            <a:noFill/>
          </a:ln>
        </p:spPr>
      </p:pic>
      <p:pic>
        <p:nvPicPr>
          <p:cNvPr id="12" name="Immagine 11">
            <a:extLst>
              <a:ext uri="{FF2B5EF4-FFF2-40B4-BE49-F238E27FC236}">
                <a16:creationId xmlns:a16="http://schemas.microsoft.com/office/drawing/2014/main" id="{840C2A73-186F-0FFD-53A2-6E508427A4ED}"/>
              </a:ext>
            </a:extLst>
          </p:cNvPr>
          <p:cNvPicPr>
            <a:picLocks noChangeAspect="1"/>
          </p:cNvPicPr>
          <p:nvPr/>
        </p:nvPicPr>
        <p:blipFill>
          <a:blip r:embed="rId8">
            <a:lum/>
            <a:alphaModFix/>
          </a:blip>
          <a:srcRect/>
          <a:stretch>
            <a:fillRect/>
          </a:stretch>
        </p:blipFill>
        <p:spPr>
          <a:xfrm>
            <a:off x="1407600" y="3774240"/>
            <a:ext cx="1620000" cy="1011599"/>
          </a:xfrm>
          <a:prstGeom prst="rect">
            <a:avLst/>
          </a:prstGeom>
          <a:noFill/>
          <a:ln>
            <a:noFill/>
          </a:ln>
        </p:spPr>
      </p:pic>
      <p:grpSp>
        <p:nvGrpSpPr>
          <p:cNvPr id="13" name="Gruppo 12">
            <a:extLst>
              <a:ext uri="{FF2B5EF4-FFF2-40B4-BE49-F238E27FC236}">
                <a16:creationId xmlns:a16="http://schemas.microsoft.com/office/drawing/2014/main" id="{CBAE8EE4-948F-0866-55BE-451D5C0CD722}"/>
              </a:ext>
            </a:extLst>
          </p:cNvPr>
          <p:cNvGrpSpPr/>
          <p:nvPr/>
        </p:nvGrpSpPr>
        <p:grpSpPr>
          <a:xfrm>
            <a:off x="6479279" y="3780000"/>
            <a:ext cx="1620721" cy="1011599"/>
            <a:chOff x="6479279" y="3780000"/>
            <a:chExt cx="1620721" cy="1011599"/>
          </a:xfrm>
        </p:grpSpPr>
        <p:pic>
          <p:nvPicPr>
            <p:cNvPr id="14" name="Immagine 13">
              <a:extLst>
                <a:ext uri="{FF2B5EF4-FFF2-40B4-BE49-F238E27FC236}">
                  <a16:creationId xmlns:a16="http://schemas.microsoft.com/office/drawing/2014/main" id="{698FB535-0231-251F-5C5F-0C20081DF397}"/>
                </a:ext>
              </a:extLst>
            </p:cNvPr>
            <p:cNvPicPr>
              <a:picLocks noChangeAspect="1"/>
            </p:cNvPicPr>
            <p:nvPr/>
          </p:nvPicPr>
          <p:blipFill>
            <a:blip r:embed="rId9">
              <a:lum/>
              <a:alphaModFix/>
            </a:blip>
            <a:srcRect/>
            <a:stretch>
              <a:fillRect/>
            </a:stretch>
          </p:blipFill>
          <p:spPr>
            <a:xfrm>
              <a:off x="6479279" y="3780000"/>
              <a:ext cx="1620000" cy="1011599"/>
            </a:xfrm>
            <a:prstGeom prst="rect">
              <a:avLst/>
            </a:prstGeom>
            <a:noFill/>
            <a:ln>
              <a:noFill/>
            </a:ln>
          </p:spPr>
        </p:pic>
        <p:sp>
          <p:nvSpPr>
            <p:cNvPr id="15" name="Connettore diritto 14">
              <a:extLst>
                <a:ext uri="{FF2B5EF4-FFF2-40B4-BE49-F238E27FC236}">
                  <a16:creationId xmlns:a16="http://schemas.microsoft.com/office/drawing/2014/main" id="{3A507086-BACD-28EF-C5B8-C32D5172ABD4}"/>
                </a:ext>
              </a:extLst>
            </p:cNvPr>
            <p:cNvSpPr/>
            <p:nvPr/>
          </p:nvSpPr>
          <p:spPr>
            <a:xfrm>
              <a:off x="6480000" y="4152960"/>
              <a:ext cx="1620000" cy="0"/>
            </a:xfrm>
            <a:prstGeom prst="line">
              <a:avLst/>
            </a:prstGeom>
            <a:noFill/>
            <a:ln w="19080">
              <a:solidFill>
                <a:srgbClr val="F10D0C"/>
              </a:solidFill>
              <a:prstDash val="solid"/>
            </a:ln>
          </p:spPr>
          <p:txBody>
            <a:bodyPr wrap="square" lIns="99360" tIns="54360" rIns="99360" bIns="5436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grpSp>
      <p:sp>
        <p:nvSpPr>
          <p:cNvPr id="16" name="CasellaDiTesto 15">
            <a:extLst>
              <a:ext uri="{FF2B5EF4-FFF2-40B4-BE49-F238E27FC236}">
                <a16:creationId xmlns:a16="http://schemas.microsoft.com/office/drawing/2014/main" id="{54B6C837-478B-BC55-9508-525E90BEDF1D}"/>
              </a:ext>
            </a:extLst>
          </p:cNvPr>
          <p:cNvSpPr txBox="1"/>
          <p:nvPr/>
        </p:nvSpPr>
        <p:spPr>
          <a:xfrm>
            <a:off x="900000" y="1029600"/>
            <a:ext cx="1980000" cy="410400"/>
          </a:xfrm>
          <a:prstGeom prst="rect">
            <a:avLst/>
          </a:prstGeom>
          <a:noFill/>
          <a:ln>
            <a:noFill/>
          </a:ln>
        </p:spPr>
        <p:txBody>
          <a:bodyPr vert="horz" wrap="square" lIns="90000" tIns="45000" rIns="90000" bIns="45000" anchorCtr="0" compatLnSpc="0">
            <a:spAutoFit/>
          </a:bodyPr>
          <a:lstStyle/>
          <a:p>
            <a:pPr marL="0" marR="0" lvl="0" indent="0" algn="ctr" rtl="0" hangingPunct="0">
              <a:lnSpc>
                <a:spcPct val="100000"/>
              </a:lnSpc>
              <a:spcBef>
                <a:spcPts val="0"/>
              </a:spcBef>
              <a:spcAft>
                <a:spcPts val="0"/>
              </a:spcAft>
              <a:buNone/>
              <a:tabLst/>
            </a:pPr>
            <a:r>
              <a:rPr lang="en-US" sz="2200" b="1" i="0" u="none" strike="noStrike" kern="1200" cap="none">
                <a:ln>
                  <a:noFill/>
                </a:ln>
                <a:solidFill>
                  <a:srgbClr val="F10D0C"/>
                </a:solidFill>
                <a:latin typeface="Liberation Sans" pitchFamily="18"/>
                <a:ea typeface="Noto Sans CJK SC" pitchFamily="2"/>
                <a:cs typeface="Lohit Devanagari" pitchFamily="2"/>
              </a:rPr>
              <a:t>STANDARD</a:t>
            </a:r>
          </a:p>
        </p:txBody>
      </p:sp>
      <p:sp>
        <p:nvSpPr>
          <p:cNvPr id="17" name="CasellaDiTesto 16">
            <a:extLst>
              <a:ext uri="{FF2B5EF4-FFF2-40B4-BE49-F238E27FC236}">
                <a16:creationId xmlns:a16="http://schemas.microsoft.com/office/drawing/2014/main" id="{EBFE6EAA-145F-4E6F-AECA-FB763A45687A}"/>
              </a:ext>
            </a:extLst>
          </p:cNvPr>
          <p:cNvSpPr txBox="1"/>
          <p:nvPr/>
        </p:nvSpPr>
        <p:spPr>
          <a:xfrm>
            <a:off x="6192000" y="1029600"/>
            <a:ext cx="1980000" cy="410400"/>
          </a:xfrm>
          <a:prstGeom prst="rect">
            <a:avLst/>
          </a:prstGeom>
          <a:noFill/>
          <a:ln>
            <a:noFill/>
          </a:ln>
        </p:spPr>
        <p:txBody>
          <a:bodyPr vert="horz" wrap="square" lIns="90000" tIns="45000" rIns="90000" bIns="45000" anchorCtr="0" compatLnSpc="0">
            <a:spAutoFit/>
          </a:bodyPr>
          <a:lstStyle/>
          <a:p>
            <a:pPr marL="0" marR="0" lvl="0" indent="0" algn="ctr" rtl="0" hangingPunct="0">
              <a:lnSpc>
                <a:spcPct val="100000"/>
              </a:lnSpc>
              <a:spcBef>
                <a:spcPts val="0"/>
              </a:spcBef>
              <a:spcAft>
                <a:spcPts val="0"/>
              </a:spcAft>
              <a:buNone/>
              <a:tabLst/>
            </a:pPr>
            <a:r>
              <a:rPr lang="en-US" sz="2200" b="1" i="0" u="none" strike="noStrike" kern="1200" cap="none">
                <a:ln>
                  <a:noFill/>
                </a:ln>
                <a:solidFill>
                  <a:srgbClr val="F10D0C"/>
                </a:solidFill>
                <a:latin typeface="Liberation Sans" pitchFamily="18"/>
                <a:ea typeface="Noto Sans CJK SC" pitchFamily="2"/>
                <a:cs typeface="Lohit Devanagari" pitchFamily="2"/>
              </a:rPr>
              <a:t>MODIFIED</a:t>
            </a:r>
          </a:p>
        </p:txBody>
      </p:sp>
      <p:sp>
        <p:nvSpPr>
          <p:cNvPr id="18" name="CasellaDiTesto 17">
            <a:extLst>
              <a:ext uri="{FF2B5EF4-FFF2-40B4-BE49-F238E27FC236}">
                <a16:creationId xmlns:a16="http://schemas.microsoft.com/office/drawing/2014/main" id="{4B212DE4-2101-2FF8-2BA4-7364C4B61326}"/>
              </a:ext>
            </a:extLst>
          </p:cNvPr>
          <p:cNvSpPr txBox="1"/>
          <p:nvPr/>
        </p:nvSpPr>
        <p:spPr>
          <a:xfrm>
            <a:off x="5580000" y="4730400"/>
            <a:ext cx="4140000" cy="489600"/>
          </a:xfrm>
          <a:prstGeom prst="rect">
            <a:avLst/>
          </a:prstGeom>
          <a:noFill/>
          <a:ln>
            <a:noFill/>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r>
              <a:rPr lang="en-US" sz="1800" b="0" i="0" u="none" strike="noStrike" kern="1200" cap="none">
                <a:ln>
                  <a:noFill/>
                </a:ln>
                <a:latin typeface="Liberation Sans" pitchFamily="18"/>
                <a:ea typeface="Noto Sans CJK SC" pitchFamily="2"/>
                <a:cs typeface="Lohit Devanagari" pitchFamily="2"/>
              </a:rPr>
              <a:t>Charge collection mainly by </a:t>
            </a:r>
            <a:r>
              <a:rPr lang="en-US" sz="1800" b="1" i="0" u="none" strike="noStrike" kern="1200" cap="none">
                <a:ln>
                  <a:noFill/>
                </a:ln>
                <a:solidFill>
                  <a:srgbClr val="FF0000"/>
                </a:solidFill>
                <a:latin typeface="Liberation Sans" pitchFamily="18"/>
                <a:ea typeface="Noto Sans CJK SC" pitchFamily="2"/>
                <a:cs typeface="Lohit Devanagari" pitchFamily="2"/>
              </a:rPr>
              <a:t>drift</a:t>
            </a:r>
          </a:p>
        </p:txBody>
      </p:sp>
      <p:sp>
        <p:nvSpPr>
          <p:cNvPr id="19" name="Figura a mano libera: forma 18">
            <a:extLst>
              <a:ext uri="{FF2B5EF4-FFF2-40B4-BE49-F238E27FC236}">
                <a16:creationId xmlns:a16="http://schemas.microsoft.com/office/drawing/2014/main" id="{CE2779ED-AFC8-FD38-C63E-7F51B90B0FD2}"/>
              </a:ext>
            </a:extLst>
          </p:cNvPr>
          <p:cNvSpPr/>
          <p:nvPr/>
        </p:nvSpPr>
        <p:spPr>
          <a:xfrm rot="4185000">
            <a:off x="3419433" y="3809663"/>
            <a:ext cx="1861200" cy="1080000"/>
          </a:xfrm>
          <a:custGeom>
            <a:avLst>
              <a:gd name="f0" fmla="val 16200000"/>
              <a:gd name="f1" fmla="val 7860000"/>
              <a:gd name="f2" fmla="val 9309"/>
            </a:avLst>
            <a:gdLst>
              <a:gd name="f3" fmla="val 21600000"/>
              <a:gd name="f4" fmla="val 10800000"/>
              <a:gd name="f5" fmla="val 5400000"/>
              <a:gd name="f6" fmla="val 180"/>
              <a:gd name="f7" fmla="val w"/>
              <a:gd name="f8" fmla="val h"/>
              <a:gd name="f9" fmla="val 0"/>
              <a:gd name="f10" fmla="*/ 5419351 1 1725033"/>
              <a:gd name="f11" fmla="sqrt 2"/>
              <a:gd name="f12" fmla="*/ 10800 10800 1"/>
              <a:gd name="f13" fmla="val 10800"/>
              <a:gd name="f14" fmla="val 21599999"/>
              <a:gd name="f15" fmla="min 0 21600"/>
              <a:gd name="f16" fmla="max 0 21600"/>
              <a:gd name="f17" fmla="*/ f10 1 2"/>
              <a:gd name="f18" fmla="*/ f7 1 21600"/>
              <a:gd name="f19" fmla="*/ f8 1 21600"/>
              <a:gd name="f20" fmla="*/ f10 1 180"/>
              <a:gd name="f21" fmla="*/ f11 1 2"/>
              <a:gd name="f22" fmla="pin 0 f0 21599999"/>
              <a:gd name="f23" fmla="pin 0 f2 10800"/>
              <a:gd name="f24" fmla="pin 0 f1 21599999"/>
              <a:gd name="f25" fmla="+- f16 0 f15"/>
              <a:gd name="f26" fmla="+- 10800 f23 0"/>
              <a:gd name="f27" fmla="+- f23 0 2700"/>
              <a:gd name="f28" fmla="+- 0 0 f22"/>
              <a:gd name="f29" fmla="+- 0 0 f24"/>
              <a:gd name="f30" fmla="*/ f23 f23 1"/>
              <a:gd name="f31" fmla="*/ 0 f18 1"/>
              <a:gd name="f32" fmla="*/ 21600 f18 1"/>
              <a:gd name="f33" fmla="*/ 21600 f19 1"/>
              <a:gd name="f34" fmla="*/ 0 f19 1"/>
              <a:gd name="f35" fmla="*/ f25 1 2"/>
              <a:gd name="f36" fmla="+- 21600 0 f26"/>
              <a:gd name="f37" fmla="+- f28 f5 0"/>
              <a:gd name="f38" fmla="+- f29 f5 0"/>
              <a:gd name="f39" fmla="+- f15 f35 0"/>
              <a:gd name="f40" fmla="*/ f35 f35 1"/>
              <a:gd name="f41" fmla="*/ f37 f6 1"/>
              <a:gd name="f42" fmla="*/ f38 f6 1"/>
              <a:gd name="f43" fmla="min f26 f36"/>
              <a:gd name="f44" fmla="max f26 f36"/>
              <a:gd name="f45" fmla="*/ f41 1 f4"/>
              <a:gd name="f46" fmla="*/ f42 1 f4"/>
              <a:gd name="f47" fmla="+- f44 0 f43"/>
              <a:gd name="f48" fmla="+- 0 0 f45"/>
              <a:gd name="f49" fmla="+- 0 0 f46"/>
              <a:gd name="f50" fmla="*/ f47 1 2"/>
              <a:gd name="f51" fmla="val f48"/>
              <a:gd name="f52" fmla="val f49"/>
              <a:gd name="f53" fmla="+- f43 f50 0"/>
              <a:gd name="f54" fmla="*/ f50 f50 1"/>
              <a:gd name="f55" fmla="*/ f51 f20 1"/>
              <a:gd name="f56" fmla="*/ f52 f20 1"/>
              <a:gd name="f57" fmla="+- f52 45 0"/>
              <a:gd name="f58" fmla="*/ f51 f10 1"/>
              <a:gd name="f59" fmla="*/ f52 f10 1"/>
              <a:gd name="f60" fmla="+- 0 0 f55"/>
              <a:gd name="f61" fmla="+- 0 0 f56"/>
              <a:gd name="f62" fmla="*/ f57 f10 1"/>
              <a:gd name="f63" fmla="*/ f58 1 f6"/>
              <a:gd name="f64" fmla="*/ f59 1 f6"/>
              <a:gd name="f65" fmla="*/ f60 f4 1"/>
              <a:gd name="f66" fmla="*/ f61 f4 1"/>
              <a:gd name="f67" fmla="*/ f62 1 180"/>
              <a:gd name="f68" fmla="+- 0 0 f63"/>
              <a:gd name="f69" fmla="+- 0 0 f64"/>
              <a:gd name="f70" fmla="*/ f65 1 f10"/>
              <a:gd name="f71" fmla="*/ f66 1 f10"/>
              <a:gd name="f72" fmla="+- 0 0 f67"/>
              <a:gd name="f73" fmla="+- f68 f10 0"/>
              <a:gd name="f74" fmla="+- f69 f10 0"/>
              <a:gd name="f75" fmla="+- f70 0 f5"/>
              <a:gd name="f76" fmla="+- f71 0 f5"/>
              <a:gd name="f77" fmla="*/ f72 f4 1"/>
              <a:gd name="f78" fmla="+- f73 f17 0"/>
              <a:gd name="f79" fmla="+- f74 f17 0"/>
              <a:gd name="f80" fmla="cos 1 f75"/>
              <a:gd name="f81" fmla="sin 1 f75"/>
              <a:gd name="f82" fmla="cos 1 f76"/>
              <a:gd name="f83" fmla="sin 1 f76"/>
              <a:gd name="f84" fmla="*/ f77 1 f10"/>
              <a:gd name="f85" fmla="+- 0 0 f78"/>
              <a:gd name="f86" fmla="+- 0 0 f79"/>
              <a:gd name="f87" fmla="+- 0 0 f80"/>
              <a:gd name="f88" fmla="+- 0 0 f81"/>
              <a:gd name="f89" fmla="+- 0 0 f82"/>
              <a:gd name="f90" fmla="+- 0 0 f83"/>
              <a:gd name="f91" fmla="+- f84 0 f5"/>
              <a:gd name="f92" fmla="*/ f85 f4 1"/>
              <a:gd name="f93" fmla="*/ f86 f4 1"/>
              <a:gd name="f94" fmla="*/ 10800 f87 1"/>
              <a:gd name="f95" fmla="*/ 10800 f88 1"/>
              <a:gd name="f96" fmla="*/ 10800 f89 1"/>
              <a:gd name="f97" fmla="*/ 10800 f90 1"/>
              <a:gd name="f98" fmla="*/ f26 f87 1"/>
              <a:gd name="f99" fmla="*/ f26 f88 1"/>
              <a:gd name="f100" fmla="*/ f26 f89 1"/>
              <a:gd name="f101" fmla="*/ f26 f90 1"/>
              <a:gd name="f102" fmla="*/ 13500 f89 1"/>
              <a:gd name="f103" fmla="*/ 13500 f90 1"/>
              <a:gd name="f104" fmla="*/ f27 f89 1"/>
              <a:gd name="f105" fmla="*/ f27 f90 1"/>
              <a:gd name="f106" fmla="cos 1 f91"/>
              <a:gd name="f107" fmla="sin 1 f91"/>
              <a:gd name="f108" fmla="*/ f92 1 f10"/>
              <a:gd name="f109" fmla="*/ f93 1 f10"/>
              <a:gd name="f110" fmla="+- f94 10800 0"/>
              <a:gd name="f111" fmla="+- f95 10800 0"/>
              <a:gd name="f112" fmla="+- f96 10800 0"/>
              <a:gd name="f113" fmla="+- f97 10800 0"/>
              <a:gd name="f114" fmla="+- f98 10800 0"/>
              <a:gd name="f115" fmla="+- f99 10800 0"/>
              <a:gd name="f116" fmla="+- f100 10800 0"/>
              <a:gd name="f117" fmla="+- f101 10800 0"/>
              <a:gd name="f118" fmla="+- f102 10800 0"/>
              <a:gd name="f119" fmla="+- f103 10800 0"/>
              <a:gd name="f120" fmla="+- f104 10800 0"/>
              <a:gd name="f121" fmla="+- f105 10800 0"/>
              <a:gd name="f122" fmla="+- 0 0 f106"/>
              <a:gd name="f123" fmla="+- 0 0 f107"/>
              <a:gd name="f124" fmla="+- f108 0 f5"/>
              <a:gd name="f125" fmla="+- f109 0 f5"/>
              <a:gd name="f126" fmla="+- f121 0 f119"/>
              <a:gd name="f127" fmla="+- f120 0 f118"/>
              <a:gd name="f128" fmla="cos 1 f124"/>
              <a:gd name="f129" fmla="sin 1 f124"/>
              <a:gd name="f130" fmla="cos 1 f125"/>
              <a:gd name="f131" fmla="sin 1 f125"/>
              <a:gd name="f132" fmla="+- f117 0 f53"/>
              <a:gd name="f133" fmla="+- f116 0 f53"/>
              <a:gd name="f134" fmla="+- f115 0 f53"/>
              <a:gd name="f135" fmla="+- f114 0 f53"/>
              <a:gd name="f136" fmla="+- f111 0 f39"/>
              <a:gd name="f137" fmla="+- f110 0 f39"/>
              <a:gd name="f138" fmla="+- f113 0 f39"/>
              <a:gd name="f139" fmla="+- f112 0 f39"/>
              <a:gd name="f140" fmla="*/ f126 f126 1"/>
              <a:gd name="f141" fmla="*/ f127 f127 1"/>
              <a:gd name="f142" fmla="+- 0 0 f128"/>
              <a:gd name="f143" fmla="+- 0 0 f129"/>
              <a:gd name="f144" fmla="+- 0 0 f130"/>
              <a:gd name="f145" fmla="+- 0 0 f131"/>
              <a:gd name="f146" fmla="at2 f132 f133"/>
              <a:gd name="f147" fmla="at2 f134 f135"/>
              <a:gd name="f148" fmla="at2 f136 f137"/>
              <a:gd name="f149" fmla="at2 f138 f139"/>
              <a:gd name="f150" fmla="+- f140 f141 0"/>
              <a:gd name="f151" fmla="*/ 10800 f142 1"/>
              <a:gd name="f152" fmla="*/ 10800 f143 1"/>
              <a:gd name="f153" fmla="*/ f23 f144 1"/>
              <a:gd name="f154" fmla="*/ f23 f145 1"/>
              <a:gd name="f155" fmla="+- f146 f5 0"/>
              <a:gd name="f156" fmla="+- f147 f5 0"/>
              <a:gd name="f157" fmla="+- f148 f5 0"/>
              <a:gd name="f158" fmla="+- f149 f5 0"/>
              <a:gd name="f159" fmla="sqrt f150"/>
              <a:gd name="f160" fmla="*/ f151 f151 1"/>
              <a:gd name="f161" fmla="*/ f152 f152 1"/>
              <a:gd name="f162" fmla="*/ f153 f153 1"/>
              <a:gd name="f163" fmla="*/ f154 f154 1"/>
              <a:gd name="f164" fmla="*/ f155 f10 1"/>
              <a:gd name="f165" fmla="*/ f156 f10 1"/>
              <a:gd name="f166" fmla="*/ f157 f10 1"/>
              <a:gd name="f167" fmla="*/ f158 f10 1"/>
              <a:gd name="f168" fmla="*/ f21 f159 1"/>
              <a:gd name="f169" fmla="+- f160 f161 0"/>
              <a:gd name="f170" fmla="+- f162 f163 0"/>
              <a:gd name="f171" fmla="*/ f164 1 f4"/>
              <a:gd name="f172" fmla="*/ f165 1 f4"/>
              <a:gd name="f173" fmla="*/ f166 1 f4"/>
              <a:gd name="f174" fmla="*/ f167 1 f4"/>
              <a:gd name="f175" fmla="*/ f168 f122 1"/>
              <a:gd name="f176" fmla="*/ f168 f123 1"/>
              <a:gd name="f177" fmla="sqrt f169"/>
              <a:gd name="f178" fmla="sqrt f170"/>
              <a:gd name="f179" fmla="+- 0 0 f171"/>
              <a:gd name="f180" fmla="+- 0 0 f172"/>
              <a:gd name="f181" fmla="+- 0 0 f173"/>
              <a:gd name="f182" fmla="+- 0 0 f174"/>
              <a:gd name="f183" fmla="+- f120 f175 0"/>
              <a:gd name="f184" fmla="+- f121 f176 0"/>
              <a:gd name="f185" fmla="*/ f12 1 f177"/>
              <a:gd name="f186" fmla="*/ f30 1 f178"/>
              <a:gd name="f187" fmla="+- 0 0 f179"/>
              <a:gd name="f188" fmla="+- 0 0 f180"/>
              <a:gd name="f189" fmla="+- 0 0 f181"/>
              <a:gd name="f190" fmla="+- 0 0 f182"/>
              <a:gd name="f191" fmla="*/ f142 f185 1"/>
              <a:gd name="f192" fmla="*/ f143 f185 1"/>
              <a:gd name="f193" fmla="*/ f144 f186 1"/>
              <a:gd name="f194" fmla="*/ f145 f186 1"/>
              <a:gd name="f195" fmla="*/ f187 f4 1"/>
              <a:gd name="f196" fmla="*/ f188 f4 1"/>
              <a:gd name="f197" fmla="*/ f189 f4 1"/>
              <a:gd name="f198" fmla="*/ f190 f4 1"/>
              <a:gd name="f199" fmla="+- 10800 0 f191"/>
              <a:gd name="f200" fmla="+- 10800 0 f192"/>
              <a:gd name="f201" fmla="+- 10800 0 f193"/>
              <a:gd name="f202" fmla="+- 10800 0 f194"/>
              <a:gd name="f203" fmla="*/ f195 1 f10"/>
              <a:gd name="f204" fmla="*/ f196 1 f10"/>
              <a:gd name="f205" fmla="*/ f197 1 f10"/>
              <a:gd name="f206" fmla="*/ f198 1 f10"/>
              <a:gd name="f207" fmla="*/ f199 f18 1"/>
              <a:gd name="f208" fmla="*/ f200 f19 1"/>
              <a:gd name="f209" fmla="*/ f201 f18 1"/>
              <a:gd name="f210" fmla="*/ f202 f19 1"/>
              <a:gd name="f211" fmla="+- f203 0 f5"/>
              <a:gd name="f212" fmla="+- f204 0 f5"/>
              <a:gd name="f213" fmla="+- f205 0 f5"/>
              <a:gd name="f214" fmla="+- f206 0 f5"/>
              <a:gd name="f215" fmla="cos 1 f211"/>
              <a:gd name="f216" fmla="sin 1 f211"/>
              <a:gd name="f217" fmla="+- f212 0 f211"/>
              <a:gd name="f218" fmla="cos 1 f213"/>
              <a:gd name="f219" fmla="sin 1 f213"/>
              <a:gd name="f220" fmla="+- f214 0 f213"/>
              <a:gd name="f221" fmla="+- 0 0 f215"/>
              <a:gd name="f222" fmla="+- 0 0 f216"/>
              <a:gd name="f223" fmla="+- f217 0 f3"/>
              <a:gd name="f224" fmla="+- 0 0 f218"/>
              <a:gd name="f225" fmla="+- 0 0 f219"/>
              <a:gd name="f226" fmla="+- f220 f3 0"/>
              <a:gd name="f227" fmla="*/ f50 f221 1"/>
              <a:gd name="f228" fmla="*/ f50 f222 1"/>
              <a:gd name="f229" fmla="?: f217 f223 f217"/>
              <a:gd name="f230" fmla="*/ f35 f224 1"/>
              <a:gd name="f231" fmla="*/ f35 f225 1"/>
              <a:gd name="f232" fmla="?: f220 f220 f226"/>
              <a:gd name="f233" fmla="*/ f227 f227 1"/>
              <a:gd name="f234" fmla="*/ f228 f228 1"/>
              <a:gd name="f235" fmla="*/ f230 f230 1"/>
              <a:gd name="f236" fmla="*/ f231 f231 1"/>
              <a:gd name="f237" fmla="+- f233 f234 0"/>
              <a:gd name="f238" fmla="+- f235 f236 0"/>
              <a:gd name="f239" fmla="sqrt f237"/>
              <a:gd name="f240" fmla="sqrt f238"/>
              <a:gd name="f241" fmla="*/ f54 1 f239"/>
              <a:gd name="f242" fmla="*/ f40 1 f240"/>
              <a:gd name="f243" fmla="*/ f221 f241 1"/>
              <a:gd name="f244" fmla="*/ f222 f241 1"/>
              <a:gd name="f245" fmla="*/ f224 f242 1"/>
              <a:gd name="f246" fmla="*/ f225 f242 1"/>
              <a:gd name="f247" fmla="+- f53 0 f243"/>
              <a:gd name="f248" fmla="+- f53 0 f244"/>
              <a:gd name="f249" fmla="+- f39 0 f245"/>
              <a:gd name="f250" fmla="+- f39 0 f246"/>
            </a:gdLst>
            <a:ahLst>
              <a:ahPolar gdRefAng="f0" minAng="f9" maxAng="f14">
                <a:pos x="f207" y="f208"/>
              </a:ahPolar>
              <a:ahPolar gdRefR="f2" minR="f9" maxR="f13" gdRefAng="f1" minAng="f9" maxAng="f14">
                <a:pos x="f209" y="f210"/>
              </a:ahPolar>
            </a:ahLst>
            <a:cxnLst>
              <a:cxn ang="3cd4">
                <a:pos x="hc" y="t"/>
              </a:cxn>
              <a:cxn ang="0">
                <a:pos x="r" y="vc"/>
              </a:cxn>
              <a:cxn ang="cd4">
                <a:pos x="hc" y="b"/>
              </a:cxn>
              <a:cxn ang="cd2">
                <a:pos x="l" y="vc"/>
              </a:cxn>
            </a:cxnLst>
            <a:rect l="f31" t="f34" r="f32" b="f33"/>
            <a:pathLst>
              <a:path w="21600" h="21600">
                <a:moveTo>
                  <a:pt x="f247" y="f248"/>
                </a:moveTo>
                <a:arcTo wR="f50" hR="f50" stAng="f211" swAng="f229"/>
                <a:lnTo>
                  <a:pt x="f249" y="f250"/>
                </a:lnTo>
                <a:arcTo wR="f35" hR="f35" stAng="f213" swAng="f232"/>
                <a:lnTo>
                  <a:pt x="f119" y="f118"/>
                </a:lnTo>
                <a:lnTo>
                  <a:pt x="f184" y="f183"/>
                </a:lnTo>
                <a:lnTo>
                  <a:pt x="f121" y="f120"/>
                </a:lnTo>
                <a:close/>
              </a:path>
            </a:pathLst>
          </a:custGeom>
          <a:gradFill>
            <a:gsLst>
              <a:gs pos="0">
                <a:srgbClr val="FFFFFF"/>
              </a:gs>
              <a:gs pos="100000">
                <a:srgbClr val="6B5E9B"/>
              </a:gs>
            </a:gsLst>
            <a:lin ang="5400000"/>
          </a:gradFill>
          <a:ln w="36000">
            <a:solidFill>
              <a:srgbClr val="55308D"/>
            </a:solidFill>
            <a:prstDash val="solid"/>
          </a:ln>
        </p:spPr>
        <p:txBody>
          <a:bodyPr wrap="square" lIns="108000" tIns="63000" rIns="108000" bIns="63000" anchor="ctr" anchorCtr="0" compatLnSpc="0">
            <a:noAutofit/>
          </a:bodyPr>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20" name="Figura a mano libera: forma 19">
            <a:extLst>
              <a:ext uri="{FF2B5EF4-FFF2-40B4-BE49-F238E27FC236}">
                <a16:creationId xmlns:a16="http://schemas.microsoft.com/office/drawing/2014/main" id="{C8500D7F-C2ED-75ED-8BE1-76DC66507536}"/>
              </a:ext>
            </a:extLst>
          </p:cNvPr>
          <p:cNvSpPr/>
          <p:nvPr/>
        </p:nvSpPr>
        <p:spPr>
          <a:xfrm rot="4185000">
            <a:off x="8454753" y="3814704"/>
            <a:ext cx="1861200" cy="1080000"/>
          </a:xfrm>
          <a:custGeom>
            <a:avLst>
              <a:gd name="f0" fmla="val 16200000"/>
              <a:gd name="f1" fmla="val 7860000"/>
              <a:gd name="f2" fmla="val 9309"/>
            </a:avLst>
            <a:gdLst>
              <a:gd name="f3" fmla="val 21600000"/>
              <a:gd name="f4" fmla="val 10800000"/>
              <a:gd name="f5" fmla="val 5400000"/>
              <a:gd name="f6" fmla="val 180"/>
              <a:gd name="f7" fmla="val w"/>
              <a:gd name="f8" fmla="val h"/>
              <a:gd name="f9" fmla="val 0"/>
              <a:gd name="f10" fmla="*/ 5419351 1 1725033"/>
              <a:gd name="f11" fmla="sqrt 2"/>
              <a:gd name="f12" fmla="*/ 10800 10800 1"/>
              <a:gd name="f13" fmla="val 10800"/>
              <a:gd name="f14" fmla="val 21599999"/>
              <a:gd name="f15" fmla="min 0 21600"/>
              <a:gd name="f16" fmla="max 0 21600"/>
              <a:gd name="f17" fmla="*/ f10 1 2"/>
              <a:gd name="f18" fmla="*/ f7 1 21600"/>
              <a:gd name="f19" fmla="*/ f8 1 21600"/>
              <a:gd name="f20" fmla="*/ f10 1 180"/>
              <a:gd name="f21" fmla="*/ f11 1 2"/>
              <a:gd name="f22" fmla="pin 0 f0 21599999"/>
              <a:gd name="f23" fmla="pin 0 f2 10800"/>
              <a:gd name="f24" fmla="pin 0 f1 21599999"/>
              <a:gd name="f25" fmla="+- f16 0 f15"/>
              <a:gd name="f26" fmla="+- 10800 f23 0"/>
              <a:gd name="f27" fmla="+- f23 0 2700"/>
              <a:gd name="f28" fmla="+- 0 0 f22"/>
              <a:gd name="f29" fmla="+- 0 0 f24"/>
              <a:gd name="f30" fmla="*/ f23 f23 1"/>
              <a:gd name="f31" fmla="*/ 0 f18 1"/>
              <a:gd name="f32" fmla="*/ 21600 f18 1"/>
              <a:gd name="f33" fmla="*/ 21600 f19 1"/>
              <a:gd name="f34" fmla="*/ 0 f19 1"/>
              <a:gd name="f35" fmla="*/ f25 1 2"/>
              <a:gd name="f36" fmla="+- 21600 0 f26"/>
              <a:gd name="f37" fmla="+- f28 f5 0"/>
              <a:gd name="f38" fmla="+- f29 f5 0"/>
              <a:gd name="f39" fmla="+- f15 f35 0"/>
              <a:gd name="f40" fmla="*/ f35 f35 1"/>
              <a:gd name="f41" fmla="*/ f37 f6 1"/>
              <a:gd name="f42" fmla="*/ f38 f6 1"/>
              <a:gd name="f43" fmla="min f26 f36"/>
              <a:gd name="f44" fmla="max f26 f36"/>
              <a:gd name="f45" fmla="*/ f41 1 f4"/>
              <a:gd name="f46" fmla="*/ f42 1 f4"/>
              <a:gd name="f47" fmla="+- f44 0 f43"/>
              <a:gd name="f48" fmla="+- 0 0 f45"/>
              <a:gd name="f49" fmla="+- 0 0 f46"/>
              <a:gd name="f50" fmla="*/ f47 1 2"/>
              <a:gd name="f51" fmla="val f48"/>
              <a:gd name="f52" fmla="val f49"/>
              <a:gd name="f53" fmla="+- f43 f50 0"/>
              <a:gd name="f54" fmla="*/ f50 f50 1"/>
              <a:gd name="f55" fmla="*/ f51 f20 1"/>
              <a:gd name="f56" fmla="*/ f52 f20 1"/>
              <a:gd name="f57" fmla="+- f52 45 0"/>
              <a:gd name="f58" fmla="*/ f51 f10 1"/>
              <a:gd name="f59" fmla="*/ f52 f10 1"/>
              <a:gd name="f60" fmla="+- 0 0 f55"/>
              <a:gd name="f61" fmla="+- 0 0 f56"/>
              <a:gd name="f62" fmla="*/ f57 f10 1"/>
              <a:gd name="f63" fmla="*/ f58 1 f6"/>
              <a:gd name="f64" fmla="*/ f59 1 f6"/>
              <a:gd name="f65" fmla="*/ f60 f4 1"/>
              <a:gd name="f66" fmla="*/ f61 f4 1"/>
              <a:gd name="f67" fmla="*/ f62 1 180"/>
              <a:gd name="f68" fmla="+- 0 0 f63"/>
              <a:gd name="f69" fmla="+- 0 0 f64"/>
              <a:gd name="f70" fmla="*/ f65 1 f10"/>
              <a:gd name="f71" fmla="*/ f66 1 f10"/>
              <a:gd name="f72" fmla="+- 0 0 f67"/>
              <a:gd name="f73" fmla="+- f68 f10 0"/>
              <a:gd name="f74" fmla="+- f69 f10 0"/>
              <a:gd name="f75" fmla="+- f70 0 f5"/>
              <a:gd name="f76" fmla="+- f71 0 f5"/>
              <a:gd name="f77" fmla="*/ f72 f4 1"/>
              <a:gd name="f78" fmla="+- f73 f17 0"/>
              <a:gd name="f79" fmla="+- f74 f17 0"/>
              <a:gd name="f80" fmla="cos 1 f75"/>
              <a:gd name="f81" fmla="sin 1 f75"/>
              <a:gd name="f82" fmla="cos 1 f76"/>
              <a:gd name="f83" fmla="sin 1 f76"/>
              <a:gd name="f84" fmla="*/ f77 1 f10"/>
              <a:gd name="f85" fmla="+- 0 0 f78"/>
              <a:gd name="f86" fmla="+- 0 0 f79"/>
              <a:gd name="f87" fmla="+- 0 0 f80"/>
              <a:gd name="f88" fmla="+- 0 0 f81"/>
              <a:gd name="f89" fmla="+- 0 0 f82"/>
              <a:gd name="f90" fmla="+- 0 0 f83"/>
              <a:gd name="f91" fmla="+- f84 0 f5"/>
              <a:gd name="f92" fmla="*/ f85 f4 1"/>
              <a:gd name="f93" fmla="*/ f86 f4 1"/>
              <a:gd name="f94" fmla="*/ 10800 f87 1"/>
              <a:gd name="f95" fmla="*/ 10800 f88 1"/>
              <a:gd name="f96" fmla="*/ 10800 f89 1"/>
              <a:gd name="f97" fmla="*/ 10800 f90 1"/>
              <a:gd name="f98" fmla="*/ f26 f87 1"/>
              <a:gd name="f99" fmla="*/ f26 f88 1"/>
              <a:gd name="f100" fmla="*/ f26 f89 1"/>
              <a:gd name="f101" fmla="*/ f26 f90 1"/>
              <a:gd name="f102" fmla="*/ 13500 f89 1"/>
              <a:gd name="f103" fmla="*/ 13500 f90 1"/>
              <a:gd name="f104" fmla="*/ f27 f89 1"/>
              <a:gd name="f105" fmla="*/ f27 f90 1"/>
              <a:gd name="f106" fmla="cos 1 f91"/>
              <a:gd name="f107" fmla="sin 1 f91"/>
              <a:gd name="f108" fmla="*/ f92 1 f10"/>
              <a:gd name="f109" fmla="*/ f93 1 f10"/>
              <a:gd name="f110" fmla="+- f94 10800 0"/>
              <a:gd name="f111" fmla="+- f95 10800 0"/>
              <a:gd name="f112" fmla="+- f96 10800 0"/>
              <a:gd name="f113" fmla="+- f97 10800 0"/>
              <a:gd name="f114" fmla="+- f98 10800 0"/>
              <a:gd name="f115" fmla="+- f99 10800 0"/>
              <a:gd name="f116" fmla="+- f100 10800 0"/>
              <a:gd name="f117" fmla="+- f101 10800 0"/>
              <a:gd name="f118" fmla="+- f102 10800 0"/>
              <a:gd name="f119" fmla="+- f103 10800 0"/>
              <a:gd name="f120" fmla="+- f104 10800 0"/>
              <a:gd name="f121" fmla="+- f105 10800 0"/>
              <a:gd name="f122" fmla="+- 0 0 f106"/>
              <a:gd name="f123" fmla="+- 0 0 f107"/>
              <a:gd name="f124" fmla="+- f108 0 f5"/>
              <a:gd name="f125" fmla="+- f109 0 f5"/>
              <a:gd name="f126" fmla="+- f121 0 f119"/>
              <a:gd name="f127" fmla="+- f120 0 f118"/>
              <a:gd name="f128" fmla="cos 1 f124"/>
              <a:gd name="f129" fmla="sin 1 f124"/>
              <a:gd name="f130" fmla="cos 1 f125"/>
              <a:gd name="f131" fmla="sin 1 f125"/>
              <a:gd name="f132" fmla="+- f117 0 f53"/>
              <a:gd name="f133" fmla="+- f116 0 f53"/>
              <a:gd name="f134" fmla="+- f115 0 f53"/>
              <a:gd name="f135" fmla="+- f114 0 f53"/>
              <a:gd name="f136" fmla="+- f111 0 f39"/>
              <a:gd name="f137" fmla="+- f110 0 f39"/>
              <a:gd name="f138" fmla="+- f113 0 f39"/>
              <a:gd name="f139" fmla="+- f112 0 f39"/>
              <a:gd name="f140" fmla="*/ f126 f126 1"/>
              <a:gd name="f141" fmla="*/ f127 f127 1"/>
              <a:gd name="f142" fmla="+- 0 0 f128"/>
              <a:gd name="f143" fmla="+- 0 0 f129"/>
              <a:gd name="f144" fmla="+- 0 0 f130"/>
              <a:gd name="f145" fmla="+- 0 0 f131"/>
              <a:gd name="f146" fmla="at2 f132 f133"/>
              <a:gd name="f147" fmla="at2 f134 f135"/>
              <a:gd name="f148" fmla="at2 f136 f137"/>
              <a:gd name="f149" fmla="at2 f138 f139"/>
              <a:gd name="f150" fmla="+- f140 f141 0"/>
              <a:gd name="f151" fmla="*/ 10800 f142 1"/>
              <a:gd name="f152" fmla="*/ 10800 f143 1"/>
              <a:gd name="f153" fmla="*/ f23 f144 1"/>
              <a:gd name="f154" fmla="*/ f23 f145 1"/>
              <a:gd name="f155" fmla="+- f146 f5 0"/>
              <a:gd name="f156" fmla="+- f147 f5 0"/>
              <a:gd name="f157" fmla="+- f148 f5 0"/>
              <a:gd name="f158" fmla="+- f149 f5 0"/>
              <a:gd name="f159" fmla="sqrt f150"/>
              <a:gd name="f160" fmla="*/ f151 f151 1"/>
              <a:gd name="f161" fmla="*/ f152 f152 1"/>
              <a:gd name="f162" fmla="*/ f153 f153 1"/>
              <a:gd name="f163" fmla="*/ f154 f154 1"/>
              <a:gd name="f164" fmla="*/ f155 f10 1"/>
              <a:gd name="f165" fmla="*/ f156 f10 1"/>
              <a:gd name="f166" fmla="*/ f157 f10 1"/>
              <a:gd name="f167" fmla="*/ f158 f10 1"/>
              <a:gd name="f168" fmla="*/ f21 f159 1"/>
              <a:gd name="f169" fmla="+- f160 f161 0"/>
              <a:gd name="f170" fmla="+- f162 f163 0"/>
              <a:gd name="f171" fmla="*/ f164 1 f4"/>
              <a:gd name="f172" fmla="*/ f165 1 f4"/>
              <a:gd name="f173" fmla="*/ f166 1 f4"/>
              <a:gd name="f174" fmla="*/ f167 1 f4"/>
              <a:gd name="f175" fmla="*/ f168 f122 1"/>
              <a:gd name="f176" fmla="*/ f168 f123 1"/>
              <a:gd name="f177" fmla="sqrt f169"/>
              <a:gd name="f178" fmla="sqrt f170"/>
              <a:gd name="f179" fmla="+- 0 0 f171"/>
              <a:gd name="f180" fmla="+- 0 0 f172"/>
              <a:gd name="f181" fmla="+- 0 0 f173"/>
              <a:gd name="f182" fmla="+- 0 0 f174"/>
              <a:gd name="f183" fmla="+- f120 f175 0"/>
              <a:gd name="f184" fmla="+- f121 f176 0"/>
              <a:gd name="f185" fmla="*/ f12 1 f177"/>
              <a:gd name="f186" fmla="*/ f30 1 f178"/>
              <a:gd name="f187" fmla="+- 0 0 f179"/>
              <a:gd name="f188" fmla="+- 0 0 f180"/>
              <a:gd name="f189" fmla="+- 0 0 f181"/>
              <a:gd name="f190" fmla="+- 0 0 f182"/>
              <a:gd name="f191" fmla="*/ f142 f185 1"/>
              <a:gd name="f192" fmla="*/ f143 f185 1"/>
              <a:gd name="f193" fmla="*/ f144 f186 1"/>
              <a:gd name="f194" fmla="*/ f145 f186 1"/>
              <a:gd name="f195" fmla="*/ f187 f4 1"/>
              <a:gd name="f196" fmla="*/ f188 f4 1"/>
              <a:gd name="f197" fmla="*/ f189 f4 1"/>
              <a:gd name="f198" fmla="*/ f190 f4 1"/>
              <a:gd name="f199" fmla="+- 10800 0 f191"/>
              <a:gd name="f200" fmla="+- 10800 0 f192"/>
              <a:gd name="f201" fmla="+- 10800 0 f193"/>
              <a:gd name="f202" fmla="+- 10800 0 f194"/>
              <a:gd name="f203" fmla="*/ f195 1 f10"/>
              <a:gd name="f204" fmla="*/ f196 1 f10"/>
              <a:gd name="f205" fmla="*/ f197 1 f10"/>
              <a:gd name="f206" fmla="*/ f198 1 f10"/>
              <a:gd name="f207" fmla="*/ f199 f18 1"/>
              <a:gd name="f208" fmla="*/ f200 f19 1"/>
              <a:gd name="f209" fmla="*/ f201 f18 1"/>
              <a:gd name="f210" fmla="*/ f202 f19 1"/>
              <a:gd name="f211" fmla="+- f203 0 f5"/>
              <a:gd name="f212" fmla="+- f204 0 f5"/>
              <a:gd name="f213" fmla="+- f205 0 f5"/>
              <a:gd name="f214" fmla="+- f206 0 f5"/>
              <a:gd name="f215" fmla="cos 1 f211"/>
              <a:gd name="f216" fmla="sin 1 f211"/>
              <a:gd name="f217" fmla="+- f212 0 f211"/>
              <a:gd name="f218" fmla="cos 1 f213"/>
              <a:gd name="f219" fmla="sin 1 f213"/>
              <a:gd name="f220" fmla="+- f214 0 f213"/>
              <a:gd name="f221" fmla="+- 0 0 f215"/>
              <a:gd name="f222" fmla="+- 0 0 f216"/>
              <a:gd name="f223" fmla="+- f217 0 f3"/>
              <a:gd name="f224" fmla="+- 0 0 f218"/>
              <a:gd name="f225" fmla="+- 0 0 f219"/>
              <a:gd name="f226" fmla="+- f220 f3 0"/>
              <a:gd name="f227" fmla="*/ f50 f221 1"/>
              <a:gd name="f228" fmla="*/ f50 f222 1"/>
              <a:gd name="f229" fmla="?: f217 f223 f217"/>
              <a:gd name="f230" fmla="*/ f35 f224 1"/>
              <a:gd name="f231" fmla="*/ f35 f225 1"/>
              <a:gd name="f232" fmla="?: f220 f220 f226"/>
              <a:gd name="f233" fmla="*/ f227 f227 1"/>
              <a:gd name="f234" fmla="*/ f228 f228 1"/>
              <a:gd name="f235" fmla="*/ f230 f230 1"/>
              <a:gd name="f236" fmla="*/ f231 f231 1"/>
              <a:gd name="f237" fmla="+- f233 f234 0"/>
              <a:gd name="f238" fmla="+- f235 f236 0"/>
              <a:gd name="f239" fmla="sqrt f237"/>
              <a:gd name="f240" fmla="sqrt f238"/>
              <a:gd name="f241" fmla="*/ f54 1 f239"/>
              <a:gd name="f242" fmla="*/ f40 1 f240"/>
              <a:gd name="f243" fmla="*/ f221 f241 1"/>
              <a:gd name="f244" fmla="*/ f222 f241 1"/>
              <a:gd name="f245" fmla="*/ f224 f242 1"/>
              <a:gd name="f246" fmla="*/ f225 f242 1"/>
              <a:gd name="f247" fmla="+- f53 0 f243"/>
              <a:gd name="f248" fmla="+- f53 0 f244"/>
              <a:gd name="f249" fmla="+- f39 0 f245"/>
              <a:gd name="f250" fmla="+- f39 0 f246"/>
            </a:gdLst>
            <a:ahLst>
              <a:ahPolar gdRefAng="f0" minAng="f9" maxAng="f14">
                <a:pos x="f207" y="f208"/>
              </a:ahPolar>
              <a:ahPolar gdRefR="f2" minR="f9" maxR="f13" gdRefAng="f1" minAng="f9" maxAng="f14">
                <a:pos x="f209" y="f210"/>
              </a:ahPolar>
            </a:ahLst>
            <a:cxnLst>
              <a:cxn ang="3cd4">
                <a:pos x="hc" y="t"/>
              </a:cxn>
              <a:cxn ang="0">
                <a:pos x="r" y="vc"/>
              </a:cxn>
              <a:cxn ang="cd4">
                <a:pos x="hc" y="b"/>
              </a:cxn>
              <a:cxn ang="cd2">
                <a:pos x="l" y="vc"/>
              </a:cxn>
            </a:cxnLst>
            <a:rect l="f31" t="f34" r="f32" b="f33"/>
            <a:pathLst>
              <a:path w="21600" h="21600">
                <a:moveTo>
                  <a:pt x="f247" y="f248"/>
                </a:moveTo>
                <a:arcTo wR="f50" hR="f50" stAng="f211" swAng="f229"/>
                <a:lnTo>
                  <a:pt x="f249" y="f250"/>
                </a:lnTo>
                <a:arcTo wR="f35" hR="f35" stAng="f213" swAng="f232"/>
                <a:lnTo>
                  <a:pt x="f119" y="f118"/>
                </a:lnTo>
                <a:lnTo>
                  <a:pt x="f184" y="f183"/>
                </a:lnTo>
                <a:lnTo>
                  <a:pt x="f121" y="f120"/>
                </a:lnTo>
                <a:close/>
              </a:path>
            </a:pathLst>
          </a:custGeom>
          <a:gradFill>
            <a:gsLst>
              <a:gs pos="0">
                <a:srgbClr val="FFFFFF"/>
              </a:gs>
              <a:gs pos="100000">
                <a:srgbClr val="6B5E9B"/>
              </a:gs>
            </a:gsLst>
            <a:lin ang="5400000"/>
          </a:gradFill>
          <a:ln w="36000">
            <a:solidFill>
              <a:srgbClr val="55308D"/>
            </a:solidFill>
            <a:prstDash val="solid"/>
          </a:ln>
        </p:spPr>
        <p:txBody>
          <a:bodyPr wrap="square" lIns="108000" tIns="63000" rIns="108000" bIns="63000" anchor="ctr" anchorCtr="0" compatLnSpc="0">
            <a:noAutofit/>
          </a:bodyPr>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21" name="CasellaDiTesto 20">
            <a:extLst>
              <a:ext uri="{FF2B5EF4-FFF2-40B4-BE49-F238E27FC236}">
                <a16:creationId xmlns:a16="http://schemas.microsoft.com/office/drawing/2014/main" id="{BC951E6B-90AD-1931-2969-40D815155661}"/>
              </a:ext>
            </a:extLst>
          </p:cNvPr>
          <p:cNvSpPr txBox="1"/>
          <p:nvPr/>
        </p:nvSpPr>
        <p:spPr>
          <a:xfrm>
            <a:off x="1080000" y="705960"/>
            <a:ext cx="7920000" cy="402840"/>
          </a:xfrm>
          <a:prstGeom prst="rect">
            <a:avLst/>
          </a:prstGeom>
          <a:noFill/>
          <a:ln>
            <a:noFill/>
          </a:ln>
        </p:spPr>
        <p:txBody>
          <a:bodyPr vert="horz" wrap="square" lIns="90000" tIns="45000" rIns="90000" bIns="45000" anchorCtr="0" compatLnSpc="0">
            <a:spAutoFit/>
          </a:bodyPr>
          <a:lstStyle/>
          <a:p>
            <a:pPr marL="0" marR="0" lvl="0" indent="0" algn="ctr" rtl="0" hangingPunct="0">
              <a:lnSpc>
                <a:spcPct val="100000"/>
              </a:lnSpc>
              <a:spcBef>
                <a:spcPts val="0"/>
              </a:spcBef>
              <a:spcAft>
                <a:spcPts val="0"/>
              </a:spcAft>
              <a:buNone/>
              <a:tabLst/>
            </a:pPr>
            <a:r>
              <a:rPr lang="en-US" sz="2200" b="0" i="1" u="none" strike="noStrike" kern="1200" cap="none">
                <a:ln>
                  <a:noFill/>
                </a:ln>
                <a:solidFill>
                  <a:srgbClr val="000000"/>
                </a:solidFill>
                <a:latin typeface="Liberation Sans" pitchFamily="18"/>
                <a:ea typeface="Noto Sans CJK SC" pitchFamily="2"/>
                <a:cs typeface="Lohit Devanagari" pitchFamily="2"/>
              </a:rPr>
              <a:t>Reverse bias equal to </a:t>
            </a:r>
            <a:r>
              <a:rPr lang="en-US" sz="2200" b="1" i="1" u="none" strike="noStrike" kern="1200" cap="none">
                <a:ln>
                  <a:noFill/>
                </a:ln>
                <a:solidFill>
                  <a:srgbClr val="8D1D75"/>
                </a:solidFill>
                <a:latin typeface="Liberation Sans" pitchFamily="18"/>
                <a:ea typeface="Noto Sans CJK SC" pitchFamily="2"/>
                <a:cs typeface="Lohit Devanagari" pitchFamily="2"/>
              </a:rPr>
              <a:t>-2.4V</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page8">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17FBE384-8C9E-5EB1-D399-C8CF4E9C8F4C}"/>
              </a:ext>
            </a:extLst>
          </p:cNvPr>
          <p:cNvPicPr>
            <a:picLocks noChangeAspect="1"/>
          </p:cNvPicPr>
          <p:nvPr/>
        </p:nvPicPr>
        <p:blipFill>
          <a:blip r:embed="rId3">
            <a:lum/>
            <a:alphaModFix/>
          </a:blip>
          <a:srcRect/>
          <a:stretch>
            <a:fillRect/>
          </a:stretch>
        </p:blipFill>
        <p:spPr>
          <a:xfrm>
            <a:off x="162000" y="176400"/>
            <a:ext cx="414000" cy="543600"/>
          </a:xfrm>
          <a:prstGeom prst="rect">
            <a:avLst/>
          </a:prstGeom>
          <a:noFill/>
          <a:ln>
            <a:noFill/>
          </a:ln>
        </p:spPr>
      </p:pic>
      <p:pic>
        <p:nvPicPr>
          <p:cNvPr id="3" name="Immagine 2">
            <a:extLst>
              <a:ext uri="{FF2B5EF4-FFF2-40B4-BE49-F238E27FC236}">
                <a16:creationId xmlns:a16="http://schemas.microsoft.com/office/drawing/2014/main" id="{A32B0029-41FD-5534-8AD4-922686A7F231}"/>
              </a:ext>
            </a:extLst>
          </p:cNvPr>
          <p:cNvPicPr>
            <a:picLocks noChangeAspect="1"/>
          </p:cNvPicPr>
          <p:nvPr/>
        </p:nvPicPr>
        <p:blipFill>
          <a:blip r:embed="rId4">
            <a:lum/>
            <a:alphaModFix/>
          </a:blip>
          <a:srcRect/>
          <a:stretch>
            <a:fillRect/>
          </a:stretch>
        </p:blipFill>
        <p:spPr>
          <a:xfrm>
            <a:off x="8913600" y="165600"/>
            <a:ext cx="986400" cy="374400"/>
          </a:xfrm>
          <a:prstGeom prst="rect">
            <a:avLst/>
          </a:prstGeom>
          <a:noFill/>
          <a:ln>
            <a:noFill/>
          </a:ln>
        </p:spPr>
      </p:pic>
      <p:sp>
        <p:nvSpPr>
          <p:cNvPr id="4" name="Titolo 3">
            <a:extLst>
              <a:ext uri="{FF2B5EF4-FFF2-40B4-BE49-F238E27FC236}">
                <a16:creationId xmlns:a16="http://schemas.microsoft.com/office/drawing/2014/main" id="{32B36BEB-88B4-1DA6-48AA-7DAE409ECE68}"/>
              </a:ext>
            </a:extLst>
          </p:cNvPr>
          <p:cNvSpPr txBox="1">
            <a:spLocks noGrp="1"/>
          </p:cNvSpPr>
          <p:nvPr>
            <p:ph type="title" idx="4294967295"/>
          </p:nvPr>
        </p:nvSpPr>
        <p:spPr>
          <a:xfrm>
            <a:off x="720000" y="146520"/>
            <a:ext cx="8593560" cy="493920"/>
          </a:xfrm>
        </p:spPr>
        <p:txBody>
          <a:bodyPr vert="horz"/>
          <a:lstStyle/>
          <a:p>
            <a:pPr lvl="0" rtl="0"/>
            <a:r>
              <a:rPr lang="en-US" sz="2800"/>
              <a:t>Charge Collection with </a:t>
            </a:r>
            <a:r>
              <a:rPr lang="en-US" sz="2800" baseline="30000"/>
              <a:t>55</a:t>
            </a:r>
            <a:r>
              <a:rPr lang="en-US" sz="2800"/>
              <a:t>Fe on modified sensors</a:t>
            </a:r>
          </a:p>
        </p:txBody>
      </p:sp>
      <p:sp>
        <p:nvSpPr>
          <p:cNvPr id="5" name="Connettore diritto 4">
            <a:extLst>
              <a:ext uri="{FF2B5EF4-FFF2-40B4-BE49-F238E27FC236}">
                <a16:creationId xmlns:a16="http://schemas.microsoft.com/office/drawing/2014/main" id="{729B42B1-404C-6834-2961-C6C0C46B8319}"/>
              </a:ext>
            </a:extLst>
          </p:cNvPr>
          <p:cNvSpPr/>
          <p:nvPr/>
        </p:nvSpPr>
        <p:spPr>
          <a:xfrm>
            <a:off x="1188000" y="720000"/>
            <a:ext cx="7740000" cy="0"/>
          </a:xfrm>
          <a:prstGeom prst="line">
            <a:avLst/>
          </a:prstGeom>
          <a:noFill/>
          <a:ln w="38160">
            <a:solidFill>
              <a:srgbClr val="F10D0C"/>
            </a:solidFill>
            <a:prstDash val="solid"/>
          </a:ln>
        </p:spPr>
        <p:txBody>
          <a:bodyPr wrap="square" lIns="109080" tIns="64080" rIns="109080" bIns="6408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pic>
        <p:nvPicPr>
          <p:cNvPr id="6" name="Immagine 5">
            <a:extLst>
              <a:ext uri="{FF2B5EF4-FFF2-40B4-BE49-F238E27FC236}">
                <a16:creationId xmlns:a16="http://schemas.microsoft.com/office/drawing/2014/main" id="{BE3493FF-7F4B-2A71-2AD8-7228FDAD6DC3}"/>
              </a:ext>
            </a:extLst>
          </p:cNvPr>
          <p:cNvPicPr>
            <a:picLocks noChangeAspect="1"/>
          </p:cNvPicPr>
          <p:nvPr/>
        </p:nvPicPr>
        <p:blipFill>
          <a:blip r:embed="rId5">
            <a:lum/>
            <a:alphaModFix/>
          </a:blip>
          <a:srcRect/>
          <a:stretch>
            <a:fillRect/>
          </a:stretch>
        </p:blipFill>
        <p:spPr>
          <a:xfrm>
            <a:off x="9082800" y="540000"/>
            <a:ext cx="817200" cy="381600"/>
          </a:xfrm>
          <a:prstGeom prst="rect">
            <a:avLst/>
          </a:prstGeom>
          <a:noFill/>
          <a:ln>
            <a:noFill/>
          </a:ln>
        </p:spPr>
      </p:pic>
      <p:sp>
        <p:nvSpPr>
          <p:cNvPr id="7" name="CasellaDiTesto 6">
            <a:extLst>
              <a:ext uri="{FF2B5EF4-FFF2-40B4-BE49-F238E27FC236}">
                <a16:creationId xmlns:a16="http://schemas.microsoft.com/office/drawing/2014/main" id="{4F577D2C-7D7B-21CA-1418-83DE16478FA4}"/>
              </a:ext>
            </a:extLst>
          </p:cNvPr>
          <p:cNvSpPr txBox="1"/>
          <p:nvPr/>
        </p:nvSpPr>
        <p:spPr>
          <a:xfrm>
            <a:off x="9720000" y="5379840"/>
            <a:ext cx="362880" cy="290160"/>
          </a:xfrm>
          <a:prstGeom prst="rect">
            <a:avLst/>
          </a:prstGeom>
          <a:noFill/>
          <a:ln>
            <a:noFill/>
          </a:ln>
        </p:spPr>
        <p:txBody>
          <a:bodyPr vert="horz" wrap="square" lIns="90000" tIns="45000" rIns="90000" bIns="45000" anchor="ctr" anchorCtr="0" compatLnSpc="0">
            <a:spAutoFit/>
          </a:bodyPr>
          <a:lstStyle/>
          <a:p>
            <a:pPr marL="0" marR="0" lvl="0" indent="0" algn="just" rtl="0" hangingPunct="0">
              <a:lnSpc>
                <a:spcPct val="100000"/>
              </a:lnSpc>
              <a:spcBef>
                <a:spcPts val="0"/>
              </a:spcBef>
              <a:spcAft>
                <a:spcPts val="0"/>
              </a:spcAft>
              <a:buNone/>
              <a:tabLst/>
            </a:pPr>
            <a:fld id="{364CAA1D-922D-4B42-A9C3-18607F929543}" type="slidenum">
              <a:rPr/>
              <a:t>8</a:t>
            </a:fld>
            <a:endParaRPr lang="en-US" sz="1400" b="0" i="0" u="none" strike="noStrike" kern="1200" cap="none">
              <a:ln>
                <a:noFill/>
              </a:ln>
              <a:solidFill>
                <a:srgbClr val="808080"/>
              </a:solidFill>
              <a:latin typeface="Liberation Sans" pitchFamily="18"/>
              <a:ea typeface="Noto Sans CJK SC" pitchFamily="2"/>
              <a:cs typeface="Lohit Devanagari" pitchFamily="2"/>
            </a:endParaRPr>
          </a:p>
        </p:txBody>
      </p:sp>
      <p:sp>
        <p:nvSpPr>
          <p:cNvPr id="8" name="CasellaDiTesto 7">
            <a:extLst>
              <a:ext uri="{FF2B5EF4-FFF2-40B4-BE49-F238E27FC236}">
                <a16:creationId xmlns:a16="http://schemas.microsoft.com/office/drawing/2014/main" id="{F4BD5F16-BF63-8493-462D-A18F48C12F60}"/>
              </a:ext>
            </a:extLst>
          </p:cNvPr>
          <p:cNvSpPr txBox="1"/>
          <p:nvPr/>
        </p:nvSpPr>
        <p:spPr>
          <a:xfrm>
            <a:off x="1298880" y="5379840"/>
            <a:ext cx="702000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S. Perciballi / 7-9 May</a:t>
            </a:r>
          </a:p>
        </p:txBody>
      </p:sp>
      <p:grpSp>
        <p:nvGrpSpPr>
          <p:cNvPr id="9" name="Gruppo 8">
            <a:extLst>
              <a:ext uri="{FF2B5EF4-FFF2-40B4-BE49-F238E27FC236}">
                <a16:creationId xmlns:a16="http://schemas.microsoft.com/office/drawing/2014/main" id="{D9F266AA-A9AE-D92E-15CD-DFD7712ADC53}"/>
              </a:ext>
            </a:extLst>
          </p:cNvPr>
          <p:cNvGrpSpPr/>
          <p:nvPr/>
        </p:nvGrpSpPr>
        <p:grpSpPr>
          <a:xfrm>
            <a:off x="1403280" y="3780000"/>
            <a:ext cx="1620720" cy="1011599"/>
            <a:chOff x="1403280" y="3780000"/>
            <a:chExt cx="1620720" cy="1011599"/>
          </a:xfrm>
        </p:grpSpPr>
        <p:pic>
          <p:nvPicPr>
            <p:cNvPr id="10" name="Immagine 9">
              <a:extLst>
                <a:ext uri="{FF2B5EF4-FFF2-40B4-BE49-F238E27FC236}">
                  <a16:creationId xmlns:a16="http://schemas.microsoft.com/office/drawing/2014/main" id="{C0FFB7A4-74E5-971D-ADC1-F1C5EFBCC928}"/>
                </a:ext>
              </a:extLst>
            </p:cNvPr>
            <p:cNvPicPr>
              <a:picLocks noChangeAspect="1"/>
            </p:cNvPicPr>
            <p:nvPr/>
          </p:nvPicPr>
          <p:blipFill>
            <a:blip r:embed="rId6">
              <a:lum/>
              <a:alphaModFix/>
            </a:blip>
            <a:srcRect/>
            <a:stretch>
              <a:fillRect/>
            </a:stretch>
          </p:blipFill>
          <p:spPr>
            <a:xfrm>
              <a:off x="1403280" y="3780000"/>
              <a:ext cx="1620000" cy="1011599"/>
            </a:xfrm>
            <a:prstGeom prst="rect">
              <a:avLst/>
            </a:prstGeom>
            <a:noFill/>
            <a:ln>
              <a:noFill/>
            </a:ln>
          </p:spPr>
        </p:pic>
        <p:sp>
          <p:nvSpPr>
            <p:cNvPr id="11" name="Connettore diritto 10">
              <a:extLst>
                <a:ext uri="{FF2B5EF4-FFF2-40B4-BE49-F238E27FC236}">
                  <a16:creationId xmlns:a16="http://schemas.microsoft.com/office/drawing/2014/main" id="{16FFE129-E4DF-24E4-170A-0E66D68B93E1}"/>
                </a:ext>
              </a:extLst>
            </p:cNvPr>
            <p:cNvSpPr/>
            <p:nvPr/>
          </p:nvSpPr>
          <p:spPr>
            <a:xfrm>
              <a:off x="1404000" y="4152960"/>
              <a:ext cx="1620000" cy="0"/>
            </a:xfrm>
            <a:prstGeom prst="line">
              <a:avLst/>
            </a:prstGeom>
            <a:noFill/>
            <a:ln w="19080">
              <a:solidFill>
                <a:srgbClr val="F10D0C"/>
              </a:solidFill>
              <a:prstDash val="solid"/>
            </a:ln>
          </p:spPr>
          <p:txBody>
            <a:bodyPr wrap="square" lIns="99360" tIns="54360" rIns="99360" bIns="5436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grpSp>
      <p:sp>
        <p:nvSpPr>
          <p:cNvPr id="12" name="CasellaDiTesto 11">
            <a:extLst>
              <a:ext uri="{FF2B5EF4-FFF2-40B4-BE49-F238E27FC236}">
                <a16:creationId xmlns:a16="http://schemas.microsoft.com/office/drawing/2014/main" id="{54AE3F2A-CB6B-4BCB-B699-35D4B1F7AAF8}"/>
              </a:ext>
            </a:extLst>
          </p:cNvPr>
          <p:cNvSpPr txBox="1"/>
          <p:nvPr/>
        </p:nvSpPr>
        <p:spPr>
          <a:xfrm>
            <a:off x="900000" y="1101600"/>
            <a:ext cx="1980000" cy="410400"/>
          </a:xfrm>
          <a:prstGeom prst="rect">
            <a:avLst/>
          </a:prstGeom>
          <a:noFill/>
          <a:ln>
            <a:noFill/>
          </a:ln>
        </p:spPr>
        <p:txBody>
          <a:bodyPr vert="horz" wrap="square" lIns="90000" tIns="45000" rIns="90000" bIns="45000" anchorCtr="0" compatLnSpc="0">
            <a:spAutoFit/>
          </a:bodyPr>
          <a:lstStyle/>
          <a:p>
            <a:pPr marL="0" marR="0" lvl="0" indent="0" algn="ctr" rtl="0" hangingPunct="0">
              <a:lnSpc>
                <a:spcPct val="100000"/>
              </a:lnSpc>
              <a:spcBef>
                <a:spcPts val="0"/>
              </a:spcBef>
              <a:spcAft>
                <a:spcPts val="0"/>
              </a:spcAft>
              <a:buNone/>
              <a:tabLst/>
            </a:pPr>
            <a:r>
              <a:rPr lang="en-US" sz="2200" b="1" i="0" u="none" strike="noStrike" kern="1200" cap="none">
                <a:ln>
                  <a:noFill/>
                </a:ln>
                <a:solidFill>
                  <a:srgbClr val="F10D0C"/>
                </a:solidFill>
                <a:latin typeface="Liberation Sans" pitchFamily="18"/>
                <a:ea typeface="Noto Sans CJK SC" pitchFamily="2"/>
                <a:cs typeface="Lohit Devanagari" pitchFamily="2"/>
              </a:rPr>
              <a:t>MODIFIED</a:t>
            </a:r>
          </a:p>
        </p:txBody>
      </p:sp>
      <p:sp>
        <p:nvSpPr>
          <p:cNvPr id="13" name="CasellaDiTesto 12">
            <a:extLst>
              <a:ext uri="{FF2B5EF4-FFF2-40B4-BE49-F238E27FC236}">
                <a16:creationId xmlns:a16="http://schemas.microsoft.com/office/drawing/2014/main" id="{805BBB5B-964F-335D-D1F6-7C79BD6CAF60}"/>
              </a:ext>
            </a:extLst>
          </p:cNvPr>
          <p:cNvSpPr txBox="1"/>
          <p:nvPr/>
        </p:nvSpPr>
        <p:spPr>
          <a:xfrm>
            <a:off x="5040000" y="1101600"/>
            <a:ext cx="4320000" cy="410400"/>
          </a:xfrm>
          <a:prstGeom prst="rect">
            <a:avLst/>
          </a:prstGeom>
          <a:noFill/>
          <a:ln>
            <a:noFill/>
          </a:ln>
        </p:spPr>
        <p:txBody>
          <a:bodyPr vert="horz" wrap="square" lIns="90000" tIns="45000" rIns="90000" bIns="45000" anchorCtr="0" compatLnSpc="0">
            <a:spAutoFit/>
          </a:bodyPr>
          <a:lstStyle/>
          <a:p>
            <a:pPr marL="0" marR="0" lvl="0" indent="0" algn="ctr" rtl="0" hangingPunct="0">
              <a:lnSpc>
                <a:spcPct val="100000"/>
              </a:lnSpc>
              <a:spcBef>
                <a:spcPts val="0"/>
              </a:spcBef>
              <a:spcAft>
                <a:spcPts val="0"/>
              </a:spcAft>
              <a:buNone/>
              <a:tabLst/>
            </a:pPr>
            <a:r>
              <a:rPr lang="en-US" sz="2200" b="1" i="0" u="none" strike="noStrike" kern="1200" cap="none">
                <a:ln>
                  <a:noFill/>
                </a:ln>
                <a:solidFill>
                  <a:srgbClr val="F10D0C"/>
                </a:solidFill>
                <a:latin typeface="Liberation Sans" pitchFamily="18"/>
                <a:ea typeface="Noto Sans CJK SC" pitchFamily="2"/>
                <a:cs typeface="Lohit Devanagari" pitchFamily="2"/>
              </a:rPr>
              <a:t>MODIFIED WITH GAP</a:t>
            </a:r>
          </a:p>
        </p:txBody>
      </p:sp>
      <p:sp>
        <p:nvSpPr>
          <p:cNvPr id="14" name="CasellaDiTesto 13">
            <a:extLst>
              <a:ext uri="{FF2B5EF4-FFF2-40B4-BE49-F238E27FC236}">
                <a16:creationId xmlns:a16="http://schemas.microsoft.com/office/drawing/2014/main" id="{B52C79D0-4D0B-7EF0-CFF3-310A7162B48F}"/>
              </a:ext>
            </a:extLst>
          </p:cNvPr>
          <p:cNvSpPr txBox="1"/>
          <p:nvPr/>
        </p:nvSpPr>
        <p:spPr>
          <a:xfrm>
            <a:off x="5739850" y="4730400"/>
            <a:ext cx="4140000" cy="602280"/>
          </a:xfrm>
          <a:prstGeom prst="rect">
            <a:avLst/>
          </a:prstGeom>
          <a:noFill/>
          <a:ln>
            <a:noFill/>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r>
              <a:rPr lang="en-US" dirty="0">
                <a:latin typeface="Liberation Sans" pitchFamily="18"/>
                <a:ea typeface="Noto Sans CJK SC" pitchFamily="2"/>
                <a:cs typeface="Lohit Devanagari" pitchFamily="2"/>
              </a:rPr>
              <a:t>It p</a:t>
            </a:r>
            <a:r>
              <a:rPr lang="en-US" sz="1800" b="0" i="0" u="none" strike="noStrike" kern="1200" cap="none" dirty="0">
                <a:ln>
                  <a:noFill/>
                </a:ln>
                <a:latin typeface="Liberation Sans" pitchFamily="18"/>
                <a:ea typeface="Noto Sans CJK SC" pitchFamily="2"/>
                <a:cs typeface="Lohit Devanagari" pitchFamily="2"/>
              </a:rPr>
              <a:t>resents a slower component</a:t>
            </a:r>
          </a:p>
          <a:p>
            <a:pPr marL="0" marR="0" lvl="0" indent="0" rtl="0" hangingPunct="0">
              <a:lnSpc>
                <a:spcPct val="100000"/>
              </a:lnSpc>
              <a:spcBef>
                <a:spcPts val="0"/>
              </a:spcBef>
              <a:spcAft>
                <a:spcPts val="0"/>
              </a:spcAft>
              <a:buNone/>
              <a:tabLst/>
            </a:pPr>
            <a:r>
              <a:rPr lang="en-US" sz="1800" b="0" i="0" u="none" strike="noStrike" kern="1200" cap="none" dirty="0">
                <a:ln>
                  <a:noFill/>
                </a:ln>
                <a:latin typeface="Liberation Sans" pitchFamily="18"/>
                <a:ea typeface="Noto Sans CJK SC" pitchFamily="2"/>
                <a:cs typeface="Lohit Devanagari" pitchFamily="2"/>
              </a:rPr>
              <a:t>in charge collection</a:t>
            </a:r>
          </a:p>
        </p:txBody>
      </p:sp>
      <p:grpSp>
        <p:nvGrpSpPr>
          <p:cNvPr id="15" name="Gruppo 14">
            <a:extLst>
              <a:ext uri="{FF2B5EF4-FFF2-40B4-BE49-F238E27FC236}">
                <a16:creationId xmlns:a16="http://schemas.microsoft.com/office/drawing/2014/main" id="{00EAB3DB-E458-1BF9-A37E-E6A91D3F4541}"/>
              </a:ext>
            </a:extLst>
          </p:cNvPr>
          <p:cNvGrpSpPr/>
          <p:nvPr/>
        </p:nvGrpSpPr>
        <p:grpSpPr>
          <a:xfrm>
            <a:off x="6480000" y="3780000"/>
            <a:ext cx="1620000" cy="1011599"/>
            <a:chOff x="6480000" y="3780000"/>
            <a:chExt cx="1620000" cy="1011599"/>
          </a:xfrm>
        </p:grpSpPr>
        <p:pic>
          <p:nvPicPr>
            <p:cNvPr id="16" name="Immagine 15">
              <a:extLst>
                <a:ext uri="{FF2B5EF4-FFF2-40B4-BE49-F238E27FC236}">
                  <a16:creationId xmlns:a16="http://schemas.microsoft.com/office/drawing/2014/main" id="{8644A965-5E80-EDEE-3E8F-295BFA2BC998}"/>
                </a:ext>
              </a:extLst>
            </p:cNvPr>
            <p:cNvPicPr>
              <a:picLocks noChangeAspect="1"/>
            </p:cNvPicPr>
            <p:nvPr/>
          </p:nvPicPr>
          <p:blipFill>
            <a:blip r:embed="rId7">
              <a:lum/>
              <a:alphaModFix/>
            </a:blip>
            <a:srcRect/>
            <a:stretch>
              <a:fillRect/>
            </a:stretch>
          </p:blipFill>
          <p:spPr>
            <a:xfrm>
              <a:off x="6480000" y="3780000"/>
              <a:ext cx="1620000" cy="1011599"/>
            </a:xfrm>
            <a:prstGeom prst="rect">
              <a:avLst/>
            </a:prstGeom>
            <a:noFill/>
            <a:ln>
              <a:noFill/>
            </a:ln>
          </p:spPr>
        </p:pic>
        <p:sp>
          <p:nvSpPr>
            <p:cNvPr id="17" name="Connettore diritto 16">
              <a:extLst>
                <a:ext uri="{FF2B5EF4-FFF2-40B4-BE49-F238E27FC236}">
                  <a16:creationId xmlns:a16="http://schemas.microsoft.com/office/drawing/2014/main" id="{FF844094-83F5-5FF4-417E-BF719563153D}"/>
                </a:ext>
              </a:extLst>
            </p:cNvPr>
            <p:cNvSpPr/>
            <p:nvPr/>
          </p:nvSpPr>
          <p:spPr>
            <a:xfrm>
              <a:off x="6606000" y="4165200"/>
              <a:ext cx="1368000" cy="0"/>
            </a:xfrm>
            <a:prstGeom prst="line">
              <a:avLst/>
            </a:prstGeom>
            <a:noFill/>
            <a:ln w="19080">
              <a:solidFill>
                <a:srgbClr val="F10D0C"/>
              </a:solidFill>
              <a:prstDash val="solid"/>
            </a:ln>
          </p:spPr>
          <p:txBody>
            <a:bodyPr wrap="square" lIns="99360" tIns="54360" rIns="99360" bIns="5436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18" name="Connettore diritto 17">
              <a:extLst>
                <a:ext uri="{FF2B5EF4-FFF2-40B4-BE49-F238E27FC236}">
                  <a16:creationId xmlns:a16="http://schemas.microsoft.com/office/drawing/2014/main" id="{2B3A1AF1-6DEA-FEA0-E358-F156C66CEB52}"/>
                </a:ext>
              </a:extLst>
            </p:cNvPr>
            <p:cNvSpPr/>
            <p:nvPr/>
          </p:nvSpPr>
          <p:spPr>
            <a:xfrm>
              <a:off x="6609600" y="4031999"/>
              <a:ext cx="0" cy="136801"/>
            </a:xfrm>
            <a:prstGeom prst="line">
              <a:avLst/>
            </a:prstGeom>
            <a:noFill/>
            <a:ln w="19080">
              <a:solidFill>
                <a:srgbClr val="F10D0C"/>
              </a:solidFill>
              <a:prstDash val="solid"/>
            </a:ln>
          </p:spPr>
          <p:txBody>
            <a:bodyPr wrap="square" lIns="99360" tIns="54360" rIns="99360" bIns="5436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19" name="Connettore diritto 18">
              <a:extLst>
                <a:ext uri="{FF2B5EF4-FFF2-40B4-BE49-F238E27FC236}">
                  <a16:creationId xmlns:a16="http://schemas.microsoft.com/office/drawing/2014/main" id="{E5C26B10-2F26-F94A-816F-E9FDC8CF655E}"/>
                </a:ext>
              </a:extLst>
            </p:cNvPr>
            <p:cNvSpPr/>
            <p:nvPr/>
          </p:nvSpPr>
          <p:spPr>
            <a:xfrm>
              <a:off x="7977600" y="4031999"/>
              <a:ext cx="0" cy="136801"/>
            </a:xfrm>
            <a:prstGeom prst="line">
              <a:avLst/>
            </a:prstGeom>
            <a:noFill/>
            <a:ln w="19080">
              <a:solidFill>
                <a:srgbClr val="F10D0C"/>
              </a:solidFill>
              <a:prstDash val="solid"/>
            </a:ln>
          </p:spPr>
          <p:txBody>
            <a:bodyPr wrap="square" lIns="99360" tIns="54360" rIns="99360" bIns="5436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grpSp>
      <p:sp>
        <p:nvSpPr>
          <p:cNvPr id="20" name="CasellaDiTesto 19">
            <a:extLst>
              <a:ext uri="{FF2B5EF4-FFF2-40B4-BE49-F238E27FC236}">
                <a16:creationId xmlns:a16="http://schemas.microsoft.com/office/drawing/2014/main" id="{0512AFAE-2893-06FF-BD60-178C39416628}"/>
              </a:ext>
            </a:extLst>
          </p:cNvPr>
          <p:cNvSpPr txBox="1"/>
          <p:nvPr/>
        </p:nvSpPr>
        <p:spPr>
          <a:xfrm>
            <a:off x="708619" y="4730759"/>
            <a:ext cx="4140000" cy="602280"/>
          </a:xfrm>
          <a:prstGeom prst="rect">
            <a:avLst/>
          </a:prstGeom>
          <a:noFill/>
          <a:ln>
            <a:noFill/>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r>
              <a:rPr lang="en-US" dirty="0">
                <a:latin typeface="Liberation Sans" pitchFamily="18"/>
                <a:ea typeface="Noto Sans CJK SC" pitchFamily="2"/>
                <a:cs typeface="Lohit Devanagari" pitchFamily="2"/>
              </a:rPr>
              <a:t>It p</a:t>
            </a:r>
            <a:r>
              <a:rPr lang="en-US" sz="1800" b="0" i="0" u="none" strike="noStrike" kern="1200" cap="none" dirty="0">
                <a:ln>
                  <a:noFill/>
                </a:ln>
                <a:latin typeface="Liberation Sans" pitchFamily="18"/>
                <a:ea typeface="Noto Sans CJK SC" pitchFamily="2"/>
                <a:cs typeface="Lohit Devanagari" pitchFamily="2"/>
              </a:rPr>
              <a:t>resents one main component</a:t>
            </a:r>
          </a:p>
          <a:p>
            <a:pPr marL="0" marR="0" lvl="0" indent="0" rtl="0" hangingPunct="0">
              <a:lnSpc>
                <a:spcPct val="100000"/>
              </a:lnSpc>
              <a:spcBef>
                <a:spcPts val="0"/>
              </a:spcBef>
              <a:spcAft>
                <a:spcPts val="0"/>
              </a:spcAft>
              <a:buNone/>
              <a:tabLst/>
            </a:pPr>
            <a:r>
              <a:rPr lang="en-US" sz="1800" b="0" i="0" u="none" strike="noStrike" kern="1200" cap="none" dirty="0">
                <a:ln>
                  <a:noFill/>
                </a:ln>
                <a:latin typeface="Liberation Sans" pitchFamily="18"/>
                <a:ea typeface="Noto Sans CJK SC" pitchFamily="2"/>
                <a:cs typeface="Lohit Devanagari" pitchFamily="2"/>
              </a:rPr>
              <a:t>in charge collection</a:t>
            </a:r>
          </a:p>
        </p:txBody>
      </p:sp>
      <p:pic>
        <p:nvPicPr>
          <p:cNvPr id="21" name="Immagine 20">
            <a:extLst>
              <a:ext uri="{FF2B5EF4-FFF2-40B4-BE49-F238E27FC236}">
                <a16:creationId xmlns:a16="http://schemas.microsoft.com/office/drawing/2014/main" id="{032292BC-5C37-D9E8-A578-D4429387F5ED}"/>
              </a:ext>
            </a:extLst>
          </p:cNvPr>
          <p:cNvPicPr>
            <a:picLocks noChangeAspect="1"/>
          </p:cNvPicPr>
          <p:nvPr/>
        </p:nvPicPr>
        <p:blipFill>
          <a:blip r:embed="rId8">
            <a:lum/>
            <a:alphaModFix/>
          </a:blip>
          <a:srcRect/>
          <a:stretch>
            <a:fillRect/>
          </a:stretch>
        </p:blipFill>
        <p:spPr>
          <a:xfrm>
            <a:off x="36000" y="1504440"/>
            <a:ext cx="5040000" cy="2314800"/>
          </a:xfrm>
          <a:prstGeom prst="rect">
            <a:avLst/>
          </a:prstGeom>
          <a:noFill/>
          <a:ln>
            <a:noFill/>
          </a:ln>
        </p:spPr>
      </p:pic>
      <p:sp>
        <p:nvSpPr>
          <p:cNvPr id="22" name="Figura a mano libera: forma 21">
            <a:extLst>
              <a:ext uri="{FF2B5EF4-FFF2-40B4-BE49-F238E27FC236}">
                <a16:creationId xmlns:a16="http://schemas.microsoft.com/office/drawing/2014/main" id="{AABFCD58-D748-A074-E6CE-5E089242FCAF}"/>
              </a:ext>
            </a:extLst>
          </p:cNvPr>
          <p:cNvSpPr/>
          <p:nvPr/>
        </p:nvSpPr>
        <p:spPr>
          <a:xfrm rot="4185000">
            <a:off x="3455433" y="3845663"/>
            <a:ext cx="1861200" cy="1080000"/>
          </a:xfrm>
          <a:custGeom>
            <a:avLst>
              <a:gd name="f0" fmla="val 16200000"/>
              <a:gd name="f1" fmla="val 7860000"/>
              <a:gd name="f2" fmla="val 9309"/>
            </a:avLst>
            <a:gdLst>
              <a:gd name="f3" fmla="val 21600000"/>
              <a:gd name="f4" fmla="val 10800000"/>
              <a:gd name="f5" fmla="val 5400000"/>
              <a:gd name="f6" fmla="val 180"/>
              <a:gd name="f7" fmla="val w"/>
              <a:gd name="f8" fmla="val h"/>
              <a:gd name="f9" fmla="val 0"/>
              <a:gd name="f10" fmla="*/ 5419351 1 1725033"/>
              <a:gd name="f11" fmla="sqrt 2"/>
              <a:gd name="f12" fmla="*/ 10800 10800 1"/>
              <a:gd name="f13" fmla="val 10800"/>
              <a:gd name="f14" fmla="val 21599999"/>
              <a:gd name="f15" fmla="min 0 21600"/>
              <a:gd name="f16" fmla="max 0 21600"/>
              <a:gd name="f17" fmla="*/ f10 1 2"/>
              <a:gd name="f18" fmla="*/ f7 1 21600"/>
              <a:gd name="f19" fmla="*/ f8 1 21600"/>
              <a:gd name="f20" fmla="*/ f10 1 180"/>
              <a:gd name="f21" fmla="*/ f11 1 2"/>
              <a:gd name="f22" fmla="pin 0 f0 21599999"/>
              <a:gd name="f23" fmla="pin 0 f2 10800"/>
              <a:gd name="f24" fmla="pin 0 f1 21599999"/>
              <a:gd name="f25" fmla="+- f16 0 f15"/>
              <a:gd name="f26" fmla="+- 10800 f23 0"/>
              <a:gd name="f27" fmla="+- f23 0 2700"/>
              <a:gd name="f28" fmla="+- 0 0 f22"/>
              <a:gd name="f29" fmla="+- 0 0 f24"/>
              <a:gd name="f30" fmla="*/ f23 f23 1"/>
              <a:gd name="f31" fmla="*/ 0 f18 1"/>
              <a:gd name="f32" fmla="*/ 21600 f18 1"/>
              <a:gd name="f33" fmla="*/ 21600 f19 1"/>
              <a:gd name="f34" fmla="*/ 0 f19 1"/>
              <a:gd name="f35" fmla="*/ f25 1 2"/>
              <a:gd name="f36" fmla="+- 21600 0 f26"/>
              <a:gd name="f37" fmla="+- f28 f5 0"/>
              <a:gd name="f38" fmla="+- f29 f5 0"/>
              <a:gd name="f39" fmla="+- f15 f35 0"/>
              <a:gd name="f40" fmla="*/ f35 f35 1"/>
              <a:gd name="f41" fmla="*/ f37 f6 1"/>
              <a:gd name="f42" fmla="*/ f38 f6 1"/>
              <a:gd name="f43" fmla="min f26 f36"/>
              <a:gd name="f44" fmla="max f26 f36"/>
              <a:gd name="f45" fmla="*/ f41 1 f4"/>
              <a:gd name="f46" fmla="*/ f42 1 f4"/>
              <a:gd name="f47" fmla="+- f44 0 f43"/>
              <a:gd name="f48" fmla="+- 0 0 f45"/>
              <a:gd name="f49" fmla="+- 0 0 f46"/>
              <a:gd name="f50" fmla="*/ f47 1 2"/>
              <a:gd name="f51" fmla="val f48"/>
              <a:gd name="f52" fmla="val f49"/>
              <a:gd name="f53" fmla="+- f43 f50 0"/>
              <a:gd name="f54" fmla="*/ f50 f50 1"/>
              <a:gd name="f55" fmla="*/ f51 f20 1"/>
              <a:gd name="f56" fmla="*/ f52 f20 1"/>
              <a:gd name="f57" fmla="+- f52 45 0"/>
              <a:gd name="f58" fmla="*/ f51 f10 1"/>
              <a:gd name="f59" fmla="*/ f52 f10 1"/>
              <a:gd name="f60" fmla="+- 0 0 f55"/>
              <a:gd name="f61" fmla="+- 0 0 f56"/>
              <a:gd name="f62" fmla="*/ f57 f10 1"/>
              <a:gd name="f63" fmla="*/ f58 1 f6"/>
              <a:gd name="f64" fmla="*/ f59 1 f6"/>
              <a:gd name="f65" fmla="*/ f60 f4 1"/>
              <a:gd name="f66" fmla="*/ f61 f4 1"/>
              <a:gd name="f67" fmla="*/ f62 1 180"/>
              <a:gd name="f68" fmla="+- 0 0 f63"/>
              <a:gd name="f69" fmla="+- 0 0 f64"/>
              <a:gd name="f70" fmla="*/ f65 1 f10"/>
              <a:gd name="f71" fmla="*/ f66 1 f10"/>
              <a:gd name="f72" fmla="+- 0 0 f67"/>
              <a:gd name="f73" fmla="+- f68 f10 0"/>
              <a:gd name="f74" fmla="+- f69 f10 0"/>
              <a:gd name="f75" fmla="+- f70 0 f5"/>
              <a:gd name="f76" fmla="+- f71 0 f5"/>
              <a:gd name="f77" fmla="*/ f72 f4 1"/>
              <a:gd name="f78" fmla="+- f73 f17 0"/>
              <a:gd name="f79" fmla="+- f74 f17 0"/>
              <a:gd name="f80" fmla="cos 1 f75"/>
              <a:gd name="f81" fmla="sin 1 f75"/>
              <a:gd name="f82" fmla="cos 1 f76"/>
              <a:gd name="f83" fmla="sin 1 f76"/>
              <a:gd name="f84" fmla="*/ f77 1 f10"/>
              <a:gd name="f85" fmla="+- 0 0 f78"/>
              <a:gd name="f86" fmla="+- 0 0 f79"/>
              <a:gd name="f87" fmla="+- 0 0 f80"/>
              <a:gd name="f88" fmla="+- 0 0 f81"/>
              <a:gd name="f89" fmla="+- 0 0 f82"/>
              <a:gd name="f90" fmla="+- 0 0 f83"/>
              <a:gd name="f91" fmla="+- f84 0 f5"/>
              <a:gd name="f92" fmla="*/ f85 f4 1"/>
              <a:gd name="f93" fmla="*/ f86 f4 1"/>
              <a:gd name="f94" fmla="*/ 10800 f87 1"/>
              <a:gd name="f95" fmla="*/ 10800 f88 1"/>
              <a:gd name="f96" fmla="*/ 10800 f89 1"/>
              <a:gd name="f97" fmla="*/ 10800 f90 1"/>
              <a:gd name="f98" fmla="*/ f26 f87 1"/>
              <a:gd name="f99" fmla="*/ f26 f88 1"/>
              <a:gd name="f100" fmla="*/ f26 f89 1"/>
              <a:gd name="f101" fmla="*/ f26 f90 1"/>
              <a:gd name="f102" fmla="*/ 13500 f89 1"/>
              <a:gd name="f103" fmla="*/ 13500 f90 1"/>
              <a:gd name="f104" fmla="*/ f27 f89 1"/>
              <a:gd name="f105" fmla="*/ f27 f90 1"/>
              <a:gd name="f106" fmla="cos 1 f91"/>
              <a:gd name="f107" fmla="sin 1 f91"/>
              <a:gd name="f108" fmla="*/ f92 1 f10"/>
              <a:gd name="f109" fmla="*/ f93 1 f10"/>
              <a:gd name="f110" fmla="+- f94 10800 0"/>
              <a:gd name="f111" fmla="+- f95 10800 0"/>
              <a:gd name="f112" fmla="+- f96 10800 0"/>
              <a:gd name="f113" fmla="+- f97 10800 0"/>
              <a:gd name="f114" fmla="+- f98 10800 0"/>
              <a:gd name="f115" fmla="+- f99 10800 0"/>
              <a:gd name="f116" fmla="+- f100 10800 0"/>
              <a:gd name="f117" fmla="+- f101 10800 0"/>
              <a:gd name="f118" fmla="+- f102 10800 0"/>
              <a:gd name="f119" fmla="+- f103 10800 0"/>
              <a:gd name="f120" fmla="+- f104 10800 0"/>
              <a:gd name="f121" fmla="+- f105 10800 0"/>
              <a:gd name="f122" fmla="+- 0 0 f106"/>
              <a:gd name="f123" fmla="+- 0 0 f107"/>
              <a:gd name="f124" fmla="+- f108 0 f5"/>
              <a:gd name="f125" fmla="+- f109 0 f5"/>
              <a:gd name="f126" fmla="+- f121 0 f119"/>
              <a:gd name="f127" fmla="+- f120 0 f118"/>
              <a:gd name="f128" fmla="cos 1 f124"/>
              <a:gd name="f129" fmla="sin 1 f124"/>
              <a:gd name="f130" fmla="cos 1 f125"/>
              <a:gd name="f131" fmla="sin 1 f125"/>
              <a:gd name="f132" fmla="+- f117 0 f53"/>
              <a:gd name="f133" fmla="+- f116 0 f53"/>
              <a:gd name="f134" fmla="+- f115 0 f53"/>
              <a:gd name="f135" fmla="+- f114 0 f53"/>
              <a:gd name="f136" fmla="+- f111 0 f39"/>
              <a:gd name="f137" fmla="+- f110 0 f39"/>
              <a:gd name="f138" fmla="+- f113 0 f39"/>
              <a:gd name="f139" fmla="+- f112 0 f39"/>
              <a:gd name="f140" fmla="*/ f126 f126 1"/>
              <a:gd name="f141" fmla="*/ f127 f127 1"/>
              <a:gd name="f142" fmla="+- 0 0 f128"/>
              <a:gd name="f143" fmla="+- 0 0 f129"/>
              <a:gd name="f144" fmla="+- 0 0 f130"/>
              <a:gd name="f145" fmla="+- 0 0 f131"/>
              <a:gd name="f146" fmla="at2 f132 f133"/>
              <a:gd name="f147" fmla="at2 f134 f135"/>
              <a:gd name="f148" fmla="at2 f136 f137"/>
              <a:gd name="f149" fmla="at2 f138 f139"/>
              <a:gd name="f150" fmla="+- f140 f141 0"/>
              <a:gd name="f151" fmla="*/ 10800 f142 1"/>
              <a:gd name="f152" fmla="*/ 10800 f143 1"/>
              <a:gd name="f153" fmla="*/ f23 f144 1"/>
              <a:gd name="f154" fmla="*/ f23 f145 1"/>
              <a:gd name="f155" fmla="+- f146 f5 0"/>
              <a:gd name="f156" fmla="+- f147 f5 0"/>
              <a:gd name="f157" fmla="+- f148 f5 0"/>
              <a:gd name="f158" fmla="+- f149 f5 0"/>
              <a:gd name="f159" fmla="sqrt f150"/>
              <a:gd name="f160" fmla="*/ f151 f151 1"/>
              <a:gd name="f161" fmla="*/ f152 f152 1"/>
              <a:gd name="f162" fmla="*/ f153 f153 1"/>
              <a:gd name="f163" fmla="*/ f154 f154 1"/>
              <a:gd name="f164" fmla="*/ f155 f10 1"/>
              <a:gd name="f165" fmla="*/ f156 f10 1"/>
              <a:gd name="f166" fmla="*/ f157 f10 1"/>
              <a:gd name="f167" fmla="*/ f158 f10 1"/>
              <a:gd name="f168" fmla="*/ f21 f159 1"/>
              <a:gd name="f169" fmla="+- f160 f161 0"/>
              <a:gd name="f170" fmla="+- f162 f163 0"/>
              <a:gd name="f171" fmla="*/ f164 1 f4"/>
              <a:gd name="f172" fmla="*/ f165 1 f4"/>
              <a:gd name="f173" fmla="*/ f166 1 f4"/>
              <a:gd name="f174" fmla="*/ f167 1 f4"/>
              <a:gd name="f175" fmla="*/ f168 f122 1"/>
              <a:gd name="f176" fmla="*/ f168 f123 1"/>
              <a:gd name="f177" fmla="sqrt f169"/>
              <a:gd name="f178" fmla="sqrt f170"/>
              <a:gd name="f179" fmla="+- 0 0 f171"/>
              <a:gd name="f180" fmla="+- 0 0 f172"/>
              <a:gd name="f181" fmla="+- 0 0 f173"/>
              <a:gd name="f182" fmla="+- 0 0 f174"/>
              <a:gd name="f183" fmla="+- f120 f175 0"/>
              <a:gd name="f184" fmla="+- f121 f176 0"/>
              <a:gd name="f185" fmla="*/ f12 1 f177"/>
              <a:gd name="f186" fmla="*/ f30 1 f178"/>
              <a:gd name="f187" fmla="+- 0 0 f179"/>
              <a:gd name="f188" fmla="+- 0 0 f180"/>
              <a:gd name="f189" fmla="+- 0 0 f181"/>
              <a:gd name="f190" fmla="+- 0 0 f182"/>
              <a:gd name="f191" fmla="*/ f142 f185 1"/>
              <a:gd name="f192" fmla="*/ f143 f185 1"/>
              <a:gd name="f193" fmla="*/ f144 f186 1"/>
              <a:gd name="f194" fmla="*/ f145 f186 1"/>
              <a:gd name="f195" fmla="*/ f187 f4 1"/>
              <a:gd name="f196" fmla="*/ f188 f4 1"/>
              <a:gd name="f197" fmla="*/ f189 f4 1"/>
              <a:gd name="f198" fmla="*/ f190 f4 1"/>
              <a:gd name="f199" fmla="+- 10800 0 f191"/>
              <a:gd name="f200" fmla="+- 10800 0 f192"/>
              <a:gd name="f201" fmla="+- 10800 0 f193"/>
              <a:gd name="f202" fmla="+- 10800 0 f194"/>
              <a:gd name="f203" fmla="*/ f195 1 f10"/>
              <a:gd name="f204" fmla="*/ f196 1 f10"/>
              <a:gd name="f205" fmla="*/ f197 1 f10"/>
              <a:gd name="f206" fmla="*/ f198 1 f10"/>
              <a:gd name="f207" fmla="*/ f199 f18 1"/>
              <a:gd name="f208" fmla="*/ f200 f19 1"/>
              <a:gd name="f209" fmla="*/ f201 f18 1"/>
              <a:gd name="f210" fmla="*/ f202 f19 1"/>
              <a:gd name="f211" fmla="+- f203 0 f5"/>
              <a:gd name="f212" fmla="+- f204 0 f5"/>
              <a:gd name="f213" fmla="+- f205 0 f5"/>
              <a:gd name="f214" fmla="+- f206 0 f5"/>
              <a:gd name="f215" fmla="cos 1 f211"/>
              <a:gd name="f216" fmla="sin 1 f211"/>
              <a:gd name="f217" fmla="+- f212 0 f211"/>
              <a:gd name="f218" fmla="cos 1 f213"/>
              <a:gd name="f219" fmla="sin 1 f213"/>
              <a:gd name="f220" fmla="+- f214 0 f213"/>
              <a:gd name="f221" fmla="+- 0 0 f215"/>
              <a:gd name="f222" fmla="+- 0 0 f216"/>
              <a:gd name="f223" fmla="+- f217 0 f3"/>
              <a:gd name="f224" fmla="+- 0 0 f218"/>
              <a:gd name="f225" fmla="+- 0 0 f219"/>
              <a:gd name="f226" fmla="+- f220 f3 0"/>
              <a:gd name="f227" fmla="*/ f50 f221 1"/>
              <a:gd name="f228" fmla="*/ f50 f222 1"/>
              <a:gd name="f229" fmla="?: f217 f223 f217"/>
              <a:gd name="f230" fmla="*/ f35 f224 1"/>
              <a:gd name="f231" fmla="*/ f35 f225 1"/>
              <a:gd name="f232" fmla="?: f220 f220 f226"/>
              <a:gd name="f233" fmla="*/ f227 f227 1"/>
              <a:gd name="f234" fmla="*/ f228 f228 1"/>
              <a:gd name="f235" fmla="*/ f230 f230 1"/>
              <a:gd name="f236" fmla="*/ f231 f231 1"/>
              <a:gd name="f237" fmla="+- f233 f234 0"/>
              <a:gd name="f238" fmla="+- f235 f236 0"/>
              <a:gd name="f239" fmla="sqrt f237"/>
              <a:gd name="f240" fmla="sqrt f238"/>
              <a:gd name="f241" fmla="*/ f54 1 f239"/>
              <a:gd name="f242" fmla="*/ f40 1 f240"/>
              <a:gd name="f243" fmla="*/ f221 f241 1"/>
              <a:gd name="f244" fmla="*/ f222 f241 1"/>
              <a:gd name="f245" fmla="*/ f224 f242 1"/>
              <a:gd name="f246" fmla="*/ f225 f242 1"/>
              <a:gd name="f247" fmla="+- f53 0 f243"/>
              <a:gd name="f248" fmla="+- f53 0 f244"/>
              <a:gd name="f249" fmla="+- f39 0 f245"/>
              <a:gd name="f250" fmla="+- f39 0 f246"/>
            </a:gdLst>
            <a:ahLst>
              <a:ahPolar gdRefAng="f0" minAng="f9" maxAng="f14">
                <a:pos x="f207" y="f208"/>
              </a:ahPolar>
              <a:ahPolar gdRefR="f2" minR="f9" maxR="f13" gdRefAng="f1" minAng="f9" maxAng="f14">
                <a:pos x="f209" y="f210"/>
              </a:ahPolar>
            </a:ahLst>
            <a:cxnLst>
              <a:cxn ang="3cd4">
                <a:pos x="hc" y="t"/>
              </a:cxn>
              <a:cxn ang="0">
                <a:pos x="r" y="vc"/>
              </a:cxn>
              <a:cxn ang="cd4">
                <a:pos x="hc" y="b"/>
              </a:cxn>
              <a:cxn ang="cd2">
                <a:pos x="l" y="vc"/>
              </a:cxn>
            </a:cxnLst>
            <a:rect l="f31" t="f34" r="f32" b="f33"/>
            <a:pathLst>
              <a:path w="21600" h="21600">
                <a:moveTo>
                  <a:pt x="f247" y="f248"/>
                </a:moveTo>
                <a:arcTo wR="f50" hR="f50" stAng="f211" swAng="f229"/>
                <a:lnTo>
                  <a:pt x="f249" y="f250"/>
                </a:lnTo>
                <a:arcTo wR="f35" hR="f35" stAng="f213" swAng="f232"/>
                <a:lnTo>
                  <a:pt x="f119" y="f118"/>
                </a:lnTo>
                <a:lnTo>
                  <a:pt x="f184" y="f183"/>
                </a:lnTo>
                <a:lnTo>
                  <a:pt x="f121" y="f120"/>
                </a:lnTo>
                <a:close/>
              </a:path>
            </a:pathLst>
          </a:custGeom>
          <a:gradFill>
            <a:gsLst>
              <a:gs pos="0">
                <a:srgbClr val="FFFFFF"/>
              </a:gs>
              <a:gs pos="100000">
                <a:srgbClr val="6B5E9B"/>
              </a:gs>
            </a:gsLst>
            <a:lin ang="5400000"/>
          </a:gradFill>
          <a:ln w="36000">
            <a:solidFill>
              <a:srgbClr val="55308D"/>
            </a:solidFill>
            <a:prstDash val="solid"/>
          </a:ln>
        </p:spPr>
        <p:txBody>
          <a:bodyPr wrap="square" lIns="108000" tIns="63000" rIns="108000" bIns="63000" anchor="ctr" anchorCtr="0" compatLnSpc="0">
            <a:noAutofit/>
          </a:bodyPr>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pic>
        <p:nvPicPr>
          <p:cNvPr id="23" name="Immagine 22">
            <a:extLst>
              <a:ext uri="{FF2B5EF4-FFF2-40B4-BE49-F238E27FC236}">
                <a16:creationId xmlns:a16="http://schemas.microsoft.com/office/drawing/2014/main" id="{3F531791-8D0F-5827-A8DB-985E6CE6EA1D}"/>
              </a:ext>
            </a:extLst>
          </p:cNvPr>
          <p:cNvPicPr>
            <a:picLocks noChangeAspect="1"/>
          </p:cNvPicPr>
          <p:nvPr/>
        </p:nvPicPr>
        <p:blipFill>
          <a:blip r:embed="rId9">
            <a:lum/>
            <a:alphaModFix/>
          </a:blip>
          <a:srcRect/>
          <a:stretch>
            <a:fillRect/>
          </a:stretch>
        </p:blipFill>
        <p:spPr>
          <a:xfrm>
            <a:off x="5040000" y="1504440"/>
            <a:ext cx="5040000" cy="2289600"/>
          </a:xfrm>
          <a:prstGeom prst="rect">
            <a:avLst/>
          </a:prstGeom>
          <a:noFill/>
          <a:ln>
            <a:noFill/>
          </a:ln>
        </p:spPr>
      </p:pic>
      <p:sp>
        <p:nvSpPr>
          <p:cNvPr id="24" name="Figura a mano libera: forma 23">
            <a:extLst>
              <a:ext uri="{FF2B5EF4-FFF2-40B4-BE49-F238E27FC236}">
                <a16:creationId xmlns:a16="http://schemas.microsoft.com/office/drawing/2014/main" id="{481AC163-AD3C-FF62-4A70-3E1221E067C9}"/>
              </a:ext>
            </a:extLst>
          </p:cNvPr>
          <p:cNvSpPr/>
          <p:nvPr/>
        </p:nvSpPr>
        <p:spPr>
          <a:xfrm rot="4185000">
            <a:off x="8454753" y="3814704"/>
            <a:ext cx="1861200" cy="1080000"/>
          </a:xfrm>
          <a:custGeom>
            <a:avLst>
              <a:gd name="f0" fmla="val 16200000"/>
              <a:gd name="f1" fmla="val 7860000"/>
              <a:gd name="f2" fmla="val 9309"/>
            </a:avLst>
            <a:gdLst>
              <a:gd name="f3" fmla="val 21600000"/>
              <a:gd name="f4" fmla="val 10800000"/>
              <a:gd name="f5" fmla="val 5400000"/>
              <a:gd name="f6" fmla="val 180"/>
              <a:gd name="f7" fmla="val w"/>
              <a:gd name="f8" fmla="val h"/>
              <a:gd name="f9" fmla="val 0"/>
              <a:gd name="f10" fmla="*/ 5419351 1 1725033"/>
              <a:gd name="f11" fmla="sqrt 2"/>
              <a:gd name="f12" fmla="*/ 10800 10800 1"/>
              <a:gd name="f13" fmla="val 10800"/>
              <a:gd name="f14" fmla="val 21599999"/>
              <a:gd name="f15" fmla="min 0 21600"/>
              <a:gd name="f16" fmla="max 0 21600"/>
              <a:gd name="f17" fmla="*/ f10 1 2"/>
              <a:gd name="f18" fmla="*/ f7 1 21600"/>
              <a:gd name="f19" fmla="*/ f8 1 21600"/>
              <a:gd name="f20" fmla="*/ f10 1 180"/>
              <a:gd name="f21" fmla="*/ f11 1 2"/>
              <a:gd name="f22" fmla="pin 0 f0 21599999"/>
              <a:gd name="f23" fmla="pin 0 f2 10800"/>
              <a:gd name="f24" fmla="pin 0 f1 21599999"/>
              <a:gd name="f25" fmla="+- f16 0 f15"/>
              <a:gd name="f26" fmla="+- 10800 f23 0"/>
              <a:gd name="f27" fmla="+- f23 0 2700"/>
              <a:gd name="f28" fmla="+- 0 0 f22"/>
              <a:gd name="f29" fmla="+- 0 0 f24"/>
              <a:gd name="f30" fmla="*/ f23 f23 1"/>
              <a:gd name="f31" fmla="*/ 0 f18 1"/>
              <a:gd name="f32" fmla="*/ 21600 f18 1"/>
              <a:gd name="f33" fmla="*/ 21600 f19 1"/>
              <a:gd name="f34" fmla="*/ 0 f19 1"/>
              <a:gd name="f35" fmla="*/ f25 1 2"/>
              <a:gd name="f36" fmla="+- 21600 0 f26"/>
              <a:gd name="f37" fmla="+- f28 f5 0"/>
              <a:gd name="f38" fmla="+- f29 f5 0"/>
              <a:gd name="f39" fmla="+- f15 f35 0"/>
              <a:gd name="f40" fmla="*/ f35 f35 1"/>
              <a:gd name="f41" fmla="*/ f37 f6 1"/>
              <a:gd name="f42" fmla="*/ f38 f6 1"/>
              <a:gd name="f43" fmla="min f26 f36"/>
              <a:gd name="f44" fmla="max f26 f36"/>
              <a:gd name="f45" fmla="*/ f41 1 f4"/>
              <a:gd name="f46" fmla="*/ f42 1 f4"/>
              <a:gd name="f47" fmla="+- f44 0 f43"/>
              <a:gd name="f48" fmla="+- 0 0 f45"/>
              <a:gd name="f49" fmla="+- 0 0 f46"/>
              <a:gd name="f50" fmla="*/ f47 1 2"/>
              <a:gd name="f51" fmla="val f48"/>
              <a:gd name="f52" fmla="val f49"/>
              <a:gd name="f53" fmla="+- f43 f50 0"/>
              <a:gd name="f54" fmla="*/ f50 f50 1"/>
              <a:gd name="f55" fmla="*/ f51 f20 1"/>
              <a:gd name="f56" fmla="*/ f52 f20 1"/>
              <a:gd name="f57" fmla="+- f52 45 0"/>
              <a:gd name="f58" fmla="*/ f51 f10 1"/>
              <a:gd name="f59" fmla="*/ f52 f10 1"/>
              <a:gd name="f60" fmla="+- 0 0 f55"/>
              <a:gd name="f61" fmla="+- 0 0 f56"/>
              <a:gd name="f62" fmla="*/ f57 f10 1"/>
              <a:gd name="f63" fmla="*/ f58 1 f6"/>
              <a:gd name="f64" fmla="*/ f59 1 f6"/>
              <a:gd name="f65" fmla="*/ f60 f4 1"/>
              <a:gd name="f66" fmla="*/ f61 f4 1"/>
              <a:gd name="f67" fmla="*/ f62 1 180"/>
              <a:gd name="f68" fmla="+- 0 0 f63"/>
              <a:gd name="f69" fmla="+- 0 0 f64"/>
              <a:gd name="f70" fmla="*/ f65 1 f10"/>
              <a:gd name="f71" fmla="*/ f66 1 f10"/>
              <a:gd name="f72" fmla="+- 0 0 f67"/>
              <a:gd name="f73" fmla="+- f68 f10 0"/>
              <a:gd name="f74" fmla="+- f69 f10 0"/>
              <a:gd name="f75" fmla="+- f70 0 f5"/>
              <a:gd name="f76" fmla="+- f71 0 f5"/>
              <a:gd name="f77" fmla="*/ f72 f4 1"/>
              <a:gd name="f78" fmla="+- f73 f17 0"/>
              <a:gd name="f79" fmla="+- f74 f17 0"/>
              <a:gd name="f80" fmla="cos 1 f75"/>
              <a:gd name="f81" fmla="sin 1 f75"/>
              <a:gd name="f82" fmla="cos 1 f76"/>
              <a:gd name="f83" fmla="sin 1 f76"/>
              <a:gd name="f84" fmla="*/ f77 1 f10"/>
              <a:gd name="f85" fmla="+- 0 0 f78"/>
              <a:gd name="f86" fmla="+- 0 0 f79"/>
              <a:gd name="f87" fmla="+- 0 0 f80"/>
              <a:gd name="f88" fmla="+- 0 0 f81"/>
              <a:gd name="f89" fmla="+- 0 0 f82"/>
              <a:gd name="f90" fmla="+- 0 0 f83"/>
              <a:gd name="f91" fmla="+- f84 0 f5"/>
              <a:gd name="f92" fmla="*/ f85 f4 1"/>
              <a:gd name="f93" fmla="*/ f86 f4 1"/>
              <a:gd name="f94" fmla="*/ 10800 f87 1"/>
              <a:gd name="f95" fmla="*/ 10800 f88 1"/>
              <a:gd name="f96" fmla="*/ 10800 f89 1"/>
              <a:gd name="f97" fmla="*/ 10800 f90 1"/>
              <a:gd name="f98" fmla="*/ f26 f87 1"/>
              <a:gd name="f99" fmla="*/ f26 f88 1"/>
              <a:gd name="f100" fmla="*/ f26 f89 1"/>
              <a:gd name="f101" fmla="*/ f26 f90 1"/>
              <a:gd name="f102" fmla="*/ 13500 f89 1"/>
              <a:gd name="f103" fmla="*/ 13500 f90 1"/>
              <a:gd name="f104" fmla="*/ f27 f89 1"/>
              <a:gd name="f105" fmla="*/ f27 f90 1"/>
              <a:gd name="f106" fmla="cos 1 f91"/>
              <a:gd name="f107" fmla="sin 1 f91"/>
              <a:gd name="f108" fmla="*/ f92 1 f10"/>
              <a:gd name="f109" fmla="*/ f93 1 f10"/>
              <a:gd name="f110" fmla="+- f94 10800 0"/>
              <a:gd name="f111" fmla="+- f95 10800 0"/>
              <a:gd name="f112" fmla="+- f96 10800 0"/>
              <a:gd name="f113" fmla="+- f97 10800 0"/>
              <a:gd name="f114" fmla="+- f98 10800 0"/>
              <a:gd name="f115" fmla="+- f99 10800 0"/>
              <a:gd name="f116" fmla="+- f100 10800 0"/>
              <a:gd name="f117" fmla="+- f101 10800 0"/>
              <a:gd name="f118" fmla="+- f102 10800 0"/>
              <a:gd name="f119" fmla="+- f103 10800 0"/>
              <a:gd name="f120" fmla="+- f104 10800 0"/>
              <a:gd name="f121" fmla="+- f105 10800 0"/>
              <a:gd name="f122" fmla="+- 0 0 f106"/>
              <a:gd name="f123" fmla="+- 0 0 f107"/>
              <a:gd name="f124" fmla="+- f108 0 f5"/>
              <a:gd name="f125" fmla="+- f109 0 f5"/>
              <a:gd name="f126" fmla="+- f121 0 f119"/>
              <a:gd name="f127" fmla="+- f120 0 f118"/>
              <a:gd name="f128" fmla="cos 1 f124"/>
              <a:gd name="f129" fmla="sin 1 f124"/>
              <a:gd name="f130" fmla="cos 1 f125"/>
              <a:gd name="f131" fmla="sin 1 f125"/>
              <a:gd name="f132" fmla="+- f117 0 f53"/>
              <a:gd name="f133" fmla="+- f116 0 f53"/>
              <a:gd name="f134" fmla="+- f115 0 f53"/>
              <a:gd name="f135" fmla="+- f114 0 f53"/>
              <a:gd name="f136" fmla="+- f111 0 f39"/>
              <a:gd name="f137" fmla="+- f110 0 f39"/>
              <a:gd name="f138" fmla="+- f113 0 f39"/>
              <a:gd name="f139" fmla="+- f112 0 f39"/>
              <a:gd name="f140" fmla="*/ f126 f126 1"/>
              <a:gd name="f141" fmla="*/ f127 f127 1"/>
              <a:gd name="f142" fmla="+- 0 0 f128"/>
              <a:gd name="f143" fmla="+- 0 0 f129"/>
              <a:gd name="f144" fmla="+- 0 0 f130"/>
              <a:gd name="f145" fmla="+- 0 0 f131"/>
              <a:gd name="f146" fmla="at2 f132 f133"/>
              <a:gd name="f147" fmla="at2 f134 f135"/>
              <a:gd name="f148" fmla="at2 f136 f137"/>
              <a:gd name="f149" fmla="at2 f138 f139"/>
              <a:gd name="f150" fmla="+- f140 f141 0"/>
              <a:gd name="f151" fmla="*/ 10800 f142 1"/>
              <a:gd name="f152" fmla="*/ 10800 f143 1"/>
              <a:gd name="f153" fmla="*/ f23 f144 1"/>
              <a:gd name="f154" fmla="*/ f23 f145 1"/>
              <a:gd name="f155" fmla="+- f146 f5 0"/>
              <a:gd name="f156" fmla="+- f147 f5 0"/>
              <a:gd name="f157" fmla="+- f148 f5 0"/>
              <a:gd name="f158" fmla="+- f149 f5 0"/>
              <a:gd name="f159" fmla="sqrt f150"/>
              <a:gd name="f160" fmla="*/ f151 f151 1"/>
              <a:gd name="f161" fmla="*/ f152 f152 1"/>
              <a:gd name="f162" fmla="*/ f153 f153 1"/>
              <a:gd name="f163" fmla="*/ f154 f154 1"/>
              <a:gd name="f164" fmla="*/ f155 f10 1"/>
              <a:gd name="f165" fmla="*/ f156 f10 1"/>
              <a:gd name="f166" fmla="*/ f157 f10 1"/>
              <a:gd name="f167" fmla="*/ f158 f10 1"/>
              <a:gd name="f168" fmla="*/ f21 f159 1"/>
              <a:gd name="f169" fmla="+- f160 f161 0"/>
              <a:gd name="f170" fmla="+- f162 f163 0"/>
              <a:gd name="f171" fmla="*/ f164 1 f4"/>
              <a:gd name="f172" fmla="*/ f165 1 f4"/>
              <a:gd name="f173" fmla="*/ f166 1 f4"/>
              <a:gd name="f174" fmla="*/ f167 1 f4"/>
              <a:gd name="f175" fmla="*/ f168 f122 1"/>
              <a:gd name="f176" fmla="*/ f168 f123 1"/>
              <a:gd name="f177" fmla="sqrt f169"/>
              <a:gd name="f178" fmla="sqrt f170"/>
              <a:gd name="f179" fmla="+- 0 0 f171"/>
              <a:gd name="f180" fmla="+- 0 0 f172"/>
              <a:gd name="f181" fmla="+- 0 0 f173"/>
              <a:gd name="f182" fmla="+- 0 0 f174"/>
              <a:gd name="f183" fmla="+- f120 f175 0"/>
              <a:gd name="f184" fmla="+- f121 f176 0"/>
              <a:gd name="f185" fmla="*/ f12 1 f177"/>
              <a:gd name="f186" fmla="*/ f30 1 f178"/>
              <a:gd name="f187" fmla="+- 0 0 f179"/>
              <a:gd name="f188" fmla="+- 0 0 f180"/>
              <a:gd name="f189" fmla="+- 0 0 f181"/>
              <a:gd name="f190" fmla="+- 0 0 f182"/>
              <a:gd name="f191" fmla="*/ f142 f185 1"/>
              <a:gd name="f192" fmla="*/ f143 f185 1"/>
              <a:gd name="f193" fmla="*/ f144 f186 1"/>
              <a:gd name="f194" fmla="*/ f145 f186 1"/>
              <a:gd name="f195" fmla="*/ f187 f4 1"/>
              <a:gd name="f196" fmla="*/ f188 f4 1"/>
              <a:gd name="f197" fmla="*/ f189 f4 1"/>
              <a:gd name="f198" fmla="*/ f190 f4 1"/>
              <a:gd name="f199" fmla="+- 10800 0 f191"/>
              <a:gd name="f200" fmla="+- 10800 0 f192"/>
              <a:gd name="f201" fmla="+- 10800 0 f193"/>
              <a:gd name="f202" fmla="+- 10800 0 f194"/>
              <a:gd name="f203" fmla="*/ f195 1 f10"/>
              <a:gd name="f204" fmla="*/ f196 1 f10"/>
              <a:gd name="f205" fmla="*/ f197 1 f10"/>
              <a:gd name="f206" fmla="*/ f198 1 f10"/>
              <a:gd name="f207" fmla="*/ f199 f18 1"/>
              <a:gd name="f208" fmla="*/ f200 f19 1"/>
              <a:gd name="f209" fmla="*/ f201 f18 1"/>
              <a:gd name="f210" fmla="*/ f202 f19 1"/>
              <a:gd name="f211" fmla="+- f203 0 f5"/>
              <a:gd name="f212" fmla="+- f204 0 f5"/>
              <a:gd name="f213" fmla="+- f205 0 f5"/>
              <a:gd name="f214" fmla="+- f206 0 f5"/>
              <a:gd name="f215" fmla="cos 1 f211"/>
              <a:gd name="f216" fmla="sin 1 f211"/>
              <a:gd name="f217" fmla="+- f212 0 f211"/>
              <a:gd name="f218" fmla="cos 1 f213"/>
              <a:gd name="f219" fmla="sin 1 f213"/>
              <a:gd name="f220" fmla="+- f214 0 f213"/>
              <a:gd name="f221" fmla="+- 0 0 f215"/>
              <a:gd name="f222" fmla="+- 0 0 f216"/>
              <a:gd name="f223" fmla="+- f217 0 f3"/>
              <a:gd name="f224" fmla="+- 0 0 f218"/>
              <a:gd name="f225" fmla="+- 0 0 f219"/>
              <a:gd name="f226" fmla="+- f220 f3 0"/>
              <a:gd name="f227" fmla="*/ f50 f221 1"/>
              <a:gd name="f228" fmla="*/ f50 f222 1"/>
              <a:gd name="f229" fmla="?: f217 f223 f217"/>
              <a:gd name="f230" fmla="*/ f35 f224 1"/>
              <a:gd name="f231" fmla="*/ f35 f225 1"/>
              <a:gd name="f232" fmla="?: f220 f220 f226"/>
              <a:gd name="f233" fmla="*/ f227 f227 1"/>
              <a:gd name="f234" fmla="*/ f228 f228 1"/>
              <a:gd name="f235" fmla="*/ f230 f230 1"/>
              <a:gd name="f236" fmla="*/ f231 f231 1"/>
              <a:gd name="f237" fmla="+- f233 f234 0"/>
              <a:gd name="f238" fmla="+- f235 f236 0"/>
              <a:gd name="f239" fmla="sqrt f237"/>
              <a:gd name="f240" fmla="sqrt f238"/>
              <a:gd name="f241" fmla="*/ f54 1 f239"/>
              <a:gd name="f242" fmla="*/ f40 1 f240"/>
              <a:gd name="f243" fmla="*/ f221 f241 1"/>
              <a:gd name="f244" fmla="*/ f222 f241 1"/>
              <a:gd name="f245" fmla="*/ f224 f242 1"/>
              <a:gd name="f246" fmla="*/ f225 f242 1"/>
              <a:gd name="f247" fmla="+- f53 0 f243"/>
              <a:gd name="f248" fmla="+- f53 0 f244"/>
              <a:gd name="f249" fmla="+- f39 0 f245"/>
              <a:gd name="f250" fmla="+- f39 0 f246"/>
            </a:gdLst>
            <a:ahLst>
              <a:ahPolar gdRefAng="f0" minAng="f9" maxAng="f14">
                <a:pos x="f207" y="f208"/>
              </a:ahPolar>
              <a:ahPolar gdRefR="f2" minR="f9" maxR="f13" gdRefAng="f1" minAng="f9" maxAng="f14">
                <a:pos x="f209" y="f210"/>
              </a:ahPolar>
            </a:ahLst>
            <a:cxnLst>
              <a:cxn ang="3cd4">
                <a:pos x="hc" y="t"/>
              </a:cxn>
              <a:cxn ang="0">
                <a:pos x="r" y="vc"/>
              </a:cxn>
              <a:cxn ang="cd4">
                <a:pos x="hc" y="b"/>
              </a:cxn>
              <a:cxn ang="cd2">
                <a:pos x="l" y="vc"/>
              </a:cxn>
            </a:cxnLst>
            <a:rect l="f31" t="f34" r="f32" b="f33"/>
            <a:pathLst>
              <a:path w="21600" h="21600">
                <a:moveTo>
                  <a:pt x="f247" y="f248"/>
                </a:moveTo>
                <a:arcTo wR="f50" hR="f50" stAng="f211" swAng="f229"/>
                <a:lnTo>
                  <a:pt x="f249" y="f250"/>
                </a:lnTo>
                <a:arcTo wR="f35" hR="f35" stAng="f213" swAng="f232"/>
                <a:lnTo>
                  <a:pt x="f119" y="f118"/>
                </a:lnTo>
                <a:lnTo>
                  <a:pt x="f184" y="f183"/>
                </a:lnTo>
                <a:lnTo>
                  <a:pt x="f121" y="f120"/>
                </a:lnTo>
                <a:close/>
              </a:path>
            </a:pathLst>
          </a:custGeom>
          <a:gradFill>
            <a:gsLst>
              <a:gs pos="0">
                <a:srgbClr val="FFFFFF"/>
              </a:gs>
              <a:gs pos="100000">
                <a:srgbClr val="6B5E9B"/>
              </a:gs>
            </a:gsLst>
            <a:lin ang="5400000"/>
          </a:gradFill>
          <a:ln w="36000">
            <a:solidFill>
              <a:srgbClr val="55308D"/>
            </a:solidFill>
            <a:prstDash val="solid"/>
          </a:ln>
        </p:spPr>
        <p:txBody>
          <a:bodyPr wrap="square" lIns="108000" tIns="63000" rIns="108000" bIns="63000" anchor="ctr" anchorCtr="0" compatLnSpc="0">
            <a:noAutofit/>
          </a:bodyPr>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25" name="CasellaDiTesto 24">
            <a:extLst>
              <a:ext uri="{FF2B5EF4-FFF2-40B4-BE49-F238E27FC236}">
                <a16:creationId xmlns:a16="http://schemas.microsoft.com/office/drawing/2014/main" id="{12DBF7E7-5B48-6B98-C4BB-BD3693D64ACD}"/>
              </a:ext>
            </a:extLst>
          </p:cNvPr>
          <p:cNvSpPr txBox="1"/>
          <p:nvPr/>
        </p:nvSpPr>
        <p:spPr>
          <a:xfrm>
            <a:off x="1080000" y="705960"/>
            <a:ext cx="7920000" cy="402840"/>
          </a:xfrm>
          <a:prstGeom prst="rect">
            <a:avLst/>
          </a:prstGeom>
          <a:noFill/>
          <a:ln>
            <a:noFill/>
          </a:ln>
        </p:spPr>
        <p:txBody>
          <a:bodyPr vert="horz" wrap="square" lIns="90000" tIns="45000" rIns="90000" bIns="45000" anchorCtr="0" compatLnSpc="0">
            <a:spAutoFit/>
          </a:bodyPr>
          <a:lstStyle/>
          <a:p>
            <a:pPr marL="0" marR="0" lvl="0" indent="0" algn="ctr" rtl="0" hangingPunct="0">
              <a:lnSpc>
                <a:spcPct val="100000"/>
              </a:lnSpc>
              <a:spcBef>
                <a:spcPts val="0"/>
              </a:spcBef>
              <a:spcAft>
                <a:spcPts val="0"/>
              </a:spcAft>
              <a:buNone/>
              <a:tabLst/>
            </a:pPr>
            <a:r>
              <a:rPr lang="en-US" sz="2200" b="0" i="1" u="none" strike="noStrike" kern="1200" cap="none">
                <a:ln>
                  <a:noFill/>
                </a:ln>
                <a:solidFill>
                  <a:srgbClr val="000000"/>
                </a:solidFill>
                <a:latin typeface="Liberation Sans" pitchFamily="18"/>
                <a:ea typeface="Noto Sans CJK SC" pitchFamily="2"/>
                <a:cs typeface="Lohit Devanagari" pitchFamily="2"/>
              </a:rPr>
              <a:t>Reverse bias equal to </a:t>
            </a:r>
            <a:r>
              <a:rPr lang="en-US" sz="2200" b="1" i="1" u="none" strike="noStrike" kern="1200" cap="none">
                <a:ln>
                  <a:noFill/>
                </a:ln>
                <a:solidFill>
                  <a:srgbClr val="8D1D75"/>
                </a:solidFill>
                <a:latin typeface="Liberation Sans" pitchFamily="18"/>
                <a:ea typeface="Noto Sans CJK SC" pitchFamily="2"/>
                <a:cs typeface="Lohit Devanagari" pitchFamily="2"/>
              </a:rPr>
              <a:t>-2.4V</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page9">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9F232C6E-A0FA-E420-982C-28A58F08A3A5}"/>
              </a:ext>
            </a:extLst>
          </p:cNvPr>
          <p:cNvPicPr>
            <a:picLocks noChangeAspect="1"/>
          </p:cNvPicPr>
          <p:nvPr/>
        </p:nvPicPr>
        <p:blipFill>
          <a:blip r:embed="rId3">
            <a:lum/>
            <a:alphaModFix/>
          </a:blip>
          <a:srcRect/>
          <a:stretch>
            <a:fillRect/>
          </a:stretch>
        </p:blipFill>
        <p:spPr>
          <a:xfrm>
            <a:off x="162000" y="176400"/>
            <a:ext cx="414000" cy="543600"/>
          </a:xfrm>
          <a:prstGeom prst="rect">
            <a:avLst/>
          </a:prstGeom>
          <a:noFill/>
          <a:ln>
            <a:noFill/>
          </a:ln>
        </p:spPr>
      </p:pic>
      <p:pic>
        <p:nvPicPr>
          <p:cNvPr id="3" name="Immagine 2">
            <a:extLst>
              <a:ext uri="{FF2B5EF4-FFF2-40B4-BE49-F238E27FC236}">
                <a16:creationId xmlns:a16="http://schemas.microsoft.com/office/drawing/2014/main" id="{773F80E0-A15C-FA6B-E1B7-89684AE7C7C4}"/>
              </a:ext>
            </a:extLst>
          </p:cNvPr>
          <p:cNvPicPr>
            <a:picLocks noChangeAspect="1"/>
          </p:cNvPicPr>
          <p:nvPr/>
        </p:nvPicPr>
        <p:blipFill>
          <a:blip r:embed="rId4">
            <a:lum/>
            <a:alphaModFix/>
          </a:blip>
          <a:srcRect/>
          <a:stretch>
            <a:fillRect/>
          </a:stretch>
        </p:blipFill>
        <p:spPr>
          <a:xfrm>
            <a:off x="8913600" y="165600"/>
            <a:ext cx="986400" cy="374400"/>
          </a:xfrm>
          <a:prstGeom prst="rect">
            <a:avLst/>
          </a:prstGeom>
          <a:noFill/>
          <a:ln>
            <a:noFill/>
          </a:ln>
        </p:spPr>
      </p:pic>
      <p:sp>
        <p:nvSpPr>
          <p:cNvPr id="4" name="Titolo 3">
            <a:extLst>
              <a:ext uri="{FF2B5EF4-FFF2-40B4-BE49-F238E27FC236}">
                <a16:creationId xmlns:a16="http://schemas.microsoft.com/office/drawing/2014/main" id="{DF39E31C-905E-7F94-4173-54855871C4A6}"/>
              </a:ext>
            </a:extLst>
          </p:cNvPr>
          <p:cNvSpPr txBox="1">
            <a:spLocks noGrp="1"/>
          </p:cNvSpPr>
          <p:nvPr>
            <p:ph type="title" idx="4294967295"/>
          </p:nvPr>
        </p:nvSpPr>
        <p:spPr>
          <a:xfrm>
            <a:off x="720000" y="146520"/>
            <a:ext cx="8593560" cy="493920"/>
          </a:xfrm>
        </p:spPr>
        <p:txBody>
          <a:bodyPr vert="horz"/>
          <a:lstStyle/>
          <a:p>
            <a:pPr lvl="0" rtl="0"/>
            <a:r>
              <a:rPr lang="en-US" sz="2800"/>
              <a:t>Charge Collection with </a:t>
            </a:r>
            <a:r>
              <a:rPr lang="en-US" sz="2800" baseline="30000"/>
              <a:t>55</a:t>
            </a:r>
            <a:r>
              <a:rPr lang="en-US" sz="2800"/>
              <a:t>Fe on modified sensors</a:t>
            </a:r>
          </a:p>
        </p:txBody>
      </p:sp>
      <p:sp>
        <p:nvSpPr>
          <p:cNvPr id="5" name="Connettore diritto 4">
            <a:extLst>
              <a:ext uri="{FF2B5EF4-FFF2-40B4-BE49-F238E27FC236}">
                <a16:creationId xmlns:a16="http://schemas.microsoft.com/office/drawing/2014/main" id="{7F7D0532-AB5C-FFB1-11AB-F75BDB80380F}"/>
              </a:ext>
            </a:extLst>
          </p:cNvPr>
          <p:cNvSpPr/>
          <p:nvPr/>
        </p:nvSpPr>
        <p:spPr>
          <a:xfrm>
            <a:off x="1188000" y="720000"/>
            <a:ext cx="7740000" cy="0"/>
          </a:xfrm>
          <a:prstGeom prst="line">
            <a:avLst/>
          </a:prstGeom>
          <a:noFill/>
          <a:ln w="38160">
            <a:solidFill>
              <a:srgbClr val="F10D0C"/>
            </a:solidFill>
            <a:prstDash val="solid"/>
          </a:ln>
        </p:spPr>
        <p:txBody>
          <a:bodyPr wrap="square" lIns="109080" tIns="64080" rIns="109080" bIns="6408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pic>
        <p:nvPicPr>
          <p:cNvPr id="6" name="Immagine 5">
            <a:extLst>
              <a:ext uri="{FF2B5EF4-FFF2-40B4-BE49-F238E27FC236}">
                <a16:creationId xmlns:a16="http://schemas.microsoft.com/office/drawing/2014/main" id="{E4FE8D18-6FC7-8441-8682-9080E952F60F}"/>
              </a:ext>
            </a:extLst>
          </p:cNvPr>
          <p:cNvPicPr>
            <a:picLocks noChangeAspect="1"/>
          </p:cNvPicPr>
          <p:nvPr/>
        </p:nvPicPr>
        <p:blipFill>
          <a:blip r:embed="rId5">
            <a:lum/>
            <a:alphaModFix/>
          </a:blip>
          <a:srcRect/>
          <a:stretch>
            <a:fillRect/>
          </a:stretch>
        </p:blipFill>
        <p:spPr>
          <a:xfrm>
            <a:off x="9082800" y="540000"/>
            <a:ext cx="817200" cy="381600"/>
          </a:xfrm>
          <a:prstGeom prst="rect">
            <a:avLst/>
          </a:prstGeom>
          <a:noFill/>
          <a:ln>
            <a:noFill/>
          </a:ln>
        </p:spPr>
      </p:pic>
      <p:sp>
        <p:nvSpPr>
          <p:cNvPr id="7" name="CasellaDiTesto 6">
            <a:extLst>
              <a:ext uri="{FF2B5EF4-FFF2-40B4-BE49-F238E27FC236}">
                <a16:creationId xmlns:a16="http://schemas.microsoft.com/office/drawing/2014/main" id="{DC955EFD-7C9F-F5CA-C518-B6FA2AF258DA}"/>
              </a:ext>
            </a:extLst>
          </p:cNvPr>
          <p:cNvSpPr txBox="1"/>
          <p:nvPr/>
        </p:nvSpPr>
        <p:spPr>
          <a:xfrm>
            <a:off x="9720000" y="5379840"/>
            <a:ext cx="362880" cy="290160"/>
          </a:xfrm>
          <a:prstGeom prst="rect">
            <a:avLst/>
          </a:prstGeom>
          <a:noFill/>
          <a:ln>
            <a:noFill/>
          </a:ln>
        </p:spPr>
        <p:txBody>
          <a:bodyPr vert="horz" wrap="square" lIns="90000" tIns="45000" rIns="90000" bIns="45000" anchor="ctr" anchorCtr="0" compatLnSpc="0">
            <a:spAutoFit/>
          </a:bodyPr>
          <a:lstStyle/>
          <a:p>
            <a:pPr marL="0" marR="0" lvl="0" indent="0" algn="just" rtl="0" hangingPunct="0">
              <a:lnSpc>
                <a:spcPct val="100000"/>
              </a:lnSpc>
              <a:spcBef>
                <a:spcPts val="0"/>
              </a:spcBef>
              <a:spcAft>
                <a:spcPts val="0"/>
              </a:spcAft>
              <a:buNone/>
              <a:tabLst/>
            </a:pPr>
            <a:fld id="{5FB9059C-84FB-43B4-906D-DEF9124192D4}" type="slidenum">
              <a:rPr/>
              <a:t>9</a:t>
            </a:fld>
            <a:endParaRPr lang="en-US" sz="1400" b="0" i="0" u="none" strike="noStrike" kern="1200" cap="none">
              <a:ln>
                <a:noFill/>
              </a:ln>
              <a:solidFill>
                <a:srgbClr val="808080"/>
              </a:solidFill>
              <a:latin typeface="Liberation Sans" pitchFamily="18"/>
              <a:ea typeface="Noto Sans CJK SC" pitchFamily="2"/>
              <a:cs typeface="Lohit Devanagari" pitchFamily="2"/>
            </a:endParaRPr>
          </a:p>
        </p:txBody>
      </p:sp>
      <p:sp>
        <p:nvSpPr>
          <p:cNvPr id="8" name="CasellaDiTesto 7">
            <a:extLst>
              <a:ext uri="{FF2B5EF4-FFF2-40B4-BE49-F238E27FC236}">
                <a16:creationId xmlns:a16="http://schemas.microsoft.com/office/drawing/2014/main" id="{E511BDE1-DE02-6899-09DC-26A6275F7186}"/>
              </a:ext>
            </a:extLst>
          </p:cNvPr>
          <p:cNvSpPr txBox="1"/>
          <p:nvPr/>
        </p:nvSpPr>
        <p:spPr>
          <a:xfrm>
            <a:off x="1298880" y="5379840"/>
            <a:ext cx="7020000" cy="290160"/>
          </a:xfrm>
          <a:prstGeom prst="rect">
            <a:avLst/>
          </a:prstGeom>
          <a:noFill/>
          <a:ln>
            <a:noFill/>
          </a:ln>
        </p:spPr>
        <p:txBody>
          <a:bodyPr vert="horz" wrap="square" lIns="90000" tIns="45000" rIns="90000" bIns="45000" anchor="ctr" anchorCtr="0" compatLnSpc="0">
            <a:spAutoFit/>
          </a:bodyPr>
          <a:lstStyle/>
          <a:p>
            <a:pPr marL="0" marR="0" lvl="0" indent="0" algn="ctr" rtl="0" hangingPunct="0">
              <a:lnSpc>
                <a:spcPct val="100000"/>
              </a:lnSpc>
              <a:spcBef>
                <a:spcPts val="0"/>
              </a:spcBef>
              <a:spcAft>
                <a:spcPts val="0"/>
              </a:spcAft>
              <a:buNone/>
              <a:tabLst/>
            </a:pPr>
            <a:r>
              <a:rPr lang="en-US" sz="1400" b="0" i="0" u="none" strike="noStrike" kern="1200" cap="none">
                <a:ln>
                  <a:noFill/>
                </a:ln>
                <a:solidFill>
                  <a:srgbClr val="808080"/>
                </a:solidFill>
                <a:latin typeface="Liberation Sans" pitchFamily="18"/>
                <a:ea typeface="Noto Sans CJK SC" pitchFamily="2"/>
                <a:cs typeface="Lohit Devanagari" pitchFamily="2"/>
              </a:rPr>
              <a:t>6</a:t>
            </a:r>
            <a:r>
              <a:rPr lang="en-US" sz="1400" b="0" i="0" u="none" strike="noStrike" kern="1200" cap="none" baseline="33000">
                <a:ln>
                  <a:noFill/>
                </a:ln>
                <a:solidFill>
                  <a:srgbClr val="808080"/>
                </a:solidFill>
                <a:latin typeface="Liberation Sans" pitchFamily="18"/>
                <a:ea typeface="Noto Sans CJK SC" pitchFamily="2"/>
                <a:cs typeface="Lohit Devanagari" pitchFamily="2"/>
              </a:rPr>
              <a:t>th</a:t>
            </a:r>
            <a:r>
              <a:rPr lang="en-US" sz="1400" b="0" i="0" u="none" strike="noStrike" kern="1200" cap="none">
                <a:ln>
                  <a:noFill/>
                </a:ln>
                <a:solidFill>
                  <a:srgbClr val="808080"/>
                </a:solidFill>
                <a:latin typeface="Liberation Sans" pitchFamily="18"/>
                <a:ea typeface="Noto Sans CJK SC" pitchFamily="2"/>
                <a:cs typeface="Lohit Devanagari" pitchFamily="2"/>
              </a:rPr>
              <a:t> Allpix Squared User Workshop 2025  – S. Perciballi / 7-9 May</a:t>
            </a:r>
          </a:p>
        </p:txBody>
      </p:sp>
      <p:pic>
        <p:nvPicPr>
          <p:cNvPr id="9" name="Immagine 8">
            <a:extLst>
              <a:ext uri="{FF2B5EF4-FFF2-40B4-BE49-F238E27FC236}">
                <a16:creationId xmlns:a16="http://schemas.microsoft.com/office/drawing/2014/main" id="{30C7AB6D-DE45-0152-2113-4BF422BF34D0}"/>
              </a:ext>
            </a:extLst>
          </p:cNvPr>
          <p:cNvPicPr>
            <a:picLocks noChangeAspect="1"/>
          </p:cNvPicPr>
          <p:nvPr/>
        </p:nvPicPr>
        <p:blipFill>
          <a:blip r:embed="rId6">
            <a:lum/>
            <a:alphaModFix/>
          </a:blip>
          <a:srcRect/>
          <a:stretch>
            <a:fillRect/>
          </a:stretch>
        </p:blipFill>
        <p:spPr>
          <a:xfrm>
            <a:off x="36000" y="1508399"/>
            <a:ext cx="5040000" cy="2314800"/>
          </a:xfrm>
          <a:prstGeom prst="rect">
            <a:avLst/>
          </a:prstGeom>
          <a:noFill/>
          <a:ln>
            <a:noFill/>
          </a:ln>
        </p:spPr>
      </p:pic>
      <p:grpSp>
        <p:nvGrpSpPr>
          <p:cNvPr id="10" name="Gruppo 9">
            <a:extLst>
              <a:ext uri="{FF2B5EF4-FFF2-40B4-BE49-F238E27FC236}">
                <a16:creationId xmlns:a16="http://schemas.microsoft.com/office/drawing/2014/main" id="{214496F5-7039-8DA3-8244-981CF1768971}"/>
              </a:ext>
            </a:extLst>
          </p:cNvPr>
          <p:cNvGrpSpPr/>
          <p:nvPr/>
        </p:nvGrpSpPr>
        <p:grpSpPr>
          <a:xfrm>
            <a:off x="1403280" y="3780000"/>
            <a:ext cx="1620720" cy="1011599"/>
            <a:chOff x="1403280" y="3780000"/>
            <a:chExt cx="1620720" cy="1011599"/>
          </a:xfrm>
        </p:grpSpPr>
        <p:pic>
          <p:nvPicPr>
            <p:cNvPr id="11" name="Immagine 10">
              <a:extLst>
                <a:ext uri="{FF2B5EF4-FFF2-40B4-BE49-F238E27FC236}">
                  <a16:creationId xmlns:a16="http://schemas.microsoft.com/office/drawing/2014/main" id="{0DA587B1-C141-F13D-7A98-E0400E31DE0B}"/>
                </a:ext>
              </a:extLst>
            </p:cNvPr>
            <p:cNvPicPr>
              <a:picLocks noChangeAspect="1"/>
            </p:cNvPicPr>
            <p:nvPr/>
          </p:nvPicPr>
          <p:blipFill>
            <a:blip r:embed="rId7">
              <a:lum/>
              <a:alphaModFix/>
            </a:blip>
            <a:srcRect/>
            <a:stretch>
              <a:fillRect/>
            </a:stretch>
          </p:blipFill>
          <p:spPr>
            <a:xfrm>
              <a:off x="1403280" y="3780000"/>
              <a:ext cx="1620000" cy="1011599"/>
            </a:xfrm>
            <a:prstGeom prst="rect">
              <a:avLst/>
            </a:prstGeom>
            <a:noFill/>
            <a:ln>
              <a:noFill/>
            </a:ln>
          </p:spPr>
        </p:pic>
        <p:sp>
          <p:nvSpPr>
            <p:cNvPr id="12" name="Connettore diritto 11">
              <a:extLst>
                <a:ext uri="{FF2B5EF4-FFF2-40B4-BE49-F238E27FC236}">
                  <a16:creationId xmlns:a16="http://schemas.microsoft.com/office/drawing/2014/main" id="{A0C15ADC-1CED-7C09-2075-D6340E576CCD}"/>
                </a:ext>
              </a:extLst>
            </p:cNvPr>
            <p:cNvSpPr/>
            <p:nvPr/>
          </p:nvSpPr>
          <p:spPr>
            <a:xfrm>
              <a:off x="1404000" y="4152960"/>
              <a:ext cx="1620000" cy="0"/>
            </a:xfrm>
            <a:prstGeom prst="line">
              <a:avLst/>
            </a:prstGeom>
            <a:noFill/>
            <a:ln w="19080">
              <a:solidFill>
                <a:srgbClr val="F10D0C"/>
              </a:solidFill>
              <a:prstDash val="solid"/>
            </a:ln>
          </p:spPr>
          <p:txBody>
            <a:bodyPr wrap="square" lIns="99360" tIns="54360" rIns="99360" bIns="5436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grpSp>
      <p:sp>
        <p:nvSpPr>
          <p:cNvPr id="13" name="CasellaDiTesto 12">
            <a:extLst>
              <a:ext uri="{FF2B5EF4-FFF2-40B4-BE49-F238E27FC236}">
                <a16:creationId xmlns:a16="http://schemas.microsoft.com/office/drawing/2014/main" id="{7A5FE16B-0ECB-7FDB-5725-4AC923117078}"/>
              </a:ext>
            </a:extLst>
          </p:cNvPr>
          <p:cNvSpPr txBox="1"/>
          <p:nvPr/>
        </p:nvSpPr>
        <p:spPr>
          <a:xfrm>
            <a:off x="900000" y="1101600"/>
            <a:ext cx="1980000" cy="410400"/>
          </a:xfrm>
          <a:prstGeom prst="rect">
            <a:avLst/>
          </a:prstGeom>
          <a:noFill/>
          <a:ln>
            <a:noFill/>
          </a:ln>
        </p:spPr>
        <p:txBody>
          <a:bodyPr vert="horz" wrap="square" lIns="90000" tIns="45000" rIns="90000" bIns="45000" anchorCtr="0" compatLnSpc="0">
            <a:spAutoFit/>
          </a:bodyPr>
          <a:lstStyle/>
          <a:p>
            <a:pPr marL="0" marR="0" lvl="0" indent="0" algn="ctr" rtl="0" hangingPunct="0">
              <a:lnSpc>
                <a:spcPct val="100000"/>
              </a:lnSpc>
              <a:spcBef>
                <a:spcPts val="0"/>
              </a:spcBef>
              <a:spcAft>
                <a:spcPts val="0"/>
              </a:spcAft>
              <a:buNone/>
              <a:tabLst/>
            </a:pPr>
            <a:r>
              <a:rPr lang="en-US" sz="2200" b="1" i="0" u="none" strike="noStrike" kern="1200" cap="none">
                <a:ln>
                  <a:noFill/>
                </a:ln>
                <a:solidFill>
                  <a:srgbClr val="F10D0C"/>
                </a:solidFill>
                <a:latin typeface="Liberation Sans" pitchFamily="18"/>
                <a:ea typeface="Noto Sans CJK SC" pitchFamily="2"/>
                <a:cs typeface="Lohit Devanagari" pitchFamily="2"/>
              </a:rPr>
              <a:t>MODIFIED</a:t>
            </a:r>
          </a:p>
        </p:txBody>
      </p:sp>
      <p:sp>
        <p:nvSpPr>
          <p:cNvPr id="14" name="CasellaDiTesto 13">
            <a:extLst>
              <a:ext uri="{FF2B5EF4-FFF2-40B4-BE49-F238E27FC236}">
                <a16:creationId xmlns:a16="http://schemas.microsoft.com/office/drawing/2014/main" id="{226C8E91-8CAF-6570-8CFE-2A87D3927775}"/>
              </a:ext>
            </a:extLst>
          </p:cNvPr>
          <p:cNvSpPr txBox="1"/>
          <p:nvPr/>
        </p:nvSpPr>
        <p:spPr>
          <a:xfrm>
            <a:off x="5040000" y="1101600"/>
            <a:ext cx="4320000" cy="410400"/>
          </a:xfrm>
          <a:prstGeom prst="rect">
            <a:avLst/>
          </a:prstGeom>
          <a:noFill/>
          <a:ln>
            <a:noFill/>
          </a:ln>
        </p:spPr>
        <p:txBody>
          <a:bodyPr vert="horz" wrap="square" lIns="90000" tIns="45000" rIns="90000" bIns="45000" anchorCtr="0" compatLnSpc="0">
            <a:spAutoFit/>
          </a:bodyPr>
          <a:lstStyle/>
          <a:p>
            <a:pPr marL="0" marR="0" lvl="0" indent="0" algn="ctr" rtl="0" hangingPunct="0">
              <a:lnSpc>
                <a:spcPct val="100000"/>
              </a:lnSpc>
              <a:spcBef>
                <a:spcPts val="0"/>
              </a:spcBef>
              <a:spcAft>
                <a:spcPts val="0"/>
              </a:spcAft>
              <a:buNone/>
              <a:tabLst/>
            </a:pPr>
            <a:r>
              <a:rPr lang="en-US" sz="2200" b="1" i="0" u="none" strike="noStrike" kern="1200" cap="none">
                <a:ln>
                  <a:noFill/>
                </a:ln>
                <a:solidFill>
                  <a:srgbClr val="F10D0C"/>
                </a:solidFill>
                <a:latin typeface="Liberation Sans" pitchFamily="18"/>
                <a:ea typeface="Noto Sans CJK SC" pitchFamily="2"/>
                <a:cs typeface="Lohit Devanagari" pitchFamily="2"/>
              </a:rPr>
              <a:t>MODIFIED WITH GAP</a:t>
            </a:r>
          </a:p>
        </p:txBody>
      </p:sp>
      <p:pic>
        <p:nvPicPr>
          <p:cNvPr id="15" name="Immagine 14">
            <a:extLst>
              <a:ext uri="{FF2B5EF4-FFF2-40B4-BE49-F238E27FC236}">
                <a16:creationId xmlns:a16="http://schemas.microsoft.com/office/drawing/2014/main" id="{038AB37F-116A-3F55-4193-7043883644B8}"/>
              </a:ext>
            </a:extLst>
          </p:cNvPr>
          <p:cNvPicPr>
            <a:picLocks noChangeAspect="1"/>
          </p:cNvPicPr>
          <p:nvPr/>
        </p:nvPicPr>
        <p:blipFill>
          <a:blip r:embed="rId8">
            <a:lum/>
            <a:alphaModFix/>
          </a:blip>
          <a:srcRect/>
          <a:stretch>
            <a:fillRect/>
          </a:stretch>
        </p:blipFill>
        <p:spPr>
          <a:xfrm>
            <a:off x="5040000" y="1504440"/>
            <a:ext cx="5040000" cy="2289600"/>
          </a:xfrm>
          <a:prstGeom prst="rect">
            <a:avLst/>
          </a:prstGeom>
          <a:noFill/>
          <a:ln>
            <a:noFill/>
          </a:ln>
        </p:spPr>
      </p:pic>
      <p:grpSp>
        <p:nvGrpSpPr>
          <p:cNvPr id="16" name="Gruppo 15">
            <a:extLst>
              <a:ext uri="{FF2B5EF4-FFF2-40B4-BE49-F238E27FC236}">
                <a16:creationId xmlns:a16="http://schemas.microsoft.com/office/drawing/2014/main" id="{0D659767-571B-56A1-B5D6-6A038E20392D}"/>
              </a:ext>
            </a:extLst>
          </p:cNvPr>
          <p:cNvGrpSpPr/>
          <p:nvPr/>
        </p:nvGrpSpPr>
        <p:grpSpPr>
          <a:xfrm>
            <a:off x="6480000" y="3780000"/>
            <a:ext cx="1620000" cy="1011599"/>
            <a:chOff x="6480000" y="3780000"/>
            <a:chExt cx="1620000" cy="1011599"/>
          </a:xfrm>
        </p:grpSpPr>
        <p:pic>
          <p:nvPicPr>
            <p:cNvPr id="17" name="Immagine 16">
              <a:extLst>
                <a:ext uri="{FF2B5EF4-FFF2-40B4-BE49-F238E27FC236}">
                  <a16:creationId xmlns:a16="http://schemas.microsoft.com/office/drawing/2014/main" id="{0A69E64C-99F1-C4E2-AA0F-DFFE3C2E9D21}"/>
                </a:ext>
              </a:extLst>
            </p:cNvPr>
            <p:cNvPicPr>
              <a:picLocks noChangeAspect="1"/>
            </p:cNvPicPr>
            <p:nvPr/>
          </p:nvPicPr>
          <p:blipFill>
            <a:blip r:embed="rId9">
              <a:lum/>
              <a:alphaModFix/>
            </a:blip>
            <a:srcRect/>
            <a:stretch>
              <a:fillRect/>
            </a:stretch>
          </p:blipFill>
          <p:spPr>
            <a:xfrm>
              <a:off x="6480000" y="3780000"/>
              <a:ext cx="1620000" cy="1011599"/>
            </a:xfrm>
            <a:prstGeom prst="rect">
              <a:avLst/>
            </a:prstGeom>
            <a:noFill/>
            <a:ln>
              <a:noFill/>
            </a:ln>
          </p:spPr>
        </p:pic>
        <p:sp>
          <p:nvSpPr>
            <p:cNvPr id="18" name="Connettore diritto 17">
              <a:extLst>
                <a:ext uri="{FF2B5EF4-FFF2-40B4-BE49-F238E27FC236}">
                  <a16:creationId xmlns:a16="http://schemas.microsoft.com/office/drawing/2014/main" id="{5CA283AF-3E68-3442-DC0E-6591350EA3AA}"/>
                </a:ext>
              </a:extLst>
            </p:cNvPr>
            <p:cNvSpPr/>
            <p:nvPr/>
          </p:nvSpPr>
          <p:spPr>
            <a:xfrm>
              <a:off x="6606000" y="4165200"/>
              <a:ext cx="1368000" cy="0"/>
            </a:xfrm>
            <a:prstGeom prst="line">
              <a:avLst/>
            </a:prstGeom>
            <a:noFill/>
            <a:ln w="19080">
              <a:solidFill>
                <a:srgbClr val="F10D0C"/>
              </a:solidFill>
              <a:prstDash val="solid"/>
            </a:ln>
          </p:spPr>
          <p:txBody>
            <a:bodyPr wrap="square" lIns="99360" tIns="54360" rIns="99360" bIns="5436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19" name="Connettore diritto 18">
              <a:extLst>
                <a:ext uri="{FF2B5EF4-FFF2-40B4-BE49-F238E27FC236}">
                  <a16:creationId xmlns:a16="http://schemas.microsoft.com/office/drawing/2014/main" id="{E44F19CE-3210-110B-B312-598F9D9B59A5}"/>
                </a:ext>
              </a:extLst>
            </p:cNvPr>
            <p:cNvSpPr/>
            <p:nvPr/>
          </p:nvSpPr>
          <p:spPr>
            <a:xfrm>
              <a:off x="6609600" y="4031999"/>
              <a:ext cx="0" cy="136801"/>
            </a:xfrm>
            <a:prstGeom prst="line">
              <a:avLst/>
            </a:prstGeom>
            <a:noFill/>
            <a:ln w="19080">
              <a:solidFill>
                <a:srgbClr val="F10D0C"/>
              </a:solidFill>
              <a:prstDash val="solid"/>
            </a:ln>
          </p:spPr>
          <p:txBody>
            <a:bodyPr wrap="square" lIns="99360" tIns="54360" rIns="99360" bIns="5436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20" name="Connettore diritto 19">
              <a:extLst>
                <a:ext uri="{FF2B5EF4-FFF2-40B4-BE49-F238E27FC236}">
                  <a16:creationId xmlns:a16="http://schemas.microsoft.com/office/drawing/2014/main" id="{1B8648CE-756A-800A-083E-47AD6928616D}"/>
                </a:ext>
              </a:extLst>
            </p:cNvPr>
            <p:cNvSpPr/>
            <p:nvPr/>
          </p:nvSpPr>
          <p:spPr>
            <a:xfrm>
              <a:off x="7977600" y="4031999"/>
              <a:ext cx="0" cy="136801"/>
            </a:xfrm>
            <a:prstGeom prst="line">
              <a:avLst/>
            </a:prstGeom>
            <a:noFill/>
            <a:ln w="19080">
              <a:solidFill>
                <a:srgbClr val="F10D0C"/>
              </a:solidFill>
              <a:prstDash val="solid"/>
            </a:ln>
          </p:spPr>
          <p:txBody>
            <a:bodyPr wrap="square" lIns="99360" tIns="54360" rIns="99360" bIns="54360" anchor="ctr" anchorCtr="0" compatLnSpc="0"/>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grpSp>
      <p:sp>
        <p:nvSpPr>
          <p:cNvPr id="21" name="Figura a mano libera: forma 20">
            <a:extLst>
              <a:ext uri="{FF2B5EF4-FFF2-40B4-BE49-F238E27FC236}">
                <a16:creationId xmlns:a16="http://schemas.microsoft.com/office/drawing/2014/main" id="{1824F1AD-C8CF-FE51-6756-EFCA1101E4DC}"/>
              </a:ext>
            </a:extLst>
          </p:cNvPr>
          <p:cNvSpPr/>
          <p:nvPr/>
        </p:nvSpPr>
        <p:spPr>
          <a:xfrm rot="4185000">
            <a:off x="3455433" y="3845663"/>
            <a:ext cx="1861200" cy="1080000"/>
          </a:xfrm>
          <a:custGeom>
            <a:avLst>
              <a:gd name="f0" fmla="val 16200000"/>
              <a:gd name="f1" fmla="val 7860000"/>
              <a:gd name="f2" fmla="val 9309"/>
            </a:avLst>
            <a:gdLst>
              <a:gd name="f3" fmla="val 21600000"/>
              <a:gd name="f4" fmla="val 10800000"/>
              <a:gd name="f5" fmla="val 5400000"/>
              <a:gd name="f6" fmla="val 180"/>
              <a:gd name="f7" fmla="val w"/>
              <a:gd name="f8" fmla="val h"/>
              <a:gd name="f9" fmla="val 0"/>
              <a:gd name="f10" fmla="*/ 5419351 1 1725033"/>
              <a:gd name="f11" fmla="sqrt 2"/>
              <a:gd name="f12" fmla="*/ 10800 10800 1"/>
              <a:gd name="f13" fmla="val 10800"/>
              <a:gd name="f14" fmla="val 21599999"/>
              <a:gd name="f15" fmla="min 0 21600"/>
              <a:gd name="f16" fmla="max 0 21600"/>
              <a:gd name="f17" fmla="*/ f10 1 2"/>
              <a:gd name="f18" fmla="*/ f7 1 21600"/>
              <a:gd name="f19" fmla="*/ f8 1 21600"/>
              <a:gd name="f20" fmla="*/ f10 1 180"/>
              <a:gd name="f21" fmla="*/ f11 1 2"/>
              <a:gd name="f22" fmla="pin 0 f0 21599999"/>
              <a:gd name="f23" fmla="pin 0 f2 10800"/>
              <a:gd name="f24" fmla="pin 0 f1 21599999"/>
              <a:gd name="f25" fmla="+- f16 0 f15"/>
              <a:gd name="f26" fmla="+- 10800 f23 0"/>
              <a:gd name="f27" fmla="+- f23 0 2700"/>
              <a:gd name="f28" fmla="+- 0 0 f22"/>
              <a:gd name="f29" fmla="+- 0 0 f24"/>
              <a:gd name="f30" fmla="*/ f23 f23 1"/>
              <a:gd name="f31" fmla="*/ 0 f18 1"/>
              <a:gd name="f32" fmla="*/ 21600 f18 1"/>
              <a:gd name="f33" fmla="*/ 21600 f19 1"/>
              <a:gd name="f34" fmla="*/ 0 f19 1"/>
              <a:gd name="f35" fmla="*/ f25 1 2"/>
              <a:gd name="f36" fmla="+- 21600 0 f26"/>
              <a:gd name="f37" fmla="+- f28 f5 0"/>
              <a:gd name="f38" fmla="+- f29 f5 0"/>
              <a:gd name="f39" fmla="+- f15 f35 0"/>
              <a:gd name="f40" fmla="*/ f35 f35 1"/>
              <a:gd name="f41" fmla="*/ f37 f6 1"/>
              <a:gd name="f42" fmla="*/ f38 f6 1"/>
              <a:gd name="f43" fmla="min f26 f36"/>
              <a:gd name="f44" fmla="max f26 f36"/>
              <a:gd name="f45" fmla="*/ f41 1 f4"/>
              <a:gd name="f46" fmla="*/ f42 1 f4"/>
              <a:gd name="f47" fmla="+- f44 0 f43"/>
              <a:gd name="f48" fmla="+- 0 0 f45"/>
              <a:gd name="f49" fmla="+- 0 0 f46"/>
              <a:gd name="f50" fmla="*/ f47 1 2"/>
              <a:gd name="f51" fmla="val f48"/>
              <a:gd name="f52" fmla="val f49"/>
              <a:gd name="f53" fmla="+- f43 f50 0"/>
              <a:gd name="f54" fmla="*/ f50 f50 1"/>
              <a:gd name="f55" fmla="*/ f51 f20 1"/>
              <a:gd name="f56" fmla="*/ f52 f20 1"/>
              <a:gd name="f57" fmla="+- f52 45 0"/>
              <a:gd name="f58" fmla="*/ f51 f10 1"/>
              <a:gd name="f59" fmla="*/ f52 f10 1"/>
              <a:gd name="f60" fmla="+- 0 0 f55"/>
              <a:gd name="f61" fmla="+- 0 0 f56"/>
              <a:gd name="f62" fmla="*/ f57 f10 1"/>
              <a:gd name="f63" fmla="*/ f58 1 f6"/>
              <a:gd name="f64" fmla="*/ f59 1 f6"/>
              <a:gd name="f65" fmla="*/ f60 f4 1"/>
              <a:gd name="f66" fmla="*/ f61 f4 1"/>
              <a:gd name="f67" fmla="*/ f62 1 180"/>
              <a:gd name="f68" fmla="+- 0 0 f63"/>
              <a:gd name="f69" fmla="+- 0 0 f64"/>
              <a:gd name="f70" fmla="*/ f65 1 f10"/>
              <a:gd name="f71" fmla="*/ f66 1 f10"/>
              <a:gd name="f72" fmla="+- 0 0 f67"/>
              <a:gd name="f73" fmla="+- f68 f10 0"/>
              <a:gd name="f74" fmla="+- f69 f10 0"/>
              <a:gd name="f75" fmla="+- f70 0 f5"/>
              <a:gd name="f76" fmla="+- f71 0 f5"/>
              <a:gd name="f77" fmla="*/ f72 f4 1"/>
              <a:gd name="f78" fmla="+- f73 f17 0"/>
              <a:gd name="f79" fmla="+- f74 f17 0"/>
              <a:gd name="f80" fmla="cos 1 f75"/>
              <a:gd name="f81" fmla="sin 1 f75"/>
              <a:gd name="f82" fmla="cos 1 f76"/>
              <a:gd name="f83" fmla="sin 1 f76"/>
              <a:gd name="f84" fmla="*/ f77 1 f10"/>
              <a:gd name="f85" fmla="+- 0 0 f78"/>
              <a:gd name="f86" fmla="+- 0 0 f79"/>
              <a:gd name="f87" fmla="+- 0 0 f80"/>
              <a:gd name="f88" fmla="+- 0 0 f81"/>
              <a:gd name="f89" fmla="+- 0 0 f82"/>
              <a:gd name="f90" fmla="+- 0 0 f83"/>
              <a:gd name="f91" fmla="+- f84 0 f5"/>
              <a:gd name="f92" fmla="*/ f85 f4 1"/>
              <a:gd name="f93" fmla="*/ f86 f4 1"/>
              <a:gd name="f94" fmla="*/ 10800 f87 1"/>
              <a:gd name="f95" fmla="*/ 10800 f88 1"/>
              <a:gd name="f96" fmla="*/ 10800 f89 1"/>
              <a:gd name="f97" fmla="*/ 10800 f90 1"/>
              <a:gd name="f98" fmla="*/ f26 f87 1"/>
              <a:gd name="f99" fmla="*/ f26 f88 1"/>
              <a:gd name="f100" fmla="*/ f26 f89 1"/>
              <a:gd name="f101" fmla="*/ f26 f90 1"/>
              <a:gd name="f102" fmla="*/ 13500 f89 1"/>
              <a:gd name="f103" fmla="*/ 13500 f90 1"/>
              <a:gd name="f104" fmla="*/ f27 f89 1"/>
              <a:gd name="f105" fmla="*/ f27 f90 1"/>
              <a:gd name="f106" fmla="cos 1 f91"/>
              <a:gd name="f107" fmla="sin 1 f91"/>
              <a:gd name="f108" fmla="*/ f92 1 f10"/>
              <a:gd name="f109" fmla="*/ f93 1 f10"/>
              <a:gd name="f110" fmla="+- f94 10800 0"/>
              <a:gd name="f111" fmla="+- f95 10800 0"/>
              <a:gd name="f112" fmla="+- f96 10800 0"/>
              <a:gd name="f113" fmla="+- f97 10800 0"/>
              <a:gd name="f114" fmla="+- f98 10800 0"/>
              <a:gd name="f115" fmla="+- f99 10800 0"/>
              <a:gd name="f116" fmla="+- f100 10800 0"/>
              <a:gd name="f117" fmla="+- f101 10800 0"/>
              <a:gd name="f118" fmla="+- f102 10800 0"/>
              <a:gd name="f119" fmla="+- f103 10800 0"/>
              <a:gd name="f120" fmla="+- f104 10800 0"/>
              <a:gd name="f121" fmla="+- f105 10800 0"/>
              <a:gd name="f122" fmla="+- 0 0 f106"/>
              <a:gd name="f123" fmla="+- 0 0 f107"/>
              <a:gd name="f124" fmla="+- f108 0 f5"/>
              <a:gd name="f125" fmla="+- f109 0 f5"/>
              <a:gd name="f126" fmla="+- f121 0 f119"/>
              <a:gd name="f127" fmla="+- f120 0 f118"/>
              <a:gd name="f128" fmla="cos 1 f124"/>
              <a:gd name="f129" fmla="sin 1 f124"/>
              <a:gd name="f130" fmla="cos 1 f125"/>
              <a:gd name="f131" fmla="sin 1 f125"/>
              <a:gd name="f132" fmla="+- f117 0 f53"/>
              <a:gd name="f133" fmla="+- f116 0 f53"/>
              <a:gd name="f134" fmla="+- f115 0 f53"/>
              <a:gd name="f135" fmla="+- f114 0 f53"/>
              <a:gd name="f136" fmla="+- f111 0 f39"/>
              <a:gd name="f137" fmla="+- f110 0 f39"/>
              <a:gd name="f138" fmla="+- f113 0 f39"/>
              <a:gd name="f139" fmla="+- f112 0 f39"/>
              <a:gd name="f140" fmla="*/ f126 f126 1"/>
              <a:gd name="f141" fmla="*/ f127 f127 1"/>
              <a:gd name="f142" fmla="+- 0 0 f128"/>
              <a:gd name="f143" fmla="+- 0 0 f129"/>
              <a:gd name="f144" fmla="+- 0 0 f130"/>
              <a:gd name="f145" fmla="+- 0 0 f131"/>
              <a:gd name="f146" fmla="at2 f132 f133"/>
              <a:gd name="f147" fmla="at2 f134 f135"/>
              <a:gd name="f148" fmla="at2 f136 f137"/>
              <a:gd name="f149" fmla="at2 f138 f139"/>
              <a:gd name="f150" fmla="+- f140 f141 0"/>
              <a:gd name="f151" fmla="*/ 10800 f142 1"/>
              <a:gd name="f152" fmla="*/ 10800 f143 1"/>
              <a:gd name="f153" fmla="*/ f23 f144 1"/>
              <a:gd name="f154" fmla="*/ f23 f145 1"/>
              <a:gd name="f155" fmla="+- f146 f5 0"/>
              <a:gd name="f156" fmla="+- f147 f5 0"/>
              <a:gd name="f157" fmla="+- f148 f5 0"/>
              <a:gd name="f158" fmla="+- f149 f5 0"/>
              <a:gd name="f159" fmla="sqrt f150"/>
              <a:gd name="f160" fmla="*/ f151 f151 1"/>
              <a:gd name="f161" fmla="*/ f152 f152 1"/>
              <a:gd name="f162" fmla="*/ f153 f153 1"/>
              <a:gd name="f163" fmla="*/ f154 f154 1"/>
              <a:gd name="f164" fmla="*/ f155 f10 1"/>
              <a:gd name="f165" fmla="*/ f156 f10 1"/>
              <a:gd name="f166" fmla="*/ f157 f10 1"/>
              <a:gd name="f167" fmla="*/ f158 f10 1"/>
              <a:gd name="f168" fmla="*/ f21 f159 1"/>
              <a:gd name="f169" fmla="+- f160 f161 0"/>
              <a:gd name="f170" fmla="+- f162 f163 0"/>
              <a:gd name="f171" fmla="*/ f164 1 f4"/>
              <a:gd name="f172" fmla="*/ f165 1 f4"/>
              <a:gd name="f173" fmla="*/ f166 1 f4"/>
              <a:gd name="f174" fmla="*/ f167 1 f4"/>
              <a:gd name="f175" fmla="*/ f168 f122 1"/>
              <a:gd name="f176" fmla="*/ f168 f123 1"/>
              <a:gd name="f177" fmla="sqrt f169"/>
              <a:gd name="f178" fmla="sqrt f170"/>
              <a:gd name="f179" fmla="+- 0 0 f171"/>
              <a:gd name="f180" fmla="+- 0 0 f172"/>
              <a:gd name="f181" fmla="+- 0 0 f173"/>
              <a:gd name="f182" fmla="+- 0 0 f174"/>
              <a:gd name="f183" fmla="+- f120 f175 0"/>
              <a:gd name="f184" fmla="+- f121 f176 0"/>
              <a:gd name="f185" fmla="*/ f12 1 f177"/>
              <a:gd name="f186" fmla="*/ f30 1 f178"/>
              <a:gd name="f187" fmla="+- 0 0 f179"/>
              <a:gd name="f188" fmla="+- 0 0 f180"/>
              <a:gd name="f189" fmla="+- 0 0 f181"/>
              <a:gd name="f190" fmla="+- 0 0 f182"/>
              <a:gd name="f191" fmla="*/ f142 f185 1"/>
              <a:gd name="f192" fmla="*/ f143 f185 1"/>
              <a:gd name="f193" fmla="*/ f144 f186 1"/>
              <a:gd name="f194" fmla="*/ f145 f186 1"/>
              <a:gd name="f195" fmla="*/ f187 f4 1"/>
              <a:gd name="f196" fmla="*/ f188 f4 1"/>
              <a:gd name="f197" fmla="*/ f189 f4 1"/>
              <a:gd name="f198" fmla="*/ f190 f4 1"/>
              <a:gd name="f199" fmla="+- 10800 0 f191"/>
              <a:gd name="f200" fmla="+- 10800 0 f192"/>
              <a:gd name="f201" fmla="+- 10800 0 f193"/>
              <a:gd name="f202" fmla="+- 10800 0 f194"/>
              <a:gd name="f203" fmla="*/ f195 1 f10"/>
              <a:gd name="f204" fmla="*/ f196 1 f10"/>
              <a:gd name="f205" fmla="*/ f197 1 f10"/>
              <a:gd name="f206" fmla="*/ f198 1 f10"/>
              <a:gd name="f207" fmla="*/ f199 f18 1"/>
              <a:gd name="f208" fmla="*/ f200 f19 1"/>
              <a:gd name="f209" fmla="*/ f201 f18 1"/>
              <a:gd name="f210" fmla="*/ f202 f19 1"/>
              <a:gd name="f211" fmla="+- f203 0 f5"/>
              <a:gd name="f212" fmla="+- f204 0 f5"/>
              <a:gd name="f213" fmla="+- f205 0 f5"/>
              <a:gd name="f214" fmla="+- f206 0 f5"/>
              <a:gd name="f215" fmla="cos 1 f211"/>
              <a:gd name="f216" fmla="sin 1 f211"/>
              <a:gd name="f217" fmla="+- f212 0 f211"/>
              <a:gd name="f218" fmla="cos 1 f213"/>
              <a:gd name="f219" fmla="sin 1 f213"/>
              <a:gd name="f220" fmla="+- f214 0 f213"/>
              <a:gd name="f221" fmla="+- 0 0 f215"/>
              <a:gd name="f222" fmla="+- 0 0 f216"/>
              <a:gd name="f223" fmla="+- f217 0 f3"/>
              <a:gd name="f224" fmla="+- 0 0 f218"/>
              <a:gd name="f225" fmla="+- 0 0 f219"/>
              <a:gd name="f226" fmla="+- f220 f3 0"/>
              <a:gd name="f227" fmla="*/ f50 f221 1"/>
              <a:gd name="f228" fmla="*/ f50 f222 1"/>
              <a:gd name="f229" fmla="?: f217 f223 f217"/>
              <a:gd name="f230" fmla="*/ f35 f224 1"/>
              <a:gd name="f231" fmla="*/ f35 f225 1"/>
              <a:gd name="f232" fmla="?: f220 f220 f226"/>
              <a:gd name="f233" fmla="*/ f227 f227 1"/>
              <a:gd name="f234" fmla="*/ f228 f228 1"/>
              <a:gd name="f235" fmla="*/ f230 f230 1"/>
              <a:gd name="f236" fmla="*/ f231 f231 1"/>
              <a:gd name="f237" fmla="+- f233 f234 0"/>
              <a:gd name="f238" fmla="+- f235 f236 0"/>
              <a:gd name="f239" fmla="sqrt f237"/>
              <a:gd name="f240" fmla="sqrt f238"/>
              <a:gd name="f241" fmla="*/ f54 1 f239"/>
              <a:gd name="f242" fmla="*/ f40 1 f240"/>
              <a:gd name="f243" fmla="*/ f221 f241 1"/>
              <a:gd name="f244" fmla="*/ f222 f241 1"/>
              <a:gd name="f245" fmla="*/ f224 f242 1"/>
              <a:gd name="f246" fmla="*/ f225 f242 1"/>
              <a:gd name="f247" fmla="+- f53 0 f243"/>
              <a:gd name="f248" fmla="+- f53 0 f244"/>
              <a:gd name="f249" fmla="+- f39 0 f245"/>
              <a:gd name="f250" fmla="+- f39 0 f246"/>
            </a:gdLst>
            <a:ahLst>
              <a:ahPolar gdRefAng="f0" minAng="f9" maxAng="f14">
                <a:pos x="f207" y="f208"/>
              </a:ahPolar>
              <a:ahPolar gdRefR="f2" minR="f9" maxR="f13" gdRefAng="f1" minAng="f9" maxAng="f14">
                <a:pos x="f209" y="f210"/>
              </a:ahPolar>
            </a:ahLst>
            <a:cxnLst>
              <a:cxn ang="3cd4">
                <a:pos x="hc" y="t"/>
              </a:cxn>
              <a:cxn ang="0">
                <a:pos x="r" y="vc"/>
              </a:cxn>
              <a:cxn ang="cd4">
                <a:pos x="hc" y="b"/>
              </a:cxn>
              <a:cxn ang="cd2">
                <a:pos x="l" y="vc"/>
              </a:cxn>
            </a:cxnLst>
            <a:rect l="f31" t="f34" r="f32" b="f33"/>
            <a:pathLst>
              <a:path w="21600" h="21600">
                <a:moveTo>
                  <a:pt x="f247" y="f248"/>
                </a:moveTo>
                <a:arcTo wR="f50" hR="f50" stAng="f211" swAng="f229"/>
                <a:lnTo>
                  <a:pt x="f249" y="f250"/>
                </a:lnTo>
                <a:arcTo wR="f35" hR="f35" stAng="f213" swAng="f232"/>
                <a:lnTo>
                  <a:pt x="f119" y="f118"/>
                </a:lnTo>
                <a:lnTo>
                  <a:pt x="f184" y="f183"/>
                </a:lnTo>
                <a:lnTo>
                  <a:pt x="f121" y="f120"/>
                </a:lnTo>
                <a:close/>
              </a:path>
            </a:pathLst>
          </a:custGeom>
          <a:gradFill>
            <a:gsLst>
              <a:gs pos="0">
                <a:srgbClr val="FFFFFF"/>
              </a:gs>
              <a:gs pos="100000">
                <a:srgbClr val="6B5E9B"/>
              </a:gs>
            </a:gsLst>
            <a:lin ang="5400000"/>
          </a:gradFill>
          <a:ln w="36000">
            <a:solidFill>
              <a:srgbClr val="55308D"/>
            </a:solidFill>
            <a:prstDash val="solid"/>
          </a:ln>
        </p:spPr>
        <p:txBody>
          <a:bodyPr wrap="square" lIns="108000" tIns="63000" rIns="108000" bIns="63000" anchor="ctr" anchorCtr="0" compatLnSpc="0">
            <a:noAutofit/>
          </a:bodyPr>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22" name="Figura a mano libera: forma 21">
            <a:extLst>
              <a:ext uri="{FF2B5EF4-FFF2-40B4-BE49-F238E27FC236}">
                <a16:creationId xmlns:a16="http://schemas.microsoft.com/office/drawing/2014/main" id="{D1A12F4E-B7DD-6B3C-3A47-6DC8EBFC555E}"/>
              </a:ext>
            </a:extLst>
          </p:cNvPr>
          <p:cNvSpPr/>
          <p:nvPr/>
        </p:nvSpPr>
        <p:spPr>
          <a:xfrm rot="4185000">
            <a:off x="8454753" y="3814704"/>
            <a:ext cx="1861200" cy="1080000"/>
          </a:xfrm>
          <a:custGeom>
            <a:avLst>
              <a:gd name="f0" fmla="val 16200000"/>
              <a:gd name="f1" fmla="val 7860000"/>
              <a:gd name="f2" fmla="val 9309"/>
            </a:avLst>
            <a:gdLst>
              <a:gd name="f3" fmla="val 21600000"/>
              <a:gd name="f4" fmla="val 10800000"/>
              <a:gd name="f5" fmla="val 5400000"/>
              <a:gd name="f6" fmla="val 180"/>
              <a:gd name="f7" fmla="val w"/>
              <a:gd name="f8" fmla="val h"/>
              <a:gd name="f9" fmla="val 0"/>
              <a:gd name="f10" fmla="*/ 5419351 1 1725033"/>
              <a:gd name="f11" fmla="sqrt 2"/>
              <a:gd name="f12" fmla="*/ 10800 10800 1"/>
              <a:gd name="f13" fmla="val 10800"/>
              <a:gd name="f14" fmla="val 21599999"/>
              <a:gd name="f15" fmla="min 0 21600"/>
              <a:gd name="f16" fmla="max 0 21600"/>
              <a:gd name="f17" fmla="*/ f10 1 2"/>
              <a:gd name="f18" fmla="*/ f7 1 21600"/>
              <a:gd name="f19" fmla="*/ f8 1 21600"/>
              <a:gd name="f20" fmla="*/ f10 1 180"/>
              <a:gd name="f21" fmla="*/ f11 1 2"/>
              <a:gd name="f22" fmla="pin 0 f0 21599999"/>
              <a:gd name="f23" fmla="pin 0 f2 10800"/>
              <a:gd name="f24" fmla="pin 0 f1 21599999"/>
              <a:gd name="f25" fmla="+- f16 0 f15"/>
              <a:gd name="f26" fmla="+- 10800 f23 0"/>
              <a:gd name="f27" fmla="+- f23 0 2700"/>
              <a:gd name="f28" fmla="+- 0 0 f22"/>
              <a:gd name="f29" fmla="+- 0 0 f24"/>
              <a:gd name="f30" fmla="*/ f23 f23 1"/>
              <a:gd name="f31" fmla="*/ 0 f18 1"/>
              <a:gd name="f32" fmla="*/ 21600 f18 1"/>
              <a:gd name="f33" fmla="*/ 21600 f19 1"/>
              <a:gd name="f34" fmla="*/ 0 f19 1"/>
              <a:gd name="f35" fmla="*/ f25 1 2"/>
              <a:gd name="f36" fmla="+- 21600 0 f26"/>
              <a:gd name="f37" fmla="+- f28 f5 0"/>
              <a:gd name="f38" fmla="+- f29 f5 0"/>
              <a:gd name="f39" fmla="+- f15 f35 0"/>
              <a:gd name="f40" fmla="*/ f35 f35 1"/>
              <a:gd name="f41" fmla="*/ f37 f6 1"/>
              <a:gd name="f42" fmla="*/ f38 f6 1"/>
              <a:gd name="f43" fmla="min f26 f36"/>
              <a:gd name="f44" fmla="max f26 f36"/>
              <a:gd name="f45" fmla="*/ f41 1 f4"/>
              <a:gd name="f46" fmla="*/ f42 1 f4"/>
              <a:gd name="f47" fmla="+- f44 0 f43"/>
              <a:gd name="f48" fmla="+- 0 0 f45"/>
              <a:gd name="f49" fmla="+- 0 0 f46"/>
              <a:gd name="f50" fmla="*/ f47 1 2"/>
              <a:gd name="f51" fmla="val f48"/>
              <a:gd name="f52" fmla="val f49"/>
              <a:gd name="f53" fmla="+- f43 f50 0"/>
              <a:gd name="f54" fmla="*/ f50 f50 1"/>
              <a:gd name="f55" fmla="*/ f51 f20 1"/>
              <a:gd name="f56" fmla="*/ f52 f20 1"/>
              <a:gd name="f57" fmla="+- f52 45 0"/>
              <a:gd name="f58" fmla="*/ f51 f10 1"/>
              <a:gd name="f59" fmla="*/ f52 f10 1"/>
              <a:gd name="f60" fmla="+- 0 0 f55"/>
              <a:gd name="f61" fmla="+- 0 0 f56"/>
              <a:gd name="f62" fmla="*/ f57 f10 1"/>
              <a:gd name="f63" fmla="*/ f58 1 f6"/>
              <a:gd name="f64" fmla="*/ f59 1 f6"/>
              <a:gd name="f65" fmla="*/ f60 f4 1"/>
              <a:gd name="f66" fmla="*/ f61 f4 1"/>
              <a:gd name="f67" fmla="*/ f62 1 180"/>
              <a:gd name="f68" fmla="+- 0 0 f63"/>
              <a:gd name="f69" fmla="+- 0 0 f64"/>
              <a:gd name="f70" fmla="*/ f65 1 f10"/>
              <a:gd name="f71" fmla="*/ f66 1 f10"/>
              <a:gd name="f72" fmla="+- 0 0 f67"/>
              <a:gd name="f73" fmla="+- f68 f10 0"/>
              <a:gd name="f74" fmla="+- f69 f10 0"/>
              <a:gd name="f75" fmla="+- f70 0 f5"/>
              <a:gd name="f76" fmla="+- f71 0 f5"/>
              <a:gd name="f77" fmla="*/ f72 f4 1"/>
              <a:gd name="f78" fmla="+- f73 f17 0"/>
              <a:gd name="f79" fmla="+- f74 f17 0"/>
              <a:gd name="f80" fmla="cos 1 f75"/>
              <a:gd name="f81" fmla="sin 1 f75"/>
              <a:gd name="f82" fmla="cos 1 f76"/>
              <a:gd name="f83" fmla="sin 1 f76"/>
              <a:gd name="f84" fmla="*/ f77 1 f10"/>
              <a:gd name="f85" fmla="+- 0 0 f78"/>
              <a:gd name="f86" fmla="+- 0 0 f79"/>
              <a:gd name="f87" fmla="+- 0 0 f80"/>
              <a:gd name="f88" fmla="+- 0 0 f81"/>
              <a:gd name="f89" fmla="+- 0 0 f82"/>
              <a:gd name="f90" fmla="+- 0 0 f83"/>
              <a:gd name="f91" fmla="+- f84 0 f5"/>
              <a:gd name="f92" fmla="*/ f85 f4 1"/>
              <a:gd name="f93" fmla="*/ f86 f4 1"/>
              <a:gd name="f94" fmla="*/ 10800 f87 1"/>
              <a:gd name="f95" fmla="*/ 10800 f88 1"/>
              <a:gd name="f96" fmla="*/ 10800 f89 1"/>
              <a:gd name="f97" fmla="*/ 10800 f90 1"/>
              <a:gd name="f98" fmla="*/ f26 f87 1"/>
              <a:gd name="f99" fmla="*/ f26 f88 1"/>
              <a:gd name="f100" fmla="*/ f26 f89 1"/>
              <a:gd name="f101" fmla="*/ f26 f90 1"/>
              <a:gd name="f102" fmla="*/ 13500 f89 1"/>
              <a:gd name="f103" fmla="*/ 13500 f90 1"/>
              <a:gd name="f104" fmla="*/ f27 f89 1"/>
              <a:gd name="f105" fmla="*/ f27 f90 1"/>
              <a:gd name="f106" fmla="cos 1 f91"/>
              <a:gd name="f107" fmla="sin 1 f91"/>
              <a:gd name="f108" fmla="*/ f92 1 f10"/>
              <a:gd name="f109" fmla="*/ f93 1 f10"/>
              <a:gd name="f110" fmla="+- f94 10800 0"/>
              <a:gd name="f111" fmla="+- f95 10800 0"/>
              <a:gd name="f112" fmla="+- f96 10800 0"/>
              <a:gd name="f113" fmla="+- f97 10800 0"/>
              <a:gd name="f114" fmla="+- f98 10800 0"/>
              <a:gd name="f115" fmla="+- f99 10800 0"/>
              <a:gd name="f116" fmla="+- f100 10800 0"/>
              <a:gd name="f117" fmla="+- f101 10800 0"/>
              <a:gd name="f118" fmla="+- f102 10800 0"/>
              <a:gd name="f119" fmla="+- f103 10800 0"/>
              <a:gd name="f120" fmla="+- f104 10800 0"/>
              <a:gd name="f121" fmla="+- f105 10800 0"/>
              <a:gd name="f122" fmla="+- 0 0 f106"/>
              <a:gd name="f123" fmla="+- 0 0 f107"/>
              <a:gd name="f124" fmla="+- f108 0 f5"/>
              <a:gd name="f125" fmla="+- f109 0 f5"/>
              <a:gd name="f126" fmla="+- f121 0 f119"/>
              <a:gd name="f127" fmla="+- f120 0 f118"/>
              <a:gd name="f128" fmla="cos 1 f124"/>
              <a:gd name="f129" fmla="sin 1 f124"/>
              <a:gd name="f130" fmla="cos 1 f125"/>
              <a:gd name="f131" fmla="sin 1 f125"/>
              <a:gd name="f132" fmla="+- f117 0 f53"/>
              <a:gd name="f133" fmla="+- f116 0 f53"/>
              <a:gd name="f134" fmla="+- f115 0 f53"/>
              <a:gd name="f135" fmla="+- f114 0 f53"/>
              <a:gd name="f136" fmla="+- f111 0 f39"/>
              <a:gd name="f137" fmla="+- f110 0 f39"/>
              <a:gd name="f138" fmla="+- f113 0 f39"/>
              <a:gd name="f139" fmla="+- f112 0 f39"/>
              <a:gd name="f140" fmla="*/ f126 f126 1"/>
              <a:gd name="f141" fmla="*/ f127 f127 1"/>
              <a:gd name="f142" fmla="+- 0 0 f128"/>
              <a:gd name="f143" fmla="+- 0 0 f129"/>
              <a:gd name="f144" fmla="+- 0 0 f130"/>
              <a:gd name="f145" fmla="+- 0 0 f131"/>
              <a:gd name="f146" fmla="at2 f132 f133"/>
              <a:gd name="f147" fmla="at2 f134 f135"/>
              <a:gd name="f148" fmla="at2 f136 f137"/>
              <a:gd name="f149" fmla="at2 f138 f139"/>
              <a:gd name="f150" fmla="+- f140 f141 0"/>
              <a:gd name="f151" fmla="*/ 10800 f142 1"/>
              <a:gd name="f152" fmla="*/ 10800 f143 1"/>
              <a:gd name="f153" fmla="*/ f23 f144 1"/>
              <a:gd name="f154" fmla="*/ f23 f145 1"/>
              <a:gd name="f155" fmla="+- f146 f5 0"/>
              <a:gd name="f156" fmla="+- f147 f5 0"/>
              <a:gd name="f157" fmla="+- f148 f5 0"/>
              <a:gd name="f158" fmla="+- f149 f5 0"/>
              <a:gd name="f159" fmla="sqrt f150"/>
              <a:gd name="f160" fmla="*/ f151 f151 1"/>
              <a:gd name="f161" fmla="*/ f152 f152 1"/>
              <a:gd name="f162" fmla="*/ f153 f153 1"/>
              <a:gd name="f163" fmla="*/ f154 f154 1"/>
              <a:gd name="f164" fmla="*/ f155 f10 1"/>
              <a:gd name="f165" fmla="*/ f156 f10 1"/>
              <a:gd name="f166" fmla="*/ f157 f10 1"/>
              <a:gd name="f167" fmla="*/ f158 f10 1"/>
              <a:gd name="f168" fmla="*/ f21 f159 1"/>
              <a:gd name="f169" fmla="+- f160 f161 0"/>
              <a:gd name="f170" fmla="+- f162 f163 0"/>
              <a:gd name="f171" fmla="*/ f164 1 f4"/>
              <a:gd name="f172" fmla="*/ f165 1 f4"/>
              <a:gd name="f173" fmla="*/ f166 1 f4"/>
              <a:gd name="f174" fmla="*/ f167 1 f4"/>
              <a:gd name="f175" fmla="*/ f168 f122 1"/>
              <a:gd name="f176" fmla="*/ f168 f123 1"/>
              <a:gd name="f177" fmla="sqrt f169"/>
              <a:gd name="f178" fmla="sqrt f170"/>
              <a:gd name="f179" fmla="+- 0 0 f171"/>
              <a:gd name="f180" fmla="+- 0 0 f172"/>
              <a:gd name="f181" fmla="+- 0 0 f173"/>
              <a:gd name="f182" fmla="+- 0 0 f174"/>
              <a:gd name="f183" fmla="+- f120 f175 0"/>
              <a:gd name="f184" fmla="+- f121 f176 0"/>
              <a:gd name="f185" fmla="*/ f12 1 f177"/>
              <a:gd name="f186" fmla="*/ f30 1 f178"/>
              <a:gd name="f187" fmla="+- 0 0 f179"/>
              <a:gd name="f188" fmla="+- 0 0 f180"/>
              <a:gd name="f189" fmla="+- 0 0 f181"/>
              <a:gd name="f190" fmla="+- 0 0 f182"/>
              <a:gd name="f191" fmla="*/ f142 f185 1"/>
              <a:gd name="f192" fmla="*/ f143 f185 1"/>
              <a:gd name="f193" fmla="*/ f144 f186 1"/>
              <a:gd name="f194" fmla="*/ f145 f186 1"/>
              <a:gd name="f195" fmla="*/ f187 f4 1"/>
              <a:gd name="f196" fmla="*/ f188 f4 1"/>
              <a:gd name="f197" fmla="*/ f189 f4 1"/>
              <a:gd name="f198" fmla="*/ f190 f4 1"/>
              <a:gd name="f199" fmla="+- 10800 0 f191"/>
              <a:gd name="f200" fmla="+- 10800 0 f192"/>
              <a:gd name="f201" fmla="+- 10800 0 f193"/>
              <a:gd name="f202" fmla="+- 10800 0 f194"/>
              <a:gd name="f203" fmla="*/ f195 1 f10"/>
              <a:gd name="f204" fmla="*/ f196 1 f10"/>
              <a:gd name="f205" fmla="*/ f197 1 f10"/>
              <a:gd name="f206" fmla="*/ f198 1 f10"/>
              <a:gd name="f207" fmla="*/ f199 f18 1"/>
              <a:gd name="f208" fmla="*/ f200 f19 1"/>
              <a:gd name="f209" fmla="*/ f201 f18 1"/>
              <a:gd name="f210" fmla="*/ f202 f19 1"/>
              <a:gd name="f211" fmla="+- f203 0 f5"/>
              <a:gd name="f212" fmla="+- f204 0 f5"/>
              <a:gd name="f213" fmla="+- f205 0 f5"/>
              <a:gd name="f214" fmla="+- f206 0 f5"/>
              <a:gd name="f215" fmla="cos 1 f211"/>
              <a:gd name="f216" fmla="sin 1 f211"/>
              <a:gd name="f217" fmla="+- f212 0 f211"/>
              <a:gd name="f218" fmla="cos 1 f213"/>
              <a:gd name="f219" fmla="sin 1 f213"/>
              <a:gd name="f220" fmla="+- f214 0 f213"/>
              <a:gd name="f221" fmla="+- 0 0 f215"/>
              <a:gd name="f222" fmla="+- 0 0 f216"/>
              <a:gd name="f223" fmla="+- f217 0 f3"/>
              <a:gd name="f224" fmla="+- 0 0 f218"/>
              <a:gd name="f225" fmla="+- 0 0 f219"/>
              <a:gd name="f226" fmla="+- f220 f3 0"/>
              <a:gd name="f227" fmla="*/ f50 f221 1"/>
              <a:gd name="f228" fmla="*/ f50 f222 1"/>
              <a:gd name="f229" fmla="?: f217 f223 f217"/>
              <a:gd name="f230" fmla="*/ f35 f224 1"/>
              <a:gd name="f231" fmla="*/ f35 f225 1"/>
              <a:gd name="f232" fmla="?: f220 f220 f226"/>
              <a:gd name="f233" fmla="*/ f227 f227 1"/>
              <a:gd name="f234" fmla="*/ f228 f228 1"/>
              <a:gd name="f235" fmla="*/ f230 f230 1"/>
              <a:gd name="f236" fmla="*/ f231 f231 1"/>
              <a:gd name="f237" fmla="+- f233 f234 0"/>
              <a:gd name="f238" fmla="+- f235 f236 0"/>
              <a:gd name="f239" fmla="sqrt f237"/>
              <a:gd name="f240" fmla="sqrt f238"/>
              <a:gd name="f241" fmla="*/ f54 1 f239"/>
              <a:gd name="f242" fmla="*/ f40 1 f240"/>
              <a:gd name="f243" fmla="*/ f221 f241 1"/>
              <a:gd name="f244" fmla="*/ f222 f241 1"/>
              <a:gd name="f245" fmla="*/ f224 f242 1"/>
              <a:gd name="f246" fmla="*/ f225 f242 1"/>
              <a:gd name="f247" fmla="+- f53 0 f243"/>
              <a:gd name="f248" fmla="+- f53 0 f244"/>
              <a:gd name="f249" fmla="+- f39 0 f245"/>
              <a:gd name="f250" fmla="+- f39 0 f246"/>
            </a:gdLst>
            <a:ahLst>
              <a:ahPolar gdRefAng="f0" minAng="f9" maxAng="f14">
                <a:pos x="f207" y="f208"/>
              </a:ahPolar>
              <a:ahPolar gdRefR="f2" minR="f9" maxR="f13" gdRefAng="f1" minAng="f9" maxAng="f14">
                <a:pos x="f209" y="f210"/>
              </a:ahPolar>
            </a:ahLst>
            <a:cxnLst>
              <a:cxn ang="3cd4">
                <a:pos x="hc" y="t"/>
              </a:cxn>
              <a:cxn ang="0">
                <a:pos x="r" y="vc"/>
              </a:cxn>
              <a:cxn ang="cd4">
                <a:pos x="hc" y="b"/>
              </a:cxn>
              <a:cxn ang="cd2">
                <a:pos x="l" y="vc"/>
              </a:cxn>
            </a:cxnLst>
            <a:rect l="f31" t="f34" r="f32" b="f33"/>
            <a:pathLst>
              <a:path w="21600" h="21600">
                <a:moveTo>
                  <a:pt x="f247" y="f248"/>
                </a:moveTo>
                <a:arcTo wR="f50" hR="f50" stAng="f211" swAng="f229"/>
                <a:lnTo>
                  <a:pt x="f249" y="f250"/>
                </a:lnTo>
                <a:arcTo wR="f35" hR="f35" stAng="f213" swAng="f232"/>
                <a:lnTo>
                  <a:pt x="f119" y="f118"/>
                </a:lnTo>
                <a:lnTo>
                  <a:pt x="f184" y="f183"/>
                </a:lnTo>
                <a:lnTo>
                  <a:pt x="f121" y="f120"/>
                </a:lnTo>
                <a:close/>
              </a:path>
            </a:pathLst>
          </a:custGeom>
          <a:gradFill>
            <a:gsLst>
              <a:gs pos="0">
                <a:srgbClr val="FFFFFF"/>
              </a:gs>
              <a:gs pos="100000">
                <a:srgbClr val="6B5E9B"/>
              </a:gs>
            </a:gsLst>
            <a:lin ang="5400000"/>
          </a:gradFill>
          <a:ln w="36000">
            <a:solidFill>
              <a:srgbClr val="55308D"/>
            </a:solidFill>
            <a:prstDash val="solid"/>
          </a:ln>
        </p:spPr>
        <p:txBody>
          <a:bodyPr wrap="square" lIns="108000" tIns="63000" rIns="108000" bIns="63000" anchor="ctr" anchorCtr="0" compatLnSpc="0">
            <a:noAutofit/>
          </a:bodyPr>
          <a:lstStyle/>
          <a:p>
            <a:pPr marL="0" marR="0" lvl="0" indent="0" hangingPunct="0">
              <a:lnSpc>
                <a:spcPct val="100000"/>
              </a:lnSpc>
              <a:spcBef>
                <a:spcPts val="0"/>
              </a:spcBef>
              <a:spcAft>
                <a:spcPts val="0"/>
              </a:spcAft>
              <a:buNone/>
              <a:tabLst/>
            </a:pPr>
            <a:endParaRPr lang="it-IT" sz="1800" b="0" i="0" u="none" strike="noStrike" kern="1200" cap="none">
              <a:ln>
                <a:noFill/>
              </a:ln>
              <a:latin typeface="Liberation Sans" pitchFamily="18"/>
              <a:ea typeface="Noto Sans CJK SC" pitchFamily="2"/>
              <a:cs typeface="Lohit Devanagari" pitchFamily="2"/>
            </a:endParaRPr>
          </a:p>
        </p:txBody>
      </p:sp>
      <p:sp>
        <p:nvSpPr>
          <p:cNvPr id="23" name="CasellaDiTesto 22">
            <a:extLst>
              <a:ext uri="{FF2B5EF4-FFF2-40B4-BE49-F238E27FC236}">
                <a16:creationId xmlns:a16="http://schemas.microsoft.com/office/drawing/2014/main" id="{EE961D9A-379B-8C64-2AA1-ECCD3CC29366}"/>
              </a:ext>
            </a:extLst>
          </p:cNvPr>
          <p:cNvSpPr txBox="1"/>
          <p:nvPr/>
        </p:nvSpPr>
        <p:spPr>
          <a:xfrm>
            <a:off x="1592207" y="4803480"/>
            <a:ext cx="2556000" cy="602280"/>
          </a:xfrm>
          <a:prstGeom prst="rect">
            <a:avLst/>
          </a:prstGeom>
          <a:noFill/>
          <a:ln>
            <a:noFill/>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r>
              <a:rPr lang="en-US" dirty="0">
                <a:latin typeface="Liberation Sans" pitchFamily="18"/>
                <a:ea typeface="Noto Sans CJK SC" pitchFamily="2"/>
                <a:cs typeface="Lohit Devanagari" pitchFamily="2"/>
              </a:rPr>
              <a:t>It d</a:t>
            </a:r>
            <a:r>
              <a:rPr lang="en-US" sz="1800" b="0" i="0" u="none" strike="noStrike" kern="1200" cap="none" dirty="0">
                <a:ln>
                  <a:noFill/>
                </a:ln>
                <a:latin typeface="Liberation Sans" pitchFamily="18"/>
                <a:ea typeface="Noto Sans CJK SC" pitchFamily="2"/>
                <a:cs typeface="Lohit Devanagari" pitchFamily="2"/>
              </a:rPr>
              <a:t>oesn’t change much with reverse bias</a:t>
            </a:r>
          </a:p>
        </p:txBody>
      </p:sp>
      <p:sp>
        <p:nvSpPr>
          <p:cNvPr id="24" name="CasellaDiTesto 23">
            <a:extLst>
              <a:ext uri="{FF2B5EF4-FFF2-40B4-BE49-F238E27FC236}">
                <a16:creationId xmlns:a16="http://schemas.microsoft.com/office/drawing/2014/main" id="{D8D38AEE-E4BD-F57B-5B1F-9182514C436B}"/>
              </a:ext>
            </a:extLst>
          </p:cNvPr>
          <p:cNvSpPr txBox="1"/>
          <p:nvPr/>
        </p:nvSpPr>
        <p:spPr>
          <a:xfrm>
            <a:off x="5805379" y="4731120"/>
            <a:ext cx="3194621" cy="602280"/>
          </a:xfrm>
          <a:prstGeom prst="rect">
            <a:avLst/>
          </a:prstGeom>
          <a:noFill/>
          <a:ln>
            <a:noFill/>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r>
              <a:rPr lang="en-US" dirty="0">
                <a:latin typeface="Liberation Sans" pitchFamily="18"/>
                <a:ea typeface="Noto Sans CJK SC" pitchFamily="2"/>
                <a:cs typeface="Lohit Devanagari" pitchFamily="2"/>
              </a:rPr>
              <a:t>it b</a:t>
            </a:r>
            <a:r>
              <a:rPr lang="en-US" sz="1800" b="0" i="0" u="none" strike="noStrike" kern="1200" cap="none" dirty="0">
                <a:ln>
                  <a:noFill/>
                </a:ln>
                <a:latin typeface="Liberation Sans" pitchFamily="18"/>
                <a:ea typeface="Noto Sans CJK SC" pitchFamily="2"/>
                <a:cs typeface="Lohit Devanagari" pitchFamily="2"/>
              </a:rPr>
              <a:t>ecomes increasingly faster with reverse bias</a:t>
            </a:r>
          </a:p>
        </p:txBody>
      </p:sp>
      <p:sp>
        <p:nvSpPr>
          <p:cNvPr id="25" name="CasellaDiTesto 24">
            <a:extLst>
              <a:ext uri="{FF2B5EF4-FFF2-40B4-BE49-F238E27FC236}">
                <a16:creationId xmlns:a16="http://schemas.microsoft.com/office/drawing/2014/main" id="{3117D48F-07EC-E24A-A328-1F864F9E5B11}"/>
              </a:ext>
            </a:extLst>
          </p:cNvPr>
          <p:cNvSpPr txBox="1"/>
          <p:nvPr/>
        </p:nvSpPr>
        <p:spPr>
          <a:xfrm>
            <a:off x="1080000" y="705600"/>
            <a:ext cx="7920000" cy="402840"/>
          </a:xfrm>
          <a:prstGeom prst="rect">
            <a:avLst/>
          </a:prstGeom>
          <a:noFill/>
          <a:ln>
            <a:noFill/>
          </a:ln>
        </p:spPr>
        <p:txBody>
          <a:bodyPr vert="horz" wrap="square" lIns="90000" tIns="45000" rIns="90000" bIns="45000" anchorCtr="0" compatLnSpc="0">
            <a:spAutoFit/>
          </a:bodyPr>
          <a:lstStyle/>
          <a:p>
            <a:pPr marL="0" marR="0" lvl="0" indent="0" algn="ctr" rtl="0" hangingPunct="0">
              <a:lnSpc>
                <a:spcPct val="100000"/>
              </a:lnSpc>
              <a:spcBef>
                <a:spcPts val="0"/>
              </a:spcBef>
              <a:spcAft>
                <a:spcPts val="0"/>
              </a:spcAft>
              <a:buNone/>
              <a:tabLst/>
            </a:pPr>
            <a:r>
              <a:rPr lang="en-US" sz="2200" b="0" i="1" u="none" strike="noStrike" kern="1200" cap="none">
                <a:ln>
                  <a:noFill/>
                </a:ln>
                <a:solidFill>
                  <a:srgbClr val="000000"/>
                </a:solidFill>
                <a:latin typeface="Liberation Sans" pitchFamily="18"/>
                <a:ea typeface="Noto Sans CJK SC" pitchFamily="2"/>
                <a:cs typeface="Lohit Devanagari" pitchFamily="2"/>
              </a:rPr>
              <a:t>Reverse bias equal to </a:t>
            </a:r>
            <a:r>
              <a:rPr lang="en-US" sz="2200" b="1" i="1" u="none" strike="noStrike" kern="1200" cap="none">
                <a:ln>
                  <a:noFill/>
                </a:ln>
                <a:solidFill>
                  <a:srgbClr val="8D1D75"/>
                </a:solidFill>
                <a:latin typeface="Liberation Sans" pitchFamily="18"/>
                <a:ea typeface="Noto Sans CJK SC" pitchFamily="2"/>
                <a:cs typeface="Lohit Devanagari" pitchFamily="2"/>
              </a:rPr>
              <a:t>-4.8V</a:t>
            </a:r>
          </a:p>
        </p:txBody>
      </p:sp>
    </p:spTree>
  </p:cSld>
  <p:clrMapOvr>
    <a:masterClrMapping/>
  </p:clrMapOvr>
</p:sld>
</file>

<file path=ppt/theme/theme1.xml><?xml version="1.0" encoding="utf-8"?>
<a:theme xmlns:a="http://schemas.openxmlformats.org/drawingml/2006/main" name="Default">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9529</TotalTime>
  <Words>1661</Words>
  <Application>Microsoft Office PowerPoint</Application>
  <PresentationFormat>Personalizzato</PresentationFormat>
  <Paragraphs>251</Paragraphs>
  <Slides>23</Slides>
  <Notes>23</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23</vt:i4>
      </vt:variant>
    </vt:vector>
  </HeadingPairs>
  <TitlesOfParts>
    <vt:vector size="32" baseType="lpstr">
      <vt:lpstr>Aptos</vt:lpstr>
      <vt:lpstr>Arial</vt:lpstr>
      <vt:lpstr>Courier New</vt:lpstr>
      <vt:lpstr>Liberation Sans</vt:lpstr>
      <vt:lpstr>Liberation Serif</vt:lpstr>
      <vt:lpstr>StarSymbol</vt:lpstr>
      <vt:lpstr>Times New Roman</vt:lpstr>
      <vt:lpstr>Wingdings</vt:lpstr>
      <vt:lpstr>Default</vt:lpstr>
      <vt:lpstr>Presentazione standard di PowerPoint</vt:lpstr>
      <vt:lpstr>ALICE Inner Tracking System (ITS2)</vt:lpstr>
      <vt:lpstr>ITS3 – truly cylindrical wafer-scale MAPS tracker</vt:lpstr>
      <vt:lpstr>MAPS in the 65 nm CMOS technology</vt:lpstr>
      <vt:lpstr>APTS-OA characterization setup</vt:lpstr>
      <vt:lpstr>APTS-OA: waveform analysis</vt:lpstr>
      <vt:lpstr>Charge Collection with 55Fe</vt:lpstr>
      <vt:lpstr>Charge Collection with 55Fe on modified sensors</vt:lpstr>
      <vt:lpstr>Charge Collection with 55Fe on modified sensors</vt:lpstr>
      <vt:lpstr>Simulations: Pixel Geometry</vt:lpstr>
      <vt:lpstr>TCAD Mesh</vt:lpstr>
      <vt:lpstr>AllPix2 Flow</vt:lpstr>
      <vt:lpstr>AllPix2 Simulations – Modified with Gap</vt:lpstr>
      <vt:lpstr>AllPix2 Simulations – Modified</vt:lpstr>
      <vt:lpstr>AllPix2 Simulations Results</vt:lpstr>
      <vt:lpstr>Fast Tail</vt:lpstr>
      <vt:lpstr>Slow Tail</vt:lpstr>
      <vt:lpstr>Charge Collection Speed</vt:lpstr>
      <vt:lpstr>Conclusions</vt:lpstr>
      <vt:lpstr>Thank you!</vt:lpstr>
      <vt:lpstr>Tail Conversion Points</vt:lpstr>
      <vt:lpstr>Charge Collection with 55Fe</vt:lpstr>
      <vt:lpstr>MLR1 Test Structures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Stefania Perciballi</cp:lastModifiedBy>
  <cp:revision>46</cp:revision>
  <dcterms:created xsi:type="dcterms:W3CDTF">2024-04-08T14:57:25Z</dcterms:created>
  <dcterms:modified xsi:type="dcterms:W3CDTF">2025-05-08T07:53:52Z</dcterms:modified>
</cp:coreProperties>
</file>