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348" r:id="rId3"/>
    <p:sldId id="257" r:id="rId4"/>
    <p:sldId id="335" r:id="rId5"/>
    <p:sldId id="344" r:id="rId6"/>
    <p:sldId id="345" r:id="rId7"/>
    <p:sldId id="347" r:id="rId8"/>
    <p:sldId id="295" r:id="rId9"/>
    <p:sldId id="331" r:id="rId10"/>
    <p:sldId id="332" r:id="rId11"/>
    <p:sldId id="333" r:id="rId12"/>
    <p:sldId id="329" r:id="rId13"/>
    <p:sldId id="288" r:id="rId14"/>
    <p:sldId id="292" r:id="rId15"/>
    <p:sldId id="311" r:id="rId16"/>
    <p:sldId id="312" r:id="rId17"/>
    <p:sldId id="324" r:id="rId18"/>
    <p:sldId id="326" r:id="rId19"/>
    <p:sldId id="327" r:id="rId20"/>
    <p:sldId id="315" r:id="rId21"/>
    <p:sldId id="313" r:id="rId22"/>
    <p:sldId id="308" r:id="rId23"/>
    <p:sldId id="338" r:id="rId24"/>
    <p:sldId id="346" r:id="rId25"/>
    <p:sldId id="336"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61"/>
    <a:srgbClr val="000000"/>
    <a:srgbClr val="3F5FBF"/>
    <a:srgbClr val="7FBF7F"/>
    <a:srgbClr val="A08E5E"/>
    <a:srgbClr val="FDE7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58EB41-D0D8-4994-A99F-9819AE016C1E}" v="901" dt="2025-05-07T20:45:44.3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94660"/>
  </p:normalViewPr>
  <p:slideViewPr>
    <p:cSldViewPr snapToGrid="0">
      <p:cViewPr varScale="1">
        <p:scale>
          <a:sx n="78" d="100"/>
          <a:sy n="78" d="100"/>
        </p:scale>
        <p:origin x="113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a Terenzi" userId="S::lucat@ug.kth.se::84fc0911-cfdc-4e75-8c37-ab8a29f2d44c" providerId="AD" clId="Web-{79F5F7F3-D2AE-E83C-AD84-094AEBC67BE1}"/>
    <pc:docChg chg="addSld modSld">
      <pc:chgData name="Luca Terenzi" userId="S::lucat@ug.kth.se::84fc0911-cfdc-4e75-8c37-ab8a29f2d44c" providerId="AD" clId="Web-{79F5F7F3-D2AE-E83C-AD84-094AEBC67BE1}" dt="2025-01-13T12:39:17.203" v="43" actId="20577"/>
      <pc:docMkLst>
        <pc:docMk/>
      </pc:docMkLst>
      <pc:sldChg chg="modSp new">
        <pc:chgData name="Luca Terenzi" userId="S::lucat@ug.kth.se::84fc0911-cfdc-4e75-8c37-ab8a29f2d44c" providerId="AD" clId="Web-{79F5F7F3-D2AE-E83C-AD84-094AEBC67BE1}" dt="2025-01-13T12:39:17.203" v="43" actId="20577"/>
        <pc:sldMkLst>
          <pc:docMk/>
          <pc:sldMk cId="651267208" sldId="315"/>
        </pc:sldMkLst>
      </pc:sldChg>
    </pc:docChg>
  </pc:docChgLst>
  <pc:docChgLst>
    <pc:chgData name="Luca Terenzi" userId="84fc0911-cfdc-4e75-8c37-ab8a29f2d44c" providerId="ADAL" clId="{B358EB41-D0D8-4994-A99F-9819AE016C1E}"/>
    <pc:docChg chg="undo custSel addSld delSld modSld sldOrd">
      <pc:chgData name="Luca Terenzi" userId="84fc0911-cfdc-4e75-8c37-ab8a29f2d44c" providerId="ADAL" clId="{B358EB41-D0D8-4994-A99F-9819AE016C1E}" dt="2025-05-07T20:45:44.354" v="1323"/>
      <pc:docMkLst>
        <pc:docMk/>
      </pc:docMkLst>
      <pc:sldChg chg="modSp mod">
        <pc:chgData name="Luca Terenzi" userId="84fc0911-cfdc-4e75-8c37-ab8a29f2d44c" providerId="ADAL" clId="{B358EB41-D0D8-4994-A99F-9819AE016C1E}" dt="2025-05-07T19:37:56.008" v="1019" actId="115"/>
        <pc:sldMkLst>
          <pc:docMk/>
          <pc:sldMk cId="2300026099" sldId="256"/>
        </pc:sldMkLst>
        <pc:spChg chg="mod">
          <ac:chgData name="Luca Terenzi" userId="84fc0911-cfdc-4e75-8c37-ab8a29f2d44c" providerId="ADAL" clId="{B358EB41-D0D8-4994-A99F-9819AE016C1E}" dt="2025-05-07T19:32:29.603" v="862" actId="404"/>
          <ac:spMkLst>
            <pc:docMk/>
            <pc:sldMk cId="2300026099" sldId="256"/>
            <ac:spMk id="2" creationId="{96015E97-85E2-5866-4C63-2C548B055AFD}"/>
          </ac:spMkLst>
        </pc:spChg>
        <pc:spChg chg="mod">
          <ac:chgData name="Luca Terenzi" userId="84fc0911-cfdc-4e75-8c37-ab8a29f2d44c" providerId="ADAL" clId="{B358EB41-D0D8-4994-A99F-9819AE016C1E}" dt="2025-05-07T19:37:56.008" v="1019" actId="115"/>
          <ac:spMkLst>
            <pc:docMk/>
            <pc:sldMk cId="2300026099" sldId="256"/>
            <ac:spMk id="3" creationId="{2AC2AAAF-D57F-83EB-FBFC-306C75F02545}"/>
          </ac:spMkLst>
        </pc:spChg>
      </pc:sldChg>
      <pc:sldChg chg="addSp modSp add del mod modNotesTx">
        <pc:chgData name="Luca Terenzi" userId="84fc0911-cfdc-4e75-8c37-ab8a29f2d44c" providerId="ADAL" clId="{B358EB41-D0D8-4994-A99F-9819AE016C1E}" dt="2025-05-07T20:44:12.143" v="1300"/>
        <pc:sldMkLst>
          <pc:docMk/>
          <pc:sldMk cId="2549954270" sldId="257"/>
        </pc:sldMkLst>
        <pc:spChg chg="add mod">
          <ac:chgData name="Luca Terenzi" userId="84fc0911-cfdc-4e75-8c37-ab8a29f2d44c" providerId="ADAL" clId="{B358EB41-D0D8-4994-A99F-9819AE016C1E}" dt="2025-05-07T20:44:12.143" v="1300"/>
          <ac:spMkLst>
            <pc:docMk/>
            <pc:sldMk cId="2549954270" sldId="257"/>
            <ac:spMk id="2" creationId="{328840B1-577E-8087-E001-3ADB1FDF3EB6}"/>
          </ac:spMkLst>
        </pc:spChg>
        <pc:spChg chg="mod">
          <ac:chgData name="Luca Terenzi" userId="84fc0911-cfdc-4e75-8c37-ab8a29f2d44c" providerId="ADAL" clId="{B358EB41-D0D8-4994-A99F-9819AE016C1E}" dt="2025-05-07T19:56:56.967" v="1212" actId="14100"/>
          <ac:spMkLst>
            <pc:docMk/>
            <pc:sldMk cId="2549954270" sldId="257"/>
            <ac:spMk id="5" creationId="{A9D3073C-DF69-6602-3D04-640B2AED3C53}"/>
          </ac:spMkLst>
        </pc:spChg>
        <pc:spChg chg="mod">
          <ac:chgData name="Luca Terenzi" userId="84fc0911-cfdc-4e75-8c37-ab8a29f2d44c" providerId="ADAL" clId="{B358EB41-D0D8-4994-A99F-9819AE016C1E}" dt="2025-05-07T19:56:54.347" v="1211" actId="14100"/>
          <ac:spMkLst>
            <pc:docMk/>
            <pc:sldMk cId="2549954270" sldId="257"/>
            <ac:spMk id="12" creationId="{8491D7FC-B5D9-DCE7-7D75-08AFE18CC314}"/>
          </ac:spMkLst>
        </pc:spChg>
      </pc:sldChg>
      <pc:sldChg chg="del">
        <pc:chgData name="Luca Terenzi" userId="84fc0911-cfdc-4e75-8c37-ab8a29f2d44c" providerId="ADAL" clId="{B358EB41-D0D8-4994-A99F-9819AE016C1E}" dt="2025-04-30T10:52:25.695" v="28" actId="47"/>
        <pc:sldMkLst>
          <pc:docMk/>
          <pc:sldMk cId="3256204561" sldId="258"/>
        </pc:sldMkLst>
      </pc:sldChg>
      <pc:sldChg chg="del">
        <pc:chgData name="Luca Terenzi" userId="84fc0911-cfdc-4e75-8c37-ab8a29f2d44c" providerId="ADAL" clId="{B358EB41-D0D8-4994-A99F-9819AE016C1E}" dt="2025-04-30T10:52:26.240" v="29" actId="47"/>
        <pc:sldMkLst>
          <pc:docMk/>
          <pc:sldMk cId="2602557814" sldId="259"/>
        </pc:sldMkLst>
      </pc:sldChg>
      <pc:sldChg chg="del">
        <pc:chgData name="Luca Terenzi" userId="84fc0911-cfdc-4e75-8c37-ab8a29f2d44c" providerId="ADAL" clId="{B358EB41-D0D8-4994-A99F-9819AE016C1E}" dt="2025-04-30T10:52:26.501" v="30" actId="47"/>
        <pc:sldMkLst>
          <pc:docMk/>
          <pc:sldMk cId="1273814504" sldId="260"/>
        </pc:sldMkLst>
      </pc:sldChg>
      <pc:sldChg chg="del">
        <pc:chgData name="Luca Terenzi" userId="84fc0911-cfdc-4e75-8c37-ab8a29f2d44c" providerId="ADAL" clId="{B358EB41-D0D8-4994-A99F-9819AE016C1E}" dt="2025-04-30T10:52:24.623" v="24" actId="47"/>
        <pc:sldMkLst>
          <pc:docMk/>
          <pc:sldMk cId="726342770" sldId="273"/>
        </pc:sldMkLst>
      </pc:sldChg>
      <pc:sldChg chg="del">
        <pc:chgData name="Luca Terenzi" userId="84fc0911-cfdc-4e75-8c37-ab8a29f2d44c" providerId="ADAL" clId="{B358EB41-D0D8-4994-A99F-9819AE016C1E}" dt="2025-04-30T10:52:24.341" v="22" actId="47"/>
        <pc:sldMkLst>
          <pc:docMk/>
          <pc:sldMk cId="4225129318" sldId="274"/>
        </pc:sldMkLst>
      </pc:sldChg>
      <pc:sldChg chg="del">
        <pc:chgData name="Luca Terenzi" userId="84fc0911-cfdc-4e75-8c37-ab8a29f2d44c" providerId="ADAL" clId="{B358EB41-D0D8-4994-A99F-9819AE016C1E}" dt="2025-04-30T10:52:24.862" v="25" actId="47"/>
        <pc:sldMkLst>
          <pc:docMk/>
          <pc:sldMk cId="2325198483" sldId="277"/>
        </pc:sldMkLst>
      </pc:sldChg>
      <pc:sldChg chg="del">
        <pc:chgData name="Luca Terenzi" userId="84fc0911-cfdc-4e75-8c37-ab8a29f2d44c" providerId="ADAL" clId="{B358EB41-D0D8-4994-A99F-9819AE016C1E}" dt="2025-04-30T10:52:25.077" v="26" actId="47"/>
        <pc:sldMkLst>
          <pc:docMk/>
          <pc:sldMk cId="2770106797" sldId="278"/>
        </pc:sldMkLst>
      </pc:sldChg>
      <pc:sldChg chg="addSp modSp add del mod">
        <pc:chgData name="Luca Terenzi" userId="84fc0911-cfdc-4e75-8c37-ab8a29f2d44c" providerId="ADAL" clId="{B358EB41-D0D8-4994-A99F-9819AE016C1E}" dt="2025-05-07T20:45:03.727" v="1312"/>
        <pc:sldMkLst>
          <pc:docMk/>
          <pc:sldMk cId="2012977714" sldId="288"/>
        </pc:sldMkLst>
        <pc:spChg chg="add mod">
          <ac:chgData name="Luca Terenzi" userId="84fc0911-cfdc-4e75-8c37-ab8a29f2d44c" providerId="ADAL" clId="{B358EB41-D0D8-4994-A99F-9819AE016C1E}" dt="2025-05-07T20:45:03.727" v="1312"/>
          <ac:spMkLst>
            <pc:docMk/>
            <pc:sldMk cId="2012977714" sldId="288"/>
            <ac:spMk id="2" creationId="{B218C0B3-E49A-0B30-9F4F-5AA321C6326D}"/>
          </ac:spMkLst>
        </pc:spChg>
        <pc:spChg chg="mod">
          <ac:chgData name="Luca Terenzi" userId="84fc0911-cfdc-4e75-8c37-ab8a29f2d44c" providerId="ADAL" clId="{B358EB41-D0D8-4994-A99F-9819AE016C1E}" dt="2025-05-07T19:58:37.442" v="1243" actId="14100"/>
          <ac:spMkLst>
            <pc:docMk/>
            <pc:sldMk cId="2012977714" sldId="288"/>
            <ac:spMk id="19" creationId="{0D1003C5-DFB3-B57F-5F40-D724E8283E2B}"/>
          </ac:spMkLst>
        </pc:spChg>
        <pc:spChg chg="mod">
          <ac:chgData name="Luca Terenzi" userId="84fc0911-cfdc-4e75-8c37-ab8a29f2d44c" providerId="ADAL" clId="{B358EB41-D0D8-4994-A99F-9819AE016C1E}" dt="2025-05-07T19:58:43.120" v="1245" actId="14100"/>
          <ac:spMkLst>
            <pc:docMk/>
            <pc:sldMk cId="2012977714" sldId="288"/>
            <ac:spMk id="20" creationId="{A497FC00-C4D3-121E-6C43-8258103D5F58}"/>
          </ac:spMkLst>
        </pc:spChg>
        <pc:spChg chg="mod">
          <ac:chgData name="Luca Terenzi" userId="84fc0911-cfdc-4e75-8c37-ab8a29f2d44c" providerId="ADAL" clId="{B358EB41-D0D8-4994-A99F-9819AE016C1E}" dt="2025-05-07T19:58:48.417" v="1247" actId="14100"/>
          <ac:spMkLst>
            <pc:docMk/>
            <pc:sldMk cId="2012977714" sldId="288"/>
            <ac:spMk id="21" creationId="{68F936A3-897C-81A1-6FDA-91842BC36233}"/>
          </ac:spMkLst>
        </pc:spChg>
        <pc:spChg chg="mod">
          <ac:chgData name="Luca Terenzi" userId="84fc0911-cfdc-4e75-8c37-ab8a29f2d44c" providerId="ADAL" clId="{B358EB41-D0D8-4994-A99F-9819AE016C1E}" dt="2025-05-07T19:58:45.707" v="1246" actId="14100"/>
          <ac:spMkLst>
            <pc:docMk/>
            <pc:sldMk cId="2012977714" sldId="288"/>
            <ac:spMk id="22" creationId="{57C52235-1C72-1858-3BF5-121472B88B87}"/>
          </ac:spMkLst>
        </pc:spChg>
        <pc:spChg chg="mod">
          <ac:chgData name="Luca Terenzi" userId="84fc0911-cfdc-4e75-8c37-ab8a29f2d44c" providerId="ADAL" clId="{B358EB41-D0D8-4994-A99F-9819AE016C1E}" dt="2025-05-07T19:58:02.644" v="1218" actId="14100"/>
          <ac:spMkLst>
            <pc:docMk/>
            <pc:sldMk cId="2012977714" sldId="288"/>
            <ac:spMk id="23" creationId="{141BA16F-B38F-AA12-9B55-1D90D50AA9BB}"/>
          </ac:spMkLst>
        </pc:spChg>
        <pc:spChg chg="mod">
          <ac:chgData name="Luca Terenzi" userId="84fc0911-cfdc-4e75-8c37-ab8a29f2d44c" providerId="ADAL" clId="{B358EB41-D0D8-4994-A99F-9819AE016C1E}" dt="2025-05-07T19:58:58.305" v="1256" actId="1035"/>
          <ac:spMkLst>
            <pc:docMk/>
            <pc:sldMk cId="2012977714" sldId="288"/>
            <ac:spMk id="27" creationId="{5AD3E6E7-2AB6-19EB-314B-698184FB8EEC}"/>
          </ac:spMkLst>
        </pc:spChg>
        <pc:spChg chg="mod">
          <ac:chgData name="Luca Terenzi" userId="84fc0911-cfdc-4e75-8c37-ab8a29f2d44c" providerId="ADAL" clId="{B358EB41-D0D8-4994-A99F-9819AE016C1E}" dt="2025-05-07T19:59:01.283" v="1265" actId="1035"/>
          <ac:spMkLst>
            <pc:docMk/>
            <pc:sldMk cId="2012977714" sldId="288"/>
            <ac:spMk id="28" creationId="{84A1ACD5-16C6-7E40-EFB5-45687BCF95B6}"/>
          </ac:spMkLst>
        </pc:spChg>
      </pc:sldChg>
      <pc:sldChg chg="addSp modSp add del mod">
        <pc:chgData name="Luca Terenzi" userId="84fc0911-cfdc-4e75-8c37-ab8a29f2d44c" providerId="ADAL" clId="{B358EB41-D0D8-4994-A99F-9819AE016C1E}" dt="2025-05-07T20:45:09.709" v="1313"/>
        <pc:sldMkLst>
          <pc:docMk/>
          <pc:sldMk cId="564230634" sldId="292"/>
        </pc:sldMkLst>
        <pc:spChg chg="add mod">
          <ac:chgData name="Luca Terenzi" userId="84fc0911-cfdc-4e75-8c37-ab8a29f2d44c" providerId="ADAL" clId="{B358EB41-D0D8-4994-A99F-9819AE016C1E}" dt="2025-05-07T20:45:09.709" v="1313"/>
          <ac:spMkLst>
            <pc:docMk/>
            <pc:sldMk cId="564230634" sldId="292"/>
            <ac:spMk id="2" creationId="{374D6E8E-2C7E-5B47-F7F0-BF6123AB8256}"/>
          </ac:spMkLst>
        </pc:spChg>
        <pc:spChg chg="mod">
          <ac:chgData name="Luca Terenzi" userId="84fc0911-cfdc-4e75-8c37-ab8a29f2d44c" providerId="ADAL" clId="{B358EB41-D0D8-4994-A99F-9819AE016C1E}" dt="2025-05-07T19:54:15.833" v="1131" actId="20577"/>
          <ac:spMkLst>
            <pc:docMk/>
            <pc:sldMk cId="564230634" sldId="292"/>
            <ac:spMk id="5" creationId="{D460064A-2F14-91FE-0C77-1D7D01490D3B}"/>
          </ac:spMkLst>
        </pc:spChg>
      </pc:sldChg>
      <pc:sldChg chg="addSp modSp add del mod">
        <pc:chgData name="Luca Terenzi" userId="84fc0911-cfdc-4e75-8c37-ab8a29f2d44c" providerId="ADAL" clId="{B358EB41-D0D8-4994-A99F-9819AE016C1E}" dt="2025-05-07T20:44:45.155" v="1307"/>
        <pc:sldMkLst>
          <pc:docMk/>
          <pc:sldMk cId="1068409314" sldId="295"/>
        </pc:sldMkLst>
        <pc:spChg chg="add mod">
          <ac:chgData name="Luca Terenzi" userId="84fc0911-cfdc-4e75-8c37-ab8a29f2d44c" providerId="ADAL" clId="{B358EB41-D0D8-4994-A99F-9819AE016C1E}" dt="2025-05-07T20:44:45.155" v="1307"/>
          <ac:spMkLst>
            <pc:docMk/>
            <pc:sldMk cId="1068409314" sldId="295"/>
            <ac:spMk id="2" creationId="{5764039D-9A7F-82DA-ED15-9DB2E37C3B44}"/>
          </ac:spMkLst>
        </pc:spChg>
        <pc:spChg chg="mod">
          <ac:chgData name="Luca Terenzi" userId="84fc0911-cfdc-4e75-8c37-ab8a29f2d44c" providerId="ADAL" clId="{B358EB41-D0D8-4994-A99F-9819AE016C1E}" dt="2025-05-07T20:02:03.420" v="1291" actId="14100"/>
          <ac:spMkLst>
            <pc:docMk/>
            <pc:sldMk cId="1068409314" sldId="295"/>
            <ac:spMk id="47" creationId="{99BED9E4-8CF4-396E-E7F3-F5B93243D310}"/>
          </ac:spMkLst>
        </pc:spChg>
      </pc:sldChg>
      <pc:sldChg chg="del">
        <pc:chgData name="Luca Terenzi" userId="84fc0911-cfdc-4e75-8c37-ab8a29f2d44c" providerId="ADAL" clId="{B358EB41-D0D8-4994-A99F-9819AE016C1E}" dt="2025-04-30T10:52:19.591" v="1" actId="47"/>
        <pc:sldMkLst>
          <pc:docMk/>
          <pc:sldMk cId="3252230960" sldId="304"/>
        </pc:sldMkLst>
      </pc:sldChg>
      <pc:sldChg chg="del">
        <pc:chgData name="Luca Terenzi" userId="84fc0911-cfdc-4e75-8c37-ab8a29f2d44c" providerId="ADAL" clId="{B358EB41-D0D8-4994-A99F-9819AE016C1E}" dt="2025-04-30T10:52:24.270" v="21" actId="47"/>
        <pc:sldMkLst>
          <pc:docMk/>
          <pc:sldMk cId="2083343138" sldId="305"/>
        </pc:sldMkLst>
      </pc:sldChg>
      <pc:sldChg chg="del">
        <pc:chgData name="Luca Terenzi" userId="84fc0911-cfdc-4e75-8c37-ab8a29f2d44c" providerId="ADAL" clId="{B358EB41-D0D8-4994-A99F-9819AE016C1E}" dt="2025-04-30T10:52:25.213" v="27" actId="47"/>
        <pc:sldMkLst>
          <pc:docMk/>
          <pc:sldMk cId="1348984243" sldId="306"/>
        </pc:sldMkLst>
      </pc:sldChg>
      <pc:sldChg chg="addSp modSp add del mod">
        <pc:chgData name="Luca Terenzi" userId="84fc0911-cfdc-4e75-8c37-ab8a29f2d44c" providerId="ADAL" clId="{B358EB41-D0D8-4994-A99F-9819AE016C1E}" dt="2025-05-07T20:45:31.795" v="1321"/>
        <pc:sldMkLst>
          <pc:docMk/>
          <pc:sldMk cId="1814108533" sldId="308"/>
        </pc:sldMkLst>
        <pc:spChg chg="add mod">
          <ac:chgData name="Luca Terenzi" userId="84fc0911-cfdc-4e75-8c37-ab8a29f2d44c" providerId="ADAL" clId="{B358EB41-D0D8-4994-A99F-9819AE016C1E}" dt="2025-05-07T20:45:31.795" v="1321"/>
          <ac:spMkLst>
            <pc:docMk/>
            <pc:sldMk cId="1814108533" sldId="308"/>
            <ac:spMk id="3" creationId="{0AABBEBF-2E65-460B-E7CB-63119B839006}"/>
          </ac:spMkLst>
        </pc:spChg>
        <pc:picChg chg="mod">
          <ac:chgData name="Luca Terenzi" userId="84fc0911-cfdc-4e75-8c37-ab8a29f2d44c" providerId="ADAL" clId="{B358EB41-D0D8-4994-A99F-9819AE016C1E}" dt="2025-05-07T20:02:26.917" v="1296" actId="1036"/>
          <ac:picMkLst>
            <pc:docMk/>
            <pc:sldMk cId="1814108533" sldId="308"/>
            <ac:picMk id="7" creationId="{6F648200-30D0-7ABE-9A6B-AB7853A86CBE}"/>
          </ac:picMkLst>
        </pc:picChg>
      </pc:sldChg>
      <pc:sldChg chg="addSp modSp add del">
        <pc:chgData name="Luca Terenzi" userId="84fc0911-cfdc-4e75-8c37-ab8a29f2d44c" providerId="ADAL" clId="{B358EB41-D0D8-4994-A99F-9819AE016C1E}" dt="2025-05-07T20:45:12.157" v="1314"/>
        <pc:sldMkLst>
          <pc:docMk/>
          <pc:sldMk cId="2002382836" sldId="311"/>
        </pc:sldMkLst>
        <pc:spChg chg="add mod">
          <ac:chgData name="Luca Terenzi" userId="84fc0911-cfdc-4e75-8c37-ab8a29f2d44c" providerId="ADAL" clId="{B358EB41-D0D8-4994-A99F-9819AE016C1E}" dt="2025-05-07T20:45:12.157" v="1314"/>
          <ac:spMkLst>
            <pc:docMk/>
            <pc:sldMk cId="2002382836" sldId="311"/>
            <ac:spMk id="2" creationId="{839817C6-41B8-CE81-2496-189BF0D50758}"/>
          </ac:spMkLst>
        </pc:spChg>
      </pc:sldChg>
      <pc:sldChg chg="addSp modSp add del">
        <pc:chgData name="Luca Terenzi" userId="84fc0911-cfdc-4e75-8c37-ab8a29f2d44c" providerId="ADAL" clId="{B358EB41-D0D8-4994-A99F-9819AE016C1E}" dt="2025-05-07T20:45:14.561" v="1315"/>
        <pc:sldMkLst>
          <pc:docMk/>
          <pc:sldMk cId="1015429227" sldId="312"/>
        </pc:sldMkLst>
        <pc:spChg chg="add mod">
          <ac:chgData name="Luca Terenzi" userId="84fc0911-cfdc-4e75-8c37-ab8a29f2d44c" providerId="ADAL" clId="{B358EB41-D0D8-4994-A99F-9819AE016C1E}" dt="2025-05-07T20:45:14.561" v="1315"/>
          <ac:spMkLst>
            <pc:docMk/>
            <pc:sldMk cId="1015429227" sldId="312"/>
            <ac:spMk id="2" creationId="{AB3D7B24-5957-0B81-D060-C041B52D1B5C}"/>
          </ac:spMkLst>
        </pc:spChg>
      </pc:sldChg>
      <pc:sldChg chg="addSp modSp add del mod">
        <pc:chgData name="Luca Terenzi" userId="84fc0911-cfdc-4e75-8c37-ab8a29f2d44c" providerId="ADAL" clId="{B358EB41-D0D8-4994-A99F-9819AE016C1E}" dt="2025-05-07T20:45:29.368" v="1320"/>
        <pc:sldMkLst>
          <pc:docMk/>
          <pc:sldMk cId="3846228522" sldId="313"/>
        </pc:sldMkLst>
        <pc:spChg chg="add mod">
          <ac:chgData name="Luca Terenzi" userId="84fc0911-cfdc-4e75-8c37-ab8a29f2d44c" providerId="ADAL" clId="{B358EB41-D0D8-4994-A99F-9819AE016C1E}" dt="2025-05-07T20:45:29.368" v="1320"/>
          <ac:spMkLst>
            <pc:docMk/>
            <pc:sldMk cId="3846228522" sldId="313"/>
            <ac:spMk id="2" creationId="{92ADCC99-A82C-9C37-88BE-A7CA0DEAFBBD}"/>
          </ac:spMkLst>
        </pc:spChg>
        <pc:spChg chg="mod">
          <ac:chgData name="Luca Terenzi" userId="84fc0911-cfdc-4e75-8c37-ab8a29f2d44c" providerId="ADAL" clId="{B358EB41-D0D8-4994-A99F-9819AE016C1E}" dt="2025-05-07T20:01:56.578" v="1290" actId="14100"/>
          <ac:spMkLst>
            <pc:docMk/>
            <pc:sldMk cId="3846228522" sldId="313"/>
            <ac:spMk id="15" creationId="{E92E3176-D575-8BF0-54DB-84E5925467AD}"/>
          </ac:spMkLst>
        </pc:spChg>
        <pc:spChg chg="mod">
          <ac:chgData name="Luca Terenzi" userId="84fc0911-cfdc-4e75-8c37-ab8a29f2d44c" providerId="ADAL" clId="{B358EB41-D0D8-4994-A99F-9819AE016C1E}" dt="2025-05-07T20:01:46.894" v="1289" actId="1036"/>
          <ac:spMkLst>
            <pc:docMk/>
            <pc:sldMk cId="3846228522" sldId="313"/>
            <ac:spMk id="19" creationId="{398980B5-7AE0-5BBE-FA42-17A5AF3F2EBB}"/>
          </ac:spMkLst>
        </pc:spChg>
        <pc:spChg chg="mod">
          <ac:chgData name="Luca Terenzi" userId="84fc0911-cfdc-4e75-8c37-ab8a29f2d44c" providerId="ADAL" clId="{B358EB41-D0D8-4994-A99F-9819AE016C1E}" dt="2025-05-07T20:01:41.304" v="1272" actId="1036"/>
          <ac:spMkLst>
            <pc:docMk/>
            <pc:sldMk cId="3846228522" sldId="313"/>
            <ac:spMk id="21" creationId="{BFEA5612-ADF7-E7A5-5E51-E9B4BEF7C6F2}"/>
          </ac:spMkLst>
        </pc:spChg>
        <pc:spChg chg="mod">
          <ac:chgData name="Luca Terenzi" userId="84fc0911-cfdc-4e75-8c37-ab8a29f2d44c" providerId="ADAL" clId="{B358EB41-D0D8-4994-A99F-9819AE016C1E}" dt="2025-05-07T20:01:37.050" v="1267" actId="14100"/>
          <ac:spMkLst>
            <pc:docMk/>
            <pc:sldMk cId="3846228522" sldId="313"/>
            <ac:spMk id="29" creationId="{4A75CFE6-0176-FFDE-0070-BDEED2839C0C}"/>
          </ac:spMkLst>
        </pc:spChg>
        <pc:spChg chg="mod">
          <ac:chgData name="Luca Terenzi" userId="84fc0911-cfdc-4e75-8c37-ab8a29f2d44c" providerId="ADAL" clId="{B358EB41-D0D8-4994-A99F-9819AE016C1E}" dt="2025-05-07T20:01:35.006" v="1266" actId="14100"/>
          <ac:spMkLst>
            <pc:docMk/>
            <pc:sldMk cId="3846228522" sldId="313"/>
            <ac:spMk id="30" creationId="{6CC0A0BD-3D65-55A3-05ED-A4C110E5DF1C}"/>
          </ac:spMkLst>
        </pc:spChg>
      </pc:sldChg>
      <pc:sldChg chg="addSp modSp add del mod">
        <pc:chgData name="Luca Terenzi" userId="84fc0911-cfdc-4e75-8c37-ab8a29f2d44c" providerId="ADAL" clId="{B358EB41-D0D8-4994-A99F-9819AE016C1E}" dt="2025-05-07T20:45:24.829" v="1319"/>
        <pc:sldMkLst>
          <pc:docMk/>
          <pc:sldMk cId="651267208" sldId="315"/>
        </pc:sldMkLst>
        <pc:spChg chg="mod">
          <ac:chgData name="Luca Terenzi" userId="84fc0911-cfdc-4e75-8c37-ab8a29f2d44c" providerId="ADAL" clId="{B358EB41-D0D8-4994-A99F-9819AE016C1E}" dt="2025-05-07T19:55:18.023" v="1135" actId="1076"/>
          <ac:spMkLst>
            <pc:docMk/>
            <pc:sldMk cId="651267208" sldId="315"/>
            <ac:spMk id="2" creationId="{E15BC0B9-64D9-FF90-4490-0AA8762A5F3F}"/>
          </ac:spMkLst>
        </pc:spChg>
        <pc:spChg chg="mod">
          <ac:chgData name="Luca Terenzi" userId="84fc0911-cfdc-4e75-8c37-ab8a29f2d44c" providerId="ADAL" clId="{B358EB41-D0D8-4994-A99F-9819AE016C1E}" dt="2025-05-07T19:55:26.345" v="1159" actId="1035"/>
          <ac:spMkLst>
            <pc:docMk/>
            <pc:sldMk cId="651267208" sldId="315"/>
            <ac:spMk id="3" creationId="{DB4A46C8-6F8A-F18A-5A2F-B4BF753BC3BB}"/>
          </ac:spMkLst>
        </pc:spChg>
        <pc:spChg chg="add mod">
          <ac:chgData name="Luca Terenzi" userId="84fc0911-cfdc-4e75-8c37-ab8a29f2d44c" providerId="ADAL" clId="{B358EB41-D0D8-4994-A99F-9819AE016C1E}" dt="2025-05-07T20:45:24.829" v="1319"/>
          <ac:spMkLst>
            <pc:docMk/>
            <pc:sldMk cId="651267208" sldId="315"/>
            <ac:spMk id="4" creationId="{99DC2174-4D7D-A506-00A4-16EB9495B227}"/>
          </ac:spMkLst>
        </pc:spChg>
        <pc:spChg chg="mod">
          <ac:chgData name="Luca Terenzi" userId="84fc0911-cfdc-4e75-8c37-ab8a29f2d44c" providerId="ADAL" clId="{B358EB41-D0D8-4994-A99F-9819AE016C1E}" dt="2025-05-07T19:55:31.503" v="1174" actId="1035"/>
          <ac:spMkLst>
            <pc:docMk/>
            <pc:sldMk cId="651267208" sldId="315"/>
            <ac:spMk id="13" creationId="{44D7D1AB-2CE5-2B5A-E398-E15CC3323909}"/>
          </ac:spMkLst>
        </pc:spChg>
      </pc:sldChg>
      <pc:sldChg chg="del">
        <pc:chgData name="Luca Terenzi" userId="84fc0911-cfdc-4e75-8c37-ab8a29f2d44c" providerId="ADAL" clId="{B358EB41-D0D8-4994-A99F-9819AE016C1E}" dt="2025-04-30T10:52:28.942" v="32" actId="47"/>
        <pc:sldMkLst>
          <pc:docMk/>
          <pc:sldMk cId="2595914443" sldId="316"/>
        </pc:sldMkLst>
      </pc:sldChg>
      <pc:sldChg chg="del">
        <pc:chgData name="Luca Terenzi" userId="84fc0911-cfdc-4e75-8c37-ab8a29f2d44c" providerId="ADAL" clId="{B358EB41-D0D8-4994-A99F-9819AE016C1E}" dt="2025-04-30T10:52:29.085" v="33" actId="47"/>
        <pc:sldMkLst>
          <pc:docMk/>
          <pc:sldMk cId="3750322827" sldId="318"/>
        </pc:sldMkLst>
      </pc:sldChg>
      <pc:sldChg chg="addSp modSp add del">
        <pc:chgData name="Luca Terenzi" userId="84fc0911-cfdc-4e75-8c37-ab8a29f2d44c" providerId="ADAL" clId="{B358EB41-D0D8-4994-A99F-9819AE016C1E}" dt="2025-05-07T20:45:16.860" v="1316"/>
        <pc:sldMkLst>
          <pc:docMk/>
          <pc:sldMk cId="692645884" sldId="324"/>
        </pc:sldMkLst>
        <pc:spChg chg="add mod">
          <ac:chgData name="Luca Terenzi" userId="84fc0911-cfdc-4e75-8c37-ab8a29f2d44c" providerId="ADAL" clId="{B358EB41-D0D8-4994-A99F-9819AE016C1E}" dt="2025-05-07T20:45:16.860" v="1316"/>
          <ac:spMkLst>
            <pc:docMk/>
            <pc:sldMk cId="692645884" sldId="324"/>
            <ac:spMk id="2" creationId="{1519999A-C516-5119-6C66-E824BE69B4C0}"/>
          </ac:spMkLst>
        </pc:spChg>
      </pc:sldChg>
      <pc:sldChg chg="addSp modSp add del">
        <pc:chgData name="Luca Terenzi" userId="84fc0911-cfdc-4e75-8c37-ab8a29f2d44c" providerId="ADAL" clId="{B358EB41-D0D8-4994-A99F-9819AE016C1E}" dt="2025-05-07T20:45:19.122" v="1317"/>
        <pc:sldMkLst>
          <pc:docMk/>
          <pc:sldMk cId="214064463" sldId="326"/>
        </pc:sldMkLst>
        <pc:spChg chg="add mod">
          <ac:chgData name="Luca Terenzi" userId="84fc0911-cfdc-4e75-8c37-ab8a29f2d44c" providerId="ADAL" clId="{B358EB41-D0D8-4994-A99F-9819AE016C1E}" dt="2025-05-07T20:45:19.122" v="1317"/>
          <ac:spMkLst>
            <pc:docMk/>
            <pc:sldMk cId="214064463" sldId="326"/>
            <ac:spMk id="2" creationId="{0DF0518A-DA44-2325-0BD0-DB46349CAD5C}"/>
          </ac:spMkLst>
        </pc:spChg>
      </pc:sldChg>
      <pc:sldChg chg="addSp modSp add del">
        <pc:chgData name="Luca Terenzi" userId="84fc0911-cfdc-4e75-8c37-ab8a29f2d44c" providerId="ADAL" clId="{B358EB41-D0D8-4994-A99F-9819AE016C1E}" dt="2025-05-07T20:45:21.342" v="1318"/>
        <pc:sldMkLst>
          <pc:docMk/>
          <pc:sldMk cId="3043326017" sldId="327"/>
        </pc:sldMkLst>
        <pc:spChg chg="mod">
          <ac:chgData name="Luca Terenzi" userId="84fc0911-cfdc-4e75-8c37-ab8a29f2d44c" providerId="ADAL" clId="{B358EB41-D0D8-4994-A99F-9819AE016C1E}" dt="2025-05-07T19:35:21.627" v="943" actId="20577"/>
          <ac:spMkLst>
            <pc:docMk/>
            <pc:sldMk cId="3043326017" sldId="327"/>
            <ac:spMk id="2" creationId="{50E80E5E-E558-AE0B-5D1A-A5876E522760}"/>
          </ac:spMkLst>
        </pc:spChg>
        <pc:spChg chg="add mod">
          <ac:chgData name="Luca Terenzi" userId="84fc0911-cfdc-4e75-8c37-ab8a29f2d44c" providerId="ADAL" clId="{B358EB41-D0D8-4994-A99F-9819AE016C1E}" dt="2025-05-07T20:45:21.342" v="1318"/>
          <ac:spMkLst>
            <pc:docMk/>
            <pc:sldMk cId="3043326017" sldId="327"/>
            <ac:spMk id="3" creationId="{259C9896-8D57-727A-3BDA-67B117F50805}"/>
          </ac:spMkLst>
        </pc:spChg>
      </pc:sldChg>
      <pc:sldChg chg="del">
        <pc:chgData name="Luca Terenzi" userId="84fc0911-cfdc-4e75-8c37-ab8a29f2d44c" providerId="ADAL" clId="{B358EB41-D0D8-4994-A99F-9819AE016C1E}" dt="2025-04-30T10:52:19.447" v="0" actId="47"/>
        <pc:sldMkLst>
          <pc:docMk/>
          <pc:sldMk cId="1898714449" sldId="328"/>
        </pc:sldMkLst>
      </pc:sldChg>
      <pc:sldChg chg="addSp delSp modSp add del mod delAnim modNotesTx">
        <pc:chgData name="Luca Terenzi" userId="84fc0911-cfdc-4e75-8c37-ab8a29f2d44c" providerId="ADAL" clId="{B358EB41-D0D8-4994-A99F-9819AE016C1E}" dt="2025-05-07T20:45:01.574" v="1311"/>
        <pc:sldMkLst>
          <pc:docMk/>
          <pc:sldMk cId="1164083286" sldId="329"/>
        </pc:sldMkLst>
        <pc:spChg chg="add mod">
          <ac:chgData name="Luca Terenzi" userId="84fc0911-cfdc-4e75-8c37-ab8a29f2d44c" providerId="ADAL" clId="{B358EB41-D0D8-4994-A99F-9819AE016C1E}" dt="2025-05-07T20:45:01.574" v="1311"/>
          <ac:spMkLst>
            <pc:docMk/>
            <pc:sldMk cId="1164083286" sldId="329"/>
            <ac:spMk id="3" creationId="{9A6FB9A3-B934-1246-CB57-098D90166DDF}"/>
          </ac:spMkLst>
        </pc:spChg>
        <pc:spChg chg="del">
          <ac:chgData name="Luca Terenzi" userId="84fc0911-cfdc-4e75-8c37-ab8a29f2d44c" providerId="ADAL" clId="{B358EB41-D0D8-4994-A99F-9819AE016C1E}" dt="2025-05-07T19:38:34.799" v="1020" actId="478"/>
          <ac:spMkLst>
            <pc:docMk/>
            <pc:sldMk cId="1164083286" sldId="329"/>
            <ac:spMk id="3" creationId="{FE02413F-E04B-03B6-C2F9-F0DE8D8BFA72}"/>
          </ac:spMkLst>
        </pc:spChg>
      </pc:sldChg>
      <pc:sldChg chg="addSp modSp add del">
        <pc:chgData name="Luca Terenzi" userId="84fc0911-cfdc-4e75-8c37-ab8a29f2d44c" providerId="ADAL" clId="{B358EB41-D0D8-4994-A99F-9819AE016C1E}" dt="2025-05-07T20:44:53.772" v="1308"/>
        <pc:sldMkLst>
          <pc:docMk/>
          <pc:sldMk cId="451136969" sldId="331"/>
        </pc:sldMkLst>
        <pc:spChg chg="add mod">
          <ac:chgData name="Luca Terenzi" userId="84fc0911-cfdc-4e75-8c37-ab8a29f2d44c" providerId="ADAL" clId="{B358EB41-D0D8-4994-A99F-9819AE016C1E}" dt="2025-05-07T20:44:53.772" v="1308"/>
          <ac:spMkLst>
            <pc:docMk/>
            <pc:sldMk cId="451136969" sldId="331"/>
            <ac:spMk id="2" creationId="{3CA4D5BF-71ED-30CF-E33F-F964CD49FA5B}"/>
          </ac:spMkLst>
        </pc:spChg>
      </pc:sldChg>
      <pc:sldChg chg="addSp modSp add del">
        <pc:chgData name="Luca Terenzi" userId="84fc0911-cfdc-4e75-8c37-ab8a29f2d44c" providerId="ADAL" clId="{B358EB41-D0D8-4994-A99F-9819AE016C1E}" dt="2025-05-07T20:44:56.542" v="1309"/>
        <pc:sldMkLst>
          <pc:docMk/>
          <pc:sldMk cId="1285114580" sldId="332"/>
        </pc:sldMkLst>
        <pc:spChg chg="add mod">
          <ac:chgData name="Luca Terenzi" userId="84fc0911-cfdc-4e75-8c37-ab8a29f2d44c" providerId="ADAL" clId="{B358EB41-D0D8-4994-A99F-9819AE016C1E}" dt="2025-05-07T20:44:56.542" v="1309"/>
          <ac:spMkLst>
            <pc:docMk/>
            <pc:sldMk cId="1285114580" sldId="332"/>
            <ac:spMk id="2" creationId="{E50133D1-9301-A53D-0572-0710BF786631}"/>
          </ac:spMkLst>
        </pc:spChg>
      </pc:sldChg>
      <pc:sldChg chg="addSp modSp add del">
        <pc:chgData name="Luca Terenzi" userId="84fc0911-cfdc-4e75-8c37-ab8a29f2d44c" providerId="ADAL" clId="{B358EB41-D0D8-4994-A99F-9819AE016C1E}" dt="2025-05-07T20:44:59.153" v="1310"/>
        <pc:sldMkLst>
          <pc:docMk/>
          <pc:sldMk cId="400492266" sldId="333"/>
        </pc:sldMkLst>
        <pc:spChg chg="add mod">
          <ac:chgData name="Luca Terenzi" userId="84fc0911-cfdc-4e75-8c37-ab8a29f2d44c" providerId="ADAL" clId="{B358EB41-D0D8-4994-A99F-9819AE016C1E}" dt="2025-05-07T20:44:59.153" v="1310"/>
          <ac:spMkLst>
            <pc:docMk/>
            <pc:sldMk cId="400492266" sldId="333"/>
            <ac:spMk id="8" creationId="{E6D67AF7-92C1-A1C9-C0B6-02C8D18957B5}"/>
          </ac:spMkLst>
        </pc:spChg>
      </pc:sldChg>
      <pc:sldChg chg="del">
        <pc:chgData name="Luca Terenzi" userId="84fc0911-cfdc-4e75-8c37-ab8a29f2d44c" providerId="ADAL" clId="{B358EB41-D0D8-4994-A99F-9819AE016C1E}" dt="2025-04-30T10:52:24.434" v="23" actId="47"/>
        <pc:sldMkLst>
          <pc:docMk/>
          <pc:sldMk cId="2057295464" sldId="334"/>
        </pc:sldMkLst>
      </pc:sldChg>
      <pc:sldChg chg="addSp modSp add del mod modNotesTx">
        <pc:chgData name="Luca Terenzi" userId="84fc0911-cfdc-4e75-8c37-ab8a29f2d44c" providerId="ADAL" clId="{B358EB41-D0D8-4994-A99F-9819AE016C1E}" dt="2025-05-07T20:44:33.316" v="1303"/>
        <pc:sldMkLst>
          <pc:docMk/>
          <pc:sldMk cId="3522652294" sldId="335"/>
        </pc:sldMkLst>
        <pc:spChg chg="mod">
          <ac:chgData name="Luca Terenzi" userId="84fc0911-cfdc-4e75-8c37-ab8a29f2d44c" providerId="ADAL" clId="{B358EB41-D0D8-4994-A99F-9819AE016C1E}" dt="2025-05-07T19:57:15.287" v="1214" actId="14100"/>
          <ac:spMkLst>
            <pc:docMk/>
            <pc:sldMk cId="3522652294" sldId="335"/>
            <ac:spMk id="2" creationId="{FB0340F4-699D-61F0-4F83-99E5BF64D8A0}"/>
          </ac:spMkLst>
        </pc:spChg>
        <pc:spChg chg="mod">
          <ac:chgData name="Luca Terenzi" userId="84fc0911-cfdc-4e75-8c37-ab8a29f2d44c" providerId="ADAL" clId="{B358EB41-D0D8-4994-A99F-9819AE016C1E}" dt="2025-05-07T19:57:08.937" v="1213" actId="14100"/>
          <ac:spMkLst>
            <pc:docMk/>
            <pc:sldMk cId="3522652294" sldId="335"/>
            <ac:spMk id="5" creationId="{518AC400-48DB-DA52-31CF-510AF35C0C27}"/>
          </ac:spMkLst>
        </pc:spChg>
        <pc:spChg chg="mod">
          <ac:chgData name="Luca Terenzi" userId="84fc0911-cfdc-4e75-8c37-ab8a29f2d44c" providerId="ADAL" clId="{B358EB41-D0D8-4994-A99F-9819AE016C1E}" dt="2025-05-07T19:57:21.374" v="1215" actId="404"/>
          <ac:spMkLst>
            <pc:docMk/>
            <pc:sldMk cId="3522652294" sldId="335"/>
            <ac:spMk id="10" creationId="{F756DE04-AB57-B36F-91B6-1F821B38B4B3}"/>
          </ac:spMkLst>
        </pc:spChg>
        <pc:spChg chg="mod">
          <ac:chgData name="Luca Terenzi" userId="84fc0911-cfdc-4e75-8c37-ab8a29f2d44c" providerId="ADAL" clId="{B358EB41-D0D8-4994-A99F-9819AE016C1E}" dt="2025-05-06T16:43:07.904" v="561" actId="20577"/>
          <ac:spMkLst>
            <pc:docMk/>
            <pc:sldMk cId="3522652294" sldId="335"/>
            <ac:spMk id="15" creationId="{FABF8770-A415-B92F-3A6B-51A60ED5FEB6}"/>
          </ac:spMkLst>
        </pc:spChg>
        <pc:spChg chg="add mod">
          <ac:chgData name="Luca Terenzi" userId="84fc0911-cfdc-4e75-8c37-ab8a29f2d44c" providerId="ADAL" clId="{B358EB41-D0D8-4994-A99F-9819AE016C1E}" dt="2025-05-07T20:44:33.316" v="1303"/>
          <ac:spMkLst>
            <pc:docMk/>
            <pc:sldMk cId="3522652294" sldId="335"/>
            <ac:spMk id="19" creationId="{E1108FA8-64C3-F4C5-CE74-AE6D395357FA}"/>
          </ac:spMkLst>
        </pc:spChg>
      </pc:sldChg>
      <pc:sldChg chg="modNotesTx">
        <pc:chgData name="Luca Terenzi" userId="84fc0911-cfdc-4e75-8c37-ab8a29f2d44c" providerId="ADAL" clId="{B358EB41-D0D8-4994-A99F-9819AE016C1E}" dt="2025-05-07T19:37:25.101" v="1017" actId="20577"/>
        <pc:sldMkLst>
          <pc:docMk/>
          <pc:sldMk cId="4251590630" sldId="336"/>
        </pc:sldMkLst>
      </pc:sldChg>
      <pc:sldChg chg="addSp modSp add del mod">
        <pc:chgData name="Luca Terenzi" userId="84fc0911-cfdc-4e75-8c37-ab8a29f2d44c" providerId="ADAL" clId="{B358EB41-D0D8-4994-A99F-9819AE016C1E}" dt="2025-05-07T20:45:34.835" v="1322"/>
        <pc:sldMkLst>
          <pc:docMk/>
          <pc:sldMk cId="869395412" sldId="338"/>
        </pc:sldMkLst>
        <pc:spChg chg="add mod">
          <ac:chgData name="Luca Terenzi" userId="84fc0911-cfdc-4e75-8c37-ab8a29f2d44c" providerId="ADAL" clId="{B358EB41-D0D8-4994-A99F-9819AE016C1E}" dt="2025-05-07T20:45:34.835" v="1322"/>
          <ac:spMkLst>
            <pc:docMk/>
            <pc:sldMk cId="869395412" sldId="338"/>
            <ac:spMk id="2" creationId="{F95C150E-25BD-6F39-A23B-6B0D15266519}"/>
          </ac:spMkLst>
        </pc:spChg>
        <pc:spChg chg="mod">
          <ac:chgData name="Luca Terenzi" userId="84fc0911-cfdc-4e75-8c37-ab8a29f2d44c" providerId="ADAL" clId="{B358EB41-D0D8-4994-A99F-9819AE016C1E}" dt="2025-05-07T19:56:01.417" v="1176" actId="1076"/>
          <ac:spMkLst>
            <pc:docMk/>
            <pc:sldMk cId="869395412" sldId="338"/>
            <ac:spMk id="3" creationId="{BFF10AA0-DA75-D20B-D8D6-4B44F3726D2F}"/>
          </ac:spMkLst>
        </pc:spChg>
        <pc:picChg chg="mod">
          <ac:chgData name="Luca Terenzi" userId="84fc0911-cfdc-4e75-8c37-ab8a29f2d44c" providerId="ADAL" clId="{B358EB41-D0D8-4994-A99F-9819AE016C1E}" dt="2025-05-07T19:56:06.051" v="1186" actId="1036"/>
          <ac:picMkLst>
            <pc:docMk/>
            <pc:sldMk cId="869395412" sldId="338"/>
            <ac:picMk id="7" creationId="{89C01E36-080E-3C57-5E61-19129E04371C}"/>
          </ac:picMkLst>
        </pc:picChg>
      </pc:sldChg>
      <pc:sldChg chg="del">
        <pc:chgData name="Luca Terenzi" userId="84fc0911-cfdc-4e75-8c37-ab8a29f2d44c" providerId="ADAL" clId="{B358EB41-D0D8-4994-A99F-9819AE016C1E}" dt="2025-04-30T10:52:29.457" v="34" actId="47"/>
        <pc:sldMkLst>
          <pc:docMk/>
          <pc:sldMk cId="4104200683" sldId="339"/>
        </pc:sldMkLst>
      </pc:sldChg>
      <pc:sldChg chg="del">
        <pc:chgData name="Luca Terenzi" userId="84fc0911-cfdc-4e75-8c37-ab8a29f2d44c" providerId="ADAL" clId="{B358EB41-D0D8-4994-A99F-9819AE016C1E}" dt="2025-04-30T10:52:26.857" v="31" actId="47"/>
        <pc:sldMkLst>
          <pc:docMk/>
          <pc:sldMk cId="1433686981" sldId="341"/>
        </pc:sldMkLst>
      </pc:sldChg>
      <pc:sldChg chg="delSp modSp del mod delAnim modAnim">
        <pc:chgData name="Luca Terenzi" userId="84fc0911-cfdc-4e75-8c37-ab8a29f2d44c" providerId="ADAL" clId="{B358EB41-D0D8-4994-A99F-9819AE016C1E}" dt="2025-05-07T19:33:32.127" v="907" actId="47"/>
        <pc:sldMkLst>
          <pc:docMk/>
          <pc:sldMk cId="91626220" sldId="342"/>
        </pc:sldMkLst>
      </pc:sldChg>
      <pc:sldChg chg="add del">
        <pc:chgData name="Luca Terenzi" userId="84fc0911-cfdc-4e75-8c37-ab8a29f2d44c" providerId="ADAL" clId="{B358EB41-D0D8-4994-A99F-9819AE016C1E}" dt="2025-05-06T16:43:48.609" v="562" actId="47"/>
        <pc:sldMkLst>
          <pc:docMk/>
          <pc:sldMk cId="1937119550" sldId="343"/>
        </pc:sldMkLst>
      </pc:sldChg>
      <pc:sldChg chg="addSp delSp modSp add mod delAnim modAnim modNotesTx">
        <pc:chgData name="Luca Terenzi" userId="84fc0911-cfdc-4e75-8c37-ab8a29f2d44c" providerId="ADAL" clId="{B358EB41-D0D8-4994-A99F-9819AE016C1E}" dt="2025-05-07T20:44:36.123" v="1304"/>
        <pc:sldMkLst>
          <pc:docMk/>
          <pc:sldMk cId="1571810204" sldId="344"/>
        </pc:sldMkLst>
        <pc:spChg chg="add mod">
          <ac:chgData name="Luca Terenzi" userId="84fc0911-cfdc-4e75-8c37-ab8a29f2d44c" providerId="ADAL" clId="{B358EB41-D0D8-4994-A99F-9819AE016C1E}" dt="2025-05-07T20:44:36.123" v="1304"/>
          <ac:spMkLst>
            <pc:docMk/>
            <pc:sldMk cId="1571810204" sldId="344"/>
            <ac:spMk id="4" creationId="{AB485B13-5DFA-9BC0-AF8F-75C0895D3EC3}"/>
          </ac:spMkLst>
        </pc:spChg>
        <pc:spChg chg="mod">
          <ac:chgData name="Luca Terenzi" userId="84fc0911-cfdc-4e75-8c37-ab8a29f2d44c" providerId="ADAL" clId="{B358EB41-D0D8-4994-A99F-9819AE016C1E}" dt="2025-05-07T19:42:18.721" v="1021" actId="14100"/>
          <ac:spMkLst>
            <pc:docMk/>
            <pc:sldMk cId="1571810204" sldId="344"/>
            <ac:spMk id="7" creationId="{446993C0-E386-98BF-C7FD-C172B19461B2}"/>
          </ac:spMkLst>
        </pc:spChg>
        <pc:spChg chg="mod">
          <ac:chgData name="Luca Terenzi" userId="84fc0911-cfdc-4e75-8c37-ab8a29f2d44c" providerId="ADAL" clId="{B358EB41-D0D8-4994-A99F-9819AE016C1E}" dt="2025-05-07T19:53:42.252" v="1127" actId="1076"/>
          <ac:spMkLst>
            <pc:docMk/>
            <pc:sldMk cId="1571810204" sldId="344"/>
            <ac:spMk id="11" creationId="{172C10A5-07F4-344A-6485-1B0D2E388F34}"/>
          </ac:spMkLst>
        </pc:spChg>
        <pc:spChg chg="mod">
          <ac:chgData name="Luca Terenzi" userId="84fc0911-cfdc-4e75-8c37-ab8a29f2d44c" providerId="ADAL" clId="{B358EB41-D0D8-4994-A99F-9819AE016C1E}" dt="2025-05-05T11:01:07.564" v="518" actId="20577"/>
          <ac:spMkLst>
            <pc:docMk/>
            <pc:sldMk cId="1571810204" sldId="344"/>
            <ac:spMk id="14" creationId="{24A0BA9A-E3B4-E825-9040-BB1C6AD37C5F}"/>
          </ac:spMkLst>
        </pc:spChg>
      </pc:sldChg>
      <pc:sldChg chg="addSp delSp modSp add mod modAnim modNotesTx">
        <pc:chgData name="Luca Terenzi" userId="84fc0911-cfdc-4e75-8c37-ab8a29f2d44c" providerId="ADAL" clId="{B358EB41-D0D8-4994-A99F-9819AE016C1E}" dt="2025-05-07T20:44:39.055" v="1305"/>
        <pc:sldMkLst>
          <pc:docMk/>
          <pc:sldMk cId="1855016345" sldId="345"/>
        </pc:sldMkLst>
        <pc:spChg chg="add del">
          <ac:chgData name="Luca Terenzi" userId="84fc0911-cfdc-4e75-8c37-ab8a29f2d44c" providerId="ADAL" clId="{B358EB41-D0D8-4994-A99F-9819AE016C1E}" dt="2025-05-06T21:45:48.829" v="768" actId="478"/>
          <ac:spMkLst>
            <pc:docMk/>
            <pc:sldMk cId="1855016345" sldId="345"/>
            <ac:spMk id="2" creationId="{0513C5EE-F982-CA92-A9F5-C260598C405D}"/>
          </ac:spMkLst>
        </pc:spChg>
        <pc:spChg chg="add mod">
          <ac:chgData name="Luca Terenzi" userId="84fc0911-cfdc-4e75-8c37-ab8a29f2d44c" providerId="ADAL" clId="{B358EB41-D0D8-4994-A99F-9819AE016C1E}" dt="2025-05-07T20:44:39.055" v="1305"/>
          <ac:spMkLst>
            <pc:docMk/>
            <pc:sldMk cId="1855016345" sldId="345"/>
            <ac:spMk id="2" creationId="{56418B80-3C2C-E84F-A6A0-BF6848D10751}"/>
          </ac:spMkLst>
        </pc:spChg>
        <pc:spChg chg="mod">
          <ac:chgData name="Luca Terenzi" userId="84fc0911-cfdc-4e75-8c37-ab8a29f2d44c" providerId="ADAL" clId="{B358EB41-D0D8-4994-A99F-9819AE016C1E}" dt="2025-05-07T19:34:19.735" v="926" actId="1036"/>
          <ac:spMkLst>
            <pc:docMk/>
            <pc:sldMk cId="1855016345" sldId="345"/>
            <ac:spMk id="4" creationId="{87DDB40D-7763-8F14-3E29-F2BE0A750BA4}"/>
          </ac:spMkLst>
        </pc:spChg>
        <pc:spChg chg="mod">
          <ac:chgData name="Luca Terenzi" userId="84fc0911-cfdc-4e75-8c37-ab8a29f2d44c" providerId="ADAL" clId="{B358EB41-D0D8-4994-A99F-9819AE016C1E}" dt="2025-05-07T19:57:37.740" v="1217" actId="14100"/>
          <ac:spMkLst>
            <pc:docMk/>
            <pc:sldMk cId="1855016345" sldId="345"/>
            <ac:spMk id="5" creationId="{7413464C-D392-970E-104A-45EB935E9343}"/>
          </ac:spMkLst>
        </pc:spChg>
        <pc:spChg chg="add mod">
          <ac:chgData name="Luca Terenzi" userId="84fc0911-cfdc-4e75-8c37-ab8a29f2d44c" providerId="ADAL" clId="{B358EB41-D0D8-4994-A99F-9819AE016C1E}" dt="2025-05-07T19:34:19.735" v="926" actId="1036"/>
          <ac:spMkLst>
            <pc:docMk/>
            <pc:sldMk cId="1855016345" sldId="345"/>
            <ac:spMk id="9" creationId="{D165EB09-A451-6A4F-2442-FB56EF9F7F01}"/>
          </ac:spMkLst>
        </pc:spChg>
        <pc:spChg chg="add mod">
          <ac:chgData name="Luca Terenzi" userId="84fc0911-cfdc-4e75-8c37-ab8a29f2d44c" providerId="ADAL" clId="{B358EB41-D0D8-4994-A99F-9819AE016C1E}" dt="2025-05-06T16:41:35.136" v="552"/>
          <ac:spMkLst>
            <pc:docMk/>
            <pc:sldMk cId="1855016345" sldId="345"/>
            <ac:spMk id="9" creationId="{FB71DB26-B011-B158-B4E9-CECBCBAEA59E}"/>
          </ac:spMkLst>
        </pc:spChg>
        <pc:spChg chg="mod">
          <ac:chgData name="Luca Terenzi" userId="84fc0911-cfdc-4e75-8c37-ab8a29f2d44c" providerId="ADAL" clId="{B358EB41-D0D8-4994-A99F-9819AE016C1E}" dt="2025-05-07T19:34:19.735" v="926" actId="1036"/>
          <ac:spMkLst>
            <pc:docMk/>
            <pc:sldMk cId="1855016345" sldId="345"/>
            <ac:spMk id="10" creationId="{36CF0F7F-26C9-3368-E694-E5703DE42A8C}"/>
          </ac:spMkLst>
        </pc:spChg>
        <pc:spChg chg="add mod">
          <ac:chgData name="Luca Terenzi" userId="84fc0911-cfdc-4e75-8c37-ab8a29f2d44c" providerId="ADAL" clId="{B358EB41-D0D8-4994-A99F-9819AE016C1E}" dt="2025-05-07T19:34:19.735" v="926" actId="1036"/>
          <ac:spMkLst>
            <pc:docMk/>
            <pc:sldMk cId="1855016345" sldId="345"/>
            <ac:spMk id="11" creationId="{5A2C3953-AB94-9EAE-B245-CE48EA80E3D6}"/>
          </ac:spMkLst>
        </pc:spChg>
        <pc:spChg chg="add mod">
          <ac:chgData name="Luca Terenzi" userId="84fc0911-cfdc-4e75-8c37-ab8a29f2d44c" providerId="ADAL" clId="{B358EB41-D0D8-4994-A99F-9819AE016C1E}" dt="2025-05-06T16:41:35.136" v="552"/>
          <ac:spMkLst>
            <pc:docMk/>
            <pc:sldMk cId="1855016345" sldId="345"/>
            <ac:spMk id="11" creationId="{ABB17008-A345-81B8-E7A7-3FD764AE9F63}"/>
          </ac:spMkLst>
        </pc:spChg>
        <pc:spChg chg="mod">
          <ac:chgData name="Luca Terenzi" userId="84fc0911-cfdc-4e75-8c37-ab8a29f2d44c" providerId="ADAL" clId="{B358EB41-D0D8-4994-A99F-9819AE016C1E}" dt="2025-05-07T19:57:34.801" v="1216" actId="14100"/>
          <ac:spMkLst>
            <pc:docMk/>
            <pc:sldMk cId="1855016345" sldId="345"/>
            <ac:spMk id="12" creationId="{A6CFD4C0-BECC-450D-51C3-9E2FC44B14C7}"/>
          </ac:spMkLst>
        </pc:spChg>
        <pc:spChg chg="mod">
          <ac:chgData name="Luca Terenzi" userId="84fc0911-cfdc-4e75-8c37-ab8a29f2d44c" providerId="ADAL" clId="{B358EB41-D0D8-4994-A99F-9819AE016C1E}" dt="2025-05-07T19:34:19.735" v="926" actId="1036"/>
          <ac:spMkLst>
            <pc:docMk/>
            <pc:sldMk cId="1855016345" sldId="345"/>
            <ac:spMk id="13" creationId="{C4179DF2-A573-F614-E60B-DF84D9DD0ABE}"/>
          </ac:spMkLst>
        </pc:spChg>
        <pc:spChg chg="mod">
          <ac:chgData name="Luca Terenzi" userId="84fc0911-cfdc-4e75-8c37-ab8a29f2d44c" providerId="ADAL" clId="{B358EB41-D0D8-4994-A99F-9819AE016C1E}" dt="2025-05-07T19:34:19.735" v="926" actId="1036"/>
          <ac:spMkLst>
            <pc:docMk/>
            <pc:sldMk cId="1855016345" sldId="345"/>
            <ac:spMk id="15" creationId="{EA378772-D683-6287-F4F9-E11A83522937}"/>
          </ac:spMkLst>
        </pc:spChg>
        <pc:spChg chg="add mod">
          <ac:chgData name="Luca Terenzi" userId="84fc0911-cfdc-4e75-8c37-ab8a29f2d44c" providerId="ADAL" clId="{B358EB41-D0D8-4994-A99F-9819AE016C1E}" dt="2025-05-06T16:41:35.136" v="552"/>
          <ac:spMkLst>
            <pc:docMk/>
            <pc:sldMk cId="1855016345" sldId="345"/>
            <ac:spMk id="16" creationId="{C248C138-2609-6AC8-2BBC-081A3E3899F9}"/>
          </ac:spMkLst>
        </pc:spChg>
        <pc:picChg chg="add mod">
          <ac:chgData name="Luca Terenzi" userId="84fc0911-cfdc-4e75-8c37-ab8a29f2d44c" providerId="ADAL" clId="{B358EB41-D0D8-4994-A99F-9819AE016C1E}" dt="2025-05-06T16:41:35.136" v="552"/>
          <ac:picMkLst>
            <pc:docMk/>
            <pc:sldMk cId="1855016345" sldId="345"/>
            <ac:picMk id="2" creationId="{DA4B7FDB-64EB-9722-5902-7DD0FC6B2911}"/>
          </ac:picMkLst>
        </pc:picChg>
        <pc:picChg chg="mod">
          <ac:chgData name="Luca Terenzi" userId="84fc0911-cfdc-4e75-8c37-ab8a29f2d44c" providerId="ADAL" clId="{B358EB41-D0D8-4994-A99F-9819AE016C1E}" dt="2025-05-07T19:34:19.735" v="926" actId="1036"/>
          <ac:picMkLst>
            <pc:docMk/>
            <pc:sldMk cId="1855016345" sldId="345"/>
            <ac:picMk id="3" creationId="{AD6D0BAA-048F-5A81-304F-94F823DBA000}"/>
          </ac:picMkLst>
        </pc:picChg>
        <pc:picChg chg="add mod">
          <ac:chgData name="Luca Terenzi" userId="84fc0911-cfdc-4e75-8c37-ab8a29f2d44c" providerId="ADAL" clId="{B358EB41-D0D8-4994-A99F-9819AE016C1E}" dt="2025-05-07T19:34:24.714" v="941" actId="1036"/>
          <ac:picMkLst>
            <pc:docMk/>
            <pc:sldMk cId="1855016345" sldId="345"/>
            <ac:picMk id="6" creationId="{D7D4940C-F68C-8346-44AD-647152D09687}"/>
          </ac:picMkLst>
        </pc:picChg>
        <pc:picChg chg="add mod">
          <ac:chgData name="Luca Terenzi" userId="84fc0911-cfdc-4e75-8c37-ab8a29f2d44c" providerId="ADAL" clId="{B358EB41-D0D8-4994-A99F-9819AE016C1E}" dt="2025-05-07T19:34:24.714" v="941" actId="1036"/>
          <ac:picMkLst>
            <pc:docMk/>
            <pc:sldMk cId="1855016345" sldId="345"/>
            <ac:picMk id="7" creationId="{05378334-7192-B45A-E15B-FEE51D1DC7EF}"/>
          </ac:picMkLst>
        </pc:picChg>
        <pc:picChg chg="mod">
          <ac:chgData name="Luca Terenzi" userId="84fc0911-cfdc-4e75-8c37-ab8a29f2d44c" providerId="ADAL" clId="{B358EB41-D0D8-4994-A99F-9819AE016C1E}" dt="2025-05-07T19:34:19.735" v="926" actId="1036"/>
          <ac:picMkLst>
            <pc:docMk/>
            <pc:sldMk cId="1855016345" sldId="345"/>
            <ac:picMk id="8" creationId="{B0238C2D-CC64-52BC-805A-13434829900F}"/>
          </ac:picMkLst>
        </pc:picChg>
      </pc:sldChg>
      <pc:sldChg chg="addSp delSp modSp add mod modAnim">
        <pc:chgData name="Luca Terenzi" userId="84fc0911-cfdc-4e75-8c37-ab8a29f2d44c" providerId="ADAL" clId="{B358EB41-D0D8-4994-A99F-9819AE016C1E}" dt="2025-05-07T20:45:44.354" v="1323"/>
        <pc:sldMkLst>
          <pc:docMk/>
          <pc:sldMk cId="408764408" sldId="346"/>
        </pc:sldMkLst>
        <pc:spChg chg="mod">
          <ac:chgData name="Luca Terenzi" userId="84fc0911-cfdc-4e75-8c37-ab8a29f2d44c" providerId="ADAL" clId="{B358EB41-D0D8-4994-A99F-9819AE016C1E}" dt="2025-05-07T19:56:32.897" v="1210" actId="14100"/>
          <ac:spMkLst>
            <pc:docMk/>
            <pc:sldMk cId="408764408" sldId="346"/>
            <ac:spMk id="2" creationId="{B3A38FAC-2E18-D619-354C-B9D41E2E31BA}"/>
          </ac:spMkLst>
        </pc:spChg>
        <pc:spChg chg="add mod">
          <ac:chgData name="Luca Terenzi" userId="84fc0911-cfdc-4e75-8c37-ab8a29f2d44c" providerId="ADAL" clId="{B358EB41-D0D8-4994-A99F-9819AE016C1E}" dt="2025-05-07T20:45:44.354" v="1323"/>
          <ac:spMkLst>
            <pc:docMk/>
            <pc:sldMk cId="408764408" sldId="346"/>
            <ac:spMk id="3" creationId="{180D6AD7-4DDB-1680-3ABF-DDFC0A5BFEAB}"/>
          </ac:spMkLst>
        </pc:spChg>
        <pc:spChg chg="mod">
          <ac:chgData name="Luca Terenzi" userId="84fc0911-cfdc-4e75-8c37-ab8a29f2d44c" providerId="ADAL" clId="{B358EB41-D0D8-4994-A99F-9819AE016C1E}" dt="2025-05-05T11:10:28.296" v="547" actId="20577"/>
          <ac:spMkLst>
            <pc:docMk/>
            <pc:sldMk cId="408764408" sldId="346"/>
            <ac:spMk id="6" creationId="{891B1027-2A7B-CEAC-2759-B0DAC554CE85}"/>
          </ac:spMkLst>
        </pc:spChg>
      </pc:sldChg>
      <pc:sldChg chg="addSp delSp modSp add mod delAnim modNotesTx">
        <pc:chgData name="Luca Terenzi" userId="84fc0911-cfdc-4e75-8c37-ab8a29f2d44c" providerId="ADAL" clId="{B358EB41-D0D8-4994-A99F-9819AE016C1E}" dt="2025-05-07T20:44:42.018" v="1306"/>
        <pc:sldMkLst>
          <pc:docMk/>
          <pc:sldMk cId="2766737818" sldId="347"/>
        </pc:sldMkLst>
        <pc:spChg chg="add mod">
          <ac:chgData name="Luca Terenzi" userId="84fc0911-cfdc-4e75-8c37-ab8a29f2d44c" providerId="ADAL" clId="{B358EB41-D0D8-4994-A99F-9819AE016C1E}" dt="2025-05-07T20:44:42.018" v="1306"/>
          <ac:spMkLst>
            <pc:docMk/>
            <pc:sldMk cId="2766737818" sldId="347"/>
            <ac:spMk id="3" creationId="{26B76618-A787-A094-EA2D-72C5ABBD8E14}"/>
          </ac:spMkLst>
        </pc:spChg>
        <pc:spChg chg="del">
          <ac:chgData name="Luca Terenzi" userId="84fc0911-cfdc-4e75-8c37-ab8a29f2d44c" providerId="ADAL" clId="{B358EB41-D0D8-4994-A99F-9819AE016C1E}" dt="2025-05-06T16:41:42.559" v="554" actId="478"/>
          <ac:spMkLst>
            <pc:docMk/>
            <pc:sldMk cId="2766737818" sldId="347"/>
            <ac:spMk id="4" creationId="{BCDB0038-299B-2D21-7B8C-658B2EEE58E9}"/>
          </ac:spMkLst>
        </pc:spChg>
        <pc:spChg chg="del">
          <ac:chgData name="Luca Terenzi" userId="84fc0911-cfdc-4e75-8c37-ab8a29f2d44c" providerId="ADAL" clId="{B358EB41-D0D8-4994-A99F-9819AE016C1E}" dt="2025-05-06T16:41:42.559" v="554" actId="478"/>
          <ac:spMkLst>
            <pc:docMk/>
            <pc:sldMk cId="2766737818" sldId="347"/>
            <ac:spMk id="5" creationId="{018EF1C9-BD10-3619-9A21-9A29FD6876EB}"/>
          </ac:spMkLst>
        </pc:spChg>
        <pc:spChg chg="add mod">
          <ac:chgData name="Luca Terenzi" userId="84fc0911-cfdc-4e75-8c37-ab8a29f2d44c" providerId="ADAL" clId="{B358EB41-D0D8-4994-A99F-9819AE016C1E}" dt="2025-05-06T16:41:50.392" v="559" actId="1076"/>
          <ac:spMkLst>
            <pc:docMk/>
            <pc:sldMk cId="2766737818" sldId="347"/>
            <ac:spMk id="9" creationId="{11421150-76DA-4A87-AE5A-6FE43AC19085}"/>
          </ac:spMkLst>
        </pc:spChg>
        <pc:spChg chg="del">
          <ac:chgData name="Luca Terenzi" userId="84fc0911-cfdc-4e75-8c37-ab8a29f2d44c" providerId="ADAL" clId="{B358EB41-D0D8-4994-A99F-9819AE016C1E}" dt="2025-05-06T16:41:47.107" v="557" actId="478"/>
          <ac:spMkLst>
            <pc:docMk/>
            <pc:sldMk cId="2766737818" sldId="347"/>
            <ac:spMk id="10" creationId="{5F35208C-8F8F-5C88-D247-9B10B2A412CB}"/>
          </ac:spMkLst>
        </pc:spChg>
        <pc:spChg chg="add mod">
          <ac:chgData name="Luca Terenzi" userId="84fc0911-cfdc-4e75-8c37-ab8a29f2d44c" providerId="ADAL" clId="{B358EB41-D0D8-4994-A99F-9819AE016C1E}" dt="2025-05-06T16:41:50.392" v="559" actId="1076"/>
          <ac:spMkLst>
            <pc:docMk/>
            <pc:sldMk cId="2766737818" sldId="347"/>
            <ac:spMk id="11" creationId="{D0F1A8ED-C766-3758-2EB0-3756E38903C7}"/>
          </ac:spMkLst>
        </pc:spChg>
        <pc:spChg chg="del">
          <ac:chgData name="Luca Terenzi" userId="84fc0911-cfdc-4e75-8c37-ab8a29f2d44c" providerId="ADAL" clId="{B358EB41-D0D8-4994-A99F-9819AE016C1E}" dt="2025-05-06T16:41:47.107" v="557" actId="478"/>
          <ac:spMkLst>
            <pc:docMk/>
            <pc:sldMk cId="2766737818" sldId="347"/>
            <ac:spMk id="12" creationId="{98F66485-F002-CF9E-33FD-7620B9D868DB}"/>
          </ac:spMkLst>
        </pc:spChg>
        <pc:spChg chg="del">
          <ac:chgData name="Luca Terenzi" userId="84fc0911-cfdc-4e75-8c37-ab8a29f2d44c" providerId="ADAL" clId="{B358EB41-D0D8-4994-A99F-9819AE016C1E}" dt="2025-05-06T16:41:42.559" v="554" actId="478"/>
          <ac:spMkLst>
            <pc:docMk/>
            <pc:sldMk cId="2766737818" sldId="347"/>
            <ac:spMk id="13" creationId="{2745541D-9664-63BD-F2D9-94C50C9AD75B}"/>
          </ac:spMkLst>
        </pc:spChg>
        <pc:spChg chg="del">
          <ac:chgData name="Luca Terenzi" userId="84fc0911-cfdc-4e75-8c37-ab8a29f2d44c" providerId="ADAL" clId="{B358EB41-D0D8-4994-A99F-9819AE016C1E}" dt="2025-05-06T16:41:42.559" v="554" actId="478"/>
          <ac:spMkLst>
            <pc:docMk/>
            <pc:sldMk cId="2766737818" sldId="347"/>
            <ac:spMk id="15" creationId="{15957252-B534-71EF-8DC9-7D7AFA9CA422}"/>
          </ac:spMkLst>
        </pc:spChg>
        <pc:spChg chg="add mod">
          <ac:chgData name="Luca Terenzi" userId="84fc0911-cfdc-4e75-8c37-ab8a29f2d44c" providerId="ADAL" clId="{B358EB41-D0D8-4994-A99F-9819AE016C1E}" dt="2025-05-06T16:41:50.392" v="559" actId="1076"/>
          <ac:spMkLst>
            <pc:docMk/>
            <pc:sldMk cId="2766737818" sldId="347"/>
            <ac:spMk id="16" creationId="{688723E4-B33D-9BFF-E742-7392D60AF829}"/>
          </ac:spMkLst>
        </pc:spChg>
        <pc:picChg chg="add mod">
          <ac:chgData name="Luca Terenzi" userId="84fc0911-cfdc-4e75-8c37-ab8a29f2d44c" providerId="ADAL" clId="{B358EB41-D0D8-4994-A99F-9819AE016C1E}" dt="2025-05-06T16:41:50.392" v="559" actId="1076"/>
          <ac:picMkLst>
            <pc:docMk/>
            <pc:sldMk cId="2766737818" sldId="347"/>
            <ac:picMk id="2" creationId="{11EC3459-0A7F-7864-4934-6466798BA6C3}"/>
          </ac:picMkLst>
        </pc:picChg>
        <pc:picChg chg="del">
          <ac:chgData name="Luca Terenzi" userId="84fc0911-cfdc-4e75-8c37-ab8a29f2d44c" providerId="ADAL" clId="{B358EB41-D0D8-4994-A99F-9819AE016C1E}" dt="2025-05-06T16:41:42.559" v="554" actId="478"/>
          <ac:picMkLst>
            <pc:docMk/>
            <pc:sldMk cId="2766737818" sldId="347"/>
            <ac:picMk id="3" creationId="{CFE555EC-FF43-6C13-D556-3C4D5A39A49E}"/>
          </ac:picMkLst>
        </pc:picChg>
        <pc:picChg chg="del">
          <ac:chgData name="Luca Terenzi" userId="84fc0911-cfdc-4e75-8c37-ab8a29f2d44c" providerId="ADAL" clId="{B358EB41-D0D8-4994-A99F-9819AE016C1E}" dt="2025-05-06T16:41:43.855" v="555" actId="478"/>
          <ac:picMkLst>
            <pc:docMk/>
            <pc:sldMk cId="2766737818" sldId="347"/>
            <ac:picMk id="6" creationId="{A7CE98D6-0E88-3F72-F553-98DD31026F51}"/>
          </ac:picMkLst>
        </pc:picChg>
        <pc:picChg chg="del">
          <ac:chgData name="Luca Terenzi" userId="84fc0911-cfdc-4e75-8c37-ab8a29f2d44c" providerId="ADAL" clId="{B358EB41-D0D8-4994-A99F-9819AE016C1E}" dt="2025-05-06T16:41:44.888" v="556" actId="478"/>
          <ac:picMkLst>
            <pc:docMk/>
            <pc:sldMk cId="2766737818" sldId="347"/>
            <ac:picMk id="7" creationId="{B5ECA95B-791B-26B2-2F23-D3FC2F34FC89}"/>
          </ac:picMkLst>
        </pc:picChg>
        <pc:picChg chg="del">
          <ac:chgData name="Luca Terenzi" userId="84fc0911-cfdc-4e75-8c37-ab8a29f2d44c" providerId="ADAL" clId="{B358EB41-D0D8-4994-A99F-9819AE016C1E}" dt="2025-05-06T16:41:47.107" v="557" actId="478"/>
          <ac:picMkLst>
            <pc:docMk/>
            <pc:sldMk cId="2766737818" sldId="347"/>
            <ac:picMk id="8" creationId="{90D88134-EBFE-1788-1FB6-35BF97C8B45F}"/>
          </ac:picMkLst>
        </pc:picChg>
      </pc:sldChg>
      <pc:sldChg chg="addSp delSp modSp add mod ord delAnim modAnim">
        <pc:chgData name="Luca Terenzi" userId="84fc0911-cfdc-4e75-8c37-ab8a29f2d44c" providerId="ADAL" clId="{B358EB41-D0D8-4994-A99F-9819AE016C1E}" dt="2025-05-07T20:44:05.644" v="1299" actId="403"/>
        <pc:sldMkLst>
          <pc:docMk/>
          <pc:sldMk cId="2397260877" sldId="348"/>
        </pc:sldMkLst>
        <pc:spChg chg="del">
          <ac:chgData name="Luca Terenzi" userId="84fc0911-cfdc-4e75-8c37-ab8a29f2d44c" providerId="ADAL" clId="{B358EB41-D0D8-4994-A99F-9819AE016C1E}" dt="2025-05-07T19:43:25.984" v="1028" actId="478"/>
          <ac:spMkLst>
            <pc:docMk/>
            <pc:sldMk cId="2397260877" sldId="348"/>
            <ac:spMk id="11" creationId="{243D7A10-AA37-4FB7-A963-97FDCE457997}"/>
          </ac:spMkLst>
        </pc:spChg>
        <pc:spChg chg="mod">
          <ac:chgData name="Luca Terenzi" userId="84fc0911-cfdc-4e75-8c37-ab8a29f2d44c" providerId="ADAL" clId="{B358EB41-D0D8-4994-A99F-9819AE016C1E}" dt="2025-05-07T19:52:52.659" v="1121" actId="20577"/>
          <ac:spMkLst>
            <pc:docMk/>
            <pc:sldMk cId="2397260877" sldId="348"/>
            <ac:spMk id="14" creationId="{23008285-F183-1F20-4E51-482F2688B688}"/>
          </ac:spMkLst>
        </pc:spChg>
        <pc:spChg chg="add del mod">
          <ac:chgData name="Luca Terenzi" userId="84fc0911-cfdc-4e75-8c37-ab8a29f2d44c" providerId="ADAL" clId="{B358EB41-D0D8-4994-A99F-9819AE016C1E}" dt="2025-05-07T19:44:13.797" v="1032" actId="478"/>
          <ac:spMkLst>
            <pc:docMk/>
            <pc:sldMk cId="2397260877" sldId="348"/>
            <ac:spMk id="15" creationId="{7B336305-DFE8-B942-4AEB-244524F8CB9B}"/>
          </ac:spMkLst>
        </pc:spChg>
        <pc:spChg chg="add del mod">
          <ac:chgData name="Luca Terenzi" userId="84fc0911-cfdc-4e75-8c37-ab8a29f2d44c" providerId="ADAL" clId="{B358EB41-D0D8-4994-A99F-9819AE016C1E}" dt="2025-05-07T19:44:13.797" v="1032" actId="478"/>
          <ac:spMkLst>
            <pc:docMk/>
            <pc:sldMk cId="2397260877" sldId="348"/>
            <ac:spMk id="16" creationId="{06187083-559B-392C-E7C1-88A773642659}"/>
          </ac:spMkLst>
        </pc:spChg>
        <pc:spChg chg="add del mod">
          <ac:chgData name="Luca Terenzi" userId="84fc0911-cfdc-4e75-8c37-ab8a29f2d44c" providerId="ADAL" clId="{B358EB41-D0D8-4994-A99F-9819AE016C1E}" dt="2025-05-07T19:44:13.797" v="1032" actId="478"/>
          <ac:spMkLst>
            <pc:docMk/>
            <pc:sldMk cId="2397260877" sldId="348"/>
            <ac:spMk id="17" creationId="{90728106-B05B-DC1D-594D-F854D1D13E5D}"/>
          </ac:spMkLst>
        </pc:spChg>
        <pc:spChg chg="add del mod">
          <ac:chgData name="Luca Terenzi" userId="84fc0911-cfdc-4e75-8c37-ab8a29f2d44c" providerId="ADAL" clId="{B358EB41-D0D8-4994-A99F-9819AE016C1E}" dt="2025-05-07T19:44:15.786" v="1033" actId="478"/>
          <ac:spMkLst>
            <pc:docMk/>
            <pc:sldMk cId="2397260877" sldId="348"/>
            <ac:spMk id="19" creationId="{ED15B5A4-D06E-44DF-71F1-8316FFA7B460}"/>
          </ac:spMkLst>
        </pc:spChg>
        <pc:spChg chg="add mod">
          <ac:chgData name="Luca Terenzi" userId="84fc0911-cfdc-4e75-8c37-ab8a29f2d44c" providerId="ADAL" clId="{B358EB41-D0D8-4994-A99F-9819AE016C1E}" dt="2025-05-07T20:44:05.644" v="1299" actId="403"/>
          <ac:spMkLst>
            <pc:docMk/>
            <pc:sldMk cId="2397260877" sldId="348"/>
            <ac:spMk id="26" creationId="{BFD14FD4-7E8C-D94D-9A72-7F69DECE15EA}"/>
          </ac:spMkLst>
        </pc:spChg>
        <pc:spChg chg="add mod">
          <ac:chgData name="Luca Terenzi" userId="84fc0911-cfdc-4e75-8c37-ab8a29f2d44c" providerId="ADAL" clId="{B358EB41-D0D8-4994-A99F-9819AE016C1E}" dt="2025-05-07T19:45:14" v="1035" actId="1076"/>
          <ac:spMkLst>
            <pc:docMk/>
            <pc:sldMk cId="2397260877" sldId="348"/>
            <ac:spMk id="27" creationId="{618E8FB0-2A96-49B8-E270-EE50D5B6B389}"/>
          </ac:spMkLst>
        </pc:spChg>
        <pc:spChg chg="add mod">
          <ac:chgData name="Luca Terenzi" userId="84fc0911-cfdc-4e75-8c37-ab8a29f2d44c" providerId="ADAL" clId="{B358EB41-D0D8-4994-A99F-9819AE016C1E}" dt="2025-05-07T19:45:14" v="1035" actId="1076"/>
          <ac:spMkLst>
            <pc:docMk/>
            <pc:sldMk cId="2397260877" sldId="348"/>
            <ac:spMk id="28" creationId="{D8A6717E-0660-E490-3DC5-227BEC1275CC}"/>
          </ac:spMkLst>
        </pc:spChg>
        <pc:spChg chg="add mod">
          <ac:chgData name="Luca Terenzi" userId="84fc0911-cfdc-4e75-8c37-ab8a29f2d44c" providerId="ADAL" clId="{B358EB41-D0D8-4994-A99F-9819AE016C1E}" dt="2025-05-07T19:45:14" v="1035" actId="1076"/>
          <ac:spMkLst>
            <pc:docMk/>
            <pc:sldMk cId="2397260877" sldId="348"/>
            <ac:spMk id="29" creationId="{7651D709-4390-650F-2C90-1DD18F8F6E0E}"/>
          </ac:spMkLst>
        </pc:spChg>
        <pc:spChg chg="mod">
          <ac:chgData name="Luca Terenzi" userId="84fc0911-cfdc-4e75-8c37-ab8a29f2d44c" providerId="ADAL" clId="{B358EB41-D0D8-4994-A99F-9819AE016C1E}" dt="2025-05-07T19:49:09.915" v="1068" actId="27803"/>
          <ac:spMkLst>
            <pc:docMk/>
            <pc:sldMk cId="2397260877" sldId="348"/>
            <ac:spMk id="36" creationId="{26900BD0-478C-0AA0-A141-3159882F6BD6}"/>
          </ac:spMkLst>
        </pc:spChg>
        <pc:spChg chg="mod">
          <ac:chgData name="Luca Terenzi" userId="84fc0911-cfdc-4e75-8c37-ab8a29f2d44c" providerId="ADAL" clId="{B358EB41-D0D8-4994-A99F-9819AE016C1E}" dt="2025-05-07T19:49:09.915" v="1068" actId="27803"/>
          <ac:spMkLst>
            <pc:docMk/>
            <pc:sldMk cId="2397260877" sldId="348"/>
            <ac:spMk id="37" creationId="{EF8DBF93-2F27-2CB8-A9D3-2FB512EF80B9}"/>
          </ac:spMkLst>
        </pc:spChg>
        <pc:spChg chg="mod">
          <ac:chgData name="Luca Terenzi" userId="84fc0911-cfdc-4e75-8c37-ab8a29f2d44c" providerId="ADAL" clId="{B358EB41-D0D8-4994-A99F-9819AE016C1E}" dt="2025-05-07T19:47:10.739" v="1044" actId="27803"/>
          <ac:spMkLst>
            <pc:docMk/>
            <pc:sldMk cId="2397260877" sldId="348"/>
            <ac:spMk id="39" creationId="{265846C0-7056-7EDA-8AA8-2B9C2422BCB9}"/>
          </ac:spMkLst>
        </pc:spChg>
        <pc:spChg chg="mod">
          <ac:chgData name="Luca Terenzi" userId="84fc0911-cfdc-4e75-8c37-ab8a29f2d44c" providerId="ADAL" clId="{B358EB41-D0D8-4994-A99F-9819AE016C1E}" dt="2025-05-07T19:49:09.915" v="1068" actId="27803"/>
          <ac:spMkLst>
            <pc:docMk/>
            <pc:sldMk cId="2397260877" sldId="348"/>
            <ac:spMk id="40" creationId="{BB5C723D-F144-B454-B2D2-F615651BE3BF}"/>
          </ac:spMkLst>
        </pc:spChg>
        <pc:spChg chg="mod">
          <ac:chgData name="Luca Terenzi" userId="84fc0911-cfdc-4e75-8c37-ab8a29f2d44c" providerId="ADAL" clId="{B358EB41-D0D8-4994-A99F-9819AE016C1E}" dt="2025-05-07T19:49:09.915" v="1068" actId="27803"/>
          <ac:spMkLst>
            <pc:docMk/>
            <pc:sldMk cId="2397260877" sldId="348"/>
            <ac:spMk id="41" creationId="{92B1038D-E0AB-5034-A630-46213CB1EC6A}"/>
          </ac:spMkLst>
        </pc:spChg>
        <pc:spChg chg="mod">
          <ac:chgData name="Luca Terenzi" userId="84fc0911-cfdc-4e75-8c37-ab8a29f2d44c" providerId="ADAL" clId="{B358EB41-D0D8-4994-A99F-9819AE016C1E}" dt="2025-05-07T19:49:09.915" v="1068" actId="27803"/>
          <ac:spMkLst>
            <pc:docMk/>
            <pc:sldMk cId="2397260877" sldId="348"/>
            <ac:spMk id="43" creationId="{DCD32B78-C19B-A17C-182F-BF00740D5A6B}"/>
          </ac:spMkLst>
        </pc:spChg>
        <pc:spChg chg="mod">
          <ac:chgData name="Luca Terenzi" userId="84fc0911-cfdc-4e75-8c37-ab8a29f2d44c" providerId="ADAL" clId="{B358EB41-D0D8-4994-A99F-9819AE016C1E}" dt="2025-05-07T19:49:09.915" v="1068" actId="27803"/>
          <ac:spMkLst>
            <pc:docMk/>
            <pc:sldMk cId="2397260877" sldId="348"/>
            <ac:spMk id="44" creationId="{DE37ADD1-5DCA-D0D3-B2A2-F92B07171630}"/>
          </ac:spMkLst>
        </pc:spChg>
        <pc:spChg chg="mod">
          <ac:chgData name="Luca Terenzi" userId="84fc0911-cfdc-4e75-8c37-ab8a29f2d44c" providerId="ADAL" clId="{B358EB41-D0D8-4994-A99F-9819AE016C1E}" dt="2025-05-07T19:47:10.739" v="1044" actId="27803"/>
          <ac:spMkLst>
            <pc:docMk/>
            <pc:sldMk cId="2397260877" sldId="348"/>
            <ac:spMk id="45" creationId="{50A58639-36CF-A24A-3299-50FB87F70F8E}"/>
          </ac:spMkLst>
        </pc:spChg>
        <pc:spChg chg="mod">
          <ac:chgData name="Luca Terenzi" userId="84fc0911-cfdc-4e75-8c37-ab8a29f2d44c" providerId="ADAL" clId="{B358EB41-D0D8-4994-A99F-9819AE016C1E}" dt="2025-05-07T19:49:09.915" v="1068" actId="27803"/>
          <ac:spMkLst>
            <pc:docMk/>
            <pc:sldMk cId="2397260877" sldId="348"/>
            <ac:spMk id="46" creationId="{7441CAC7-3F3A-9F2A-44F2-69E5CB18FF33}"/>
          </ac:spMkLst>
        </pc:spChg>
        <pc:spChg chg="mod">
          <ac:chgData name="Luca Terenzi" userId="84fc0911-cfdc-4e75-8c37-ab8a29f2d44c" providerId="ADAL" clId="{B358EB41-D0D8-4994-A99F-9819AE016C1E}" dt="2025-05-07T19:49:09.915" v="1068" actId="27803"/>
          <ac:spMkLst>
            <pc:docMk/>
            <pc:sldMk cId="2397260877" sldId="348"/>
            <ac:spMk id="47" creationId="{87722ECC-416F-6D82-78B5-EFA2FD3BD8BB}"/>
          </ac:spMkLst>
        </pc:spChg>
        <pc:spChg chg="mod">
          <ac:chgData name="Luca Terenzi" userId="84fc0911-cfdc-4e75-8c37-ab8a29f2d44c" providerId="ADAL" clId="{B358EB41-D0D8-4994-A99F-9819AE016C1E}" dt="2025-05-07T19:47:10.739" v="1044" actId="27803"/>
          <ac:spMkLst>
            <pc:docMk/>
            <pc:sldMk cId="2397260877" sldId="348"/>
            <ac:spMk id="50" creationId="{4950D7C9-398A-BFF6-CFFE-00983C0FA9EC}"/>
          </ac:spMkLst>
        </pc:spChg>
        <pc:spChg chg="mod">
          <ac:chgData name="Luca Terenzi" userId="84fc0911-cfdc-4e75-8c37-ab8a29f2d44c" providerId="ADAL" clId="{B358EB41-D0D8-4994-A99F-9819AE016C1E}" dt="2025-05-07T19:47:10.739" v="1044" actId="27803"/>
          <ac:spMkLst>
            <pc:docMk/>
            <pc:sldMk cId="2397260877" sldId="348"/>
            <ac:spMk id="51" creationId="{8F0364FA-4E44-3E7A-104D-501C025B9112}"/>
          </ac:spMkLst>
        </pc:spChg>
        <pc:spChg chg="mod">
          <ac:chgData name="Luca Terenzi" userId="84fc0911-cfdc-4e75-8c37-ab8a29f2d44c" providerId="ADAL" clId="{B358EB41-D0D8-4994-A99F-9819AE016C1E}" dt="2025-05-07T19:49:09.915" v="1068" actId="27803"/>
          <ac:spMkLst>
            <pc:docMk/>
            <pc:sldMk cId="2397260877" sldId="348"/>
            <ac:spMk id="52" creationId="{515645D7-09A0-2D5E-15D0-FC5E03C5F063}"/>
          </ac:spMkLst>
        </pc:spChg>
        <pc:spChg chg="mod">
          <ac:chgData name="Luca Terenzi" userId="84fc0911-cfdc-4e75-8c37-ab8a29f2d44c" providerId="ADAL" clId="{B358EB41-D0D8-4994-A99F-9819AE016C1E}" dt="2025-05-07T19:47:10.739" v="1044" actId="27803"/>
          <ac:spMkLst>
            <pc:docMk/>
            <pc:sldMk cId="2397260877" sldId="348"/>
            <ac:spMk id="54" creationId="{05417A0F-9176-32B3-8AFF-A026C987E25A}"/>
          </ac:spMkLst>
        </pc:spChg>
        <pc:spChg chg="mod">
          <ac:chgData name="Luca Terenzi" userId="84fc0911-cfdc-4e75-8c37-ab8a29f2d44c" providerId="ADAL" clId="{B358EB41-D0D8-4994-A99F-9819AE016C1E}" dt="2025-05-07T19:47:10.739" v="1044" actId="27803"/>
          <ac:spMkLst>
            <pc:docMk/>
            <pc:sldMk cId="2397260877" sldId="348"/>
            <ac:spMk id="58" creationId="{4DA85F27-A750-F0C9-5641-87A0248F4DA0}"/>
          </ac:spMkLst>
        </pc:spChg>
        <pc:spChg chg="mod">
          <ac:chgData name="Luca Terenzi" userId="84fc0911-cfdc-4e75-8c37-ab8a29f2d44c" providerId="ADAL" clId="{B358EB41-D0D8-4994-A99F-9819AE016C1E}" dt="2025-05-07T19:49:09.915" v="1068" actId="27803"/>
          <ac:spMkLst>
            <pc:docMk/>
            <pc:sldMk cId="2397260877" sldId="348"/>
            <ac:spMk id="59" creationId="{76FF51E4-A16D-1B06-3268-470379FCF223}"/>
          </ac:spMkLst>
        </pc:spChg>
        <pc:spChg chg="add mod">
          <ac:chgData name="Luca Terenzi" userId="84fc0911-cfdc-4e75-8c37-ab8a29f2d44c" providerId="ADAL" clId="{B358EB41-D0D8-4994-A99F-9819AE016C1E}" dt="2025-05-07T19:49:08.887" v="1066" actId="1076"/>
          <ac:spMkLst>
            <pc:docMk/>
            <pc:sldMk cId="2397260877" sldId="348"/>
            <ac:spMk id="60" creationId="{2DF311DC-9004-5D89-DCFB-E5A259366665}"/>
          </ac:spMkLst>
        </pc:spChg>
        <pc:spChg chg="mod">
          <ac:chgData name="Luca Terenzi" userId="84fc0911-cfdc-4e75-8c37-ab8a29f2d44c" providerId="ADAL" clId="{B358EB41-D0D8-4994-A99F-9819AE016C1E}" dt="2025-05-07T19:47:58.524" v="1052"/>
          <ac:spMkLst>
            <pc:docMk/>
            <pc:sldMk cId="2397260877" sldId="348"/>
            <ac:spMk id="62" creationId="{813C0B03-397F-96C7-7BEC-26548D8B2D9C}"/>
          </ac:spMkLst>
        </pc:spChg>
        <pc:spChg chg="mod">
          <ac:chgData name="Luca Terenzi" userId="84fc0911-cfdc-4e75-8c37-ab8a29f2d44c" providerId="ADAL" clId="{B358EB41-D0D8-4994-A99F-9819AE016C1E}" dt="2025-05-07T19:47:58.524" v="1052"/>
          <ac:spMkLst>
            <pc:docMk/>
            <pc:sldMk cId="2397260877" sldId="348"/>
            <ac:spMk id="63" creationId="{139ABA7E-8A19-A16A-3821-F43A32F0789B}"/>
          </ac:spMkLst>
        </pc:spChg>
        <pc:spChg chg="add del mod">
          <ac:chgData name="Luca Terenzi" userId="84fc0911-cfdc-4e75-8c37-ab8a29f2d44c" providerId="ADAL" clId="{B358EB41-D0D8-4994-A99F-9819AE016C1E}" dt="2025-05-07T19:49:05.614" v="1058" actId="478"/>
          <ac:spMkLst>
            <pc:docMk/>
            <pc:sldMk cId="2397260877" sldId="348"/>
            <ac:spMk id="64" creationId="{1EB82D69-C4A4-77EE-A2CD-FC95A2D4B57A}"/>
          </ac:spMkLst>
        </pc:spChg>
        <pc:spChg chg="add del">
          <ac:chgData name="Luca Terenzi" userId="84fc0911-cfdc-4e75-8c37-ab8a29f2d44c" providerId="ADAL" clId="{B358EB41-D0D8-4994-A99F-9819AE016C1E}" dt="2025-05-07T19:49:35.489" v="1070" actId="11529"/>
          <ac:spMkLst>
            <pc:docMk/>
            <pc:sldMk cId="2397260877" sldId="348"/>
            <ac:spMk id="65" creationId="{FB7145C6-6E09-1685-2376-F3BBB6A298D3}"/>
          </ac:spMkLst>
        </pc:spChg>
        <pc:spChg chg="add mod">
          <ac:chgData name="Luca Terenzi" userId="84fc0911-cfdc-4e75-8c37-ab8a29f2d44c" providerId="ADAL" clId="{B358EB41-D0D8-4994-A99F-9819AE016C1E}" dt="2025-05-07T19:50:01.603" v="1076" actId="1038"/>
          <ac:spMkLst>
            <pc:docMk/>
            <pc:sldMk cId="2397260877" sldId="348"/>
            <ac:spMk id="66" creationId="{B61EBBD3-5759-7616-A9B8-83D3EE5DE7CA}"/>
          </ac:spMkLst>
        </pc:spChg>
        <pc:grpChg chg="del">
          <ac:chgData name="Luca Terenzi" userId="84fc0911-cfdc-4e75-8c37-ab8a29f2d44c" providerId="ADAL" clId="{B358EB41-D0D8-4994-A99F-9819AE016C1E}" dt="2025-05-07T19:42:36.356" v="1023" actId="478"/>
          <ac:grpSpMkLst>
            <pc:docMk/>
            <pc:sldMk cId="2397260877" sldId="348"/>
            <ac:grpSpMk id="9" creationId="{DF293B1E-0C44-B55D-E409-6F19A0B5BCD7}"/>
          </ac:grpSpMkLst>
        </pc:grpChg>
        <pc:grpChg chg="add mod">
          <ac:chgData name="Luca Terenzi" userId="84fc0911-cfdc-4e75-8c37-ab8a29f2d44c" providerId="ADAL" clId="{B358EB41-D0D8-4994-A99F-9819AE016C1E}" dt="2025-05-07T19:49:07.040" v="1061" actId="1076"/>
          <ac:grpSpMkLst>
            <pc:docMk/>
            <pc:sldMk cId="2397260877" sldId="348"/>
            <ac:grpSpMk id="61" creationId="{85E4A0C6-5943-F8B7-0B07-693F186F2FAB}"/>
          </ac:grpSpMkLst>
        </pc:grpChg>
        <pc:picChg chg="add del mod">
          <ac:chgData name="Luca Terenzi" userId="84fc0911-cfdc-4e75-8c37-ab8a29f2d44c" providerId="ADAL" clId="{B358EB41-D0D8-4994-A99F-9819AE016C1E}" dt="2025-05-07T19:44:13.797" v="1032" actId="478"/>
          <ac:picMkLst>
            <pc:docMk/>
            <pc:sldMk cId="2397260877" sldId="348"/>
            <ac:picMk id="4" creationId="{76150A12-A256-CC0E-F529-0EE272140BDF}"/>
          </ac:picMkLst>
        </pc:picChg>
        <pc:picChg chg="add del mod">
          <ac:chgData name="Luca Terenzi" userId="84fc0911-cfdc-4e75-8c37-ab8a29f2d44c" providerId="ADAL" clId="{B358EB41-D0D8-4994-A99F-9819AE016C1E}" dt="2025-05-07T19:44:13.797" v="1032" actId="478"/>
          <ac:picMkLst>
            <pc:docMk/>
            <pc:sldMk cId="2397260877" sldId="348"/>
            <ac:picMk id="5" creationId="{94C26FF8-1D25-0F35-110B-736B451467B0}"/>
          </ac:picMkLst>
        </pc:picChg>
        <pc:picChg chg="add del mod">
          <ac:chgData name="Luca Terenzi" userId="84fc0911-cfdc-4e75-8c37-ab8a29f2d44c" providerId="ADAL" clId="{B358EB41-D0D8-4994-A99F-9819AE016C1E}" dt="2025-05-07T19:44:13.797" v="1032" actId="478"/>
          <ac:picMkLst>
            <pc:docMk/>
            <pc:sldMk cId="2397260877" sldId="348"/>
            <ac:picMk id="8" creationId="{76A262A4-0725-EB2D-82CA-2A785C1BD946}"/>
          </ac:picMkLst>
        </pc:picChg>
        <pc:picChg chg="add del mod">
          <ac:chgData name="Luca Terenzi" userId="84fc0911-cfdc-4e75-8c37-ab8a29f2d44c" providerId="ADAL" clId="{B358EB41-D0D8-4994-A99F-9819AE016C1E}" dt="2025-05-07T19:44:13.797" v="1032" actId="478"/>
          <ac:picMkLst>
            <pc:docMk/>
            <pc:sldMk cId="2397260877" sldId="348"/>
            <ac:picMk id="10" creationId="{CFF5987A-F1BD-3050-F97C-D964CDC4CBB0}"/>
          </ac:picMkLst>
        </pc:picChg>
        <pc:picChg chg="add del mod">
          <ac:chgData name="Luca Terenzi" userId="84fc0911-cfdc-4e75-8c37-ab8a29f2d44c" providerId="ADAL" clId="{B358EB41-D0D8-4994-A99F-9819AE016C1E}" dt="2025-05-07T19:44:13.797" v="1032" actId="478"/>
          <ac:picMkLst>
            <pc:docMk/>
            <pc:sldMk cId="2397260877" sldId="348"/>
            <ac:picMk id="12" creationId="{C857FD5A-B218-764E-3857-7C4102FAABEB}"/>
          </ac:picMkLst>
        </pc:picChg>
        <pc:picChg chg="add del mod">
          <ac:chgData name="Luca Terenzi" userId="84fc0911-cfdc-4e75-8c37-ab8a29f2d44c" providerId="ADAL" clId="{B358EB41-D0D8-4994-A99F-9819AE016C1E}" dt="2025-05-07T19:44:01.808" v="1031" actId="478"/>
          <ac:picMkLst>
            <pc:docMk/>
            <pc:sldMk cId="2397260877" sldId="348"/>
            <ac:picMk id="13" creationId="{FF22C02C-FAA5-474A-057D-8862AFF9EBA0}"/>
          </ac:picMkLst>
        </pc:picChg>
        <pc:picChg chg="add mod">
          <ac:chgData name="Luca Terenzi" userId="84fc0911-cfdc-4e75-8c37-ab8a29f2d44c" providerId="ADAL" clId="{B358EB41-D0D8-4994-A99F-9819AE016C1E}" dt="2025-05-07T19:45:14" v="1035" actId="1076"/>
          <ac:picMkLst>
            <pc:docMk/>
            <pc:sldMk cId="2397260877" sldId="348"/>
            <ac:picMk id="20" creationId="{F987AB37-D560-6D9F-DB8D-C4537C0D1C40}"/>
          </ac:picMkLst>
        </pc:picChg>
        <pc:picChg chg="add mod">
          <ac:chgData name="Luca Terenzi" userId="84fc0911-cfdc-4e75-8c37-ab8a29f2d44c" providerId="ADAL" clId="{B358EB41-D0D8-4994-A99F-9819AE016C1E}" dt="2025-05-07T19:45:14" v="1035" actId="1076"/>
          <ac:picMkLst>
            <pc:docMk/>
            <pc:sldMk cId="2397260877" sldId="348"/>
            <ac:picMk id="21" creationId="{3B84EA63-4EAE-C1CA-4791-B83B551BAA0E}"/>
          </ac:picMkLst>
        </pc:picChg>
        <pc:picChg chg="add mod">
          <ac:chgData name="Luca Terenzi" userId="84fc0911-cfdc-4e75-8c37-ab8a29f2d44c" providerId="ADAL" clId="{B358EB41-D0D8-4994-A99F-9819AE016C1E}" dt="2025-05-07T19:45:14" v="1035" actId="1076"/>
          <ac:picMkLst>
            <pc:docMk/>
            <pc:sldMk cId="2397260877" sldId="348"/>
            <ac:picMk id="22" creationId="{92067A39-071C-7EA7-A9E4-776975037BC5}"/>
          </ac:picMkLst>
        </pc:picChg>
        <pc:picChg chg="add mod">
          <ac:chgData name="Luca Terenzi" userId="84fc0911-cfdc-4e75-8c37-ab8a29f2d44c" providerId="ADAL" clId="{B358EB41-D0D8-4994-A99F-9819AE016C1E}" dt="2025-05-07T19:45:14" v="1035" actId="1076"/>
          <ac:picMkLst>
            <pc:docMk/>
            <pc:sldMk cId="2397260877" sldId="348"/>
            <ac:picMk id="23" creationId="{27E8C0F6-E689-B3DC-40D2-42CFC6361619}"/>
          </ac:picMkLst>
        </pc:picChg>
        <pc:picChg chg="add mod">
          <ac:chgData name="Luca Terenzi" userId="84fc0911-cfdc-4e75-8c37-ab8a29f2d44c" providerId="ADAL" clId="{B358EB41-D0D8-4994-A99F-9819AE016C1E}" dt="2025-05-07T19:45:14" v="1035" actId="1076"/>
          <ac:picMkLst>
            <pc:docMk/>
            <pc:sldMk cId="2397260877" sldId="348"/>
            <ac:picMk id="24" creationId="{043AAF48-0BB0-1833-28DD-B857FE2B83D4}"/>
          </ac:picMkLst>
        </pc:picChg>
        <pc:picChg chg="add mod">
          <ac:chgData name="Luca Terenzi" userId="84fc0911-cfdc-4e75-8c37-ab8a29f2d44c" providerId="ADAL" clId="{B358EB41-D0D8-4994-A99F-9819AE016C1E}" dt="2025-05-07T19:51:13.333" v="1093" actId="1076"/>
          <ac:picMkLst>
            <pc:docMk/>
            <pc:sldMk cId="2397260877" sldId="348"/>
            <ac:picMk id="25" creationId="{C7CEEE97-17A3-D223-B404-634C082E4333}"/>
          </ac:picMkLst>
        </pc:picChg>
        <pc:picChg chg="add del mod">
          <ac:chgData name="Luca Terenzi" userId="84fc0911-cfdc-4e75-8c37-ab8a29f2d44c" providerId="ADAL" clId="{B358EB41-D0D8-4994-A99F-9819AE016C1E}" dt="2025-05-07T19:46:00.810" v="1039" actId="478"/>
          <ac:picMkLst>
            <pc:docMk/>
            <pc:sldMk cId="2397260877" sldId="348"/>
            <ac:picMk id="30" creationId="{0FA86EEB-E362-C614-9337-D27B33C9FA61}"/>
          </ac:picMkLst>
        </pc:picChg>
        <pc:cxnChg chg="add mod">
          <ac:chgData name="Luca Terenzi" userId="84fc0911-cfdc-4e75-8c37-ab8a29f2d44c" providerId="ADAL" clId="{B358EB41-D0D8-4994-A99F-9819AE016C1E}" dt="2025-05-07T19:50:43.312" v="1090" actId="1036"/>
          <ac:cxnSpMkLst>
            <pc:docMk/>
            <pc:sldMk cId="2397260877" sldId="348"/>
            <ac:cxnSpMk id="68" creationId="{4A680220-310C-ED2F-873B-34D6315A5BB1}"/>
          </ac:cxnSpMkLst>
        </pc:cxnChg>
      </pc:sldChg>
      <pc:sldChg chg="add del">
        <pc:chgData name="Luca Terenzi" userId="84fc0911-cfdc-4e75-8c37-ab8a29f2d44c" providerId="ADAL" clId="{B358EB41-D0D8-4994-A99F-9819AE016C1E}" dt="2025-05-07T20:44:18.601" v="1302"/>
        <pc:sldMkLst>
          <pc:docMk/>
          <pc:sldMk cId="300163496" sldId="349"/>
        </pc:sldMkLst>
      </pc:sldChg>
      <pc:sldChg chg="del">
        <pc:chgData name="Luca Terenzi" userId="84fc0911-cfdc-4e75-8c37-ab8a29f2d44c" providerId="ADAL" clId="{B358EB41-D0D8-4994-A99F-9819AE016C1E}" dt="2025-04-30T10:52:24.166" v="20" actId="47"/>
        <pc:sldMkLst>
          <pc:docMk/>
          <pc:sldMk cId="3907965817" sldId="368"/>
        </pc:sldMkLst>
      </pc:sldChg>
    </pc:docChg>
  </pc:docChgLst>
  <pc:docChgLst>
    <pc:chgData name="Luca Terenzi" userId="84fc0911-cfdc-4e75-8c37-ab8a29f2d44c" providerId="ADAL" clId="{73E11FFB-273A-4CF5-B0A3-C3F5B2EE303B}"/>
    <pc:docChg chg="undo custSel addSld delSld modSld sldOrd">
      <pc:chgData name="Luca Terenzi" userId="84fc0911-cfdc-4e75-8c37-ab8a29f2d44c" providerId="ADAL" clId="{73E11FFB-273A-4CF5-B0A3-C3F5B2EE303B}" dt="2024-11-22T08:05:36.006" v="4726" actId="1035"/>
      <pc:docMkLst>
        <pc:docMk/>
      </pc:docMkLst>
      <pc:sldChg chg="addSp modSp new mod">
        <pc:chgData name="Luca Terenzi" userId="84fc0911-cfdc-4e75-8c37-ab8a29f2d44c" providerId="ADAL" clId="{73E11FFB-273A-4CF5-B0A3-C3F5B2EE303B}" dt="2024-11-22T08:02:57.774" v="4520" actId="1076"/>
        <pc:sldMkLst>
          <pc:docMk/>
          <pc:sldMk cId="2300026099" sldId="256"/>
        </pc:sldMkLst>
      </pc:sldChg>
      <pc:sldChg chg="addSp delSp modSp new mod">
        <pc:chgData name="Luca Terenzi" userId="84fc0911-cfdc-4e75-8c37-ab8a29f2d44c" providerId="ADAL" clId="{73E11FFB-273A-4CF5-B0A3-C3F5B2EE303B}" dt="2024-11-22T08:03:12.896" v="4523" actId="1076"/>
        <pc:sldMkLst>
          <pc:docMk/>
          <pc:sldMk cId="2549954270" sldId="257"/>
        </pc:sldMkLst>
      </pc:sldChg>
      <pc:sldChg chg="addSp delSp modSp new mod">
        <pc:chgData name="Luca Terenzi" userId="84fc0911-cfdc-4e75-8c37-ab8a29f2d44c" providerId="ADAL" clId="{73E11FFB-273A-4CF5-B0A3-C3F5B2EE303B}" dt="2024-11-22T08:03:20.433" v="4527"/>
        <pc:sldMkLst>
          <pc:docMk/>
          <pc:sldMk cId="507350879" sldId="258"/>
        </pc:sldMkLst>
      </pc:sldChg>
      <pc:sldChg chg="addSp delSp modSp add mod">
        <pc:chgData name="Luca Terenzi" userId="84fc0911-cfdc-4e75-8c37-ab8a29f2d44c" providerId="ADAL" clId="{73E11FFB-273A-4CF5-B0A3-C3F5B2EE303B}" dt="2024-11-22T08:03:22.056" v="4528"/>
        <pc:sldMkLst>
          <pc:docMk/>
          <pc:sldMk cId="2711053308" sldId="259"/>
        </pc:sldMkLst>
      </pc:sldChg>
      <pc:sldChg chg="addSp delSp modSp add mod">
        <pc:chgData name="Luca Terenzi" userId="84fc0911-cfdc-4e75-8c37-ab8a29f2d44c" providerId="ADAL" clId="{73E11FFB-273A-4CF5-B0A3-C3F5B2EE303B}" dt="2024-11-22T08:03:23.863" v="4529"/>
        <pc:sldMkLst>
          <pc:docMk/>
          <pc:sldMk cId="2952849815" sldId="260"/>
        </pc:sldMkLst>
      </pc:sldChg>
      <pc:sldChg chg="addSp delSp modSp add del mod ord">
        <pc:chgData name="Luca Terenzi" userId="84fc0911-cfdc-4e75-8c37-ab8a29f2d44c" providerId="ADAL" clId="{73E11FFB-273A-4CF5-B0A3-C3F5B2EE303B}" dt="2024-11-21T16:16:10.370" v="3915" actId="47"/>
        <pc:sldMkLst>
          <pc:docMk/>
          <pc:sldMk cId="4213250013" sldId="261"/>
        </pc:sldMkLst>
      </pc:sldChg>
      <pc:sldChg chg="addSp delSp modSp add mod">
        <pc:chgData name="Luca Terenzi" userId="84fc0911-cfdc-4e75-8c37-ab8a29f2d44c" providerId="ADAL" clId="{73E11FFB-273A-4CF5-B0A3-C3F5B2EE303B}" dt="2024-11-22T08:03:25.532" v="4530"/>
        <pc:sldMkLst>
          <pc:docMk/>
          <pc:sldMk cId="435692239" sldId="262"/>
        </pc:sldMkLst>
      </pc:sldChg>
      <pc:sldChg chg="addSp delSp modSp add mod ord">
        <pc:chgData name="Luca Terenzi" userId="84fc0911-cfdc-4e75-8c37-ab8a29f2d44c" providerId="ADAL" clId="{73E11FFB-273A-4CF5-B0A3-C3F5B2EE303B}" dt="2024-11-22T08:04:59.164" v="4663"/>
        <pc:sldMkLst>
          <pc:docMk/>
          <pc:sldMk cId="726342770" sldId="273"/>
        </pc:sldMkLst>
      </pc:sldChg>
      <pc:sldChg chg="addSp modSp add mod ord">
        <pc:chgData name="Luca Terenzi" userId="84fc0911-cfdc-4e75-8c37-ab8a29f2d44c" providerId="ADAL" clId="{73E11FFB-273A-4CF5-B0A3-C3F5B2EE303B}" dt="2024-11-22T08:04:57.148" v="4662"/>
        <pc:sldMkLst>
          <pc:docMk/>
          <pc:sldMk cId="4225129318" sldId="274"/>
        </pc:sldMkLst>
      </pc:sldChg>
      <pc:sldChg chg="addSp delSp modSp add mod">
        <pc:chgData name="Luca Terenzi" userId="84fc0911-cfdc-4e75-8c37-ab8a29f2d44c" providerId="ADAL" clId="{73E11FFB-273A-4CF5-B0A3-C3F5B2EE303B}" dt="2024-11-22T08:05:01.058" v="4664"/>
        <pc:sldMkLst>
          <pc:docMk/>
          <pc:sldMk cId="2325198483" sldId="277"/>
        </pc:sldMkLst>
      </pc:sldChg>
      <pc:sldChg chg="addSp modSp add">
        <pc:chgData name="Luca Terenzi" userId="84fc0911-cfdc-4e75-8c37-ab8a29f2d44c" providerId="ADAL" clId="{73E11FFB-273A-4CF5-B0A3-C3F5B2EE303B}" dt="2024-11-22T08:05:06.083" v="4665"/>
        <pc:sldMkLst>
          <pc:docMk/>
          <pc:sldMk cId="2770106797" sldId="278"/>
        </pc:sldMkLst>
      </pc:sldChg>
      <pc:sldChg chg="addSp modSp add mod">
        <pc:chgData name="Luca Terenzi" userId="84fc0911-cfdc-4e75-8c37-ab8a29f2d44c" providerId="ADAL" clId="{73E11FFB-273A-4CF5-B0A3-C3F5B2EE303B}" dt="2024-11-22T08:03:29.992" v="4532"/>
        <pc:sldMkLst>
          <pc:docMk/>
          <pc:sldMk cId="2012977714" sldId="288"/>
        </pc:sldMkLst>
      </pc:sldChg>
      <pc:sldChg chg="addSp modSp add">
        <pc:chgData name="Luca Terenzi" userId="84fc0911-cfdc-4e75-8c37-ab8a29f2d44c" providerId="ADAL" clId="{73E11FFB-273A-4CF5-B0A3-C3F5B2EE303B}" dt="2024-11-22T08:03:32.404" v="4533"/>
        <pc:sldMkLst>
          <pc:docMk/>
          <pc:sldMk cId="564230634" sldId="292"/>
        </pc:sldMkLst>
      </pc:sldChg>
      <pc:sldChg chg="addSp modSp add">
        <pc:chgData name="Luca Terenzi" userId="84fc0911-cfdc-4e75-8c37-ab8a29f2d44c" providerId="ADAL" clId="{73E11FFB-273A-4CF5-B0A3-C3F5B2EE303B}" dt="2024-11-22T08:03:34.036" v="4534"/>
        <pc:sldMkLst>
          <pc:docMk/>
          <pc:sldMk cId="2589317858" sldId="293"/>
        </pc:sldMkLst>
      </pc:sldChg>
      <pc:sldChg chg="addSp modSp add">
        <pc:chgData name="Luca Terenzi" userId="84fc0911-cfdc-4e75-8c37-ab8a29f2d44c" providerId="ADAL" clId="{73E11FFB-273A-4CF5-B0A3-C3F5B2EE303B}" dt="2024-11-22T08:03:38.069" v="4536"/>
        <pc:sldMkLst>
          <pc:docMk/>
          <pc:sldMk cId="1560732166" sldId="294"/>
        </pc:sldMkLst>
      </pc:sldChg>
      <pc:sldChg chg="addSp modSp add mod">
        <pc:chgData name="Luca Terenzi" userId="84fc0911-cfdc-4e75-8c37-ab8a29f2d44c" providerId="ADAL" clId="{73E11FFB-273A-4CF5-B0A3-C3F5B2EE303B}" dt="2024-11-22T08:03:28.524" v="4531"/>
        <pc:sldMkLst>
          <pc:docMk/>
          <pc:sldMk cId="1068409314" sldId="295"/>
        </pc:sldMkLst>
      </pc:sldChg>
      <pc:sldChg chg="addSp modSp add mod">
        <pc:chgData name="Luca Terenzi" userId="84fc0911-cfdc-4e75-8c37-ab8a29f2d44c" providerId="ADAL" clId="{73E11FFB-273A-4CF5-B0A3-C3F5B2EE303B}" dt="2024-11-22T08:04:10.397" v="4635" actId="14100"/>
        <pc:sldMkLst>
          <pc:docMk/>
          <pc:sldMk cId="1217468904" sldId="302"/>
        </pc:sldMkLst>
      </pc:sldChg>
      <pc:sldChg chg="addSp delSp modSp add mod">
        <pc:chgData name="Luca Terenzi" userId="84fc0911-cfdc-4e75-8c37-ab8a29f2d44c" providerId="ADAL" clId="{73E11FFB-273A-4CF5-B0A3-C3F5B2EE303B}" dt="2024-11-22T08:03:18.357" v="4526" actId="1035"/>
        <pc:sldMkLst>
          <pc:docMk/>
          <pc:sldMk cId="2288574635" sldId="303"/>
        </pc:sldMkLst>
      </pc:sldChg>
      <pc:sldChg chg="addSp delSp modSp new mod">
        <pc:chgData name="Luca Terenzi" userId="84fc0911-cfdc-4e75-8c37-ab8a29f2d44c" providerId="ADAL" clId="{73E11FFB-273A-4CF5-B0A3-C3F5B2EE303B}" dt="2024-11-22T08:04:22.657" v="4636"/>
        <pc:sldMkLst>
          <pc:docMk/>
          <pc:sldMk cId="2640810190" sldId="304"/>
        </pc:sldMkLst>
      </pc:sldChg>
      <pc:sldChg chg="addSp delSp modSp add mod ord">
        <pc:chgData name="Luca Terenzi" userId="84fc0911-cfdc-4e75-8c37-ab8a29f2d44c" providerId="ADAL" clId="{73E11FFB-273A-4CF5-B0A3-C3F5B2EE303B}" dt="2024-11-22T08:04:52.107" v="4660"/>
        <pc:sldMkLst>
          <pc:docMk/>
          <pc:sldMk cId="2083343138" sldId="305"/>
        </pc:sldMkLst>
      </pc:sldChg>
      <pc:sldChg chg="modSp add del mod">
        <pc:chgData name="Luca Terenzi" userId="84fc0911-cfdc-4e75-8c37-ab8a29f2d44c" providerId="ADAL" clId="{73E11FFB-273A-4CF5-B0A3-C3F5B2EE303B}" dt="2024-11-21T15:47:22.226" v="1242" actId="47"/>
        <pc:sldMkLst>
          <pc:docMk/>
          <pc:sldMk cId="3485182470" sldId="305"/>
        </pc:sldMkLst>
      </pc:sldChg>
      <pc:sldChg chg="addSp delSp modSp add mod">
        <pc:chgData name="Luca Terenzi" userId="84fc0911-cfdc-4e75-8c37-ab8a29f2d44c" providerId="ADAL" clId="{73E11FFB-273A-4CF5-B0A3-C3F5B2EE303B}" dt="2024-11-22T08:05:08.101" v="4666"/>
        <pc:sldMkLst>
          <pc:docMk/>
          <pc:sldMk cId="1348984243" sldId="306"/>
        </pc:sldMkLst>
      </pc:sldChg>
      <pc:sldChg chg="addSp delSp modSp new mod ord">
        <pc:chgData name="Luca Terenzi" userId="84fc0911-cfdc-4e75-8c37-ab8a29f2d44c" providerId="ADAL" clId="{73E11FFB-273A-4CF5-B0A3-C3F5B2EE303B}" dt="2024-11-22T08:04:55.270" v="4661"/>
        <pc:sldMkLst>
          <pc:docMk/>
          <pc:sldMk cId="2583316433" sldId="307"/>
        </pc:sldMkLst>
      </pc:sldChg>
      <pc:sldChg chg="addSp delSp modSp add mod ord">
        <pc:chgData name="Luca Terenzi" userId="84fc0911-cfdc-4e75-8c37-ab8a29f2d44c" providerId="ADAL" clId="{73E11FFB-273A-4CF5-B0A3-C3F5B2EE303B}" dt="2024-11-22T08:04:49.049" v="4659" actId="14100"/>
        <pc:sldMkLst>
          <pc:docMk/>
          <pc:sldMk cId="1814108533" sldId="308"/>
        </pc:sldMkLst>
      </pc:sldChg>
      <pc:sldChg chg="addSp delSp modSp add mod">
        <pc:chgData name="Luca Terenzi" userId="84fc0911-cfdc-4e75-8c37-ab8a29f2d44c" providerId="ADAL" clId="{73E11FFB-273A-4CF5-B0A3-C3F5B2EE303B}" dt="2024-11-22T08:05:36.006" v="4726" actId="1035"/>
        <pc:sldMkLst>
          <pc:docMk/>
          <pc:sldMk cId="2828600571" sldId="309"/>
        </pc:sldMkLst>
      </pc:sldChg>
      <pc:sldChg chg="add del">
        <pc:chgData name="Luca Terenzi" userId="84fc0911-cfdc-4e75-8c37-ab8a29f2d44c" providerId="ADAL" clId="{73E11FFB-273A-4CF5-B0A3-C3F5B2EE303B}" dt="2024-11-22T08:02:03.267" v="4492" actId="47"/>
        <pc:sldMkLst>
          <pc:docMk/>
          <pc:sldMk cId="208122748" sldId="310"/>
        </pc:sldMkLst>
      </pc:sldChg>
    </pc:docChg>
  </pc:docChgLst>
  <pc:docChgLst>
    <pc:chgData name="Luca Terenzi" userId="84fc0911-cfdc-4e75-8c37-ab8a29f2d44c" providerId="ADAL" clId="{7AA099B5-8BD8-4CBF-9D81-5878CF54188A}"/>
    <pc:docChg chg="undo custSel addSld delSld modSld sldOrd modShowInfo">
      <pc:chgData name="Luca Terenzi" userId="84fc0911-cfdc-4e75-8c37-ab8a29f2d44c" providerId="ADAL" clId="{7AA099B5-8BD8-4CBF-9D81-5878CF54188A}" dt="2025-03-05T15:36:07.265" v="15252" actId="20577"/>
      <pc:docMkLst>
        <pc:docMk/>
      </pc:docMkLst>
      <pc:sldChg chg="delSp modSp mod modTransition modNotesTx">
        <pc:chgData name="Luca Terenzi" userId="84fc0911-cfdc-4e75-8c37-ab8a29f2d44c" providerId="ADAL" clId="{7AA099B5-8BD8-4CBF-9D81-5878CF54188A}" dt="2025-01-27T08:13:20.085" v="14489" actId="20577"/>
        <pc:sldMkLst>
          <pc:docMk/>
          <pc:sldMk cId="2300026099" sldId="256"/>
        </pc:sldMkLst>
      </pc:sldChg>
      <pc:sldChg chg="addSp delSp modSp mod modTransition modAnim modNotesTx">
        <pc:chgData name="Luca Terenzi" userId="84fc0911-cfdc-4e75-8c37-ab8a29f2d44c" providerId="ADAL" clId="{7AA099B5-8BD8-4CBF-9D81-5878CF54188A}" dt="2025-01-27T08:13:31.991" v="14505" actId="20577"/>
        <pc:sldMkLst>
          <pc:docMk/>
          <pc:sldMk cId="2549954270" sldId="257"/>
        </pc:sldMkLst>
      </pc:sldChg>
      <pc:sldChg chg="addSp delSp modSp del mod">
        <pc:chgData name="Luca Terenzi" userId="84fc0911-cfdc-4e75-8c37-ab8a29f2d44c" providerId="ADAL" clId="{7AA099B5-8BD8-4CBF-9D81-5878CF54188A}" dt="2025-01-10T09:57:28.983" v="1148" actId="2696"/>
        <pc:sldMkLst>
          <pc:docMk/>
          <pc:sldMk cId="507350879" sldId="258"/>
        </pc:sldMkLst>
      </pc:sldChg>
      <pc:sldChg chg="add del">
        <pc:chgData name="Luca Terenzi" userId="84fc0911-cfdc-4e75-8c37-ab8a29f2d44c" providerId="ADAL" clId="{7AA099B5-8BD8-4CBF-9D81-5878CF54188A}" dt="2025-01-10T09:57:56.438" v="1150"/>
        <pc:sldMkLst>
          <pc:docMk/>
          <pc:sldMk cId="975254674" sldId="258"/>
        </pc:sldMkLst>
      </pc:sldChg>
      <pc:sldChg chg="addSp delSp modSp add mod modTransition modAnim">
        <pc:chgData name="Luca Terenzi" userId="84fc0911-cfdc-4e75-8c37-ab8a29f2d44c" providerId="ADAL" clId="{7AA099B5-8BD8-4CBF-9D81-5878CF54188A}" dt="2025-01-22T12:52:11.739" v="10485"/>
        <pc:sldMkLst>
          <pc:docMk/>
          <pc:sldMk cId="3256204561" sldId="258"/>
        </pc:sldMkLst>
      </pc:sldChg>
      <pc:sldChg chg="add del">
        <pc:chgData name="Luca Terenzi" userId="84fc0911-cfdc-4e75-8c37-ab8a29f2d44c" providerId="ADAL" clId="{7AA099B5-8BD8-4CBF-9D81-5878CF54188A}" dt="2025-01-10T09:57:56.438" v="1150"/>
        <pc:sldMkLst>
          <pc:docMk/>
          <pc:sldMk cId="968050304" sldId="259"/>
        </pc:sldMkLst>
      </pc:sldChg>
      <pc:sldChg chg="addSp delSp modSp add del mod modTransition modAnim modNotesTx">
        <pc:chgData name="Luca Terenzi" userId="84fc0911-cfdc-4e75-8c37-ab8a29f2d44c" providerId="ADAL" clId="{7AA099B5-8BD8-4CBF-9D81-5878CF54188A}" dt="2025-01-22T12:52:31.065" v="10532" actId="20577"/>
        <pc:sldMkLst>
          <pc:docMk/>
          <pc:sldMk cId="2602557814" sldId="259"/>
        </pc:sldMkLst>
      </pc:sldChg>
      <pc:sldChg chg="addSp delSp modSp del mod">
        <pc:chgData name="Luca Terenzi" userId="84fc0911-cfdc-4e75-8c37-ab8a29f2d44c" providerId="ADAL" clId="{7AA099B5-8BD8-4CBF-9D81-5878CF54188A}" dt="2025-01-10T09:57:28.983" v="1148" actId="2696"/>
        <pc:sldMkLst>
          <pc:docMk/>
          <pc:sldMk cId="2711053308" sldId="259"/>
        </pc:sldMkLst>
      </pc:sldChg>
      <pc:sldChg chg="addSp delSp modSp add mod modTransition modAnim">
        <pc:chgData name="Luca Terenzi" userId="84fc0911-cfdc-4e75-8c37-ab8a29f2d44c" providerId="ADAL" clId="{7AA099B5-8BD8-4CBF-9D81-5878CF54188A}" dt="2025-01-27T10:03:47.419" v="14783" actId="20577"/>
        <pc:sldMkLst>
          <pc:docMk/>
          <pc:sldMk cId="1273814504" sldId="260"/>
        </pc:sldMkLst>
      </pc:sldChg>
      <pc:sldChg chg="add del">
        <pc:chgData name="Luca Terenzi" userId="84fc0911-cfdc-4e75-8c37-ab8a29f2d44c" providerId="ADAL" clId="{7AA099B5-8BD8-4CBF-9D81-5878CF54188A}" dt="2025-01-10T09:57:56.438" v="1150"/>
        <pc:sldMkLst>
          <pc:docMk/>
          <pc:sldMk cId="2208720128" sldId="260"/>
        </pc:sldMkLst>
      </pc:sldChg>
      <pc:sldChg chg="modSp del mod">
        <pc:chgData name="Luca Terenzi" userId="84fc0911-cfdc-4e75-8c37-ab8a29f2d44c" providerId="ADAL" clId="{7AA099B5-8BD8-4CBF-9D81-5878CF54188A}" dt="2025-01-10T09:57:28.983" v="1148" actId="2696"/>
        <pc:sldMkLst>
          <pc:docMk/>
          <pc:sldMk cId="2952849815" sldId="260"/>
        </pc:sldMkLst>
      </pc:sldChg>
      <pc:sldChg chg="del">
        <pc:chgData name="Luca Terenzi" userId="84fc0911-cfdc-4e75-8c37-ab8a29f2d44c" providerId="ADAL" clId="{7AA099B5-8BD8-4CBF-9D81-5878CF54188A}" dt="2025-01-10T09:36:17.791" v="396" actId="47"/>
        <pc:sldMkLst>
          <pc:docMk/>
          <pc:sldMk cId="435692239" sldId="262"/>
        </pc:sldMkLst>
      </pc:sldChg>
      <pc:sldChg chg="addSp delSp modSp add del mod modTransition modAnim">
        <pc:chgData name="Luca Terenzi" userId="84fc0911-cfdc-4e75-8c37-ab8a29f2d44c" providerId="ADAL" clId="{7AA099B5-8BD8-4CBF-9D81-5878CF54188A}" dt="2025-01-22T13:11:50.635" v="10971"/>
        <pc:sldMkLst>
          <pc:docMk/>
          <pc:sldMk cId="726342770" sldId="273"/>
        </pc:sldMkLst>
      </pc:sldChg>
      <pc:sldChg chg="addSp delSp modSp mod modTransition modAnim">
        <pc:chgData name="Luca Terenzi" userId="84fc0911-cfdc-4e75-8c37-ab8a29f2d44c" providerId="ADAL" clId="{7AA099B5-8BD8-4CBF-9D81-5878CF54188A}" dt="2025-01-22T12:40:30.195" v="10302"/>
        <pc:sldMkLst>
          <pc:docMk/>
          <pc:sldMk cId="4225129318" sldId="274"/>
        </pc:sldMkLst>
      </pc:sldChg>
      <pc:sldChg chg="addSp delSp modSp mod modTransition modAnim">
        <pc:chgData name="Luca Terenzi" userId="84fc0911-cfdc-4e75-8c37-ab8a29f2d44c" providerId="ADAL" clId="{7AA099B5-8BD8-4CBF-9D81-5878CF54188A}" dt="2025-01-22T12:44:39.114" v="10330"/>
        <pc:sldMkLst>
          <pc:docMk/>
          <pc:sldMk cId="2325198483" sldId="277"/>
        </pc:sldMkLst>
      </pc:sldChg>
      <pc:sldChg chg="addSp delSp modSp add del mod modTransition modAnim">
        <pc:chgData name="Luca Terenzi" userId="84fc0911-cfdc-4e75-8c37-ab8a29f2d44c" providerId="ADAL" clId="{7AA099B5-8BD8-4CBF-9D81-5878CF54188A}" dt="2025-01-26T09:09:08.852" v="13123"/>
        <pc:sldMkLst>
          <pc:docMk/>
          <pc:sldMk cId="2770106797" sldId="278"/>
        </pc:sldMkLst>
      </pc:sldChg>
      <pc:sldChg chg="addSp delSp modSp mod modTransition modAnim">
        <pc:chgData name="Luca Terenzi" userId="84fc0911-cfdc-4e75-8c37-ab8a29f2d44c" providerId="ADAL" clId="{7AA099B5-8BD8-4CBF-9D81-5878CF54188A}" dt="2025-01-22T10:21:49.634" v="9889"/>
        <pc:sldMkLst>
          <pc:docMk/>
          <pc:sldMk cId="2012977714" sldId="288"/>
        </pc:sldMkLst>
      </pc:sldChg>
      <pc:sldChg chg="addSp delSp modSp mod modTransition modAnim">
        <pc:chgData name="Luca Terenzi" userId="84fc0911-cfdc-4e75-8c37-ab8a29f2d44c" providerId="ADAL" clId="{7AA099B5-8BD8-4CBF-9D81-5878CF54188A}" dt="2025-01-22T13:00:04.321" v="10804"/>
        <pc:sldMkLst>
          <pc:docMk/>
          <pc:sldMk cId="564230634" sldId="292"/>
        </pc:sldMkLst>
      </pc:sldChg>
      <pc:sldChg chg="addSp delSp modSp del mod">
        <pc:chgData name="Luca Terenzi" userId="84fc0911-cfdc-4e75-8c37-ab8a29f2d44c" providerId="ADAL" clId="{7AA099B5-8BD8-4CBF-9D81-5878CF54188A}" dt="2025-01-10T10:03:40.892" v="1323" actId="47"/>
        <pc:sldMkLst>
          <pc:docMk/>
          <pc:sldMk cId="2589317858" sldId="293"/>
        </pc:sldMkLst>
      </pc:sldChg>
      <pc:sldChg chg="addSp delSp modSp del mod">
        <pc:chgData name="Luca Terenzi" userId="84fc0911-cfdc-4e75-8c37-ab8a29f2d44c" providerId="ADAL" clId="{7AA099B5-8BD8-4CBF-9D81-5878CF54188A}" dt="2025-01-10T10:04:12.453" v="1329" actId="47"/>
        <pc:sldMkLst>
          <pc:docMk/>
          <pc:sldMk cId="1560732166" sldId="294"/>
        </pc:sldMkLst>
      </pc:sldChg>
      <pc:sldChg chg="addSp delSp modSp mod modTransition modAnim">
        <pc:chgData name="Luca Terenzi" userId="84fc0911-cfdc-4e75-8c37-ab8a29f2d44c" providerId="ADAL" clId="{7AA099B5-8BD8-4CBF-9D81-5878CF54188A}" dt="2025-01-22T11:01:02.043" v="9952"/>
        <pc:sldMkLst>
          <pc:docMk/>
          <pc:sldMk cId="1068409314" sldId="295"/>
        </pc:sldMkLst>
      </pc:sldChg>
      <pc:sldChg chg="addSp delSp modSp del mod">
        <pc:chgData name="Luca Terenzi" userId="84fc0911-cfdc-4e75-8c37-ab8a29f2d44c" providerId="ADAL" clId="{7AA099B5-8BD8-4CBF-9D81-5878CF54188A}" dt="2025-01-20T10:23:58.079" v="6177" actId="47"/>
        <pc:sldMkLst>
          <pc:docMk/>
          <pc:sldMk cId="1217468904" sldId="302"/>
        </pc:sldMkLst>
      </pc:sldChg>
      <pc:sldChg chg="del">
        <pc:chgData name="Luca Terenzi" userId="84fc0911-cfdc-4e75-8c37-ab8a29f2d44c" providerId="ADAL" clId="{7AA099B5-8BD8-4CBF-9D81-5878CF54188A}" dt="2025-01-10T09:24:48.285" v="79" actId="47"/>
        <pc:sldMkLst>
          <pc:docMk/>
          <pc:sldMk cId="2288574635" sldId="303"/>
        </pc:sldMkLst>
      </pc:sldChg>
      <pc:sldChg chg="addSp delSp modSp del mod">
        <pc:chgData name="Luca Terenzi" userId="84fc0911-cfdc-4e75-8c37-ab8a29f2d44c" providerId="ADAL" clId="{7AA099B5-8BD8-4CBF-9D81-5878CF54188A}" dt="2025-01-21T09:49:13.083" v="8271" actId="2696"/>
        <pc:sldMkLst>
          <pc:docMk/>
          <pc:sldMk cId="2640810190" sldId="304"/>
        </pc:sldMkLst>
      </pc:sldChg>
      <pc:sldChg chg="modSp add mod ord modTransition">
        <pc:chgData name="Luca Terenzi" userId="84fc0911-cfdc-4e75-8c37-ab8a29f2d44c" providerId="ADAL" clId="{7AA099B5-8BD8-4CBF-9D81-5878CF54188A}" dt="2025-01-22T11:40:21.714" v="9957"/>
        <pc:sldMkLst>
          <pc:docMk/>
          <pc:sldMk cId="3252230960" sldId="304"/>
        </pc:sldMkLst>
      </pc:sldChg>
      <pc:sldChg chg="addSp delSp modSp mod modTransition delAnim modAnim">
        <pc:chgData name="Luca Terenzi" userId="84fc0911-cfdc-4e75-8c37-ab8a29f2d44c" providerId="ADAL" clId="{7AA099B5-8BD8-4CBF-9D81-5878CF54188A}" dt="2025-01-26T09:08:43.471" v="13122"/>
        <pc:sldMkLst>
          <pc:docMk/>
          <pc:sldMk cId="2083343138" sldId="305"/>
        </pc:sldMkLst>
      </pc:sldChg>
      <pc:sldChg chg="addSp delSp modSp mod modTransition delAnim modAnim modNotesTx">
        <pc:chgData name="Luca Terenzi" userId="84fc0911-cfdc-4e75-8c37-ab8a29f2d44c" providerId="ADAL" clId="{7AA099B5-8BD8-4CBF-9D81-5878CF54188A}" dt="2025-01-27T10:04:52.660" v="14872" actId="20577"/>
        <pc:sldMkLst>
          <pc:docMk/>
          <pc:sldMk cId="1348984243" sldId="306"/>
        </pc:sldMkLst>
      </pc:sldChg>
      <pc:sldChg chg="modSp del ord modTransition">
        <pc:chgData name="Luca Terenzi" userId="84fc0911-cfdc-4e75-8c37-ab8a29f2d44c" providerId="ADAL" clId="{7AA099B5-8BD8-4CBF-9D81-5878CF54188A}" dt="2025-01-23T12:41:44.085" v="11731" actId="2696"/>
        <pc:sldMkLst>
          <pc:docMk/>
          <pc:sldMk cId="2583316433" sldId="307"/>
        </pc:sldMkLst>
      </pc:sldChg>
      <pc:sldChg chg="addSp delSp modSp mod ord modTransition modAnim modNotesTx">
        <pc:chgData name="Luca Terenzi" userId="84fc0911-cfdc-4e75-8c37-ab8a29f2d44c" providerId="ADAL" clId="{7AA099B5-8BD8-4CBF-9D81-5878CF54188A}" dt="2025-01-24T14:06:18.452" v="12201" actId="20577"/>
        <pc:sldMkLst>
          <pc:docMk/>
          <pc:sldMk cId="1814108533" sldId="308"/>
        </pc:sldMkLst>
      </pc:sldChg>
      <pc:sldChg chg="del modTransition">
        <pc:chgData name="Luca Terenzi" userId="84fc0911-cfdc-4e75-8c37-ab8a29f2d44c" providerId="ADAL" clId="{7AA099B5-8BD8-4CBF-9D81-5878CF54188A}" dt="2025-01-22T12:55:00.748" v="10567" actId="47"/>
        <pc:sldMkLst>
          <pc:docMk/>
          <pc:sldMk cId="2828600571" sldId="309"/>
        </pc:sldMkLst>
      </pc:sldChg>
      <pc:sldChg chg="new del">
        <pc:chgData name="Luca Terenzi" userId="84fc0911-cfdc-4e75-8c37-ab8a29f2d44c" providerId="ADAL" clId="{7AA099B5-8BD8-4CBF-9D81-5878CF54188A}" dt="2025-01-10T09:37:52.947" v="490" actId="2696"/>
        <pc:sldMkLst>
          <pc:docMk/>
          <pc:sldMk cId="447337281" sldId="310"/>
        </pc:sldMkLst>
      </pc:sldChg>
      <pc:sldChg chg="modSp new del mod">
        <pc:chgData name="Luca Terenzi" userId="84fc0911-cfdc-4e75-8c37-ab8a29f2d44c" providerId="ADAL" clId="{7AA099B5-8BD8-4CBF-9D81-5878CF54188A}" dt="2025-01-20T12:00:41.478" v="7739" actId="47"/>
        <pc:sldMkLst>
          <pc:docMk/>
          <pc:sldMk cId="1358519846" sldId="310"/>
        </pc:sldMkLst>
      </pc:sldChg>
      <pc:sldChg chg="modSp add del mod">
        <pc:chgData name="Luca Terenzi" userId="84fc0911-cfdc-4e75-8c37-ab8a29f2d44c" providerId="ADAL" clId="{7AA099B5-8BD8-4CBF-9D81-5878CF54188A}" dt="2025-01-10T09:38:26.603" v="536" actId="47"/>
        <pc:sldMkLst>
          <pc:docMk/>
          <pc:sldMk cId="1430568099" sldId="310"/>
        </pc:sldMkLst>
      </pc:sldChg>
      <pc:sldChg chg="addSp delSp modSp add mod modTransition modAnim">
        <pc:chgData name="Luca Terenzi" userId="84fc0911-cfdc-4e75-8c37-ab8a29f2d44c" providerId="ADAL" clId="{7AA099B5-8BD8-4CBF-9D81-5878CF54188A}" dt="2025-01-22T13:01:19.300" v="10821" actId="1076"/>
        <pc:sldMkLst>
          <pc:docMk/>
          <pc:sldMk cId="2002382836" sldId="311"/>
        </pc:sldMkLst>
      </pc:sldChg>
      <pc:sldChg chg="addSp delSp modSp add mod modTransition delAnim modAnim">
        <pc:chgData name="Luca Terenzi" userId="84fc0911-cfdc-4e75-8c37-ab8a29f2d44c" providerId="ADAL" clId="{7AA099B5-8BD8-4CBF-9D81-5878CF54188A}" dt="2025-01-22T13:02:00.504" v="10839"/>
        <pc:sldMkLst>
          <pc:docMk/>
          <pc:sldMk cId="1015429227" sldId="312"/>
        </pc:sldMkLst>
      </pc:sldChg>
      <pc:sldChg chg="new del">
        <pc:chgData name="Luca Terenzi" userId="84fc0911-cfdc-4e75-8c37-ab8a29f2d44c" providerId="ADAL" clId="{7AA099B5-8BD8-4CBF-9D81-5878CF54188A}" dt="2025-01-10T10:51:33.756" v="1340" actId="47"/>
        <pc:sldMkLst>
          <pc:docMk/>
          <pc:sldMk cId="1748870186" sldId="313"/>
        </pc:sldMkLst>
      </pc:sldChg>
      <pc:sldChg chg="addSp delSp modSp add mod ord modTransition delAnim modAnim">
        <pc:chgData name="Luca Terenzi" userId="84fc0911-cfdc-4e75-8c37-ab8a29f2d44c" providerId="ADAL" clId="{7AA099B5-8BD8-4CBF-9D81-5878CF54188A}" dt="2025-01-24T14:12:40.194" v="12606" actId="113"/>
        <pc:sldMkLst>
          <pc:docMk/>
          <pc:sldMk cId="3846228522" sldId="313"/>
        </pc:sldMkLst>
      </pc:sldChg>
      <pc:sldChg chg="addSp delSp modSp add del mod ord">
        <pc:chgData name="Luca Terenzi" userId="84fc0911-cfdc-4e75-8c37-ab8a29f2d44c" providerId="ADAL" clId="{7AA099B5-8BD8-4CBF-9D81-5878CF54188A}" dt="2025-01-23T12:41:44.085" v="11731" actId="2696"/>
        <pc:sldMkLst>
          <pc:docMk/>
          <pc:sldMk cId="1038869642" sldId="314"/>
        </pc:sldMkLst>
      </pc:sldChg>
      <pc:sldChg chg="addSp delSp modSp mod modTransition delAnim modAnim">
        <pc:chgData name="Luca Terenzi" userId="84fc0911-cfdc-4e75-8c37-ab8a29f2d44c" providerId="ADAL" clId="{7AA099B5-8BD8-4CBF-9D81-5878CF54188A}" dt="2025-01-27T10:05:17.025" v="14886" actId="20577"/>
        <pc:sldMkLst>
          <pc:docMk/>
          <pc:sldMk cId="651267208" sldId="315"/>
        </pc:sldMkLst>
      </pc:sldChg>
      <pc:sldChg chg="add">
        <pc:chgData name="Luca Terenzi" userId="84fc0911-cfdc-4e75-8c37-ab8a29f2d44c" providerId="ADAL" clId="{7AA099B5-8BD8-4CBF-9D81-5878CF54188A}" dt="2025-03-05T12:41:40.761" v="14888"/>
        <pc:sldMkLst>
          <pc:docMk/>
          <pc:sldMk cId="2595914443" sldId="316"/>
        </pc:sldMkLst>
      </pc:sldChg>
      <pc:sldChg chg="addSp delSp modSp add del mod modTransition modAnim">
        <pc:chgData name="Luca Terenzi" userId="84fc0911-cfdc-4e75-8c37-ab8a29f2d44c" providerId="ADAL" clId="{7AA099B5-8BD8-4CBF-9D81-5878CF54188A}" dt="2025-03-05T12:41:35.991" v="14887" actId="2696"/>
        <pc:sldMkLst>
          <pc:docMk/>
          <pc:sldMk cId="2657742071" sldId="316"/>
        </pc:sldMkLst>
      </pc:sldChg>
      <pc:sldChg chg="addSp delSp modSp add del mod">
        <pc:chgData name="Luca Terenzi" userId="84fc0911-cfdc-4e75-8c37-ab8a29f2d44c" providerId="ADAL" clId="{7AA099B5-8BD8-4CBF-9D81-5878CF54188A}" dt="2025-01-17T12:29:56.362" v="2652" actId="47"/>
        <pc:sldMkLst>
          <pc:docMk/>
          <pc:sldMk cId="1109479037" sldId="317"/>
        </pc:sldMkLst>
      </pc:sldChg>
      <pc:sldChg chg="addSp delSp modSp add del mod modTransition modAnim">
        <pc:chgData name="Luca Terenzi" userId="84fc0911-cfdc-4e75-8c37-ab8a29f2d44c" providerId="ADAL" clId="{7AA099B5-8BD8-4CBF-9D81-5878CF54188A}" dt="2025-03-05T12:41:35.991" v="14887" actId="2696"/>
        <pc:sldMkLst>
          <pc:docMk/>
          <pc:sldMk cId="812180028" sldId="318"/>
        </pc:sldMkLst>
      </pc:sldChg>
      <pc:sldChg chg="add">
        <pc:chgData name="Luca Terenzi" userId="84fc0911-cfdc-4e75-8c37-ab8a29f2d44c" providerId="ADAL" clId="{7AA099B5-8BD8-4CBF-9D81-5878CF54188A}" dt="2025-03-05T12:41:40.761" v="14888"/>
        <pc:sldMkLst>
          <pc:docMk/>
          <pc:sldMk cId="3750322827" sldId="318"/>
        </pc:sldMkLst>
      </pc:sldChg>
      <pc:sldChg chg="add del">
        <pc:chgData name="Luca Terenzi" userId="84fc0911-cfdc-4e75-8c37-ab8a29f2d44c" providerId="ADAL" clId="{7AA099B5-8BD8-4CBF-9D81-5878CF54188A}" dt="2025-01-23T12:41:44.085" v="11731" actId="2696"/>
        <pc:sldMkLst>
          <pc:docMk/>
          <pc:sldMk cId="2243298755" sldId="319"/>
        </pc:sldMkLst>
      </pc:sldChg>
      <pc:sldChg chg="add del">
        <pc:chgData name="Luca Terenzi" userId="84fc0911-cfdc-4e75-8c37-ab8a29f2d44c" providerId="ADAL" clId="{7AA099B5-8BD8-4CBF-9D81-5878CF54188A}" dt="2025-01-23T12:41:44.085" v="11731" actId="2696"/>
        <pc:sldMkLst>
          <pc:docMk/>
          <pc:sldMk cId="2555448312" sldId="320"/>
        </pc:sldMkLst>
      </pc:sldChg>
      <pc:sldChg chg="add del">
        <pc:chgData name="Luca Terenzi" userId="84fc0911-cfdc-4e75-8c37-ab8a29f2d44c" providerId="ADAL" clId="{7AA099B5-8BD8-4CBF-9D81-5878CF54188A}" dt="2025-01-23T12:41:44.085" v="11731" actId="2696"/>
        <pc:sldMkLst>
          <pc:docMk/>
          <pc:sldMk cId="4111365242" sldId="321"/>
        </pc:sldMkLst>
      </pc:sldChg>
      <pc:sldChg chg="add del">
        <pc:chgData name="Luca Terenzi" userId="84fc0911-cfdc-4e75-8c37-ab8a29f2d44c" providerId="ADAL" clId="{7AA099B5-8BD8-4CBF-9D81-5878CF54188A}" dt="2025-01-23T12:41:44.085" v="11731" actId="2696"/>
        <pc:sldMkLst>
          <pc:docMk/>
          <pc:sldMk cId="1891728307" sldId="322"/>
        </pc:sldMkLst>
      </pc:sldChg>
      <pc:sldChg chg="addSp delSp modSp add del mod">
        <pc:chgData name="Luca Terenzi" userId="84fc0911-cfdc-4e75-8c37-ab8a29f2d44c" providerId="ADAL" clId="{7AA099B5-8BD8-4CBF-9D81-5878CF54188A}" dt="2025-01-17T13:11:51.356" v="3561" actId="47"/>
        <pc:sldMkLst>
          <pc:docMk/>
          <pc:sldMk cId="855344496" sldId="323"/>
        </pc:sldMkLst>
      </pc:sldChg>
      <pc:sldChg chg="add del">
        <pc:chgData name="Luca Terenzi" userId="84fc0911-cfdc-4e75-8c37-ab8a29f2d44c" providerId="ADAL" clId="{7AA099B5-8BD8-4CBF-9D81-5878CF54188A}" dt="2025-01-17T12:58:27.289" v="3191" actId="47"/>
        <pc:sldMkLst>
          <pc:docMk/>
          <pc:sldMk cId="2171412830" sldId="323"/>
        </pc:sldMkLst>
      </pc:sldChg>
      <pc:sldChg chg="delSp modSp add mod ord modTransition modAnim modNotesTx">
        <pc:chgData name="Luca Terenzi" userId="84fc0911-cfdc-4e75-8c37-ab8a29f2d44c" providerId="ADAL" clId="{7AA099B5-8BD8-4CBF-9D81-5878CF54188A}" dt="2025-01-23T12:22:33.001" v="11467" actId="20577"/>
        <pc:sldMkLst>
          <pc:docMk/>
          <pc:sldMk cId="692645884" sldId="324"/>
        </pc:sldMkLst>
      </pc:sldChg>
      <pc:sldChg chg="add del">
        <pc:chgData name="Luca Terenzi" userId="84fc0911-cfdc-4e75-8c37-ab8a29f2d44c" providerId="ADAL" clId="{7AA099B5-8BD8-4CBF-9D81-5878CF54188A}" dt="2025-01-17T13:11:52.564" v="3562" actId="47"/>
        <pc:sldMkLst>
          <pc:docMk/>
          <pc:sldMk cId="81165732" sldId="325"/>
        </pc:sldMkLst>
      </pc:sldChg>
      <pc:sldChg chg="delSp modSp add mod modTransition modAnim">
        <pc:chgData name="Luca Terenzi" userId="84fc0911-cfdc-4e75-8c37-ab8a29f2d44c" providerId="ADAL" clId="{7AA099B5-8BD8-4CBF-9D81-5878CF54188A}" dt="2025-01-22T13:02:33.288" v="10847"/>
        <pc:sldMkLst>
          <pc:docMk/>
          <pc:sldMk cId="214064463" sldId="326"/>
        </pc:sldMkLst>
      </pc:sldChg>
      <pc:sldChg chg="addSp delSp modSp add mod modTransition modAnim">
        <pc:chgData name="Luca Terenzi" userId="84fc0911-cfdc-4e75-8c37-ab8a29f2d44c" providerId="ADAL" clId="{7AA099B5-8BD8-4CBF-9D81-5878CF54188A}" dt="2025-01-26T09:05:37.066" v="12909"/>
        <pc:sldMkLst>
          <pc:docMk/>
          <pc:sldMk cId="3043326017" sldId="327"/>
        </pc:sldMkLst>
      </pc:sldChg>
      <pc:sldChg chg="addSp delSp modSp add mod ord modTransition modAnim">
        <pc:chgData name="Luca Terenzi" userId="84fc0911-cfdc-4e75-8c37-ab8a29f2d44c" providerId="ADAL" clId="{7AA099B5-8BD8-4CBF-9D81-5878CF54188A}" dt="2025-01-22T13:04:39.447" v="10915" actId="14100"/>
        <pc:sldMkLst>
          <pc:docMk/>
          <pc:sldMk cId="1898714449" sldId="328"/>
        </pc:sldMkLst>
      </pc:sldChg>
      <pc:sldChg chg="modSp add mod modTransition modAnim modNotesTx">
        <pc:chgData name="Luca Terenzi" userId="84fc0911-cfdc-4e75-8c37-ab8a29f2d44c" providerId="ADAL" clId="{7AA099B5-8BD8-4CBF-9D81-5878CF54188A}" dt="2025-01-23T09:34:09.686" v="11417" actId="20577"/>
        <pc:sldMkLst>
          <pc:docMk/>
          <pc:sldMk cId="1164083286" sldId="329"/>
        </pc:sldMkLst>
      </pc:sldChg>
      <pc:sldChg chg="delSp add del mod">
        <pc:chgData name="Luca Terenzi" userId="84fc0911-cfdc-4e75-8c37-ab8a29f2d44c" providerId="ADAL" clId="{7AA099B5-8BD8-4CBF-9D81-5878CF54188A}" dt="2025-01-20T09:24:35.386" v="4397" actId="47"/>
        <pc:sldMkLst>
          <pc:docMk/>
          <pc:sldMk cId="2175093881" sldId="330"/>
        </pc:sldMkLst>
      </pc:sldChg>
      <pc:sldChg chg="addSp delSp modSp add mod modTransition modNotesTx">
        <pc:chgData name="Luca Terenzi" userId="84fc0911-cfdc-4e75-8c37-ab8a29f2d44c" providerId="ADAL" clId="{7AA099B5-8BD8-4CBF-9D81-5878CF54188A}" dt="2025-01-23T09:31:11.673" v="11393" actId="20577"/>
        <pc:sldMkLst>
          <pc:docMk/>
          <pc:sldMk cId="451136969" sldId="331"/>
        </pc:sldMkLst>
      </pc:sldChg>
      <pc:sldChg chg="addSp delSp modSp add mod modTransition">
        <pc:chgData name="Luca Terenzi" userId="84fc0911-cfdc-4e75-8c37-ab8a29f2d44c" providerId="ADAL" clId="{7AA099B5-8BD8-4CBF-9D81-5878CF54188A}" dt="2025-01-22T10:21:49.634" v="9889"/>
        <pc:sldMkLst>
          <pc:docMk/>
          <pc:sldMk cId="1285114580" sldId="332"/>
        </pc:sldMkLst>
      </pc:sldChg>
      <pc:sldChg chg="addSp delSp modSp add mod modTransition">
        <pc:chgData name="Luca Terenzi" userId="84fc0911-cfdc-4e75-8c37-ab8a29f2d44c" providerId="ADAL" clId="{7AA099B5-8BD8-4CBF-9D81-5878CF54188A}" dt="2025-01-22T10:21:49.634" v="9889"/>
        <pc:sldMkLst>
          <pc:docMk/>
          <pc:sldMk cId="400492266" sldId="333"/>
        </pc:sldMkLst>
      </pc:sldChg>
      <pc:sldChg chg="addSp delSp modSp add mod modTransition delAnim modAnim">
        <pc:chgData name="Luca Terenzi" userId="84fc0911-cfdc-4e75-8c37-ab8a29f2d44c" providerId="ADAL" clId="{7AA099B5-8BD8-4CBF-9D81-5878CF54188A}" dt="2025-01-22T13:14:45.573" v="10998"/>
        <pc:sldMkLst>
          <pc:docMk/>
          <pc:sldMk cId="2057295464" sldId="334"/>
        </pc:sldMkLst>
      </pc:sldChg>
      <pc:sldChg chg="addSp delSp modSp add mod modTransition modAnim modNotesTx">
        <pc:chgData name="Luca Terenzi" userId="84fc0911-cfdc-4e75-8c37-ab8a29f2d44c" providerId="ADAL" clId="{7AA099B5-8BD8-4CBF-9D81-5878CF54188A}" dt="2025-01-23T09:27:41.497" v="11350" actId="20577"/>
        <pc:sldMkLst>
          <pc:docMk/>
          <pc:sldMk cId="3522652294" sldId="335"/>
        </pc:sldMkLst>
      </pc:sldChg>
      <pc:sldChg chg="add del">
        <pc:chgData name="Luca Terenzi" userId="84fc0911-cfdc-4e75-8c37-ab8a29f2d44c" providerId="ADAL" clId="{7AA099B5-8BD8-4CBF-9D81-5878CF54188A}" dt="2025-01-22T09:34:54.017" v="9868" actId="47"/>
        <pc:sldMkLst>
          <pc:docMk/>
          <pc:sldMk cId="2154840991" sldId="336"/>
        </pc:sldMkLst>
      </pc:sldChg>
      <pc:sldChg chg="modSp add mod">
        <pc:chgData name="Luca Terenzi" userId="84fc0911-cfdc-4e75-8c37-ab8a29f2d44c" providerId="ADAL" clId="{7AA099B5-8BD8-4CBF-9D81-5878CF54188A}" dt="2025-01-22T12:55:19.086" v="10612" actId="20577"/>
        <pc:sldMkLst>
          <pc:docMk/>
          <pc:sldMk cId="4251590630" sldId="336"/>
        </pc:sldMkLst>
      </pc:sldChg>
      <pc:sldChg chg="modSp add del mod ord">
        <pc:chgData name="Luca Terenzi" userId="84fc0911-cfdc-4e75-8c37-ab8a29f2d44c" providerId="ADAL" clId="{7AA099B5-8BD8-4CBF-9D81-5878CF54188A}" dt="2025-01-26T09:23:48.771" v="13288" actId="47"/>
        <pc:sldMkLst>
          <pc:docMk/>
          <pc:sldMk cId="821110715" sldId="337"/>
        </pc:sldMkLst>
      </pc:sldChg>
      <pc:sldChg chg="new del">
        <pc:chgData name="Luca Terenzi" userId="84fc0911-cfdc-4e75-8c37-ab8a29f2d44c" providerId="ADAL" clId="{7AA099B5-8BD8-4CBF-9D81-5878CF54188A}" dt="2025-01-24T13:35:34.828" v="11804" actId="47"/>
        <pc:sldMkLst>
          <pc:docMk/>
          <pc:sldMk cId="3879592783" sldId="337"/>
        </pc:sldMkLst>
      </pc:sldChg>
      <pc:sldChg chg="addSp delSp modSp add mod delAnim modAnim">
        <pc:chgData name="Luca Terenzi" userId="84fc0911-cfdc-4e75-8c37-ab8a29f2d44c" providerId="ADAL" clId="{7AA099B5-8BD8-4CBF-9D81-5878CF54188A}" dt="2025-01-24T14:12:34.548" v="12605" actId="14100"/>
        <pc:sldMkLst>
          <pc:docMk/>
          <pc:sldMk cId="869395412" sldId="338"/>
        </pc:sldMkLst>
      </pc:sldChg>
      <pc:sldChg chg="addSp delSp modSp add del mod delAnim modAnim">
        <pc:chgData name="Luca Terenzi" userId="84fc0911-cfdc-4e75-8c37-ab8a29f2d44c" providerId="ADAL" clId="{7AA099B5-8BD8-4CBF-9D81-5878CF54188A}" dt="2025-03-05T12:41:35.991" v="14887" actId="2696"/>
        <pc:sldMkLst>
          <pc:docMk/>
          <pc:sldMk cId="486431893" sldId="339"/>
        </pc:sldMkLst>
      </pc:sldChg>
      <pc:sldChg chg="add">
        <pc:chgData name="Luca Terenzi" userId="84fc0911-cfdc-4e75-8c37-ab8a29f2d44c" providerId="ADAL" clId="{7AA099B5-8BD8-4CBF-9D81-5878CF54188A}" dt="2025-03-05T12:41:40.761" v="14888"/>
        <pc:sldMkLst>
          <pc:docMk/>
          <pc:sldMk cId="4104200683" sldId="339"/>
        </pc:sldMkLst>
      </pc:sldChg>
      <pc:sldChg chg="delSp modSp add del mod delAnim">
        <pc:chgData name="Luca Terenzi" userId="84fc0911-cfdc-4e75-8c37-ab8a29f2d44c" providerId="ADAL" clId="{7AA099B5-8BD8-4CBF-9D81-5878CF54188A}" dt="2025-01-26T09:24:03.744" v="13290" actId="47"/>
        <pc:sldMkLst>
          <pc:docMk/>
          <pc:sldMk cId="3771753472" sldId="340"/>
        </pc:sldMkLst>
      </pc:sldChg>
      <pc:sldChg chg="addSp delSp modSp add mod delAnim modAnim">
        <pc:chgData name="Luca Terenzi" userId="84fc0911-cfdc-4e75-8c37-ab8a29f2d44c" providerId="ADAL" clId="{7AA099B5-8BD8-4CBF-9D81-5878CF54188A}" dt="2025-03-05T15:36:07.265" v="15252" actId="20577"/>
        <pc:sldMkLst>
          <pc:docMk/>
          <pc:sldMk cId="1433686981" sldId="341"/>
        </pc:sldMkLst>
      </pc:sldChg>
      <pc:sldChg chg="addSp modSp add mod modAnim">
        <pc:chgData name="Luca Terenzi" userId="84fc0911-cfdc-4e75-8c37-ab8a29f2d44c" providerId="ADAL" clId="{7AA099B5-8BD8-4CBF-9D81-5878CF54188A}" dt="2025-01-27T10:03:30.209" v="14769" actId="20577"/>
        <pc:sldMkLst>
          <pc:docMk/>
          <pc:sldMk cId="91626220" sldId="342"/>
        </pc:sldMkLst>
      </pc:sldChg>
      <pc:sldChg chg="addSp delSp modSp add mod modAnim">
        <pc:chgData name="Luca Terenzi" userId="84fc0911-cfdc-4e75-8c37-ab8a29f2d44c" providerId="ADAL" clId="{7AA099B5-8BD8-4CBF-9D81-5878CF54188A}" dt="2025-03-05T15:33:32.171" v="15097"/>
        <pc:sldMkLst>
          <pc:docMk/>
          <pc:sldMk cId="3907965817" sldId="368"/>
        </pc:sldMkLst>
      </pc:sldChg>
    </pc:docChg>
  </pc:docChgLst>
  <pc:docChgLst>
    <pc:chgData name="Luca Terenzi" userId="S::lucat@ug.kth.se::84fc0911-cfdc-4e75-8c37-ab8a29f2d44c" providerId="AD" clId="Web-{83003B4A-F4B7-C822-1B93-5A3619B5CED4}"/>
    <pc:docChg chg="modSld">
      <pc:chgData name="Luca Terenzi" userId="S::lucat@ug.kth.se::84fc0911-cfdc-4e75-8c37-ab8a29f2d44c" providerId="AD" clId="Web-{83003B4A-F4B7-C822-1B93-5A3619B5CED4}" dt="2025-02-18T10:39:41.160" v="0" actId="1076"/>
      <pc:docMkLst>
        <pc:docMk/>
      </pc:docMkLst>
      <pc:sldChg chg="modSp">
        <pc:chgData name="Luca Terenzi" userId="S::lucat@ug.kth.se::84fc0911-cfdc-4e75-8c37-ab8a29f2d44c" providerId="AD" clId="Web-{83003B4A-F4B7-C822-1B93-5A3619B5CED4}" dt="2025-02-18T10:39:41.160" v="0" actId="1076"/>
        <pc:sldMkLst>
          <pc:docMk/>
          <pc:sldMk cId="869395412" sldId="33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B7D762-8814-419D-87DA-44CF1B49AEB3}" type="datetimeFigureOut">
              <a:rPr lang="en-SE" smtClean="0"/>
              <a:t>2025-05-07</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6E03E7-9003-4F67-A502-E9F487806621}" type="slidenum">
              <a:rPr lang="en-SE" smtClean="0"/>
              <a:t>‹#›</a:t>
            </a:fld>
            <a:endParaRPr lang="en-SE"/>
          </a:p>
        </p:txBody>
      </p:sp>
    </p:spTree>
    <p:extLst>
      <p:ext uri="{BB962C8B-B14F-4D97-AF65-F5344CB8AC3E}">
        <p14:creationId xmlns:p14="http://schemas.microsoft.com/office/powerpoint/2010/main" val="3849988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1</a:t>
            </a:fld>
            <a:endParaRPr lang="en-SE"/>
          </a:p>
        </p:txBody>
      </p:sp>
    </p:spTree>
    <p:extLst>
      <p:ext uri="{BB962C8B-B14F-4D97-AF65-F5344CB8AC3E}">
        <p14:creationId xmlns:p14="http://schemas.microsoft.com/office/powerpoint/2010/main" val="2706304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5000 run for each energy</a:t>
            </a:r>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17</a:t>
            </a:fld>
            <a:endParaRPr lang="en-SE"/>
          </a:p>
        </p:txBody>
      </p:sp>
    </p:spTree>
    <p:extLst>
      <p:ext uri="{BB962C8B-B14F-4D97-AF65-F5344CB8AC3E}">
        <p14:creationId xmlns:p14="http://schemas.microsoft.com/office/powerpoint/2010/main" val="2935020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Sdd</a:t>
            </a:r>
            <a:r>
              <a:rPr lang="en-US" dirty="0"/>
              <a:t> also</a:t>
            </a:r>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22</a:t>
            </a:fld>
            <a:endParaRPr lang="en-SE"/>
          </a:p>
        </p:txBody>
      </p:sp>
    </p:spTree>
    <p:extLst>
      <p:ext uri="{BB962C8B-B14F-4D97-AF65-F5344CB8AC3E}">
        <p14:creationId xmlns:p14="http://schemas.microsoft.com/office/powerpoint/2010/main" val="20973507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ED501-FF74-F2F8-E7E3-AFCF4571D6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F2FDF4-6E9C-C26C-A57A-3ED0325426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46E8AD-7274-BCD1-5D2B-9D5E036AC8B0}"/>
              </a:ext>
            </a:extLst>
          </p:cNvPr>
          <p:cNvSpPr>
            <a:spLocks noGrp="1"/>
          </p:cNvSpPr>
          <p:nvPr>
            <p:ph type="body" idx="1"/>
          </p:nvPr>
        </p:nvSpPr>
        <p:spPr/>
        <p:txBody>
          <a:bodyPr/>
          <a:lstStyle/>
          <a:p>
            <a:r>
              <a:rPr lang="en-US" dirty="0" err="1"/>
              <a:t>Sdd</a:t>
            </a:r>
            <a:r>
              <a:rPr lang="en-US" dirty="0"/>
              <a:t> also</a:t>
            </a:r>
            <a:endParaRPr lang="en-SE" dirty="0"/>
          </a:p>
        </p:txBody>
      </p:sp>
      <p:sp>
        <p:nvSpPr>
          <p:cNvPr id="4" name="Slide Number Placeholder 3">
            <a:extLst>
              <a:ext uri="{FF2B5EF4-FFF2-40B4-BE49-F238E27FC236}">
                <a16:creationId xmlns:a16="http://schemas.microsoft.com/office/drawing/2014/main" id="{D98A010B-A23F-3F36-D4C3-2106620E9C1C}"/>
              </a:ext>
            </a:extLst>
          </p:cNvPr>
          <p:cNvSpPr>
            <a:spLocks noGrp="1"/>
          </p:cNvSpPr>
          <p:nvPr>
            <p:ph type="sldNum" sz="quarter" idx="5"/>
          </p:nvPr>
        </p:nvSpPr>
        <p:spPr/>
        <p:txBody>
          <a:bodyPr/>
          <a:lstStyle/>
          <a:p>
            <a:fld id="{496E03E7-9003-4F67-A502-E9F487806621}" type="slidenum">
              <a:rPr lang="en-SE" smtClean="0"/>
              <a:t>23</a:t>
            </a:fld>
            <a:endParaRPr lang="en-SE"/>
          </a:p>
        </p:txBody>
      </p:sp>
    </p:spTree>
    <p:extLst>
      <p:ext uri="{BB962C8B-B14F-4D97-AF65-F5344CB8AC3E}">
        <p14:creationId xmlns:p14="http://schemas.microsoft.com/office/powerpoint/2010/main" val="25036620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4DBE0-20AB-F685-635F-759E6CA429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70C36C-8B8A-2D40-650B-36023EBE22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E792CA-4716-4F78-3A33-6D33341AF5A6}"/>
              </a:ext>
            </a:extLst>
          </p:cNvPr>
          <p:cNvSpPr>
            <a:spLocks noGrp="1"/>
          </p:cNvSpPr>
          <p:nvPr>
            <p:ph type="body" idx="1"/>
          </p:nvPr>
        </p:nvSpPr>
        <p:spPr/>
        <p:txBody>
          <a:bodyPr/>
          <a:lstStyle/>
          <a:p>
            <a:r>
              <a:rPr lang="en-US" dirty="0" err="1"/>
              <a:t>Sdd</a:t>
            </a:r>
            <a:r>
              <a:rPr lang="en-US" dirty="0"/>
              <a:t> also</a:t>
            </a:r>
            <a:endParaRPr lang="en-SE" dirty="0"/>
          </a:p>
        </p:txBody>
      </p:sp>
      <p:sp>
        <p:nvSpPr>
          <p:cNvPr id="4" name="Slide Number Placeholder 3">
            <a:extLst>
              <a:ext uri="{FF2B5EF4-FFF2-40B4-BE49-F238E27FC236}">
                <a16:creationId xmlns:a16="http://schemas.microsoft.com/office/drawing/2014/main" id="{2CC1DD45-D9DD-457A-7020-5A0574DE33AB}"/>
              </a:ext>
            </a:extLst>
          </p:cNvPr>
          <p:cNvSpPr>
            <a:spLocks noGrp="1"/>
          </p:cNvSpPr>
          <p:nvPr>
            <p:ph type="sldNum" sz="quarter" idx="5"/>
          </p:nvPr>
        </p:nvSpPr>
        <p:spPr/>
        <p:txBody>
          <a:bodyPr/>
          <a:lstStyle/>
          <a:p>
            <a:fld id="{496E03E7-9003-4F67-A502-E9F487806621}" type="slidenum">
              <a:rPr lang="en-SE" smtClean="0"/>
              <a:t>24</a:t>
            </a:fld>
            <a:endParaRPr lang="en-SE"/>
          </a:p>
        </p:txBody>
      </p:sp>
    </p:spTree>
    <p:extLst>
      <p:ext uri="{BB962C8B-B14F-4D97-AF65-F5344CB8AC3E}">
        <p14:creationId xmlns:p14="http://schemas.microsoft.com/office/powerpoint/2010/main" val="3586597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0DFAB-66B7-EB22-5492-82668CCF3E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88BC6B-AE61-CCD9-DC13-7C9F6D4D4A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8DB31E-F583-CF9E-080A-058D96CAD79D}"/>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EBB2FFD9-D6B7-4F5F-A76E-A648ECAF01B9}"/>
              </a:ext>
            </a:extLst>
          </p:cNvPr>
          <p:cNvSpPr>
            <a:spLocks noGrp="1"/>
          </p:cNvSpPr>
          <p:nvPr>
            <p:ph type="sldNum" sz="quarter" idx="5"/>
          </p:nvPr>
        </p:nvSpPr>
        <p:spPr/>
        <p:txBody>
          <a:bodyPr/>
          <a:lstStyle/>
          <a:p>
            <a:fld id="{496E03E7-9003-4F67-A502-E9F487806621}" type="slidenum">
              <a:rPr lang="en-SE" smtClean="0"/>
              <a:t>25</a:t>
            </a:fld>
            <a:endParaRPr lang="en-SE"/>
          </a:p>
        </p:txBody>
      </p:sp>
    </p:spTree>
    <p:extLst>
      <p:ext uri="{BB962C8B-B14F-4D97-AF65-F5344CB8AC3E}">
        <p14:creationId xmlns:p14="http://schemas.microsoft.com/office/powerpoint/2010/main" val="3814050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E96458-454D-E3FD-C55F-0CF340A2C4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E11296-28F8-DDC0-AB75-16BA9D0FEFF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5AF985-5400-2C28-EF58-B97390C17477}"/>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2078806F-E0D6-00A6-2BBE-B3F66E1899A8}"/>
              </a:ext>
            </a:extLst>
          </p:cNvPr>
          <p:cNvSpPr>
            <a:spLocks noGrp="1"/>
          </p:cNvSpPr>
          <p:nvPr>
            <p:ph type="sldNum" sz="quarter" idx="5"/>
          </p:nvPr>
        </p:nvSpPr>
        <p:spPr/>
        <p:txBody>
          <a:bodyPr/>
          <a:lstStyle/>
          <a:p>
            <a:fld id="{496E03E7-9003-4F67-A502-E9F487806621}" type="slidenum">
              <a:rPr lang="en-SE" smtClean="0"/>
              <a:t>2</a:t>
            </a:fld>
            <a:endParaRPr lang="en-SE"/>
          </a:p>
        </p:txBody>
      </p:sp>
    </p:spTree>
    <p:extLst>
      <p:ext uri="{BB962C8B-B14F-4D97-AF65-F5344CB8AC3E}">
        <p14:creationId xmlns:p14="http://schemas.microsoft.com/office/powerpoint/2010/main" val="3529835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3</a:t>
            </a:fld>
            <a:endParaRPr lang="en-SE"/>
          </a:p>
        </p:txBody>
      </p:sp>
    </p:spTree>
    <p:extLst>
      <p:ext uri="{BB962C8B-B14F-4D97-AF65-F5344CB8AC3E}">
        <p14:creationId xmlns:p14="http://schemas.microsoft.com/office/powerpoint/2010/main" val="1260641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4</a:t>
            </a:fld>
            <a:endParaRPr lang="en-SE"/>
          </a:p>
        </p:txBody>
      </p:sp>
    </p:spTree>
    <p:extLst>
      <p:ext uri="{BB962C8B-B14F-4D97-AF65-F5344CB8AC3E}">
        <p14:creationId xmlns:p14="http://schemas.microsoft.com/office/powerpoint/2010/main" val="4168878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3D4AAE-F692-B5AC-2ECA-C740F35D4E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0A0ABD-6FB1-FBBE-8A44-69E0259870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49B4BD-B37E-2A1D-EADF-1EE472E87AF4}"/>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0A834A33-84BB-BA98-E4D7-7BD049B08407}"/>
              </a:ext>
            </a:extLst>
          </p:cNvPr>
          <p:cNvSpPr>
            <a:spLocks noGrp="1"/>
          </p:cNvSpPr>
          <p:nvPr>
            <p:ph type="sldNum" sz="quarter" idx="5"/>
          </p:nvPr>
        </p:nvSpPr>
        <p:spPr/>
        <p:txBody>
          <a:bodyPr/>
          <a:lstStyle/>
          <a:p>
            <a:fld id="{496E03E7-9003-4F67-A502-E9F487806621}" type="slidenum">
              <a:rPr lang="en-SE" smtClean="0"/>
              <a:t>5</a:t>
            </a:fld>
            <a:endParaRPr lang="en-SE"/>
          </a:p>
        </p:txBody>
      </p:sp>
    </p:spTree>
    <p:extLst>
      <p:ext uri="{BB962C8B-B14F-4D97-AF65-F5344CB8AC3E}">
        <p14:creationId xmlns:p14="http://schemas.microsoft.com/office/powerpoint/2010/main" val="1688356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DEA005-68DC-D4A3-C7B9-5A62340D54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11937E-2818-42AF-F85D-F4803B7D5C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CEA60A-7FDC-E46D-801F-37F9B37F8CFE}"/>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DE74913F-0AF1-1B80-8838-8A40FA768470}"/>
              </a:ext>
            </a:extLst>
          </p:cNvPr>
          <p:cNvSpPr>
            <a:spLocks noGrp="1"/>
          </p:cNvSpPr>
          <p:nvPr>
            <p:ph type="sldNum" sz="quarter" idx="5"/>
          </p:nvPr>
        </p:nvSpPr>
        <p:spPr/>
        <p:txBody>
          <a:bodyPr/>
          <a:lstStyle/>
          <a:p>
            <a:fld id="{496E03E7-9003-4F67-A502-E9F487806621}" type="slidenum">
              <a:rPr lang="en-SE" smtClean="0"/>
              <a:t>6</a:t>
            </a:fld>
            <a:endParaRPr lang="en-SE"/>
          </a:p>
        </p:txBody>
      </p:sp>
    </p:spTree>
    <p:extLst>
      <p:ext uri="{BB962C8B-B14F-4D97-AF65-F5344CB8AC3E}">
        <p14:creationId xmlns:p14="http://schemas.microsoft.com/office/powerpoint/2010/main" val="2055011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A7D9C-2729-E527-B248-4EC2811C88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CD2624-7611-3F33-F6E1-1B9BB1A573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7C9C4C-F743-B5A7-6815-0672AF6C1327}"/>
              </a:ext>
            </a:extLst>
          </p:cNvPr>
          <p:cNvSpPr>
            <a:spLocks noGrp="1"/>
          </p:cNvSpPr>
          <p:nvPr>
            <p:ph type="body" idx="1"/>
          </p:nvPr>
        </p:nvSpPr>
        <p:spPr/>
        <p:txBody>
          <a:bodyPr/>
          <a:lstStyle/>
          <a:p>
            <a:endParaRPr lang="en-SE" dirty="0"/>
          </a:p>
        </p:txBody>
      </p:sp>
      <p:sp>
        <p:nvSpPr>
          <p:cNvPr id="4" name="Slide Number Placeholder 3">
            <a:extLst>
              <a:ext uri="{FF2B5EF4-FFF2-40B4-BE49-F238E27FC236}">
                <a16:creationId xmlns:a16="http://schemas.microsoft.com/office/drawing/2014/main" id="{33BF3A72-3196-4420-B41A-2BB7D7D1CEC4}"/>
              </a:ext>
            </a:extLst>
          </p:cNvPr>
          <p:cNvSpPr>
            <a:spLocks noGrp="1"/>
          </p:cNvSpPr>
          <p:nvPr>
            <p:ph type="sldNum" sz="quarter" idx="5"/>
          </p:nvPr>
        </p:nvSpPr>
        <p:spPr/>
        <p:txBody>
          <a:bodyPr/>
          <a:lstStyle/>
          <a:p>
            <a:fld id="{496E03E7-9003-4F67-A502-E9F487806621}" type="slidenum">
              <a:rPr lang="en-SE" smtClean="0"/>
              <a:t>7</a:t>
            </a:fld>
            <a:endParaRPr lang="en-SE"/>
          </a:p>
        </p:txBody>
      </p:sp>
    </p:spTree>
    <p:extLst>
      <p:ext uri="{BB962C8B-B14F-4D97-AF65-F5344CB8AC3E}">
        <p14:creationId xmlns:p14="http://schemas.microsoft.com/office/powerpoint/2010/main" val="3032500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sz="1800" dirty="0">
                <a:effectLst/>
                <a:latin typeface="Aptos" panose="020B0004020202020204" pitchFamily="34" charset="0"/>
                <a:ea typeface="Aptos" panose="020B0004020202020204" pitchFamily="34" charset="0"/>
                <a:cs typeface="Aptos" panose="020B0004020202020204" pitchFamily="34" charset="0"/>
              </a:rPr>
              <a:t>2.939*10^11 </a:t>
            </a:r>
            <a:r>
              <a:rPr lang="en-US" sz="1800" dirty="0">
                <a:effectLst/>
                <a:latin typeface="Aptos" panose="020B0004020202020204" pitchFamily="34" charset="0"/>
                <a:ea typeface="Aptos" panose="020B0004020202020204" pitchFamily="34" charset="0"/>
                <a:cs typeface="Aptos" panose="020B0004020202020204" pitchFamily="34" charset="0"/>
              </a:rPr>
              <a:t>charges/cm^3 n type doping for silicon</a:t>
            </a:r>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9</a:t>
            </a:fld>
            <a:endParaRPr lang="en-SE"/>
          </a:p>
        </p:txBody>
      </p:sp>
    </p:spTree>
    <p:extLst>
      <p:ext uri="{BB962C8B-B14F-4D97-AF65-F5344CB8AC3E}">
        <p14:creationId xmlns:p14="http://schemas.microsoft.com/office/powerpoint/2010/main" val="1010043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E" dirty="0"/>
          </a:p>
        </p:txBody>
      </p:sp>
      <p:sp>
        <p:nvSpPr>
          <p:cNvPr id="4" name="Slide Number Placeholder 3"/>
          <p:cNvSpPr>
            <a:spLocks noGrp="1"/>
          </p:cNvSpPr>
          <p:nvPr>
            <p:ph type="sldNum" sz="quarter" idx="5"/>
          </p:nvPr>
        </p:nvSpPr>
        <p:spPr/>
        <p:txBody>
          <a:bodyPr/>
          <a:lstStyle/>
          <a:p>
            <a:fld id="{496E03E7-9003-4F67-A502-E9F487806621}" type="slidenum">
              <a:rPr lang="en-SE" smtClean="0"/>
              <a:t>12</a:t>
            </a:fld>
            <a:endParaRPr lang="en-SE"/>
          </a:p>
        </p:txBody>
      </p:sp>
    </p:spTree>
    <p:extLst>
      <p:ext uri="{BB962C8B-B14F-4D97-AF65-F5344CB8AC3E}">
        <p14:creationId xmlns:p14="http://schemas.microsoft.com/office/powerpoint/2010/main" val="33209208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8.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jpg"/><Relationship Id="rId1" Type="http://schemas.openxmlformats.org/officeDocument/2006/relationships/slideMaster" Target="../slideMasters/slideMaster1.xml"/><Relationship Id="rId4" Type="http://schemas.openxmlformats.org/officeDocument/2006/relationships/image" Target="../media/image8.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6.sv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Master" Target="../slideMasters/slideMaster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KTH blue">
    <p:bg>
      <p:bgPr>
        <a:solidFill>
          <a:schemeClr val="accent1"/>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6D38D80F-8198-3D50-0CAB-FB287588B37C}"/>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3936" b="32409"/>
          <a:stretch/>
        </p:blipFill>
        <p:spPr>
          <a:xfrm>
            <a:off x="-1" y="1"/>
            <a:ext cx="3177767" cy="4635374"/>
          </a:xfrm>
          <a:prstGeom prst="rect">
            <a:avLst/>
          </a:prstGeom>
        </p:spPr>
      </p:pic>
      <p:pic>
        <p:nvPicPr>
          <p:cNvPr id="8" name="Bild 7">
            <a:extLst>
              <a:ext uri="{FF2B5EF4-FFF2-40B4-BE49-F238E27FC236}">
                <a16:creationId xmlns:a16="http://schemas.microsoft.com/office/drawing/2014/main" id="{70792B10-D270-C2C6-5B88-13B9E3D50A01}"/>
              </a:ext>
            </a:extLst>
          </p:cNvPr>
          <p:cNvPicPr>
            <a:picLocks noChangeAspect="1"/>
          </p:cNvPicPr>
          <p:nvPr/>
        </p:nvPicPr>
        <p:blipFill rotWithShape="1">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rcRect t="72740" r="75198" b="-1"/>
          <a:stretch/>
        </p:blipFill>
        <p:spPr>
          <a:xfrm flipH="1">
            <a:off x="9166550" y="4988459"/>
            <a:ext cx="3023858" cy="1869540"/>
          </a:xfrm>
          <a:prstGeom prst="rect">
            <a:avLst/>
          </a:prstGeom>
        </p:spPr>
      </p:pic>
      <p:pic>
        <p:nvPicPr>
          <p:cNvPr id="9" name="Logotype">
            <a:extLst>
              <a:ext uri="{FF2B5EF4-FFF2-40B4-BE49-F238E27FC236}">
                <a16:creationId xmlns:a16="http://schemas.microsoft.com/office/drawing/2014/main" id="{5CB0B686-93A0-FA00-859F-3930A6FB741E}"/>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213011" y="998292"/>
            <a:ext cx="1764387" cy="1974432"/>
          </a:xfrm>
          <a:prstGeom prst="rect">
            <a:avLst/>
          </a:prstGeom>
        </p:spPr>
      </p:pic>
      <p:sp>
        <p:nvSpPr>
          <p:cNvPr id="2" name="Rubrik 1">
            <a:extLst>
              <a:ext uri="{FF2B5EF4-FFF2-40B4-BE49-F238E27FC236}">
                <a16:creationId xmlns:a16="http://schemas.microsoft.com/office/drawing/2014/main" id="{191A984F-EC06-FCDC-F274-D5275A60CDCA}"/>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sv-SE" dirty="0"/>
              <a:t>Presentation </a:t>
            </a:r>
            <a:r>
              <a:rPr lang="sv-SE" dirty="0" err="1"/>
              <a:t>title</a:t>
            </a:r>
            <a:endParaRPr lang="sv-SE" dirty="0"/>
          </a:p>
        </p:txBody>
      </p:sp>
      <p:sp>
        <p:nvSpPr>
          <p:cNvPr id="3" name="Underrubrik 2">
            <a:extLst>
              <a:ext uri="{FF2B5EF4-FFF2-40B4-BE49-F238E27FC236}">
                <a16:creationId xmlns:a16="http://schemas.microsoft.com/office/drawing/2014/main" id="{7A3458D8-0B11-6CF5-7CF4-C5CA80850FBF}"/>
              </a:ext>
            </a:extLst>
          </p:cNvPr>
          <p:cNvSpPr>
            <a:spLocks noGrp="1"/>
          </p:cNvSpPr>
          <p:nvPr>
            <p:ph type="subTitle" idx="1" hasCustomPrompt="1"/>
          </p:nvPr>
        </p:nvSpPr>
        <p:spPr>
          <a:xfrm>
            <a:off x="2132013" y="5776913"/>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err="1"/>
              <a:t>Subtitle</a:t>
            </a:r>
            <a:r>
              <a:rPr lang="sv-SE" dirty="0"/>
              <a:t> </a:t>
            </a:r>
            <a:r>
              <a:rPr lang="sv-SE" dirty="0" err="1"/>
              <a:t>here</a:t>
            </a:r>
            <a:endParaRPr lang="sv-SE" dirty="0"/>
          </a:p>
        </p:txBody>
      </p:sp>
      <p:sp>
        <p:nvSpPr>
          <p:cNvPr id="4" name="Platshållare för datum 3">
            <a:extLst>
              <a:ext uri="{FF2B5EF4-FFF2-40B4-BE49-F238E27FC236}">
                <a16:creationId xmlns:a16="http://schemas.microsoft.com/office/drawing/2014/main" id="{43D49F56-9255-DA2A-05B7-92B1B041F711}"/>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5B69D7AE-6EEB-EE3E-0310-ED9C355673CA}"/>
              </a:ext>
            </a:extLst>
          </p:cNvPr>
          <p:cNvSpPr>
            <a:spLocks noGrp="1"/>
          </p:cNvSpPr>
          <p:nvPr>
            <p:ph type="ftr" sz="quarter" idx="11"/>
          </p:nvPr>
        </p:nvSpPr>
        <p:spPr/>
        <p:txBody>
          <a:bodyPr/>
          <a:lstStyle>
            <a:lvl1pPr>
              <a:defRPr>
                <a:solidFill>
                  <a:schemeClr val="bg1"/>
                </a:solidFill>
              </a:defRPr>
            </a:lvl1pPr>
          </a:lstStyle>
          <a:p>
            <a:endParaRPr lang="en-SE"/>
          </a:p>
        </p:txBody>
      </p:sp>
      <p:sp>
        <p:nvSpPr>
          <p:cNvPr id="6" name="Platshållare för bildnummer 5">
            <a:extLst>
              <a:ext uri="{FF2B5EF4-FFF2-40B4-BE49-F238E27FC236}">
                <a16:creationId xmlns:a16="http://schemas.microsoft.com/office/drawing/2014/main" id="{A79EDCB6-5D2D-0312-1EF1-C34529D8AD8D}"/>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spTree>
    <p:extLst>
      <p:ext uri="{BB962C8B-B14F-4D97-AF65-F5344CB8AC3E}">
        <p14:creationId xmlns:p14="http://schemas.microsoft.com/office/powerpoint/2010/main" val="170319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secHead" preserve="1">
  <p:cSld name="Title/chapter, navy blue">
    <p:bg>
      <p:bgPr>
        <a:solidFill>
          <a:schemeClr val="accent3"/>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E5884329-1698-379E-55B0-296699708B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7218363" cy="2852737"/>
          </a:xfrm>
        </p:spPr>
        <p:txBody>
          <a:bodyPr anchor="b"/>
          <a:lstStyle>
            <a:lvl1pPr>
              <a:defRPr sz="6000">
                <a:solidFill>
                  <a:schemeClr val="bg1"/>
                </a:solidFill>
              </a:defRPr>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7218363" cy="863600"/>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pic>
        <p:nvPicPr>
          <p:cNvPr id="9" name="Bild 8">
            <a:extLst>
              <a:ext uri="{FF2B5EF4-FFF2-40B4-BE49-F238E27FC236}">
                <a16:creationId xmlns:a16="http://schemas.microsoft.com/office/drawing/2014/main" id="{E3DA9A33-1CAA-3164-6E44-47421CD08E03}"/>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82681" y="164553"/>
            <a:ext cx="648592" cy="725806"/>
          </a:xfrm>
          <a:prstGeom prst="rect">
            <a:avLst/>
          </a:prstGeom>
        </p:spPr>
      </p:pic>
    </p:spTree>
    <p:extLst>
      <p:ext uri="{BB962C8B-B14F-4D97-AF65-F5344CB8AC3E}">
        <p14:creationId xmlns:p14="http://schemas.microsoft.com/office/powerpoint/2010/main" val="1286795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chapter, image, navy blue">
    <p:bg>
      <p:bgPr>
        <a:solidFill>
          <a:schemeClr val="accent3"/>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5314951" cy="2852737"/>
          </a:xfrm>
        </p:spPr>
        <p:txBody>
          <a:bodyPr anchor="b"/>
          <a:lstStyle>
            <a:lvl1pPr>
              <a:defRPr sz="5400">
                <a:solidFill>
                  <a:schemeClr val="bg1"/>
                </a:solidFill>
              </a:defRPr>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5314951" cy="863600"/>
          </a:xfrm>
        </p:spPr>
        <p:txBody>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8" name="Platshållare för bild 2">
            <a:extLst>
              <a:ext uri="{FF2B5EF4-FFF2-40B4-BE49-F238E27FC236}">
                <a16:creationId xmlns:a16="http://schemas.microsoft.com/office/drawing/2014/main" id="{34F955E2-AB95-AB55-6363-04426A618FC5}"/>
              </a:ext>
            </a:extLst>
          </p:cNvPr>
          <p:cNvSpPr>
            <a:spLocks noGrp="1"/>
          </p:cNvSpPr>
          <p:nvPr>
            <p:ph type="pic" sz="quarter" idx="13" hasCustomPrompt="1"/>
          </p:nvPr>
        </p:nvSpPr>
        <p:spPr>
          <a:xfrm>
            <a:off x="6096000" y="0"/>
            <a:ext cx="6096000" cy="6858000"/>
          </a:xfrm>
        </p:spPr>
        <p:txBody>
          <a:bodyPr bIns="1044000" anchor="ctr"/>
          <a:lstStyle>
            <a:lvl1pPr marL="0" indent="0" algn="ctr">
              <a:buNone/>
              <a:defRPr>
                <a:solidFill>
                  <a:schemeClr val="bg1"/>
                </a:solidFill>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6" name="Platshållare för bildnummer 2">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pic>
        <p:nvPicPr>
          <p:cNvPr id="9" name="Bild 8">
            <a:extLst>
              <a:ext uri="{FF2B5EF4-FFF2-40B4-BE49-F238E27FC236}">
                <a16:creationId xmlns:a16="http://schemas.microsoft.com/office/drawing/2014/main" id="{EACB4A23-3C87-4C5A-07DC-8116B46C6C7A}"/>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Tree>
    <p:extLst>
      <p:ext uri="{BB962C8B-B14F-4D97-AF65-F5344CB8AC3E}">
        <p14:creationId xmlns:p14="http://schemas.microsoft.com/office/powerpoint/2010/main" val="3833361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Headline and conten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p:txBody>
          <a:bodyPr/>
          <a:lstStyle/>
          <a:p>
            <a:r>
              <a:rPr lang="en-GB"/>
              <a:t>Click to edit Master title style</a:t>
            </a:r>
            <a:endParaRPr lang="sv-SE"/>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08936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Headline and content, blue lines">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DF729698-E3F7-5571-57F4-6705C007B1EC}"/>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p:txBody>
          <a:bodyPr/>
          <a:lstStyle/>
          <a:p>
            <a:r>
              <a:rPr lang="en-GB"/>
              <a:t>Click to edit Master title style</a:t>
            </a:r>
            <a:endParaRPr lang="sv-SE"/>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a:xfrm>
            <a:off x="600075" y="1795850"/>
            <a:ext cx="8805181" cy="453030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624293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Headline and content, sand lines">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DF729698-E3F7-5571-57F4-6705C007B1EC}"/>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p:txBody>
          <a:bodyPr/>
          <a:lstStyle/>
          <a:p>
            <a:r>
              <a:rPr lang="en-GB"/>
              <a:t>Click to edit Master title style</a:t>
            </a:r>
            <a:endParaRPr lang="sv-SE"/>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2270361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Headline and content, light blue ">
    <p:bg>
      <p:bgPr>
        <a:solidFill>
          <a:schemeClr val="accent4"/>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DF729698-E3F7-5571-57F4-6705C007B1EC}"/>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p:txBody>
          <a:bodyPr/>
          <a:lstStyle/>
          <a:p>
            <a:r>
              <a:rPr lang="en-GB"/>
              <a:t>Click to edit Master title style</a:t>
            </a:r>
            <a:endParaRPr lang="sv-SE"/>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a:xfrm>
            <a:off x="600076" y="1795850"/>
            <a:ext cx="8805182" cy="453030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960698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Headline and content, sand">
    <p:bg>
      <p:bgPr>
        <a:solidFill>
          <a:schemeClr val="bg2"/>
        </a:solidFill>
        <a:effectLst/>
      </p:bgPr>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DF729698-E3F7-5571-57F4-6705C007B1EC}"/>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p:txBody>
          <a:bodyPr/>
          <a:lstStyle/>
          <a:p>
            <a:r>
              <a:rPr lang="en-GB"/>
              <a:t>Click to edit Master title style</a:t>
            </a:r>
            <a:endParaRPr lang="sv-SE"/>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a:xfrm>
            <a:off x="600076" y="1795850"/>
            <a:ext cx="8750754" cy="453030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994229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part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14959C9-2F76-B9B0-59E8-58FE65006E5D}"/>
              </a:ext>
            </a:extLst>
          </p:cNvPr>
          <p:cNvSpPr>
            <a:spLocks noGrp="1"/>
          </p:cNvSpPr>
          <p:nvPr>
            <p:ph type="title"/>
          </p:nvPr>
        </p:nvSpPr>
        <p:spPr/>
        <p:txBody>
          <a:bodyPr/>
          <a:lstStyle/>
          <a:p>
            <a:r>
              <a:rPr lang="en-GB"/>
              <a:t>Click to edit Master title style</a:t>
            </a:r>
            <a:endParaRPr lang="sv-SE" dirty="0"/>
          </a:p>
        </p:txBody>
      </p:sp>
      <p:sp>
        <p:nvSpPr>
          <p:cNvPr id="3" name="Platshållare för innehåll 2">
            <a:extLst>
              <a:ext uri="{FF2B5EF4-FFF2-40B4-BE49-F238E27FC236}">
                <a16:creationId xmlns:a16="http://schemas.microsoft.com/office/drawing/2014/main" id="{902AE670-4D80-39DE-5AAA-236D68C5E4FE}"/>
              </a:ext>
            </a:extLst>
          </p:cNvPr>
          <p:cNvSpPr>
            <a:spLocks noGrp="1"/>
          </p:cNvSpPr>
          <p:nvPr>
            <p:ph sz="half" idx="1"/>
          </p:nvPr>
        </p:nvSpPr>
        <p:spPr>
          <a:xfrm>
            <a:off x="600075" y="1795850"/>
            <a:ext cx="5314950" cy="453192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4" name="Platshållare för innehåll 3">
            <a:extLst>
              <a:ext uri="{FF2B5EF4-FFF2-40B4-BE49-F238E27FC236}">
                <a16:creationId xmlns:a16="http://schemas.microsoft.com/office/drawing/2014/main" id="{540C6723-9D57-3BE7-0314-142789CF9371}"/>
              </a:ext>
            </a:extLst>
          </p:cNvPr>
          <p:cNvSpPr>
            <a:spLocks noGrp="1"/>
          </p:cNvSpPr>
          <p:nvPr>
            <p:ph sz="half" idx="2"/>
          </p:nvPr>
        </p:nvSpPr>
        <p:spPr>
          <a:xfrm>
            <a:off x="6275388" y="1795851"/>
            <a:ext cx="5314950" cy="453192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5" name="Platshållare för datum 4">
            <a:extLst>
              <a:ext uri="{FF2B5EF4-FFF2-40B4-BE49-F238E27FC236}">
                <a16:creationId xmlns:a16="http://schemas.microsoft.com/office/drawing/2014/main" id="{E2533F65-F144-E57C-127B-9A8D7ABE671A}"/>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6" name="Platshållare för sidfot 5">
            <a:extLst>
              <a:ext uri="{FF2B5EF4-FFF2-40B4-BE49-F238E27FC236}">
                <a16:creationId xmlns:a16="http://schemas.microsoft.com/office/drawing/2014/main" id="{F6C0DB15-F374-5A00-4880-4AA76C675F94}"/>
              </a:ext>
            </a:extLst>
          </p:cNvPr>
          <p:cNvSpPr>
            <a:spLocks noGrp="1"/>
          </p:cNvSpPr>
          <p:nvPr>
            <p:ph type="ftr" sz="quarter" idx="11"/>
          </p:nvPr>
        </p:nvSpPr>
        <p:spPr/>
        <p:txBody>
          <a:bodyPr/>
          <a:lstStyle/>
          <a:p>
            <a:endParaRPr lang="en-SE"/>
          </a:p>
        </p:txBody>
      </p:sp>
      <p:sp>
        <p:nvSpPr>
          <p:cNvPr id="7" name="Platshållare för bildnummer 6">
            <a:extLst>
              <a:ext uri="{FF2B5EF4-FFF2-40B4-BE49-F238E27FC236}">
                <a16:creationId xmlns:a16="http://schemas.microsoft.com/office/drawing/2014/main" id="{12539EF3-2889-FC04-31FC-8AF48EAFC002}"/>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9609328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parts, subheader">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C63C1EB8-E569-DA98-4D95-5FC12FB4C459}"/>
              </a:ext>
            </a:extLst>
          </p:cNvPr>
          <p:cNvSpPr>
            <a:spLocks noGrp="1"/>
          </p:cNvSpPr>
          <p:nvPr>
            <p:ph type="title"/>
          </p:nvPr>
        </p:nvSpPr>
        <p:spPr/>
        <p:txBody>
          <a:body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8DE1978A-D59D-BEB3-3574-B37CA68E4323}"/>
              </a:ext>
            </a:extLst>
          </p:cNvPr>
          <p:cNvSpPr>
            <a:spLocks noGrp="1"/>
          </p:cNvSpPr>
          <p:nvPr>
            <p:ph type="body" idx="1"/>
          </p:nvPr>
        </p:nvSpPr>
        <p:spPr>
          <a:xfrm>
            <a:off x="600075" y="1797111"/>
            <a:ext cx="5314950" cy="319971"/>
          </a:xfrm>
        </p:spPr>
        <p:txBody>
          <a:bodyPr anchor="b">
            <a:noAutofit/>
          </a:bodyPr>
          <a:lstStyle>
            <a:lvl1pPr marL="0" indent="0">
              <a:buNone/>
              <a:defRPr sz="18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Platshållare för innehåll 3">
            <a:extLst>
              <a:ext uri="{FF2B5EF4-FFF2-40B4-BE49-F238E27FC236}">
                <a16:creationId xmlns:a16="http://schemas.microsoft.com/office/drawing/2014/main" id="{3FDE66B4-4491-C676-4004-9327D92F0111}"/>
              </a:ext>
            </a:extLst>
          </p:cNvPr>
          <p:cNvSpPr>
            <a:spLocks noGrp="1"/>
          </p:cNvSpPr>
          <p:nvPr>
            <p:ph sz="half" idx="2"/>
          </p:nvPr>
        </p:nvSpPr>
        <p:spPr>
          <a:xfrm>
            <a:off x="600075" y="2179165"/>
            <a:ext cx="5314950" cy="414861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5" name="Platshållare för text 4">
            <a:extLst>
              <a:ext uri="{FF2B5EF4-FFF2-40B4-BE49-F238E27FC236}">
                <a16:creationId xmlns:a16="http://schemas.microsoft.com/office/drawing/2014/main" id="{F55884CC-21E7-90D7-61AB-0459599D097A}"/>
              </a:ext>
            </a:extLst>
          </p:cNvPr>
          <p:cNvSpPr>
            <a:spLocks noGrp="1"/>
          </p:cNvSpPr>
          <p:nvPr>
            <p:ph type="body" sz="quarter" idx="3"/>
          </p:nvPr>
        </p:nvSpPr>
        <p:spPr>
          <a:xfrm>
            <a:off x="6275388" y="1797111"/>
            <a:ext cx="5314950" cy="319971"/>
          </a:xfrm>
        </p:spPr>
        <p:txBody>
          <a:bodyPr anchor="b">
            <a:noAutofit/>
          </a:bodyPr>
          <a:lstStyle>
            <a:lvl1pPr marL="0" indent="0">
              <a:buNone/>
              <a:defRPr sz="1800" b="1">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Platshållare för innehåll 5">
            <a:extLst>
              <a:ext uri="{FF2B5EF4-FFF2-40B4-BE49-F238E27FC236}">
                <a16:creationId xmlns:a16="http://schemas.microsoft.com/office/drawing/2014/main" id="{C9A9E6FC-CBB8-1BD8-F388-D4BAEC7E1F13}"/>
              </a:ext>
            </a:extLst>
          </p:cNvPr>
          <p:cNvSpPr>
            <a:spLocks noGrp="1"/>
          </p:cNvSpPr>
          <p:nvPr>
            <p:ph sz="quarter" idx="4"/>
          </p:nvPr>
        </p:nvSpPr>
        <p:spPr>
          <a:xfrm>
            <a:off x="6275388" y="2179163"/>
            <a:ext cx="5314950" cy="414861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7" name="Platshållare för datum 6">
            <a:extLst>
              <a:ext uri="{FF2B5EF4-FFF2-40B4-BE49-F238E27FC236}">
                <a16:creationId xmlns:a16="http://schemas.microsoft.com/office/drawing/2014/main" id="{CAFDD56A-1297-3792-8143-D555882FE2CA}"/>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8" name="Platshållare för sidfot 7">
            <a:extLst>
              <a:ext uri="{FF2B5EF4-FFF2-40B4-BE49-F238E27FC236}">
                <a16:creationId xmlns:a16="http://schemas.microsoft.com/office/drawing/2014/main" id="{A57BD6EF-A167-CE86-7A77-2162641605FD}"/>
              </a:ext>
            </a:extLst>
          </p:cNvPr>
          <p:cNvSpPr>
            <a:spLocks noGrp="1"/>
          </p:cNvSpPr>
          <p:nvPr>
            <p:ph type="ftr" sz="quarter" idx="11"/>
          </p:nvPr>
        </p:nvSpPr>
        <p:spPr/>
        <p:txBody>
          <a:bodyPr/>
          <a:lstStyle/>
          <a:p>
            <a:endParaRPr lang="en-SE"/>
          </a:p>
        </p:txBody>
      </p:sp>
      <p:sp>
        <p:nvSpPr>
          <p:cNvPr id="9" name="Platshållare för bildnummer 8">
            <a:extLst>
              <a:ext uri="{FF2B5EF4-FFF2-40B4-BE49-F238E27FC236}">
                <a16:creationId xmlns:a16="http://schemas.microsoft.com/office/drawing/2014/main" id="{CDB4B22B-EE55-F7F6-4734-928F7B66EC5D}"/>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565087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and image">
    <p:spTree>
      <p:nvGrpSpPr>
        <p:cNvPr id="1" name=""/>
        <p:cNvGrpSpPr/>
        <p:nvPr/>
      </p:nvGrpSpPr>
      <p:grpSpPr>
        <a:xfrm>
          <a:off x="0" y="0"/>
          <a:ext cx="0" cy="0"/>
          <a:chOff x="0" y="0"/>
          <a:chExt cx="0" cy="0"/>
        </a:xfrm>
      </p:grpSpPr>
      <p:sp>
        <p:nvSpPr>
          <p:cNvPr id="7" name="Rubrik 6">
            <a:extLst>
              <a:ext uri="{FF2B5EF4-FFF2-40B4-BE49-F238E27FC236}">
                <a16:creationId xmlns:a16="http://schemas.microsoft.com/office/drawing/2014/main" id="{9B9D78B8-14EA-7C8B-0F6E-5FC0A61A7676}"/>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6" name="Platshållare för innehåll 2">
            <a:extLst>
              <a:ext uri="{FF2B5EF4-FFF2-40B4-BE49-F238E27FC236}">
                <a16:creationId xmlns:a16="http://schemas.microsoft.com/office/drawing/2014/main" id="{C8E71948-DDFC-93D6-07D4-FA5E9923A9C4}"/>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Platshållare för bild 2">
            <a:extLst>
              <a:ext uri="{FF2B5EF4-FFF2-40B4-BE49-F238E27FC236}">
                <a16:creationId xmlns:a16="http://schemas.microsoft.com/office/drawing/2014/main" id="{A51C4AA9-7CC2-70C9-89B3-A18AC9ECAA35}"/>
              </a:ext>
            </a:extLst>
          </p:cNvPr>
          <p:cNvSpPr>
            <a:spLocks noGrp="1"/>
          </p:cNvSpPr>
          <p:nvPr>
            <p:ph type="pic" sz="quarter" idx="13" hasCustomPrompt="1"/>
          </p:nvPr>
        </p:nvSpPr>
        <p:spPr>
          <a:xfrm>
            <a:off x="6096000" y="0"/>
            <a:ext cx="6096000" cy="6858000"/>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441303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navy blue">
    <p:bg>
      <p:bgPr>
        <a:solidFill>
          <a:schemeClr val="accent3"/>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063A90AC-AA0F-4983-942B-962F71B301C4}"/>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3936" b="32409"/>
          <a:stretch/>
        </p:blipFill>
        <p:spPr>
          <a:xfrm>
            <a:off x="-1" y="1"/>
            <a:ext cx="3177767" cy="4635374"/>
          </a:xfrm>
          <a:prstGeom prst="rect">
            <a:avLst/>
          </a:prstGeom>
        </p:spPr>
      </p:pic>
      <p:pic>
        <p:nvPicPr>
          <p:cNvPr id="10" name="Bild 9">
            <a:extLst>
              <a:ext uri="{FF2B5EF4-FFF2-40B4-BE49-F238E27FC236}">
                <a16:creationId xmlns:a16="http://schemas.microsoft.com/office/drawing/2014/main" id="{73BDFF50-BF25-9A02-09D1-C21E45C0BA8F}"/>
              </a:ext>
            </a:extLst>
          </p:cNvPr>
          <p:cNvPicPr>
            <a:picLocks noChangeAspect="1"/>
          </p:cNvPicPr>
          <p:nvPr/>
        </p:nvPicPr>
        <p:blipFill rotWithShape="1">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rcRect t="72740" r="75198" b="-1"/>
          <a:stretch/>
        </p:blipFill>
        <p:spPr>
          <a:xfrm flipH="1">
            <a:off x="9166550" y="4988459"/>
            <a:ext cx="3023858" cy="1869540"/>
          </a:xfrm>
          <a:prstGeom prst="rect">
            <a:avLst/>
          </a:prstGeom>
        </p:spPr>
      </p:pic>
      <p:pic>
        <p:nvPicPr>
          <p:cNvPr id="9" name="Logotype">
            <a:extLst>
              <a:ext uri="{FF2B5EF4-FFF2-40B4-BE49-F238E27FC236}">
                <a16:creationId xmlns:a16="http://schemas.microsoft.com/office/drawing/2014/main" id="{5CB0B686-93A0-FA00-859F-3930A6FB741E}"/>
              </a:ext>
            </a:extLst>
          </p:cNvPr>
          <p:cNvPicPr>
            <a:picLocks noChangeAspect="1"/>
          </p:cNvPicPr>
          <p:nvPr/>
        </p:nvPicPr>
        <p:blipFill>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213011" y="998292"/>
            <a:ext cx="1764387" cy="1974432"/>
          </a:xfrm>
          <a:prstGeom prst="rect">
            <a:avLst/>
          </a:prstGeom>
        </p:spPr>
      </p:pic>
      <p:sp>
        <p:nvSpPr>
          <p:cNvPr id="2" name="Rubrik 1">
            <a:extLst>
              <a:ext uri="{FF2B5EF4-FFF2-40B4-BE49-F238E27FC236}">
                <a16:creationId xmlns:a16="http://schemas.microsoft.com/office/drawing/2014/main" id="{191A984F-EC06-FCDC-F274-D5275A60CDCA}"/>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sv-SE" dirty="0"/>
              <a:t>Presentation </a:t>
            </a:r>
            <a:r>
              <a:rPr lang="sv-SE" dirty="0" err="1"/>
              <a:t>title</a:t>
            </a:r>
            <a:endParaRPr lang="sv-SE" dirty="0"/>
          </a:p>
        </p:txBody>
      </p:sp>
      <p:sp>
        <p:nvSpPr>
          <p:cNvPr id="3" name="Underrubrik 2">
            <a:extLst>
              <a:ext uri="{FF2B5EF4-FFF2-40B4-BE49-F238E27FC236}">
                <a16:creationId xmlns:a16="http://schemas.microsoft.com/office/drawing/2014/main" id="{7A3458D8-0B11-6CF5-7CF4-C5CA80850FBF}"/>
              </a:ext>
            </a:extLst>
          </p:cNvPr>
          <p:cNvSpPr>
            <a:spLocks noGrp="1"/>
          </p:cNvSpPr>
          <p:nvPr>
            <p:ph type="subTitle" idx="1" hasCustomPrompt="1"/>
          </p:nvPr>
        </p:nvSpPr>
        <p:spPr>
          <a:xfrm>
            <a:off x="2132013" y="5776913"/>
            <a:ext cx="7926387" cy="461962"/>
          </a:xfrm>
        </p:spPr>
        <p:txBody>
          <a:bodyPr>
            <a:normAutofit/>
          </a:bodyPr>
          <a:lstStyle>
            <a:lvl1pPr marL="0" indent="0" algn="ctr">
              <a:buNone/>
              <a:defRPr sz="20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err="1"/>
              <a:t>Subtitle</a:t>
            </a:r>
            <a:r>
              <a:rPr lang="sv-SE" dirty="0"/>
              <a:t> </a:t>
            </a:r>
            <a:r>
              <a:rPr lang="sv-SE" dirty="0" err="1"/>
              <a:t>here</a:t>
            </a:r>
            <a:endParaRPr lang="sv-SE" dirty="0"/>
          </a:p>
        </p:txBody>
      </p:sp>
      <p:sp>
        <p:nvSpPr>
          <p:cNvPr id="4" name="Platshållare för datum 3">
            <a:extLst>
              <a:ext uri="{FF2B5EF4-FFF2-40B4-BE49-F238E27FC236}">
                <a16:creationId xmlns:a16="http://schemas.microsoft.com/office/drawing/2014/main" id="{43D49F56-9255-DA2A-05B7-92B1B041F711}"/>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5B69D7AE-6EEB-EE3E-0310-ED9C355673CA}"/>
              </a:ext>
            </a:extLst>
          </p:cNvPr>
          <p:cNvSpPr>
            <a:spLocks noGrp="1"/>
          </p:cNvSpPr>
          <p:nvPr>
            <p:ph type="ftr" sz="quarter" idx="11"/>
          </p:nvPr>
        </p:nvSpPr>
        <p:spPr/>
        <p:txBody>
          <a:bodyPr/>
          <a:lstStyle>
            <a:lvl1pPr>
              <a:defRPr>
                <a:solidFill>
                  <a:schemeClr val="bg1"/>
                </a:solidFill>
              </a:defRPr>
            </a:lvl1pPr>
          </a:lstStyle>
          <a:p>
            <a:endParaRPr lang="en-SE"/>
          </a:p>
        </p:txBody>
      </p:sp>
      <p:sp>
        <p:nvSpPr>
          <p:cNvPr id="6" name="Platshållare för bildnummer 5">
            <a:extLst>
              <a:ext uri="{FF2B5EF4-FFF2-40B4-BE49-F238E27FC236}">
                <a16:creationId xmlns:a16="http://schemas.microsoft.com/office/drawing/2014/main" id="{A79EDCB6-5D2D-0312-1EF1-C34529D8AD8D}"/>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spTree>
    <p:extLst>
      <p:ext uri="{BB962C8B-B14F-4D97-AF65-F5344CB8AC3E}">
        <p14:creationId xmlns:p14="http://schemas.microsoft.com/office/powerpoint/2010/main" val="9623821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mparison, light blue">
    <p:bg>
      <p:bgPr>
        <a:solidFill>
          <a:schemeClr val="accent4"/>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3CE53B21-3BB0-7776-1C8F-14570934732F}"/>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0" name="Rubrik 1">
            <a:extLst>
              <a:ext uri="{FF2B5EF4-FFF2-40B4-BE49-F238E27FC236}">
                <a16:creationId xmlns:a16="http://schemas.microsoft.com/office/drawing/2014/main" id="{70BAD773-C5A8-1DD6-DAEF-296346C1E1B4}"/>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8" name="Platshållare för innehåll 1">
            <a:extLst>
              <a:ext uri="{FF2B5EF4-FFF2-40B4-BE49-F238E27FC236}">
                <a16:creationId xmlns:a16="http://schemas.microsoft.com/office/drawing/2014/main" id="{9E21FC13-6345-3248-A947-DE8A8903EE8D}"/>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11" name="Rubrik 2">
            <a:extLst>
              <a:ext uri="{FF2B5EF4-FFF2-40B4-BE49-F238E27FC236}">
                <a16:creationId xmlns:a16="http://schemas.microsoft.com/office/drawing/2014/main" id="{45E054D9-4635-C7AD-5248-012C9290BBA9}"/>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9" name="Platshållare för innehåll 2">
            <a:extLst>
              <a:ext uri="{FF2B5EF4-FFF2-40B4-BE49-F238E27FC236}">
                <a16:creationId xmlns:a16="http://schemas.microsoft.com/office/drawing/2014/main" id="{08973148-6FE0-2E5B-CDAC-B5A8EFA5DCAF}"/>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987394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mparison, sand">
    <p:bg>
      <p:bgPr>
        <a:solidFill>
          <a:schemeClr val="bg2"/>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D98A3471-E78E-5A25-CDCD-A70A1BA88DD1}"/>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A2A70668-AB85-7E63-22C0-B9431D72BC07}"/>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1" name="Platshållare för innehåll 1">
            <a:extLst>
              <a:ext uri="{FF2B5EF4-FFF2-40B4-BE49-F238E27FC236}">
                <a16:creationId xmlns:a16="http://schemas.microsoft.com/office/drawing/2014/main" id="{65773533-9418-9BC8-07BE-DE1982D8EE15}"/>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592051F6-14B7-8364-56E9-FC036767257B}"/>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BF2B79C1-A27F-5DA9-D1F0-FC96C9A68BC7}"/>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334873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mparison, KTH blue">
    <p:bg>
      <p:bgPr>
        <a:solidFill>
          <a:schemeClr val="accent1"/>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83C6AD54-EED3-3960-39F1-6C44C49ED29A}"/>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3B85E6DD-F8DF-4BBD-E46A-52EC6D703C63}"/>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3" name="Platshållare för innehåll 1">
            <a:extLst>
              <a:ext uri="{FF2B5EF4-FFF2-40B4-BE49-F238E27FC236}">
                <a16:creationId xmlns:a16="http://schemas.microsoft.com/office/drawing/2014/main" id="{DD1CE06C-E8A4-9360-B155-3B7D11D411EA}"/>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CC32D746-BC2A-D4E0-4FDE-8026A3339744}"/>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bg1"/>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0B6CAC2E-851A-9B60-91F5-AEEA25AB753E}"/>
              </a:ext>
            </a:extLst>
          </p:cNvPr>
          <p:cNvSpPr>
            <a:spLocks noGrp="1"/>
          </p:cNvSpPr>
          <p:nvPr>
            <p:ph sz="half" idx="13"/>
          </p:nvPr>
        </p:nvSpPr>
        <p:spPr>
          <a:xfrm>
            <a:off x="6661947" y="2281473"/>
            <a:ext cx="4928391" cy="4046300"/>
          </a:xfrm>
        </p:spPr>
        <p:txBody>
          <a:bodyPr/>
          <a:lstStyle>
            <a:lvl1pPr>
              <a:buClr>
                <a:schemeClr val="accent2"/>
              </a:buClr>
              <a:defRPr>
                <a:solidFill>
                  <a:schemeClr val="bg1"/>
                </a:solidFill>
              </a:defRPr>
            </a:lvl1pPr>
            <a:lvl2pPr>
              <a:buClr>
                <a:schemeClr val="accent2"/>
              </a:buClr>
              <a:defRPr>
                <a:solidFill>
                  <a:schemeClr val="bg1"/>
                </a:solidFill>
              </a:defRPr>
            </a:lvl2pPr>
            <a:lvl3pPr>
              <a:buClr>
                <a:schemeClr val="accent2"/>
              </a:buClr>
              <a:defRPr>
                <a:solidFill>
                  <a:schemeClr val="bg1"/>
                </a:solidFill>
              </a:defRPr>
            </a:lvl3pPr>
            <a:lvl4pPr>
              <a:buClr>
                <a:schemeClr val="accent2"/>
              </a:buClr>
              <a:defRPr>
                <a:solidFill>
                  <a:schemeClr val="bg1"/>
                </a:solidFill>
              </a:defRPr>
            </a:lvl4pPr>
            <a:lvl5pPr>
              <a:buClr>
                <a:schemeClr val="accent2"/>
              </a:buCl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488972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mparison, navy blue">
    <p:bg>
      <p:bgPr>
        <a:solidFill>
          <a:schemeClr val="tx2"/>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4BFF3707-BCF8-3B40-4A6E-BB485A3058DD}"/>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7E30C4E1-FD13-FB51-43E8-4F36CF652781}"/>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3" name="Platshållare för innehåll 1">
            <a:extLst>
              <a:ext uri="{FF2B5EF4-FFF2-40B4-BE49-F238E27FC236}">
                <a16:creationId xmlns:a16="http://schemas.microsoft.com/office/drawing/2014/main" id="{E649F8F8-B8DB-7C5C-A600-75F519BA5D5A}"/>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D24132AE-47F1-716B-6975-B6DE84BD7143}"/>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bg1"/>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C2860E0A-4616-275E-6EEB-5B0EBBD9F7E3}"/>
              </a:ext>
            </a:extLst>
          </p:cNvPr>
          <p:cNvSpPr>
            <a:spLocks noGrp="1"/>
          </p:cNvSpPr>
          <p:nvPr>
            <p:ph sz="half" idx="13"/>
          </p:nvPr>
        </p:nvSpPr>
        <p:spPr>
          <a:xfrm>
            <a:off x="6661947" y="2281473"/>
            <a:ext cx="4928391" cy="40463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486982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mparison, green">
    <p:bg>
      <p:bgPr>
        <a:solidFill>
          <a:srgbClr val="C7EBBA"/>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3C498978-27A1-BC36-D1C0-F12E64FC5C0E}"/>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58CDF499-9790-E8A2-3B44-8DDFA267A94F}"/>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1" name="Platshållare för innehåll 1">
            <a:extLst>
              <a:ext uri="{FF2B5EF4-FFF2-40B4-BE49-F238E27FC236}">
                <a16:creationId xmlns:a16="http://schemas.microsoft.com/office/drawing/2014/main" id="{86430320-1A4F-412F-300A-456151767E30}"/>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9B510906-94F4-6B14-FDC7-76CDBAF81A19}"/>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334025BC-079F-EA86-F798-CAD6618E645E}"/>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16222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teal">
    <p:bg>
      <p:bgPr>
        <a:solidFill>
          <a:srgbClr val="B2E0E0"/>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925A3E22-BA62-7F69-450C-20B52F594B73}"/>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E1E07B9C-02BD-AC56-ABC5-455CEBB24ACF}"/>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1" name="Platshållare för innehåll 1">
            <a:extLst>
              <a:ext uri="{FF2B5EF4-FFF2-40B4-BE49-F238E27FC236}">
                <a16:creationId xmlns:a16="http://schemas.microsoft.com/office/drawing/2014/main" id="{22D67319-CD30-B99B-C636-4905BD0CE9D9}"/>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FE151B58-3B63-330E-7BE5-9A36F8D82000}"/>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1BA7EFEF-D6C1-C9F7-8504-107188FC0566}"/>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9902220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mparison, red">
    <p:bg>
      <p:bgPr>
        <a:solidFill>
          <a:srgbClr val="FFCCC4"/>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0A12FA56-217E-78A9-0201-C28109AB8E93}"/>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214F56B9-DEF6-409D-736C-E96172170452}"/>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1" name="Platshållare för innehåll 1">
            <a:extLst>
              <a:ext uri="{FF2B5EF4-FFF2-40B4-BE49-F238E27FC236}">
                <a16:creationId xmlns:a16="http://schemas.microsoft.com/office/drawing/2014/main" id="{C0ECC4A3-C076-B625-7E77-9DE3F047B9BB}"/>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0A9AF8D0-B58B-0439-D162-96136F7DA0C7}"/>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BC163C54-5959-5606-C36B-9E364C931E73}"/>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0054129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yellow">
    <p:bg>
      <p:bgPr>
        <a:solidFill>
          <a:srgbClr val="FFF0B0"/>
        </a:solidFill>
        <a:effectLst/>
      </p:bgPr>
    </p:bg>
    <p:spTree>
      <p:nvGrpSpPr>
        <p:cNvPr id="1" name=""/>
        <p:cNvGrpSpPr/>
        <p:nvPr/>
      </p:nvGrpSpPr>
      <p:grpSpPr>
        <a:xfrm>
          <a:off x="0" y="0"/>
          <a:ext cx="0" cy="0"/>
          <a:chOff x="0" y="0"/>
          <a:chExt cx="0" cy="0"/>
        </a:xfrm>
      </p:grpSpPr>
      <p:sp>
        <p:nvSpPr>
          <p:cNvPr id="12" name="Rektangel 11">
            <a:extLst>
              <a:ext uri="{FF2B5EF4-FFF2-40B4-BE49-F238E27FC236}">
                <a16:creationId xmlns:a16="http://schemas.microsoft.com/office/drawing/2014/main" id="{D397E574-764C-83EF-BF38-E62B63590B09}"/>
              </a:ext>
            </a:extLst>
          </p:cNvPr>
          <p:cNvSpPr/>
          <p:nvPr/>
        </p:nvSpPr>
        <p:spPr>
          <a:xfrm>
            <a:off x="0" y="0"/>
            <a:ext cx="6096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7" name="Bild 6">
            <a:extLst>
              <a:ext uri="{FF2B5EF4-FFF2-40B4-BE49-F238E27FC236}">
                <a16:creationId xmlns:a16="http://schemas.microsoft.com/office/drawing/2014/main" id="{A5D08FD5-CEDA-760E-6063-D0EA59B0D676}"/>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
        <p:nvSpPr>
          <p:cNvPr id="14" name="Rubrik 1">
            <a:extLst>
              <a:ext uri="{FF2B5EF4-FFF2-40B4-BE49-F238E27FC236}">
                <a16:creationId xmlns:a16="http://schemas.microsoft.com/office/drawing/2014/main" id="{F9485CCE-1723-48F8-36F7-B271C8911C85}"/>
              </a:ext>
            </a:extLst>
          </p:cNvPr>
          <p:cNvSpPr>
            <a:spLocks noGrp="1"/>
          </p:cNvSpPr>
          <p:nvPr>
            <p:ph type="title"/>
          </p:nvPr>
        </p:nvSpPr>
        <p:spPr>
          <a:xfrm>
            <a:off x="600076" y="1095632"/>
            <a:ext cx="4929982" cy="977612"/>
          </a:xfrm>
        </p:spPr>
        <p:txBody>
          <a:bodyPr/>
          <a:lstStyle/>
          <a:p>
            <a:r>
              <a:rPr lang="en-GB"/>
              <a:t>Click to edit Master title style</a:t>
            </a:r>
            <a:endParaRPr lang="sv-SE" dirty="0"/>
          </a:p>
        </p:txBody>
      </p:sp>
      <p:sp>
        <p:nvSpPr>
          <p:cNvPr id="11" name="Platshållare för innehåll 1">
            <a:extLst>
              <a:ext uri="{FF2B5EF4-FFF2-40B4-BE49-F238E27FC236}">
                <a16:creationId xmlns:a16="http://schemas.microsoft.com/office/drawing/2014/main" id="{020AD7BA-30E7-614D-F529-872AA9BB7A1A}"/>
              </a:ext>
            </a:extLst>
          </p:cNvPr>
          <p:cNvSpPr>
            <a:spLocks noGrp="1"/>
          </p:cNvSpPr>
          <p:nvPr>
            <p:ph sz="half" idx="1"/>
          </p:nvPr>
        </p:nvSpPr>
        <p:spPr>
          <a:xfrm>
            <a:off x="600075" y="2281473"/>
            <a:ext cx="4929982"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Rubrik 2">
            <a:extLst>
              <a:ext uri="{FF2B5EF4-FFF2-40B4-BE49-F238E27FC236}">
                <a16:creationId xmlns:a16="http://schemas.microsoft.com/office/drawing/2014/main" id="{976FF026-F97C-9444-5B6A-C4AF50690ADD}"/>
              </a:ext>
            </a:extLst>
          </p:cNvPr>
          <p:cNvSpPr>
            <a:spLocks noGrp="1"/>
          </p:cNvSpPr>
          <p:nvPr>
            <p:ph type="body" sz="quarter" idx="14"/>
          </p:nvPr>
        </p:nvSpPr>
        <p:spPr>
          <a:xfrm>
            <a:off x="6660356" y="1095632"/>
            <a:ext cx="4928392" cy="977612"/>
          </a:xfrm>
        </p:spPr>
        <p:txBody>
          <a:bodyPr tIns="108000" anchor="t">
            <a:noAutofit/>
          </a:bodyPr>
          <a:lstStyle>
            <a:lvl1pPr marL="0" indent="0">
              <a:lnSpc>
                <a:spcPct val="90000"/>
              </a:lnSpc>
              <a:buNone/>
              <a:defRPr sz="3600" b="1">
                <a:solidFill>
                  <a:schemeClr val="tx2"/>
                </a:solidFill>
                <a:latin typeface="+mj-lt"/>
              </a:defRPr>
            </a:lvl1pPr>
            <a:lvl2pPr marL="457200" indent="0">
              <a:buNone/>
              <a:defRPr>
                <a:solidFill>
                  <a:schemeClr val="tx2"/>
                </a:solidFill>
                <a:latin typeface="+mj-lt"/>
              </a:defRPr>
            </a:lvl2pPr>
            <a:lvl3pPr marL="914400" indent="0">
              <a:buNone/>
              <a:defRPr>
                <a:solidFill>
                  <a:schemeClr val="tx2"/>
                </a:solidFill>
                <a:latin typeface="+mj-lt"/>
              </a:defRPr>
            </a:lvl3pPr>
            <a:lvl4pPr marL="1371600" indent="0">
              <a:buNone/>
              <a:defRPr>
                <a:solidFill>
                  <a:schemeClr val="tx2"/>
                </a:solidFill>
                <a:latin typeface="+mj-lt"/>
              </a:defRPr>
            </a:lvl4pPr>
            <a:lvl5pPr marL="1828800" indent="0">
              <a:buNone/>
              <a:defRPr>
                <a:solidFill>
                  <a:schemeClr val="tx2"/>
                </a:solidFill>
                <a:latin typeface="+mj-lt"/>
              </a:defRPr>
            </a:lvl5pPr>
          </a:lstStyle>
          <a:p>
            <a:pPr lvl="0"/>
            <a:r>
              <a:rPr lang="en-GB"/>
              <a:t>Click to edit Master text styles</a:t>
            </a:r>
          </a:p>
        </p:txBody>
      </p:sp>
      <p:sp>
        <p:nvSpPr>
          <p:cNvPr id="10" name="Platshållare för innehåll 2">
            <a:extLst>
              <a:ext uri="{FF2B5EF4-FFF2-40B4-BE49-F238E27FC236}">
                <a16:creationId xmlns:a16="http://schemas.microsoft.com/office/drawing/2014/main" id="{93803107-D46C-D12D-AAD7-E84641384E1F}"/>
              </a:ext>
            </a:extLst>
          </p:cNvPr>
          <p:cNvSpPr>
            <a:spLocks noGrp="1"/>
          </p:cNvSpPr>
          <p:nvPr>
            <p:ph sz="half" idx="13"/>
          </p:nvPr>
        </p:nvSpPr>
        <p:spPr>
          <a:xfrm>
            <a:off x="6661947" y="2281473"/>
            <a:ext cx="4928391" cy="40463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1A8EB3F3-676A-79F6-8987-44C3A32E046F}"/>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A0C791DF-47D1-0444-64B4-28EE4F11BCF3}"/>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F9FF0802-1CA1-C7EA-0195-64C787BCB7FB}"/>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484485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Headline and 1 imag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4" y="1919288"/>
            <a:ext cx="10990263"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1965247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Headline and 2 image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5314950"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6273800" y="1919288"/>
            <a:ext cx="5314950"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4169998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im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Rektangel 6">
            <a:extLst>
              <a:ext uri="{FF2B5EF4-FFF2-40B4-BE49-F238E27FC236}">
                <a16:creationId xmlns:a16="http://schemas.microsoft.com/office/drawing/2014/main" id="{E4E20116-AB17-4A1A-F8AD-05FA68213302}"/>
              </a:ext>
            </a:extLst>
          </p:cNvPr>
          <p:cNvSpPr/>
          <p:nvPr/>
        </p:nvSpPr>
        <p:spPr>
          <a:xfrm>
            <a:off x="0" y="0"/>
            <a:ext cx="12192000" cy="6858000"/>
          </a:xfrm>
          <a:prstGeom prst="rect">
            <a:avLst/>
          </a:prstGeom>
          <a:solidFill>
            <a:schemeClr val="tx1">
              <a:alpha val="3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9" name="Logotype">
            <a:extLst>
              <a:ext uri="{FF2B5EF4-FFF2-40B4-BE49-F238E27FC236}">
                <a16:creationId xmlns:a16="http://schemas.microsoft.com/office/drawing/2014/main" id="{5CB0B686-93A0-FA00-859F-3930A6FB741E}"/>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213011" y="998292"/>
            <a:ext cx="1764387" cy="1974432"/>
          </a:xfrm>
          <a:prstGeom prst="rect">
            <a:avLst/>
          </a:prstGeom>
        </p:spPr>
      </p:pic>
      <p:sp>
        <p:nvSpPr>
          <p:cNvPr id="2" name="Rubrik 1">
            <a:extLst>
              <a:ext uri="{FF2B5EF4-FFF2-40B4-BE49-F238E27FC236}">
                <a16:creationId xmlns:a16="http://schemas.microsoft.com/office/drawing/2014/main" id="{191A984F-EC06-FCDC-F274-D5275A60CDCA}"/>
              </a:ext>
            </a:extLst>
          </p:cNvPr>
          <p:cNvSpPr>
            <a:spLocks noGrp="1"/>
          </p:cNvSpPr>
          <p:nvPr>
            <p:ph type="ctrTitle" hasCustomPrompt="1"/>
          </p:nvPr>
        </p:nvSpPr>
        <p:spPr>
          <a:xfrm>
            <a:off x="1695853" y="3571875"/>
            <a:ext cx="8798701" cy="1654175"/>
          </a:xfrm>
        </p:spPr>
        <p:txBody>
          <a:bodyPr anchor="ctr">
            <a:noAutofit/>
          </a:bodyPr>
          <a:lstStyle>
            <a:lvl1pPr algn="ctr">
              <a:defRPr sz="4800">
                <a:solidFill>
                  <a:schemeClr val="bg1"/>
                </a:solidFill>
              </a:defRPr>
            </a:lvl1pPr>
          </a:lstStyle>
          <a:p>
            <a:r>
              <a:rPr lang="sv-SE" dirty="0"/>
              <a:t>Presentation </a:t>
            </a:r>
            <a:r>
              <a:rPr lang="sv-SE" dirty="0" err="1"/>
              <a:t>title</a:t>
            </a:r>
            <a:endParaRPr lang="sv-SE" dirty="0"/>
          </a:p>
        </p:txBody>
      </p:sp>
      <p:sp>
        <p:nvSpPr>
          <p:cNvPr id="3" name="Underrubrik 2">
            <a:extLst>
              <a:ext uri="{FF2B5EF4-FFF2-40B4-BE49-F238E27FC236}">
                <a16:creationId xmlns:a16="http://schemas.microsoft.com/office/drawing/2014/main" id="{7A3458D8-0B11-6CF5-7CF4-C5CA80850FBF}"/>
              </a:ext>
            </a:extLst>
          </p:cNvPr>
          <p:cNvSpPr>
            <a:spLocks noGrp="1"/>
          </p:cNvSpPr>
          <p:nvPr>
            <p:ph type="subTitle" idx="1" hasCustomPrompt="1"/>
          </p:nvPr>
        </p:nvSpPr>
        <p:spPr>
          <a:xfrm>
            <a:off x="2132013" y="5776913"/>
            <a:ext cx="7926387" cy="461962"/>
          </a:xfrm>
        </p:spPr>
        <p:txBody>
          <a:bodyPr>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err="1"/>
              <a:t>Subtitle</a:t>
            </a:r>
            <a:r>
              <a:rPr lang="sv-SE" dirty="0"/>
              <a:t> </a:t>
            </a:r>
            <a:r>
              <a:rPr lang="sv-SE" dirty="0" err="1"/>
              <a:t>here</a:t>
            </a:r>
            <a:endParaRPr lang="sv-SE" dirty="0"/>
          </a:p>
        </p:txBody>
      </p:sp>
      <p:sp>
        <p:nvSpPr>
          <p:cNvPr id="4" name="Platshållare för datum 3">
            <a:extLst>
              <a:ext uri="{FF2B5EF4-FFF2-40B4-BE49-F238E27FC236}">
                <a16:creationId xmlns:a16="http://schemas.microsoft.com/office/drawing/2014/main" id="{43D49F56-9255-DA2A-05B7-92B1B041F711}"/>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5B69D7AE-6EEB-EE3E-0310-ED9C355673CA}"/>
              </a:ext>
            </a:extLst>
          </p:cNvPr>
          <p:cNvSpPr>
            <a:spLocks noGrp="1"/>
          </p:cNvSpPr>
          <p:nvPr>
            <p:ph type="ftr" sz="quarter" idx="11"/>
          </p:nvPr>
        </p:nvSpPr>
        <p:spPr/>
        <p:txBody>
          <a:bodyPr/>
          <a:lstStyle>
            <a:lvl1pPr>
              <a:defRPr>
                <a:solidFill>
                  <a:schemeClr val="bg1"/>
                </a:solidFill>
              </a:defRPr>
            </a:lvl1pPr>
          </a:lstStyle>
          <a:p>
            <a:endParaRPr lang="en-SE"/>
          </a:p>
        </p:txBody>
      </p:sp>
      <p:sp>
        <p:nvSpPr>
          <p:cNvPr id="6" name="Platshållare för bildnummer 5">
            <a:extLst>
              <a:ext uri="{FF2B5EF4-FFF2-40B4-BE49-F238E27FC236}">
                <a16:creationId xmlns:a16="http://schemas.microsoft.com/office/drawing/2014/main" id="{A79EDCB6-5D2D-0312-1EF1-C34529D8AD8D}"/>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sp>
        <p:nvSpPr>
          <p:cNvPr id="8" name="Rektangel 7">
            <a:extLst>
              <a:ext uri="{FF2B5EF4-FFF2-40B4-BE49-F238E27FC236}">
                <a16:creationId xmlns:a16="http://schemas.microsoft.com/office/drawing/2014/main" id="{599C849E-1E62-7E27-4099-2DEB2C85E99A}"/>
              </a:ext>
            </a:extLst>
          </p:cNvPr>
          <p:cNvSpPr/>
          <p:nvPr/>
        </p:nvSpPr>
        <p:spPr>
          <a:xfrm>
            <a:off x="12496799" y="0"/>
            <a:ext cx="2209799" cy="24051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wrap="square" lIns="180000" tIns="180000" rIns="180000" bIns="180000" rtlCol="0" anchor="t">
            <a:spAutoFit/>
          </a:bodyPr>
          <a:lstStyle/>
          <a:p>
            <a:pPr algn="l">
              <a:spcAft>
                <a:spcPts val="800"/>
              </a:spcAft>
            </a:pPr>
            <a:r>
              <a:rPr lang="en-US" sz="1100" noProof="0" dirty="0">
                <a:latin typeface="+mj-lt"/>
              </a:rPr>
              <a:t>Change background image</a:t>
            </a:r>
          </a:p>
          <a:p>
            <a:pPr marL="162900" indent="-162900" algn="l">
              <a:spcAft>
                <a:spcPts val="600"/>
              </a:spcAft>
              <a:buFont typeface="+mj-lt"/>
              <a:buAutoNum type="arabicPeriod"/>
            </a:pPr>
            <a:r>
              <a:rPr lang="en-US" sz="1000" noProof="0" dirty="0"/>
              <a:t>Select Design &gt; Format Background.</a:t>
            </a:r>
          </a:p>
          <a:p>
            <a:pPr marL="162900" indent="-162900" algn="l">
              <a:spcAft>
                <a:spcPts val="600"/>
              </a:spcAft>
              <a:buFont typeface="+mj-lt"/>
              <a:buAutoNum type="arabicPeriod"/>
            </a:pPr>
            <a:r>
              <a:rPr lang="en-US" sz="1000" noProof="0" dirty="0"/>
              <a:t>In the Format Background pane, select Picture or texture fill.</a:t>
            </a:r>
          </a:p>
          <a:p>
            <a:pPr marL="162900" indent="-162900" algn="l">
              <a:spcAft>
                <a:spcPts val="600"/>
              </a:spcAft>
              <a:buFont typeface="+mj-lt"/>
              <a:buAutoNum type="arabicPeriod"/>
            </a:pPr>
            <a:r>
              <a:rPr lang="en-US" sz="1000" noProof="0" dirty="0"/>
              <a:t>Select File.</a:t>
            </a:r>
          </a:p>
          <a:p>
            <a:pPr marL="162900" indent="-162900" algn="l">
              <a:spcAft>
                <a:spcPts val="600"/>
              </a:spcAft>
              <a:buFont typeface="+mj-lt"/>
              <a:buAutoNum type="arabicPeriod"/>
            </a:pPr>
            <a:r>
              <a:rPr lang="en-US" sz="1000" noProof="0" dirty="0"/>
              <a:t>In the Insert Picture dialog box, choose the picture you want to use and then select Insert.</a:t>
            </a:r>
          </a:p>
        </p:txBody>
      </p:sp>
    </p:spTree>
    <p:extLst>
      <p:ext uri="{BB962C8B-B14F-4D97-AF65-F5344CB8AC3E}">
        <p14:creationId xmlns:p14="http://schemas.microsoft.com/office/powerpoint/2010/main" val="781192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Headline and 2 images,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5314950"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9" name="Platshållare för text 2">
            <a:extLst>
              <a:ext uri="{FF2B5EF4-FFF2-40B4-BE49-F238E27FC236}">
                <a16:creationId xmlns:a16="http://schemas.microsoft.com/office/drawing/2014/main" id="{BC674729-23CB-CE55-418D-9B4DA58EC148}"/>
              </a:ext>
            </a:extLst>
          </p:cNvPr>
          <p:cNvSpPr>
            <a:spLocks noGrp="1"/>
          </p:cNvSpPr>
          <p:nvPr>
            <p:ph type="body" sz="quarter" idx="16"/>
          </p:nvPr>
        </p:nvSpPr>
        <p:spPr>
          <a:xfrm>
            <a:off x="600075" y="5226050"/>
            <a:ext cx="5314950"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6273800" y="1919288"/>
            <a:ext cx="5314950"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0" name="Platshållare för text 3">
            <a:extLst>
              <a:ext uri="{FF2B5EF4-FFF2-40B4-BE49-F238E27FC236}">
                <a16:creationId xmlns:a16="http://schemas.microsoft.com/office/drawing/2014/main" id="{4E2E81CD-B9BA-4D4B-D687-9453DEF10687}"/>
              </a:ext>
            </a:extLst>
          </p:cNvPr>
          <p:cNvSpPr>
            <a:spLocks noGrp="1"/>
          </p:cNvSpPr>
          <p:nvPr>
            <p:ph type="body" sz="quarter" idx="17"/>
          </p:nvPr>
        </p:nvSpPr>
        <p:spPr>
          <a:xfrm>
            <a:off x="6275388" y="5226050"/>
            <a:ext cx="5314950"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2469814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and 3 image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3424238"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4383881" y="1919288"/>
            <a:ext cx="3424238"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8" name="Platshållare för bild 4">
            <a:extLst>
              <a:ext uri="{FF2B5EF4-FFF2-40B4-BE49-F238E27FC236}">
                <a16:creationId xmlns:a16="http://schemas.microsoft.com/office/drawing/2014/main" id="{D890193F-9CCD-2775-F25C-FAC1CA41A744}"/>
              </a:ext>
            </a:extLst>
          </p:cNvPr>
          <p:cNvSpPr>
            <a:spLocks noGrp="1"/>
          </p:cNvSpPr>
          <p:nvPr>
            <p:ph type="pic" sz="quarter" idx="15" hasCustomPrompt="1"/>
          </p:nvPr>
        </p:nvSpPr>
        <p:spPr>
          <a:xfrm>
            <a:off x="8167687" y="1919288"/>
            <a:ext cx="3424238"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23773913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Headline and 3 images,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3424238"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0" name="Platshållare för text 2">
            <a:extLst>
              <a:ext uri="{FF2B5EF4-FFF2-40B4-BE49-F238E27FC236}">
                <a16:creationId xmlns:a16="http://schemas.microsoft.com/office/drawing/2014/main" id="{E8F9620A-7B37-2787-0C61-0CB4A6519E3C}"/>
              </a:ext>
            </a:extLst>
          </p:cNvPr>
          <p:cNvSpPr>
            <a:spLocks noGrp="1"/>
          </p:cNvSpPr>
          <p:nvPr>
            <p:ph type="body" sz="quarter" idx="16"/>
          </p:nvPr>
        </p:nvSpPr>
        <p:spPr>
          <a:xfrm>
            <a:off x="600075" y="5226050"/>
            <a:ext cx="3424238"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4383881" y="1919288"/>
            <a:ext cx="3424238"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1" name="Platshållare för text 3">
            <a:extLst>
              <a:ext uri="{FF2B5EF4-FFF2-40B4-BE49-F238E27FC236}">
                <a16:creationId xmlns:a16="http://schemas.microsoft.com/office/drawing/2014/main" id="{81E59C72-4325-9697-1B8F-6876044359F2}"/>
              </a:ext>
            </a:extLst>
          </p:cNvPr>
          <p:cNvSpPr>
            <a:spLocks noGrp="1"/>
          </p:cNvSpPr>
          <p:nvPr>
            <p:ph type="body" sz="quarter" idx="17"/>
          </p:nvPr>
        </p:nvSpPr>
        <p:spPr>
          <a:xfrm>
            <a:off x="4383881" y="5226050"/>
            <a:ext cx="3424238"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Platshållare för bild 4">
            <a:extLst>
              <a:ext uri="{FF2B5EF4-FFF2-40B4-BE49-F238E27FC236}">
                <a16:creationId xmlns:a16="http://schemas.microsoft.com/office/drawing/2014/main" id="{D890193F-9CCD-2775-F25C-FAC1CA41A744}"/>
              </a:ext>
            </a:extLst>
          </p:cNvPr>
          <p:cNvSpPr>
            <a:spLocks noGrp="1"/>
          </p:cNvSpPr>
          <p:nvPr>
            <p:ph type="pic" sz="quarter" idx="15" hasCustomPrompt="1"/>
          </p:nvPr>
        </p:nvSpPr>
        <p:spPr>
          <a:xfrm>
            <a:off x="8167687" y="1919288"/>
            <a:ext cx="3424238"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2" name="Platshållare för text 4">
            <a:extLst>
              <a:ext uri="{FF2B5EF4-FFF2-40B4-BE49-F238E27FC236}">
                <a16:creationId xmlns:a16="http://schemas.microsoft.com/office/drawing/2014/main" id="{04B71E10-09CE-4F1F-5969-3DD959F0102C}"/>
              </a:ext>
            </a:extLst>
          </p:cNvPr>
          <p:cNvSpPr>
            <a:spLocks noGrp="1"/>
          </p:cNvSpPr>
          <p:nvPr>
            <p:ph type="body" sz="quarter" idx="18"/>
          </p:nvPr>
        </p:nvSpPr>
        <p:spPr>
          <a:xfrm>
            <a:off x="8167687" y="5226050"/>
            <a:ext cx="3424238"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42644815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Headline and 4 image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2450307"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3446727" y="1919288"/>
            <a:ext cx="2450307"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8" name="Platshållare för bild 4">
            <a:extLst>
              <a:ext uri="{FF2B5EF4-FFF2-40B4-BE49-F238E27FC236}">
                <a16:creationId xmlns:a16="http://schemas.microsoft.com/office/drawing/2014/main" id="{D890193F-9CCD-2775-F25C-FAC1CA41A744}"/>
              </a:ext>
            </a:extLst>
          </p:cNvPr>
          <p:cNvSpPr>
            <a:spLocks noGrp="1"/>
          </p:cNvSpPr>
          <p:nvPr>
            <p:ph type="pic" sz="quarter" idx="15" hasCustomPrompt="1"/>
          </p:nvPr>
        </p:nvSpPr>
        <p:spPr>
          <a:xfrm>
            <a:off x="6293379" y="1919288"/>
            <a:ext cx="2450307"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9" name="Platshållare för bild 5">
            <a:extLst>
              <a:ext uri="{FF2B5EF4-FFF2-40B4-BE49-F238E27FC236}">
                <a16:creationId xmlns:a16="http://schemas.microsoft.com/office/drawing/2014/main" id="{E4D25720-B2A9-9FB1-1BDD-4161DED099B2}"/>
              </a:ext>
            </a:extLst>
          </p:cNvPr>
          <p:cNvSpPr>
            <a:spLocks noGrp="1"/>
          </p:cNvSpPr>
          <p:nvPr>
            <p:ph type="pic" sz="quarter" idx="16" hasCustomPrompt="1"/>
          </p:nvPr>
        </p:nvSpPr>
        <p:spPr>
          <a:xfrm>
            <a:off x="9140031" y="1919288"/>
            <a:ext cx="2450307" cy="4408487"/>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23211175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Headline and 4 images,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EAA9509-04AF-A771-D4EB-D92258F2A7CB}"/>
              </a:ext>
            </a:extLst>
          </p:cNvPr>
          <p:cNvSpPr>
            <a:spLocks noGrp="1"/>
          </p:cNvSpPr>
          <p:nvPr>
            <p:ph type="title"/>
          </p:nvPr>
        </p:nvSpPr>
        <p:spPr/>
        <p:txBody>
          <a:bodyPr/>
          <a:lstStyle/>
          <a:p>
            <a:r>
              <a:rPr lang="en-GB"/>
              <a:t>Click to edit Master title style</a:t>
            </a:r>
            <a:endParaRPr lang="sv-SE"/>
          </a:p>
        </p:txBody>
      </p:sp>
      <p:sp>
        <p:nvSpPr>
          <p:cNvPr id="6" name="Platshållare för bild 2">
            <a:extLst>
              <a:ext uri="{FF2B5EF4-FFF2-40B4-BE49-F238E27FC236}">
                <a16:creationId xmlns:a16="http://schemas.microsoft.com/office/drawing/2014/main" id="{419479CD-E7B7-E759-7ABC-5CD5CC7C7450}"/>
              </a:ext>
            </a:extLst>
          </p:cNvPr>
          <p:cNvSpPr>
            <a:spLocks noGrp="1"/>
          </p:cNvSpPr>
          <p:nvPr>
            <p:ph type="pic" sz="quarter" idx="13" hasCustomPrompt="1"/>
          </p:nvPr>
        </p:nvSpPr>
        <p:spPr>
          <a:xfrm>
            <a:off x="600075" y="1919288"/>
            <a:ext cx="2450307"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0" name="Platshållare för text 2">
            <a:extLst>
              <a:ext uri="{FF2B5EF4-FFF2-40B4-BE49-F238E27FC236}">
                <a16:creationId xmlns:a16="http://schemas.microsoft.com/office/drawing/2014/main" id="{D90C2B5D-CFFA-002C-8403-A5BA4FD6C513}"/>
              </a:ext>
            </a:extLst>
          </p:cNvPr>
          <p:cNvSpPr>
            <a:spLocks noGrp="1"/>
          </p:cNvSpPr>
          <p:nvPr>
            <p:ph type="body" sz="quarter" idx="17"/>
          </p:nvPr>
        </p:nvSpPr>
        <p:spPr>
          <a:xfrm>
            <a:off x="600075" y="5226050"/>
            <a:ext cx="2450307"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7" name="Platshållare för bild 3">
            <a:extLst>
              <a:ext uri="{FF2B5EF4-FFF2-40B4-BE49-F238E27FC236}">
                <a16:creationId xmlns:a16="http://schemas.microsoft.com/office/drawing/2014/main" id="{10E5EDDF-D49C-48DD-C908-7043750473EF}"/>
              </a:ext>
            </a:extLst>
          </p:cNvPr>
          <p:cNvSpPr>
            <a:spLocks noGrp="1"/>
          </p:cNvSpPr>
          <p:nvPr>
            <p:ph type="pic" sz="quarter" idx="14" hasCustomPrompt="1"/>
          </p:nvPr>
        </p:nvSpPr>
        <p:spPr>
          <a:xfrm>
            <a:off x="3446727" y="1919288"/>
            <a:ext cx="2450307"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4" name="Platshållare för text 3">
            <a:extLst>
              <a:ext uri="{FF2B5EF4-FFF2-40B4-BE49-F238E27FC236}">
                <a16:creationId xmlns:a16="http://schemas.microsoft.com/office/drawing/2014/main" id="{F4E32133-1B05-00E9-FC72-16105F20E5D8}"/>
              </a:ext>
            </a:extLst>
          </p:cNvPr>
          <p:cNvSpPr>
            <a:spLocks noGrp="1"/>
          </p:cNvSpPr>
          <p:nvPr>
            <p:ph type="body" sz="quarter" idx="18"/>
          </p:nvPr>
        </p:nvSpPr>
        <p:spPr>
          <a:xfrm>
            <a:off x="3446727" y="5226050"/>
            <a:ext cx="2450307"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8" name="Platshållare för bild 4">
            <a:extLst>
              <a:ext uri="{FF2B5EF4-FFF2-40B4-BE49-F238E27FC236}">
                <a16:creationId xmlns:a16="http://schemas.microsoft.com/office/drawing/2014/main" id="{D890193F-9CCD-2775-F25C-FAC1CA41A744}"/>
              </a:ext>
            </a:extLst>
          </p:cNvPr>
          <p:cNvSpPr>
            <a:spLocks noGrp="1"/>
          </p:cNvSpPr>
          <p:nvPr>
            <p:ph type="pic" sz="quarter" idx="15" hasCustomPrompt="1"/>
          </p:nvPr>
        </p:nvSpPr>
        <p:spPr>
          <a:xfrm>
            <a:off x="6293379" y="1919288"/>
            <a:ext cx="2450307"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5" name="Platshållare för text 4">
            <a:extLst>
              <a:ext uri="{FF2B5EF4-FFF2-40B4-BE49-F238E27FC236}">
                <a16:creationId xmlns:a16="http://schemas.microsoft.com/office/drawing/2014/main" id="{9FBEA034-4378-57AD-9BAA-D23952A616CE}"/>
              </a:ext>
            </a:extLst>
          </p:cNvPr>
          <p:cNvSpPr>
            <a:spLocks noGrp="1"/>
          </p:cNvSpPr>
          <p:nvPr>
            <p:ph type="body" sz="quarter" idx="19"/>
          </p:nvPr>
        </p:nvSpPr>
        <p:spPr>
          <a:xfrm>
            <a:off x="6293379" y="5226050"/>
            <a:ext cx="2450307"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9" name="Platshållare för bild 5">
            <a:extLst>
              <a:ext uri="{FF2B5EF4-FFF2-40B4-BE49-F238E27FC236}">
                <a16:creationId xmlns:a16="http://schemas.microsoft.com/office/drawing/2014/main" id="{E4D25720-B2A9-9FB1-1BDD-4161DED099B2}"/>
              </a:ext>
            </a:extLst>
          </p:cNvPr>
          <p:cNvSpPr>
            <a:spLocks noGrp="1"/>
          </p:cNvSpPr>
          <p:nvPr>
            <p:ph type="pic" sz="quarter" idx="16" hasCustomPrompt="1"/>
          </p:nvPr>
        </p:nvSpPr>
        <p:spPr>
          <a:xfrm>
            <a:off x="9140031" y="1919288"/>
            <a:ext cx="2450307" cy="3092979"/>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16" name="Platshållare för text 5">
            <a:extLst>
              <a:ext uri="{FF2B5EF4-FFF2-40B4-BE49-F238E27FC236}">
                <a16:creationId xmlns:a16="http://schemas.microsoft.com/office/drawing/2014/main" id="{06D592E5-8C13-50D1-1CCC-8F6917A28780}"/>
              </a:ext>
            </a:extLst>
          </p:cNvPr>
          <p:cNvSpPr>
            <a:spLocks noGrp="1"/>
          </p:cNvSpPr>
          <p:nvPr>
            <p:ph type="body" sz="quarter" idx="20"/>
          </p:nvPr>
        </p:nvSpPr>
        <p:spPr>
          <a:xfrm>
            <a:off x="9140030" y="5226050"/>
            <a:ext cx="2450307" cy="11017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dirty="0"/>
          </a:p>
        </p:txBody>
      </p:sp>
      <p:sp>
        <p:nvSpPr>
          <p:cNvPr id="3" name="Platshållare för datum 2">
            <a:extLst>
              <a:ext uri="{FF2B5EF4-FFF2-40B4-BE49-F238E27FC236}">
                <a16:creationId xmlns:a16="http://schemas.microsoft.com/office/drawing/2014/main" id="{9E441D1D-F64B-D03C-6A3E-4332F53C5688}"/>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D6B063F1-EBFF-649E-5CFE-AC7479610585}"/>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BDA80FCC-5A03-2568-468F-2FC65324A4D7}"/>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6723811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B2E332-9225-25D1-EB2B-62418C5D494E}"/>
              </a:ext>
            </a:extLst>
          </p:cNvPr>
          <p:cNvSpPr>
            <a:spLocks noGrp="1"/>
          </p:cNvSpPr>
          <p:nvPr>
            <p:ph type="title"/>
          </p:nvPr>
        </p:nvSpPr>
        <p:spPr/>
        <p:txBody>
          <a:bodyPr/>
          <a:lstStyle/>
          <a:p>
            <a:r>
              <a:rPr lang="en-GB"/>
              <a:t>Click to edit Master title style</a:t>
            </a:r>
            <a:endParaRPr lang="sv-SE"/>
          </a:p>
        </p:txBody>
      </p:sp>
      <p:sp>
        <p:nvSpPr>
          <p:cNvPr id="3" name="Platshållare för datum 2">
            <a:extLst>
              <a:ext uri="{FF2B5EF4-FFF2-40B4-BE49-F238E27FC236}">
                <a16:creationId xmlns:a16="http://schemas.microsoft.com/office/drawing/2014/main" id="{2EF1EFA3-3FDF-1336-ED61-2DEDAA6F6BD6}"/>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580BEAC8-B518-E8B6-324C-4CC99EAFBFD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0936D8FE-4DB7-B3B6-8840-02A9309F685D}"/>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38284097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Headline only, light blue line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B2E332-9225-25D1-EB2B-62418C5D494E}"/>
              </a:ext>
            </a:extLst>
          </p:cNvPr>
          <p:cNvSpPr>
            <a:spLocks noGrp="1"/>
          </p:cNvSpPr>
          <p:nvPr>
            <p:ph type="title"/>
          </p:nvPr>
        </p:nvSpPr>
        <p:spPr/>
        <p:txBody>
          <a:bodyPr/>
          <a:lstStyle/>
          <a:p>
            <a:r>
              <a:rPr lang="en-GB"/>
              <a:t>Click to edit Master title style</a:t>
            </a:r>
            <a:endParaRPr lang="sv-SE"/>
          </a:p>
        </p:txBody>
      </p:sp>
      <p:sp>
        <p:nvSpPr>
          <p:cNvPr id="3" name="Platshållare för datum 2">
            <a:extLst>
              <a:ext uri="{FF2B5EF4-FFF2-40B4-BE49-F238E27FC236}">
                <a16:creationId xmlns:a16="http://schemas.microsoft.com/office/drawing/2014/main" id="{2EF1EFA3-3FDF-1336-ED61-2DEDAA6F6BD6}"/>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580BEAC8-B518-E8B6-324C-4CC99EAFBFD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0936D8FE-4DB7-B3B6-8840-02A9309F685D}"/>
              </a:ext>
            </a:extLst>
          </p:cNvPr>
          <p:cNvSpPr>
            <a:spLocks noGrp="1"/>
          </p:cNvSpPr>
          <p:nvPr>
            <p:ph type="sldNum" sz="quarter" idx="12"/>
          </p:nvPr>
        </p:nvSpPr>
        <p:spPr/>
        <p:txBody>
          <a:bodyPr/>
          <a:lstStyle/>
          <a:p>
            <a:fld id="{BDDA34D1-BC3C-4CFF-BC3E-FEC53BFF2AC4}" type="slidenum">
              <a:rPr lang="en-SE" smtClean="0"/>
              <a:t>‹#›</a:t>
            </a:fld>
            <a:endParaRPr lang="en-SE"/>
          </a:p>
        </p:txBody>
      </p:sp>
      <p:pic>
        <p:nvPicPr>
          <p:cNvPr id="6" name="Bild 5">
            <a:extLst>
              <a:ext uri="{FF2B5EF4-FFF2-40B4-BE49-F238E27FC236}">
                <a16:creationId xmlns:a16="http://schemas.microsoft.com/office/drawing/2014/main" id="{2CD49F62-B17F-4256-87E8-B48CEC1AECFD}"/>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Tree>
    <p:extLst>
      <p:ext uri="{BB962C8B-B14F-4D97-AF65-F5344CB8AC3E}">
        <p14:creationId xmlns:p14="http://schemas.microsoft.com/office/powerpoint/2010/main" val="33688360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Headline only, sand lines">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B2E332-9225-25D1-EB2B-62418C5D494E}"/>
              </a:ext>
            </a:extLst>
          </p:cNvPr>
          <p:cNvSpPr>
            <a:spLocks noGrp="1"/>
          </p:cNvSpPr>
          <p:nvPr>
            <p:ph type="title"/>
          </p:nvPr>
        </p:nvSpPr>
        <p:spPr/>
        <p:txBody>
          <a:bodyPr/>
          <a:lstStyle/>
          <a:p>
            <a:r>
              <a:rPr lang="en-GB"/>
              <a:t>Click to edit Master title style</a:t>
            </a:r>
            <a:endParaRPr lang="sv-SE"/>
          </a:p>
        </p:txBody>
      </p:sp>
      <p:sp>
        <p:nvSpPr>
          <p:cNvPr id="3" name="Platshållare för datum 2">
            <a:extLst>
              <a:ext uri="{FF2B5EF4-FFF2-40B4-BE49-F238E27FC236}">
                <a16:creationId xmlns:a16="http://schemas.microsoft.com/office/drawing/2014/main" id="{2EF1EFA3-3FDF-1336-ED61-2DEDAA6F6BD6}"/>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580BEAC8-B518-E8B6-324C-4CC99EAFBFD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0936D8FE-4DB7-B3B6-8840-02A9309F685D}"/>
              </a:ext>
            </a:extLst>
          </p:cNvPr>
          <p:cNvSpPr>
            <a:spLocks noGrp="1"/>
          </p:cNvSpPr>
          <p:nvPr>
            <p:ph type="sldNum" sz="quarter" idx="12"/>
          </p:nvPr>
        </p:nvSpPr>
        <p:spPr/>
        <p:txBody>
          <a:bodyPr/>
          <a:lstStyle/>
          <a:p>
            <a:fld id="{BDDA34D1-BC3C-4CFF-BC3E-FEC53BFF2AC4}" type="slidenum">
              <a:rPr lang="en-SE" smtClean="0"/>
              <a:t>‹#›</a:t>
            </a:fld>
            <a:endParaRPr lang="en-SE"/>
          </a:p>
        </p:txBody>
      </p:sp>
      <p:pic>
        <p:nvPicPr>
          <p:cNvPr id="6" name="Bild 5">
            <a:extLst>
              <a:ext uri="{FF2B5EF4-FFF2-40B4-BE49-F238E27FC236}">
                <a16:creationId xmlns:a16="http://schemas.microsoft.com/office/drawing/2014/main" id="{70BC9548-E26C-77A2-1994-5B2D723366A9}"/>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Tree>
    <p:extLst>
      <p:ext uri="{BB962C8B-B14F-4D97-AF65-F5344CB8AC3E}">
        <p14:creationId xmlns:p14="http://schemas.microsoft.com/office/powerpoint/2010/main" val="9266642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Headline only, light blue">
    <p:bg>
      <p:bgPr>
        <a:solidFill>
          <a:schemeClr val="accent4"/>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B2E332-9225-25D1-EB2B-62418C5D494E}"/>
              </a:ext>
            </a:extLst>
          </p:cNvPr>
          <p:cNvSpPr>
            <a:spLocks noGrp="1"/>
          </p:cNvSpPr>
          <p:nvPr>
            <p:ph type="title"/>
          </p:nvPr>
        </p:nvSpPr>
        <p:spPr/>
        <p:txBody>
          <a:bodyPr/>
          <a:lstStyle/>
          <a:p>
            <a:r>
              <a:rPr lang="en-GB"/>
              <a:t>Click to edit Master title style</a:t>
            </a:r>
            <a:endParaRPr lang="sv-SE"/>
          </a:p>
        </p:txBody>
      </p:sp>
      <p:sp>
        <p:nvSpPr>
          <p:cNvPr id="3" name="Platshållare för datum 2">
            <a:extLst>
              <a:ext uri="{FF2B5EF4-FFF2-40B4-BE49-F238E27FC236}">
                <a16:creationId xmlns:a16="http://schemas.microsoft.com/office/drawing/2014/main" id="{2EF1EFA3-3FDF-1336-ED61-2DEDAA6F6BD6}"/>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580BEAC8-B518-E8B6-324C-4CC99EAFBFD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0936D8FE-4DB7-B3B6-8840-02A9309F685D}"/>
              </a:ext>
            </a:extLst>
          </p:cNvPr>
          <p:cNvSpPr>
            <a:spLocks noGrp="1"/>
          </p:cNvSpPr>
          <p:nvPr>
            <p:ph type="sldNum" sz="quarter" idx="12"/>
          </p:nvPr>
        </p:nvSpPr>
        <p:spPr/>
        <p:txBody>
          <a:bodyPr/>
          <a:lstStyle/>
          <a:p>
            <a:fld id="{BDDA34D1-BC3C-4CFF-BC3E-FEC53BFF2AC4}" type="slidenum">
              <a:rPr lang="en-SE" smtClean="0"/>
              <a:t>‹#›</a:t>
            </a:fld>
            <a:endParaRPr lang="en-SE"/>
          </a:p>
        </p:txBody>
      </p:sp>
      <p:pic>
        <p:nvPicPr>
          <p:cNvPr id="6" name="Bild 5">
            <a:extLst>
              <a:ext uri="{FF2B5EF4-FFF2-40B4-BE49-F238E27FC236}">
                <a16:creationId xmlns:a16="http://schemas.microsoft.com/office/drawing/2014/main" id="{C21FC7DD-9D09-44CA-0597-9DEB74E2004D}"/>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Tree>
    <p:extLst>
      <p:ext uri="{BB962C8B-B14F-4D97-AF65-F5344CB8AC3E}">
        <p14:creationId xmlns:p14="http://schemas.microsoft.com/office/powerpoint/2010/main" val="359766763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Headline only, sand">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B2E332-9225-25D1-EB2B-62418C5D494E}"/>
              </a:ext>
            </a:extLst>
          </p:cNvPr>
          <p:cNvSpPr>
            <a:spLocks noGrp="1"/>
          </p:cNvSpPr>
          <p:nvPr>
            <p:ph type="title"/>
          </p:nvPr>
        </p:nvSpPr>
        <p:spPr/>
        <p:txBody>
          <a:bodyPr/>
          <a:lstStyle/>
          <a:p>
            <a:r>
              <a:rPr lang="en-GB"/>
              <a:t>Click to edit Master title style</a:t>
            </a:r>
            <a:endParaRPr lang="sv-SE"/>
          </a:p>
        </p:txBody>
      </p:sp>
      <p:sp>
        <p:nvSpPr>
          <p:cNvPr id="3" name="Platshållare för datum 2">
            <a:extLst>
              <a:ext uri="{FF2B5EF4-FFF2-40B4-BE49-F238E27FC236}">
                <a16:creationId xmlns:a16="http://schemas.microsoft.com/office/drawing/2014/main" id="{2EF1EFA3-3FDF-1336-ED61-2DEDAA6F6BD6}"/>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580BEAC8-B518-E8B6-324C-4CC99EAFBFDA}"/>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0936D8FE-4DB7-B3B6-8840-02A9309F685D}"/>
              </a:ext>
            </a:extLst>
          </p:cNvPr>
          <p:cNvSpPr>
            <a:spLocks noGrp="1"/>
          </p:cNvSpPr>
          <p:nvPr>
            <p:ph type="sldNum" sz="quarter" idx="12"/>
          </p:nvPr>
        </p:nvSpPr>
        <p:spPr/>
        <p:txBody>
          <a:bodyPr/>
          <a:lstStyle/>
          <a:p>
            <a:fld id="{BDDA34D1-BC3C-4CFF-BC3E-FEC53BFF2AC4}" type="slidenum">
              <a:rPr lang="en-SE" smtClean="0"/>
              <a:t>‹#›</a:t>
            </a:fld>
            <a:endParaRPr lang="en-SE"/>
          </a:p>
        </p:txBody>
      </p:sp>
      <p:pic>
        <p:nvPicPr>
          <p:cNvPr id="6" name="Bild 5">
            <a:extLst>
              <a:ext uri="{FF2B5EF4-FFF2-40B4-BE49-F238E27FC236}">
                <a16:creationId xmlns:a16="http://schemas.microsoft.com/office/drawing/2014/main" id="{B0E08DE0-7713-2F89-9CAE-718563F453A7}"/>
              </a:ext>
            </a:extLst>
          </p:cNvPr>
          <p:cNvPicPr>
            <a:picLocks noChangeAspect="1"/>
          </p:cNvPicPr>
          <p:nvPr/>
        </p:nvPicPr>
        <p:blipFill rotWithShape="1">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rcRect r="70668" b="27986"/>
          <a:stretch/>
        </p:blipFill>
        <p:spPr>
          <a:xfrm rot="10800000">
            <a:off x="8615880" y="1919288"/>
            <a:ext cx="3576120" cy="4938712"/>
          </a:xfrm>
          <a:prstGeom prst="rect">
            <a:avLst/>
          </a:prstGeom>
        </p:spPr>
      </p:pic>
    </p:spTree>
    <p:extLst>
      <p:ext uri="{BB962C8B-B14F-4D97-AF65-F5344CB8AC3E}">
        <p14:creationId xmlns:p14="http://schemas.microsoft.com/office/powerpoint/2010/main" val="1903642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le/chapter, light blue">
    <p:bg>
      <p:bgPr>
        <a:solidFill>
          <a:schemeClr val="accent4"/>
        </a:solidFill>
        <a:effectLst/>
      </p:bgPr>
    </p:bg>
    <p:spTree>
      <p:nvGrpSpPr>
        <p:cNvPr id="1" name=""/>
        <p:cNvGrpSpPr/>
        <p:nvPr/>
      </p:nvGrpSpPr>
      <p:grpSpPr>
        <a:xfrm>
          <a:off x="0" y="0"/>
          <a:ext cx="0" cy="0"/>
          <a:chOff x="0" y="0"/>
          <a:chExt cx="0" cy="0"/>
        </a:xfrm>
      </p:grpSpPr>
      <p:pic>
        <p:nvPicPr>
          <p:cNvPr id="13" name="Bild 12">
            <a:extLst>
              <a:ext uri="{FF2B5EF4-FFF2-40B4-BE49-F238E27FC236}">
                <a16:creationId xmlns:a16="http://schemas.microsoft.com/office/drawing/2014/main" id="{90C470E2-DC28-87C0-F617-C04E8F7238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7218363" cy="2852737"/>
          </a:xfrm>
        </p:spPr>
        <p:txBody>
          <a:bodyPr anchor="b"/>
          <a:lstStyle>
            <a:lvl1pPr>
              <a:defRPr sz="6000"/>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7218363" cy="863600"/>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84926086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B35DBFB-5CDF-E32D-0562-6D92213809A1}"/>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3" name="Platshållare för sidfot 2">
            <a:extLst>
              <a:ext uri="{FF2B5EF4-FFF2-40B4-BE49-F238E27FC236}">
                <a16:creationId xmlns:a16="http://schemas.microsoft.com/office/drawing/2014/main" id="{9757DD51-31A9-0B97-878B-DC725BEF456D}"/>
              </a:ext>
            </a:extLst>
          </p:cNvPr>
          <p:cNvSpPr>
            <a:spLocks noGrp="1"/>
          </p:cNvSpPr>
          <p:nvPr>
            <p:ph type="ftr" sz="quarter" idx="11"/>
          </p:nvPr>
        </p:nvSpPr>
        <p:spPr/>
        <p:txBody>
          <a:bodyPr/>
          <a:lstStyle/>
          <a:p>
            <a:endParaRPr lang="en-SE"/>
          </a:p>
        </p:txBody>
      </p:sp>
      <p:sp>
        <p:nvSpPr>
          <p:cNvPr id="4" name="Platshållare för bildnummer 3">
            <a:extLst>
              <a:ext uri="{FF2B5EF4-FFF2-40B4-BE49-F238E27FC236}">
                <a16:creationId xmlns:a16="http://schemas.microsoft.com/office/drawing/2014/main" id="{49810C51-F518-224E-FB91-8421FD7D6879}"/>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5797631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Headline and content, top">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a:xfrm>
            <a:off x="1006764" y="326841"/>
            <a:ext cx="10583574" cy="591127"/>
          </a:xfrm>
        </p:spPr>
        <p:txBody>
          <a:bodyPr anchor="ctr"/>
          <a:lstStyle>
            <a:lvl1pPr>
              <a:defRPr sz="3200"/>
            </a:lvl1pPr>
          </a:lstStyle>
          <a:p>
            <a:r>
              <a:rPr lang="en-GB"/>
              <a:t>Click to edit Master title style</a:t>
            </a:r>
            <a:endParaRPr lang="sv-SE" dirty="0"/>
          </a:p>
        </p:txBody>
      </p:sp>
      <p:sp>
        <p:nvSpPr>
          <p:cNvPr id="3" name="Platshållare för innehåll 2">
            <a:extLst>
              <a:ext uri="{FF2B5EF4-FFF2-40B4-BE49-F238E27FC236}">
                <a16:creationId xmlns:a16="http://schemas.microsoft.com/office/drawing/2014/main" id="{25C9F0B7-F98C-CB91-2115-2967E7B1517C}"/>
              </a:ext>
            </a:extLst>
          </p:cNvPr>
          <p:cNvSpPr>
            <a:spLocks noGrp="1"/>
          </p:cNvSpPr>
          <p:nvPr>
            <p:ph idx="1"/>
          </p:nvPr>
        </p:nvSpPr>
        <p:spPr>
          <a:xfrm>
            <a:off x="600075" y="1366838"/>
            <a:ext cx="10990263" cy="495931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sv-SE"/>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6231797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Headline only, top">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798893C-4CC2-2B2F-4FC8-5E0C5AE0DA9D}"/>
              </a:ext>
            </a:extLst>
          </p:cNvPr>
          <p:cNvSpPr>
            <a:spLocks noGrp="1"/>
          </p:cNvSpPr>
          <p:nvPr>
            <p:ph type="title"/>
          </p:nvPr>
        </p:nvSpPr>
        <p:spPr>
          <a:xfrm>
            <a:off x="1006764" y="326841"/>
            <a:ext cx="10583574" cy="591127"/>
          </a:xfrm>
        </p:spPr>
        <p:txBody>
          <a:bodyPr anchor="ctr"/>
          <a:lstStyle>
            <a:lvl1pPr>
              <a:defRPr sz="3200"/>
            </a:lvl1pPr>
          </a:lstStyle>
          <a:p>
            <a:r>
              <a:rPr lang="en-GB"/>
              <a:t>Click to edit Master title style</a:t>
            </a:r>
            <a:endParaRPr lang="sv-SE" dirty="0"/>
          </a:p>
        </p:txBody>
      </p:sp>
      <p:sp>
        <p:nvSpPr>
          <p:cNvPr id="4" name="Platshållare för datum 3">
            <a:extLst>
              <a:ext uri="{FF2B5EF4-FFF2-40B4-BE49-F238E27FC236}">
                <a16:creationId xmlns:a16="http://schemas.microsoft.com/office/drawing/2014/main" id="{1EDDDBB2-E3A5-184D-9122-109D1DA68713}"/>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8877E5B5-9B3B-1F13-E51F-88E6C87DC40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A8432B03-1FFF-FE82-834F-9C4FBE4D6A23}"/>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28604055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Logo">
    <p:bg>
      <p:bgPr>
        <a:solidFill>
          <a:schemeClr val="accent1"/>
        </a:solidFill>
        <a:effectLst/>
      </p:bgPr>
    </p:bg>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1B17365A-01B8-2D8F-B418-972C1DD72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4380" y="1703220"/>
            <a:ext cx="2583240" cy="2890766"/>
          </a:xfrm>
          <a:prstGeom prst="rect">
            <a:avLst/>
          </a:prstGeom>
        </p:spPr>
      </p:pic>
      <p:sp>
        <p:nvSpPr>
          <p:cNvPr id="7" name="Platshållare för datum 6">
            <a:extLst>
              <a:ext uri="{FF2B5EF4-FFF2-40B4-BE49-F238E27FC236}">
                <a16:creationId xmlns:a16="http://schemas.microsoft.com/office/drawing/2014/main" id="{E7822B93-C60B-84AC-BEA5-4B6CD8FBD648}"/>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8" name="Platshållare för sidfot 7">
            <a:extLst>
              <a:ext uri="{FF2B5EF4-FFF2-40B4-BE49-F238E27FC236}">
                <a16:creationId xmlns:a16="http://schemas.microsoft.com/office/drawing/2014/main" id="{86CD18D2-CF8B-E9B4-ECC2-C81820148A41}"/>
              </a:ext>
            </a:extLst>
          </p:cNvPr>
          <p:cNvSpPr>
            <a:spLocks noGrp="1"/>
          </p:cNvSpPr>
          <p:nvPr>
            <p:ph type="ftr" sz="quarter" idx="11"/>
          </p:nvPr>
        </p:nvSpPr>
        <p:spPr/>
        <p:txBody>
          <a:bodyPr/>
          <a:lstStyle>
            <a:lvl1pPr>
              <a:defRPr>
                <a:solidFill>
                  <a:schemeClr val="bg1"/>
                </a:solidFill>
              </a:defRPr>
            </a:lvl1pPr>
          </a:lstStyle>
          <a:p>
            <a:endParaRPr lang="en-SE"/>
          </a:p>
        </p:txBody>
      </p:sp>
      <p:sp>
        <p:nvSpPr>
          <p:cNvPr id="9" name="Platshållare för bildnummer 8">
            <a:extLst>
              <a:ext uri="{FF2B5EF4-FFF2-40B4-BE49-F238E27FC236}">
                <a16:creationId xmlns:a16="http://schemas.microsoft.com/office/drawing/2014/main" id="{652B8956-F2A5-52B7-8331-65942CA3C8C0}"/>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pic>
        <p:nvPicPr>
          <p:cNvPr id="2" name="Bild 1">
            <a:extLst>
              <a:ext uri="{FF2B5EF4-FFF2-40B4-BE49-F238E27FC236}">
                <a16:creationId xmlns:a16="http://schemas.microsoft.com/office/drawing/2014/main" id="{B31C6E16-A8C5-A850-CB5B-D4A530D7DE27}"/>
              </a:ext>
            </a:extLst>
          </p:cNvPr>
          <p:cNvPicPr>
            <a:picLocks noChangeAspect="1"/>
          </p:cNvPicPr>
          <p:nvPr/>
        </p:nvPicPr>
        <p:blipFill rotWithShape="1">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rcRect r="73936" b="32409"/>
          <a:stretch/>
        </p:blipFill>
        <p:spPr>
          <a:xfrm>
            <a:off x="-1" y="1"/>
            <a:ext cx="3177767" cy="4635374"/>
          </a:xfrm>
          <a:prstGeom prst="rect">
            <a:avLst/>
          </a:prstGeom>
        </p:spPr>
      </p:pic>
      <p:pic>
        <p:nvPicPr>
          <p:cNvPr id="3" name="Bild 2">
            <a:extLst>
              <a:ext uri="{FF2B5EF4-FFF2-40B4-BE49-F238E27FC236}">
                <a16:creationId xmlns:a16="http://schemas.microsoft.com/office/drawing/2014/main" id="{4EDED1D2-CC81-27E6-259D-AC4805594BE1}"/>
              </a:ext>
            </a:extLst>
          </p:cNvPr>
          <p:cNvPicPr>
            <a:picLocks noChangeAspect="1"/>
          </p:cNvPicPr>
          <p:nvPr/>
        </p:nvPicPr>
        <p:blipFill rotWithShape="1">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rcRect t="72740" r="75198" b="-1"/>
          <a:stretch/>
        </p:blipFill>
        <p:spPr>
          <a:xfrm flipH="1">
            <a:off x="9166550" y="4988459"/>
            <a:ext cx="3023858" cy="1869540"/>
          </a:xfrm>
          <a:prstGeom prst="rect">
            <a:avLst/>
          </a:prstGeom>
        </p:spPr>
      </p:pic>
    </p:spTree>
    <p:extLst>
      <p:ext uri="{BB962C8B-B14F-4D97-AF65-F5344CB8AC3E}">
        <p14:creationId xmlns:p14="http://schemas.microsoft.com/office/powerpoint/2010/main" val="998958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Logo, navy blue">
    <p:bg>
      <p:bgPr>
        <a:solidFill>
          <a:schemeClr val="tx2"/>
        </a:solidFill>
        <a:effectLst/>
      </p:bgPr>
    </p:bg>
    <p:spTree>
      <p:nvGrpSpPr>
        <p:cNvPr id="1" name=""/>
        <p:cNvGrpSpPr/>
        <p:nvPr/>
      </p:nvGrpSpPr>
      <p:grpSpPr>
        <a:xfrm>
          <a:off x="0" y="0"/>
          <a:ext cx="0" cy="0"/>
          <a:chOff x="0" y="0"/>
          <a:chExt cx="0" cy="0"/>
        </a:xfrm>
      </p:grpSpPr>
      <p:pic>
        <p:nvPicPr>
          <p:cNvPr id="6" name="Bild 5">
            <a:extLst>
              <a:ext uri="{FF2B5EF4-FFF2-40B4-BE49-F238E27FC236}">
                <a16:creationId xmlns:a16="http://schemas.microsoft.com/office/drawing/2014/main" id="{1B17365A-01B8-2D8F-B418-972C1DD7281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4380" y="1703220"/>
            <a:ext cx="2583240" cy="2890766"/>
          </a:xfrm>
          <a:prstGeom prst="rect">
            <a:avLst/>
          </a:prstGeom>
        </p:spPr>
      </p:pic>
      <p:sp>
        <p:nvSpPr>
          <p:cNvPr id="7" name="Platshållare för datum 6">
            <a:extLst>
              <a:ext uri="{FF2B5EF4-FFF2-40B4-BE49-F238E27FC236}">
                <a16:creationId xmlns:a16="http://schemas.microsoft.com/office/drawing/2014/main" id="{E7822B93-C60B-84AC-BEA5-4B6CD8FBD648}"/>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8" name="Platshållare för sidfot 7">
            <a:extLst>
              <a:ext uri="{FF2B5EF4-FFF2-40B4-BE49-F238E27FC236}">
                <a16:creationId xmlns:a16="http://schemas.microsoft.com/office/drawing/2014/main" id="{86CD18D2-CF8B-E9B4-ECC2-C81820148A41}"/>
              </a:ext>
            </a:extLst>
          </p:cNvPr>
          <p:cNvSpPr>
            <a:spLocks noGrp="1"/>
          </p:cNvSpPr>
          <p:nvPr>
            <p:ph type="ftr" sz="quarter" idx="11"/>
          </p:nvPr>
        </p:nvSpPr>
        <p:spPr/>
        <p:txBody>
          <a:bodyPr/>
          <a:lstStyle>
            <a:lvl1pPr>
              <a:defRPr>
                <a:solidFill>
                  <a:schemeClr val="bg1"/>
                </a:solidFill>
              </a:defRPr>
            </a:lvl1pPr>
          </a:lstStyle>
          <a:p>
            <a:endParaRPr lang="en-SE"/>
          </a:p>
        </p:txBody>
      </p:sp>
      <p:sp>
        <p:nvSpPr>
          <p:cNvPr id="9" name="Platshållare för bildnummer 8">
            <a:extLst>
              <a:ext uri="{FF2B5EF4-FFF2-40B4-BE49-F238E27FC236}">
                <a16:creationId xmlns:a16="http://schemas.microsoft.com/office/drawing/2014/main" id="{652B8956-F2A5-52B7-8331-65942CA3C8C0}"/>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pic>
        <p:nvPicPr>
          <p:cNvPr id="2" name="Bild 1">
            <a:extLst>
              <a:ext uri="{FF2B5EF4-FFF2-40B4-BE49-F238E27FC236}">
                <a16:creationId xmlns:a16="http://schemas.microsoft.com/office/drawing/2014/main" id="{0D27DED8-EA09-1EA2-8C8D-DCB1C9F0377C}"/>
              </a:ext>
            </a:extLst>
          </p:cNvPr>
          <p:cNvPicPr>
            <a:picLocks noChangeAspect="1"/>
          </p:cNvPicPr>
          <p:nvPr/>
        </p:nvPicPr>
        <p:blipFill rotWithShape="1">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rcRect r="73936" b="32409"/>
          <a:stretch/>
        </p:blipFill>
        <p:spPr>
          <a:xfrm>
            <a:off x="-1" y="1"/>
            <a:ext cx="3177767" cy="4635374"/>
          </a:xfrm>
          <a:prstGeom prst="rect">
            <a:avLst/>
          </a:prstGeom>
        </p:spPr>
      </p:pic>
      <p:pic>
        <p:nvPicPr>
          <p:cNvPr id="3" name="Bild 2">
            <a:extLst>
              <a:ext uri="{FF2B5EF4-FFF2-40B4-BE49-F238E27FC236}">
                <a16:creationId xmlns:a16="http://schemas.microsoft.com/office/drawing/2014/main" id="{004E1202-DA06-9B02-2B87-6713C953C357}"/>
              </a:ext>
            </a:extLst>
          </p:cNvPr>
          <p:cNvPicPr>
            <a:picLocks noChangeAspect="1"/>
          </p:cNvPicPr>
          <p:nvPr/>
        </p:nvPicPr>
        <p:blipFill rotWithShape="1">
          <a:blip r:embed="rId6" cstate="print">
            <a:extLst>
              <a:ext uri="{28A0092B-C50C-407E-A947-70E740481C1C}">
                <a14:useLocalDpi xmlns:a14="http://schemas.microsoft.com/office/drawing/2010/main"/>
              </a:ext>
              <a:ext uri="{96DAC541-7B7A-43D3-8B79-37D633B846F1}">
                <asvg:svgBlip xmlns:asvg="http://schemas.microsoft.com/office/drawing/2016/SVG/main" r:embed="rId7"/>
              </a:ext>
            </a:extLst>
          </a:blip>
          <a:srcRect t="72740" r="75198" b="-1"/>
          <a:stretch/>
        </p:blipFill>
        <p:spPr>
          <a:xfrm flipH="1">
            <a:off x="9166550" y="4988459"/>
            <a:ext cx="3023858" cy="1869540"/>
          </a:xfrm>
          <a:prstGeom prst="rect">
            <a:avLst/>
          </a:prstGeom>
        </p:spPr>
      </p:pic>
    </p:spTree>
    <p:extLst>
      <p:ext uri="{BB962C8B-B14F-4D97-AF65-F5344CB8AC3E}">
        <p14:creationId xmlns:p14="http://schemas.microsoft.com/office/powerpoint/2010/main" val="25648258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How to use template">
    <p:spTree>
      <p:nvGrpSpPr>
        <p:cNvPr id="1" name=""/>
        <p:cNvGrpSpPr/>
        <p:nvPr/>
      </p:nvGrpSpPr>
      <p:grpSpPr>
        <a:xfrm>
          <a:off x="0" y="0"/>
          <a:ext cx="0" cy="0"/>
          <a:chOff x="0" y="0"/>
          <a:chExt cx="0" cy="0"/>
        </a:xfrm>
      </p:grpSpPr>
      <p:grpSp>
        <p:nvGrpSpPr>
          <p:cNvPr id="16" name="Grupp 15">
            <a:extLst>
              <a:ext uri="{FF2B5EF4-FFF2-40B4-BE49-F238E27FC236}">
                <a16:creationId xmlns:a16="http://schemas.microsoft.com/office/drawing/2014/main" id="{CE19B76B-69BE-2CE8-2691-D7F57CA2A986}"/>
              </a:ext>
            </a:extLst>
          </p:cNvPr>
          <p:cNvGrpSpPr>
            <a:grpSpLocks noChangeAspect="1"/>
          </p:cNvGrpSpPr>
          <p:nvPr/>
        </p:nvGrpSpPr>
        <p:grpSpPr>
          <a:xfrm>
            <a:off x="2347236" y="2028884"/>
            <a:ext cx="1806522" cy="3150398"/>
            <a:chOff x="3971925" y="-1798194"/>
            <a:chExt cx="6248400" cy="10896600"/>
          </a:xfrm>
        </p:grpSpPr>
        <p:pic>
          <p:nvPicPr>
            <p:cNvPr id="13" name="Bildobjekt 12" descr="En bild som visar text, skärmbild, programvara, diagram&#10;&#10;Automatiskt genererad beskrivning">
              <a:extLst>
                <a:ext uri="{FF2B5EF4-FFF2-40B4-BE49-F238E27FC236}">
                  <a16:creationId xmlns:a16="http://schemas.microsoft.com/office/drawing/2014/main" id="{77182B8F-9D5B-E130-993A-698BFACD821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971925" y="3650106"/>
              <a:ext cx="6248400" cy="5448300"/>
            </a:xfrm>
            <a:prstGeom prst="rect">
              <a:avLst/>
            </a:prstGeom>
          </p:spPr>
        </p:pic>
        <p:pic>
          <p:nvPicPr>
            <p:cNvPr id="15" name="Bildobjekt 14" descr="En bild som visar text, skärmbild, programvara, Datorikon&#10;&#10;Automatiskt genererad beskrivning">
              <a:extLst>
                <a:ext uri="{FF2B5EF4-FFF2-40B4-BE49-F238E27FC236}">
                  <a16:creationId xmlns:a16="http://schemas.microsoft.com/office/drawing/2014/main" id="{7DA50AB1-F7A2-EBC7-FB82-E0BBB147318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971925" y="-1798194"/>
              <a:ext cx="6248400" cy="5448300"/>
            </a:xfrm>
            <a:prstGeom prst="rect">
              <a:avLst/>
            </a:prstGeom>
          </p:spPr>
        </p:pic>
      </p:grpSp>
      <p:sp>
        <p:nvSpPr>
          <p:cNvPr id="3" name="Platshållare för datum 2">
            <a:extLst>
              <a:ext uri="{FF2B5EF4-FFF2-40B4-BE49-F238E27FC236}">
                <a16:creationId xmlns:a16="http://schemas.microsoft.com/office/drawing/2014/main" id="{3968F577-4190-D3A2-B5A8-E34ADF1ABC61}"/>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2AD44966-3286-DD76-F24B-E5B897B19E36}"/>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18B16DD-2293-3CEC-1E7B-F472FFA64C04}"/>
              </a:ext>
            </a:extLst>
          </p:cNvPr>
          <p:cNvSpPr>
            <a:spLocks noGrp="1"/>
          </p:cNvSpPr>
          <p:nvPr>
            <p:ph type="sldNum" sz="quarter" idx="12"/>
          </p:nvPr>
        </p:nvSpPr>
        <p:spPr/>
        <p:txBody>
          <a:bodyPr/>
          <a:lstStyle/>
          <a:p>
            <a:fld id="{BDDA34D1-BC3C-4CFF-BC3E-FEC53BFF2AC4}" type="slidenum">
              <a:rPr lang="en-SE" smtClean="0"/>
              <a:t>‹#›</a:t>
            </a:fld>
            <a:endParaRPr lang="en-SE"/>
          </a:p>
        </p:txBody>
      </p:sp>
      <p:sp>
        <p:nvSpPr>
          <p:cNvPr id="7" name="textruta 6">
            <a:extLst>
              <a:ext uri="{FF2B5EF4-FFF2-40B4-BE49-F238E27FC236}">
                <a16:creationId xmlns:a16="http://schemas.microsoft.com/office/drawing/2014/main" id="{90ED1EC6-276A-A06E-A517-156B8EACE0DE}"/>
              </a:ext>
            </a:extLst>
          </p:cNvPr>
          <p:cNvSpPr txBox="1"/>
          <p:nvPr/>
        </p:nvSpPr>
        <p:spPr>
          <a:xfrm>
            <a:off x="600076" y="1046036"/>
            <a:ext cx="10991850" cy="796252"/>
          </a:xfrm>
          <a:prstGeom prst="rect">
            <a:avLst/>
          </a:prstGeom>
          <a:noFill/>
        </p:spPr>
        <p:txBody>
          <a:bodyPr wrap="square" anchor="t">
            <a:noAutofit/>
          </a:bodyPr>
          <a:lstStyle/>
          <a:p>
            <a:r>
              <a:rPr lang="en-US" sz="3600" b="1" noProof="0" dirty="0">
                <a:solidFill>
                  <a:schemeClr val="tx2"/>
                </a:solidFill>
                <a:latin typeface="+mj-lt"/>
              </a:rPr>
              <a:t>How to use this template</a:t>
            </a:r>
          </a:p>
        </p:txBody>
      </p:sp>
      <p:sp>
        <p:nvSpPr>
          <p:cNvPr id="6" name="textruta 5">
            <a:extLst>
              <a:ext uri="{FF2B5EF4-FFF2-40B4-BE49-F238E27FC236}">
                <a16:creationId xmlns:a16="http://schemas.microsoft.com/office/drawing/2014/main" id="{A169F84A-F3A8-EFE5-7C9A-F2537DED6605}"/>
              </a:ext>
            </a:extLst>
          </p:cNvPr>
          <p:cNvSpPr txBox="1"/>
          <p:nvPr/>
        </p:nvSpPr>
        <p:spPr>
          <a:xfrm>
            <a:off x="716536" y="2472816"/>
            <a:ext cx="1469735" cy="723275"/>
          </a:xfrm>
          <a:prstGeom prst="rect">
            <a:avLst/>
          </a:prstGeom>
          <a:noFill/>
        </p:spPr>
        <p:txBody>
          <a:bodyPr wrap="square" lIns="0" tIns="0" rIns="0" bIns="0" rtlCol="0">
            <a:spAutoFit/>
          </a:bodyPr>
          <a:lstStyle/>
          <a:p>
            <a:pPr>
              <a:spcAft>
                <a:spcPts val="600"/>
              </a:spcAft>
            </a:pPr>
            <a:r>
              <a:rPr lang="en-US" sz="1000" b="1" noProof="0" dirty="0">
                <a:solidFill>
                  <a:schemeClr val="tx2"/>
                </a:solidFill>
              </a:rPr>
              <a:t>Slide templates</a:t>
            </a:r>
          </a:p>
          <a:p>
            <a:pPr>
              <a:spcAft>
                <a:spcPts val="600"/>
              </a:spcAft>
            </a:pPr>
            <a:r>
              <a:rPr lang="en-US" sz="800" noProof="0" dirty="0"/>
              <a:t>Click on </a:t>
            </a:r>
            <a:r>
              <a:rPr lang="en-US" sz="800" i="1" noProof="0" dirty="0"/>
              <a:t>New slide</a:t>
            </a:r>
            <a:r>
              <a:rPr lang="en-US" sz="800" noProof="0" dirty="0"/>
              <a:t> to see the templates various template slide. Choose one to suite </a:t>
            </a:r>
            <a:br>
              <a:rPr lang="en-US" sz="800" noProof="0" dirty="0"/>
            </a:br>
            <a:r>
              <a:rPr lang="en-US" sz="800" noProof="0" dirty="0"/>
              <a:t>your content.</a:t>
            </a:r>
          </a:p>
        </p:txBody>
      </p:sp>
      <p:sp>
        <p:nvSpPr>
          <p:cNvPr id="8" name="textruta 7">
            <a:extLst>
              <a:ext uri="{FF2B5EF4-FFF2-40B4-BE49-F238E27FC236}">
                <a16:creationId xmlns:a16="http://schemas.microsoft.com/office/drawing/2014/main" id="{768BCC39-F9DA-DF60-4025-17B6E0131556}"/>
              </a:ext>
            </a:extLst>
          </p:cNvPr>
          <p:cNvSpPr txBox="1"/>
          <p:nvPr/>
        </p:nvSpPr>
        <p:spPr>
          <a:xfrm>
            <a:off x="716537" y="3685917"/>
            <a:ext cx="1469735" cy="692497"/>
          </a:xfrm>
          <a:prstGeom prst="rect">
            <a:avLst/>
          </a:prstGeom>
          <a:noFill/>
        </p:spPr>
        <p:txBody>
          <a:bodyPr wrap="square" lIns="0" tIns="0" rIns="0" bIns="0" rtlCol="0">
            <a:spAutoFit/>
          </a:bodyPr>
          <a:lstStyle/>
          <a:p>
            <a:pPr>
              <a:spcAft>
                <a:spcPts val="600"/>
              </a:spcAft>
            </a:pPr>
            <a:r>
              <a:rPr lang="en-US" sz="800" b="1" noProof="0" dirty="0">
                <a:solidFill>
                  <a:schemeClr val="tx2"/>
                </a:solidFill>
              </a:rPr>
              <a:t>Layout</a:t>
            </a:r>
          </a:p>
          <a:p>
            <a:pPr>
              <a:spcAft>
                <a:spcPts val="600"/>
              </a:spcAft>
            </a:pPr>
            <a:r>
              <a:rPr lang="en-US" sz="800" noProof="0" dirty="0"/>
              <a:t>If you’d like to change slide template on an existing slide, click on </a:t>
            </a:r>
            <a:r>
              <a:rPr lang="en-US" sz="800" i="1" noProof="0" dirty="0"/>
              <a:t>Layout</a:t>
            </a:r>
            <a:r>
              <a:rPr lang="en-US" sz="800" noProof="0" dirty="0"/>
              <a:t> and select a new template. </a:t>
            </a:r>
          </a:p>
        </p:txBody>
      </p:sp>
      <p:sp>
        <p:nvSpPr>
          <p:cNvPr id="9" name="textruta 8">
            <a:extLst>
              <a:ext uri="{FF2B5EF4-FFF2-40B4-BE49-F238E27FC236}">
                <a16:creationId xmlns:a16="http://schemas.microsoft.com/office/drawing/2014/main" id="{F266C024-6842-2553-28D2-931168DE2970}"/>
              </a:ext>
            </a:extLst>
          </p:cNvPr>
          <p:cNvSpPr txBox="1"/>
          <p:nvPr/>
        </p:nvSpPr>
        <p:spPr>
          <a:xfrm>
            <a:off x="716536" y="4881301"/>
            <a:ext cx="1469735" cy="569387"/>
          </a:xfrm>
          <a:prstGeom prst="rect">
            <a:avLst/>
          </a:prstGeom>
          <a:noFill/>
        </p:spPr>
        <p:txBody>
          <a:bodyPr wrap="square" lIns="0" tIns="0" rIns="0" bIns="0" rtlCol="0">
            <a:spAutoFit/>
          </a:bodyPr>
          <a:lstStyle/>
          <a:p>
            <a:pPr>
              <a:spcAft>
                <a:spcPts val="600"/>
              </a:spcAft>
            </a:pPr>
            <a:r>
              <a:rPr lang="en-US" sz="800" b="1" noProof="0" dirty="0">
                <a:solidFill>
                  <a:schemeClr val="tx2"/>
                </a:solidFill>
              </a:rPr>
              <a:t>Reset</a:t>
            </a:r>
          </a:p>
          <a:p>
            <a:pPr>
              <a:spcAft>
                <a:spcPts val="600"/>
              </a:spcAft>
            </a:pPr>
            <a:r>
              <a:rPr lang="en-US" sz="800" noProof="0" dirty="0"/>
              <a:t>Reset a slide to the slide templates design by </a:t>
            </a:r>
            <a:br>
              <a:rPr lang="en-US" sz="800" noProof="0" dirty="0"/>
            </a:br>
            <a:r>
              <a:rPr lang="en-US" sz="800" noProof="0" dirty="0"/>
              <a:t>clicking on </a:t>
            </a:r>
            <a:r>
              <a:rPr lang="en-US" sz="800" i="1" noProof="0" dirty="0"/>
              <a:t>Reset</a:t>
            </a:r>
            <a:r>
              <a:rPr lang="en-US" sz="800" noProof="0" dirty="0"/>
              <a:t>. </a:t>
            </a:r>
          </a:p>
        </p:txBody>
      </p:sp>
      <p:sp>
        <p:nvSpPr>
          <p:cNvPr id="10" name="textruta 9">
            <a:extLst>
              <a:ext uri="{FF2B5EF4-FFF2-40B4-BE49-F238E27FC236}">
                <a16:creationId xmlns:a16="http://schemas.microsoft.com/office/drawing/2014/main" id="{C49C5967-B80A-E7A8-432B-804EA96184DA}"/>
              </a:ext>
            </a:extLst>
          </p:cNvPr>
          <p:cNvSpPr txBox="1"/>
          <p:nvPr/>
        </p:nvSpPr>
        <p:spPr>
          <a:xfrm>
            <a:off x="4586575" y="2066955"/>
            <a:ext cx="1361445" cy="1092607"/>
          </a:xfrm>
          <a:prstGeom prst="rect">
            <a:avLst/>
          </a:prstGeom>
          <a:noFill/>
        </p:spPr>
        <p:txBody>
          <a:bodyPr wrap="square" lIns="0" tIns="0" rIns="0" bIns="0" rtlCol="0">
            <a:spAutoFit/>
          </a:bodyPr>
          <a:lstStyle/>
          <a:p>
            <a:pPr>
              <a:spcAft>
                <a:spcPts val="600"/>
              </a:spcAft>
            </a:pPr>
            <a:r>
              <a:rPr lang="en-US" sz="1000" b="1" noProof="0" dirty="0">
                <a:solidFill>
                  <a:schemeClr val="tx2"/>
                </a:solidFill>
              </a:rPr>
              <a:t>Colors</a:t>
            </a:r>
          </a:p>
          <a:p>
            <a:pPr>
              <a:spcAft>
                <a:spcPts val="600"/>
              </a:spcAft>
            </a:pPr>
            <a:r>
              <a:rPr lang="en-US" sz="800" noProof="0" dirty="0"/>
              <a:t>This template is programmed with the KTH color palette. The correct colors are the in top row under </a:t>
            </a:r>
            <a:r>
              <a:rPr lang="en-US" sz="800" i="1" noProof="0" dirty="0"/>
              <a:t>Theme Colors</a:t>
            </a:r>
            <a:r>
              <a:rPr lang="en-US" sz="800" noProof="0" dirty="0"/>
              <a:t> and all colors under </a:t>
            </a:r>
            <a:r>
              <a:rPr lang="en-US" sz="800" i="1" noProof="0" dirty="0"/>
              <a:t>Custom Colors</a:t>
            </a:r>
            <a:r>
              <a:rPr lang="en-US" sz="800" noProof="0" dirty="0"/>
              <a:t>. Only use the correct colors.</a:t>
            </a:r>
          </a:p>
        </p:txBody>
      </p:sp>
      <p:sp>
        <p:nvSpPr>
          <p:cNvPr id="17" name="textruta 16">
            <a:extLst>
              <a:ext uri="{FF2B5EF4-FFF2-40B4-BE49-F238E27FC236}">
                <a16:creationId xmlns:a16="http://schemas.microsoft.com/office/drawing/2014/main" id="{5077E03A-6420-92EB-FBAB-1A11484F6E1E}"/>
              </a:ext>
            </a:extLst>
          </p:cNvPr>
          <p:cNvSpPr txBox="1"/>
          <p:nvPr/>
        </p:nvSpPr>
        <p:spPr>
          <a:xfrm>
            <a:off x="6938221" y="2303726"/>
            <a:ext cx="598588" cy="307777"/>
          </a:xfrm>
          <a:prstGeom prst="rect">
            <a:avLst/>
          </a:prstGeom>
          <a:noFill/>
        </p:spPr>
        <p:txBody>
          <a:bodyPr wrap="square" lIns="0" tIns="0" rIns="0" bIns="0" rtlCol="0">
            <a:spAutoFit/>
          </a:bodyPr>
          <a:lstStyle/>
          <a:p>
            <a:r>
              <a:rPr lang="en-US" sz="500" noProof="0" dirty="0">
                <a:solidFill>
                  <a:srgbClr val="F9535C"/>
                </a:solidFill>
              </a:rPr>
              <a:t>Do </a:t>
            </a:r>
            <a:r>
              <a:rPr lang="en-US" sz="500" u="sng" noProof="0" dirty="0">
                <a:solidFill>
                  <a:srgbClr val="F9535C"/>
                </a:solidFill>
              </a:rPr>
              <a:t>NOT</a:t>
            </a:r>
            <a:r>
              <a:rPr lang="en-US" sz="500" noProof="0" dirty="0">
                <a:solidFill>
                  <a:srgbClr val="F9535C"/>
                </a:solidFill>
              </a:rPr>
              <a:t> use the colors PowerPoint auto generates. They are not on brand. </a:t>
            </a:r>
          </a:p>
        </p:txBody>
      </p:sp>
      <p:sp>
        <p:nvSpPr>
          <p:cNvPr id="21" name="textruta 20">
            <a:extLst>
              <a:ext uri="{FF2B5EF4-FFF2-40B4-BE49-F238E27FC236}">
                <a16:creationId xmlns:a16="http://schemas.microsoft.com/office/drawing/2014/main" id="{8926CA3B-DA70-E9B7-6DA6-A695DCFB4726}"/>
              </a:ext>
            </a:extLst>
          </p:cNvPr>
          <p:cNvSpPr txBox="1"/>
          <p:nvPr/>
        </p:nvSpPr>
        <p:spPr>
          <a:xfrm>
            <a:off x="8095279" y="2061013"/>
            <a:ext cx="1588210" cy="2185214"/>
          </a:xfrm>
          <a:prstGeom prst="rect">
            <a:avLst/>
          </a:prstGeom>
          <a:noFill/>
        </p:spPr>
        <p:txBody>
          <a:bodyPr wrap="square" lIns="0" tIns="0" rIns="0" bIns="0" rtlCol="0">
            <a:spAutoFit/>
          </a:bodyPr>
          <a:lstStyle/>
          <a:p>
            <a:pPr>
              <a:spcAft>
                <a:spcPts val="600"/>
              </a:spcAft>
            </a:pPr>
            <a:r>
              <a:rPr lang="en-US" sz="1000" b="1" noProof="0" dirty="0">
                <a:solidFill>
                  <a:schemeClr val="tx2"/>
                </a:solidFill>
              </a:rPr>
              <a:t>Change the image crop</a:t>
            </a:r>
          </a:p>
          <a:p>
            <a:pPr>
              <a:spcAft>
                <a:spcPts val="600"/>
              </a:spcAft>
            </a:pPr>
            <a:r>
              <a:rPr lang="en-US" sz="800" noProof="0" dirty="0"/>
              <a:t>When an image is placed in an image place holder, PowerPoint automatically crops the image to fit the placeholder. To alter what part of the image is shown:</a:t>
            </a:r>
          </a:p>
          <a:p>
            <a:pPr marL="120600" indent="-120600">
              <a:spcAft>
                <a:spcPts val="600"/>
              </a:spcAft>
              <a:buClr>
                <a:schemeClr val="accent1"/>
              </a:buClr>
              <a:buFont typeface="+mj-lt"/>
              <a:buAutoNum type="arabicPeriod"/>
            </a:pPr>
            <a:r>
              <a:rPr lang="en-US" sz="800" noProof="0" dirty="0"/>
              <a:t>Select the image and go to </a:t>
            </a:r>
            <a:br>
              <a:rPr lang="en-US" sz="800" noProof="0" dirty="0"/>
            </a:br>
            <a:r>
              <a:rPr lang="en-US" sz="800" noProof="0" dirty="0"/>
              <a:t>the </a:t>
            </a:r>
            <a:r>
              <a:rPr lang="en-US" sz="800" i="1" noProof="0" dirty="0"/>
              <a:t>Picture Format </a:t>
            </a:r>
            <a:r>
              <a:rPr lang="en-US" sz="800" noProof="0" dirty="0"/>
              <a:t>tab. </a:t>
            </a:r>
          </a:p>
          <a:p>
            <a:pPr marL="120600" indent="-120600">
              <a:spcAft>
                <a:spcPts val="600"/>
              </a:spcAft>
              <a:buClr>
                <a:schemeClr val="accent1"/>
              </a:buClr>
              <a:buFont typeface="+mj-lt"/>
              <a:buAutoNum type="arabicPeriod"/>
            </a:pPr>
            <a:r>
              <a:rPr lang="en-US" sz="800" noProof="0" dirty="0"/>
              <a:t>Choose </a:t>
            </a:r>
            <a:r>
              <a:rPr lang="en-US" sz="800" i="1" noProof="0" dirty="0"/>
              <a:t>Crop</a:t>
            </a:r>
            <a:r>
              <a:rPr lang="en-US" sz="800" noProof="0" dirty="0"/>
              <a:t>. Now, the entire image is visible, the cropped out parts are darker. </a:t>
            </a:r>
          </a:p>
          <a:p>
            <a:pPr marL="120600" indent="-120600">
              <a:spcAft>
                <a:spcPts val="600"/>
              </a:spcAft>
              <a:buClr>
                <a:schemeClr val="accent1"/>
              </a:buClr>
              <a:buFont typeface="+mj-lt"/>
              <a:buAutoNum type="arabicPeriod"/>
            </a:pPr>
            <a:r>
              <a:rPr lang="en-US" sz="800" noProof="0" dirty="0"/>
              <a:t>Now you can move the image around within the placeholder and/or zoom in by pulling the corners of the image. </a:t>
            </a:r>
          </a:p>
        </p:txBody>
      </p:sp>
      <p:sp>
        <p:nvSpPr>
          <p:cNvPr id="23" name="textruta 22">
            <a:extLst>
              <a:ext uri="{FF2B5EF4-FFF2-40B4-BE49-F238E27FC236}">
                <a16:creationId xmlns:a16="http://schemas.microsoft.com/office/drawing/2014/main" id="{4FF18537-A6AC-E08C-1D06-F4EFDB0287B8}"/>
              </a:ext>
            </a:extLst>
          </p:cNvPr>
          <p:cNvSpPr txBox="1"/>
          <p:nvPr/>
        </p:nvSpPr>
        <p:spPr>
          <a:xfrm>
            <a:off x="10058400" y="2061013"/>
            <a:ext cx="1486590" cy="1692771"/>
          </a:xfrm>
          <a:prstGeom prst="rect">
            <a:avLst/>
          </a:prstGeom>
          <a:noFill/>
        </p:spPr>
        <p:txBody>
          <a:bodyPr wrap="square" lIns="0" tIns="0" rIns="0" bIns="0" rtlCol="0">
            <a:spAutoFit/>
          </a:bodyPr>
          <a:lstStyle/>
          <a:p>
            <a:pPr>
              <a:spcAft>
                <a:spcPts val="600"/>
              </a:spcAft>
            </a:pPr>
            <a:r>
              <a:rPr lang="en-US" sz="1000" b="1" noProof="0" dirty="0">
                <a:solidFill>
                  <a:schemeClr val="tx2"/>
                </a:solidFill>
              </a:rPr>
              <a:t>Edit image background</a:t>
            </a:r>
          </a:p>
          <a:p>
            <a:pPr marL="120600" indent="-120600">
              <a:spcAft>
                <a:spcPts val="600"/>
              </a:spcAft>
              <a:buClr>
                <a:schemeClr val="accent1"/>
              </a:buClr>
              <a:buAutoNum type="arabicPeriod"/>
            </a:pPr>
            <a:r>
              <a:rPr lang="en-US" sz="800" noProof="0" dirty="0"/>
              <a:t>Select </a:t>
            </a:r>
            <a:r>
              <a:rPr lang="en-US" sz="800" i="1" noProof="0" dirty="0"/>
              <a:t>Design</a:t>
            </a:r>
            <a:r>
              <a:rPr lang="en-US" sz="800" noProof="0" dirty="0"/>
              <a:t> &gt; </a:t>
            </a:r>
            <a:r>
              <a:rPr lang="en-US" sz="800" i="1" noProof="0" dirty="0"/>
              <a:t>Format Background</a:t>
            </a:r>
            <a:r>
              <a:rPr lang="en-US" sz="800" noProof="0" dirty="0"/>
              <a:t>.</a:t>
            </a:r>
          </a:p>
          <a:p>
            <a:pPr marL="120600" indent="-120600">
              <a:spcAft>
                <a:spcPts val="600"/>
              </a:spcAft>
              <a:buClr>
                <a:schemeClr val="accent1"/>
              </a:buClr>
              <a:buAutoNum type="arabicPeriod"/>
            </a:pPr>
            <a:r>
              <a:rPr lang="en-US" sz="800" noProof="0" dirty="0"/>
              <a:t>In the </a:t>
            </a:r>
            <a:r>
              <a:rPr lang="en-US" sz="800" i="1" noProof="0" dirty="0"/>
              <a:t>Format Background pane</a:t>
            </a:r>
            <a:r>
              <a:rPr lang="en-US" sz="800" noProof="0" dirty="0"/>
              <a:t>, select </a:t>
            </a:r>
            <a:r>
              <a:rPr lang="en-US" sz="800" i="1" noProof="0" dirty="0"/>
              <a:t>Picture or texture fill</a:t>
            </a:r>
            <a:r>
              <a:rPr lang="en-US" sz="800" noProof="0" dirty="0"/>
              <a:t>.</a:t>
            </a:r>
          </a:p>
          <a:p>
            <a:pPr marL="120600" indent="-120600">
              <a:spcAft>
                <a:spcPts val="600"/>
              </a:spcAft>
              <a:buClr>
                <a:schemeClr val="accent1"/>
              </a:buClr>
              <a:buAutoNum type="arabicPeriod"/>
            </a:pPr>
            <a:r>
              <a:rPr lang="en-US" sz="800" noProof="0" dirty="0"/>
              <a:t>Select </a:t>
            </a:r>
            <a:r>
              <a:rPr lang="en-US" sz="800" i="1" noProof="0" dirty="0"/>
              <a:t>File</a:t>
            </a:r>
            <a:r>
              <a:rPr lang="en-US" sz="800" noProof="0" dirty="0"/>
              <a:t>.</a:t>
            </a:r>
          </a:p>
          <a:p>
            <a:pPr marL="120600" indent="-120600">
              <a:spcAft>
                <a:spcPts val="600"/>
              </a:spcAft>
              <a:buClr>
                <a:schemeClr val="accent1"/>
              </a:buClr>
              <a:buAutoNum type="arabicPeriod"/>
            </a:pPr>
            <a:r>
              <a:rPr lang="en-US" sz="800" noProof="0" dirty="0"/>
              <a:t>In the </a:t>
            </a:r>
            <a:r>
              <a:rPr lang="en-US" sz="800" i="1" noProof="0" dirty="0"/>
              <a:t>Insert Picture</a:t>
            </a:r>
            <a:r>
              <a:rPr lang="en-US" sz="800" noProof="0" dirty="0"/>
              <a:t> dialog box, choose the picture </a:t>
            </a:r>
            <a:br>
              <a:rPr lang="en-US" sz="800" noProof="0" dirty="0"/>
            </a:br>
            <a:r>
              <a:rPr lang="en-US" sz="800" noProof="0" dirty="0"/>
              <a:t>you want to use and then select </a:t>
            </a:r>
            <a:r>
              <a:rPr lang="en-US" sz="800" i="1" noProof="0" dirty="0"/>
              <a:t>Insert</a:t>
            </a:r>
            <a:r>
              <a:rPr lang="en-US" sz="800" noProof="0" dirty="0"/>
              <a:t>.</a:t>
            </a:r>
          </a:p>
        </p:txBody>
      </p:sp>
      <p:sp>
        <p:nvSpPr>
          <p:cNvPr id="24" name="textruta 23">
            <a:extLst>
              <a:ext uri="{FF2B5EF4-FFF2-40B4-BE49-F238E27FC236}">
                <a16:creationId xmlns:a16="http://schemas.microsoft.com/office/drawing/2014/main" id="{49208D86-4998-5146-37DE-48F0F8DCB7BC}"/>
              </a:ext>
            </a:extLst>
          </p:cNvPr>
          <p:cNvSpPr txBox="1"/>
          <p:nvPr/>
        </p:nvSpPr>
        <p:spPr>
          <a:xfrm>
            <a:off x="4586575" y="4075714"/>
            <a:ext cx="1295401" cy="1569660"/>
          </a:xfrm>
          <a:prstGeom prst="rect">
            <a:avLst/>
          </a:prstGeom>
          <a:noFill/>
        </p:spPr>
        <p:txBody>
          <a:bodyPr wrap="square" lIns="0" tIns="0" rIns="0" bIns="0" rtlCol="0">
            <a:spAutoFit/>
          </a:bodyPr>
          <a:lstStyle/>
          <a:p>
            <a:pPr>
              <a:spcAft>
                <a:spcPts val="600"/>
              </a:spcAft>
            </a:pPr>
            <a:r>
              <a:rPr lang="en-US" sz="1000" b="1" noProof="0" dirty="0">
                <a:solidFill>
                  <a:schemeClr val="tx2"/>
                </a:solidFill>
              </a:rPr>
              <a:t>Header and footer</a:t>
            </a:r>
          </a:p>
          <a:p>
            <a:pPr>
              <a:spcAft>
                <a:spcPts val="600"/>
              </a:spcAft>
            </a:pPr>
            <a:r>
              <a:rPr lang="en-US" sz="800" noProof="0" dirty="0"/>
              <a:t>Insert header/footer, </a:t>
            </a:r>
            <a:br>
              <a:rPr lang="en-US" sz="800" noProof="0" dirty="0"/>
            </a:br>
            <a:r>
              <a:rPr lang="en-US" sz="800" noProof="0" dirty="0"/>
              <a:t>date and page numbers:</a:t>
            </a:r>
          </a:p>
          <a:p>
            <a:pPr marL="120600" indent="-120600">
              <a:spcAft>
                <a:spcPts val="600"/>
              </a:spcAft>
              <a:buClr>
                <a:schemeClr val="accent1"/>
              </a:buClr>
              <a:buFont typeface="+mj-lt"/>
              <a:buAutoNum type="arabicPeriod"/>
            </a:pPr>
            <a:r>
              <a:rPr lang="en-US" sz="800" noProof="0" dirty="0"/>
              <a:t>On the </a:t>
            </a:r>
            <a:r>
              <a:rPr lang="en-US" sz="800" i="1" noProof="0" dirty="0"/>
              <a:t>Insert</a:t>
            </a:r>
            <a:r>
              <a:rPr lang="en-US" sz="800" noProof="0" dirty="0"/>
              <a:t> tab, </a:t>
            </a:r>
            <a:br>
              <a:rPr lang="en-US" sz="800" noProof="0" dirty="0"/>
            </a:br>
            <a:r>
              <a:rPr lang="en-US" sz="800" noProof="0" dirty="0"/>
              <a:t>click </a:t>
            </a:r>
            <a:r>
              <a:rPr lang="en-US" sz="800" i="1" noProof="0" dirty="0"/>
              <a:t>Header &amp; Footer</a:t>
            </a:r>
            <a:r>
              <a:rPr lang="en-US" sz="800" noProof="0" dirty="0"/>
              <a:t>.</a:t>
            </a:r>
          </a:p>
          <a:p>
            <a:pPr marL="120600" indent="-120600">
              <a:spcAft>
                <a:spcPts val="600"/>
              </a:spcAft>
              <a:buClr>
                <a:schemeClr val="accent1"/>
              </a:buClr>
              <a:buFont typeface="+mj-lt"/>
              <a:buAutoNum type="arabicPeriod"/>
            </a:pPr>
            <a:r>
              <a:rPr lang="en-US" sz="800" noProof="0" dirty="0"/>
              <a:t>In the Header and Footer box, on the Slide tab, select the information you want.</a:t>
            </a:r>
          </a:p>
          <a:p>
            <a:pPr marL="120600" indent="-120600">
              <a:spcAft>
                <a:spcPts val="600"/>
              </a:spcAft>
              <a:buClr>
                <a:schemeClr val="accent1"/>
              </a:buClr>
              <a:buFont typeface="+mj-lt"/>
              <a:buAutoNum type="arabicPeriod"/>
            </a:pPr>
            <a:r>
              <a:rPr lang="en-US" sz="800" noProof="0" dirty="0"/>
              <a:t>Click </a:t>
            </a:r>
            <a:r>
              <a:rPr lang="en-US" sz="800" i="1" noProof="0" dirty="0"/>
              <a:t>Apply to All</a:t>
            </a:r>
            <a:r>
              <a:rPr lang="en-US" sz="800" noProof="0" dirty="0"/>
              <a:t>.</a:t>
            </a:r>
          </a:p>
        </p:txBody>
      </p:sp>
      <p:pic>
        <p:nvPicPr>
          <p:cNvPr id="32" name="Bildobjekt 31" descr="En bild som visar moln, utomhus, himmel, byggnad&#10;&#10;Automatiskt genererad beskrivning">
            <a:extLst>
              <a:ext uri="{FF2B5EF4-FFF2-40B4-BE49-F238E27FC236}">
                <a16:creationId xmlns:a16="http://schemas.microsoft.com/office/drawing/2014/main" id="{94D13EAB-F856-BC62-1623-0235CE917A4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66200" y="4318565"/>
            <a:ext cx="1493231" cy="1981989"/>
          </a:xfrm>
          <a:prstGeom prst="rect">
            <a:avLst/>
          </a:prstGeom>
        </p:spPr>
      </p:pic>
      <p:pic>
        <p:nvPicPr>
          <p:cNvPr id="34" name="Picture 4" descr="Microsoft PowerPoint 365 Overview and Supported File Types">
            <a:extLst>
              <a:ext uri="{FF2B5EF4-FFF2-40B4-BE49-F238E27FC236}">
                <a16:creationId xmlns:a16="http://schemas.microsoft.com/office/drawing/2014/main" id="{6B95C2D0-3101-BE06-9875-AF2510CF817D}"/>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721644" y="2028884"/>
            <a:ext cx="208587" cy="33433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descr="Microsoft PowerPoint 365 Overview and Supported File Types">
            <a:extLst>
              <a:ext uri="{FF2B5EF4-FFF2-40B4-BE49-F238E27FC236}">
                <a16:creationId xmlns:a16="http://schemas.microsoft.com/office/drawing/2014/main" id="{D259F975-3B73-BC3A-B353-F3B57056CAFE}"/>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716536" y="3527233"/>
            <a:ext cx="328130" cy="10531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Microsoft PowerPoint 365 Overview and Supported File Types">
            <a:extLst>
              <a:ext uri="{FF2B5EF4-FFF2-40B4-BE49-F238E27FC236}">
                <a16:creationId xmlns:a16="http://schemas.microsoft.com/office/drawing/2014/main" id="{C0490137-5992-062D-6D6B-7856F08EDE8C}"/>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716536" y="4708556"/>
            <a:ext cx="256300" cy="10531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eader and Footer on slides - Microsoft PowerPoint 365">
            <a:extLst>
              <a:ext uri="{FF2B5EF4-FFF2-40B4-BE49-F238E27FC236}">
                <a16:creationId xmlns:a16="http://schemas.microsoft.com/office/drawing/2014/main" id="{514F44FF-F14B-3D48-E9D1-E7E8BB20F671}"/>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6062042" y="4075714"/>
            <a:ext cx="1493231" cy="1103568"/>
          </a:xfrm>
          <a:prstGeom prst="rect">
            <a:avLst/>
          </a:prstGeom>
          <a:noFill/>
          <a:extLst>
            <a:ext uri="{909E8E84-426E-40DD-AFC4-6F175D3DCCD1}">
              <a14:hiddenFill xmlns:a14="http://schemas.microsoft.com/office/drawing/2010/main">
                <a:solidFill>
                  <a:srgbClr val="FFFFFF"/>
                </a:solidFill>
              </a14:hiddenFill>
            </a:ext>
          </a:extLst>
        </p:spPr>
      </p:pic>
      <p:grpSp>
        <p:nvGrpSpPr>
          <p:cNvPr id="1125" name="Grupp 1124">
            <a:extLst>
              <a:ext uri="{FF2B5EF4-FFF2-40B4-BE49-F238E27FC236}">
                <a16:creationId xmlns:a16="http://schemas.microsoft.com/office/drawing/2014/main" id="{918579BF-BDEF-7B25-9DCA-62CC6D39793B}"/>
              </a:ext>
            </a:extLst>
          </p:cNvPr>
          <p:cNvGrpSpPr/>
          <p:nvPr/>
        </p:nvGrpSpPr>
        <p:grpSpPr>
          <a:xfrm>
            <a:off x="6063783" y="2031850"/>
            <a:ext cx="800155" cy="1688467"/>
            <a:chOff x="6063783" y="2031850"/>
            <a:chExt cx="1800691" cy="3799773"/>
          </a:xfrm>
        </p:grpSpPr>
        <p:pic>
          <p:nvPicPr>
            <p:cNvPr id="1030" name="Picture 6" descr="Hacking PowerPoint to create custom colors | BrightCarbon">
              <a:extLst>
                <a:ext uri="{FF2B5EF4-FFF2-40B4-BE49-F238E27FC236}">
                  <a16:creationId xmlns:a16="http://schemas.microsoft.com/office/drawing/2014/main" id="{1E944A0E-9B5A-F599-847C-0737479E7BC1}"/>
                </a:ext>
              </a:extLst>
            </p:cNvPr>
            <p:cNvPicPr>
              <a:picLocks noChangeAspect="1" noChangeArrowheads="1"/>
            </p:cNvPicPr>
            <p:nvPr userDrawn="1"/>
          </p:nvPicPr>
          <p:blipFill rotWithShape="1">
            <a:blip r:embed="rId9" cstate="print">
              <a:extLst>
                <a:ext uri="{28A0092B-C50C-407E-A947-70E740481C1C}">
                  <a14:useLocalDpi xmlns:a14="http://schemas.microsoft.com/office/drawing/2010/main"/>
                </a:ext>
              </a:extLst>
            </a:blip>
            <a:srcRect l="36641" r="36664"/>
            <a:stretch/>
          </p:blipFill>
          <p:spPr bwMode="auto">
            <a:xfrm>
              <a:off x="6063783" y="2031850"/>
              <a:ext cx="1800691" cy="3799773"/>
            </a:xfrm>
            <a:prstGeom prst="rect">
              <a:avLst/>
            </a:prstGeom>
            <a:noFill/>
            <a:extLst>
              <a:ext uri="{909E8E84-426E-40DD-AFC4-6F175D3DCCD1}">
                <a14:hiddenFill xmlns:a14="http://schemas.microsoft.com/office/drawing/2010/main">
                  <a:solidFill>
                    <a:srgbClr val="FFFFFF"/>
                  </a:solidFill>
                </a14:hiddenFill>
              </a:ext>
            </a:extLst>
          </p:spPr>
        </p:pic>
        <p:sp>
          <p:nvSpPr>
            <p:cNvPr id="1123" name="Rektangel 1122">
              <a:extLst>
                <a:ext uri="{FF2B5EF4-FFF2-40B4-BE49-F238E27FC236}">
                  <a16:creationId xmlns:a16="http://schemas.microsoft.com/office/drawing/2014/main" id="{1ED61660-0DB3-CEA4-C27E-195D3290C063}"/>
                </a:ext>
              </a:extLst>
            </p:cNvPr>
            <p:cNvSpPr/>
            <p:nvPr userDrawn="1"/>
          </p:nvSpPr>
          <p:spPr>
            <a:xfrm>
              <a:off x="6095206" y="3789106"/>
              <a:ext cx="1743870" cy="73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24" name="Rektangel 1123">
              <a:extLst>
                <a:ext uri="{FF2B5EF4-FFF2-40B4-BE49-F238E27FC236}">
                  <a16:creationId xmlns:a16="http://schemas.microsoft.com/office/drawing/2014/main" id="{97E61731-FF1C-C73E-9B81-82B5C53D7931}"/>
                </a:ext>
              </a:extLst>
            </p:cNvPr>
            <p:cNvSpPr/>
            <p:nvPr userDrawn="1"/>
          </p:nvSpPr>
          <p:spPr>
            <a:xfrm>
              <a:off x="6451542" y="2363219"/>
              <a:ext cx="1378008" cy="98323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18">
              <a:extLst>
                <a:ext uri="{FF2B5EF4-FFF2-40B4-BE49-F238E27FC236}">
                  <a16:creationId xmlns:a16="http://schemas.microsoft.com/office/drawing/2014/main" id="{71A7971D-8FD8-6FAF-FBCA-543DAC638849}"/>
                </a:ext>
              </a:extLst>
            </p:cNvPr>
            <p:cNvSpPr/>
            <p:nvPr userDrawn="1"/>
          </p:nvSpPr>
          <p:spPr>
            <a:xfrm>
              <a:off x="6637090" y="2388295"/>
              <a:ext cx="126305" cy="126305"/>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0" name="Rektangel 19">
              <a:extLst>
                <a:ext uri="{FF2B5EF4-FFF2-40B4-BE49-F238E27FC236}">
                  <a16:creationId xmlns:a16="http://schemas.microsoft.com/office/drawing/2014/main" id="{C9DDD11C-85E2-44BE-6A91-D72279994B26}"/>
                </a:ext>
              </a:extLst>
            </p:cNvPr>
            <p:cNvSpPr/>
            <p:nvPr userDrawn="1"/>
          </p:nvSpPr>
          <p:spPr>
            <a:xfrm>
              <a:off x="6812622" y="2388295"/>
              <a:ext cx="126305" cy="126305"/>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21">
              <a:extLst>
                <a:ext uri="{FF2B5EF4-FFF2-40B4-BE49-F238E27FC236}">
                  <a16:creationId xmlns:a16="http://schemas.microsoft.com/office/drawing/2014/main" id="{A5F72BB2-8D37-F99C-624D-D6B83AEDB706}"/>
                </a:ext>
              </a:extLst>
            </p:cNvPr>
            <p:cNvSpPr/>
            <p:nvPr userDrawn="1"/>
          </p:nvSpPr>
          <p:spPr>
            <a:xfrm>
              <a:off x="6988154" y="2388295"/>
              <a:ext cx="126305" cy="12630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24">
              <a:extLst>
                <a:ext uri="{FF2B5EF4-FFF2-40B4-BE49-F238E27FC236}">
                  <a16:creationId xmlns:a16="http://schemas.microsoft.com/office/drawing/2014/main" id="{84DFF5F4-D1BE-880D-87D8-99BD8D5986B4}"/>
                </a:ext>
              </a:extLst>
            </p:cNvPr>
            <p:cNvSpPr/>
            <p:nvPr userDrawn="1"/>
          </p:nvSpPr>
          <p:spPr>
            <a:xfrm>
              <a:off x="7163686" y="2388295"/>
              <a:ext cx="126305" cy="12630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25">
              <a:extLst>
                <a:ext uri="{FF2B5EF4-FFF2-40B4-BE49-F238E27FC236}">
                  <a16:creationId xmlns:a16="http://schemas.microsoft.com/office/drawing/2014/main" id="{57799422-9E37-147F-C5EF-BD69600A0259}"/>
                </a:ext>
              </a:extLst>
            </p:cNvPr>
            <p:cNvSpPr/>
            <p:nvPr userDrawn="1"/>
          </p:nvSpPr>
          <p:spPr>
            <a:xfrm>
              <a:off x="7339218" y="2388295"/>
              <a:ext cx="126305" cy="126305"/>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7" name="Rektangel 26">
              <a:extLst>
                <a:ext uri="{FF2B5EF4-FFF2-40B4-BE49-F238E27FC236}">
                  <a16:creationId xmlns:a16="http://schemas.microsoft.com/office/drawing/2014/main" id="{CF0BD3BD-CA59-5181-6A7D-85BA481CF469}"/>
                </a:ext>
              </a:extLst>
            </p:cNvPr>
            <p:cNvSpPr/>
            <p:nvPr userDrawn="1"/>
          </p:nvSpPr>
          <p:spPr>
            <a:xfrm>
              <a:off x="7514750" y="2388295"/>
              <a:ext cx="126305" cy="126305"/>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Rektangel 27">
              <a:extLst>
                <a:ext uri="{FF2B5EF4-FFF2-40B4-BE49-F238E27FC236}">
                  <a16:creationId xmlns:a16="http://schemas.microsoft.com/office/drawing/2014/main" id="{AD483FB7-DFED-6269-FDB3-DA99BF8F1738}"/>
                </a:ext>
              </a:extLst>
            </p:cNvPr>
            <p:cNvSpPr/>
            <p:nvPr userDrawn="1"/>
          </p:nvSpPr>
          <p:spPr>
            <a:xfrm>
              <a:off x="7690282" y="2388295"/>
              <a:ext cx="126305" cy="12630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31" name="Rektangel 30">
              <a:extLst>
                <a:ext uri="{FF2B5EF4-FFF2-40B4-BE49-F238E27FC236}">
                  <a16:creationId xmlns:a16="http://schemas.microsoft.com/office/drawing/2014/main" id="{53C50CD2-78C6-259C-97BD-526C014CEC81}"/>
                </a:ext>
              </a:extLst>
            </p:cNvPr>
            <p:cNvSpPr/>
            <p:nvPr userDrawn="1"/>
          </p:nvSpPr>
          <p:spPr>
            <a:xfrm>
              <a:off x="6637090" y="2661345"/>
              <a:ext cx="126305" cy="132095"/>
            </a:xfrm>
            <a:prstGeom prst="rect">
              <a:avLst/>
            </a:prstGeom>
            <a:solidFill>
              <a:schemeClr val="tx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47" name="Rektangel 46">
              <a:extLst>
                <a:ext uri="{FF2B5EF4-FFF2-40B4-BE49-F238E27FC236}">
                  <a16:creationId xmlns:a16="http://schemas.microsoft.com/office/drawing/2014/main" id="{8C1EA23D-35AA-C628-1834-7EC9974FAFA4}"/>
                </a:ext>
              </a:extLst>
            </p:cNvPr>
            <p:cNvSpPr/>
            <p:nvPr userDrawn="1"/>
          </p:nvSpPr>
          <p:spPr>
            <a:xfrm>
              <a:off x="6637090" y="2794041"/>
              <a:ext cx="126305" cy="132095"/>
            </a:xfrm>
            <a:prstGeom prst="rect">
              <a:avLst/>
            </a:prstGeom>
            <a:solidFill>
              <a:schemeClr val="tx2">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5" name="Rektangel 54">
              <a:extLst>
                <a:ext uri="{FF2B5EF4-FFF2-40B4-BE49-F238E27FC236}">
                  <a16:creationId xmlns:a16="http://schemas.microsoft.com/office/drawing/2014/main" id="{583F96BE-E130-3FDD-576F-874BDC4A6C90}"/>
                </a:ext>
              </a:extLst>
            </p:cNvPr>
            <p:cNvSpPr/>
            <p:nvPr userDrawn="1"/>
          </p:nvSpPr>
          <p:spPr>
            <a:xfrm>
              <a:off x="6637090" y="2926737"/>
              <a:ext cx="126305" cy="132095"/>
            </a:xfrm>
            <a:prstGeom prst="rect">
              <a:avLst/>
            </a:prstGeom>
            <a:solidFill>
              <a:schemeClr val="tx2">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3" name="Rektangel 62">
              <a:extLst>
                <a:ext uri="{FF2B5EF4-FFF2-40B4-BE49-F238E27FC236}">
                  <a16:creationId xmlns:a16="http://schemas.microsoft.com/office/drawing/2014/main" id="{33F1335E-E254-7491-5F15-30754BBD151E}"/>
                </a:ext>
              </a:extLst>
            </p:cNvPr>
            <p:cNvSpPr/>
            <p:nvPr userDrawn="1"/>
          </p:nvSpPr>
          <p:spPr>
            <a:xfrm>
              <a:off x="6637090" y="3059433"/>
              <a:ext cx="126305" cy="132095"/>
            </a:xfrm>
            <a:prstGeom prst="rect">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33" name="Rektangel 1032">
              <a:extLst>
                <a:ext uri="{FF2B5EF4-FFF2-40B4-BE49-F238E27FC236}">
                  <a16:creationId xmlns:a16="http://schemas.microsoft.com/office/drawing/2014/main" id="{B691ED7D-5446-C50C-8BC0-D7AB6D614765}"/>
                </a:ext>
              </a:extLst>
            </p:cNvPr>
            <p:cNvSpPr/>
            <p:nvPr userDrawn="1"/>
          </p:nvSpPr>
          <p:spPr>
            <a:xfrm>
              <a:off x="6637090" y="3192130"/>
              <a:ext cx="126305" cy="132095"/>
            </a:xfrm>
            <a:prstGeom prst="rect">
              <a:avLst/>
            </a:prstGeom>
            <a:solidFill>
              <a:schemeClr val="tx2">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2" name="Rektangel 1041">
              <a:extLst>
                <a:ext uri="{FF2B5EF4-FFF2-40B4-BE49-F238E27FC236}">
                  <a16:creationId xmlns:a16="http://schemas.microsoft.com/office/drawing/2014/main" id="{7F5FD652-25CD-24B4-271B-3CFC6E465C27}"/>
                </a:ext>
              </a:extLst>
            </p:cNvPr>
            <p:cNvSpPr/>
            <p:nvPr userDrawn="1"/>
          </p:nvSpPr>
          <p:spPr>
            <a:xfrm>
              <a:off x="6812622" y="2661345"/>
              <a:ext cx="126305" cy="132095"/>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3" name="Rektangel 1042">
              <a:extLst>
                <a:ext uri="{FF2B5EF4-FFF2-40B4-BE49-F238E27FC236}">
                  <a16:creationId xmlns:a16="http://schemas.microsoft.com/office/drawing/2014/main" id="{46276B80-6A92-8513-3337-2E24980A3660}"/>
                </a:ext>
              </a:extLst>
            </p:cNvPr>
            <p:cNvSpPr/>
            <p:nvPr userDrawn="1"/>
          </p:nvSpPr>
          <p:spPr>
            <a:xfrm>
              <a:off x="6812622" y="2794041"/>
              <a:ext cx="126305" cy="132095"/>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4" name="Rektangel 1043">
              <a:extLst>
                <a:ext uri="{FF2B5EF4-FFF2-40B4-BE49-F238E27FC236}">
                  <a16:creationId xmlns:a16="http://schemas.microsoft.com/office/drawing/2014/main" id="{DF08EB8B-05A1-5D1E-3453-E35F156EA44C}"/>
                </a:ext>
              </a:extLst>
            </p:cNvPr>
            <p:cNvSpPr/>
            <p:nvPr userDrawn="1"/>
          </p:nvSpPr>
          <p:spPr>
            <a:xfrm>
              <a:off x="6812622" y="2926737"/>
              <a:ext cx="126305" cy="132095"/>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5" name="Rektangel 1044">
              <a:extLst>
                <a:ext uri="{FF2B5EF4-FFF2-40B4-BE49-F238E27FC236}">
                  <a16:creationId xmlns:a16="http://schemas.microsoft.com/office/drawing/2014/main" id="{73BCDEB0-F256-9D9A-1735-36C73E5A4254}"/>
                </a:ext>
              </a:extLst>
            </p:cNvPr>
            <p:cNvSpPr/>
            <p:nvPr userDrawn="1"/>
          </p:nvSpPr>
          <p:spPr>
            <a:xfrm>
              <a:off x="6812622" y="3059433"/>
              <a:ext cx="126305" cy="132095"/>
            </a:xfrm>
            <a:prstGeom prst="rect">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6" name="Rektangel 1045">
              <a:extLst>
                <a:ext uri="{FF2B5EF4-FFF2-40B4-BE49-F238E27FC236}">
                  <a16:creationId xmlns:a16="http://schemas.microsoft.com/office/drawing/2014/main" id="{8FB9E9DD-EB3E-746C-2937-90EBE84B3B2A}"/>
                </a:ext>
              </a:extLst>
            </p:cNvPr>
            <p:cNvSpPr/>
            <p:nvPr userDrawn="1"/>
          </p:nvSpPr>
          <p:spPr>
            <a:xfrm>
              <a:off x="6812622" y="3192130"/>
              <a:ext cx="126305" cy="132095"/>
            </a:xfrm>
            <a:prstGeom prst="rect">
              <a:avLst/>
            </a:prstGeom>
            <a:solidFill>
              <a:schemeClr val="accent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7" name="Rektangel 1046">
              <a:extLst>
                <a:ext uri="{FF2B5EF4-FFF2-40B4-BE49-F238E27FC236}">
                  <a16:creationId xmlns:a16="http://schemas.microsoft.com/office/drawing/2014/main" id="{BF36CC62-D665-E681-0504-9607980B29D1}"/>
                </a:ext>
              </a:extLst>
            </p:cNvPr>
            <p:cNvSpPr/>
            <p:nvPr userDrawn="1"/>
          </p:nvSpPr>
          <p:spPr>
            <a:xfrm>
              <a:off x="6988154" y="2661345"/>
              <a:ext cx="126305" cy="132095"/>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8" name="Rektangel 1047">
              <a:extLst>
                <a:ext uri="{FF2B5EF4-FFF2-40B4-BE49-F238E27FC236}">
                  <a16:creationId xmlns:a16="http://schemas.microsoft.com/office/drawing/2014/main" id="{2ED8E59C-4621-6900-D5FB-392B5F63EB15}"/>
                </a:ext>
              </a:extLst>
            </p:cNvPr>
            <p:cNvSpPr/>
            <p:nvPr userDrawn="1"/>
          </p:nvSpPr>
          <p:spPr>
            <a:xfrm>
              <a:off x="6988154" y="2794041"/>
              <a:ext cx="126305" cy="132095"/>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49" name="Rektangel 1048">
              <a:extLst>
                <a:ext uri="{FF2B5EF4-FFF2-40B4-BE49-F238E27FC236}">
                  <a16:creationId xmlns:a16="http://schemas.microsoft.com/office/drawing/2014/main" id="{1D1DFB72-8F94-C092-AB42-28E3BBF12D65}"/>
                </a:ext>
              </a:extLst>
            </p:cNvPr>
            <p:cNvSpPr/>
            <p:nvPr userDrawn="1"/>
          </p:nvSpPr>
          <p:spPr>
            <a:xfrm>
              <a:off x="6988154" y="2926737"/>
              <a:ext cx="126305" cy="132095"/>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0" name="Rektangel 1049">
              <a:extLst>
                <a:ext uri="{FF2B5EF4-FFF2-40B4-BE49-F238E27FC236}">
                  <a16:creationId xmlns:a16="http://schemas.microsoft.com/office/drawing/2014/main" id="{9B388C52-8786-0F82-B433-3A79F1A4541A}"/>
                </a:ext>
              </a:extLst>
            </p:cNvPr>
            <p:cNvSpPr/>
            <p:nvPr userDrawn="1"/>
          </p:nvSpPr>
          <p:spPr>
            <a:xfrm>
              <a:off x="6988154" y="3059433"/>
              <a:ext cx="126305" cy="132095"/>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1" name="Rektangel 1050">
              <a:extLst>
                <a:ext uri="{FF2B5EF4-FFF2-40B4-BE49-F238E27FC236}">
                  <a16:creationId xmlns:a16="http://schemas.microsoft.com/office/drawing/2014/main" id="{D4A998FA-E595-5120-1049-A3CC1C33E72E}"/>
                </a:ext>
              </a:extLst>
            </p:cNvPr>
            <p:cNvSpPr/>
            <p:nvPr userDrawn="1"/>
          </p:nvSpPr>
          <p:spPr>
            <a:xfrm>
              <a:off x="6988154" y="3192130"/>
              <a:ext cx="126305" cy="132095"/>
            </a:xfrm>
            <a:prstGeom prst="rect">
              <a:avLst/>
            </a:prstGeom>
            <a:solidFill>
              <a:schemeClr val="accent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2" name="Rektangel 1051">
              <a:extLst>
                <a:ext uri="{FF2B5EF4-FFF2-40B4-BE49-F238E27FC236}">
                  <a16:creationId xmlns:a16="http://schemas.microsoft.com/office/drawing/2014/main" id="{C8E27C97-6977-891F-B3C0-4CDE580AF57D}"/>
                </a:ext>
              </a:extLst>
            </p:cNvPr>
            <p:cNvSpPr/>
            <p:nvPr userDrawn="1"/>
          </p:nvSpPr>
          <p:spPr>
            <a:xfrm>
              <a:off x="7163686" y="2661345"/>
              <a:ext cx="126305" cy="132095"/>
            </a:xfrm>
            <a:prstGeom prst="rect">
              <a:avLst/>
            </a:prstGeom>
            <a:solidFill>
              <a:schemeClr val="accent3">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3" name="Rektangel 1052">
              <a:extLst>
                <a:ext uri="{FF2B5EF4-FFF2-40B4-BE49-F238E27FC236}">
                  <a16:creationId xmlns:a16="http://schemas.microsoft.com/office/drawing/2014/main" id="{19FB03B5-BA18-74B7-9DEB-889CA8566539}"/>
                </a:ext>
              </a:extLst>
            </p:cNvPr>
            <p:cNvSpPr/>
            <p:nvPr userDrawn="1"/>
          </p:nvSpPr>
          <p:spPr>
            <a:xfrm>
              <a:off x="7163686" y="2794041"/>
              <a:ext cx="126305" cy="132095"/>
            </a:xfrm>
            <a:prstGeom prst="rect">
              <a:avLst/>
            </a:prstGeom>
            <a:solidFill>
              <a:schemeClr val="accent3">
                <a:lumMod val="25000"/>
                <a:lumOff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4" name="Rektangel 1053">
              <a:extLst>
                <a:ext uri="{FF2B5EF4-FFF2-40B4-BE49-F238E27FC236}">
                  <a16:creationId xmlns:a16="http://schemas.microsoft.com/office/drawing/2014/main" id="{57CEB0A0-35F5-997A-61EB-3E655B67D34B}"/>
                </a:ext>
              </a:extLst>
            </p:cNvPr>
            <p:cNvSpPr/>
            <p:nvPr userDrawn="1"/>
          </p:nvSpPr>
          <p:spPr>
            <a:xfrm>
              <a:off x="7163686" y="2926737"/>
              <a:ext cx="126305" cy="132095"/>
            </a:xfrm>
            <a:prstGeom prst="rect">
              <a:avLst/>
            </a:prstGeom>
            <a:solidFill>
              <a:schemeClr val="accent3">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5" name="Rektangel 1054">
              <a:extLst>
                <a:ext uri="{FF2B5EF4-FFF2-40B4-BE49-F238E27FC236}">
                  <a16:creationId xmlns:a16="http://schemas.microsoft.com/office/drawing/2014/main" id="{187C5504-CF38-10EF-6656-9D373F47022B}"/>
                </a:ext>
              </a:extLst>
            </p:cNvPr>
            <p:cNvSpPr/>
            <p:nvPr userDrawn="1"/>
          </p:nvSpPr>
          <p:spPr>
            <a:xfrm>
              <a:off x="7163686" y="3059433"/>
              <a:ext cx="126305" cy="132095"/>
            </a:xfrm>
            <a:prstGeom prst="rect">
              <a:avLst/>
            </a:prstGeom>
            <a:solidFill>
              <a:schemeClr val="accent3">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6" name="Rektangel 1055">
              <a:extLst>
                <a:ext uri="{FF2B5EF4-FFF2-40B4-BE49-F238E27FC236}">
                  <a16:creationId xmlns:a16="http://schemas.microsoft.com/office/drawing/2014/main" id="{00ECB6FD-B078-6ED8-3BF0-E6FFFB4125FF}"/>
                </a:ext>
              </a:extLst>
            </p:cNvPr>
            <p:cNvSpPr/>
            <p:nvPr userDrawn="1"/>
          </p:nvSpPr>
          <p:spPr>
            <a:xfrm>
              <a:off x="7163686" y="3192130"/>
              <a:ext cx="126305" cy="132095"/>
            </a:xfrm>
            <a:prstGeom prst="rect">
              <a:avLst/>
            </a:prstGeom>
            <a:solidFill>
              <a:schemeClr val="accent3">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7" name="Rektangel 1056">
              <a:extLst>
                <a:ext uri="{FF2B5EF4-FFF2-40B4-BE49-F238E27FC236}">
                  <a16:creationId xmlns:a16="http://schemas.microsoft.com/office/drawing/2014/main" id="{2A81D134-CDD5-3A11-68DD-9A7DA325C5E2}"/>
                </a:ext>
              </a:extLst>
            </p:cNvPr>
            <p:cNvSpPr/>
            <p:nvPr userDrawn="1"/>
          </p:nvSpPr>
          <p:spPr>
            <a:xfrm>
              <a:off x="7339331" y="2661345"/>
              <a:ext cx="126305" cy="132095"/>
            </a:xfrm>
            <a:prstGeom prst="rect">
              <a:avLst/>
            </a:prstGeom>
            <a:solidFill>
              <a:schemeClr val="accent4">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8" name="Rektangel 1057">
              <a:extLst>
                <a:ext uri="{FF2B5EF4-FFF2-40B4-BE49-F238E27FC236}">
                  <a16:creationId xmlns:a16="http://schemas.microsoft.com/office/drawing/2014/main" id="{A3E6B7BF-B8DF-4895-BFF7-E48F3EA56C3C}"/>
                </a:ext>
              </a:extLst>
            </p:cNvPr>
            <p:cNvSpPr/>
            <p:nvPr userDrawn="1"/>
          </p:nvSpPr>
          <p:spPr>
            <a:xfrm>
              <a:off x="7339331" y="2794041"/>
              <a:ext cx="126305" cy="132095"/>
            </a:xfrm>
            <a:prstGeom prst="rect">
              <a:avLst/>
            </a:prstGeom>
            <a:solidFill>
              <a:schemeClr val="accent4">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59" name="Rektangel 1058">
              <a:extLst>
                <a:ext uri="{FF2B5EF4-FFF2-40B4-BE49-F238E27FC236}">
                  <a16:creationId xmlns:a16="http://schemas.microsoft.com/office/drawing/2014/main" id="{C9880F48-FE6A-D652-5F55-4BD96B03F4E4}"/>
                </a:ext>
              </a:extLst>
            </p:cNvPr>
            <p:cNvSpPr/>
            <p:nvPr userDrawn="1"/>
          </p:nvSpPr>
          <p:spPr>
            <a:xfrm>
              <a:off x="7339331" y="2926737"/>
              <a:ext cx="126305" cy="132095"/>
            </a:xfrm>
            <a:prstGeom prst="rect">
              <a:avLst/>
            </a:prstGeom>
            <a:solidFill>
              <a:schemeClr val="accent4">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0" name="Rektangel 1059">
              <a:extLst>
                <a:ext uri="{FF2B5EF4-FFF2-40B4-BE49-F238E27FC236}">
                  <a16:creationId xmlns:a16="http://schemas.microsoft.com/office/drawing/2014/main" id="{3D6EF6E0-55EF-D427-7BD3-3F9C9599C746}"/>
                </a:ext>
              </a:extLst>
            </p:cNvPr>
            <p:cNvSpPr/>
            <p:nvPr userDrawn="1"/>
          </p:nvSpPr>
          <p:spPr>
            <a:xfrm>
              <a:off x="7339331" y="3059433"/>
              <a:ext cx="126305" cy="132095"/>
            </a:xfrm>
            <a:prstGeom prst="rect">
              <a:avLst/>
            </a:prstGeom>
            <a:solidFill>
              <a:schemeClr val="accent4">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1" name="Rektangel 1060">
              <a:extLst>
                <a:ext uri="{FF2B5EF4-FFF2-40B4-BE49-F238E27FC236}">
                  <a16:creationId xmlns:a16="http://schemas.microsoft.com/office/drawing/2014/main" id="{BB5DD28F-1631-1EC1-63A2-5C34A28B0C19}"/>
                </a:ext>
              </a:extLst>
            </p:cNvPr>
            <p:cNvSpPr/>
            <p:nvPr userDrawn="1"/>
          </p:nvSpPr>
          <p:spPr>
            <a:xfrm>
              <a:off x="7339331" y="3192130"/>
              <a:ext cx="126305" cy="132095"/>
            </a:xfrm>
            <a:prstGeom prst="rect">
              <a:avLst/>
            </a:prstGeom>
            <a:solidFill>
              <a:schemeClr val="accent4">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2" name="Rektangel 1061">
              <a:extLst>
                <a:ext uri="{FF2B5EF4-FFF2-40B4-BE49-F238E27FC236}">
                  <a16:creationId xmlns:a16="http://schemas.microsoft.com/office/drawing/2014/main" id="{C2846DE4-F371-1BF5-4167-59B95320B756}"/>
                </a:ext>
              </a:extLst>
            </p:cNvPr>
            <p:cNvSpPr/>
            <p:nvPr userDrawn="1"/>
          </p:nvSpPr>
          <p:spPr>
            <a:xfrm>
              <a:off x="7513832" y="2661345"/>
              <a:ext cx="126305" cy="132095"/>
            </a:xfrm>
            <a:prstGeom prst="rect">
              <a:avLst/>
            </a:prstGeom>
            <a:solidFill>
              <a:schemeClr val="accent5">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3" name="Rektangel 1062">
              <a:extLst>
                <a:ext uri="{FF2B5EF4-FFF2-40B4-BE49-F238E27FC236}">
                  <a16:creationId xmlns:a16="http://schemas.microsoft.com/office/drawing/2014/main" id="{D1FCE270-22E9-6108-5292-0A2E890C7042}"/>
                </a:ext>
              </a:extLst>
            </p:cNvPr>
            <p:cNvSpPr/>
            <p:nvPr userDrawn="1"/>
          </p:nvSpPr>
          <p:spPr>
            <a:xfrm>
              <a:off x="7513832" y="2794041"/>
              <a:ext cx="126305" cy="132095"/>
            </a:xfrm>
            <a:prstGeom prst="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4" name="Rektangel 1063">
              <a:extLst>
                <a:ext uri="{FF2B5EF4-FFF2-40B4-BE49-F238E27FC236}">
                  <a16:creationId xmlns:a16="http://schemas.microsoft.com/office/drawing/2014/main" id="{E0AB0C3D-3E2C-BA8B-F8FF-D1BAE2FD78AB}"/>
                </a:ext>
              </a:extLst>
            </p:cNvPr>
            <p:cNvSpPr/>
            <p:nvPr userDrawn="1"/>
          </p:nvSpPr>
          <p:spPr>
            <a:xfrm>
              <a:off x="7513832" y="2926737"/>
              <a:ext cx="126305" cy="132095"/>
            </a:xfrm>
            <a:prstGeom prst="rect">
              <a:avLst/>
            </a:prstGeom>
            <a:solidFill>
              <a:schemeClr val="accent5">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5" name="Rektangel 1064">
              <a:extLst>
                <a:ext uri="{FF2B5EF4-FFF2-40B4-BE49-F238E27FC236}">
                  <a16:creationId xmlns:a16="http://schemas.microsoft.com/office/drawing/2014/main" id="{A5B9B835-C0B3-CE1F-0F4F-E77B314EE265}"/>
                </a:ext>
              </a:extLst>
            </p:cNvPr>
            <p:cNvSpPr/>
            <p:nvPr userDrawn="1"/>
          </p:nvSpPr>
          <p:spPr>
            <a:xfrm>
              <a:off x="7513832" y="3059433"/>
              <a:ext cx="126305" cy="132095"/>
            </a:xfrm>
            <a:prstGeom prst="rect">
              <a:avLst/>
            </a:prstGeom>
            <a:solidFill>
              <a:schemeClr val="accent5">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6" name="Rektangel 1065">
              <a:extLst>
                <a:ext uri="{FF2B5EF4-FFF2-40B4-BE49-F238E27FC236}">
                  <a16:creationId xmlns:a16="http://schemas.microsoft.com/office/drawing/2014/main" id="{B6F46CE6-CCAF-9D3F-1627-61487FF99D45}"/>
                </a:ext>
              </a:extLst>
            </p:cNvPr>
            <p:cNvSpPr/>
            <p:nvPr userDrawn="1"/>
          </p:nvSpPr>
          <p:spPr>
            <a:xfrm>
              <a:off x="7513832" y="3192130"/>
              <a:ext cx="126305" cy="132095"/>
            </a:xfrm>
            <a:prstGeom prst="rect">
              <a:avLst/>
            </a:prstGeom>
            <a:solidFill>
              <a:schemeClr val="accent5">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7" name="Rektangel 1066">
              <a:extLst>
                <a:ext uri="{FF2B5EF4-FFF2-40B4-BE49-F238E27FC236}">
                  <a16:creationId xmlns:a16="http://schemas.microsoft.com/office/drawing/2014/main" id="{B0D96E62-E6D5-5382-108B-2D8B21B1C7C0}"/>
                </a:ext>
              </a:extLst>
            </p:cNvPr>
            <p:cNvSpPr/>
            <p:nvPr userDrawn="1"/>
          </p:nvSpPr>
          <p:spPr>
            <a:xfrm>
              <a:off x="7690674" y="2661345"/>
              <a:ext cx="126305" cy="132095"/>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8" name="Rektangel 1067">
              <a:extLst>
                <a:ext uri="{FF2B5EF4-FFF2-40B4-BE49-F238E27FC236}">
                  <a16:creationId xmlns:a16="http://schemas.microsoft.com/office/drawing/2014/main" id="{589AC037-F773-58BF-FA0E-B29A0BAE94D6}"/>
                </a:ext>
              </a:extLst>
            </p:cNvPr>
            <p:cNvSpPr/>
            <p:nvPr userDrawn="1"/>
          </p:nvSpPr>
          <p:spPr>
            <a:xfrm>
              <a:off x="7690674" y="2794041"/>
              <a:ext cx="126305" cy="132095"/>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69" name="Rektangel 1068">
              <a:extLst>
                <a:ext uri="{FF2B5EF4-FFF2-40B4-BE49-F238E27FC236}">
                  <a16:creationId xmlns:a16="http://schemas.microsoft.com/office/drawing/2014/main" id="{07045815-7B67-4A94-7C17-8D64E287040A}"/>
                </a:ext>
              </a:extLst>
            </p:cNvPr>
            <p:cNvSpPr/>
            <p:nvPr userDrawn="1"/>
          </p:nvSpPr>
          <p:spPr>
            <a:xfrm>
              <a:off x="7690674" y="2926737"/>
              <a:ext cx="126305" cy="132095"/>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70" name="Rektangel 1069">
              <a:extLst>
                <a:ext uri="{FF2B5EF4-FFF2-40B4-BE49-F238E27FC236}">
                  <a16:creationId xmlns:a16="http://schemas.microsoft.com/office/drawing/2014/main" id="{D85D7A99-C5CD-38F6-939F-A3EF9E12781C}"/>
                </a:ext>
              </a:extLst>
            </p:cNvPr>
            <p:cNvSpPr/>
            <p:nvPr userDrawn="1"/>
          </p:nvSpPr>
          <p:spPr>
            <a:xfrm>
              <a:off x="7690674" y="3059433"/>
              <a:ext cx="126305" cy="132095"/>
            </a:xfrm>
            <a:prstGeom prst="rect">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71" name="Rektangel 1070">
              <a:extLst>
                <a:ext uri="{FF2B5EF4-FFF2-40B4-BE49-F238E27FC236}">
                  <a16:creationId xmlns:a16="http://schemas.microsoft.com/office/drawing/2014/main" id="{32FB7A58-1D8F-5665-AC4F-BA2FE1869B27}"/>
                </a:ext>
              </a:extLst>
            </p:cNvPr>
            <p:cNvSpPr/>
            <p:nvPr userDrawn="1"/>
          </p:nvSpPr>
          <p:spPr>
            <a:xfrm>
              <a:off x="7690674" y="3192130"/>
              <a:ext cx="126305" cy="132095"/>
            </a:xfrm>
            <a:prstGeom prst="rect">
              <a:avLst/>
            </a:prstGeom>
            <a:solidFill>
              <a:schemeClr val="accent6">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77" name="Rektangel 1076">
              <a:extLst>
                <a:ext uri="{FF2B5EF4-FFF2-40B4-BE49-F238E27FC236}">
                  <a16:creationId xmlns:a16="http://schemas.microsoft.com/office/drawing/2014/main" id="{5F9AF638-6FAD-3C50-00FA-ADD872158CE5}"/>
                </a:ext>
              </a:extLst>
            </p:cNvPr>
            <p:cNvSpPr/>
            <p:nvPr userDrawn="1"/>
          </p:nvSpPr>
          <p:spPr>
            <a:xfrm>
              <a:off x="6464595" y="2388295"/>
              <a:ext cx="126305" cy="12630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78" name="Rektangel 1077">
              <a:extLst>
                <a:ext uri="{FF2B5EF4-FFF2-40B4-BE49-F238E27FC236}">
                  <a16:creationId xmlns:a16="http://schemas.microsoft.com/office/drawing/2014/main" id="{C4749DD0-3DD2-A386-7BED-084BA84DBBE6}"/>
                </a:ext>
              </a:extLst>
            </p:cNvPr>
            <p:cNvSpPr/>
            <p:nvPr userDrawn="1"/>
          </p:nvSpPr>
          <p:spPr>
            <a:xfrm>
              <a:off x="6464595" y="2661345"/>
              <a:ext cx="126305" cy="132095"/>
            </a:xfrm>
            <a:prstGeom prst="rect">
              <a:avLst/>
            </a:prstGeom>
            <a:solidFill>
              <a:schemeClr val="bg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79" name="Rektangel 1078">
              <a:extLst>
                <a:ext uri="{FF2B5EF4-FFF2-40B4-BE49-F238E27FC236}">
                  <a16:creationId xmlns:a16="http://schemas.microsoft.com/office/drawing/2014/main" id="{B4499066-323D-EE08-E5A2-F43B0807892C}"/>
                </a:ext>
              </a:extLst>
            </p:cNvPr>
            <p:cNvSpPr/>
            <p:nvPr userDrawn="1"/>
          </p:nvSpPr>
          <p:spPr>
            <a:xfrm>
              <a:off x="6464595" y="2794041"/>
              <a:ext cx="126305" cy="132095"/>
            </a:xfrm>
            <a:prstGeom prst="rect">
              <a:avLst/>
            </a:pr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0" name="Rektangel 1079">
              <a:extLst>
                <a:ext uri="{FF2B5EF4-FFF2-40B4-BE49-F238E27FC236}">
                  <a16:creationId xmlns:a16="http://schemas.microsoft.com/office/drawing/2014/main" id="{1BBF49EA-C637-CAB3-6569-11A2CFD31079}"/>
                </a:ext>
              </a:extLst>
            </p:cNvPr>
            <p:cNvSpPr/>
            <p:nvPr userDrawn="1"/>
          </p:nvSpPr>
          <p:spPr>
            <a:xfrm>
              <a:off x="6464595" y="2926737"/>
              <a:ext cx="126305" cy="132095"/>
            </a:xfrm>
            <a:prstGeom prst="rect">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1" name="Rektangel 1080">
              <a:extLst>
                <a:ext uri="{FF2B5EF4-FFF2-40B4-BE49-F238E27FC236}">
                  <a16:creationId xmlns:a16="http://schemas.microsoft.com/office/drawing/2014/main" id="{1F27D949-C326-6486-1CD4-2B8AF35ADE78}"/>
                </a:ext>
              </a:extLst>
            </p:cNvPr>
            <p:cNvSpPr/>
            <p:nvPr userDrawn="1"/>
          </p:nvSpPr>
          <p:spPr>
            <a:xfrm>
              <a:off x="6464595" y="3059433"/>
              <a:ext cx="126305" cy="132095"/>
            </a:xfrm>
            <a:prstGeom prst="rect">
              <a:avLst/>
            </a:prstGeom>
            <a:solidFill>
              <a:schemeClr val="bg2">
                <a:lumMod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2" name="Rektangel 1081">
              <a:extLst>
                <a:ext uri="{FF2B5EF4-FFF2-40B4-BE49-F238E27FC236}">
                  <a16:creationId xmlns:a16="http://schemas.microsoft.com/office/drawing/2014/main" id="{F216B4A1-3944-F8CE-8C9B-FA88B4D03E26}"/>
                </a:ext>
              </a:extLst>
            </p:cNvPr>
            <p:cNvSpPr/>
            <p:nvPr userDrawn="1"/>
          </p:nvSpPr>
          <p:spPr>
            <a:xfrm>
              <a:off x="6464595" y="3192130"/>
              <a:ext cx="126305" cy="132095"/>
            </a:xfrm>
            <a:prstGeom prst="rect">
              <a:avLst/>
            </a:prstGeom>
            <a:solidFill>
              <a:schemeClr val="bg2">
                <a:lumMod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3" name="Rektangel 1082">
              <a:extLst>
                <a:ext uri="{FF2B5EF4-FFF2-40B4-BE49-F238E27FC236}">
                  <a16:creationId xmlns:a16="http://schemas.microsoft.com/office/drawing/2014/main" id="{5F4ADBA2-1A1B-A4CA-F30B-B0C82CEC3557}"/>
                </a:ext>
              </a:extLst>
            </p:cNvPr>
            <p:cNvSpPr/>
            <p:nvPr userDrawn="1"/>
          </p:nvSpPr>
          <p:spPr>
            <a:xfrm>
              <a:off x="6108995" y="3810695"/>
              <a:ext cx="126305" cy="12630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4" name="Rektangel 1083">
              <a:extLst>
                <a:ext uri="{FF2B5EF4-FFF2-40B4-BE49-F238E27FC236}">
                  <a16:creationId xmlns:a16="http://schemas.microsoft.com/office/drawing/2014/main" id="{374BD5DA-8482-21B6-9413-9B1A45CF76C1}"/>
                </a:ext>
              </a:extLst>
            </p:cNvPr>
            <p:cNvSpPr/>
            <p:nvPr userDrawn="1"/>
          </p:nvSpPr>
          <p:spPr>
            <a:xfrm>
              <a:off x="6108995" y="3986378"/>
              <a:ext cx="126305" cy="126305"/>
            </a:xfrm>
            <a:prstGeom prst="rect">
              <a:avLst/>
            </a:prstGeom>
            <a:solidFill>
              <a:srgbClr val="0D4A2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5" name="Rektangel 1084">
              <a:extLst>
                <a:ext uri="{FF2B5EF4-FFF2-40B4-BE49-F238E27FC236}">
                  <a16:creationId xmlns:a16="http://schemas.microsoft.com/office/drawing/2014/main" id="{5F6020BD-6733-E876-2089-C3084AEA1A1C}"/>
                </a:ext>
              </a:extLst>
            </p:cNvPr>
            <p:cNvSpPr/>
            <p:nvPr userDrawn="1"/>
          </p:nvSpPr>
          <p:spPr>
            <a:xfrm>
              <a:off x="6108995" y="4162061"/>
              <a:ext cx="126305" cy="126305"/>
            </a:xfrm>
            <a:prstGeom prst="rect">
              <a:avLst/>
            </a:prstGeom>
            <a:solidFill>
              <a:srgbClr val="4DA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6" name="Rektangel 1085">
              <a:extLst>
                <a:ext uri="{FF2B5EF4-FFF2-40B4-BE49-F238E27FC236}">
                  <a16:creationId xmlns:a16="http://schemas.microsoft.com/office/drawing/2014/main" id="{C4348C5F-5E10-920F-C2FB-889532E2F622}"/>
                </a:ext>
              </a:extLst>
            </p:cNvPr>
            <p:cNvSpPr/>
            <p:nvPr userDrawn="1"/>
          </p:nvSpPr>
          <p:spPr>
            <a:xfrm>
              <a:off x="6108995" y="4337745"/>
              <a:ext cx="126305" cy="126305"/>
            </a:xfrm>
            <a:prstGeom prst="rect">
              <a:avLst/>
            </a:prstGeom>
            <a:solidFill>
              <a:srgbClr val="C7EB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7" name="Rektangel 1086">
              <a:extLst>
                <a:ext uri="{FF2B5EF4-FFF2-40B4-BE49-F238E27FC236}">
                  <a16:creationId xmlns:a16="http://schemas.microsoft.com/office/drawing/2014/main" id="{D2D321FD-AE36-8DCA-8744-C0F46B88F58C}"/>
                </a:ext>
              </a:extLst>
            </p:cNvPr>
            <p:cNvSpPr/>
            <p:nvPr userDrawn="1"/>
          </p:nvSpPr>
          <p:spPr>
            <a:xfrm>
              <a:off x="6285031" y="3810695"/>
              <a:ext cx="126305" cy="126305"/>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8" name="Rektangel 1087">
              <a:extLst>
                <a:ext uri="{FF2B5EF4-FFF2-40B4-BE49-F238E27FC236}">
                  <a16:creationId xmlns:a16="http://schemas.microsoft.com/office/drawing/2014/main" id="{A93DF2FE-61D7-AA01-C339-B2ECCF6D103B}"/>
                </a:ext>
              </a:extLst>
            </p:cNvPr>
            <p:cNvSpPr/>
            <p:nvPr userDrawn="1"/>
          </p:nvSpPr>
          <p:spPr>
            <a:xfrm>
              <a:off x="6285031" y="3986378"/>
              <a:ext cx="126305" cy="126305"/>
            </a:xfrm>
            <a:prstGeom prst="rect">
              <a:avLst/>
            </a:prstGeom>
            <a:solidFill>
              <a:srgbClr val="1C434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89" name="Rektangel 1088">
              <a:extLst>
                <a:ext uri="{FF2B5EF4-FFF2-40B4-BE49-F238E27FC236}">
                  <a16:creationId xmlns:a16="http://schemas.microsoft.com/office/drawing/2014/main" id="{89244240-2B76-F8CB-21C9-2B1FA90DD280}"/>
                </a:ext>
              </a:extLst>
            </p:cNvPr>
            <p:cNvSpPr/>
            <p:nvPr userDrawn="1"/>
          </p:nvSpPr>
          <p:spPr>
            <a:xfrm>
              <a:off x="6285031" y="4162061"/>
              <a:ext cx="126305" cy="126305"/>
            </a:xfrm>
            <a:prstGeom prst="rect">
              <a:avLst/>
            </a:prstGeom>
            <a:solidFill>
              <a:srgbClr val="339C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0" name="Rektangel 1089">
              <a:extLst>
                <a:ext uri="{FF2B5EF4-FFF2-40B4-BE49-F238E27FC236}">
                  <a16:creationId xmlns:a16="http://schemas.microsoft.com/office/drawing/2014/main" id="{33D9BE51-B8F2-F451-C1A3-3725C01F9D93}"/>
                </a:ext>
              </a:extLst>
            </p:cNvPr>
            <p:cNvSpPr/>
            <p:nvPr userDrawn="1"/>
          </p:nvSpPr>
          <p:spPr>
            <a:xfrm>
              <a:off x="6285031" y="4337745"/>
              <a:ext cx="126305" cy="126305"/>
            </a:xfrm>
            <a:prstGeom prst="rect">
              <a:avLst/>
            </a:prstGeom>
            <a:solidFill>
              <a:srgbClr val="B2E0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1" name="Rektangel 1090">
              <a:extLst>
                <a:ext uri="{FF2B5EF4-FFF2-40B4-BE49-F238E27FC236}">
                  <a16:creationId xmlns:a16="http://schemas.microsoft.com/office/drawing/2014/main" id="{ACA30911-7D60-921E-C70A-F693BE675834}"/>
                </a:ext>
              </a:extLst>
            </p:cNvPr>
            <p:cNvSpPr/>
            <p:nvPr userDrawn="1"/>
          </p:nvSpPr>
          <p:spPr>
            <a:xfrm>
              <a:off x="6461067" y="3810695"/>
              <a:ext cx="126305" cy="12630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2" name="Rektangel 1091">
              <a:extLst>
                <a:ext uri="{FF2B5EF4-FFF2-40B4-BE49-F238E27FC236}">
                  <a16:creationId xmlns:a16="http://schemas.microsoft.com/office/drawing/2014/main" id="{7C3A2D5F-4466-B210-4CF0-4DBBC6BB3BA6}"/>
                </a:ext>
              </a:extLst>
            </p:cNvPr>
            <p:cNvSpPr/>
            <p:nvPr userDrawn="1"/>
          </p:nvSpPr>
          <p:spPr>
            <a:xfrm>
              <a:off x="6461067" y="3986378"/>
              <a:ext cx="126305" cy="126305"/>
            </a:xfrm>
            <a:prstGeom prst="rect">
              <a:avLst/>
            </a:prstGeom>
            <a:solidFill>
              <a:srgbClr val="7800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3" name="Rektangel 1092">
              <a:extLst>
                <a:ext uri="{FF2B5EF4-FFF2-40B4-BE49-F238E27FC236}">
                  <a16:creationId xmlns:a16="http://schemas.microsoft.com/office/drawing/2014/main" id="{3DB1223D-C353-676D-5093-C19368A843EA}"/>
                </a:ext>
              </a:extLst>
            </p:cNvPr>
            <p:cNvSpPr/>
            <p:nvPr userDrawn="1"/>
          </p:nvSpPr>
          <p:spPr>
            <a:xfrm>
              <a:off x="6461067" y="4162061"/>
              <a:ext cx="126305" cy="126305"/>
            </a:xfrm>
            <a:prstGeom prst="rect">
              <a:avLst/>
            </a:prstGeom>
            <a:solidFill>
              <a:srgbClr val="E86A5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4" name="Rektangel 1093">
              <a:extLst>
                <a:ext uri="{FF2B5EF4-FFF2-40B4-BE49-F238E27FC236}">
                  <a16:creationId xmlns:a16="http://schemas.microsoft.com/office/drawing/2014/main" id="{ECBE00DC-9A99-ED4F-7AB0-E71447F5BE95}"/>
                </a:ext>
              </a:extLst>
            </p:cNvPr>
            <p:cNvSpPr/>
            <p:nvPr userDrawn="1"/>
          </p:nvSpPr>
          <p:spPr>
            <a:xfrm>
              <a:off x="6461067" y="4337745"/>
              <a:ext cx="126305" cy="126305"/>
            </a:xfrm>
            <a:prstGeom prst="rect">
              <a:avLst/>
            </a:prstGeom>
            <a:solidFill>
              <a:srgbClr val="FFCCC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5" name="Rektangel 1094">
              <a:extLst>
                <a:ext uri="{FF2B5EF4-FFF2-40B4-BE49-F238E27FC236}">
                  <a16:creationId xmlns:a16="http://schemas.microsoft.com/office/drawing/2014/main" id="{5BAC4B2F-5948-684F-53E5-17024EA24387}"/>
                </a:ext>
              </a:extLst>
            </p:cNvPr>
            <p:cNvSpPr/>
            <p:nvPr userDrawn="1"/>
          </p:nvSpPr>
          <p:spPr>
            <a:xfrm>
              <a:off x="6637103" y="3810695"/>
              <a:ext cx="126305" cy="126305"/>
            </a:xfrm>
            <a:prstGeom prst="rect">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6" name="Rektangel 1095">
              <a:extLst>
                <a:ext uri="{FF2B5EF4-FFF2-40B4-BE49-F238E27FC236}">
                  <a16:creationId xmlns:a16="http://schemas.microsoft.com/office/drawing/2014/main" id="{9DED6478-BDF3-512F-58F3-E36C2B3C3BAA}"/>
                </a:ext>
              </a:extLst>
            </p:cNvPr>
            <p:cNvSpPr/>
            <p:nvPr userDrawn="1"/>
          </p:nvSpPr>
          <p:spPr>
            <a:xfrm>
              <a:off x="6637103" y="3986378"/>
              <a:ext cx="126305" cy="126305"/>
            </a:xfrm>
            <a:prstGeom prst="rect">
              <a:avLst/>
            </a:prstGeom>
            <a:solidFill>
              <a:srgbClr val="A65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7" name="Rektangel 1096">
              <a:extLst>
                <a:ext uri="{FF2B5EF4-FFF2-40B4-BE49-F238E27FC236}">
                  <a16:creationId xmlns:a16="http://schemas.microsoft.com/office/drawing/2014/main" id="{6D820422-D0D9-5ACE-DB5E-ACF44106A99E}"/>
                </a:ext>
              </a:extLst>
            </p:cNvPr>
            <p:cNvSpPr/>
            <p:nvPr userDrawn="1"/>
          </p:nvSpPr>
          <p:spPr>
            <a:xfrm>
              <a:off x="6637103" y="4162061"/>
              <a:ext cx="126305" cy="126305"/>
            </a:xfrm>
            <a:prstGeom prst="rect">
              <a:avLst/>
            </a:prstGeom>
            <a:solidFill>
              <a:srgbClr val="FFBE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8" name="Rektangel 1097">
              <a:extLst>
                <a:ext uri="{FF2B5EF4-FFF2-40B4-BE49-F238E27FC236}">
                  <a16:creationId xmlns:a16="http://schemas.microsoft.com/office/drawing/2014/main" id="{8B60BAF5-04DE-84E4-664B-F75D369387BB}"/>
                </a:ext>
              </a:extLst>
            </p:cNvPr>
            <p:cNvSpPr/>
            <p:nvPr userDrawn="1"/>
          </p:nvSpPr>
          <p:spPr>
            <a:xfrm>
              <a:off x="6637103" y="4337745"/>
              <a:ext cx="126305" cy="126305"/>
            </a:xfrm>
            <a:prstGeom prst="rect">
              <a:avLst/>
            </a:prstGeom>
            <a:solidFill>
              <a:srgbClr val="FFF0B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99" name="Rektangel 1098">
              <a:extLst>
                <a:ext uri="{FF2B5EF4-FFF2-40B4-BE49-F238E27FC236}">
                  <a16:creationId xmlns:a16="http://schemas.microsoft.com/office/drawing/2014/main" id="{2E36144B-8356-508C-530F-E4563E893F8E}"/>
                </a:ext>
              </a:extLst>
            </p:cNvPr>
            <p:cNvSpPr/>
            <p:nvPr userDrawn="1"/>
          </p:nvSpPr>
          <p:spPr>
            <a:xfrm>
              <a:off x="6813139" y="3810695"/>
              <a:ext cx="126305" cy="126305"/>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0" name="Rektangel 1099">
              <a:extLst>
                <a:ext uri="{FF2B5EF4-FFF2-40B4-BE49-F238E27FC236}">
                  <a16:creationId xmlns:a16="http://schemas.microsoft.com/office/drawing/2014/main" id="{4A6003A8-E644-C22A-594E-648C05A084B5}"/>
                </a:ext>
              </a:extLst>
            </p:cNvPr>
            <p:cNvSpPr/>
            <p:nvPr userDrawn="1"/>
          </p:nvSpPr>
          <p:spPr>
            <a:xfrm>
              <a:off x="6813139" y="3986378"/>
              <a:ext cx="126305" cy="126305"/>
            </a:xfrm>
            <a:prstGeom prst="rect">
              <a:avLst/>
            </a:prstGeom>
            <a:solidFill>
              <a:srgbClr val="32323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1" name="Rektangel 1100">
              <a:extLst>
                <a:ext uri="{FF2B5EF4-FFF2-40B4-BE49-F238E27FC236}">
                  <a16:creationId xmlns:a16="http://schemas.microsoft.com/office/drawing/2014/main" id="{71252218-348E-C0A3-6703-29BD88D5A17F}"/>
                </a:ext>
              </a:extLst>
            </p:cNvPr>
            <p:cNvSpPr/>
            <p:nvPr userDrawn="1"/>
          </p:nvSpPr>
          <p:spPr>
            <a:xfrm>
              <a:off x="6813139" y="4162061"/>
              <a:ext cx="126305" cy="126305"/>
            </a:xfrm>
            <a:prstGeom prst="rect">
              <a:avLst/>
            </a:prstGeom>
            <a:solidFill>
              <a:srgbClr val="A5A5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2" name="Rektangel 1101">
              <a:extLst>
                <a:ext uri="{FF2B5EF4-FFF2-40B4-BE49-F238E27FC236}">
                  <a16:creationId xmlns:a16="http://schemas.microsoft.com/office/drawing/2014/main" id="{F40D39AB-38A0-8D9F-98CF-0849C6CB1A97}"/>
                </a:ext>
              </a:extLst>
            </p:cNvPr>
            <p:cNvSpPr/>
            <p:nvPr userDrawn="1"/>
          </p:nvSpPr>
          <p:spPr>
            <a:xfrm>
              <a:off x="6813139" y="4337745"/>
              <a:ext cx="126305" cy="126305"/>
            </a:xfrm>
            <a:prstGeom prst="rect">
              <a:avLst/>
            </a:prstGeom>
            <a:solidFill>
              <a:srgbClr val="E6E6E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3" name="Rektangel 1102">
              <a:extLst>
                <a:ext uri="{FF2B5EF4-FFF2-40B4-BE49-F238E27FC236}">
                  <a16:creationId xmlns:a16="http://schemas.microsoft.com/office/drawing/2014/main" id="{B0EEB85D-E1B5-BB7E-06F5-B7F663E237EA}"/>
                </a:ext>
              </a:extLst>
            </p:cNvPr>
            <p:cNvSpPr/>
            <p:nvPr userDrawn="1"/>
          </p:nvSpPr>
          <p:spPr>
            <a:xfrm>
              <a:off x="6989175" y="3810695"/>
              <a:ext cx="126305" cy="126305"/>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4" name="Rektangel 1103">
              <a:extLst>
                <a:ext uri="{FF2B5EF4-FFF2-40B4-BE49-F238E27FC236}">
                  <a16:creationId xmlns:a16="http://schemas.microsoft.com/office/drawing/2014/main" id="{0C4BF3AC-6949-B173-1F6F-7ACF6CCCA68D}"/>
                </a:ext>
              </a:extLst>
            </p:cNvPr>
            <p:cNvSpPr/>
            <p:nvPr userDrawn="1"/>
          </p:nvSpPr>
          <p:spPr>
            <a:xfrm>
              <a:off x="6989175" y="3986378"/>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5" name="Rektangel 1104">
              <a:extLst>
                <a:ext uri="{FF2B5EF4-FFF2-40B4-BE49-F238E27FC236}">
                  <a16:creationId xmlns:a16="http://schemas.microsoft.com/office/drawing/2014/main" id="{5E724053-DDC1-BCE6-018B-3C13912CBCAA}"/>
                </a:ext>
              </a:extLst>
            </p:cNvPr>
            <p:cNvSpPr/>
            <p:nvPr userDrawn="1"/>
          </p:nvSpPr>
          <p:spPr>
            <a:xfrm>
              <a:off x="6989175" y="4162061"/>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7" name="Rektangel 1106">
              <a:extLst>
                <a:ext uri="{FF2B5EF4-FFF2-40B4-BE49-F238E27FC236}">
                  <a16:creationId xmlns:a16="http://schemas.microsoft.com/office/drawing/2014/main" id="{B89A7384-2EB1-E47E-4661-2C135E836BAB}"/>
                </a:ext>
              </a:extLst>
            </p:cNvPr>
            <p:cNvSpPr/>
            <p:nvPr userDrawn="1"/>
          </p:nvSpPr>
          <p:spPr>
            <a:xfrm>
              <a:off x="7165211" y="3810695"/>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8" name="Rektangel 1107">
              <a:extLst>
                <a:ext uri="{FF2B5EF4-FFF2-40B4-BE49-F238E27FC236}">
                  <a16:creationId xmlns:a16="http://schemas.microsoft.com/office/drawing/2014/main" id="{64053484-E065-730D-63D9-F3F09E971CEC}"/>
                </a:ext>
              </a:extLst>
            </p:cNvPr>
            <p:cNvSpPr/>
            <p:nvPr userDrawn="1"/>
          </p:nvSpPr>
          <p:spPr>
            <a:xfrm>
              <a:off x="7165211" y="3986378"/>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09" name="Rektangel 1108">
              <a:extLst>
                <a:ext uri="{FF2B5EF4-FFF2-40B4-BE49-F238E27FC236}">
                  <a16:creationId xmlns:a16="http://schemas.microsoft.com/office/drawing/2014/main" id="{E5345871-5F8B-2377-CAC8-6913E51EB927}"/>
                </a:ext>
              </a:extLst>
            </p:cNvPr>
            <p:cNvSpPr/>
            <p:nvPr userDrawn="1"/>
          </p:nvSpPr>
          <p:spPr>
            <a:xfrm>
              <a:off x="7165211" y="4162061"/>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1" name="Rektangel 1110">
              <a:extLst>
                <a:ext uri="{FF2B5EF4-FFF2-40B4-BE49-F238E27FC236}">
                  <a16:creationId xmlns:a16="http://schemas.microsoft.com/office/drawing/2014/main" id="{15038F50-63E9-76D9-070D-599071F6D0B1}"/>
                </a:ext>
              </a:extLst>
            </p:cNvPr>
            <p:cNvSpPr/>
            <p:nvPr userDrawn="1"/>
          </p:nvSpPr>
          <p:spPr>
            <a:xfrm>
              <a:off x="7341247" y="3810695"/>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2" name="Rektangel 1111">
              <a:extLst>
                <a:ext uri="{FF2B5EF4-FFF2-40B4-BE49-F238E27FC236}">
                  <a16:creationId xmlns:a16="http://schemas.microsoft.com/office/drawing/2014/main" id="{062851F2-FDB2-63C5-B741-C1CAD1FE3211}"/>
                </a:ext>
              </a:extLst>
            </p:cNvPr>
            <p:cNvSpPr/>
            <p:nvPr userDrawn="1"/>
          </p:nvSpPr>
          <p:spPr>
            <a:xfrm>
              <a:off x="7341247" y="3986378"/>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3" name="Rektangel 1112">
              <a:extLst>
                <a:ext uri="{FF2B5EF4-FFF2-40B4-BE49-F238E27FC236}">
                  <a16:creationId xmlns:a16="http://schemas.microsoft.com/office/drawing/2014/main" id="{DE4F3BAC-C90D-4B77-27FF-4CD535F909E2}"/>
                </a:ext>
              </a:extLst>
            </p:cNvPr>
            <p:cNvSpPr/>
            <p:nvPr userDrawn="1"/>
          </p:nvSpPr>
          <p:spPr>
            <a:xfrm>
              <a:off x="7341247" y="4162061"/>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5" name="Rektangel 1114">
              <a:extLst>
                <a:ext uri="{FF2B5EF4-FFF2-40B4-BE49-F238E27FC236}">
                  <a16:creationId xmlns:a16="http://schemas.microsoft.com/office/drawing/2014/main" id="{6625D88E-960F-4248-3CEB-C2E5020321B6}"/>
                </a:ext>
              </a:extLst>
            </p:cNvPr>
            <p:cNvSpPr/>
            <p:nvPr userDrawn="1"/>
          </p:nvSpPr>
          <p:spPr>
            <a:xfrm>
              <a:off x="7517283" y="3810695"/>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6" name="Rektangel 1115">
              <a:extLst>
                <a:ext uri="{FF2B5EF4-FFF2-40B4-BE49-F238E27FC236}">
                  <a16:creationId xmlns:a16="http://schemas.microsoft.com/office/drawing/2014/main" id="{C10CFB8F-8E16-B335-A926-3A4BAA2E78D5}"/>
                </a:ext>
              </a:extLst>
            </p:cNvPr>
            <p:cNvSpPr/>
            <p:nvPr userDrawn="1"/>
          </p:nvSpPr>
          <p:spPr>
            <a:xfrm>
              <a:off x="7517283" y="3986378"/>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7" name="Rektangel 1116">
              <a:extLst>
                <a:ext uri="{FF2B5EF4-FFF2-40B4-BE49-F238E27FC236}">
                  <a16:creationId xmlns:a16="http://schemas.microsoft.com/office/drawing/2014/main" id="{1BAFE015-800E-787E-0572-90F6C0823C14}"/>
                </a:ext>
              </a:extLst>
            </p:cNvPr>
            <p:cNvSpPr/>
            <p:nvPr userDrawn="1"/>
          </p:nvSpPr>
          <p:spPr>
            <a:xfrm>
              <a:off x="7517283" y="4162061"/>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19" name="Rektangel 1118">
              <a:extLst>
                <a:ext uri="{FF2B5EF4-FFF2-40B4-BE49-F238E27FC236}">
                  <a16:creationId xmlns:a16="http://schemas.microsoft.com/office/drawing/2014/main" id="{4A97B2EF-9E28-C94C-6879-E7C073C12C39}"/>
                </a:ext>
              </a:extLst>
            </p:cNvPr>
            <p:cNvSpPr/>
            <p:nvPr userDrawn="1"/>
          </p:nvSpPr>
          <p:spPr>
            <a:xfrm>
              <a:off x="7693320" y="3810695"/>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20" name="Rektangel 1119">
              <a:extLst>
                <a:ext uri="{FF2B5EF4-FFF2-40B4-BE49-F238E27FC236}">
                  <a16:creationId xmlns:a16="http://schemas.microsoft.com/office/drawing/2014/main" id="{0046F9B6-9CA1-5B09-D162-A1A23AA1E72E}"/>
                </a:ext>
              </a:extLst>
            </p:cNvPr>
            <p:cNvSpPr/>
            <p:nvPr userDrawn="1"/>
          </p:nvSpPr>
          <p:spPr>
            <a:xfrm>
              <a:off x="7693320" y="3986378"/>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21" name="Rektangel 1120">
              <a:extLst>
                <a:ext uri="{FF2B5EF4-FFF2-40B4-BE49-F238E27FC236}">
                  <a16:creationId xmlns:a16="http://schemas.microsoft.com/office/drawing/2014/main" id="{555E2503-2C99-3601-4234-B5374905D676}"/>
                </a:ext>
              </a:extLst>
            </p:cNvPr>
            <p:cNvSpPr/>
            <p:nvPr userDrawn="1"/>
          </p:nvSpPr>
          <p:spPr>
            <a:xfrm>
              <a:off x="7693320" y="4162061"/>
              <a:ext cx="126305" cy="126305"/>
            </a:xfrm>
            <a:prstGeom prst="rect">
              <a:avLst/>
            </a:prstGeom>
            <a:solidFill>
              <a:schemeClr val="bg1"/>
            </a:solidFill>
            <a:ln w="635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grpSp>
      <p:sp>
        <p:nvSpPr>
          <p:cNvPr id="11" name="Rektangel med rundade hörn 10">
            <a:extLst>
              <a:ext uri="{FF2B5EF4-FFF2-40B4-BE49-F238E27FC236}">
                <a16:creationId xmlns:a16="http://schemas.microsoft.com/office/drawing/2014/main" id="{636AEB1C-664E-B3BB-DB73-01E07A3BF846}"/>
              </a:ext>
            </a:extLst>
          </p:cNvPr>
          <p:cNvSpPr/>
          <p:nvPr/>
        </p:nvSpPr>
        <p:spPr>
          <a:xfrm>
            <a:off x="6062449" y="2168771"/>
            <a:ext cx="800154" cy="97738"/>
          </a:xfrm>
          <a:prstGeom prst="roundRect">
            <a:avLst>
              <a:gd name="adj" fmla="val 0"/>
            </a:avLst>
          </a:prstGeom>
          <a:noFill/>
          <a:ln w="15875">
            <a:solidFill>
              <a:srgbClr val="2FBA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26" name="Rektangel med rundade hörn 1125">
            <a:extLst>
              <a:ext uri="{FF2B5EF4-FFF2-40B4-BE49-F238E27FC236}">
                <a16:creationId xmlns:a16="http://schemas.microsoft.com/office/drawing/2014/main" id="{F5D2D686-1879-1B11-9682-DCB8A43C167A}"/>
              </a:ext>
            </a:extLst>
          </p:cNvPr>
          <p:cNvSpPr/>
          <p:nvPr/>
        </p:nvSpPr>
        <p:spPr>
          <a:xfrm>
            <a:off x="6062449" y="2800595"/>
            <a:ext cx="800154" cy="331200"/>
          </a:xfrm>
          <a:prstGeom prst="roundRect">
            <a:avLst>
              <a:gd name="adj" fmla="val 0"/>
            </a:avLst>
          </a:prstGeom>
          <a:noFill/>
          <a:ln w="15875">
            <a:solidFill>
              <a:srgbClr val="2FBA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nvGrpSpPr>
          <p:cNvPr id="38" name="Grupp 37">
            <a:extLst>
              <a:ext uri="{FF2B5EF4-FFF2-40B4-BE49-F238E27FC236}">
                <a16:creationId xmlns:a16="http://schemas.microsoft.com/office/drawing/2014/main" id="{6F818A9C-F465-3CE9-20FA-7BDEA4C864A3}"/>
              </a:ext>
            </a:extLst>
          </p:cNvPr>
          <p:cNvGrpSpPr/>
          <p:nvPr/>
        </p:nvGrpSpPr>
        <p:grpSpPr>
          <a:xfrm>
            <a:off x="6074571" y="3306851"/>
            <a:ext cx="781200" cy="90681"/>
            <a:chOff x="6511014" y="2308965"/>
            <a:chExt cx="602272" cy="346936"/>
          </a:xfrm>
        </p:grpSpPr>
        <p:sp>
          <p:nvSpPr>
            <p:cNvPr id="39" name="Rektangel med rundade hörn 38">
              <a:extLst>
                <a:ext uri="{FF2B5EF4-FFF2-40B4-BE49-F238E27FC236}">
                  <a16:creationId xmlns:a16="http://schemas.microsoft.com/office/drawing/2014/main" id="{341D2BCA-FEB1-3F16-2075-DBBCEE121133}"/>
                </a:ext>
              </a:extLst>
            </p:cNvPr>
            <p:cNvSpPr/>
            <p:nvPr/>
          </p:nvSpPr>
          <p:spPr>
            <a:xfrm>
              <a:off x="6511014" y="2308965"/>
              <a:ext cx="602272" cy="346936"/>
            </a:xfrm>
            <a:prstGeom prst="roundRect">
              <a:avLst>
                <a:gd name="adj" fmla="val 2307"/>
              </a:avLst>
            </a:prstGeom>
            <a:solidFill>
              <a:srgbClr val="F9535C">
                <a:alpha val="4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40" name="Rak 39">
              <a:extLst>
                <a:ext uri="{FF2B5EF4-FFF2-40B4-BE49-F238E27FC236}">
                  <a16:creationId xmlns:a16="http://schemas.microsoft.com/office/drawing/2014/main" id="{245C22F3-BAE7-75A9-96B0-E39BB2EFEC22}"/>
                </a:ext>
              </a:extLst>
            </p:cNvPr>
            <p:cNvCxnSpPr>
              <a:cxnSpLocks/>
            </p:cNvCxnSpPr>
            <p:nvPr/>
          </p:nvCxnSpPr>
          <p:spPr>
            <a:xfrm>
              <a:off x="6511014" y="2312318"/>
              <a:ext cx="602272" cy="341211"/>
            </a:xfrm>
            <a:prstGeom prst="line">
              <a:avLst/>
            </a:prstGeom>
            <a:ln w="25400" cap="rnd">
              <a:solidFill>
                <a:srgbClr val="F9535C"/>
              </a:solidFill>
              <a:round/>
            </a:ln>
          </p:spPr>
          <p:style>
            <a:lnRef idx="1">
              <a:schemeClr val="accent1"/>
            </a:lnRef>
            <a:fillRef idx="0">
              <a:schemeClr val="accent1"/>
            </a:fillRef>
            <a:effectRef idx="0">
              <a:schemeClr val="accent1"/>
            </a:effectRef>
            <a:fontRef idx="minor">
              <a:schemeClr val="tx1"/>
            </a:fontRef>
          </p:style>
        </p:cxnSp>
        <p:cxnSp>
          <p:nvCxnSpPr>
            <p:cNvPr id="41" name="Rak 40">
              <a:extLst>
                <a:ext uri="{FF2B5EF4-FFF2-40B4-BE49-F238E27FC236}">
                  <a16:creationId xmlns:a16="http://schemas.microsoft.com/office/drawing/2014/main" id="{1947DE09-EBCF-E910-33E6-512123ADAAFA}"/>
                </a:ext>
              </a:extLst>
            </p:cNvPr>
            <p:cNvCxnSpPr>
              <a:cxnSpLocks/>
            </p:cNvCxnSpPr>
            <p:nvPr/>
          </p:nvCxnSpPr>
          <p:spPr>
            <a:xfrm flipH="1">
              <a:off x="6511014" y="2312318"/>
              <a:ext cx="602272" cy="341211"/>
            </a:xfrm>
            <a:prstGeom prst="line">
              <a:avLst/>
            </a:prstGeom>
            <a:ln w="25400" cap="rnd">
              <a:solidFill>
                <a:srgbClr val="F9535C"/>
              </a:solidFill>
              <a:round/>
            </a:ln>
          </p:spPr>
          <p:style>
            <a:lnRef idx="1">
              <a:schemeClr val="accent1"/>
            </a:lnRef>
            <a:fillRef idx="0">
              <a:schemeClr val="accent1"/>
            </a:fillRef>
            <a:effectRef idx="0">
              <a:schemeClr val="accent1"/>
            </a:effectRef>
            <a:fontRef idx="minor">
              <a:schemeClr val="tx1"/>
            </a:fontRef>
          </p:style>
        </p:cxnSp>
      </p:grpSp>
      <p:grpSp>
        <p:nvGrpSpPr>
          <p:cNvPr id="1127" name="Grupp 1126">
            <a:extLst>
              <a:ext uri="{FF2B5EF4-FFF2-40B4-BE49-F238E27FC236}">
                <a16:creationId xmlns:a16="http://schemas.microsoft.com/office/drawing/2014/main" id="{5E961FC3-B409-F6A8-2D6C-145379049C89}"/>
              </a:ext>
            </a:extLst>
          </p:cNvPr>
          <p:cNvGrpSpPr/>
          <p:nvPr/>
        </p:nvGrpSpPr>
        <p:grpSpPr>
          <a:xfrm>
            <a:off x="6074571" y="2295574"/>
            <a:ext cx="781200" cy="324083"/>
            <a:chOff x="6511014" y="2308965"/>
            <a:chExt cx="602272" cy="346936"/>
          </a:xfrm>
        </p:grpSpPr>
        <p:sp>
          <p:nvSpPr>
            <p:cNvPr id="1128" name="Rektangel med rundade hörn 1127">
              <a:extLst>
                <a:ext uri="{FF2B5EF4-FFF2-40B4-BE49-F238E27FC236}">
                  <a16:creationId xmlns:a16="http://schemas.microsoft.com/office/drawing/2014/main" id="{2B5BA7A3-F734-9E73-0F7B-B2A14C010F59}"/>
                </a:ext>
              </a:extLst>
            </p:cNvPr>
            <p:cNvSpPr/>
            <p:nvPr/>
          </p:nvSpPr>
          <p:spPr>
            <a:xfrm>
              <a:off x="6511014" y="2308965"/>
              <a:ext cx="602272" cy="346936"/>
            </a:xfrm>
            <a:prstGeom prst="roundRect">
              <a:avLst>
                <a:gd name="adj" fmla="val 2307"/>
              </a:avLst>
            </a:prstGeom>
            <a:solidFill>
              <a:srgbClr val="F9535C">
                <a:alpha val="4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1129" name="Rak 1128">
              <a:extLst>
                <a:ext uri="{FF2B5EF4-FFF2-40B4-BE49-F238E27FC236}">
                  <a16:creationId xmlns:a16="http://schemas.microsoft.com/office/drawing/2014/main" id="{23AB9D37-FDD0-9B73-576D-D72C040BD7D8}"/>
                </a:ext>
              </a:extLst>
            </p:cNvPr>
            <p:cNvCxnSpPr>
              <a:cxnSpLocks/>
            </p:cNvCxnSpPr>
            <p:nvPr/>
          </p:nvCxnSpPr>
          <p:spPr>
            <a:xfrm>
              <a:off x="6511014" y="2312318"/>
              <a:ext cx="602272" cy="341211"/>
            </a:xfrm>
            <a:prstGeom prst="line">
              <a:avLst/>
            </a:prstGeom>
            <a:ln w="25400" cap="rnd">
              <a:solidFill>
                <a:srgbClr val="F9535C"/>
              </a:solidFill>
              <a:round/>
            </a:ln>
          </p:spPr>
          <p:style>
            <a:lnRef idx="1">
              <a:schemeClr val="accent1"/>
            </a:lnRef>
            <a:fillRef idx="0">
              <a:schemeClr val="accent1"/>
            </a:fillRef>
            <a:effectRef idx="0">
              <a:schemeClr val="accent1"/>
            </a:effectRef>
            <a:fontRef idx="minor">
              <a:schemeClr val="tx1"/>
            </a:fontRef>
          </p:style>
        </p:cxnSp>
        <p:cxnSp>
          <p:nvCxnSpPr>
            <p:cNvPr id="1130" name="Rak 1129">
              <a:extLst>
                <a:ext uri="{FF2B5EF4-FFF2-40B4-BE49-F238E27FC236}">
                  <a16:creationId xmlns:a16="http://schemas.microsoft.com/office/drawing/2014/main" id="{3A5FBCF0-695B-2C2E-D769-6AEE9E5D9CA6}"/>
                </a:ext>
              </a:extLst>
            </p:cNvPr>
            <p:cNvCxnSpPr>
              <a:cxnSpLocks/>
            </p:cNvCxnSpPr>
            <p:nvPr/>
          </p:nvCxnSpPr>
          <p:spPr>
            <a:xfrm flipH="1">
              <a:off x="6511014" y="2312318"/>
              <a:ext cx="602272" cy="341211"/>
            </a:xfrm>
            <a:prstGeom prst="line">
              <a:avLst/>
            </a:prstGeom>
            <a:ln w="25400" cap="rnd">
              <a:solidFill>
                <a:srgbClr val="F9535C"/>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6574879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Accessibility Office 2013/2016">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3968F577-4190-D3A2-B5A8-E34ADF1ABC61}"/>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2AD44966-3286-DD76-F24B-E5B897B19E36}"/>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18B16DD-2293-3CEC-1E7B-F472FFA64C04}"/>
              </a:ext>
            </a:extLst>
          </p:cNvPr>
          <p:cNvSpPr>
            <a:spLocks noGrp="1"/>
          </p:cNvSpPr>
          <p:nvPr>
            <p:ph type="sldNum" sz="quarter" idx="12"/>
          </p:nvPr>
        </p:nvSpPr>
        <p:spPr/>
        <p:txBody>
          <a:bodyPr/>
          <a:lstStyle/>
          <a:p>
            <a:fld id="{BDDA34D1-BC3C-4CFF-BC3E-FEC53BFF2AC4}" type="slidenum">
              <a:rPr lang="en-SE" smtClean="0"/>
              <a:t>‹#›</a:t>
            </a:fld>
            <a:endParaRPr lang="en-SE"/>
          </a:p>
        </p:txBody>
      </p:sp>
      <p:sp>
        <p:nvSpPr>
          <p:cNvPr id="7" name="textruta 6">
            <a:extLst>
              <a:ext uri="{FF2B5EF4-FFF2-40B4-BE49-F238E27FC236}">
                <a16:creationId xmlns:a16="http://schemas.microsoft.com/office/drawing/2014/main" id="{90ED1EC6-276A-A06E-A517-156B8EACE0DE}"/>
              </a:ext>
            </a:extLst>
          </p:cNvPr>
          <p:cNvSpPr txBox="1"/>
          <p:nvPr/>
        </p:nvSpPr>
        <p:spPr>
          <a:xfrm>
            <a:off x="600076" y="1008476"/>
            <a:ext cx="10991850" cy="1103312"/>
          </a:xfrm>
          <a:prstGeom prst="rect">
            <a:avLst/>
          </a:prstGeom>
          <a:noFill/>
        </p:spPr>
        <p:txBody>
          <a:bodyPr wrap="square" anchor="t">
            <a:noAutofit/>
          </a:bodyPr>
          <a:lstStyle/>
          <a:p>
            <a:r>
              <a:rPr lang="en-US" sz="4000" b="1" noProof="0" dirty="0">
                <a:solidFill>
                  <a:schemeClr val="tx2"/>
                </a:solidFill>
                <a:latin typeface="+mj-lt"/>
              </a:rPr>
              <a:t>Make your presentation accessible</a:t>
            </a:r>
          </a:p>
        </p:txBody>
      </p:sp>
      <p:sp>
        <p:nvSpPr>
          <p:cNvPr id="2" name="textruta 1">
            <a:extLst>
              <a:ext uri="{FF2B5EF4-FFF2-40B4-BE49-F238E27FC236}">
                <a16:creationId xmlns:a16="http://schemas.microsoft.com/office/drawing/2014/main" id="{1A0056A6-C8C3-8E39-A19D-E42D44FC04A1}"/>
              </a:ext>
            </a:extLst>
          </p:cNvPr>
          <p:cNvSpPr txBox="1"/>
          <p:nvPr/>
        </p:nvSpPr>
        <p:spPr>
          <a:xfrm>
            <a:off x="600075" y="1790514"/>
            <a:ext cx="1099026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solidFill>
                  <a:schemeClr val="accent1"/>
                </a:solidFill>
                <a:latin typeface="+mn-lt"/>
              </a:rPr>
              <a:t>The template is set up to be as accessibility-friendly as possible, but there are two things you need to do yourself as you add content. </a:t>
            </a:r>
            <a:r>
              <a:rPr lang="en-US" sz="1600" b="1" noProof="0" dirty="0">
                <a:solidFill>
                  <a:schemeClr val="accent1"/>
                </a:solidFill>
                <a:latin typeface="+mn-lt"/>
              </a:rPr>
              <a:t>The instructions below are for Office 2013/2016.</a:t>
            </a:r>
          </a:p>
        </p:txBody>
      </p:sp>
      <p:sp>
        <p:nvSpPr>
          <p:cNvPr id="11" name="textruta 10">
            <a:extLst>
              <a:ext uri="{FF2B5EF4-FFF2-40B4-BE49-F238E27FC236}">
                <a16:creationId xmlns:a16="http://schemas.microsoft.com/office/drawing/2014/main" id="{D3950EA1-6BC3-FA92-A900-5D1873DA5B6D}"/>
              </a:ext>
            </a:extLst>
          </p:cNvPr>
          <p:cNvSpPr txBox="1"/>
          <p:nvPr/>
        </p:nvSpPr>
        <p:spPr>
          <a:xfrm>
            <a:off x="600076" y="2616199"/>
            <a:ext cx="531495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noProof="0" dirty="0">
                <a:solidFill>
                  <a:schemeClr val="tx2"/>
                </a:solidFill>
                <a:latin typeface="+mj-lt"/>
              </a:rPr>
              <a:t>Add alternative text for images/figures</a:t>
            </a:r>
          </a:p>
        </p:txBody>
      </p:sp>
      <p:sp>
        <p:nvSpPr>
          <p:cNvPr id="12" name="textruta 11">
            <a:extLst>
              <a:ext uri="{FF2B5EF4-FFF2-40B4-BE49-F238E27FC236}">
                <a16:creationId xmlns:a16="http://schemas.microsoft.com/office/drawing/2014/main" id="{F72A4E10-E85F-9067-684F-58257918714F}"/>
              </a:ext>
            </a:extLst>
          </p:cNvPr>
          <p:cNvSpPr txBox="1"/>
          <p:nvPr/>
        </p:nvSpPr>
        <p:spPr>
          <a:xfrm>
            <a:off x="600076" y="3031066"/>
            <a:ext cx="5314950" cy="1513235"/>
          </a:xfrm>
          <a:prstGeom prst="rect">
            <a:avLst/>
          </a:prstGeom>
          <a:noFill/>
        </p:spPr>
        <p:txBody>
          <a:bodyPr wrap="square" rtlCol="0">
            <a:spAutoFit/>
          </a:bodyPr>
          <a:lstStyle/>
          <a:p>
            <a:pPr marL="0" indent="0">
              <a:spcAft>
                <a:spcPts val="1000"/>
              </a:spcAft>
              <a:buNone/>
            </a:pPr>
            <a:r>
              <a:rPr lang="en-US" sz="1200" dirty="0"/>
              <a:t>Right-click on an image/figure and select the option "Format Picture." A tab will then open on the right side of the window. Choose the </a:t>
            </a:r>
            <a:r>
              <a:rPr lang="en-US" sz="1200" i="1" dirty="0"/>
              <a:t>Size and Properties</a:t>
            </a:r>
            <a:r>
              <a:rPr lang="en-US" sz="1200" dirty="0"/>
              <a:t> of the figure, then select </a:t>
            </a:r>
            <a:r>
              <a:rPr lang="en-US" sz="1200" i="1" dirty="0"/>
              <a:t>Alternative Text</a:t>
            </a:r>
            <a:r>
              <a:rPr lang="en-US" sz="1200" dirty="0"/>
              <a:t>. Describe your image/figure in 1-2 sentences that will be read aloud by screen readers for those with visual impairments.</a:t>
            </a:r>
          </a:p>
          <a:p>
            <a:pPr marL="0" indent="0">
              <a:spcAft>
                <a:spcPts val="1000"/>
              </a:spcAft>
              <a:buNone/>
            </a:pPr>
            <a:r>
              <a:rPr lang="en-US" sz="1200" dirty="0"/>
              <a:t>If the image/figure serves no informative purpose and you want to exclude it, you can simply leave the title and description empty.</a:t>
            </a:r>
          </a:p>
        </p:txBody>
      </p:sp>
      <p:sp>
        <p:nvSpPr>
          <p:cNvPr id="13" name="textruta 12">
            <a:extLst>
              <a:ext uri="{FF2B5EF4-FFF2-40B4-BE49-F238E27FC236}">
                <a16:creationId xmlns:a16="http://schemas.microsoft.com/office/drawing/2014/main" id="{EE3FC087-E3DB-F3EF-9BDB-AB9263D72EEF}"/>
              </a:ext>
            </a:extLst>
          </p:cNvPr>
          <p:cNvSpPr txBox="1"/>
          <p:nvPr/>
        </p:nvSpPr>
        <p:spPr>
          <a:xfrm>
            <a:off x="6276976" y="2616199"/>
            <a:ext cx="531495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noProof="0" dirty="0">
                <a:solidFill>
                  <a:schemeClr val="tx2"/>
                </a:solidFill>
                <a:latin typeface="+mj-lt"/>
              </a:rPr>
              <a:t>Set reading order</a:t>
            </a:r>
          </a:p>
        </p:txBody>
      </p:sp>
      <p:sp>
        <p:nvSpPr>
          <p:cNvPr id="14" name="textruta 13">
            <a:extLst>
              <a:ext uri="{FF2B5EF4-FFF2-40B4-BE49-F238E27FC236}">
                <a16:creationId xmlns:a16="http://schemas.microsoft.com/office/drawing/2014/main" id="{A12E57D3-1BFC-4BED-5424-48C6609FCB60}"/>
              </a:ext>
            </a:extLst>
          </p:cNvPr>
          <p:cNvSpPr txBox="1"/>
          <p:nvPr/>
        </p:nvSpPr>
        <p:spPr>
          <a:xfrm>
            <a:off x="6276976" y="3031066"/>
            <a:ext cx="5314950" cy="3216265"/>
          </a:xfrm>
          <a:prstGeom prst="rect">
            <a:avLst/>
          </a:prstGeom>
          <a:noFill/>
        </p:spPr>
        <p:txBody>
          <a:bodyPr wrap="square" rtlCol="0">
            <a:spAutoFit/>
          </a:bodyPr>
          <a:lstStyle/>
          <a:p>
            <a:pPr>
              <a:spcAft>
                <a:spcPts val="600"/>
              </a:spcAft>
            </a:pPr>
            <a:r>
              <a:rPr lang="en-US" sz="1200" dirty="0"/>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marL="0" indent="0">
              <a:spcAft>
                <a:spcPts val="600"/>
              </a:spcAft>
              <a:buNone/>
            </a:pPr>
            <a:r>
              <a:rPr lang="en-US" sz="1200" b="1" dirty="0">
                <a:solidFill>
                  <a:schemeClr val="accent1"/>
                </a:solidFill>
                <a:latin typeface="+mj-lt"/>
              </a:rPr>
              <a:t>You can control the reading order by:</a:t>
            </a:r>
          </a:p>
          <a:p>
            <a:pPr marL="228600" indent="-228600">
              <a:spcAft>
                <a:spcPts val="600"/>
              </a:spcAft>
              <a:buClr>
                <a:schemeClr val="accent1"/>
              </a:buClr>
              <a:buFont typeface="+mj-lt"/>
              <a:buAutoNum type="arabicPeriod"/>
            </a:pPr>
            <a:r>
              <a:rPr lang="en-US" sz="1200" dirty="0"/>
              <a:t>Selecting an object in the file.</a:t>
            </a:r>
          </a:p>
          <a:p>
            <a:pPr marL="228600" indent="-228600">
              <a:spcAft>
                <a:spcPts val="600"/>
              </a:spcAft>
              <a:buClr>
                <a:schemeClr val="accent1"/>
              </a:buClr>
              <a:buFont typeface="+mj-lt"/>
              <a:buAutoNum type="arabicPeriod"/>
            </a:pPr>
            <a:r>
              <a:rPr lang="en-US" sz="1200" dirty="0"/>
              <a:t>Choosing the "Format" tab that appears on the right side of the ribbon.</a:t>
            </a:r>
          </a:p>
          <a:p>
            <a:pPr marL="228600" indent="-228600">
              <a:spcAft>
                <a:spcPts val="600"/>
              </a:spcAft>
              <a:buClr>
                <a:schemeClr val="accent1"/>
              </a:buClr>
              <a:buFont typeface="+mj-lt"/>
              <a:buAutoNum type="arabicPeriod"/>
            </a:pPr>
            <a:r>
              <a:rPr lang="en-US" sz="1200" dirty="0"/>
              <a:t>Selecting "Selection Pane" in the "Arrange" group.</a:t>
            </a:r>
          </a:p>
          <a:p>
            <a:pPr marL="228600" indent="-228600">
              <a:spcAft>
                <a:spcPts val="600"/>
              </a:spcAft>
              <a:buClr>
                <a:schemeClr val="accent1"/>
              </a:buClr>
              <a:buFont typeface="+mj-lt"/>
              <a:buAutoNum type="arabicPeriod"/>
            </a:pPr>
            <a:r>
              <a:rPr lang="en-US" sz="1200" dirty="0"/>
              <a:t>Selecting one or more objects in the list.</a:t>
            </a:r>
          </a:p>
          <a:p>
            <a:pPr marL="228600" indent="-228600">
              <a:spcAft>
                <a:spcPts val="600"/>
              </a:spcAft>
              <a:buClr>
                <a:schemeClr val="accent1"/>
              </a:buClr>
              <a:buFont typeface="+mj-lt"/>
              <a:buAutoNum type="arabicPeriod"/>
            </a:pPr>
            <a:r>
              <a:rPr lang="en-US" sz="1200" dirty="0"/>
              <a:t>Dragging the selection upward or downward, or clicking the "Up" button.</a:t>
            </a:r>
          </a:p>
          <a:p>
            <a:pPr marL="228600" indent="-228600">
              <a:spcAft>
                <a:spcPts val="600"/>
              </a:spcAft>
              <a:buClr>
                <a:schemeClr val="accent1"/>
              </a:buClr>
              <a:buFont typeface="+mj-lt"/>
              <a:buAutoNum type="arabicPeriod"/>
            </a:pPr>
            <a:r>
              <a:rPr lang="en-US" sz="1200" dirty="0"/>
              <a:t>Dragging the objects until they have the desired order. This will not affect the layout on the page, only the order in which they are read by screen readers.</a:t>
            </a:r>
          </a:p>
        </p:txBody>
      </p:sp>
    </p:spTree>
    <p:extLst>
      <p:ext uri="{BB962C8B-B14F-4D97-AF65-F5344CB8AC3E}">
        <p14:creationId xmlns:p14="http://schemas.microsoft.com/office/powerpoint/2010/main" val="81713197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Accessibility Office 365/2019">
    <p:spTree>
      <p:nvGrpSpPr>
        <p:cNvPr id="1" name=""/>
        <p:cNvGrpSpPr/>
        <p:nvPr/>
      </p:nvGrpSpPr>
      <p:grpSpPr>
        <a:xfrm>
          <a:off x="0" y="0"/>
          <a:ext cx="0" cy="0"/>
          <a:chOff x="0" y="0"/>
          <a:chExt cx="0" cy="0"/>
        </a:xfrm>
      </p:grpSpPr>
      <p:sp>
        <p:nvSpPr>
          <p:cNvPr id="3" name="Platshållare för datum 2">
            <a:extLst>
              <a:ext uri="{FF2B5EF4-FFF2-40B4-BE49-F238E27FC236}">
                <a16:creationId xmlns:a16="http://schemas.microsoft.com/office/drawing/2014/main" id="{3968F577-4190-D3A2-B5A8-E34ADF1ABC61}"/>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4" name="Platshållare för sidfot 3">
            <a:extLst>
              <a:ext uri="{FF2B5EF4-FFF2-40B4-BE49-F238E27FC236}">
                <a16:creationId xmlns:a16="http://schemas.microsoft.com/office/drawing/2014/main" id="{2AD44966-3286-DD76-F24B-E5B897B19E36}"/>
              </a:ext>
            </a:extLst>
          </p:cNvPr>
          <p:cNvSpPr>
            <a:spLocks noGrp="1"/>
          </p:cNvSpPr>
          <p:nvPr>
            <p:ph type="ftr" sz="quarter" idx="11"/>
          </p:nvPr>
        </p:nvSpPr>
        <p:spPr/>
        <p:txBody>
          <a:bodyPr/>
          <a:lstStyle/>
          <a:p>
            <a:endParaRPr lang="en-SE"/>
          </a:p>
        </p:txBody>
      </p:sp>
      <p:sp>
        <p:nvSpPr>
          <p:cNvPr id="5" name="Platshållare för bildnummer 4">
            <a:extLst>
              <a:ext uri="{FF2B5EF4-FFF2-40B4-BE49-F238E27FC236}">
                <a16:creationId xmlns:a16="http://schemas.microsoft.com/office/drawing/2014/main" id="{618B16DD-2293-3CEC-1E7B-F472FFA64C04}"/>
              </a:ext>
            </a:extLst>
          </p:cNvPr>
          <p:cNvSpPr>
            <a:spLocks noGrp="1"/>
          </p:cNvSpPr>
          <p:nvPr>
            <p:ph type="sldNum" sz="quarter" idx="12"/>
          </p:nvPr>
        </p:nvSpPr>
        <p:spPr/>
        <p:txBody>
          <a:bodyPr/>
          <a:lstStyle/>
          <a:p>
            <a:fld id="{BDDA34D1-BC3C-4CFF-BC3E-FEC53BFF2AC4}" type="slidenum">
              <a:rPr lang="en-SE" smtClean="0"/>
              <a:t>‹#›</a:t>
            </a:fld>
            <a:endParaRPr lang="en-SE"/>
          </a:p>
        </p:txBody>
      </p:sp>
      <p:sp>
        <p:nvSpPr>
          <p:cNvPr id="11" name="textruta 10">
            <a:extLst>
              <a:ext uri="{FF2B5EF4-FFF2-40B4-BE49-F238E27FC236}">
                <a16:creationId xmlns:a16="http://schemas.microsoft.com/office/drawing/2014/main" id="{D3950EA1-6BC3-FA92-A900-5D1873DA5B6D}"/>
              </a:ext>
            </a:extLst>
          </p:cNvPr>
          <p:cNvSpPr txBox="1"/>
          <p:nvPr/>
        </p:nvSpPr>
        <p:spPr>
          <a:xfrm>
            <a:off x="600076" y="2616199"/>
            <a:ext cx="531495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noProof="0" dirty="0">
                <a:solidFill>
                  <a:schemeClr val="tx2"/>
                </a:solidFill>
                <a:latin typeface="+mj-lt"/>
              </a:rPr>
              <a:t>Add alternative text for images/figures</a:t>
            </a:r>
          </a:p>
        </p:txBody>
      </p:sp>
      <p:sp>
        <p:nvSpPr>
          <p:cNvPr id="12" name="textruta 11">
            <a:extLst>
              <a:ext uri="{FF2B5EF4-FFF2-40B4-BE49-F238E27FC236}">
                <a16:creationId xmlns:a16="http://schemas.microsoft.com/office/drawing/2014/main" id="{F72A4E10-E85F-9067-684F-58257918714F}"/>
              </a:ext>
            </a:extLst>
          </p:cNvPr>
          <p:cNvSpPr txBox="1"/>
          <p:nvPr/>
        </p:nvSpPr>
        <p:spPr>
          <a:xfrm>
            <a:off x="600076" y="3031066"/>
            <a:ext cx="5314950" cy="1513235"/>
          </a:xfrm>
          <a:prstGeom prst="rect">
            <a:avLst/>
          </a:prstGeom>
          <a:noFill/>
        </p:spPr>
        <p:txBody>
          <a:bodyPr wrap="square" rtlCol="0">
            <a:spAutoFit/>
          </a:bodyPr>
          <a:lstStyle/>
          <a:p>
            <a:pPr marL="0" indent="0">
              <a:spcAft>
                <a:spcPts val="1000"/>
              </a:spcAft>
              <a:buNone/>
            </a:pPr>
            <a:r>
              <a:rPr lang="en-US" sz="1200" dirty="0"/>
              <a:t>Right-click on an image/figure and select the option "Format Picture." A tab will then open on the right side of the window. Choose the </a:t>
            </a:r>
            <a:r>
              <a:rPr lang="en-US" sz="1200" i="1" dirty="0"/>
              <a:t>Size and Properties</a:t>
            </a:r>
            <a:r>
              <a:rPr lang="en-US" sz="1200" dirty="0"/>
              <a:t> of the figure, then select </a:t>
            </a:r>
            <a:r>
              <a:rPr lang="en-US" sz="1200" i="1" dirty="0"/>
              <a:t>Alternative Text</a:t>
            </a:r>
            <a:r>
              <a:rPr lang="en-US" sz="1200" dirty="0"/>
              <a:t>. Describe your image/figure in 1-2 sentences that will be read aloud by screen readers for those with visual impairments.</a:t>
            </a:r>
          </a:p>
          <a:p>
            <a:pPr marL="0" indent="0">
              <a:spcAft>
                <a:spcPts val="1000"/>
              </a:spcAft>
              <a:buNone/>
            </a:pPr>
            <a:r>
              <a:rPr lang="en-US" sz="1200" dirty="0"/>
              <a:t>If the image/figure serves no informative purpose and you want to exclude it, you can simply leave the title and description empty.</a:t>
            </a:r>
          </a:p>
        </p:txBody>
      </p:sp>
      <p:sp>
        <p:nvSpPr>
          <p:cNvPr id="13" name="textruta 12">
            <a:extLst>
              <a:ext uri="{FF2B5EF4-FFF2-40B4-BE49-F238E27FC236}">
                <a16:creationId xmlns:a16="http://schemas.microsoft.com/office/drawing/2014/main" id="{EE3FC087-E3DB-F3EF-9BDB-AB9263D72EEF}"/>
              </a:ext>
            </a:extLst>
          </p:cNvPr>
          <p:cNvSpPr txBox="1"/>
          <p:nvPr/>
        </p:nvSpPr>
        <p:spPr>
          <a:xfrm>
            <a:off x="6276976" y="2616199"/>
            <a:ext cx="531495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noProof="0" dirty="0">
                <a:solidFill>
                  <a:schemeClr val="tx2"/>
                </a:solidFill>
                <a:latin typeface="+mj-lt"/>
              </a:rPr>
              <a:t>Set reading order</a:t>
            </a:r>
          </a:p>
        </p:txBody>
      </p:sp>
      <p:sp>
        <p:nvSpPr>
          <p:cNvPr id="14" name="textruta 13">
            <a:extLst>
              <a:ext uri="{FF2B5EF4-FFF2-40B4-BE49-F238E27FC236}">
                <a16:creationId xmlns:a16="http://schemas.microsoft.com/office/drawing/2014/main" id="{A12E57D3-1BFC-4BED-5424-48C6609FCB60}"/>
              </a:ext>
            </a:extLst>
          </p:cNvPr>
          <p:cNvSpPr txBox="1"/>
          <p:nvPr/>
        </p:nvSpPr>
        <p:spPr>
          <a:xfrm>
            <a:off x="6276976" y="3031066"/>
            <a:ext cx="5314950" cy="2246769"/>
          </a:xfrm>
          <a:prstGeom prst="rect">
            <a:avLst/>
          </a:prstGeom>
          <a:noFill/>
        </p:spPr>
        <p:txBody>
          <a:bodyPr wrap="square" rtlCol="0">
            <a:spAutoFit/>
          </a:bodyPr>
          <a:lstStyle/>
          <a:p>
            <a:pPr marL="0" indent="0">
              <a:spcAft>
                <a:spcPts val="600"/>
              </a:spcAft>
              <a:buNone/>
            </a:pPr>
            <a:r>
              <a:rPr lang="en-US" sz="1200" dirty="0"/>
              <a:t>The predefined fields in the templates have a set reading order, but if you add additional/custom text boxes, images, SmartArt, or other content, you should check that the reading order is logical. Otherwise, the objects will be read in the order they were added to the page.</a:t>
            </a:r>
          </a:p>
          <a:p>
            <a:pPr marL="0" indent="0">
              <a:spcAft>
                <a:spcPts val="600"/>
              </a:spcAft>
              <a:buNone/>
            </a:pPr>
            <a:r>
              <a:rPr lang="en-US" sz="1200" b="1" dirty="0">
                <a:solidFill>
                  <a:schemeClr val="accent1"/>
                </a:solidFill>
              </a:rPr>
              <a:t>You can control the reading order by:</a:t>
            </a:r>
          </a:p>
          <a:p>
            <a:pPr marL="228600" indent="-228600">
              <a:spcAft>
                <a:spcPts val="600"/>
              </a:spcAft>
              <a:buClr>
                <a:schemeClr val="accent1"/>
              </a:buClr>
              <a:buFont typeface="+mj-lt"/>
              <a:buAutoNum type="arabicPeriod"/>
            </a:pPr>
            <a:r>
              <a:rPr lang="en-US" sz="1200" dirty="0"/>
              <a:t>On the </a:t>
            </a:r>
            <a:r>
              <a:rPr lang="en-US" sz="1200" i="1" dirty="0"/>
              <a:t>Home</a:t>
            </a:r>
            <a:r>
              <a:rPr lang="en-US" sz="1200" dirty="0"/>
              <a:t> tab, select </a:t>
            </a:r>
            <a:r>
              <a:rPr lang="en-US" sz="1200" i="1" dirty="0"/>
              <a:t>Arrange</a:t>
            </a:r>
          </a:p>
          <a:p>
            <a:pPr marL="228600" indent="-228600">
              <a:spcAft>
                <a:spcPts val="600"/>
              </a:spcAft>
              <a:buClr>
                <a:schemeClr val="accent1"/>
              </a:buClr>
              <a:buFont typeface="+mj-lt"/>
              <a:buAutoNum type="arabicPeriod"/>
            </a:pPr>
            <a:r>
              <a:rPr lang="en-US" sz="1200" dirty="0"/>
              <a:t>From the </a:t>
            </a:r>
            <a:r>
              <a:rPr lang="en-US" sz="1200" i="1" dirty="0"/>
              <a:t>Arrange </a:t>
            </a:r>
            <a:r>
              <a:rPr lang="en-US" sz="1200" dirty="0"/>
              <a:t>menu, choose "Selection Pane.“</a:t>
            </a:r>
          </a:p>
          <a:p>
            <a:pPr marL="228600" indent="-228600">
              <a:spcAft>
                <a:spcPts val="600"/>
              </a:spcAft>
              <a:buClr>
                <a:schemeClr val="accent1"/>
              </a:buClr>
              <a:buFont typeface="+mj-lt"/>
              <a:buAutoNum type="arabicPeriod"/>
            </a:pPr>
            <a:r>
              <a:rPr lang="en-US" sz="1200" dirty="0"/>
              <a:t>A tab will open on the right side of the window. Drag the objects until they have the desired order. This will not affect the layout on the page, only the order in which they are read by screen readers.</a:t>
            </a:r>
          </a:p>
        </p:txBody>
      </p:sp>
      <p:sp>
        <p:nvSpPr>
          <p:cNvPr id="6" name="textruta 5">
            <a:extLst>
              <a:ext uri="{FF2B5EF4-FFF2-40B4-BE49-F238E27FC236}">
                <a16:creationId xmlns:a16="http://schemas.microsoft.com/office/drawing/2014/main" id="{60BCB9D5-FB2E-F01B-B2C5-5BFB4C55D46E}"/>
              </a:ext>
            </a:extLst>
          </p:cNvPr>
          <p:cNvSpPr txBox="1"/>
          <p:nvPr/>
        </p:nvSpPr>
        <p:spPr>
          <a:xfrm>
            <a:off x="600076" y="1008476"/>
            <a:ext cx="10991850" cy="1103312"/>
          </a:xfrm>
          <a:prstGeom prst="rect">
            <a:avLst/>
          </a:prstGeom>
          <a:noFill/>
        </p:spPr>
        <p:txBody>
          <a:bodyPr wrap="square" anchor="t">
            <a:noAutofit/>
          </a:bodyPr>
          <a:lstStyle/>
          <a:p>
            <a:r>
              <a:rPr lang="en-US" sz="4000" b="1" noProof="0" dirty="0">
                <a:solidFill>
                  <a:schemeClr val="tx2"/>
                </a:solidFill>
                <a:latin typeface="+mj-lt"/>
              </a:rPr>
              <a:t>Make your presentation accessible</a:t>
            </a:r>
          </a:p>
        </p:txBody>
      </p:sp>
      <p:sp>
        <p:nvSpPr>
          <p:cNvPr id="8" name="textruta 7">
            <a:extLst>
              <a:ext uri="{FF2B5EF4-FFF2-40B4-BE49-F238E27FC236}">
                <a16:creationId xmlns:a16="http://schemas.microsoft.com/office/drawing/2014/main" id="{83F6329C-964B-2CDD-13A7-0D9A1FF8FB4F}"/>
              </a:ext>
            </a:extLst>
          </p:cNvPr>
          <p:cNvSpPr txBox="1"/>
          <p:nvPr/>
        </p:nvSpPr>
        <p:spPr>
          <a:xfrm>
            <a:off x="600075" y="1790514"/>
            <a:ext cx="1099026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noProof="0" dirty="0">
                <a:solidFill>
                  <a:schemeClr val="accent1"/>
                </a:solidFill>
                <a:latin typeface="+mn-lt"/>
              </a:rPr>
              <a:t>The template is set up to be as accessibility-friendly as possible, but there are two things you need to do yourself as you add content. </a:t>
            </a:r>
            <a:r>
              <a:rPr lang="en-US" sz="1600" b="1" noProof="0" dirty="0">
                <a:solidFill>
                  <a:schemeClr val="accent1"/>
                </a:solidFill>
                <a:latin typeface="+mn-lt"/>
              </a:rPr>
              <a:t>The instructions below are for Office 365 or Office 2019.</a:t>
            </a:r>
          </a:p>
        </p:txBody>
      </p:sp>
    </p:spTree>
    <p:extLst>
      <p:ext uri="{BB962C8B-B14F-4D97-AF65-F5344CB8AC3E}">
        <p14:creationId xmlns:p14="http://schemas.microsoft.com/office/powerpoint/2010/main" val="1641230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chapter, image, light blue">
    <p:bg>
      <p:bgPr>
        <a:solidFill>
          <a:schemeClr val="accent4"/>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5314951" cy="2852737"/>
          </a:xfrm>
        </p:spPr>
        <p:txBody>
          <a:bodyPr anchor="b"/>
          <a:lstStyle>
            <a:lvl1pPr>
              <a:defRPr sz="5400"/>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5314951" cy="863600"/>
          </a:xfrm>
        </p:spPr>
        <p:txBody>
          <a:bodyPr/>
          <a:lstStyle>
            <a:lvl1pPr marL="0" indent="0">
              <a:buNone/>
              <a:defRPr sz="20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8" name="Platshållare för bild 2">
            <a:extLst>
              <a:ext uri="{FF2B5EF4-FFF2-40B4-BE49-F238E27FC236}">
                <a16:creationId xmlns:a16="http://schemas.microsoft.com/office/drawing/2014/main" id="{34F955E2-AB95-AB55-6363-04426A618FC5}"/>
              </a:ext>
            </a:extLst>
          </p:cNvPr>
          <p:cNvSpPr>
            <a:spLocks noGrp="1"/>
          </p:cNvSpPr>
          <p:nvPr>
            <p:ph type="pic" sz="quarter" idx="13" hasCustomPrompt="1"/>
          </p:nvPr>
        </p:nvSpPr>
        <p:spPr>
          <a:xfrm>
            <a:off x="6096000" y="0"/>
            <a:ext cx="6096000" cy="6858000"/>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814844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le/chapter, sand">
    <p:bg>
      <p:bgPr>
        <a:solidFill>
          <a:schemeClr val="bg2"/>
        </a:solidFill>
        <a:effectLst/>
      </p:bgPr>
    </p:bg>
    <p:spTree>
      <p:nvGrpSpPr>
        <p:cNvPr id="1" name=""/>
        <p:cNvGrpSpPr/>
        <p:nvPr/>
      </p:nvGrpSpPr>
      <p:grpSpPr>
        <a:xfrm>
          <a:off x="0" y="0"/>
          <a:ext cx="0" cy="0"/>
          <a:chOff x="0" y="0"/>
          <a:chExt cx="0" cy="0"/>
        </a:xfrm>
      </p:grpSpPr>
      <p:pic>
        <p:nvPicPr>
          <p:cNvPr id="8" name="Bild 7">
            <a:extLst>
              <a:ext uri="{FF2B5EF4-FFF2-40B4-BE49-F238E27FC236}">
                <a16:creationId xmlns:a16="http://schemas.microsoft.com/office/drawing/2014/main" id="{3B3563A2-9CD9-4FFB-4072-1AE98552F2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0"/>
            <a:ext cx="12192000" cy="6858000"/>
          </a:xfrm>
          <a:prstGeom prst="rect">
            <a:avLst/>
          </a:prstGeom>
        </p:spPr>
      </p:pic>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7218363" cy="2852737"/>
          </a:xfrm>
        </p:spPr>
        <p:txBody>
          <a:bodyPr anchor="b"/>
          <a:lstStyle>
            <a:lvl1pPr>
              <a:defRPr sz="6000"/>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7218363" cy="863600"/>
          </a:xfrm>
        </p:spPr>
        <p:txBody>
          <a:bodyPr/>
          <a:lstStyle>
            <a:lvl1pPr marL="0" indent="0">
              <a:buNone/>
              <a:defRPr sz="24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sp>
        <p:nvSpPr>
          <p:cNvPr id="6" name="Platshållare för bildnummer 5">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spTree>
    <p:extLst>
      <p:ext uri="{BB962C8B-B14F-4D97-AF65-F5344CB8AC3E}">
        <p14:creationId xmlns:p14="http://schemas.microsoft.com/office/powerpoint/2010/main" val="105953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chapter, image, sand">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5314951" cy="2852737"/>
          </a:xfrm>
        </p:spPr>
        <p:txBody>
          <a:bodyPr anchor="b"/>
          <a:lstStyle>
            <a:lvl1pPr>
              <a:defRPr sz="5400"/>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5314951" cy="863600"/>
          </a:xfrm>
        </p:spPr>
        <p:txBody>
          <a:bodyPr/>
          <a:lstStyle>
            <a:lvl1pPr marL="0" indent="0">
              <a:buNone/>
              <a:defRPr sz="200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8" name="Platshållare för bild 2">
            <a:extLst>
              <a:ext uri="{FF2B5EF4-FFF2-40B4-BE49-F238E27FC236}">
                <a16:creationId xmlns:a16="http://schemas.microsoft.com/office/drawing/2014/main" id="{34F955E2-AB95-AB55-6363-04426A618FC5}"/>
              </a:ext>
            </a:extLst>
          </p:cNvPr>
          <p:cNvSpPr>
            <a:spLocks noGrp="1"/>
          </p:cNvSpPr>
          <p:nvPr>
            <p:ph type="pic" sz="quarter" idx="13" hasCustomPrompt="1"/>
          </p:nvPr>
        </p:nvSpPr>
        <p:spPr>
          <a:xfrm>
            <a:off x="6096000" y="0"/>
            <a:ext cx="6096000" cy="6858000"/>
          </a:xfrm>
        </p:spPr>
        <p:txBody>
          <a:bodyPr bIns="1044000" anchor="ctr"/>
          <a:lstStyle>
            <a:lvl1pPr marL="0" indent="0" algn="ctr">
              <a:buNone/>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6" name="Platshållare för bildnummer 2">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p>
            <a:fld id="{BDDA34D1-BC3C-4CFF-BC3E-FEC53BFF2AC4}" type="slidenum">
              <a:rPr lang="en-SE" smtClean="0"/>
              <a:t>‹#›</a:t>
            </a:fld>
            <a:endParaRPr lang="en-SE"/>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p>
            <a:endParaRPr lang="en-SE"/>
          </a:p>
        </p:txBody>
      </p:sp>
    </p:spTree>
    <p:extLst>
      <p:ext uri="{BB962C8B-B14F-4D97-AF65-F5344CB8AC3E}">
        <p14:creationId xmlns:p14="http://schemas.microsoft.com/office/powerpoint/2010/main" val="212079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Title/chapter, KTH blue">
    <p:bg>
      <p:bgPr>
        <a:solidFill>
          <a:schemeClr val="accent1"/>
        </a:solidFill>
        <a:effectLst/>
      </p:bgPr>
    </p:bg>
    <p:spTree>
      <p:nvGrpSpPr>
        <p:cNvPr id="1" name=""/>
        <p:cNvGrpSpPr/>
        <p:nvPr/>
      </p:nvGrpSpPr>
      <p:grpSpPr>
        <a:xfrm>
          <a:off x="0" y="0"/>
          <a:ext cx="0" cy="0"/>
          <a:chOff x="0" y="0"/>
          <a:chExt cx="0" cy="0"/>
        </a:xfrm>
      </p:grpSpPr>
      <p:pic>
        <p:nvPicPr>
          <p:cNvPr id="9" name="Bild 8">
            <a:extLst>
              <a:ext uri="{FF2B5EF4-FFF2-40B4-BE49-F238E27FC236}">
                <a16:creationId xmlns:a16="http://schemas.microsoft.com/office/drawing/2014/main" id="{BD7C2495-EEC2-B0B4-E314-5E0AAC7DA05C}"/>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pic>
        <p:nvPicPr>
          <p:cNvPr id="8" name="Bild 7">
            <a:extLst>
              <a:ext uri="{FF2B5EF4-FFF2-40B4-BE49-F238E27FC236}">
                <a16:creationId xmlns:a16="http://schemas.microsoft.com/office/drawing/2014/main" id="{2A6CC77B-C027-6CAF-7D4C-2E3A15A5169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0"/>
            <a:ext cx="12192000" cy="6858000"/>
          </a:xfrm>
          <a:prstGeom prst="rect">
            <a:avLst/>
          </a:prstGeom>
        </p:spPr>
      </p:pic>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7218363" cy="2852737"/>
          </a:xfrm>
        </p:spPr>
        <p:txBody>
          <a:bodyPr anchor="b"/>
          <a:lstStyle>
            <a:lvl1pPr>
              <a:defRPr sz="6000">
                <a:solidFill>
                  <a:schemeClr val="bg1"/>
                </a:solidFill>
              </a:defRPr>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7218363" cy="863600"/>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lvl1pPr>
              <a:defRPr>
                <a:solidFill>
                  <a:schemeClr val="bg1"/>
                </a:solidFill>
              </a:defRPr>
            </a:lvl1pPr>
          </a:lstStyle>
          <a:p>
            <a:endParaRPr lang="en-SE"/>
          </a:p>
        </p:txBody>
      </p:sp>
      <p:sp>
        <p:nvSpPr>
          <p:cNvPr id="6" name="Platshållare för bildnummer 5">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spTree>
    <p:extLst>
      <p:ext uri="{BB962C8B-B14F-4D97-AF65-F5344CB8AC3E}">
        <p14:creationId xmlns:p14="http://schemas.microsoft.com/office/powerpoint/2010/main" val="3780294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Title/chapter, image, KTH blue">
    <p:bg>
      <p:bgPr>
        <a:solidFill>
          <a:schemeClr val="accent1"/>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8FF4B0F-EDDD-A22D-72B1-38F4939D3C89}"/>
              </a:ext>
            </a:extLst>
          </p:cNvPr>
          <p:cNvSpPr>
            <a:spLocks noGrp="1"/>
          </p:cNvSpPr>
          <p:nvPr>
            <p:ph type="title"/>
          </p:nvPr>
        </p:nvSpPr>
        <p:spPr>
          <a:xfrm>
            <a:off x="600074" y="2218797"/>
            <a:ext cx="5314951" cy="2852737"/>
          </a:xfrm>
        </p:spPr>
        <p:txBody>
          <a:bodyPr anchor="b"/>
          <a:lstStyle>
            <a:lvl1pPr>
              <a:defRPr sz="5400">
                <a:solidFill>
                  <a:schemeClr val="bg1"/>
                </a:solidFill>
              </a:defRPr>
            </a:lvl1pPr>
          </a:lstStyle>
          <a:p>
            <a:r>
              <a:rPr lang="en-GB"/>
              <a:t>Click to edit Master title style</a:t>
            </a:r>
            <a:endParaRPr lang="sv-SE" dirty="0"/>
          </a:p>
        </p:txBody>
      </p:sp>
      <p:sp>
        <p:nvSpPr>
          <p:cNvPr id="3" name="Platshållare för text 2">
            <a:extLst>
              <a:ext uri="{FF2B5EF4-FFF2-40B4-BE49-F238E27FC236}">
                <a16:creationId xmlns:a16="http://schemas.microsoft.com/office/drawing/2014/main" id="{D2F2B0C3-2BAB-6502-DD24-88356B839479}"/>
              </a:ext>
            </a:extLst>
          </p:cNvPr>
          <p:cNvSpPr>
            <a:spLocks noGrp="1"/>
          </p:cNvSpPr>
          <p:nvPr>
            <p:ph type="body" idx="1"/>
          </p:nvPr>
        </p:nvSpPr>
        <p:spPr>
          <a:xfrm>
            <a:off x="600074" y="5226050"/>
            <a:ext cx="5314951" cy="863600"/>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8" name="Platshållare för bild 2">
            <a:extLst>
              <a:ext uri="{FF2B5EF4-FFF2-40B4-BE49-F238E27FC236}">
                <a16:creationId xmlns:a16="http://schemas.microsoft.com/office/drawing/2014/main" id="{34F955E2-AB95-AB55-6363-04426A618FC5}"/>
              </a:ext>
            </a:extLst>
          </p:cNvPr>
          <p:cNvSpPr>
            <a:spLocks noGrp="1"/>
          </p:cNvSpPr>
          <p:nvPr>
            <p:ph type="pic" sz="quarter" idx="13" hasCustomPrompt="1"/>
          </p:nvPr>
        </p:nvSpPr>
        <p:spPr>
          <a:xfrm>
            <a:off x="6096000" y="0"/>
            <a:ext cx="6096000" cy="6858000"/>
          </a:xfrm>
        </p:spPr>
        <p:txBody>
          <a:bodyPr bIns="1044000" anchor="ctr"/>
          <a:lstStyle>
            <a:lvl1pPr marL="0" indent="0" algn="ctr">
              <a:buNone/>
              <a:defRPr>
                <a:solidFill>
                  <a:schemeClr val="bg1"/>
                </a:solidFill>
              </a:defRPr>
            </a:lvl1pPr>
          </a:lstStyle>
          <a:p>
            <a:r>
              <a:rPr lang="sv-SE" dirty="0" err="1"/>
              <a:t>Click</a:t>
            </a:r>
            <a:r>
              <a:rPr lang="sv-SE" dirty="0"/>
              <a:t> on the </a:t>
            </a:r>
            <a:r>
              <a:rPr lang="sv-SE" dirty="0" err="1"/>
              <a:t>icon</a:t>
            </a:r>
            <a:r>
              <a:rPr lang="sv-SE" dirty="0"/>
              <a:t> or </a:t>
            </a:r>
            <a:br>
              <a:rPr lang="sv-SE" dirty="0"/>
            </a:br>
            <a:r>
              <a:rPr lang="sv-SE" dirty="0"/>
              <a:t>drag and </a:t>
            </a:r>
            <a:r>
              <a:rPr lang="sv-SE" dirty="0" err="1"/>
              <a:t>drop</a:t>
            </a:r>
            <a:r>
              <a:rPr lang="sv-SE" dirty="0"/>
              <a:t> to </a:t>
            </a:r>
            <a:r>
              <a:rPr lang="sv-SE" dirty="0" err="1"/>
              <a:t>insert</a:t>
            </a:r>
            <a:r>
              <a:rPr lang="sv-SE" dirty="0"/>
              <a:t> an image</a:t>
            </a:r>
          </a:p>
        </p:txBody>
      </p:sp>
      <p:sp>
        <p:nvSpPr>
          <p:cNvPr id="6" name="Platshållare för bildnummer 2">
            <a:extLst>
              <a:ext uri="{FF2B5EF4-FFF2-40B4-BE49-F238E27FC236}">
                <a16:creationId xmlns:a16="http://schemas.microsoft.com/office/drawing/2014/main" id="{D29BC8E8-F5C8-822E-801D-9D7D18708ADC}"/>
              </a:ext>
            </a:extLst>
          </p:cNvPr>
          <p:cNvSpPr>
            <a:spLocks noGrp="1"/>
          </p:cNvSpPr>
          <p:nvPr>
            <p:ph type="sldNum" sz="quarter" idx="12"/>
          </p:nvPr>
        </p:nvSpPr>
        <p:spPr/>
        <p:txBody>
          <a:bodyPr/>
          <a:lstStyle>
            <a:lvl1pPr>
              <a:defRPr>
                <a:solidFill>
                  <a:schemeClr val="bg1"/>
                </a:solidFill>
              </a:defRPr>
            </a:lvl1pPr>
          </a:lstStyle>
          <a:p>
            <a:fld id="{BDDA34D1-BC3C-4CFF-BC3E-FEC53BFF2AC4}" type="slidenum">
              <a:rPr lang="en-SE" smtClean="0"/>
              <a:t>‹#›</a:t>
            </a:fld>
            <a:endParaRPr lang="en-SE"/>
          </a:p>
        </p:txBody>
      </p:sp>
      <p:sp>
        <p:nvSpPr>
          <p:cNvPr id="4" name="Platshållare för datum 3">
            <a:extLst>
              <a:ext uri="{FF2B5EF4-FFF2-40B4-BE49-F238E27FC236}">
                <a16:creationId xmlns:a16="http://schemas.microsoft.com/office/drawing/2014/main" id="{F851E848-251E-E2DA-7C4F-1D00914218D5}"/>
              </a:ext>
            </a:extLst>
          </p:cNvPr>
          <p:cNvSpPr>
            <a:spLocks noGrp="1"/>
          </p:cNvSpPr>
          <p:nvPr>
            <p:ph type="dt" sz="half" idx="10"/>
          </p:nvPr>
        </p:nvSpPr>
        <p:spPr/>
        <p:txBody>
          <a:bodyPr/>
          <a:lstStyle>
            <a:lvl1pPr>
              <a:defRPr>
                <a:solidFill>
                  <a:schemeClr val="bg1"/>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7B17E8BE-A4A4-85C9-B892-43238732B056}"/>
              </a:ext>
            </a:extLst>
          </p:cNvPr>
          <p:cNvSpPr>
            <a:spLocks noGrp="1"/>
          </p:cNvSpPr>
          <p:nvPr>
            <p:ph type="ftr" sz="quarter" idx="11"/>
          </p:nvPr>
        </p:nvSpPr>
        <p:spPr/>
        <p:txBody>
          <a:bodyPr/>
          <a:lstStyle>
            <a:lvl1pPr>
              <a:defRPr>
                <a:solidFill>
                  <a:schemeClr val="bg1"/>
                </a:solidFill>
              </a:defRPr>
            </a:lvl1pPr>
          </a:lstStyle>
          <a:p>
            <a:endParaRPr lang="en-SE"/>
          </a:p>
        </p:txBody>
      </p:sp>
      <p:pic>
        <p:nvPicPr>
          <p:cNvPr id="9" name="Bild 8">
            <a:extLst>
              <a:ext uri="{FF2B5EF4-FFF2-40B4-BE49-F238E27FC236}">
                <a16:creationId xmlns:a16="http://schemas.microsoft.com/office/drawing/2014/main" id="{B9CCB106-B724-D4FC-9180-F2081684D46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82681" y="164553"/>
            <a:ext cx="648592" cy="725806"/>
          </a:xfrm>
          <a:prstGeom prst="rect">
            <a:avLst/>
          </a:prstGeom>
        </p:spPr>
      </p:pic>
    </p:spTree>
    <p:extLst>
      <p:ext uri="{BB962C8B-B14F-4D97-AF65-F5344CB8AC3E}">
        <p14:creationId xmlns:p14="http://schemas.microsoft.com/office/powerpoint/2010/main" val="190609329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2.sv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220414E7-5508-776E-6BBC-4EE50480958F}"/>
              </a:ext>
            </a:extLst>
          </p:cNvPr>
          <p:cNvSpPr>
            <a:spLocks noGrp="1"/>
          </p:cNvSpPr>
          <p:nvPr>
            <p:ph type="title"/>
          </p:nvPr>
        </p:nvSpPr>
        <p:spPr>
          <a:xfrm>
            <a:off x="600075" y="1095632"/>
            <a:ext cx="10990263" cy="568412"/>
          </a:xfrm>
          <a:prstGeom prst="rect">
            <a:avLst/>
          </a:prstGeom>
        </p:spPr>
        <p:txBody>
          <a:bodyPr vert="horz" lIns="91440" tIns="108000" rIns="91440" bIns="45720" rtlCol="0" anchor="t">
            <a:no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2006EF76-9662-2CD9-346E-23511E804736}"/>
              </a:ext>
            </a:extLst>
          </p:cNvPr>
          <p:cNvSpPr>
            <a:spLocks noGrp="1"/>
          </p:cNvSpPr>
          <p:nvPr>
            <p:ph type="body" idx="1"/>
          </p:nvPr>
        </p:nvSpPr>
        <p:spPr>
          <a:xfrm>
            <a:off x="600075" y="1872344"/>
            <a:ext cx="10990263" cy="4453808"/>
          </a:xfrm>
          <a:prstGeom prst="rect">
            <a:avLst/>
          </a:prstGeom>
        </p:spPr>
        <p:txBody>
          <a:bodyPr vert="horz" lIns="91440" tIns="45720" rIns="91440" bIns="45720" rtlCol="0">
            <a:no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a:extLst>
              <a:ext uri="{FF2B5EF4-FFF2-40B4-BE49-F238E27FC236}">
                <a16:creationId xmlns:a16="http://schemas.microsoft.com/office/drawing/2014/main" id="{5E3A2378-EA0B-2CB0-A3C0-B0181DFC31CC}"/>
              </a:ext>
            </a:extLst>
          </p:cNvPr>
          <p:cNvSpPr>
            <a:spLocks noGrp="1"/>
          </p:cNvSpPr>
          <p:nvPr>
            <p:ph type="dt" sz="half" idx="2"/>
          </p:nvPr>
        </p:nvSpPr>
        <p:spPr>
          <a:xfrm>
            <a:off x="600075" y="6473327"/>
            <a:ext cx="2743200" cy="94775"/>
          </a:xfrm>
          <a:prstGeom prst="rect">
            <a:avLst/>
          </a:prstGeom>
        </p:spPr>
        <p:txBody>
          <a:bodyPr vert="horz" lIns="91440" tIns="45720" rIns="91440" bIns="45720" rtlCol="0" anchor="ctr"/>
          <a:lstStyle>
            <a:lvl1pPr algn="l">
              <a:defRPr sz="700">
                <a:solidFill>
                  <a:schemeClr val="accent2"/>
                </a:solidFill>
              </a:defRPr>
            </a:lvl1pPr>
          </a:lstStyle>
          <a:p>
            <a:fld id="{9E13F8EA-F418-4D9E-8DE0-92A5680C86AA}" type="datetimeFigureOut">
              <a:rPr lang="en-SE" smtClean="0"/>
              <a:t>2025-05-07</a:t>
            </a:fld>
            <a:endParaRPr lang="en-SE"/>
          </a:p>
        </p:txBody>
      </p:sp>
      <p:sp>
        <p:nvSpPr>
          <p:cNvPr id="5" name="Platshållare för sidfot 4">
            <a:extLst>
              <a:ext uri="{FF2B5EF4-FFF2-40B4-BE49-F238E27FC236}">
                <a16:creationId xmlns:a16="http://schemas.microsoft.com/office/drawing/2014/main" id="{24CA2E8D-AD94-B894-C4F1-B88C763BA32D}"/>
              </a:ext>
            </a:extLst>
          </p:cNvPr>
          <p:cNvSpPr>
            <a:spLocks noGrp="1"/>
          </p:cNvSpPr>
          <p:nvPr>
            <p:ph type="ftr" sz="quarter" idx="3"/>
          </p:nvPr>
        </p:nvSpPr>
        <p:spPr>
          <a:xfrm>
            <a:off x="4037805" y="6470364"/>
            <a:ext cx="4114800" cy="97738"/>
          </a:xfrm>
          <a:prstGeom prst="rect">
            <a:avLst/>
          </a:prstGeom>
        </p:spPr>
        <p:txBody>
          <a:bodyPr vert="horz" lIns="91440" tIns="45720" rIns="91440" bIns="45720" rtlCol="0" anchor="ctr"/>
          <a:lstStyle>
            <a:lvl1pPr algn="ctr">
              <a:defRPr sz="700">
                <a:solidFill>
                  <a:schemeClr val="accent2"/>
                </a:solidFill>
              </a:defRPr>
            </a:lvl1pPr>
          </a:lstStyle>
          <a:p>
            <a:endParaRPr lang="en-SE"/>
          </a:p>
        </p:txBody>
      </p:sp>
      <p:sp>
        <p:nvSpPr>
          <p:cNvPr id="6" name="Platshållare för bildnummer 5">
            <a:extLst>
              <a:ext uri="{FF2B5EF4-FFF2-40B4-BE49-F238E27FC236}">
                <a16:creationId xmlns:a16="http://schemas.microsoft.com/office/drawing/2014/main" id="{045617BD-973D-B163-E4ED-D245FDF0BDFC}"/>
              </a:ext>
            </a:extLst>
          </p:cNvPr>
          <p:cNvSpPr>
            <a:spLocks noGrp="1"/>
          </p:cNvSpPr>
          <p:nvPr>
            <p:ph type="sldNum" sz="quarter" idx="4"/>
          </p:nvPr>
        </p:nvSpPr>
        <p:spPr>
          <a:xfrm>
            <a:off x="8848725" y="6473328"/>
            <a:ext cx="2743200" cy="94775"/>
          </a:xfrm>
          <a:prstGeom prst="rect">
            <a:avLst/>
          </a:prstGeom>
        </p:spPr>
        <p:txBody>
          <a:bodyPr vert="horz" lIns="91440" tIns="45720" rIns="91440" bIns="45720" rtlCol="0" anchor="ctr"/>
          <a:lstStyle>
            <a:lvl1pPr algn="r">
              <a:defRPr sz="700">
                <a:solidFill>
                  <a:schemeClr val="accent2"/>
                </a:solidFill>
              </a:defRPr>
            </a:lvl1pPr>
          </a:lstStyle>
          <a:p>
            <a:fld id="{BDDA34D1-BC3C-4CFF-BC3E-FEC53BFF2AC4}" type="slidenum">
              <a:rPr lang="en-SE" smtClean="0"/>
              <a:t>‹#›</a:t>
            </a:fld>
            <a:endParaRPr lang="en-SE"/>
          </a:p>
        </p:txBody>
      </p:sp>
      <p:pic>
        <p:nvPicPr>
          <p:cNvPr id="11" name="Bild 10">
            <a:extLst>
              <a:ext uri="{FF2B5EF4-FFF2-40B4-BE49-F238E27FC236}">
                <a16:creationId xmlns:a16="http://schemas.microsoft.com/office/drawing/2014/main" id="{57E3D58E-4C99-E6D1-B925-E182668FA2E3}"/>
              </a:ext>
            </a:extLst>
          </p:cNvPr>
          <p:cNvPicPr>
            <a:picLocks noChangeAspect="1"/>
          </p:cNvPicPr>
          <p:nvPr/>
        </p:nvPicPr>
        <p:blipFill>
          <a:blip r:embed="rId49" cstate="print">
            <a:extLst>
              <a:ext uri="{28A0092B-C50C-407E-A947-70E740481C1C}">
                <a14:useLocalDpi xmlns:a14="http://schemas.microsoft.com/office/drawing/2010/main"/>
              </a:ext>
              <a:ext uri="{96DAC541-7B7A-43D3-8B79-37D633B846F1}">
                <asvg:svgBlip xmlns:asvg="http://schemas.microsoft.com/office/drawing/2016/SVG/main" r:embed="rId50"/>
              </a:ext>
            </a:extLst>
          </a:blip>
          <a:stretch>
            <a:fillRect/>
          </a:stretch>
        </p:blipFill>
        <p:spPr>
          <a:xfrm>
            <a:off x="193566" y="164552"/>
            <a:ext cx="714243" cy="799273"/>
          </a:xfrm>
          <a:prstGeom prst="rect">
            <a:avLst/>
          </a:prstGeom>
        </p:spPr>
      </p:pic>
    </p:spTree>
    <p:extLst>
      <p:ext uri="{BB962C8B-B14F-4D97-AF65-F5344CB8AC3E}">
        <p14:creationId xmlns:p14="http://schemas.microsoft.com/office/powerpoint/2010/main" val="4297758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Lst>
  <p:txStyles>
    <p:title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7680">
          <p15:clr>
            <a:srgbClr val="F26B43"/>
          </p15:clr>
        </p15:guide>
        <p15:guide id="3" pos="378">
          <p15:clr>
            <a:srgbClr val="F26B43"/>
          </p15:clr>
        </p15:guide>
        <p15:guide id="4" pos="1343">
          <p15:clr>
            <a:srgbClr val="F26B43"/>
          </p15:clr>
        </p15:guide>
        <p15:guide id="5" pos="1570">
          <p15:clr>
            <a:srgbClr val="F26B43"/>
          </p15:clr>
        </p15:guide>
        <p15:guide id="6" pos="2535">
          <p15:clr>
            <a:srgbClr val="F26B43"/>
          </p15:clr>
        </p15:guide>
        <p15:guide id="7" pos="2761">
          <p15:clr>
            <a:srgbClr val="F26B43"/>
          </p15:clr>
        </p15:guide>
        <p15:guide id="8" pos="3726">
          <p15:clr>
            <a:srgbClr val="F26B43"/>
          </p15:clr>
        </p15:guide>
        <p15:guide id="9" pos="3953">
          <p15:clr>
            <a:srgbClr val="F26B43"/>
          </p15:clr>
        </p15:guide>
        <p15:guide id="10" pos="4918">
          <p15:clr>
            <a:srgbClr val="F26B43"/>
          </p15:clr>
        </p15:guide>
        <p15:guide id="11" pos="5144">
          <p15:clr>
            <a:srgbClr val="F26B43"/>
          </p15:clr>
        </p15:guide>
        <p15:guide id="12" pos="6109">
          <p15:clr>
            <a:srgbClr val="F26B43"/>
          </p15:clr>
        </p15:guide>
        <p15:guide id="13" pos="6336">
          <p15:clr>
            <a:srgbClr val="F26B43"/>
          </p15:clr>
        </p15:guide>
        <p15:guide id="14" pos="7301">
          <p15:clr>
            <a:srgbClr val="F26B43"/>
          </p15:clr>
        </p15:guide>
        <p15:guide id="15" orient="horz">
          <p15:clr>
            <a:srgbClr val="F26B43"/>
          </p15:clr>
        </p15:guide>
        <p15:guide id="16" orient="horz" pos="4320">
          <p15:clr>
            <a:srgbClr val="F26B43"/>
          </p15:clr>
        </p15:guide>
        <p15:guide id="17" orient="horz" pos="514">
          <p15:clr>
            <a:srgbClr val="F26B43"/>
          </p15:clr>
        </p15:guide>
        <p15:guide id="18" orient="horz" pos="861">
          <p15:clr>
            <a:srgbClr val="F26B43"/>
          </p15:clr>
        </p15:guide>
        <p15:guide id="19" orient="horz" pos="1209">
          <p15:clr>
            <a:srgbClr val="F26B43"/>
          </p15:clr>
        </p15:guide>
        <p15:guide id="20" orient="horz" pos="1570">
          <p15:clr>
            <a:srgbClr val="F26B43"/>
          </p15:clr>
        </p15:guide>
        <p15:guide id="21" orient="horz" pos="1903">
          <p15:clr>
            <a:srgbClr val="F26B43"/>
          </p15:clr>
        </p15:guide>
        <p15:guide id="22" orient="horz" pos="2250">
          <p15:clr>
            <a:srgbClr val="F26B43"/>
          </p15:clr>
        </p15:guide>
        <p15:guide id="23" orient="horz" pos="2597">
          <p15:clr>
            <a:srgbClr val="F26B43"/>
          </p15:clr>
        </p15:guide>
        <p15:guide id="24" orient="horz" pos="2945">
          <p15:clr>
            <a:srgbClr val="F26B43"/>
          </p15:clr>
        </p15:guide>
        <p15:guide id="25" orient="horz" pos="3292">
          <p15:clr>
            <a:srgbClr val="F26B43"/>
          </p15:clr>
        </p15:guide>
        <p15:guide id="26" orient="horz" pos="3639">
          <p15:clr>
            <a:srgbClr val="F26B43"/>
          </p15:clr>
        </p15:guide>
        <p15:guide id="27" orient="horz" pos="398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xml"/><Relationship Id="rId5" Type="http://schemas.openxmlformats.org/officeDocument/2006/relationships/image" Target="../media/image56.png"/><Relationship Id="rId4" Type="http://schemas.openxmlformats.org/officeDocument/2006/relationships/image" Target="../media/image58.png"/></Relationships>
</file>

<file path=ppt/slides/_rels/slide1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2.xml"/><Relationship Id="rId4" Type="http://schemas.openxmlformats.org/officeDocument/2006/relationships/image" Target="../media/image65.png"/></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2.xml"/><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69.png"/><Relationship Id="rId1" Type="http://schemas.openxmlformats.org/officeDocument/2006/relationships/slideLayout" Target="../slideLayouts/slideLayout12.xml"/><Relationship Id="rId4" Type="http://schemas.openxmlformats.org/officeDocument/2006/relationships/image" Target="../media/image58.png"/></Relationships>
</file>

<file path=ppt/slides/_rels/slide1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72.png"/><Relationship Id="rId4" Type="http://schemas.openxmlformats.org/officeDocument/2006/relationships/image" Target="../media/image71.png"/></Relationships>
</file>

<file path=ppt/slides/_rels/slide1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2.xml"/><Relationship Id="rId4" Type="http://schemas.openxmlformats.org/officeDocument/2006/relationships/image" Target="../media/image75.png"/></Relationships>
</file>

<file path=ppt/slides/_rels/slide1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12.xml"/><Relationship Id="rId4" Type="http://schemas.openxmlformats.org/officeDocument/2006/relationships/image" Target="../media/image78.png"/></Relationships>
</file>

<file path=ppt/slides/_rels/slide2.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17" Type="http://schemas.openxmlformats.org/officeDocument/2006/relationships/image" Target="../media/image46.png"/><Relationship Id="rId2" Type="http://schemas.openxmlformats.org/officeDocument/2006/relationships/notesSlide" Target="../notesSlides/notesSlide2.xml"/><Relationship Id="rId16" Type="http://schemas.openxmlformats.org/officeDocument/2006/relationships/image" Target="../media/image45.png"/><Relationship Id="rId1" Type="http://schemas.openxmlformats.org/officeDocument/2006/relationships/slideLayout" Target="../slideLayouts/slideLayout12.xml"/><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5" Type="http://schemas.openxmlformats.org/officeDocument/2006/relationships/image" Target="../media/image4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 Id="rId14" Type="http://schemas.openxmlformats.org/officeDocument/2006/relationships/image" Target="../media/image43.svg"/></Relationships>
</file>

<file path=ppt/slides/_rels/slide20.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82.png"/><Relationship Id="rId4" Type="http://schemas.openxmlformats.org/officeDocument/2006/relationships/image" Target="../media/image81.png"/></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82.png"/><Relationship Id="rId4" Type="http://schemas.openxmlformats.org/officeDocument/2006/relationships/image" Target="../media/image8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sv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jpeg"/></Relationships>
</file>

<file path=ppt/slides/_rels/slide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53.png"/></Relationships>
</file>

<file path=ppt/slides/_rels/slide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54.png"/><Relationship Id="rId4" Type="http://schemas.openxmlformats.org/officeDocument/2006/relationships/image" Target="../media/image51.svg"/></Relationships>
</file>

<file path=ppt/slides/_rels/slide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1.svg"/></Relationships>
</file>

<file path=ppt/slides/_rels/slide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15E97-85E2-5866-4C63-2C548B055AFD}"/>
              </a:ext>
            </a:extLst>
          </p:cNvPr>
          <p:cNvSpPr>
            <a:spLocks noGrp="1"/>
          </p:cNvSpPr>
          <p:nvPr>
            <p:ph type="ctrTitle"/>
          </p:nvPr>
        </p:nvSpPr>
        <p:spPr>
          <a:xfrm>
            <a:off x="703385" y="2756231"/>
            <a:ext cx="11094293" cy="2387600"/>
          </a:xfrm>
        </p:spPr>
        <p:txBody>
          <a:bodyPr/>
          <a:lstStyle/>
          <a:p>
            <a:r>
              <a:rPr lang="en-GB" sz="4000" dirty="0"/>
              <a:t>Si3: Simulation-Driven Design of a Next-Generation Semiconductor Detector for PET and SPECT Imaging</a:t>
            </a:r>
            <a:endParaRPr lang="en-SE" sz="4000" dirty="0"/>
          </a:p>
        </p:txBody>
      </p:sp>
      <p:sp>
        <p:nvSpPr>
          <p:cNvPr id="3" name="Subtitle 2">
            <a:extLst>
              <a:ext uri="{FF2B5EF4-FFF2-40B4-BE49-F238E27FC236}">
                <a16:creationId xmlns:a16="http://schemas.microsoft.com/office/drawing/2014/main" id="{2AC2AAAF-D57F-83EB-FBFC-306C75F02545}"/>
              </a:ext>
            </a:extLst>
          </p:cNvPr>
          <p:cNvSpPr>
            <a:spLocks noGrp="1"/>
          </p:cNvSpPr>
          <p:nvPr>
            <p:ph type="subTitle" idx="1"/>
          </p:nvPr>
        </p:nvSpPr>
        <p:spPr>
          <a:xfrm>
            <a:off x="1524000" y="4958450"/>
            <a:ext cx="9144000" cy="1655762"/>
          </a:xfrm>
        </p:spPr>
        <p:txBody>
          <a:bodyPr/>
          <a:lstStyle/>
          <a:p>
            <a:r>
              <a:rPr lang="en-GB" b="1" u="sng" dirty="0"/>
              <a:t>Luca Terenzi</a:t>
            </a:r>
            <a:r>
              <a:rPr lang="en-GB" dirty="0"/>
              <a:t>, Per Lundhammar, Mats Danielsson</a:t>
            </a:r>
          </a:p>
        </p:txBody>
      </p:sp>
    </p:spTree>
    <p:extLst>
      <p:ext uri="{BB962C8B-B14F-4D97-AF65-F5344CB8AC3E}">
        <p14:creationId xmlns:p14="http://schemas.microsoft.com/office/powerpoint/2010/main" val="2300026099"/>
      </p:ext>
    </p:extLst>
  </p:cSld>
  <p:clrMapOvr>
    <a:masterClrMapping/>
  </p:clrMapOvr>
  <mc:AlternateContent xmlns:mc="http://schemas.openxmlformats.org/markup-compatibility/2006" xmlns:p14="http://schemas.microsoft.com/office/powerpoint/2010/main">
    <mc:Choice Requires="p14">
      <p:transition spd="slow" p14:dur="2000" advTm="12354"/>
    </mc:Choice>
    <mc:Fallback xmlns="">
      <p:transition spd="slow" advTm="1235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84131-FF65-AC90-D652-E2EA08D353F5}"/>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1F372142-7DB8-3127-29B6-C0DB8FE54815}"/>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grpSp>
        <p:nvGrpSpPr>
          <p:cNvPr id="23" name="Group 22">
            <a:extLst>
              <a:ext uri="{FF2B5EF4-FFF2-40B4-BE49-F238E27FC236}">
                <a16:creationId xmlns:a16="http://schemas.microsoft.com/office/drawing/2014/main" id="{8EAC00C2-2BC1-1CF3-EF70-B4425F98C2C5}"/>
              </a:ext>
            </a:extLst>
          </p:cNvPr>
          <p:cNvGrpSpPr/>
          <p:nvPr/>
        </p:nvGrpSpPr>
        <p:grpSpPr>
          <a:xfrm>
            <a:off x="3536950" y="2159001"/>
            <a:ext cx="4791536" cy="2971800"/>
            <a:chOff x="368300" y="2266950"/>
            <a:chExt cx="4648200" cy="2882900"/>
          </a:xfrm>
        </p:grpSpPr>
        <p:grpSp>
          <p:nvGrpSpPr>
            <p:cNvPr id="21" name="Group 20">
              <a:extLst>
                <a:ext uri="{FF2B5EF4-FFF2-40B4-BE49-F238E27FC236}">
                  <a16:creationId xmlns:a16="http://schemas.microsoft.com/office/drawing/2014/main" id="{265D9AE3-8D4C-0643-831E-322784DB054B}"/>
                </a:ext>
              </a:extLst>
            </p:cNvPr>
            <p:cNvGrpSpPr/>
            <p:nvPr/>
          </p:nvGrpSpPr>
          <p:grpSpPr>
            <a:xfrm>
              <a:off x="368300" y="2266950"/>
              <a:ext cx="4648200" cy="2813050"/>
              <a:chOff x="698500" y="1835150"/>
              <a:chExt cx="4648200" cy="2813050"/>
            </a:xfrm>
          </p:grpSpPr>
          <p:sp>
            <p:nvSpPr>
              <p:cNvPr id="5" name="Rectangle 4">
                <a:extLst>
                  <a:ext uri="{FF2B5EF4-FFF2-40B4-BE49-F238E27FC236}">
                    <a16:creationId xmlns:a16="http://schemas.microsoft.com/office/drawing/2014/main" id="{BF8EC70F-D1A3-27D3-141C-9457203A062B}"/>
                  </a:ext>
                </a:extLst>
              </p:cNvPr>
              <p:cNvSpPr/>
              <p:nvPr/>
            </p:nvSpPr>
            <p:spPr>
              <a:xfrm>
                <a:off x="698500" y="1911350"/>
                <a:ext cx="4648200" cy="2736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 name="Rectangle 5">
                <a:extLst>
                  <a:ext uri="{FF2B5EF4-FFF2-40B4-BE49-F238E27FC236}">
                    <a16:creationId xmlns:a16="http://schemas.microsoft.com/office/drawing/2014/main" id="{614FAC19-DE2E-A9F7-FFD3-118964808F90}"/>
                  </a:ext>
                </a:extLst>
              </p:cNvPr>
              <p:cNvSpPr/>
              <p:nvPr/>
            </p:nvSpPr>
            <p:spPr>
              <a:xfrm>
                <a:off x="946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Rectangle 10">
                <a:extLst>
                  <a:ext uri="{FF2B5EF4-FFF2-40B4-BE49-F238E27FC236}">
                    <a16:creationId xmlns:a16="http://schemas.microsoft.com/office/drawing/2014/main" id="{7EF9A007-8DF0-CFBC-D5CA-93C33BF743CB}"/>
                  </a:ext>
                </a:extLst>
              </p:cNvPr>
              <p:cNvSpPr/>
              <p:nvPr/>
            </p:nvSpPr>
            <p:spPr>
              <a:xfrm>
                <a:off x="18669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F6502101-88AB-72AC-EF36-D457ACE99E10}"/>
                  </a:ext>
                </a:extLst>
              </p:cNvPr>
              <p:cNvSpPr/>
              <p:nvPr/>
            </p:nvSpPr>
            <p:spPr>
              <a:xfrm>
                <a:off x="27876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7" name="Rectangle 16">
                <a:extLst>
                  <a:ext uri="{FF2B5EF4-FFF2-40B4-BE49-F238E27FC236}">
                    <a16:creationId xmlns:a16="http://schemas.microsoft.com/office/drawing/2014/main" id="{93E09729-8A8E-755C-D88E-C3139927EB70}"/>
                  </a:ext>
                </a:extLst>
              </p:cNvPr>
              <p:cNvSpPr/>
              <p:nvPr/>
            </p:nvSpPr>
            <p:spPr>
              <a:xfrm>
                <a:off x="37084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8" name="Rectangle 17">
                <a:extLst>
                  <a:ext uri="{FF2B5EF4-FFF2-40B4-BE49-F238E27FC236}">
                    <a16:creationId xmlns:a16="http://schemas.microsoft.com/office/drawing/2014/main" id="{66592AB6-D3C3-DDCD-4D1D-3A5668DC79AA}"/>
                  </a:ext>
                </a:extLst>
              </p:cNvPr>
              <p:cNvSpPr/>
              <p:nvPr/>
            </p:nvSpPr>
            <p:spPr>
              <a:xfrm>
                <a:off x="4629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22" name="Rectangle 21">
              <a:extLst>
                <a:ext uri="{FF2B5EF4-FFF2-40B4-BE49-F238E27FC236}">
                  <a16:creationId xmlns:a16="http://schemas.microsoft.com/office/drawing/2014/main" id="{3969B04C-5EE4-2372-06AC-E147E1D890C6}"/>
                </a:ext>
              </a:extLst>
            </p:cNvPr>
            <p:cNvSpPr/>
            <p:nvPr/>
          </p:nvSpPr>
          <p:spPr>
            <a:xfrm>
              <a:off x="368300" y="5080000"/>
              <a:ext cx="464820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4" name="Cloud 3">
            <a:extLst>
              <a:ext uri="{FF2B5EF4-FFF2-40B4-BE49-F238E27FC236}">
                <a16:creationId xmlns:a16="http://schemas.microsoft.com/office/drawing/2014/main" id="{931FA90F-8544-ADDF-28D6-54C8D44C7F43}"/>
              </a:ext>
            </a:extLst>
          </p:cNvPr>
          <p:cNvSpPr/>
          <p:nvPr/>
        </p:nvSpPr>
        <p:spPr>
          <a:xfrm>
            <a:off x="5514904" y="3565159"/>
            <a:ext cx="414541" cy="414541"/>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8" name="Rectangle 7">
            <a:extLst>
              <a:ext uri="{FF2B5EF4-FFF2-40B4-BE49-F238E27FC236}">
                <a16:creationId xmlns:a16="http://schemas.microsoft.com/office/drawing/2014/main" id="{8D4A8EEC-343E-216C-0BD3-ACAECA8685D3}"/>
              </a:ext>
            </a:extLst>
          </p:cNvPr>
          <p:cNvSpPr/>
          <p:nvPr/>
        </p:nvSpPr>
        <p:spPr>
          <a:xfrm>
            <a:off x="299737" y="1587501"/>
            <a:ext cx="477844" cy="7200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9" name="Rectangle 8">
            <a:extLst>
              <a:ext uri="{FF2B5EF4-FFF2-40B4-BE49-F238E27FC236}">
                <a16:creationId xmlns:a16="http://schemas.microsoft.com/office/drawing/2014/main" id="{C978108E-DCFE-9DBB-27BA-AF1B49DD97C6}"/>
              </a:ext>
            </a:extLst>
          </p:cNvPr>
          <p:cNvSpPr/>
          <p:nvPr/>
        </p:nvSpPr>
        <p:spPr>
          <a:xfrm>
            <a:off x="299737" y="1895721"/>
            <a:ext cx="477844" cy="38950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0" name="TextBox 9">
            <a:extLst>
              <a:ext uri="{FF2B5EF4-FFF2-40B4-BE49-F238E27FC236}">
                <a16:creationId xmlns:a16="http://schemas.microsoft.com/office/drawing/2014/main" id="{DF8C6364-9C27-EE8D-15C0-1C8B22696182}"/>
              </a:ext>
            </a:extLst>
          </p:cNvPr>
          <p:cNvSpPr txBox="1"/>
          <p:nvPr/>
        </p:nvSpPr>
        <p:spPr>
          <a:xfrm>
            <a:off x="930402" y="1454226"/>
            <a:ext cx="1596898" cy="1569660"/>
          </a:xfrm>
          <a:prstGeom prst="rect">
            <a:avLst/>
          </a:prstGeom>
          <a:noFill/>
        </p:spPr>
        <p:txBody>
          <a:bodyPr wrap="square" rtlCol="0">
            <a:spAutoFit/>
          </a:bodyPr>
          <a:lstStyle/>
          <a:p>
            <a:r>
              <a:rPr lang="en-GB" sz="1600" dirty="0"/>
              <a:t>Electrodes</a:t>
            </a:r>
          </a:p>
          <a:p>
            <a:endParaRPr lang="en-GB" sz="1600" dirty="0"/>
          </a:p>
          <a:p>
            <a:r>
              <a:rPr lang="en-GB" sz="1600" dirty="0"/>
              <a:t>Silicon bulk</a:t>
            </a:r>
          </a:p>
          <a:p>
            <a:endParaRPr lang="en-GB" sz="1600" dirty="0"/>
          </a:p>
          <a:p>
            <a:endParaRPr lang="en-GB" sz="1600" dirty="0"/>
          </a:p>
          <a:p>
            <a:r>
              <a:rPr lang="en-GB" sz="1600" dirty="0"/>
              <a:t>Electron cloud</a:t>
            </a:r>
            <a:endParaRPr lang="en-SE" sz="1600" dirty="0"/>
          </a:p>
        </p:txBody>
      </p:sp>
      <p:sp>
        <p:nvSpPr>
          <p:cNvPr id="13" name="Cloud 12">
            <a:extLst>
              <a:ext uri="{FF2B5EF4-FFF2-40B4-BE49-F238E27FC236}">
                <a16:creationId xmlns:a16="http://schemas.microsoft.com/office/drawing/2014/main" id="{7703621B-E757-8C96-8630-BDD292887585}"/>
              </a:ext>
            </a:extLst>
          </p:cNvPr>
          <p:cNvSpPr/>
          <p:nvPr/>
        </p:nvSpPr>
        <p:spPr>
          <a:xfrm>
            <a:off x="408945" y="2764459"/>
            <a:ext cx="259427" cy="259427"/>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 name="Slide Number Placeholder 4">
            <a:extLst>
              <a:ext uri="{FF2B5EF4-FFF2-40B4-BE49-F238E27FC236}">
                <a16:creationId xmlns:a16="http://schemas.microsoft.com/office/drawing/2014/main" id="{E50133D1-9301-A53D-0572-0710BF786631}"/>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10</a:t>
            </a:fld>
            <a:endParaRPr lang="sv-SE" sz="1000" dirty="0"/>
          </a:p>
        </p:txBody>
      </p:sp>
    </p:spTree>
    <p:extLst>
      <p:ext uri="{BB962C8B-B14F-4D97-AF65-F5344CB8AC3E}">
        <p14:creationId xmlns:p14="http://schemas.microsoft.com/office/powerpoint/2010/main" val="1285114580"/>
      </p:ext>
    </p:extLst>
  </p:cSld>
  <p:clrMapOvr>
    <a:masterClrMapping/>
  </p:clrMapOvr>
  <mc:AlternateContent xmlns:mc="http://schemas.openxmlformats.org/markup-compatibility/2006" xmlns:p14="http://schemas.microsoft.com/office/powerpoint/2010/main">
    <mc:Choice Requires="p14">
      <p:transition spd="slow" p14:dur="2000" advTm="998"/>
    </mc:Choice>
    <mc:Fallback xmlns="">
      <p:transition spd="slow" advTm="99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59A421-C3B7-00CE-B66A-2703CBF5E078}"/>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524BB2A5-A08D-757C-F07B-670B61A53358}"/>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grpSp>
        <p:nvGrpSpPr>
          <p:cNvPr id="23" name="Group 22">
            <a:extLst>
              <a:ext uri="{FF2B5EF4-FFF2-40B4-BE49-F238E27FC236}">
                <a16:creationId xmlns:a16="http://schemas.microsoft.com/office/drawing/2014/main" id="{90C4939B-8455-F65D-9C19-8755148E3A12}"/>
              </a:ext>
            </a:extLst>
          </p:cNvPr>
          <p:cNvGrpSpPr/>
          <p:nvPr/>
        </p:nvGrpSpPr>
        <p:grpSpPr>
          <a:xfrm>
            <a:off x="3536950" y="2159001"/>
            <a:ext cx="4791536" cy="2971800"/>
            <a:chOff x="368300" y="2266950"/>
            <a:chExt cx="4648200" cy="2882900"/>
          </a:xfrm>
        </p:grpSpPr>
        <p:grpSp>
          <p:nvGrpSpPr>
            <p:cNvPr id="21" name="Group 20">
              <a:extLst>
                <a:ext uri="{FF2B5EF4-FFF2-40B4-BE49-F238E27FC236}">
                  <a16:creationId xmlns:a16="http://schemas.microsoft.com/office/drawing/2014/main" id="{C0005E1E-3ED3-2C6A-940D-1DF794074FEA}"/>
                </a:ext>
              </a:extLst>
            </p:cNvPr>
            <p:cNvGrpSpPr/>
            <p:nvPr/>
          </p:nvGrpSpPr>
          <p:grpSpPr>
            <a:xfrm>
              <a:off x="368300" y="2266950"/>
              <a:ext cx="4648200" cy="2813050"/>
              <a:chOff x="698500" y="1835150"/>
              <a:chExt cx="4648200" cy="2813050"/>
            </a:xfrm>
          </p:grpSpPr>
          <p:sp>
            <p:nvSpPr>
              <p:cNvPr id="5" name="Rectangle 4">
                <a:extLst>
                  <a:ext uri="{FF2B5EF4-FFF2-40B4-BE49-F238E27FC236}">
                    <a16:creationId xmlns:a16="http://schemas.microsoft.com/office/drawing/2014/main" id="{A065F2D1-37E8-4560-335E-CFC8F5D419AB}"/>
                  </a:ext>
                </a:extLst>
              </p:cNvPr>
              <p:cNvSpPr/>
              <p:nvPr/>
            </p:nvSpPr>
            <p:spPr>
              <a:xfrm>
                <a:off x="698500" y="1911350"/>
                <a:ext cx="4648200" cy="2736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 name="Rectangle 5">
                <a:extLst>
                  <a:ext uri="{FF2B5EF4-FFF2-40B4-BE49-F238E27FC236}">
                    <a16:creationId xmlns:a16="http://schemas.microsoft.com/office/drawing/2014/main" id="{B37AC6D9-76A2-86CB-5176-BF5C9ECBA2E6}"/>
                  </a:ext>
                </a:extLst>
              </p:cNvPr>
              <p:cNvSpPr/>
              <p:nvPr/>
            </p:nvSpPr>
            <p:spPr>
              <a:xfrm>
                <a:off x="946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Rectangle 10">
                <a:extLst>
                  <a:ext uri="{FF2B5EF4-FFF2-40B4-BE49-F238E27FC236}">
                    <a16:creationId xmlns:a16="http://schemas.microsoft.com/office/drawing/2014/main" id="{5F798450-DDFD-B890-5071-D47C41830F35}"/>
                  </a:ext>
                </a:extLst>
              </p:cNvPr>
              <p:cNvSpPr/>
              <p:nvPr/>
            </p:nvSpPr>
            <p:spPr>
              <a:xfrm>
                <a:off x="18669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4C6B0F4C-2226-EA59-5E7D-195A17FB531D}"/>
                  </a:ext>
                </a:extLst>
              </p:cNvPr>
              <p:cNvSpPr/>
              <p:nvPr/>
            </p:nvSpPr>
            <p:spPr>
              <a:xfrm>
                <a:off x="27876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7" name="Rectangle 16">
                <a:extLst>
                  <a:ext uri="{FF2B5EF4-FFF2-40B4-BE49-F238E27FC236}">
                    <a16:creationId xmlns:a16="http://schemas.microsoft.com/office/drawing/2014/main" id="{2B709587-78B0-631F-250F-755CD1A8894D}"/>
                  </a:ext>
                </a:extLst>
              </p:cNvPr>
              <p:cNvSpPr/>
              <p:nvPr/>
            </p:nvSpPr>
            <p:spPr>
              <a:xfrm>
                <a:off x="37084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8" name="Rectangle 17">
                <a:extLst>
                  <a:ext uri="{FF2B5EF4-FFF2-40B4-BE49-F238E27FC236}">
                    <a16:creationId xmlns:a16="http://schemas.microsoft.com/office/drawing/2014/main" id="{D2313105-6C9C-C16F-212F-D019E77EFD0B}"/>
                  </a:ext>
                </a:extLst>
              </p:cNvPr>
              <p:cNvSpPr/>
              <p:nvPr/>
            </p:nvSpPr>
            <p:spPr>
              <a:xfrm>
                <a:off x="4629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22" name="Rectangle 21">
              <a:extLst>
                <a:ext uri="{FF2B5EF4-FFF2-40B4-BE49-F238E27FC236}">
                  <a16:creationId xmlns:a16="http://schemas.microsoft.com/office/drawing/2014/main" id="{A26E73B6-927A-2005-7DCC-EF06A43442EC}"/>
                </a:ext>
              </a:extLst>
            </p:cNvPr>
            <p:cNvSpPr/>
            <p:nvPr/>
          </p:nvSpPr>
          <p:spPr>
            <a:xfrm>
              <a:off x="368300" y="5080000"/>
              <a:ext cx="464820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4" name="Cloud 3">
            <a:extLst>
              <a:ext uri="{FF2B5EF4-FFF2-40B4-BE49-F238E27FC236}">
                <a16:creationId xmlns:a16="http://schemas.microsoft.com/office/drawing/2014/main" id="{4DDB36E4-AE3A-FE19-5FC6-C876141CFA93}"/>
              </a:ext>
            </a:extLst>
          </p:cNvPr>
          <p:cNvSpPr/>
          <p:nvPr/>
        </p:nvSpPr>
        <p:spPr>
          <a:xfrm>
            <a:off x="5352574" y="2237551"/>
            <a:ext cx="876776" cy="876776"/>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 name="TextBox 1">
            <a:extLst>
              <a:ext uri="{FF2B5EF4-FFF2-40B4-BE49-F238E27FC236}">
                <a16:creationId xmlns:a16="http://schemas.microsoft.com/office/drawing/2014/main" id="{B9B51546-12A0-B9E1-3900-F26B7C2364B5}"/>
              </a:ext>
            </a:extLst>
          </p:cNvPr>
          <p:cNvSpPr txBox="1"/>
          <p:nvPr/>
        </p:nvSpPr>
        <p:spPr>
          <a:xfrm>
            <a:off x="5628281" y="1817174"/>
            <a:ext cx="611194" cy="338554"/>
          </a:xfrm>
          <a:prstGeom prst="rect">
            <a:avLst/>
          </a:prstGeom>
          <a:noFill/>
        </p:spPr>
        <p:txBody>
          <a:bodyPr wrap="square" rtlCol="0">
            <a:spAutoFit/>
          </a:bodyPr>
          <a:lstStyle/>
          <a:p>
            <a:r>
              <a:rPr lang="en-GB" sz="1600" dirty="0"/>
              <a:t>78 e</a:t>
            </a:r>
            <a:r>
              <a:rPr lang="en-GB" sz="1600" baseline="30000" dirty="0"/>
              <a:t>-</a:t>
            </a:r>
            <a:endParaRPr lang="en-SE" sz="1600" dirty="0"/>
          </a:p>
        </p:txBody>
      </p:sp>
      <p:sp>
        <p:nvSpPr>
          <p:cNvPr id="3" name="TextBox 2">
            <a:extLst>
              <a:ext uri="{FF2B5EF4-FFF2-40B4-BE49-F238E27FC236}">
                <a16:creationId xmlns:a16="http://schemas.microsoft.com/office/drawing/2014/main" id="{F0DB7289-608A-EAED-BF66-F52EDB66BC6E}"/>
              </a:ext>
            </a:extLst>
          </p:cNvPr>
          <p:cNvSpPr txBox="1"/>
          <p:nvPr/>
        </p:nvSpPr>
        <p:spPr>
          <a:xfrm>
            <a:off x="6651107" y="1817174"/>
            <a:ext cx="538827" cy="338554"/>
          </a:xfrm>
          <a:prstGeom prst="rect">
            <a:avLst/>
          </a:prstGeom>
          <a:noFill/>
        </p:spPr>
        <p:txBody>
          <a:bodyPr wrap="square" rtlCol="0">
            <a:spAutoFit/>
          </a:bodyPr>
          <a:lstStyle/>
          <a:p>
            <a:r>
              <a:rPr lang="en-GB" sz="1600" dirty="0"/>
              <a:t>2 e</a:t>
            </a:r>
            <a:r>
              <a:rPr lang="en-GB" sz="1600" baseline="30000" dirty="0"/>
              <a:t>-</a:t>
            </a:r>
            <a:endParaRPr lang="en-SE" sz="1600" dirty="0"/>
          </a:p>
        </p:txBody>
      </p:sp>
      <p:sp>
        <p:nvSpPr>
          <p:cNvPr id="7" name="TextBox 6">
            <a:extLst>
              <a:ext uri="{FF2B5EF4-FFF2-40B4-BE49-F238E27FC236}">
                <a16:creationId xmlns:a16="http://schemas.microsoft.com/office/drawing/2014/main" id="{F3CCFEDA-CBA7-4689-B8CB-3767B3E0A203}"/>
              </a:ext>
            </a:extLst>
          </p:cNvPr>
          <p:cNvSpPr txBox="1"/>
          <p:nvPr/>
        </p:nvSpPr>
        <p:spPr>
          <a:xfrm>
            <a:off x="4698188" y="1817174"/>
            <a:ext cx="611194" cy="338554"/>
          </a:xfrm>
          <a:prstGeom prst="rect">
            <a:avLst/>
          </a:prstGeom>
          <a:noFill/>
        </p:spPr>
        <p:txBody>
          <a:bodyPr wrap="square" rtlCol="0">
            <a:spAutoFit/>
          </a:bodyPr>
          <a:lstStyle/>
          <a:p>
            <a:r>
              <a:rPr lang="en-GB" sz="1600" dirty="0"/>
              <a:t>20 e</a:t>
            </a:r>
            <a:r>
              <a:rPr lang="en-GB" sz="1600" baseline="30000" dirty="0"/>
              <a:t>-</a:t>
            </a:r>
            <a:endParaRPr lang="en-SE" sz="1600" dirty="0"/>
          </a:p>
        </p:txBody>
      </p:sp>
      <p:sp>
        <p:nvSpPr>
          <p:cNvPr id="13" name="Rectangle 12">
            <a:extLst>
              <a:ext uri="{FF2B5EF4-FFF2-40B4-BE49-F238E27FC236}">
                <a16:creationId xmlns:a16="http://schemas.microsoft.com/office/drawing/2014/main" id="{C62B5826-8165-20E5-A916-802CA03A9848}"/>
              </a:ext>
            </a:extLst>
          </p:cNvPr>
          <p:cNvSpPr/>
          <p:nvPr/>
        </p:nvSpPr>
        <p:spPr>
          <a:xfrm>
            <a:off x="299737" y="1587501"/>
            <a:ext cx="477844" cy="7200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4" name="Rectangle 13">
            <a:extLst>
              <a:ext uri="{FF2B5EF4-FFF2-40B4-BE49-F238E27FC236}">
                <a16:creationId xmlns:a16="http://schemas.microsoft.com/office/drawing/2014/main" id="{213C7B6D-60E7-B4A6-97A7-C04B03D554FE}"/>
              </a:ext>
            </a:extLst>
          </p:cNvPr>
          <p:cNvSpPr/>
          <p:nvPr/>
        </p:nvSpPr>
        <p:spPr>
          <a:xfrm>
            <a:off x="299737" y="1895721"/>
            <a:ext cx="477844" cy="38950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5" name="TextBox 14">
            <a:extLst>
              <a:ext uri="{FF2B5EF4-FFF2-40B4-BE49-F238E27FC236}">
                <a16:creationId xmlns:a16="http://schemas.microsoft.com/office/drawing/2014/main" id="{7F8E3BA3-A705-2AEF-79E5-EDD0226716BE}"/>
              </a:ext>
            </a:extLst>
          </p:cNvPr>
          <p:cNvSpPr txBox="1"/>
          <p:nvPr/>
        </p:nvSpPr>
        <p:spPr>
          <a:xfrm>
            <a:off x="930402" y="1454226"/>
            <a:ext cx="1596898" cy="1569660"/>
          </a:xfrm>
          <a:prstGeom prst="rect">
            <a:avLst/>
          </a:prstGeom>
          <a:noFill/>
        </p:spPr>
        <p:txBody>
          <a:bodyPr wrap="square" rtlCol="0">
            <a:spAutoFit/>
          </a:bodyPr>
          <a:lstStyle/>
          <a:p>
            <a:r>
              <a:rPr lang="en-GB" sz="1600" dirty="0"/>
              <a:t>Electrodes</a:t>
            </a:r>
          </a:p>
          <a:p>
            <a:endParaRPr lang="en-GB" sz="1600" dirty="0"/>
          </a:p>
          <a:p>
            <a:r>
              <a:rPr lang="en-GB" sz="1600" dirty="0"/>
              <a:t>Silicon bulk</a:t>
            </a:r>
          </a:p>
          <a:p>
            <a:endParaRPr lang="en-GB" sz="1600" dirty="0"/>
          </a:p>
          <a:p>
            <a:endParaRPr lang="en-GB" sz="1600" dirty="0"/>
          </a:p>
          <a:p>
            <a:r>
              <a:rPr lang="en-GB" sz="1600" dirty="0"/>
              <a:t>Electron cloud</a:t>
            </a:r>
            <a:endParaRPr lang="en-SE" sz="1600" dirty="0"/>
          </a:p>
        </p:txBody>
      </p:sp>
      <p:sp>
        <p:nvSpPr>
          <p:cNvPr id="19" name="Cloud 18">
            <a:extLst>
              <a:ext uri="{FF2B5EF4-FFF2-40B4-BE49-F238E27FC236}">
                <a16:creationId xmlns:a16="http://schemas.microsoft.com/office/drawing/2014/main" id="{B5459643-E0F0-C089-0602-7AB155CC3FD0}"/>
              </a:ext>
            </a:extLst>
          </p:cNvPr>
          <p:cNvSpPr/>
          <p:nvPr/>
        </p:nvSpPr>
        <p:spPr>
          <a:xfrm>
            <a:off x="408945" y="2764459"/>
            <a:ext cx="259427" cy="259427"/>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4" name="Explosion: 8 Points 23">
            <a:extLst>
              <a:ext uri="{FF2B5EF4-FFF2-40B4-BE49-F238E27FC236}">
                <a16:creationId xmlns:a16="http://schemas.microsoft.com/office/drawing/2014/main" id="{93E4B890-55A7-B121-3A7B-7E18F79B3B19}"/>
              </a:ext>
            </a:extLst>
          </p:cNvPr>
          <p:cNvSpPr/>
          <p:nvPr/>
        </p:nvSpPr>
        <p:spPr>
          <a:xfrm>
            <a:off x="5632897" y="4175055"/>
            <a:ext cx="248740" cy="307653"/>
          </a:xfrm>
          <a:prstGeom prst="irregularSeal1">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5" name="TextBox 24">
            <a:extLst>
              <a:ext uri="{FF2B5EF4-FFF2-40B4-BE49-F238E27FC236}">
                <a16:creationId xmlns:a16="http://schemas.microsoft.com/office/drawing/2014/main" id="{26B78EC7-4AC1-87CE-8830-04E4144E6AFF}"/>
              </a:ext>
            </a:extLst>
          </p:cNvPr>
          <p:cNvSpPr txBox="1"/>
          <p:nvPr/>
        </p:nvSpPr>
        <p:spPr>
          <a:xfrm>
            <a:off x="5999433" y="4159604"/>
            <a:ext cx="2211256" cy="338554"/>
          </a:xfrm>
          <a:prstGeom prst="rect">
            <a:avLst/>
          </a:prstGeom>
          <a:noFill/>
        </p:spPr>
        <p:txBody>
          <a:bodyPr wrap="square" rtlCol="0">
            <a:spAutoFit/>
          </a:bodyPr>
          <a:lstStyle/>
          <a:p>
            <a:r>
              <a:rPr lang="en-GB" sz="1600" dirty="0"/>
              <a:t>Interaction coordinates?</a:t>
            </a:r>
            <a:endParaRPr lang="en-SE" sz="1600" dirty="0"/>
          </a:p>
        </p:txBody>
      </p:sp>
      <p:sp>
        <p:nvSpPr>
          <p:cNvPr id="8" name="Slide Number Placeholder 4">
            <a:extLst>
              <a:ext uri="{FF2B5EF4-FFF2-40B4-BE49-F238E27FC236}">
                <a16:creationId xmlns:a16="http://schemas.microsoft.com/office/drawing/2014/main" id="{E6D67AF7-92C1-A1C9-C0B6-02C8D18957B5}"/>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11</a:t>
            </a:fld>
            <a:endParaRPr lang="sv-SE" sz="1000" dirty="0"/>
          </a:p>
        </p:txBody>
      </p:sp>
    </p:spTree>
    <p:extLst>
      <p:ext uri="{BB962C8B-B14F-4D97-AF65-F5344CB8AC3E}">
        <p14:creationId xmlns:p14="http://schemas.microsoft.com/office/powerpoint/2010/main" val="400492266"/>
      </p:ext>
    </p:extLst>
  </p:cSld>
  <p:clrMapOvr>
    <a:masterClrMapping/>
  </p:clrMapOvr>
  <mc:AlternateContent xmlns:mc="http://schemas.openxmlformats.org/markup-compatibility/2006" xmlns:p14="http://schemas.microsoft.com/office/powerpoint/2010/main">
    <mc:Choice Requires="p14">
      <p:transition spd="slow" p14:dur="2000" advTm="13746"/>
    </mc:Choice>
    <mc:Fallback xmlns="">
      <p:transition spd="slow" advTm="1374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E6036A-FFCC-B22B-69F4-7F4DF3E38429}"/>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E9319EE7-82BD-5319-5EDC-0BE6D553BD22}"/>
              </a:ext>
            </a:extLst>
          </p:cNvPr>
          <p:cNvSpPr txBox="1"/>
          <p:nvPr/>
        </p:nvSpPr>
        <p:spPr>
          <a:xfrm>
            <a:off x="128769" y="1298565"/>
            <a:ext cx="6858000" cy="461665"/>
          </a:xfrm>
          <a:prstGeom prst="rect">
            <a:avLst/>
          </a:prstGeom>
          <a:noFill/>
        </p:spPr>
        <p:txBody>
          <a:bodyPr wrap="square" rtlCol="0">
            <a:spAutoFit/>
          </a:bodyPr>
          <a:lstStyle/>
          <a:p>
            <a:r>
              <a:rPr lang="en-US" sz="2400" dirty="0" err="1">
                <a:solidFill>
                  <a:srgbClr val="C00000"/>
                </a:solidFill>
              </a:rPr>
              <a:t>Gridsum</a:t>
            </a:r>
            <a:r>
              <a:rPr lang="en-US" sz="2400" dirty="0">
                <a:solidFill>
                  <a:srgbClr val="C00000"/>
                </a:solidFill>
              </a:rPr>
              <a:t> Algorithm</a:t>
            </a:r>
            <a:endParaRPr lang="en-SE" sz="2400" dirty="0">
              <a:solidFill>
                <a:srgbClr val="C00000"/>
              </a:solidFill>
            </a:endParaRPr>
          </a:p>
        </p:txBody>
      </p:sp>
      <p:sp>
        <p:nvSpPr>
          <p:cNvPr id="16" name="Title 1">
            <a:extLst>
              <a:ext uri="{FF2B5EF4-FFF2-40B4-BE49-F238E27FC236}">
                <a16:creationId xmlns:a16="http://schemas.microsoft.com/office/drawing/2014/main" id="{86CEB752-2A81-EC26-CB79-1E6EC8D97969}"/>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pic>
        <p:nvPicPr>
          <p:cNvPr id="2" name="Picture 1">
            <a:extLst>
              <a:ext uri="{FF2B5EF4-FFF2-40B4-BE49-F238E27FC236}">
                <a16:creationId xmlns:a16="http://schemas.microsoft.com/office/drawing/2014/main" id="{E707EF75-3872-6684-B7CA-D826977C929B}"/>
              </a:ext>
            </a:extLst>
          </p:cNvPr>
          <p:cNvPicPr>
            <a:picLocks noChangeAspect="1"/>
          </p:cNvPicPr>
          <p:nvPr/>
        </p:nvPicPr>
        <p:blipFill>
          <a:blip r:embed="rId4">
            <a:extLst>
              <a:ext uri="{28A0092B-C50C-407E-A947-70E740481C1C}">
                <a14:useLocalDpi xmlns:a14="http://schemas.microsoft.com/office/drawing/2010/main" val="0"/>
              </a:ext>
            </a:extLst>
          </a:blip>
          <a:srcRect l="5948" t="10237" r="7983"/>
          <a:stretch/>
        </p:blipFill>
        <p:spPr>
          <a:xfrm>
            <a:off x="7612353" y="1945039"/>
            <a:ext cx="4034039" cy="3157168"/>
          </a:xfrm>
          <a:prstGeom prst="rect">
            <a:avLst/>
          </a:prstGeom>
        </p:spPr>
      </p:pic>
      <p:pic>
        <p:nvPicPr>
          <p:cNvPr id="4" name="Picture 3">
            <a:extLst>
              <a:ext uri="{FF2B5EF4-FFF2-40B4-BE49-F238E27FC236}">
                <a16:creationId xmlns:a16="http://schemas.microsoft.com/office/drawing/2014/main" id="{0A6F9A36-7736-FDD3-E721-4C49ED80E12A}"/>
              </a:ext>
            </a:extLst>
          </p:cNvPr>
          <p:cNvPicPr>
            <a:picLocks noChangeAspect="1"/>
          </p:cNvPicPr>
          <p:nvPr/>
        </p:nvPicPr>
        <p:blipFill>
          <a:blip r:embed="rId5">
            <a:extLst>
              <a:ext uri="{28A0092B-C50C-407E-A947-70E740481C1C}">
                <a14:useLocalDpi xmlns:a14="http://schemas.microsoft.com/office/drawing/2010/main" val="0"/>
              </a:ext>
            </a:extLst>
          </a:blip>
          <a:srcRect l="6591" t="10470" r="10030"/>
          <a:stretch/>
        </p:blipFill>
        <p:spPr>
          <a:xfrm>
            <a:off x="128769" y="1945039"/>
            <a:ext cx="4034039" cy="3248754"/>
          </a:xfrm>
          <a:prstGeom prst="rect">
            <a:avLst/>
          </a:prstGeom>
        </p:spPr>
      </p:pic>
      <p:sp>
        <p:nvSpPr>
          <p:cNvPr id="7" name="TextBox 6">
            <a:extLst>
              <a:ext uri="{FF2B5EF4-FFF2-40B4-BE49-F238E27FC236}">
                <a16:creationId xmlns:a16="http://schemas.microsoft.com/office/drawing/2014/main" id="{05BC6774-C282-8413-4603-47AC4436F622}"/>
              </a:ext>
            </a:extLst>
          </p:cNvPr>
          <p:cNvSpPr txBox="1"/>
          <p:nvPr/>
        </p:nvSpPr>
        <p:spPr>
          <a:xfrm rot="5400000">
            <a:off x="3509396" y="3275112"/>
            <a:ext cx="1614600" cy="307777"/>
          </a:xfrm>
          <a:prstGeom prst="rect">
            <a:avLst/>
          </a:prstGeom>
          <a:noFill/>
        </p:spPr>
        <p:txBody>
          <a:bodyPr wrap="square" rtlCol="0">
            <a:spAutoFit/>
          </a:bodyPr>
          <a:lstStyle/>
          <a:p>
            <a:r>
              <a:rPr lang="en-GB" sz="1400" dirty="0"/>
              <a:t># Induced electrons</a:t>
            </a:r>
            <a:endParaRPr lang="en-SE" sz="1400" dirty="0"/>
          </a:p>
        </p:txBody>
      </p:sp>
      <p:sp>
        <p:nvSpPr>
          <p:cNvPr id="8" name="TextBox 7">
            <a:extLst>
              <a:ext uri="{FF2B5EF4-FFF2-40B4-BE49-F238E27FC236}">
                <a16:creationId xmlns:a16="http://schemas.microsoft.com/office/drawing/2014/main" id="{C4CED68A-91A9-56E1-9248-96C2FAED1B75}"/>
              </a:ext>
            </a:extLst>
          </p:cNvPr>
          <p:cNvSpPr txBox="1"/>
          <p:nvPr/>
        </p:nvSpPr>
        <p:spPr>
          <a:xfrm rot="5400000">
            <a:off x="10964148" y="3369734"/>
            <a:ext cx="1614600" cy="307777"/>
          </a:xfrm>
          <a:prstGeom prst="rect">
            <a:avLst/>
          </a:prstGeom>
          <a:noFill/>
        </p:spPr>
        <p:txBody>
          <a:bodyPr wrap="square" rtlCol="0">
            <a:spAutoFit/>
          </a:bodyPr>
          <a:lstStyle/>
          <a:p>
            <a:r>
              <a:rPr lang="en-GB" sz="1400" dirty="0"/>
              <a:t># Induced electrons</a:t>
            </a:r>
            <a:endParaRPr lang="en-SE" sz="1400" dirty="0"/>
          </a:p>
        </p:txBody>
      </p:sp>
      <p:graphicFrame>
        <p:nvGraphicFramePr>
          <p:cNvPr id="9" name="Table 8">
            <a:extLst>
              <a:ext uri="{FF2B5EF4-FFF2-40B4-BE49-F238E27FC236}">
                <a16:creationId xmlns:a16="http://schemas.microsoft.com/office/drawing/2014/main" id="{A93151EE-AFA3-CD40-810B-1201302C836D}"/>
              </a:ext>
            </a:extLst>
          </p:cNvPr>
          <p:cNvGraphicFramePr>
            <a:graphicFrameLocks noGrp="1"/>
          </p:cNvGraphicFramePr>
          <p:nvPr/>
        </p:nvGraphicFramePr>
        <p:xfrm>
          <a:off x="4576943" y="4193210"/>
          <a:ext cx="2722804" cy="2560320"/>
        </p:xfrm>
        <a:graphic>
          <a:graphicData uri="http://schemas.openxmlformats.org/drawingml/2006/table">
            <a:tbl>
              <a:tblPr firstRow="1" bandRow="1">
                <a:tableStyleId>{5C22544A-7EE6-4342-B048-85BDC9FD1C3A}</a:tableStyleId>
              </a:tblPr>
              <a:tblGrid>
                <a:gridCol w="388972">
                  <a:extLst>
                    <a:ext uri="{9D8B030D-6E8A-4147-A177-3AD203B41FA5}">
                      <a16:colId xmlns:a16="http://schemas.microsoft.com/office/drawing/2014/main" val="4273258063"/>
                    </a:ext>
                  </a:extLst>
                </a:gridCol>
                <a:gridCol w="388972">
                  <a:extLst>
                    <a:ext uri="{9D8B030D-6E8A-4147-A177-3AD203B41FA5}">
                      <a16:colId xmlns:a16="http://schemas.microsoft.com/office/drawing/2014/main" val="1869987755"/>
                    </a:ext>
                  </a:extLst>
                </a:gridCol>
                <a:gridCol w="388972">
                  <a:extLst>
                    <a:ext uri="{9D8B030D-6E8A-4147-A177-3AD203B41FA5}">
                      <a16:colId xmlns:a16="http://schemas.microsoft.com/office/drawing/2014/main" val="3129271709"/>
                    </a:ext>
                  </a:extLst>
                </a:gridCol>
                <a:gridCol w="388972">
                  <a:extLst>
                    <a:ext uri="{9D8B030D-6E8A-4147-A177-3AD203B41FA5}">
                      <a16:colId xmlns:a16="http://schemas.microsoft.com/office/drawing/2014/main" val="3613549783"/>
                    </a:ext>
                  </a:extLst>
                </a:gridCol>
                <a:gridCol w="388972">
                  <a:extLst>
                    <a:ext uri="{9D8B030D-6E8A-4147-A177-3AD203B41FA5}">
                      <a16:colId xmlns:a16="http://schemas.microsoft.com/office/drawing/2014/main" val="2213321835"/>
                    </a:ext>
                  </a:extLst>
                </a:gridCol>
                <a:gridCol w="388972">
                  <a:extLst>
                    <a:ext uri="{9D8B030D-6E8A-4147-A177-3AD203B41FA5}">
                      <a16:colId xmlns:a16="http://schemas.microsoft.com/office/drawing/2014/main" val="782996610"/>
                    </a:ext>
                  </a:extLst>
                </a:gridCol>
                <a:gridCol w="388972">
                  <a:extLst>
                    <a:ext uri="{9D8B030D-6E8A-4147-A177-3AD203B41FA5}">
                      <a16:colId xmlns:a16="http://schemas.microsoft.com/office/drawing/2014/main" val="1453556109"/>
                    </a:ext>
                  </a:extLst>
                </a:gridCol>
              </a:tblGrid>
              <a:tr h="300676">
                <a:tc>
                  <a:txBody>
                    <a:bodyPr/>
                    <a:lstStyle/>
                    <a:p>
                      <a:pPr algn="ctr"/>
                      <a:r>
                        <a:rPr lang="en-US" b="0" dirty="0">
                          <a:solidFill>
                            <a:schemeClr val="tx1"/>
                          </a:solidFill>
                        </a:rPr>
                        <a:t>0</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0</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4</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2</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0</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0</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b="0" dirty="0">
                          <a:solidFill>
                            <a:schemeClr val="tx1"/>
                          </a:solidFill>
                        </a:rPr>
                        <a:t>0</a:t>
                      </a:r>
                      <a:endParaRPr lang="en-SE"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071606482"/>
                  </a:ext>
                </a:extLst>
              </a:tr>
              <a:tr h="300676">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1</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8</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2</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23747078"/>
                  </a:ext>
                </a:extLst>
              </a:tr>
              <a:tr h="300676">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3</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5</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87087570"/>
                  </a:ext>
                </a:extLst>
              </a:tr>
              <a:tr h="300676">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2</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US" dirty="0"/>
                        <a:t>6</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65493269"/>
                  </a:ext>
                </a:extLst>
              </a:tr>
              <a:tr h="300676">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4</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2</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237620477"/>
                  </a:ext>
                </a:extLst>
              </a:tr>
              <a:tr h="300676">
                <a:tc>
                  <a:txBody>
                    <a:bodyPr/>
                    <a:lstStyle/>
                    <a:p>
                      <a:pPr algn="ctr"/>
                      <a:r>
                        <a:rPr lang="en-US" dirty="0"/>
                        <a:t>1</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2</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3</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2</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905828965"/>
                  </a:ext>
                </a:extLst>
              </a:tr>
              <a:tr h="300676">
                <a:tc>
                  <a:txBody>
                    <a:bodyPr/>
                    <a:lstStyle/>
                    <a:p>
                      <a:pPr algn="ctr"/>
                      <a:r>
                        <a:rPr lang="en-US" dirty="0"/>
                        <a:t>1</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1</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lang="en-US" dirty="0"/>
                        <a:t>0</a:t>
                      </a:r>
                      <a:endParaRPr lang="en-S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267597798"/>
                  </a:ext>
                </a:extLst>
              </a:tr>
            </a:tbl>
          </a:graphicData>
        </a:graphic>
      </p:graphicFrame>
      <p:sp>
        <p:nvSpPr>
          <p:cNvPr id="10" name="Rectangle: Single Corner Rounded 9">
            <a:extLst>
              <a:ext uri="{FF2B5EF4-FFF2-40B4-BE49-F238E27FC236}">
                <a16:creationId xmlns:a16="http://schemas.microsoft.com/office/drawing/2014/main" id="{52A1B396-ED69-4E36-F09A-9C8292FF3FA6}"/>
              </a:ext>
            </a:extLst>
          </p:cNvPr>
          <p:cNvSpPr/>
          <p:nvPr/>
        </p:nvSpPr>
        <p:spPr>
          <a:xfrm>
            <a:off x="2111086" y="3705668"/>
            <a:ext cx="226251" cy="226251"/>
          </a:xfrm>
          <a:prstGeom prst="round1Rect">
            <a:avLst>
              <a:gd name="adj" fmla="val 0"/>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14" name="Straight Arrow Connector 13">
            <a:extLst>
              <a:ext uri="{FF2B5EF4-FFF2-40B4-BE49-F238E27FC236}">
                <a16:creationId xmlns:a16="http://schemas.microsoft.com/office/drawing/2014/main" id="{54D21196-8A95-841B-6A39-AE431D897F6B}"/>
              </a:ext>
            </a:extLst>
          </p:cNvPr>
          <p:cNvCxnSpPr/>
          <p:nvPr/>
        </p:nvCxnSpPr>
        <p:spPr>
          <a:xfrm>
            <a:off x="2337337" y="3931919"/>
            <a:ext cx="1979359" cy="126187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716D230-C190-73F5-A83B-FD46A60BB2B9}"/>
              </a:ext>
            </a:extLst>
          </p:cNvPr>
          <p:cNvCxnSpPr>
            <a:cxnSpLocks/>
          </p:cNvCxnSpPr>
          <p:nvPr/>
        </p:nvCxnSpPr>
        <p:spPr>
          <a:xfrm flipV="1">
            <a:off x="7842250" y="3873657"/>
            <a:ext cx="1731191" cy="140319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Single Corner Rounded 18">
            <a:extLst>
              <a:ext uri="{FF2B5EF4-FFF2-40B4-BE49-F238E27FC236}">
                <a16:creationId xmlns:a16="http://schemas.microsoft.com/office/drawing/2014/main" id="{33162C53-D571-11CD-6A3A-A18398FBB671}"/>
              </a:ext>
            </a:extLst>
          </p:cNvPr>
          <p:cNvSpPr/>
          <p:nvPr/>
        </p:nvSpPr>
        <p:spPr>
          <a:xfrm>
            <a:off x="9571455" y="3647406"/>
            <a:ext cx="226251" cy="226251"/>
          </a:xfrm>
          <a:prstGeom prst="round1Rect">
            <a:avLst>
              <a:gd name="adj" fmla="val 0"/>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0" name="TextBox 19">
            <a:extLst>
              <a:ext uri="{FF2B5EF4-FFF2-40B4-BE49-F238E27FC236}">
                <a16:creationId xmlns:a16="http://schemas.microsoft.com/office/drawing/2014/main" id="{15924EC0-989D-3D73-A003-F371B5DC15F5}"/>
              </a:ext>
            </a:extLst>
          </p:cNvPr>
          <p:cNvSpPr txBox="1"/>
          <p:nvPr/>
        </p:nvSpPr>
        <p:spPr>
          <a:xfrm>
            <a:off x="7356794" y="5384328"/>
            <a:ext cx="540850" cy="307777"/>
          </a:xfrm>
          <a:prstGeom prst="rect">
            <a:avLst/>
          </a:prstGeom>
          <a:noFill/>
        </p:spPr>
        <p:txBody>
          <a:bodyPr wrap="square" rtlCol="0">
            <a:spAutoFit/>
          </a:bodyPr>
          <a:lstStyle/>
          <a:p>
            <a:r>
              <a:rPr lang="en-GB" sz="1400" dirty="0"/>
              <a:t>=  49</a:t>
            </a:r>
            <a:endParaRPr lang="en-SE" sz="1400" dirty="0"/>
          </a:p>
        </p:txBody>
      </p:sp>
      <p:sp>
        <p:nvSpPr>
          <p:cNvPr id="3" name="Slide Number Placeholder 4">
            <a:extLst>
              <a:ext uri="{FF2B5EF4-FFF2-40B4-BE49-F238E27FC236}">
                <a16:creationId xmlns:a16="http://schemas.microsoft.com/office/drawing/2014/main" id="{9A6FB9A3-B934-1246-CB57-098D90166DDF}"/>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12</a:t>
            </a:fld>
            <a:endParaRPr lang="sv-SE" sz="1000" dirty="0"/>
          </a:p>
        </p:txBody>
      </p:sp>
    </p:spTree>
    <p:custDataLst>
      <p:tags r:id="rId1"/>
    </p:custDataLst>
    <p:extLst>
      <p:ext uri="{BB962C8B-B14F-4D97-AF65-F5344CB8AC3E}">
        <p14:creationId xmlns:p14="http://schemas.microsoft.com/office/powerpoint/2010/main" val="1164083286"/>
      </p:ext>
    </p:extLst>
  </p:cSld>
  <p:clrMapOvr>
    <a:masterClrMapping/>
  </p:clrMapOvr>
  <mc:AlternateContent xmlns:mc="http://schemas.openxmlformats.org/markup-compatibility/2006" xmlns:p14="http://schemas.microsoft.com/office/powerpoint/2010/main">
    <mc:Choice Requires="p14">
      <p:transition spd="slow" p14:dur="2000" advTm="50420"/>
    </mc:Choice>
    <mc:Fallback xmlns="">
      <p:transition spd="slow" advTm="5042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9" grpId="0" animBg="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B3264357-CA4B-4BC5-E83E-6FA39B828C4E}"/>
              </a:ext>
            </a:extLst>
          </p:cNvPr>
          <p:cNvSpPr txBox="1"/>
          <p:nvPr/>
        </p:nvSpPr>
        <p:spPr>
          <a:xfrm>
            <a:off x="128769" y="1298565"/>
            <a:ext cx="6858000" cy="461665"/>
          </a:xfrm>
          <a:prstGeom prst="rect">
            <a:avLst/>
          </a:prstGeom>
          <a:noFill/>
        </p:spPr>
        <p:txBody>
          <a:bodyPr wrap="square" rtlCol="0">
            <a:spAutoFit/>
          </a:bodyPr>
          <a:lstStyle/>
          <a:p>
            <a:r>
              <a:rPr lang="en-US" sz="2400" dirty="0">
                <a:solidFill>
                  <a:srgbClr val="C00000"/>
                </a:solidFill>
              </a:rPr>
              <a:t>Gaussian fit Algorithm</a:t>
            </a:r>
            <a:endParaRPr lang="en-SE" sz="2400" dirty="0">
              <a:solidFill>
                <a:srgbClr val="C00000"/>
              </a:solidFill>
            </a:endParaRPr>
          </a:p>
        </p:txBody>
      </p:sp>
      <p:sp>
        <p:nvSpPr>
          <p:cNvPr id="17" name="Title 1">
            <a:extLst>
              <a:ext uri="{FF2B5EF4-FFF2-40B4-BE49-F238E27FC236}">
                <a16:creationId xmlns:a16="http://schemas.microsoft.com/office/drawing/2014/main" id="{9B44DC8B-642B-DDDF-63BD-A54C36E7E08E}"/>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pic>
        <p:nvPicPr>
          <p:cNvPr id="7" name="Picture 6" descr="A graph with blue and orange lines&#10;&#10;Description automatically generated">
            <a:extLst>
              <a:ext uri="{FF2B5EF4-FFF2-40B4-BE49-F238E27FC236}">
                <a16:creationId xmlns:a16="http://schemas.microsoft.com/office/drawing/2014/main" id="{A47EBE18-6A10-D52E-B3BA-FC6A55BA06DA}"/>
              </a:ext>
            </a:extLst>
          </p:cNvPr>
          <p:cNvPicPr>
            <a:picLocks noChangeAspect="1"/>
          </p:cNvPicPr>
          <p:nvPr/>
        </p:nvPicPr>
        <p:blipFill>
          <a:blip r:embed="rId3">
            <a:extLst>
              <a:ext uri="{28A0092B-C50C-407E-A947-70E740481C1C}">
                <a14:useLocalDpi xmlns:a14="http://schemas.microsoft.com/office/drawing/2010/main" val="0"/>
              </a:ext>
            </a:extLst>
          </a:blip>
          <a:srcRect t="11280" r="6388" b="5921"/>
          <a:stretch/>
        </p:blipFill>
        <p:spPr>
          <a:xfrm>
            <a:off x="4455858" y="1945489"/>
            <a:ext cx="3653388" cy="2423609"/>
          </a:xfrm>
          <a:prstGeom prst="rect">
            <a:avLst/>
          </a:prstGeom>
        </p:spPr>
      </p:pic>
      <p:pic>
        <p:nvPicPr>
          <p:cNvPr id="10" name="Picture 9" descr="A graph of a number of numbers and a number of numbers&#10;&#10;Description automatically generated with medium confidence">
            <a:extLst>
              <a:ext uri="{FF2B5EF4-FFF2-40B4-BE49-F238E27FC236}">
                <a16:creationId xmlns:a16="http://schemas.microsoft.com/office/drawing/2014/main" id="{5DDC239A-0D9D-CD74-C959-92AAD2849CC1}"/>
              </a:ext>
            </a:extLst>
          </p:cNvPr>
          <p:cNvPicPr>
            <a:picLocks noChangeAspect="1"/>
          </p:cNvPicPr>
          <p:nvPr/>
        </p:nvPicPr>
        <p:blipFill>
          <a:blip r:embed="rId4">
            <a:extLst>
              <a:ext uri="{28A0092B-C50C-407E-A947-70E740481C1C}">
                <a14:useLocalDpi xmlns:a14="http://schemas.microsoft.com/office/drawing/2010/main" val="0"/>
              </a:ext>
            </a:extLst>
          </a:blip>
          <a:srcRect l="6418" t="9231" r="8509"/>
          <a:stretch/>
        </p:blipFill>
        <p:spPr>
          <a:xfrm>
            <a:off x="229649" y="4294066"/>
            <a:ext cx="3162593" cy="2530738"/>
          </a:xfrm>
          <a:prstGeom prst="rect">
            <a:avLst/>
          </a:prstGeom>
        </p:spPr>
      </p:pic>
      <p:pic>
        <p:nvPicPr>
          <p:cNvPr id="15" name="Picture 14" descr="A graph of a graph with numbers and a red dot&#10;&#10;Description automatically generated with medium confidence">
            <a:extLst>
              <a:ext uri="{FF2B5EF4-FFF2-40B4-BE49-F238E27FC236}">
                <a16:creationId xmlns:a16="http://schemas.microsoft.com/office/drawing/2014/main" id="{020A7F8F-873B-D339-C7E9-B844D7E972B8}"/>
              </a:ext>
            </a:extLst>
          </p:cNvPr>
          <p:cNvPicPr>
            <a:picLocks noChangeAspect="1"/>
          </p:cNvPicPr>
          <p:nvPr/>
        </p:nvPicPr>
        <p:blipFill>
          <a:blip r:embed="rId5">
            <a:extLst>
              <a:ext uri="{28A0092B-C50C-407E-A947-70E740481C1C}">
                <a14:useLocalDpi xmlns:a14="http://schemas.microsoft.com/office/drawing/2010/main" val="0"/>
              </a:ext>
            </a:extLst>
          </a:blip>
          <a:srcRect l="5375" t="7349" r="8023"/>
          <a:stretch/>
        </p:blipFill>
        <p:spPr>
          <a:xfrm>
            <a:off x="238223" y="1784680"/>
            <a:ext cx="3154019" cy="2530738"/>
          </a:xfrm>
          <a:prstGeom prst="rect">
            <a:avLst/>
          </a:prstGeom>
        </p:spPr>
      </p:pic>
      <p:pic>
        <p:nvPicPr>
          <p:cNvPr id="18" name="Picture 17" descr="A graph with a line and a point&#10;&#10;Description automatically generated with medium confidence">
            <a:extLst>
              <a:ext uri="{FF2B5EF4-FFF2-40B4-BE49-F238E27FC236}">
                <a16:creationId xmlns:a16="http://schemas.microsoft.com/office/drawing/2014/main" id="{072F8F04-57B8-8DF3-FE9C-26D3AF5053AD}"/>
              </a:ext>
            </a:extLst>
          </p:cNvPr>
          <p:cNvPicPr>
            <a:picLocks noChangeAspect="1"/>
          </p:cNvPicPr>
          <p:nvPr/>
        </p:nvPicPr>
        <p:blipFill>
          <a:blip r:embed="rId6">
            <a:extLst>
              <a:ext uri="{28A0092B-C50C-407E-A947-70E740481C1C}">
                <a14:useLocalDpi xmlns:a14="http://schemas.microsoft.com/office/drawing/2010/main" val="0"/>
              </a:ext>
            </a:extLst>
          </a:blip>
          <a:srcRect l="2808" t="11038" r="5596" b="4390"/>
          <a:stretch/>
        </p:blipFill>
        <p:spPr>
          <a:xfrm>
            <a:off x="8203411" y="1938570"/>
            <a:ext cx="3604296" cy="2495933"/>
          </a:xfrm>
          <a:prstGeom prst="rect">
            <a:avLst/>
          </a:prstGeom>
        </p:spPr>
      </p:pic>
      <p:sp>
        <p:nvSpPr>
          <p:cNvPr id="19" name="TextBox 18">
            <a:extLst>
              <a:ext uri="{FF2B5EF4-FFF2-40B4-BE49-F238E27FC236}">
                <a16:creationId xmlns:a16="http://schemas.microsoft.com/office/drawing/2014/main" id="{0D1003C5-DFB3-B57F-5F40-D724E8283E2B}"/>
              </a:ext>
            </a:extLst>
          </p:cNvPr>
          <p:cNvSpPr txBox="1"/>
          <p:nvPr/>
        </p:nvSpPr>
        <p:spPr>
          <a:xfrm>
            <a:off x="4786964" y="1630794"/>
            <a:ext cx="3322282" cy="307776"/>
          </a:xfrm>
          <a:prstGeom prst="rect">
            <a:avLst/>
          </a:prstGeom>
          <a:noFill/>
        </p:spPr>
        <p:txBody>
          <a:bodyPr wrap="square" rtlCol="0">
            <a:spAutoFit/>
          </a:bodyPr>
          <a:lstStyle/>
          <a:p>
            <a:r>
              <a:rPr lang="en-GB" sz="1400" dirty="0"/>
              <a:t>Projection and gaussian fit along Y axis</a:t>
            </a:r>
            <a:endParaRPr lang="en-SE" sz="1400" dirty="0"/>
          </a:p>
        </p:txBody>
      </p:sp>
      <p:sp>
        <p:nvSpPr>
          <p:cNvPr id="20" name="TextBox 19">
            <a:extLst>
              <a:ext uri="{FF2B5EF4-FFF2-40B4-BE49-F238E27FC236}">
                <a16:creationId xmlns:a16="http://schemas.microsoft.com/office/drawing/2014/main" id="{A497FC00-C4D3-121E-6C43-8258103D5F58}"/>
              </a:ext>
            </a:extLst>
          </p:cNvPr>
          <p:cNvSpPr txBox="1"/>
          <p:nvPr/>
        </p:nvSpPr>
        <p:spPr>
          <a:xfrm>
            <a:off x="8509971" y="1630792"/>
            <a:ext cx="3391901" cy="307777"/>
          </a:xfrm>
          <a:prstGeom prst="rect">
            <a:avLst/>
          </a:prstGeom>
          <a:noFill/>
        </p:spPr>
        <p:txBody>
          <a:bodyPr wrap="square" rtlCol="0">
            <a:spAutoFit/>
          </a:bodyPr>
          <a:lstStyle/>
          <a:p>
            <a:r>
              <a:rPr lang="en-GB" sz="1400" dirty="0"/>
              <a:t>Projection and gaussian fit along X axis</a:t>
            </a:r>
            <a:endParaRPr lang="en-SE" sz="1400" dirty="0"/>
          </a:p>
        </p:txBody>
      </p:sp>
      <p:sp>
        <p:nvSpPr>
          <p:cNvPr id="21" name="TextBox 20">
            <a:extLst>
              <a:ext uri="{FF2B5EF4-FFF2-40B4-BE49-F238E27FC236}">
                <a16:creationId xmlns:a16="http://schemas.microsoft.com/office/drawing/2014/main" id="{68F936A3-897C-81A1-6FDA-91842BC36233}"/>
              </a:ext>
            </a:extLst>
          </p:cNvPr>
          <p:cNvSpPr txBox="1"/>
          <p:nvPr/>
        </p:nvSpPr>
        <p:spPr>
          <a:xfrm>
            <a:off x="5707837" y="4364008"/>
            <a:ext cx="1589545" cy="307777"/>
          </a:xfrm>
          <a:prstGeom prst="rect">
            <a:avLst/>
          </a:prstGeom>
          <a:noFill/>
        </p:spPr>
        <p:txBody>
          <a:bodyPr wrap="square" rtlCol="0">
            <a:spAutoFit/>
          </a:bodyPr>
          <a:lstStyle/>
          <a:p>
            <a:r>
              <a:rPr lang="en-GB" sz="1400" dirty="0"/>
              <a:t>Pixel number</a:t>
            </a:r>
            <a:endParaRPr lang="en-SE" sz="1400" dirty="0"/>
          </a:p>
        </p:txBody>
      </p:sp>
      <p:sp>
        <p:nvSpPr>
          <p:cNvPr id="22" name="TextBox 21">
            <a:extLst>
              <a:ext uri="{FF2B5EF4-FFF2-40B4-BE49-F238E27FC236}">
                <a16:creationId xmlns:a16="http://schemas.microsoft.com/office/drawing/2014/main" id="{57C52235-1C72-1858-3BF5-121472B88B87}"/>
              </a:ext>
            </a:extLst>
          </p:cNvPr>
          <p:cNvSpPr txBox="1"/>
          <p:nvPr/>
        </p:nvSpPr>
        <p:spPr>
          <a:xfrm>
            <a:off x="9430844" y="4371096"/>
            <a:ext cx="1470835" cy="307777"/>
          </a:xfrm>
          <a:prstGeom prst="rect">
            <a:avLst/>
          </a:prstGeom>
          <a:noFill/>
        </p:spPr>
        <p:txBody>
          <a:bodyPr wrap="square" rtlCol="0">
            <a:spAutoFit/>
          </a:bodyPr>
          <a:lstStyle/>
          <a:p>
            <a:r>
              <a:rPr lang="en-GB" sz="1400" dirty="0"/>
              <a:t>Pixel number</a:t>
            </a:r>
            <a:endParaRPr lang="en-SE" sz="1400" dirty="0"/>
          </a:p>
        </p:txBody>
      </p:sp>
      <p:sp>
        <p:nvSpPr>
          <p:cNvPr id="23" name="TextBox 22">
            <a:extLst>
              <a:ext uri="{FF2B5EF4-FFF2-40B4-BE49-F238E27FC236}">
                <a16:creationId xmlns:a16="http://schemas.microsoft.com/office/drawing/2014/main" id="{141BA16F-B38F-AA12-9B55-1D90D50AA9BB}"/>
              </a:ext>
            </a:extLst>
          </p:cNvPr>
          <p:cNvSpPr txBox="1"/>
          <p:nvPr/>
        </p:nvSpPr>
        <p:spPr>
          <a:xfrm rot="16200000">
            <a:off x="3652422" y="2818972"/>
            <a:ext cx="1604148" cy="276999"/>
          </a:xfrm>
          <a:prstGeom prst="rect">
            <a:avLst/>
          </a:prstGeom>
          <a:noFill/>
        </p:spPr>
        <p:txBody>
          <a:bodyPr wrap="square" rtlCol="0">
            <a:spAutoFit/>
          </a:bodyPr>
          <a:lstStyle/>
          <a:p>
            <a:r>
              <a:rPr lang="en-GB" sz="1200" dirty="0"/>
              <a:t># Induced electrons</a:t>
            </a:r>
            <a:endParaRPr lang="en-SE" sz="1200" dirty="0"/>
          </a:p>
        </p:txBody>
      </p:sp>
      <p:sp>
        <p:nvSpPr>
          <p:cNvPr id="24" name="Arrow: Right 23">
            <a:extLst>
              <a:ext uri="{FF2B5EF4-FFF2-40B4-BE49-F238E27FC236}">
                <a16:creationId xmlns:a16="http://schemas.microsoft.com/office/drawing/2014/main" id="{59B45DE2-ED51-B161-BF1B-2E856BA1EEE1}"/>
              </a:ext>
            </a:extLst>
          </p:cNvPr>
          <p:cNvSpPr/>
          <p:nvPr/>
        </p:nvSpPr>
        <p:spPr>
          <a:xfrm>
            <a:off x="3615651" y="2912882"/>
            <a:ext cx="415531" cy="197963"/>
          </a:xfrm>
          <a:prstGeom prst="righ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6" name="Arrow: Bent 25">
            <a:extLst>
              <a:ext uri="{FF2B5EF4-FFF2-40B4-BE49-F238E27FC236}">
                <a16:creationId xmlns:a16="http://schemas.microsoft.com/office/drawing/2014/main" id="{FA86DA76-76EF-D9BC-8235-508366BB6DB2}"/>
              </a:ext>
            </a:extLst>
          </p:cNvPr>
          <p:cNvSpPr/>
          <p:nvPr/>
        </p:nvSpPr>
        <p:spPr>
          <a:xfrm rot="10800000">
            <a:off x="5410927" y="5411190"/>
            <a:ext cx="867266" cy="857840"/>
          </a:xfrm>
          <a:prstGeom prst="bentArrow">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solidFill>
                <a:schemeClr val="tx1"/>
              </a:solidFill>
            </a:endParaRPr>
          </a:p>
        </p:txBody>
      </p:sp>
      <p:sp>
        <p:nvSpPr>
          <p:cNvPr id="27" name="TextBox 26">
            <a:extLst>
              <a:ext uri="{FF2B5EF4-FFF2-40B4-BE49-F238E27FC236}">
                <a16:creationId xmlns:a16="http://schemas.microsoft.com/office/drawing/2014/main" id="{5AD3E6E7-2AB6-19EB-314B-698184FB8EEC}"/>
              </a:ext>
            </a:extLst>
          </p:cNvPr>
          <p:cNvSpPr txBox="1"/>
          <p:nvPr/>
        </p:nvSpPr>
        <p:spPr>
          <a:xfrm rot="5400000">
            <a:off x="2646135" y="2894554"/>
            <a:ext cx="1604149" cy="276999"/>
          </a:xfrm>
          <a:prstGeom prst="rect">
            <a:avLst/>
          </a:prstGeom>
          <a:noFill/>
        </p:spPr>
        <p:txBody>
          <a:bodyPr wrap="square" rtlCol="0">
            <a:spAutoFit/>
          </a:bodyPr>
          <a:lstStyle/>
          <a:p>
            <a:r>
              <a:rPr lang="en-GB" sz="1200" dirty="0"/>
              <a:t># Collected electrons</a:t>
            </a:r>
            <a:endParaRPr lang="en-SE" sz="1200" dirty="0"/>
          </a:p>
        </p:txBody>
      </p:sp>
      <p:sp>
        <p:nvSpPr>
          <p:cNvPr id="28" name="TextBox 27">
            <a:extLst>
              <a:ext uri="{FF2B5EF4-FFF2-40B4-BE49-F238E27FC236}">
                <a16:creationId xmlns:a16="http://schemas.microsoft.com/office/drawing/2014/main" id="{84A1ACD5-16C6-7E40-EFB5-45687BCF95B6}"/>
              </a:ext>
            </a:extLst>
          </p:cNvPr>
          <p:cNvSpPr txBox="1"/>
          <p:nvPr/>
        </p:nvSpPr>
        <p:spPr>
          <a:xfrm rot="5400000">
            <a:off x="2699401" y="5416165"/>
            <a:ext cx="1628598" cy="277000"/>
          </a:xfrm>
          <a:prstGeom prst="rect">
            <a:avLst/>
          </a:prstGeom>
          <a:noFill/>
        </p:spPr>
        <p:txBody>
          <a:bodyPr wrap="square" rtlCol="0">
            <a:spAutoFit/>
          </a:bodyPr>
          <a:lstStyle/>
          <a:p>
            <a:r>
              <a:rPr lang="en-GB" sz="1200" dirty="0"/>
              <a:t># Collected electrons</a:t>
            </a:r>
            <a:endParaRPr lang="en-SE" sz="1200" dirty="0"/>
          </a:p>
        </p:txBody>
      </p:sp>
      <p:sp>
        <p:nvSpPr>
          <p:cNvPr id="2" name="Slide Number Placeholder 4">
            <a:extLst>
              <a:ext uri="{FF2B5EF4-FFF2-40B4-BE49-F238E27FC236}">
                <a16:creationId xmlns:a16="http://schemas.microsoft.com/office/drawing/2014/main" id="{B218C0B3-E49A-0B30-9F4F-5AA321C6326D}"/>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13</a:t>
            </a:fld>
            <a:endParaRPr lang="sv-SE" sz="1000" dirty="0"/>
          </a:p>
        </p:txBody>
      </p:sp>
    </p:spTree>
    <p:custDataLst>
      <p:tags r:id="rId1"/>
    </p:custDataLst>
    <p:extLst>
      <p:ext uri="{BB962C8B-B14F-4D97-AF65-F5344CB8AC3E}">
        <p14:creationId xmlns:p14="http://schemas.microsoft.com/office/powerpoint/2010/main" val="2012977714"/>
      </p:ext>
    </p:extLst>
  </p:cSld>
  <p:clrMapOvr>
    <a:masterClrMapping/>
  </p:clrMapOvr>
  <mc:AlternateContent xmlns:mc="http://schemas.openxmlformats.org/markup-compatibility/2006" xmlns:p14="http://schemas.microsoft.com/office/powerpoint/2010/main">
    <mc:Choice Requires="p14">
      <p:transition spd="slow" p14:dur="2000" advTm="12749"/>
    </mc:Choice>
    <mc:Fallback xmlns="">
      <p:transition spd="slow" advTm="127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animBg="1"/>
      <p:bldP spid="26" grpId="0" animBg="1"/>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2A4E0C7-4961-6E81-7C8C-42DB660BC803}"/>
              </a:ext>
            </a:extLst>
          </p:cNvPr>
          <p:cNvSpPr txBox="1"/>
          <p:nvPr/>
        </p:nvSpPr>
        <p:spPr>
          <a:xfrm>
            <a:off x="8230260" y="214368"/>
            <a:ext cx="1172485" cy="400110"/>
          </a:xfrm>
          <a:prstGeom prst="rect">
            <a:avLst/>
          </a:prstGeom>
          <a:noFill/>
        </p:spPr>
        <p:txBody>
          <a:bodyPr wrap="square" rtlCol="0">
            <a:spAutoFit/>
          </a:bodyPr>
          <a:lstStyle/>
          <a:p>
            <a:r>
              <a:rPr lang="en-US" sz="2000" dirty="0" err="1">
                <a:solidFill>
                  <a:srgbClr val="C00000"/>
                </a:solidFill>
              </a:rPr>
              <a:t>Gridsum</a:t>
            </a:r>
            <a:endParaRPr lang="en-SE" sz="2000" dirty="0">
              <a:solidFill>
                <a:srgbClr val="C00000"/>
              </a:solidFill>
            </a:endParaRPr>
          </a:p>
        </p:txBody>
      </p:sp>
      <p:sp>
        <p:nvSpPr>
          <p:cNvPr id="11" name="TextBox 10">
            <a:extLst>
              <a:ext uri="{FF2B5EF4-FFF2-40B4-BE49-F238E27FC236}">
                <a16:creationId xmlns:a16="http://schemas.microsoft.com/office/drawing/2014/main" id="{942D7A5D-68D4-CCE9-C29F-5BE2E5D62F55}"/>
              </a:ext>
            </a:extLst>
          </p:cNvPr>
          <p:cNvSpPr txBox="1"/>
          <p:nvPr/>
        </p:nvSpPr>
        <p:spPr>
          <a:xfrm>
            <a:off x="8037365" y="3645457"/>
            <a:ext cx="1558275" cy="400110"/>
          </a:xfrm>
          <a:prstGeom prst="rect">
            <a:avLst/>
          </a:prstGeom>
          <a:noFill/>
        </p:spPr>
        <p:txBody>
          <a:bodyPr wrap="square" rtlCol="0">
            <a:spAutoFit/>
          </a:bodyPr>
          <a:lstStyle/>
          <a:p>
            <a:r>
              <a:rPr lang="en-US" sz="2000" dirty="0">
                <a:solidFill>
                  <a:srgbClr val="C00000"/>
                </a:solidFill>
              </a:rPr>
              <a:t>Gaussian fit</a:t>
            </a:r>
            <a:endParaRPr lang="en-SE" sz="2000" dirty="0">
              <a:solidFill>
                <a:srgbClr val="C00000"/>
              </a:solidFill>
            </a:endParaRPr>
          </a:p>
        </p:txBody>
      </p:sp>
      <p:pic>
        <p:nvPicPr>
          <p:cNvPr id="4" name="Picture 3" descr="A graph with numbers and a red dot&#10;&#10;Description automatically generated">
            <a:extLst>
              <a:ext uri="{FF2B5EF4-FFF2-40B4-BE49-F238E27FC236}">
                <a16:creationId xmlns:a16="http://schemas.microsoft.com/office/drawing/2014/main" id="{369C194D-CBB0-8C66-1F50-C62F9F6C8C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4982" y="614478"/>
            <a:ext cx="3763040" cy="2822280"/>
          </a:xfrm>
          <a:prstGeom prst="rect">
            <a:avLst/>
          </a:prstGeom>
        </p:spPr>
      </p:pic>
      <p:pic>
        <p:nvPicPr>
          <p:cNvPr id="8" name="Picture 7" descr="A graph of a graph with numbers and a red dot&#10;&#10;Description automatically generated with medium confidence">
            <a:extLst>
              <a:ext uri="{FF2B5EF4-FFF2-40B4-BE49-F238E27FC236}">
                <a16:creationId xmlns:a16="http://schemas.microsoft.com/office/drawing/2014/main" id="{ACEABCDD-575B-81CE-76E2-9CDD1750D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1089" y="1852578"/>
            <a:ext cx="5498225" cy="4123669"/>
          </a:xfrm>
          <a:prstGeom prst="rect">
            <a:avLst/>
          </a:prstGeom>
        </p:spPr>
      </p:pic>
      <p:pic>
        <p:nvPicPr>
          <p:cNvPr id="15" name="Picture 14" descr="A graph of a number of numbers and a red dot&#10;&#10;Description automatically generated with medium confidence">
            <a:extLst>
              <a:ext uri="{FF2B5EF4-FFF2-40B4-BE49-F238E27FC236}">
                <a16:creationId xmlns:a16="http://schemas.microsoft.com/office/drawing/2014/main" id="{7844D576-DE2B-98DC-6F03-F48C8469FF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4983" y="4035721"/>
            <a:ext cx="3763038" cy="2822279"/>
          </a:xfrm>
          <a:prstGeom prst="rect">
            <a:avLst/>
          </a:prstGeom>
        </p:spPr>
      </p:pic>
      <p:sp>
        <p:nvSpPr>
          <p:cNvPr id="14" name="TextBox 13">
            <a:extLst>
              <a:ext uri="{FF2B5EF4-FFF2-40B4-BE49-F238E27FC236}">
                <a16:creationId xmlns:a16="http://schemas.microsoft.com/office/drawing/2014/main" id="{DE52025C-7571-A6A5-CA8E-DA7C8A81820B}"/>
              </a:ext>
            </a:extLst>
          </p:cNvPr>
          <p:cNvSpPr txBox="1"/>
          <p:nvPr/>
        </p:nvSpPr>
        <p:spPr>
          <a:xfrm>
            <a:off x="2441054" y="1621745"/>
            <a:ext cx="2358293" cy="461665"/>
          </a:xfrm>
          <a:prstGeom prst="rect">
            <a:avLst/>
          </a:prstGeom>
          <a:noFill/>
        </p:spPr>
        <p:txBody>
          <a:bodyPr wrap="square" rtlCol="0">
            <a:spAutoFit/>
          </a:bodyPr>
          <a:lstStyle/>
          <a:p>
            <a:r>
              <a:rPr lang="en-US" sz="2400" dirty="0"/>
              <a:t>Detected signal</a:t>
            </a:r>
            <a:endParaRPr lang="en-SE" sz="2400" dirty="0"/>
          </a:p>
        </p:txBody>
      </p:sp>
      <p:sp>
        <p:nvSpPr>
          <p:cNvPr id="18" name="Title 1">
            <a:extLst>
              <a:ext uri="{FF2B5EF4-FFF2-40B4-BE49-F238E27FC236}">
                <a16:creationId xmlns:a16="http://schemas.microsoft.com/office/drawing/2014/main" id="{5DEAD8D5-571F-F388-5D73-76EACB2999B7}"/>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50 </a:t>
            </a:r>
            <a:r>
              <a:rPr lang="en-GB" dirty="0" err="1"/>
              <a:t>kev</a:t>
            </a:r>
            <a:endParaRPr lang="en-SE" dirty="0"/>
          </a:p>
        </p:txBody>
      </p:sp>
      <p:sp>
        <p:nvSpPr>
          <p:cNvPr id="5" name="TextBox 4">
            <a:extLst>
              <a:ext uri="{FF2B5EF4-FFF2-40B4-BE49-F238E27FC236}">
                <a16:creationId xmlns:a16="http://schemas.microsoft.com/office/drawing/2014/main" id="{D460064A-2F14-91FE-0C77-1D7D01490D3B}"/>
              </a:ext>
            </a:extLst>
          </p:cNvPr>
          <p:cNvSpPr txBox="1"/>
          <p:nvPr/>
        </p:nvSpPr>
        <p:spPr>
          <a:xfrm>
            <a:off x="2748834" y="6047838"/>
            <a:ext cx="3469085" cy="584775"/>
          </a:xfrm>
          <a:prstGeom prst="rect">
            <a:avLst/>
          </a:prstGeom>
          <a:noFill/>
        </p:spPr>
        <p:txBody>
          <a:bodyPr wrap="square" rtlCol="0">
            <a:spAutoFit/>
          </a:bodyPr>
          <a:lstStyle/>
          <a:p>
            <a:r>
              <a:rPr lang="en-GB" sz="1600" dirty="0"/>
              <a:t>In case of a draw, the pixel with the lowest detected signal is chosen!</a:t>
            </a:r>
            <a:endParaRPr lang="en-SE" sz="1600" dirty="0"/>
          </a:p>
        </p:txBody>
      </p:sp>
      <p:sp>
        <p:nvSpPr>
          <p:cNvPr id="2" name="Slide Number Placeholder 4">
            <a:extLst>
              <a:ext uri="{FF2B5EF4-FFF2-40B4-BE49-F238E27FC236}">
                <a16:creationId xmlns:a16="http://schemas.microsoft.com/office/drawing/2014/main" id="{374D6E8E-2C7E-5B47-F7F0-BF6123AB8256}"/>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14</a:t>
            </a:fld>
            <a:endParaRPr lang="sv-SE" sz="1000" dirty="0"/>
          </a:p>
        </p:txBody>
      </p:sp>
    </p:spTree>
    <p:extLst>
      <p:ext uri="{BB962C8B-B14F-4D97-AF65-F5344CB8AC3E}">
        <p14:creationId xmlns:p14="http://schemas.microsoft.com/office/powerpoint/2010/main" val="564230634"/>
      </p:ext>
    </p:extLst>
  </p:cSld>
  <p:clrMapOvr>
    <a:masterClrMapping/>
  </p:clrMapOvr>
  <mc:AlternateContent xmlns:mc="http://schemas.openxmlformats.org/markup-compatibility/2006" xmlns:p14="http://schemas.microsoft.com/office/powerpoint/2010/main">
    <mc:Choice Requires="p14">
      <p:transition spd="slow" p14:dur="2000" advTm="8918"/>
    </mc:Choice>
    <mc:Fallback xmlns="">
      <p:transition spd="slow" advTm="891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B87756-4DA6-09C8-E5FD-6016B33BA8F1}"/>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F97FE20B-0A35-A34F-39F2-B81FFC246B0D}"/>
              </a:ext>
            </a:extLst>
          </p:cNvPr>
          <p:cNvSpPr txBox="1"/>
          <p:nvPr/>
        </p:nvSpPr>
        <p:spPr>
          <a:xfrm>
            <a:off x="8230260" y="214368"/>
            <a:ext cx="1172485" cy="400110"/>
          </a:xfrm>
          <a:prstGeom prst="rect">
            <a:avLst/>
          </a:prstGeom>
          <a:noFill/>
        </p:spPr>
        <p:txBody>
          <a:bodyPr wrap="square" rtlCol="0">
            <a:spAutoFit/>
          </a:bodyPr>
          <a:lstStyle/>
          <a:p>
            <a:r>
              <a:rPr lang="en-US" sz="2000" dirty="0" err="1">
                <a:solidFill>
                  <a:srgbClr val="C00000"/>
                </a:solidFill>
              </a:rPr>
              <a:t>Gridsum</a:t>
            </a:r>
            <a:endParaRPr lang="en-SE" sz="2000" dirty="0">
              <a:solidFill>
                <a:srgbClr val="C00000"/>
              </a:solidFill>
            </a:endParaRPr>
          </a:p>
        </p:txBody>
      </p:sp>
      <p:sp>
        <p:nvSpPr>
          <p:cNvPr id="11" name="TextBox 10">
            <a:extLst>
              <a:ext uri="{FF2B5EF4-FFF2-40B4-BE49-F238E27FC236}">
                <a16:creationId xmlns:a16="http://schemas.microsoft.com/office/drawing/2014/main" id="{259DE78C-9952-4A32-4AF2-582F7B1B4D98}"/>
              </a:ext>
            </a:extLst>
          </p:cNvPr>
          <p:cNvSpPr txBox="1"/>
          <p:nvPr/>
        </p:nvSpPr>
        <p:spPr>
          <a:xfrm>
            <a:off x="8037365" y="3645457"/>
            <a:ext cx="1558275" cy="400110"/>
          </a:xfrm>
          <a:prstGeom prst="rect">
            <a:avLst/>
          </a:prstGeom>
          <a:noFill/>
        </p:spPr>
        <p:txBody>
          <a:bodyPr wrap="square" rtlCol="0">
            <a:spAutoFit/>
          </a:bodyPr>
          <a:lstStyle/>
          <a:p>
            <a:r>
              <a:rPr lang="en-US" sz="2000" dirty="0">
                <a:solidFill>
                  <a:srgbClr val="C00000"/>
                </a:solidFill>
              </a:rPr>
              <a:t>Gaussian fit</a:t>
            </a:r>
            <a:endParaRPr lang="en-SE" sz="2000" dirty="0">
              <a:solidFill>
                <a:srgbClr val="C00000"/>
              </a:solidFill>
            </a:endParaRPr>
          </a:p>
        </p:txBody>
      </p:sp>
      <p:pic>
        <p:nvPicPr>
          <p:cNvPr id="4" name="Picture 3">
            <a:extLst>
              <a:ext uri="{FF2B5EF4-FFF2-40B4-BE49-F238E27FC236}">
                <a16:creationId xmlns:a16="http://schemas.microsoft.com/office/drawing/2014/main" id="{60D06452-2E48-3863-8E18-FD90039D4F3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35998" y="614478"/>
            <a:ext cx="3761007" cy="2822280"/>
          </a:xfrm>
          <a:prstGeom prst="rect">
            <a:avLst/>
          </a:prstGeom>
        </p:spPr>
      </p:pic>
      <p:pic>
        <p:nvPicPr>
          <p:cNvPr id="8" name="Picture 7">
            <a:extLst>
              <a:ext uri="{FF2B5EF4-FFF2-40B4-BE49-F238E27FC236}">
                <a16:creationId xmlns:a16="http://schemas.microsoft.com/office/drawing/2014/main" id="{8A504577-1C1B-3F47-260F-0C6F10A2EEC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71089" y="1854724"/>
            <a:ext cx="5498225" cy="4119377"/>
          </a:xfrm>
          <a:prstGeom prst="rect">
            <a:avLst/>
          </a:prstGeom>
        </p:spPr>
      </p:pic>
      <p:pic>
        <p:nvPicPr>
          <p:cNvPr id="15" name="Picture 14">
            <a:extLst>
              <a:ext uri="{FF2B5EF4-FFF2-40B4-BE49-F238E27FC236}">
                <a16:creationId xmlns:a16="http://schemas.microsoft.com/office/drawing/2014/main" id="{CEE02173-7F0A-6D8D-4D7D-D1B2FBF947E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935999" y="4035721"/>
            <a:ext cx="3761006" cy="2822279"/>
          </a:xfrm>
          <a:prstGeom prst="rect">
            <a:avLst/>
          </a:prstGeom>
        </p:spPr>
      </p:pic>
      <p:sp>
        <p:nvSpPr>
          <p:cNvPr id="14" name="TextBox 13">
            <a:extLst>
              <a:ext uri="{FF2B5EF4-FFF2-40B4-BE49-F238E27FC236}">
                <a16:creationId xmlns:a16="http://schemas.microsoft.com/office/drawing/2014/main" id="{6C41F04D-E6F7-2B5B-18A0-D2889764B5E7}"/>
              </a:ext>
            </a:extLst>
          </p:cNvPr>
          <p:cNvSpPr txBox="1"/>
          <p:nvPr/>
        </p:nvSpPr>
        <p:spPr>
          <a:xfrm>
            <a:off x="2441054" y="1621745"/>
            <a:ext cx="2358293" cy="461665"/>
          </a:xfrm>
          <a:prstGeom prst="rect">
            <a:avLst/>
          </a:prstGeom>
          <a:noFill/>
        </p:spPr>
        <p:txBody>
          <a:bodyPr wrap="square" rtlCol="0">
            <a:spAutoFit/>
          </a:bodyPr>
          <a:lstStyle/>
          <a:p>
            <a:r>
              <a:rPr lang="en-US" sz="2400" dirty="0"/>
              <a:t>Detected signal</a:t>
            </a:r>
            <a:endParaRPr lang="en-SE" sz="2400" dirty="0"/>
          </a:p>
        </p:txBody>
      </p:sp>
      <p:sp>
        <p:nvSpPr>
          <p:cNvPr id="6" name="Title 1">
            <a:extLst>
              <a:ext uri="{FF2B5EF4-FFF2-40B4-BE49-F238E27FC236}">
                <a16:creationId xmlns:a16="http://schemas.microsoft.com/office/drawing/2014/main" id="{99DBA04D-26BB-37A8-4C47-97306C0E44FE}"/>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300 </a:t>
            </a:r>
            <a:r>
              <a:rPr lang="en-GB" dirty="0" err="1"/>
              <a:t>kev</a:t>
            </a:r>
            <a:endParaRPr lang="en-SE" dirty="0"/>
          </a:p>
        </p:txBody>
      </p:sp>
      <p:sp>
        <p:nvSpPr>
          <p:cNvPr id="2" name="Slide Number Placeholder 4">
            <a:extLst>
              <a:ext uri="{FF2B5EF4-FFF2-40B4-BE49-F238E27FC236}">
                <a16:creationId xmlns:a16="http://schemas.microsoft.com/office/drawing/2014/main" id="{839817C6-41B8-CE81-2496-189BF0D50758}"/>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15</a:t>
            </a:fld>
            <a:endParaRPr lang="sv-SE" sz="1000" dirty="0"/>
          </a:p>
        </p:txBody>
      </p:sp>
    </p:spTree>
    <p:extLst>
      <p:ext uri="{BB962C8B-B14F-4D97-AF65-F5344CB8AC3E}">
        <p14:creationId xmlns:p14="http://schemas.microsoft.com/office/powerpoint/2010/main" val="2002382836"/>
      </p:ext>
    </p:extLst>
  </p:cSld>
  <p:clrMapOvr>
    <a:masterClrMapping/>
  </p:clrMapOvr>
  <mc:AlternateContent xmlns:mc="http://schemas.openxmlformats.org/markup-compatibility/2006" xmlns:p14="http://schemas.microsoft.com/office/powerpoint/2010/main">
    <mc:Choice Requires="p14">
      <p:transition spd="slow" p14:dur="2000" advTm="5910"/>
    </mc:Choice>
    <mc:Fallback xmlns="">
      <p:transition spd="slow" advTm="591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8BB42-9E9C-DE35-3C51-A7EE61A2D3C3}"/>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AE04116E-494F-6F3B-5882-25CFA6B63145}"/>
              </a:ext>
            </a:extLst>
          </p:cNvPr>
          <p:cNvSpPr txBox="1"/>
          <p:nvPr/>
        </p:nvSpPr>
        <p:spPr>
          <a:xfrm>
            <a:off x="8230260" y="214368"/>
            <a:ext cx="1172485" cy="400110"/>
          </a:xfrm>
          <a:prstGeom prst="rect">
            <a:avLst/>
          </a:prstGeom>
          <a:noFill/>
        </p:spPr>
        <p:txBody>
          <a:bodyPr wrap="square" rtlCol="0">
            <a:spAutoFit/>
          </a:bodyPr>
          <a:lstStyle/>
          <a:p>
            <a:r>
              <a:rPr lang="en-US" sz="2000" dirty="0" err="1">
                <a:solidFill>
                  <a:srgbClr val="C00000"/>
                </a:solidFill>
              </a:rPr>
              <a:t>Gridsum</a:t>
            </a:r>
            <a:endParaRPr lang="en-SE" sz="2000" dirty="0">
              <a:solidFill>
                <a:srgbClr val="C00000"/>
              </a:solidFill>
            </a:endParaRPr>
          </a:p>
        </p:txBody>
      </p:sp>
      <p:sp>
        <p:nvSpPr>
          <p:cNvPr id="11" name="TextBox 10">
            <a:extLst>
              <a:ext uri="{FF2B5EF4-FFF2-40B4-BE49-F238E27FC236}">
                <a16:creationId xmlns:a16="http://schemas.microsoft.com/office/drawing/2014/main" id="{F67C85AF-0C24-F9C9-1398-B861AABACDF7}"/>
              </a:ext>
            </a:extLst>
          </p:cNvPr>
          <p:cNvSpPr txBox="1"/>
          <p:nvPr/>
        </p:nvSpPr>
        <p:spPr>
          <a:xfrm>
            <a:off x="8037365" y="3645457"/>
            <a:ext cx="1558275" cy="400110"/>
          </a:xfrm>
          <a:prstGeom prst="rect">
            <a:avLst/>
          </a:prstGeom>
          <a:noFill/>
        </p:spPr>
        <p:txBody>
          <a:bodyPr wrap="square" rtlCol="0">
            <a:spAutoFit/>
          </a:bodyPr>
          <a:lstStyle/>
          <a:p>
            <a:r>
              <a:rPr lang="en-US" sz="2000" dirty="0">
                <a:solidFill>
                  <a:srgbClr val="C00000"/>
                </a:solidFill>
              </a:rPr>
              <a:t>Gaussian fit</a:t>
            </a:r>
            <a:endParaRPr lang="en-SE" sz="2000" dirty="0">
              <a:solidFill>
                <a:srgbClr val="C00000"/>
              </a:solidFill>
            </a:endParaRPr>
          </a:p>
        </p:txBody>
      </p:sp>
      <p:pic>
        <p:nvPicPr>
          <p:cNvPr id="15" name="Picture 14">
            <a:extLst>
              <a:ext uri="{FF2B5EF4-FFF2-40B4-BE49-F238E27FC236}">
                <a16:creationId xmlns:a16="http://schemas.microsoft.com/office/drawing/2014/main" id="{D5C48203-B831-FBD2-F0F9-EB3C749E477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36054" y="4035721"/>
            <a:ext cx="3760895" cy="2822279"/>
          </a:xfrm>
          <a:prstGeom prst="rect">
            <a:avLst/>
          </a:prstGeom>
        </p:spPr>
      </p:pic>
      <p:sp>
        <p:nvSpPr>
          <p:cNvPr id="14" name="TextBox 13">
            <a:extLst>
              <a:ext uri="{FF2B5EF4-FFF2-40B4-BE49-F238E27FC236}">
                <a16:creationId xmlns:a16="http://schemas.microsoft.com/office/drawing/2014/main" id="{A5FDC5AF-BBB4-90F0-87B0-3EBBDCCA83F3}"/>
              </a:ext>
            </a:extLst>
          </p:cNvPr>
          <p:cNvSpPr txBox="1"/>
          <p:nvPr/>
        </p:nvSpPr>
        <p:spPr>
          <a:xfrm>
            <a:off x="2441054" y="1621745"/>
            <a:ext cx="2358293" cy="461665"/>
          </a:xfrm>
          <a:prstGeom prst="rect">
            <a:avLst/>
          </a:prstGeom>
          <a:noFill/>
        </p:spPr>
        <p:txBody>
          <a:bodyPr wrap="square" rtlCol="0">
            <a:spAutoFit/>
          </a:bodyPr>
          <a:lstStyle/>
          <a:p>
            <a:r>
              <a:rPr lang="en-US" sz="2400" dirty="0"/>
              <a:t>Detected signal</a:t>
            </a:r>
            <a:endParaRPr lang="en-SE" sz="2400" dirty="0"/>
          </a:p>
        </p:txBody>
      </p:sp>
      <p:sp>
        <p:nvSpPr>
          <p:cNvPr id="7" name="Title 1">
            <a:extLst>
              <a:ext uri="{FF2B5EF4-FFF2-40B4-BE49-F238E27FC236}">
                <a16:creationId xmlns:a16="http://schemas.microsoft.com/office/drawing/2014/main" id="{08234600-3B1E-6166-5794-EDB33B9D7E3B}"/>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300 </a:t>
            </a:r>
            <a:r>
              <a:rPr lang="en-GB" dirty="0" err="1"/>
              <a:t>kev</a:t>
            </a:r>
            <a:endParaRPr lang="en-SE" dirty="0"/>
          </a:p>
        </p:txBody>
      </p:sp>
      <p:pic>
        <p:nvPicPr>
          <p:cNvPr id="5" name="Picture 4">
            <a:extLst>
              <a:ext uri="{FF2B5EF4-FFF2-40B4-BE49-F238E27FC236}">
                <a16:creationId xmlns:a16="http://schemas.microsoft.com/office/drawing/2014/main" id="{8048D081-F77A-D70F-B7C5-505B026D1B5D}"/>
              </a:ext>
            </a:extLst>
          </p:cNvPr>
          <p:cNvPicPr>
            <a:picLocks noChangeAspect="1"/>
          </p:cNvPicPr>
          <p:nvPr/>
        </p:nvPicPr>
        <p:blipFill>
          <a:blip r:embed="rId3">
            <a:extLst>
              <a:ext uri="{28A0092B-C50C-407E-A947-70E740481C1C}">
                <a14:useLocalDpi xmlns:a14="http://schemas.microsoft.com/office/drawing/2010/main" val="0"/>
              </a:ext>
            </a:extLst>
          </a:blip>
          <a:srcRect t="8157"/>
          <a:stretch/>
        </p:blipFill>
        <p:spPr>
          <a:xfrm>
            <a:off x="873951" y="2190750"/>
            <a:ext cx="5492502" cy="3783351"/>
          </a:xfrm>
          <a:prstGeom prst="rect">
            <a:avLst/>
          </a:prstGeom>
        </p:spPr>
      </p:pic>
      <p:pic>
        <p:nvPicPr>
          <p:cNvPr id="6" name="Picture 5">
            <a:extLst>
              <a:ext uri="{FF2B5EF4-FFF2-40B4-BE49-F238E27FC236}">
                <a16:creationId xmlns:a16="http://schemas.microsoft.com/office/drawing/2014/main" id="{1684CFDE-DE24-39BA-639A-FA3A1461D88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936054" y="614478"/>
            <a:ext cx="3760896" cy="2822280"/>
          </a:xfrm>
          <a:prstGeom prst="rect">
            <a:avLst/>
          </a:prstGeom>
        </p:spPr>
      </p:pic>
      <p:sp>
        <p:nvSpPr>
          <p:cNvPr id="2" name="Slide Number Placeholder 4">
            <a:extLst>
              <a:ext uri="{FF2B5EF4-FFF2-40B4-BE49-F238E27FC236}">
                <a16:creationId xmlns:a16="http://schemas.microsoft.com/office/drawing/2014/main" id="{AB3D7B24-5957-0B81-D060-C041B52D1B5C}"/>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16</a:t>
            </a:fld>
            <a:endParaRPr lang="sv-SE" sz="1000" dirty="0"/>
          </a:p>
        </p:txBody>
      </p:sp>
    </p:spTree>
    <p:extLst>
      <p:ext uri="{BB962C8B-B14F-4D97-AF65-F5344CB8AC3E}">
        <p14:creationId xmlns:p14="http://schemas.microsoft.com/office/powerpoint/2010/main" val="1015429227"/>
      </p:ext>
    </p:extLst>
  </p:cSld>
  <p:clrMapOvr>
    <a:masterClrMapping/>
  </p:clrMapOvr>
  <mc:AlternateContent xmlns:mc="http://schemas.openxmlformats.org/markup-compatibility/2006" xmlns:p14="http://schemas.microsoft.com/office/powerpoint/2010/main">
    <mc:Choice Requires="p14">
      <p:transition spd="slow" p14:dur="2000" advTm="5254"/>
    </mc:Choice>
    <mc:Fallback xmlns="">
      <p:transition spd="slow" advTm="525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907DA-BD6C-8391-2E6F-F575F501DE8C}"/>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1F6DE511-FC48-0E3C-691A-3B6892B12669}"/>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25 um pixel 6 um electrodes</a:t>
            </a:r>
            <a:endParaRPr lang="en-SE" dirty="0"/>
          </a:p>
        </p:txBody>
      </p:sp>
      <p:pic>
        <p:nvPicPr>
          <p:cNvPr id="4" name="Picture 3" descr="A graph of a graph&#10;&#10;Description automatically generated">
            <a:extLst>
              <a:ext uri="{FF2B5EF4-FFF2-40B4-BE49-F238E27FC236}">
                <a16:creationId xmlns:a16="http://schemas.microsoft.com/office/drawing/2014/main" id="{B8B0742D-A632-B56F-BF1D-A1E734FB3E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973" y="832581"/>
            <a:ext cx="3996095" cy="2997071"/>
          </a:xfrm>
          <a:prstGeom prst="rect">
            <a:avLst/>
          </a:prstGeom>
        </p:spPr>
      </p:pic>
      <p:pic>
        <p:nvPicPr>
          <p:cNvPr id="7" name="Picture 6" descr="A graph of gaussian fit results&#10;&#10;Description automatically generated">
            <a:extLst>
              <a:ext uri="{FF2B5EF4-FFF2-40B4-BE49-F238E27FC236}">
                <a16:creationId xmlns:a16="http://schemas.microsoft.com/office/drawing/2014/main" id="{3C2D7C42-290D-B750-B362-ED942B7E32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244" y="3829653"/>
            <a:ext cx="3996093" cy="2997070"/>
          </a:xfrm>
          <a:prstGeom prst="rect">
            <a:avLst/>
          </a:prstGeom>
        </p:spPr>
      </p:pic>
      <p:pic>
        <p:nvPicPr>
          <p:cNvPr id="12" name="Picture 11" descr="A graph with a blue line and a red line&#10;&#10;Description automatically generated">
            <a:extLst>
              <a:ext uri="{FF2B5EF4-FFF2-40B4-BE49-F238E27FC236}">
                <a16:creationId xmlns:a16="http://schemas.microsoft.com/office/drawing/2014/main" id="{466481FB-DD76-9528-ADD4-BD3BE0D8DA4B}"/>
              </a:ext>
            </a:extLst>
          </p:cNvPr>
          <p:cNvPicPr>
            <a:picLocks noChangeAspect="1"/>
          </p:cNvPicPr>
          <p:nvPr/>
        </p:nvPicPr>
        <p:blipFill>
          <a:blip r:embed="rId5">
            <a:extLst>
              <a:ext uri="{28A0092B-C50C-407E-A947-70E740481C1C}">
                <a14:useLocalDpi xmlns:a14="http://schemas.microsoft.com/office/drawing/2010/main" val="0"/>
              </a:ext>
            </a:extLst>
          </a:blip>
          <a:srcRect t="11478"/>
          <a:stretch/>
        </p:blipFill>
        <p:spPr>
          <a:xfrm>
            <a:off x="5623392" y="1882928"/>
            <a:ext cx="5864364" cy="3893448"/>
          </a:xfrm>
          <a:prstGeom prst="rect">
            <a:avLst/>
          </a:prstGeom>
        </p:spPr>
      </p:pic>
      <p:sp>
        <p:nvSpPr>
          <p:cNvPr id="2" name="Slide Number Placeholder 4">
            <a:extLst>
              <a:ext uri="{FF2B5EF4-FFF2-40B4-BE49-F238E27FC236}">
                <a16:creationId xmlns:a16="http://schemas.microsoft.com/office/drawing/2014/main" id="{1519999A-C516-5119-6C66-E824BE69B4C0}"/>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17</a:t>
            </a:fld>
            <a:endParaRPr lang="sv-SE" sz="1000" dirty="0"/>
          </a:p>
        </p:txBody>
      </p:sp>
    </p:spTree>
    <p:extLst>
      <p:ext uri="{BB962C8B-B14F-4D97-AF65-F5344CB8AC3E}">
        <p14:creationId xmlns:p14="http://schemas.microsoft.com/office/powerpoint/2010/main" val="692645884"/>
      </p:ext>
    </p:extLst>
  </p:cSld>
  <p:clrMapOvr>
    <a:masterClrMapping/>
  </p:clrMapOvr>
  <mc:AlternateContent xmlns:mc="http://schemas.openxmlformats.org/markup-compatibility/2006" xmlns:p14="http://schemas.microsoft.com/office/powerpoint/2010/main">
    <mc:Choice Requires="p14">
      <p:transition spd="slow" p14:dur="2000" advTm="535"/>
    </mc:Choice>
    <mc:Fallback xmlns="">
      <p:transition spd="slow" advTm="5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CB6FE-BC27-E2DC-FC29-62EDA90C5D5E}"/>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994FF8E3-EA7E-2BF2-4F1B-6E3C85324347}"/>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75 um pixel 9 um electrodes</a:t>
            </a:r>
            <a:endParaRPr lang="en-SE" dirty="0"/>
          </a:p>
        </p:txBody>
      </p:sp>
      <p:pic>
        <p:nvPicPr>
          <p:cNvPr id="4" name="Picture 3">
            <a:extLst>
              <a:ext uri="{FF2B5EF4-FFF2-40B4-BE49-F238E27FC236}">
                <a16:creationId xmlns:a16="http://schemas.microsoft.com/office/drawing/2014/main" id="{CD2DFE63-2F87-0FD5-2814-76DE4005926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53973" y="832581"/>
            <a:ext cx="3996094" cy="2997071"/>
          </a:xfrm>
          <a:prstGeom prst="rect">
            <a:avLst/>
          </a:prstGeom>
        </p:spPr>
      </p:pic>
      <p:pic>
        <p:nvPicPr>
          <p:cNvPr id="7" name="Picture 6">
            <a:extLst>
              <a:ext uri="{FF2B5EF4-FFF2-40B4-BE49-F238E27FC236}">
                <a16:creationId xmlns:a16="http://schemas.microsoft.com/office/drawing/2014/main" id="{FAB110D8-00E3-0704-C676-3502584C3CD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4244" y="3829653"/>
            <a:ext cx="3996093" cy="2997069"/>
          </a:xfrm>
          <a:prstGeom prst="rect">
            <a:avLst/>
          </a:prstGeom>
        </p:spPr>
      </p:pic>
      <p:pic>
        <p:nvPicPr>
          <p:cNvPr id="12" name="Picture 11">
            <a:extLst>
              <a:ext uri="{FF2B5EF4-FFF2-40B4-BE49-F238E27FC236}">
                <a16:creationId xmlns:a16="http://schemas.microsoft.com/office/drawing/2014/main" id="{AA975C77-1EAF-E6F6-E1E6-BC97B71884C5}"/>
              </a:ext>
            </a:extLst>
          </p:cNvPr>
          <p:cNvPicPr>
            <a:picLocks noChangeAspect="1"/>
          </p:cNvPicPr>
          <p:nvPr/>
        </p:nvPicPr>
        <p:blipFill>
          <a:blip r:embed="rId4">
            <a:extLst>
              <a:ext uri="{28A0092B-C50C-407E-A947-70E740481C1C}">
                <a14:useLocalDpi xmlns:a14="http://schemas.microsoft.com/office/drawing/2010/main" val="0"/>
              </a:ext>
            </a:extLst>
          </a:blip>
          <a:srcRect t="11540" b="-1"/>
          <a:stretch/>
        </p:blipFill>
        <p:spPr>
          <a:xfrm>
            <a:off x="5676990" y="1962808"/>
            <a:ext cx="5627687" cy="3733687"/>
          </a:xfrm>
          <a:prstGeom prst="rect">
            <a:avLst/>
          </a:prstGeom>
        </p:spPr>
      </p:pic>
      <p:sp>
        <p:nvSpPr>
          <p:cNvPr id="2" name="Slide Number Placeholder 4">
            <a:extLst>
              <a:ext uri="{FF2B5EF4-FFF2-40B4-BE49-F238E27FC236}">
                <a16:creationId xmlns:a16="http://schemas.microsoft.com/office/drawing/2014/main" id="{0DF0518A-DA44-2325-0BD0-DB46349CAD5C}"/>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18</a:t>
            </a:fld>
            <a:endParaRPr lang="sv-SE" sz="1000" dirty="0"/>
          </a:p>
        </p:txBody>
      </p:sp>
    </p:spTree>
    <p:extLst>
      <p:ext uri="{BB962C8B-B14F-4D97-AF65-F5344CB8AC3E}">
        <p14:creationId xmlns:p14="http://schemas.microsoft.com/office/powerpoint/2010/main" val="214064463"/>
      </p:ext>
    </p:extLst>
  </p:cSld>
  <p:clrMapOvr>
    <a:masterClrMapping/>
  </p:clrMapOvr>
  <mc:AlternateContent xmlns:mc="http://schemas.openxmlformats.org/markup-compatibility/2006" xmlns:p14="http://schemas.microsoft.com/office/powerpoint/2010/main">
    <mc:Choice Requires="p14">
      <p:transition spd="slow" p14:dur="2000" advTm="2681"/>
    </mc:Choice>
    <mc:Fallback xmlns="">
      <p:transition spd="slow" advTm="268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D9FD7-4E52-8A01-3418-06A1F9DB5B5D}"/>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A98EEE7A-0AB6-6DC9-A516-13703912CBE3}"/>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Algorithm results: 125 um pixel 18 um electrodes</a:t>
            </a:r>
            <a:endParaRPr lang="en-SE" dirty="0"/>
          </a:p>
        </p:txBody>
      </p:sp>
      <p:pic>
        <p:nvPicPr>
          <p:cNvPr id="4" name="Picture 3">
            <a:extLst>
              <a:ext uri="{FF2B5EF4-FFF2-40B4-BE49-F238E27FC236}">
                <a16:creationId xmlns:a16="http://schemas.microsoft.com/office/drawing/2014/main" id="{E5EC865A-15B8-53BC-A4F8-31E1919FBA5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53973" y="832581"/>
            <a:ext cx="3996094" cy="2997071"/>
          </a:xfrm>
          <a:prstGeom prst="rect">
            <a:avLst/>
          </a:prstGeom>
        </p:spPr>
      </p:pic>
      <p:pic>
        <p:nvPicPr>
          <p:cNvPr id="7" name="Picture 6">
            <a:extLst>
              <a:ext uri="{FF2B5EF4-FFF2-40B4-BE49-F238E27FC236}">
                <a16:creationId xmlns:a16="http://schemas.microsoft.com/office/drawing/2014/main" id="{49404B87-511D-381B-2C94-E5F2D46E683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4244" y="3829653"/>
            <a:ext cx="3996093" cy="2997069"/>
          </a:xfrm>
          <a:prstGeom prst="rect">
            <a:avLst/>
          </a:prstGeom>
        </p:spPr>
      </p:pic>
      <p:pic>
        <p:nvPicPr>
          <p:cNvPr id="12" name="Picture 11">
            <a:extLst>
              <a:ext uri="{FF2B5EF4-FFF2-40B4-BE49-F238E27FC236}">
                <a16:creationId xmlns:a16="http://schemas.microsoft.com/office/drawing/2014/main" id="{5AF8182A-B5E9-6BD6-83FC-3E49F0D239AD}"/>
              </a:ext>
            </a:extLst>
          </p:cNvPr>
          <p:cNvPicPr>
            <a:picLocks noChangeAspect="1"/>
          </p:cNvPicPr>
          <p:nvPr/>
        </p:nvPicPr>
        <p:blipFill>
          <a:blip r:embed="rId4">
            <a:extLst>
              <a:ext uri="{28A0092B-C50C-407E-A947-70E740481C1C}">
                <a14:useLocalDpi xmlns:a14="http://schemas.microsoft.com/office/drawing/2010/main" val="0"/>
              </a:ext>
            </a:extLst>
          </a:blip>
          <a:srcRect t="11511"/>
          <a:stretch/>
        </p:blipFill>
        <p:spPr>
          <a:xfrm>
            <a:off x="5757492" y="1944665"/>
            <a:ext cx="5680535" cy="3769973"/>
          </a:xfrm>
          <a:prstGeom prst="rect">
            <a:avLst/>
          </a:prstGeom>
        </p:spPr>
      </p:pic>
      <p:sp>
        <p:nvSpPr>
          <p:cNvPr id="2" name="TextBox 1">
            <a:extLst>
              <a:ext uri="{FF2B5EF4-FFF2-40B4-BE49-F238E27FC236}">
                <a16:creationId xmlns:a16="http://schemas.microsoft.com/office/drawing/2014/main" id="{50E80E5E-E558-AE0B-5D1A-A5876E522760}"/>
              </a:ext>
            </a:extLst>
          </p:cNvPr>
          <p:cNvSpPr txBox="1"/>
          <p:nvPr/>
        </p:nvSpPr>
        <p:spPr>
          <a:xfrm>
            <a:off x="6493800" y="6002929"/>
            <a:ext cx="4363541" cy="584775"/>
          </a:xfrm>
          <a:prstGeom prst="rect">
            <a:avLst/>
          </a:prstGeom>
          <a:noFill/>
          <a:ln>
            <a:solidFill>
              <a:srgbClr val="C00000"/>
            </a:solidFill>
          </a:ln>
        </p:spPr>
        <p:txBody>
          <a:bodyPr wrap="square" rtlCol="0">
            <a:spAutoFit/>
          </a:bodyPr>
          <a:lstStyle/>
          <a:p>
            <a:r>
              <a:rPr lang="en-GB" sz="1600" b="1" dirty="0" err="1"/>
              <a:t>Gridsum</a:t>
            </a:r>
            <a:r>
              <a:rPr lang="en-GB" sz="1600" b="1" dirty="0"/>
              <a:t> outperform Gaussian fit above 100-150 </a:t>
            </a:r>
            <a:r>
              <a:rPr lang="en-GB" sz="1600" b="1" dirty="0" err="1"/>
              <a:t>kev</a:t>
            </a:r>
            <a:endParaRPr lang="en-SE" sz="1600" b="1" dirty="0"/>
          </a:p>
        </p:txBody>
      </p:sp>
      <p:sp>
        <p:nvSpPr>
          <p:cNvPr id="3" name="Slide Number Placeholder 4">
            <a:extLst>
              <a:ext uri="{FF2B5EF4-FFF2-40B4-BE49-F238E27FC236}">
                <a16:creationId xmlns:a16="http://schemas.microsoft.com/office/drawing/2014/main" id="{259C9896-8D57-727A-3BDA-67B117F50805}"/>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19</a:t>
            </a:fld>
            <a:endParaRPr lang="sv-SE" sz="1000" dirty="0"/>
          </a:p>
        </p:txBody>
      </p:sp>
    </p:spTree>
    <p:extLst>
      <p:ext uri="{BB962C8B-B14F-4D97-AF65-F5344CB8AC3E}">
        <p14:creationId xmlns:p14="http://schemas.microsoft.com/office/powerpoint/2010/main" val="3043326017"/>
      </p:ext>
    </p:extLst>
  </p:cSld>
  <p:clrMapOvr>
    <a:masterClrMapping/>
  </p:clrMapOvr>
  <mc:AlternateContent xmlns:mc="http://schemas.openxmlformats.org/markup-compatibility/2006" xmlns:p14="http://schemas.microsoft.com/office/powerpoint/2010/main">
    <mc:Choice Requires="p14">
      <p:transition spd="slow" p14:dur="2000" advTm="4749"/>
    </mc:Choice>
    <mc:Fallback xmlns="">
      <p:transition spd="slow" advTm="47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E2736-7229-7ACC-5124-F9307A06A67B}"/>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3008285-F183-1F20-4E51-482F2688B688}"/>
              </a:ext>
            </a:extLst>
          </p:cNvPr>
          <p:cNvSpPr>
            <a:spLocks noGrp="1"/>
          </p:cNvSpPr>
          <p:nvPr>
            <p:ph type="title"/>
          </p:nvPr>
        </p:nvSpPr>
        <p:spPr>
          <a:xfrm>
            <a:off x="1236000" y="270296"/>
            <a:ext cx="10515600" cy="633101"/>
          </a:xfrm>
        </p:spPr>
        <p:txBody>
          <a:bodyPr/>
          <a:lstStyle/>
          <a:p>
            <a:r>
              <a:rPr lang="en-GB" dirty="0"/>
              <a:t>Detector concept</a:t>
            </a:r>
            <a:endParaRPr lang="en-SE" dirty="0"/>
          </a:p>
        </p:txBody>
      </p:sp>
      <p:pic>
        <p:nvPicPr>
          <p:cNvPr id="20" name="Image_0_1">
            <a:extLst>
              <a:ext uri="{FF2B5EF4-FFF2-40B4-BE49-F238E27FC236}">
                <a16:creationId xmlns:a16="http://schemas.microsoft.com/office/drawing/2014/main" id="{F987AB37-D560-6D9F-DB8D-C4537C0D1C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42255" y="1360449"/>
            <a:ext cx="4505325" cy="4295775"/>
          </a:xfrm>
          <a:prstGeom prst="rect">
            <a:avLst/>
          </a:prstGeom>
        </p:spPr>
      </p:pic>
      <p:pic>
        <p:nvPicPr>
          <p:cNvPr id="21" name="Image_1_0">
            <a:extLst>
              <a:ext uri="{FF2B5EF4-FFF2-40B4-BE49-F238E27FC236}">
                <a16:creationId xmlns:a16="http://schemas.microsoft.com/office/drawing/2014/main" id="{3B84EA63-4EAE-C1CA-4791-B83B551BAA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637144" y="1976358"/>
            <a:ext cx="4505325" cy="3667125"/>
          </a:xfrm>
          <a:prstGeom prst="rect">
            <a:avLst/>
          </a:prstGeom>
        </p:spPr>
      </p:pic>
      <p:pic>
        <p:nvPicPr>
          <p:cNvPr id="22" name="Image_2_0">
            <a:extLst>
              <a:ext uri="{FF2B5EF4-FFF2-40B4-BE49-F238E27FC236}">
                <a16:creationId xmlns:a16="http://schemas.microsoft.com/office/drawing/2014/main" id="{92067A39-071C-7EA7-A9E4-776975037BC5}"/>
              </a:ext>
            </a:extLst>
          </p:cNvPr>
          <p:cNvPicPr>
            <a:picLocks noGrp="1" noChangeAspect="1"/>
          </p:cNvPicPr>
          <p:nvPr>
            <p:ph sz="half" idx="1"/>
          </p:nvPr>
        </p:nvPicPr>
        <p:blipFill>
          <a:blip r:embed="rId7">
            <a:extLst>
              <a:ext uri="{96DAC541-7B7A-43D3-8B79-37D633B846F1}">
                <asvg:svgBlip xmlns:asvg="http://schemas.microsoft.com/office/drawing/2016/SVG/main" r:embed="rId8"/>
              </a:ext>
            </a:extLst>
          </a:blip>
          <a:stretch>
            <a:fillRect/>
          </a:stretch>
        </p:blipFill>
        <p:spPr>
          <a:xfrm>
            <a:off x="3641538" y="1989099"/>
            <a:ext cx="4505325" cy="3667125"/>
          </a:xfrm>
        </p:spPr>
      </p:pic>
      <p:pic>
        <p:nvPicPr>
          <p:cNvPr id="23" name="Image_3_0">
            <a:extLst>
              <a:ext uri="{FF2B5EF4-FFF2-40B4-BE49-F238E27FC236}">
                <a16:creationId xmlns:a16="http://schemas.microsoft.com/office/drawing/2014/main" id="{27E8C0F6-E689-B3DC-40D2-42CFC636161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641673" y="1996960"/>
            <a:ext cx="5534025" cy="3667125"/>
          </a:xfrm>
          <a:prstGeom prst="rect">
            <a:avLst/>
          </a:prstGeom>
        </p:spPr>
      </p:pic>
      <p:pic>
        <p:nvPicPr>
          <p:cNvPr id="24" name="Image_4_0">
            <a:extLst>
              <a:ext uri="{FF2B5EF4-FFF2-40B4-BE49-F238E27FC236}">
                <a16:creationId xmlns:a16="http://schemas.microsoft.com/office/drawing/2014/main" id="{043AAF48-0BB0-1833-28DD-B857FE2B83D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637144" y="1983559"/>
            <a:ext cx="5534025" cy="3667125"/>
          </a:xfrm>
          <a:prstGeom prst="rect">
            <a:avLst/>
          </a:prstGeom>
        </p:spPr>
      </p:pic>
      <p:pic>
        <p:nvPicPr>
          <p:cNvPr id="25" name="Image_5_0">
            <a:extLst>
              <a:ext uri="{FF2B5EF4-FFF2-40B4-BE49-F238E27FC236}">
                <a16:creationId xmlns:a16="http://schemas.microsoft.com/office/drawing/2014/main" id="{C7CEEE97-17A3-D223-B404-634C082E433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640821" y="1973461"/>
            <a:ext cx="5534025" cy="3667125"/>
          </a:xfrm>
          <a:prstGeom prst="rect">
            <a:avLst/>
          </a:prstGeom>
        </p:spPr>
      </p:pic>
      <p:sp>
        <p:nvSpPr>
          <p:cNvPr id="26" name="Slide Number Placeholder 4">
            <a:extLst>
              <a:ext uri="{FF2B5EF4-FFF2-40B4-BE49-F238E27FC236}">
                <a16:creationId xmlns:a16="http://schemas.microsoft.com/office/drawing/2014/main" id="{BFD14FD4-7E8C-D94D-9A72-7F69DECE15EA}"/>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a:t>
            </a:fld>
            <a:endParaRPr lang="sv-SE" sz="1000" dirty="0"/>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618E8FB0-2A96-49B8-E270-EE50D5B6B389}"/>
                  </a:ext>
                </a:extLst>
              </p:cNvPr>
              <p:cNvSpPr txBox="1"/>
              <p:nvPr/>
            </p:nvSpPr>
            <p:spPr>
              <a:xfrm>
                <a:off x="5506218" y="2103958"/>
                <a:ext cx="19428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SE" i="1" smtClean="0">
                          <a:latin typeface="Cambria Math" panose="02040503050406030204" pitchFamily="18" charset="0"/>
                          <a:ea typeface="Cambria Math" panose="02040503050406030204" pitchFamily="18" charset="0"/>
                        </a:rPr>
                        <m:t>𝜃</m:t>
                      </m:r>
                    </m:oMath>
                  </m:oMathPara>
                </a14:m>
                <a:endParaRPr lang="en-SE"/>
              </a:p>
            </p:txBody>
          </p:sp>
        </mc:Choice>
        <mc:Fallback xmlns="">
          <p:sp>
            <p:nvSpPr>
              <p:cNvPr id="27" name="TextBox 26">
                <a:extLst>
                  <a:ext uri="{FF2B5EF4-FFF2-40B4-BE49-F238E27FC236}">
                    <a16:creationId xmlns:a16="http://schemas.microsoft.com/office/drawing/2014/main" id="{618E8FB0-2A96-49B8-E270-EE50D5B6B389}"/>
                  </a:ext>
                </a:extLst>
              </p:cNvPr>
              <p:cNvSpPr txBox="1">
                <a:spLocks noRot="1" noChangeAspect="1" noMove="1" noResize="1" noEditPoints="1" noAdjustHandles="1" noChangeArrowheads="1" noChangeShapeType="1" noTextEdit="1"/>
              </p:cNvSpPr>
              <p:nvPr/>
            </p:nvSpPr>
            <p:spPr>
              <a:xfrm>
                <a:off x="5506218" y="2103958"/>
                <a:ext cx="194284" cy="276999"/>
              </a:xfrm>
              <a:prstGeom prst="rect">
                <a:avLst/>
              </a:prstGeom>
              <a:blipFill>
                <a:blip r:embed="rId15"/>
                <a:stretch>
                  <a:fillRect l="-25000" r="-25000" b="-8696"/>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D8A6717E-0660-E490-3DC5-227BEC1275CC}"/>
                  </a:ext>
                </a:extLst>
              </p:cNvPr>
              <p:cNvSpPr txBox="1"/>
              <p:nvPr/>
            </p:nvSpPr>
            <p:spPr>
              <a:xfrm>
                <a:off x="5894917" y="3554564"/>
                <a:ext cx="21973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SE" i="1" smtClean="0">
                          <a:latin typeface="Cambria Math" panose="02040503050406030204" pitchFamily="18" charset="0"/>
                          <a:ea typeface="Cambria Math" panose="02040503050406030204" pitchFamily="18" charset="0"/>
                        </a:rPr>
                        <m:t>𝜑</m:t>
                      </m:r>
                    </m:oMath>
                  </m:oMathPara>
                </a14:m>
                <a:endParaRPr lang="en-SE"/>
              </a:p>
            </p:txBody>
          </p:sp>
        </mc:Choice>
        <mc:Fallback xmlns="">
          <p:sp>
            <p:nvSpPr>
              <p:cNvPr id="28" name="TextBox 27">
                <a:extLst>
                  <a:ext uri="{FF2B5EF4-FFF2-40B4-BE49-F238E27FC236}">
                    <a16:creationId xmlns:a16="http://schemas.microsoft.com/office/drawing/2014/main" id="{D8A6717E-0660-E490-3DC5-227BEC1275CC}"/>
                  </a:ext>
                </a:extLst>
              </p:cNvPr>
              <p:cNvSpPr txBox="1">
                <a:spLocks noRot="1" noChangeAspect="1" noMove="1" noResize="1" noEditPoints="1" noAdjustHandles="1" noChangeArrowheads="1" noChangeShapeType="1" noTextEdit="1"/>
              </p:cNvSpPr>
              <p:nvPr/>
            </p:nvSpPr>
            <p:spPr>
              <a:xfrm>
                <a:off x="5894917" y="3554564"/>
                <a:ext cx="219739" cy="276999"/>
              </a:xfrm>
              <a:prstGeom prst="rect">
                <a:avLst/>
              </a:prstGeom>
              <a:blipFill>
                <a:blip r:embed="rId16"/>
                <a:stretch>
                  <a:fillRect l="-25000" r="-25000" b="-26087"/>
                </a:stretch>
              </a:blipFill>
            </p:spPr>
            <p:txBody>
              <a:bodyPr/>
              <a:lstStyle/>
              <a:p>
                <a:r>
                  <a:rPr lang="en-SE">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7651D709-4390-650F-2C90-1DD18F8F6E0E}"/>
                  </a:ext>
                </a:extLst>
              </p:cNvPr>
              <p:cNvSpPr txBox="1"/>
              <p:nvPr/>
            </p:nvSpPr>
            <p:spPr>
              <a:xfrm>
                <a:off x="6651077" y="1379838"/>
                <a:ext cx="21101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𝐸</m:t>
                      </m:r>
                    </m:oMath>
                  </m:oMathPara>
                </a14:m>
                <a:endParaRPr lang="en-SE"/>
              </a:p>
            </p:txBody>
          </p:sp>
        </mc:Choice>
        <mc:Fallback xmlns="">
          <p:sp>
            <p:nvSpPr>
              <p:cNvPr id="29" name="TextBox 28">
                <a:extLst>
                  <a:ext uri="{FF2B5EF4-FFF2-40B4-BE49-F238E27FC236}">
                    <a16:creationId xmlns:a16="http://schemas.microsoft.com/office/drawing/2014/main" id="{7651D709-4390-650F-2C90-1DD18F8F6E0E}"/>
                  </a:ext>
                </a:extLst>
              </p:cNvPr>
              <p:cNvSpPr txBox="1">
                <a:spLocks noRot="1" noChangeAspect="1" noMove="1" noResize="1" noEditPoints="1" noAdjustHandles="1" noChangeArrowheads="1" noChangeShapeType="1" noTextEdit="1"/>
              </p:cNvSpPr>
              <p:nvPr/>
            </p:nvSpPr>
            <p:spPr>
              <a:xfrm>
                <a:off x="6651077" y="1379838"/>
                <a:ext cx="211019" cy="276999"/>
              </a:xfrm>
              <a:prstGeom prst="rect">
                <a:avLst/>
              </a:prstGeom>
              <a:blipFill>
                <a:blip r:embed="rId17"/>
                <a:stretch>
                  <a:fillRect l="-22857" r="-22857" b="-8696"/>
                </a:stretch>
              </a:blipFill>
            </p:spPr>
            <p:txBody>
              <a:bodyPr/>
              <a:lstStyle/>
              <a:p>
                <a:r>
                  <a:rPr lang="en-SE">
                    <a:noFill/>
                  </a:rPr>
                  <a:t> </a:t>
                </a:r>
              </a:p>
            </p:txBody>
          </p:sp>
        </mc:Fallback>
      </mc:AlternateContent>
      <p:sp>
        <p:nvSpPr>
          <p:cNvPr id="66" name="Oval 65">
            <a:extLst>
              <a:ext uri="{FF2B5EF4-FFF2-40B4-BE49-F238E27FC236}">
                <a16:creationId xmlns:a16="http://schemas.microsoft.com/office/drawing/2014/main" id="{B61EBBD3-5759-7616-A9B8-83D3EE5DE7CA}"/>
              </a:ext>
            </a:extLst>
          </p:cNvPr>
          <p:cNvSpPr/>
          <p:nvPr/>
        </p:nvSpPr>
        <p:spPr>
          <a:xfrm>
            <a:off x="4973320" y="4687061"/>
            <a:ext cx="213360" cy="21336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68" name="Straight Arrow Connector 67">
            <a:extLst>
              <a:ext uri="{FF2B5EF4-FFF2-40B4-BE49-F238E27FC236}">
                <a16:creationId xmlns:a16="http://schemas.microsoft.com/office/drawing/2014/main" id="{4A680220-310C-ED2F-873B-34D6315A5BB1}"/>
              </a:ext>
            </a:extLst>
          </p:cNvPr>
          <p:cNvCxnSpPr>
            <a:cxnSpLocks/>
          </p:cNvCxnSpPr>
          <p:nvPr/>
        </p:nvCxnSpPr>
        <p:spPr>
          <a:xfrm flipH="1">
            <a:off x="5043674" y="4813091"/>
            <a:ext cx="31246" cy="86969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7260877"/>
      </p:ext>
    </p:extLst>
  </p:cSld>
  <p:clrMapOvr>
    <a:masterClrMapping/>
  </p:clrMapOvr>
  <mc:AlternateContent xmlns:mc="http://schemas.openxmlformats.org/markup-compatibility/2006" xmlns:p14="http://schemas.microsoft.com/office/powerpoint/2010/main">
    <mc:Choice Requires="p14">
      <p:transition spd="slow" p14:dur="2000" advTm="47773"/>
    </mc:Choice>
    <mc:Fallback xmlns="">
      <p:transition spd="slow" advTm="477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2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2"/>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3"/>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24"/>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6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4E24A56-CC22-B020-E329-5891C044A452}"/>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Depth </a:t>
            </a:r>
            <a:r>
              <a:rPr lang="en-GB"/>
              <a:t>of interaction spatial </a:t>
            </a:r>
            <a:r>
              <a:rPr lang="en-GB" dirty="0"/>
              <a:t>resolution</a:t>
            </a:r>
            <a:endParaRPr lang="en-SE" dirty="0"/>
          </a:p>
        </p:txBody>
      </p:sp>
      <p:grpSp>
        <p:nvGrpSpPr>
          <p:cNvPr id="12" name="Group 11">
            <a:extLst>
              <a:ext uri="{FF2B5EF4-FFF2-40B4-BE49-F238E27FC236}">
                <a16:creationId xmlns:a16="http://schemas.microsoft.com/office/drawing/2014/main" id="{268EA625-2C81-185A-A78C-237A53289EC8}"/>
              </a:ext>
            </a:extLst>
          </p:cNvPr>
          <p:cNvGrpSpPr/>
          <p:nvPr/>
        </p:nvGrpSpPr>
        <p:grpSpPr>
          <a:xfrm>
            <a:off x="6096000" y="1689228"/>
            <a:ext cx="5825067" cy="4314957"/>
            <a:chOff x="616373" y="1909737"/>
            <a:chExt cx="5825067" cy="4314957"/>
          </a:xfrm>
        </p:grpSpPr>
        <p:pic>
          <p:nvPicPr>
            <p:cNvPr id="5" name="Picture 4">
              <a:extLst>
                <a:ext uri="{FF2B5EF4-FFF2-40B4-BE49-F238E27FC236}">
                  <a16:creationId xmlns:a16="http://schemas.microsoft.com/office/drawing/2014/main" id="{1CE1255C-0904-2A69-B7A5-C21DC4333960}"/>
                </a:ext>
              </a:extLst>
            </p:cNvPr>
            <p:cNvPicPr>
              <a:picLocks noChangeAspect="1"/>
            </p:cNvPicPr>
            <p:nvPr/>
          </p:nvPicPr>
          <p:blipFill>
            <a:blip r:embed="rId2"/>
            <a:srcRect l="4280" t="10668" r="8093" b="2785"/>
            <a:stretch/>
          </p:blipFill>
          <p:spPr>
            <a:xfrm>
              <a:off x="616373" y="1909737"/>
              <a:ext cx="5825067" cy="4314957"/>
            </a:xfrm>
            <a:prstGeom prst="rect">
              <a:avLst/>
            </a:prstGeom>
          </p:spPr>
        </p:pic>
        <p:sp>
          <p:nvSpPr>
            <p:cNvPr id="11" name="TextBox 10">
              <a:extLst>
                <a:ext uri="{FF2B5EF4-FFF2-40B4-BE49-F238E27FC236}">
                  <a16:creationId xmlns:a16="http://schemas.microsoft.com/office/drawing/2014/main" id="{26786B09-B7C9-BE14-3A12-89F7D796C15C}"/>
                </a:ext>
              </a:extLst>
            </p:cNvPr>
            <p:cNvSpPr txBox="1"/>
            <p:nvPr/>
          </p:nvSpPr>
          <p:spPr>
            <a:xfrm>
              <a:off x="4667250" y="2043087"/>
              <a:ext cx="692150" cy="430887"/>
            </a:xfrm>
            <a:prstGeom prst="rect">
              <a:avLst/>
            </a:prstGeom>
            <a:solidFill>
              <a:schemeClr val="bg1"/>
            </a:solidFill>
          </p:spPr>
          <p:txBody>
            <a:bodyPr wrap="square" rtlCol="0">
              <a:spAutoFit/>
            </a:bodyPr>
            <a:lstStyle/>
            <a:p>
              <a:r>
                <a:rPr lang="en-GB" sz="1100" dirty="0"/>
                <a:t>|Z</a:t>
              </a:r>
              <a:r>
                <a:rPr lang="en-GB" sz="1100" baseline="-25000" dirty="0"/>
                <a:t>e</a:t>
              </a:r>
              <a:r>
                <a:rPr lang="en-GB" sz="1100" dirty="0"/>
                <a:t> – Z</a:t>
              </a:r>
              <a:r>
                <a:rPr lang="en-GB" sz="1100" baseline="-25000" dirty="0"/>
                <a:t>0</a:t>
              </a:r>
              <a:r>
                <a:rPr lang="en-GB" sz="1100" dirty="0"/>
                <a:t>|</a:t>
              </a:r>
            </a:p>
            <a:p>
              <a:r>
                <a:rPr lang="en-GB" sz="1100" dirty="0"/>
                <a:t>|Z</a:t>
              </a:r>
              <a:r>
                <a:rPr lang="en-GB" sz="1100" baseline="-25000" dirty="0"/>
                <a:t>e</a:t>
              </a:r>
              <a:r>
                <a:rPr lang="en-GB" sz="1100" dirty="0"/>
                <a:t> – Z</a:t>
              </a:r>
              <a:r>
                <a:rPr lang="en-GB" sz="1100" baseline="-25000" dirty="0"/>
                <a:t>0</a:t>
              </a:r>
              <a:r>
                <a:rPr lang="en-GB" sz="1100" dirty="0"/>
                <a:t>|</a:t>
              </a:r>
              <a:endParaRPr lang="en-SE" sz="1100" dirty="0"/>
            </a:p>
          </p:txBody>
        </p:sp>
      </p:grpSp>
      <p:sp>
        <p:nvSpPr>
          <p:cNvPr id="13" name="TextBox 12">
            <a:extLst>
              <a:ext uri="{FF2B5EF4-FFF2-40B4-BE49-F238E27FC236}">
                <a16:creationId xmlns:a16="http://schemas.microsoft.com/office/drawing/2014/main" id="{44D7D1AB-2CE5-2B5A-E398-E15CC3323909}"/>
              </a:ext>
            </a:extLst>
          </p:cNvPr>
          <p:cNvSpPr txBox="1"/>
          <p:nvPr/>
        </p:nvSpPr>
        <p:spPr>
          <a:xfrm>
            <a:off x="415237" y="2637876"/>
            <a:ext cx="5293650" cy="1477328"/>
          </a:xfrm>
          <a:prstGeom prst="rect">
            <a:avLst/>
          </a:prstGeom>
          <a:noFill/>
        </p:spPr>
        <p:txBody>
          <a:bodyPr wrap="square" rtlCol="0">
            <a:spAutoFit/>
          </a:bodyPr>
          <a:lstStyle/>
          <a:p>
            <a:pPr marL="285750" indent="-285750" algn="just">
              <a:buFont typeface="Arial" panose="020B0604020202020204" pitchFamily="34" charset="0"/>
              <a:buChar char="•"/>
            </a:pPr>
            <a:r>
              <a:rPr lang="en-GB" dirty="0"/>
              <a:t>Results from simulations with a previous software (Penelope)</a:t>
            </a:r>
          </a:p>
          <a:p>
            <a:pPr marL="285750" indent="-285750" algn="just">
              <a:buFont typeface="Arial" panose="020B0604020202020204" pitchFamily="34" charset="0"/>
              <a:buChar char="•"/>
            </a:pPr>
            <a:endParaRPr lang="en-GB" dirty="0"/>
          </a:p>
          <a:p>
            <a:pPr algn="just"/>
            <a:endParaRPr lang="en-GB" dirty="0"/>
          </a:p>
          <a:p>
            <a:pPr marL="285750" indent="-285750" algn="just">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DB4A46C8-6F8A-F18A-5A2F-B4BF753BC3BB}"/>
              </a:ext>
            </a:extLst>
          </p:cNvPr>
          <p:cNvSpPr txBox="1"/>
          <p:nvPr/>
        </p:nvSpPr>
        <p:spPr>
          <a:xfrm>
            <a:off x="386051" y="3763323"/>
            <a:ext cx="5293650" cy="923330"/>
          </a:xfrm>
          <a:prstGeom prst="rect">
            <a:avLst/>
          </a:prstGeom>
          <a:noFill/>
        </p:spPr>
        <p:txBody>
          <a:bodyPr wrap="square">
            <a:spAutoFit/>
          </a:bodyPr>
          <a:lstStyle/>
          <a:p>
            <a:pPr marL="285750" indent="-285750" algn="just">
              <a:buFont typeface="Arial" panose="020B0604020202020204" pitchFamily="34" charset="0"/>
              <a:buChar char="•"/>
            </a:pPr>
            <a:r>
              <a:rPr lang="en-GB" sz="1800" dirty="0"/>
              <a:t>Gaussian fit used from the diffusion of the electron cloud to estimate the depth of interaction</a:t>
            </a:r>
          </a:p>
          <a:p>
            <a:pPr marL="285750" indent="-285750" algn="just">
              <a:buFont typeface="Arial" panose="020B0604020202020204" pitchFamily="34" charset="0"/>
              <a:buChar char="•"/>
            </a:pPr>
            <a:endParaRPr lang="en-GB" sz="1800" dirty="0"/>
          </a:p>
        </p:txBody>
      </p:sp>
      <p:sp>
        <p:nvSpPr>
          <p:cNvPr id="2" name="TextBox 1">
            <a:extLst>
              <a:ext uri="{FF2B5EF4-FFF2-40B4-BE49-F238E27FC236}">
                <a16:creationId xmlns:a16="http://schemas.microsoft.com/office/drawing/2014/main" id="{E15BC0B9-64D9-FF90-4490-0AA8762A5F3F}"/>
              </a:ext>
            </a:extLst>
          </p:cNvPr>
          <p:cNvSpPr txBox="1"/>
          <p:nvPr/>
        </p:nvSpPr>
        <p:spPr>
          <a:xfrm>
            <a:off x="386051" y="5923860"/>
            <a:ext cx="5825067" cy="584775"/>
          </a:xfrm>
          <a:prstGeom prst="rect">
            <a:avLst/>
          </a:prstGeom>
          <a:noFill/>
          <a:ln>
            <a:solidFill>
              <a:srgbClr val="C00000"/>
            </a:solidFill>
          </a:ln>
        </p:spPr>
        <p:txBody>
          <a:bodyPr wrap="square" rtlCol="0">
            <a:spAutoFit/>
          </a:bodyPr>
          <a:lstStyle/>
          <a:p>
            <a:r>
              <a:rPr lang="en-GB" sz="1600" b="1" dirty="0"/>
              <a:t>Gaussian fit does not seem to outperform the pixel </a:t>
            </a:r>
            <a:r>
              <a:rPr lang="en-GB" sz="1600" b="1" dirty="0" err="1"/>
              <a:t>center</a:t>
            </a:r>
            <a:r>
              <a:rPr lang="en-GB" sz="1600" b="1" dirty="0"/>
              <a:t> estimation method </a:t>
            </a:r>
            <a:r>
              <a:rPr lang="en-GB" sz="1600" b="1" dirty="0">
                <a:sym typeface="Wingdings" panose="05000000000000000000" pitchFamily="2" charset="2"/>
              </a:rPr>
              <a:t> further investigations needed</a:t>
            </a:r>
            <a:endParaRPr lang="en-SE" sz="1600" b="1" dirty="0"/>
          </a:p>
        </p:txBody>
      </p:sp>
      <p:sp>
        <p:nvSpPr>
          <p:cNvPr id="4" name="Slide Number Placeholder 4">
            <a:extLst>
              <a:ext uri="{FF2B5EF4-FFF2-40B4-BE49-F238E27FC236}">
                <a16:creationId xmlns:a16="http://schemas.microsoft.com/office/drawing/2014/main" id="{99DC2174-4D7D-A506-00A4-16EB9495B227}"/>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20</a:t>
            </a:fld>
            <a:endParaRPr lang="sv-SE" sz="1000" dirty="0"/>
          </a:p>
        </p:txBody>
      </p:sp>
    </p:spTree>
    <p:extLst>
      <p:ext uri="{BB962C8B-B14F-4D97-AF65-F5344CB8AC3E}">
        <p14:creationId xmlns:p14="http://schemas.microsoft.com/office/powerpoint/2010/main" val="651267208"/>
      </p:ext>
    </p:extLst>
  </p:cSld>
  <p:clrMapOvr>
    <a:masterClrMapping/>
  </p:clrMapOvr>
  <mc:AlternateContent xmlns:mc="http://schemas.openxmlformats.org/markup-compatibility/2006" xmlns:p14="http://schemas.microsoft.com/office/powerpoint/2010/main">
    <mc:Choice Requires="p14">
      <p:transition spd="slow" p14:dur="2000" advTm="61118"/>
    </mc:Choice>
    <mc:Fallback xmlns="">
      <p:transition spd="slow" advTm="6111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E6C41-1B1B-28BF-42EC-E60A19907233}"/>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E08EDEA8-1698-C1FD-99EE-13F95AEF5CE1}"/>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Impact of timing</a:t>
            </a:r>
            <a:endParaRPr lang="en-SE" dirty="0"/>
          </a:p>
        </p:txBody>
      </p:sp>
      <p:grpSp>
        <p:nvGrpSpPr>
          <p:cNvPr id="3" name="Group 2">
            <a:extLst>
              <a:ext uri="{FF2B5EF4-FFF2-40B4-BE49-F238E27FC236}">
                <a16:creationId xmlns:a16="http://schemas.microsoft.com/office/drawing/2014/main" id="{C17CF6DB-F0A4-7015-FF16-7BBDBBA0B466}"/>
              </a:ext>
            </a:extLst>
          </p:cNvPr>
          <p:cNvGrpSpPr/>
          <p:nvPr/>
        </p:nvGrpSpPr>
        <p:grpSpPr>
          <a:xfrm>
            <a:off x="5269384" y="2336801"/>
            <a:ext cx="4791536" cy="2971800"/>
            <a:chOff x="368300" y="2266950"/>
            <a:chExt cx="4648200" cy="2882900"/>
          </a:xfrm>
        </p:grpSpPr>
        <p:grpSp>
          <p:nvGrpSpPr>
            <p:cNvPr id="4" name="Group 3">
              <a:extLst>
                <a:ext uri="{FF2B5EF4-FFF2-40B4-BE49-F238E27FC236}">
                  <a16:creationId xmlns:a16="http://schemas.microsoft.com/office/drawing/2014/main" id="{ECF478AC-DC81-6A00-0FC9-513C7673FD6E}"/>
                </a:ext>
              </a:extLst>
            </p:cNvPr>
            <p:cNvGrpSpPr/>
            <p:nvPr/>
          </p:nvGrpSpPr>
          <p:grpSpPr>
            <a:xfrm>
              <a:off x="368300" y="2266950"/>
              <a:ext cx="4648200" cy="2813050"/>
              <a:chOff x="698500" y="1835150"/>
              <a:chExt cx="4648200" cy="2813050"/>
            </a:xfrm>
          </p:grpSpPr>
          <p:sp>
            <p:nvSpPr>
              <p:cNvPr id="7" name="Rectangle 6">
                <a:extLst>
                  <a:ext uri="{FF2B5EF4-FFF2-40B4-BE49-F238E27FC236}">
                    <a16:creationId xmlns:a16="http://schemas.microsoft.com/office/drawing/2014/main" id="{681D0D17-9C2A-5D7D-F5B5-F29C9CC836D5}"/>
                  </a:ext>
                </a:extLst>
              </p:cNvPr>
              <p:cNvSpPr/>
              <p:nvPr/>
            </p:nvSpPr>
            <p:spPr>
              <a:xfrm>
                <a:off x="698500" y="1911350"/>
                <a:ext cx="4648200" cy="2736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8" name="Rectangle 7">
                <a:extLst>
                  <a:ext uri="{FF2B5EF4-FFF2-40B4-BE49-F238E27FC236}">
                    <a16:creationId xmlns:a16="http://schemas.microsoft.com/office/drawing/2014/main" id="{5656DF43-381D-4FB9-55C7-C5A64F274F4F}"/>
                  </a:ext>
                </a:extLst>
              </p:cNvPr>
              <p:cNvSpPr/>
              <p:nvPr/>
            </p:nvSpPr>
            <p:spPr>
              <a:xfrm>
                <a:off x="946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9" name="Rectangle 8">
                <a:extLst>
                  <a:ext uri="{FF2B5EF4-FFF2-40B4-BE49-F238E27FC236}">
                    <a16:creationId xmlns:a16="http://schemas.microsoft.com/office/drawing/2014/main" id="{10300A5D-EE33-17D4-C704-E0AC636FDE15}"/>
                  </a:ext>
                </a:extLst>
              </p:cNvPr>
              <p:cNvSpPr/>
              <p:nvPr/>
            </p:nvSpPr>
            <p:spPr>
              <a:xfrm>
                <a:off x="18669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0" name="Rectangle 9">
                <a:extLst>
                  <a:ext uri="{FF2B5EF4-FFF2-40B4-BE49-F238E27FC236}">
                    <a16:creationId xmlns:a16="http://schemas.microsoft.com/office/drawing/2014/main" id="{86EE5E4A-3C92-94F0-E320-941B1B12F7FA}"/>
                  </a:ext>
                </a:extLst>
              </p:cNvPr>
              <p:cNvSpPr/>
              <p:nvPr/>
            </p:nvSpPr>
            <p:spPr>
              <a:xfrm>
                <a:off x="27876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Rectangle 10">
                <a:extLst>
                  <a:ext uri="{FF2B5EF4-FFF2-40B4-BE49-F238E27FC236}">
                    <a16:creationId xmlns:a16="http://schemas.microsoft.com/office/drawing/2014/main" id="{BA5AD49F-AC4C-2FFF-EB77-22FEC625478F}"/>
                  </a:ext>
                </a:extLst>
              </p:cNvPr>
              <p:cNvSpPr/>
              <p:nvPr/>
            </p:nvSpPr>
            <p:spPr>
              <a:xfrm>
                <a:off x="37084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A2FEA754-BEB0-ABE8-B5BF-66BDD973B52B}"/>
                  </a:ext>
                </a:extLst>
              </p:cNvPr>
              <p:cNvSpPr/>
              <p:nvPr/>
            </p:nvSpPr>
            <p:spPr>
              <a:xfrm>
                <a:off x="4629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5" name="Rectangle 4">
              <a:extLst>
                <a:ext uri="{FF2B5EF4-FFF2-40B4-BE49-F238E27FC236}">
                  <a16:creationId xmlns:a16="http://schemas.microsoft.com/office/drawing/2014/main" id="{2356600A-A2F1-D33B-B24D-7E6C98B5055F}"/>
                </a:ext>
              </a:extLst>
            </p:cNvPr>
            <p:cNvSpPr/>
            <p:nvPr/>
          </p:nvSpPr>
          <p:spPr>
            <a:xfrm>
              <a:off x="368300" y="5080000"/>
              <a:ext cx="464820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13" name="Rectangle 12">
            <a:extLst>
              <a:ext uri="{FF2B5EF4-FFF2-40B4-BE49-F238E27FC236}">
                <a16:creationId xmlns:a16="http://schemas.microsoft.com/office/drawing/2014/main" id="{9A5A14D4-AEDD-082C-810C-F8FE89A7675E}"/>
              </a:ext>
            </a:extLst>
          </p:cNvPr>
          <p:cNvSpPr/>
          <p:nvPr/>
        </p:nvSpPr>
        <p:spPr>
          <a:xfrm>
            <a:off x="299737" y="1587501"/>
            <a:ext cx="477844" cy="7200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4" name="Rectangle 13">
            <a:extLst>
              <a:ext uri="{FF2B5EF4-FFF2-40B4-BE49-F238E27FC236}">
                <a16:creationId xmlns:a16="http://schemas.microsoft.com/office/drawing/2014/main" id="{EF60DD15-D47C-7460-7C43-4F7A44DBEF97}"/>
              </a:ext>
            </a:extLst>
          </p:cNvPr>
          <p:cNvSpPr/>
          <p:nvPr/>
        </p:nvSpPr>
        <p:spPr>
          <a:xfrm>
            <a:off x="299737" y="1895721"/>
            <a:ext cx="477844" cy="38950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5" name="TextBox 14">
            <a:extLst>
              <a:ext uri="{FF2B5EF4-FFF2-40B4-BE49-F238E27FC236}">
                <a16:creationId xmlns:a16="http://schemas.microsoft.com/office/drawing/2014/main" id="{E92E3176-D575-8BF0-54DB-84E5925467AD}"/>
              </a:ext>
            </a:extLst>
          </p:cNvPr>
          <p:cNvSpPr txBox="1"/>
          <p:nvPr/>
        </p:nvSpPr>
        <p:spPr>
          <a:xfrm>
            <a:off x="930402" y="1454226"/>
            <a:ext cx="1523852" cy="830997"/>
          </a:xfrm>
          <a:prstGeom prst="rect">
            <a:avLst/>
          </a:prstGeom>
          <a:noFill/>
        </p:spPr>
        <p:txBody>
          <a:bodyPr wrap="square" rtlCol="0">
            <a:spAutoFit/>
          </a:bodyPr>
          <a:lstStyle/>
          <a:p>
            <a:r>
              <a:rPr lang="en-GB" sz="1600" dirty="0"/>
              <a:t>Electrodes</a:t>
            </a:r>
          </a:p>
          <a:p>
            <a:endParaRPr lang="en-GB" sz="1600" dirty="0"/>
          </a:p>
          <a:p>
            <a:r>
              <a:rPr lang="en-GB" sz="1600" dirty="0"/>
              <a:t>Silicon bulk</a:t>
            </a:r>
            <a:endParaRPr lang="en-SE" sz="1600" dirty="0"/>
          </a:p>
        </p:txBody>
      </p:sp>
      <p:cxnSp>
        <p:nvCxnSpPr>
          <p:cNvPr id="16" name="Straight Connector 15">
            <a:extLst>
              <a:ext uri="{FF2B5EF4-FFF2-40B4-BE49-F238E27FC236}">
                <a16:creationId xmlns:a16="http://schemas.microsoft.com/office/drawing/2014/main" id="{9B9FE2B5-AD8D-1A58-51BE-8737B0F40A73}"/>
              </a:ext>
            </a:extLst>
          </p:cNvPr>
          <p:cNvCxnSpPr>
            <a:cxnSpLocks/>
          </p:cNvCxnSpPr>
          <p:nvPr/>
        </p:nvCxnSpPr>
        <p:spPr>
          <a:xfrm flipH="1">
            <a:off x="7504218" y="2034249"/>
            <a:ext cx="2809356" cy="2468235"/>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17" name="Explosion: 8 Points 16">
            <a:extLst>
              <a:ext uri="{FF2B5EF4-FFF2-40B4-BE49-F238E27FC236}">
                <a16:creationId xmlns:a16="http://schemas.microsoft.com/office/drawing/2014/main" id="{D822FD36-8C7E-637B-8D97-E653F9AB9623}"/>
              </a:ext>
            </a:extLst>
          </p:cNvPr>
          <p:cNvSpPr/>
          <p:nvPr/>
        </p:nvSpPr>
        <p:spPr>
          <a:xfrm>
            <a:off x="7365331" y="4352855"/>
            <a:ext cx="248740" cy="307653"/>
          </a:xfrm>
          <a:prstGeom prst="irregularSeal1">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18" name="Straight Arrow Connector 17">
            <a:extLst>
              <a:ext uri="{FF2B5EF4-FFF2-40B4-BE49-F238E27FC236}">
                <a16:creationId xmlns:a16="http://schemas.microsoft.com/office/drawing/2014/main" id="{2B6CC5BE-1C1D-BDC9-B415-80B2BDC1EBAA}"/>
              </a:ext>
            </a:extLst>
          </p:cNvPr>
          <p:cNvCxnSpPr>
            <a:cxnSpLocks/>
          </p:cNvCxnSpPr>
          <p:nvPr/>
        </p:nvCxnSpPr>
        <p:spPr>
          <a:xfrm flipH="1">
            <a:off x="7060084" y="4492793"/>
            <a:ext cx="425897" cy="1228557"/>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59D0FFC-2E88-BAE7-8002-0CAD8E8C1028}"/>
              </a:ext>
            </a:extLst>
          </p:cNvPr>
          <p:cNvCxnSpPr>
            <a:cxnSpLocks/>
          </p:cNvCxnSpPr>
          <p:nvPr/>
        </p:nvCxnSpPr>
        <p:spPr>
          <a:xfrm>
            <a:off x="7485981" y="1193800"/>
            <a:ext cx="814199" cy="225555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Explosion: 8 Points 22">
            <a:extLst>
              <a:ext uri="{FF2B5EF4-FFF2-40B4-BE49-F238E27FC236}">
                <a16:creationId xmlns:a16="http://schemas.microsoft.com/office/drawing/2014/main" id="{50F7B59F-8EB4-86AA-B3D3-F1A68F01B9B9}"/>
              </a:ext>
            </a:extLst>
          </p:cNvPr>
          <p:cNvSpPr/>
          <p:nvPr/>
        </p:nvSpPr>
        <p:spPr>
          <a:xfrm>
            <a:off x="8179530" y="3298755"/>
            <a:ext cx="248740" cy="307653"/>
          </a:xfrm>
          <a:prstGeom prst="irregularSeal1">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24" name="Straight Arrow Connector 23">
            <a:extLst>
              <a:ext uri="{FF2B5EF4-FFF2-40B4-BE49-F238E27FC236}">
                <a16:creationId xmlns:a16="http://schemas.microsoft.com/office/drawing/2014/main" id="{FBAC31F2-95D3-C441-B941-4DAB725638C7}"/>
              </a:ext>
            </a:extLst>
          </p:cNvPr>
          <p:cNvCxnSpPr>
            <a:cxnSpLocks/>
          </p:cNvCxnSpPr>
          <p:nvPr/>
        </p:nvCxnSpPr>
        <p:spPr>
          <a:xfrm>
            <a:off x="8306530" y="3418234"/>
            <a:ext cx="687199" cy="105272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A75CFE6-0176-FFDE-0070-BDEED2839C0C}"/>
              </a:ext>
            </a:extLst>
          </p:cNvPr>
          <p:cNvSpPr txBox="1"/>
          <p:nvPr/>
        </p:nvSpPr>
        <p:spPr>
          <a:xfrm>
            <a:off x="9976853" y="1664048"/>
            <a:ext cx="1361707" cy="338554"/>
          </a:xfrm>
          <a:prstGeom prst="rect">
            <a:avLst/>
          </a:prstGeom>
          <a:noFill/>
        </p:spPr>
        <p:txBody>
          <a:bodyPr wrap="square" rtlCol="0">
            <a:spAutoFit/>
          </a:bodyPr>
          <a:lstStyle/>
          <a:p>
            <a:r>
              <a:rPr lang="en-GB" sz="1600" dirty="0"/>
              <a:t>Photon (B)</a:t>
            </a:r>
            <a:endParaRPr lang="en-SE" sz="1600" dirty="0"/>
          </a:p>
        </p:txBody>
      </p:sp>
      <p:sp>
        <p:nvSpPr>
          <p:cNvPr id="30" name="TextBox 29">
            <a:extLst>
              <a:ext uri="{FF2B5EF4-FFF2-40B4-BE49-F238E27FC236}">
                <a16:creationId xmlns:a16="http://schemas.microsoft.com/office/drawing/2014/main" id="{6CC0A0BD-3D65-55A3-05ED-A4C110E5DF1C}"/>
              </a:ext>
            </a:extLst>
          </p:cNvPr>
          <p:cNvSpPr txBox="1"/>
          <p:nvPr/>
        </p:nvSpPr>
        <p:spPr>
          <a:xfrm>
            <a:off x="6892091" y="855246"/>
            <a:ext cx="1480009" cy="338554"/>
          </a:xfrm>
          <a:prstGeom prst="rect">
            <a:avLst/>
          </a:prstGeom>
          <a:noFill/>
        </p:spPr>
        <p:txBody>
          <a:bodyPr wrap="square" rtlCol="0">
            <a:spAutoFit/>
          </a:bodyPr>
          <a:lstStyle/>
          <a:p>
            <a:r>
              <a:rPr lang="en-GB" sz="1600" dirty="0"/>
              <a:t>Photon (A) </a:t>
            </a:r>
            <a:endParaRPr lang="en-SE" sz="1600" dirty="0"/>
          </a:p>
        </p:txBody>
      </p:sp>
      <p:sp>
        <p:nvSpPr>
          <p:cNvPr id="32" name="Explosion: 8 Points 31">
            <a:extLst>
              <a:ext uri="{FF2B5EF4-FFF2-40B4-BE49-F238E27FC236}">
                <a16:creationId xmlns:a16="http://schemas.microsoft.com/office/drawing/2014/main" id="{7B46C9D5-4671-F91E-F733-E97622DB19F4}"/>
              </a:ext>
            </a:extLst>
          </p:cNvPr>
          <p:cNvSpPr/>
          <p:nvPr/>
        </p:nvSpPr>
        <p:spPr>
          <a:xfrm>
            <a:off x="8849944" y="4282786"/>
            <a:ext cx="248740" cy="307653"/>
          </a:xfrm>
          <a:prstGeom prst="irregularSeal1">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33" name="Straight Arrow Connector 32">
            <a:extLst>
              <a:ext uri="{FF2B5EF4-FFF2-40B4-BE49-F238E27FC236}">
                <a16:creationId xmlns:a16="http://schemas.microsoft.com/office/drawing/2014/main" id="{45A8FBD5-C729-6725-630E-9B158D8D5451}"/>
              </a:ext>
            </a:extLst>
          </p:cNvPr>
          <p:cNvCxnSpPr>
            <a:cxnSpLocks/>
          </p:cNvCxnSpPr>
          <p:nvPr/>
        </p:nvCxnSpPr>
        <p:spPr>
          <a:xfrm flipH="1">
            <a:off x="8921585" y="4405974"/>
            <a:ext cx="52729" cy="1175676"/>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BB710DED-9E39-B2D0-B797-F82B889104FF}"/>
              </a:ext>
            </a:extLst>
          </p:cNvPr>
          <p:cNvSpPr txBox="1"/>
          <p:nvPr/>
        </p:nvSpPr>
        <p:spPr>
          <a:xfrm>
            <a:off x="232478" y="2685488"/>
            <a:ext cx="4801531" cy="830997"/>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t>Normally many events (photons) interacting with the detector, each can have 1 or more interactions</a:t>
            </a:r>
          </a:p>
          <a:p>
            <a:pPr marL="285750" indent="-285750" algn="just">
              <a:buFont typeface="Arial" panose="020B0604020202020204" pitchFamily="34" charset="0"/>
              <a:buChar char="•"/>
            </a:pPr>
            <a:endParaRPr lang="en-GB" sz="1600" dirty="0"/>
          </a:p>
        </p:txBody>
      </p:sp>
      <p:sp>
        <p:nvSpPr>
          <p:cNvPr id="40" name="TextBox 39">
            <a:extLst>
              <a:ext uri="{FF2B5EF4-FFF2-40B4-BE49-F238E27FC236}">
                <a16:creationId xmlns:a16="http://schemas.microsoft.com/office/drawing/2014/main" id="{D31ECAA0-B743-9F09-7503-DDA33547C016}"/>
              </a:ext>
            </a:extLst>
          </p:cNvPr>
          <p:cNvSpPr txBox="1"/>
          <p:nvPr/>
        </p:nvSpPr>
        <p:spPr>
          <a:xfrm>
            <a:off x="551359" y="5841707"/>
            <a:ext cx="4363541" cy="584775"/>
          </a:xfrm>
          <a:prstGeom prst="rect">
            <a:avLst/>
          </a:prstGeom>
          <a:noFill/>
          <a:ln>
            <a:solidFill>
              <a:srgbClr val="C00000"/>
            </a:solidFill>
          </a:ln>
        </p:spPr>
        <p:txBody>
          <a:bodyPr wrap="square" rtlCol="0">
            <a:spAutoFit/>
          </a:bodyPr>
          <a:lstStyle/>
          <a:p>
            <a:r>
              <a:rPr lang="en-GB" sz="1600" b="1" dirty="0"/>
              <a:t>Important to avoid mixing up interactions from different events! (Time coincidences) </a:t>
            </a:r>
            <a:endParaRPr lang="en-SE" sz="1600" b="1" dirty="0"/>
          </a:p>
        </p:txBody>
      </p:sp>
      <p:sp>
        <p:nvSpPr>
          <p:cNvPr id="19" name="TextBox 18">
            <a:extLst>
              <a:ext uri="{FF2B5EF4-FFF2-40B4-BE49-F238E27FC236}">
                <a16:creationId xmlns:a16="http://schemas.microsoft.com/office/drawing/2014/main" id="{398980B5-7AE0-5BBE-FA42-17A5AF3F2EBB}"/>
              </a:ext>
            </a:extLst>
          </p:cNvPr>
          <p:cNvSpPr txBox="1"/>
          <p:nvPr/>
        </p:nvSpPr>
        <p:spPr>
          <a:xfrm>
            <a:off x="220294" y="3622075"/>
            <a:ext cx="4801531" cy="830997"/>
          </a:xfrm>
          <a:prstGeom prst="rect">
            <a:avLst/>
          </a:prstGeom>
          <a:noFill/>
        </p:spPr>
        <p:txBody>
          <a:bodyPr wrap="square">
            <a:spAutoFit/>
          </a:bodyPr>
          <a:lstStyle/>
          <a:p>
            <a:pPr marL="285750" indent="-285750" algn="just">
              <a:buFont typeface="Arial" panose="020B0604020202020204" pitchFamily="34" charset="0"/>
              <a:buChar char="•"/>
            </a:pPr>
            <a:r>
              <a:rPr lang="en-GB" sz="1600" dirty="0"/>
              <a:t>Cannot use timing information to resolve interaction order within a single event</a:t>
            </a:r>
          </a:p>
          <a:p>
            <a:pPr marL="285750" indent="-285750" algn="just">
              <a:buFont typeface="Arial" panose="020B0604020202020204" pitchFamily="34" charset="0"/>
              <a:buChar char="•"/>
            </a:pPr>
            <a:endParaRPr lang="en-GB" sz="1600" dirty="0"/>
          </a:p>
        </p:txBody>
      </p:sp>
      <p:sp>
        <p:nvSpPr>
          <p:cNvPr id="21" name="TextBox 20">
            <a:extLst>
              <a:ext uri="{FF2B5EF4-FFF2-40B4-BE49-F238E27FC236}">
                <a16:creationId xmlns:a16="http://schemas.microsoft.com/office/drawing/2014/main" id="{BFEA5612-ADF7-E7A5-5E51-E9B4BEF7C6F2}"/>
              </a:ext>
            </a:extLst>
          </p:cNvPr>
          <p:cNvSpPr txBox="1"/>
          <p:nvPr/>
        </p:nvSpPr>
        <p:spPr>
          <a:xfrm>
            <a:off x="232478" y="4276810"/>
            <a:ext cx="4784252" cy="584775"/>
          </a:xfrm>
          <a:prstGeom prst="rect">
            <a:avLst/>
          </a:prstGeom>
          <a:noFill/>
        </p:spPr>
        <p:txBody>
          <a:bodyPr wrap="square">
            <a:spAutoFit/>
          </a:bodyPr>
          <a:lstStyle/>
          <a:p>
            <a:pPr marL="285750" indent="-285750" algn="just">
              <a:buFont typeface="Arial" panose="020B0604020202020204" pitchFamily="34" charset="0"/>
              <a:buChar char="•"/>
            </a:pPr>
            <a:r>
              <a:rPr lang="en-GB" sz="1600" dirty="0"/>
              <a:t>Timing information is useful to separate different events</a:t>
            </a:r>
            <a:endParaRPr lang="en-SE" sz="1600" dirty="0"/>
          </a:p>
        </p:txBody>
      </p:sp>
      <p:sp>
        <p:nvSpPr>
          <p:cNvPr id="2" name="Slide Number Placeholder 4">
            <a:extLst>
              <a:ext uri="{FF2B5EF4-FFF2-40B4-BE49-F238E27FC236}">
                <a16:creationId xmlns:a16="http://schemas.microsoft.com/office/drawing/2014/main" id="{92ADCC99-A82C-9C37-88BE-A7CA0DEAFBBD}"/>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21</a:t>
            </a:fld>
            <a:endParaRPr lang="sv-SE" sz="1000" dirty="0"/>
          </a:p>
        </p:txBody>
      </p:sp>
    </p:spTree>
    <p:custDataLst>
      <p:tags r:id="rId1"/>
    </p:custDataLst>
    <p:extLst>
      <p:ext uri="{BB962C8B-B14F-4D97-AF65-F5344CB8AC3E}">
        <p14:creationId xmlns:p14="http://schemas.microsoft.com/office/powerpoint/2010/main" val="3846228522"/>
      </p:ext>
    </p:extLst>
  </p:cSld>
  <p:clrMapOvr>
    <a:masterClrMapping/>
  </p:clrMapOvr>
  <mc:AlternateContent xmlns:mc="http://schemas.openxmlformats.org/markup-compatibility/2006" xmlns:p14="http://schemas.microsoft.com/office/powerpoint/2010/main">
    <mc:Choice Requires="p14">
      <p:transition spd="slow" p14:dur="2000" advTm="58298"/>
    </mc:Choice>
    <mc:Fallback xmlns="">
      <p:transition spd="slow" advTm="582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1" nodeType="clickEffect">
                                  <p:stCondLst>
                                    <p:cond delay="0"/>
                                  </p:stCondLst>
                                  <p:childTnLst>
                                    <p:animEffect transition="out" filter="fade">
                                      <p:cBhvr>
                                        <p:cTn id="46" dur="500" tmFilter="0, 0; .2, .5; .8, .5; 1, 0"/>
                                        <p:tgtEl>
                                          <p:spTgt spid="32"/>
                                        </p:tgtEl>
                                      </p:cBhvr>
                                    </p:animEffect>
                                    <p:animScale>
                                      <p:cBhvr>
                                        <p:cTn id="47" dur="250" autoRev="1" fill="hold"/>
                                        <p:tgtEl>
                                          <p:spTgt spid="32"/>
                                        </p:tgtEl>
                                      </p:cBhvr>
                                      <p:by x="105000" y="105000"/>
                                    </p:animScale>
                                  </p:childTnLst>
                                </p:cTn>
                              </p:par>
                              <p:par>
                                <p:cTn id="48" presetID="26" presetClass="emph" presetSubtype="0" fill="hold" grpId="1" nodeType="withEffect">
                                  <p:stCondLst>
                                    <p:cond delay="0"/>
                                  </p:stCondLst>
                                  <p:childTnLst>
                                    <p:animEffect transition="out" filter="fade">
                                      <p:cBhvr>
                                        <p:cTn id="49" dur="500" tmFilter="0, 0; .2, .5; .8, .5; 1, 0"/>
                                        <p:tgtEl>
                                          <p:spTgt spid="23"/>
                                        </p:tgtEl>
                                      </p:cBhvr>
                                    </p:animEffect>
                                    <p:animScale>
                                      <p:cBhvr>
                                        <p:cTn id="50" dur="250" autoRev="1" fill="hold"/>
                                        <p:tgtEl>
                                          <p:spTgt spid="23"/>
                                        </p:tgtEl>
                                      </p:cBhvr>
                                      <p:by x="105000" y="105000"/>
                                    </p:animScale>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6" presetClass="emph" presetSubtype="0" fill="hold" grpId="0" nodeType="clickEffect">
                                  <p:stCondLst>
                                    <p:cond delay="0"/>
                                  </p:stCondLst>
                                  <p:childTnLst>
                                    <p:animEffect transition="out" filter="fade">
                                      <p:cBhvr>
                                        <p:cTn id="58" dur="500" tmFilter="0, 0; .2, .5; .8, .5; 1, 0"/>
                                        <p:tgtEl>
                                          <p:spTgt spid="30"/>
                                        </p:tgtEl>
                                      </p:cBhvr>
                                    </p:animEffect>
                                    <p:animScale>
                                      <p:cBhvr>
                                        <p:cTn id="59" dur="250" autoRev="1" fill="hold"/>
                                        <p:tgtEl>
                                          <p:spTgt spid="30"/>
                                        </p:tgtEl>
                                      </p:cBhvr>
                                      <p:by x="105000" y="105000"/>
                                    </p:animScale>
                                  </p:childTnLst>
                                </p:cTn>
                              </p:par>
                            </p:childTnLst>
                          </p:cTn>
                        </p:par>
                      </p:childTnLst>
                    </p:cTn>
                  </p:par>
                  <p:par>
                    <p:cTn id="60" fill="hold">
                      <p:stCondLst>
                        <p:cond delay="indefinite"/>
                      </p:stCondLst>
                      <p:childTnLst>
                        <p:par>
                          <p:cTn id="61" fill="hold">
                            <p:stCondLst>
                              <p:cond delay="0"/>
                            </p:stCondLst>
                            <p:childTnLst>
                              <p:par>
                                <p:cTn id="62" presetID="26" presetClass="emph" presetSubtype="0" fill="hold" grpId="1" nodeType="clickEffect">
                                  <p:stCondLst>
                                    <p:cond delay="0"/>
                                  </p:stCondLst>
                                  <p:childTnLst>
                                    <p:animEffect transition="out" filter="fade">
                                      <p:cBhvr>
                                        <p:cTn id="63" dur="500" tmFilter="0, 0; .2, .5; .8, .5; 1, 0"/>
                                        <p:tgtEl>
                                          <p:spTgt spid="29"/>
                                        </p:tgtEl>
                                      </p:cBhvr>
                                    </p:animEffect>
                                    <p:animScale>
                                      <p:cBhvr>
                                        <p:cTn id="64" dur="250" autoRev="1" fill="hold"/>
                                        <p:tgtEl>
                                          <p:spTgt spid="29"/>
                                        </p:tgtEl>
                                      </p:cBhvr>
                                      <p:by x="105000" y="105000"/>
                                    </p:animScale>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23" grpId="1" animBg="1"/>
      <p:bldP spid="29" grpId="0"/>
      <p:bldP spid="29" grpId="1"/>
      <p:bldP spid="30" grpId="0"/>
      <p:bldP spid="30" grpId="1"/>
      <p:bldP spid="32" grpId="0" animBg="1"/>
      <p:bldP spid="32" grpId="1" animBg="1"/>
      <p:bldP spid="39" grpId="0"/>
      <p:bldP spid="40" grpId="0" animBg="1"/>
      <p:bldP spid="19"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06FF4-1473-05F7-8296-3834690C3E99}"/>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F648200-30D0-7ABE-9A6B-AB7853A86CB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06167" y="879583"/>
            <a:ext cx="4384819" cy="2270017"/>
          </a:xfrm>
          <a:prstGeom prst="rect">
            <a:avLst/>
          </a:prstGeom>
        </p:spPr>
      </p:pic>
      <p:pic>
        <p:nvPicPr>
          <p:cNvPr id="9" name="Picture 8">
            <a:extLst>
              <a:ext uri="{FF2B5EF4-FFF2-40B4-BE49-F238E27FC236}">
                <a16:creationId xmlns:a16="http://schemas.microsoft.com/office/drawing/2014/main" id="{DDFB77DC-025E-2AD9-F70F-04F9190A5D7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0400" y="1197241"/>
            <a:ext cx="4755105" cy="3215640"/>
          </a:xfrm>
          <a:prstGeom prst="rect">
            <a:avLst/>
          </a:prstGeom>
        </p:spPr>
      </p:pic>
      <p:pic>
        <p:nvPicPr>
          <p:cNvPr id="12" name="Picture 11">
            <a:extLst>
              <a:ext uri="{FF2B5EF4-FFF2-40B4-BE49-F238E27FC236}">
                <a16:creationId xmlns:a16="http://schemas.microsoft.com/office/drawing/2014/main" id="{60E30142-B81A-8E74-48AC-8E37B343405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45553" y="3424382"/>
            <a:ext cx="4906047" cy="3102197"/>
          </a:xfrm>
          <a:prstGeom prst="rect">
            <a:avLst/>
          </a:prstGeom>
        </p:spPr>
      </p:pic>
      <p:sp>
        <p:nvSpPr>
          <p:cNvPr id="6" name="Title 1">
            <a:extLst>
              <a:ext uri="{FF2B5EF4-FFF2-40B4-BE49-F238E27FC236}">
                <a16:creationId xmlns:a16="http://schemas.microsoft.com/office/drawing/2014/main" id="{58D1882A-7249-E850-D366-7D51F87F1BB7}"/>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Time coincident events (lost events)</a:t>
            </a:r>
            <a:endParaRPr lang="en-SE" dirty="0"/>
          </a:p>
        </p:txBody>
      </p:sp>
      <p:sp>
        <p:nvSpPr>
          <p:cNvPr id="2" name="TextBox 1">
            <a:extLst>
              <a:ext uri="{FF2B5EF4-FFF2-40B4-BE49-F238E27FC236}">
                <a16:creationId xmlns:a16="http://schemas.microsoft.com/office/drawing/2014/main" id="{E4C22AFF-54FD-C7EB-DF1A-444227551E3B}"/>
              </a:ext>
            </a:extLst>
          </p:cNvPr>
          <p:cNvSpPr txBox="1"/>
          <p:nvPr/>
        </p:nvSpPr>
        <p:spPr>
          <a:xfrm>
            <a:off x="440400" y="4876800"/>
            <a:ext cx="6049300" cy="646331"/>
          </a:xfrm>
          <a:prstGeom prst="rect">
            <a:avLst/>
          </a:prstGeom>
          <a:noFill/>
        </p:spPr>
        <p:txBody>
          <a:bodyPr wrap="square" rtlCol="0">
            <a:spAutoFit/>
          </a:bodyPr>
          <a:lstStyle/>
          <a:p>
            <a:pPr marL="285750" indent="-285750" algn="just">
              <a:buFont typeface="Arial" panose="020B0604020202020204" pitchFamily="34" charset="0"/>
              <a:buChar char="•"/>
            </a:pPr>
            <a:r>
              <a:rPr lang="en-GB" dirty="0"/>
              <a:t>Investigated number of time coincidences varying the time resolution</a:t>
            </a:r>
          </a:p>
        </p:txBody>
      </p:sp>
      <p:sp>
        <p:nvSpPr>
          <p:cNvPr id="4" name="TextBox 3">
            <a:extLst>
              <a:ext uri="{FF2B5EF4-FFF2-40B4-BE49-F238E27FC236}">
                <a16:creationId xmlns:a16="http://schemas.microsoft.com/office/drawing/2014/main" id="{15BCCFB6-62E2-A834-D3A2-0A2FB53D93AD}"/>
              </a:ext>
            </a:extLst>
          </p:cNvPr>
          <p:cNvSpPr txBox="1"/>
          <p:nvPr/>
        </p:nvSpPr>
        <p:spPr>
          <a:xfrm>
            <a:off x="440400" y="5735533"/>
            <a:ext cx="6097064" cy="646331"/>
          </a:xfrm>
          <a:prstGeom prst="rect">
            <a:avLst/>
          </a:prstGeom>
          <a:noFill/>
        </p:spPr>
        <p:txBody>
          <a:bodyPr wrap="square">
            <a:spAutoFit/>
          </a:bodyPr>
          <a:lstStyle/>
          <a:p>
            <a:pPr marL="285750" indent="-285750" algn="just">
              <a:buFont typeface="Arial" panose="020B0604020202020204" pitchFamily="34" charset="0"/>
              <a:buChar char="•"/>
            </a:pPr>
            <a:r>
              <a:rPr lang="en-GB" dirty="0"/>
              <a:t>Investigated number of time coincidences for fixed time resolution (2ns) and implementing spatial considerations</a:t>
            </a:r>
          </a:p>
        </p:txBody>
      </p:sp>
      <p:sp>
        <p:nvSpPr>
          <p:cNvPr id="5" name="Rectangle 4">
            <a:extLst>
              <a:ext uri="{FF2B5EF4-FFF2-40B4-BE49-F238E27FC236}">
                <a16:creationId xmlns:a16="http://schemas.microsoft.com/office/drawing/2014/main" id="{10337EEC-7B4F-8739-D444-B25499A72587}"/>
              </a:ext>
            </a:extLst>
          </p:cNvPr>
          <p:cNvSpPr/>
          <p:nvPr/>
        </p:nvSpPr>
        <p:spPr>
          <a:xfrm>
            <a:off x="7040242" y="4278126"/>
            <a:ext cx="4066842" cy="155357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3" name="Slide Number Placeholder 4">
            <a:extLst>
              <a:ext uri="{FF2B5EF4-FFF2-40B4-BE49-F238E27FC236}">
                <a16:creationId xmlns:a16="http://schemas.microsoft.com/office/drawing/2014/main" id="{0AABBEBF-2E65-460B-E7CB-63119B839006}"/>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22</a:t>
            </a:fld>
            <a:endParaRPr lang="sv-SE" sz="1000" dirty="0"/>
          </a:p>
        </p:txBody>
      </p:sp>
    </p:spTree>
    <p:extLst>
      <p:ext uri="{BB962C8B-B14F-4D97-AF65-F5344CB8AC3E}">
        <p14:creationId xmlns:p14="http://schemas.microsoft.com/office/powerpoint/2010/main" val="1814108533"/>
      </p:ext>
    </p:extLst>
  </p:cSld>
  <p:clrMapOvr>
    <a:masterClrMapping/>
  </p:clrMapOvr>
  <mc:AlternateContent xmlns:mc="http://schemas.openxmlformats.org/markup-compatibility/2006" xmlns:p14="http://schemas.microsoft.com/office/powerpoint/2010/main">
    <mc:Choice Requires="p14">
      <p:transition spd="slow" p14:dur="2000" advTm="103052"/>
    </mc:Choice>
    <mc:Fallback xmlns="">
      <p:transition spd="slow" advTm="1030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F7100D-326E-61F7-7F4D-0FE1DCF99426}"/>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89C01E36-080E-3C57-5E61-19129E04371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06167" y="930383"/>
            <a:ext cx="4384819" cy="2270017"/>
          </a:xfrm>
          <a:prstGeom prst="rect">
            <a:avLst/>
          </a:prstGeom>
        </p:spPr>
      </p:pic>
      <p:pic>
        <p:nvPicPr>
          <p:cNvPr id="9" name="Picture 8">
            <a:extLst>
              <a:ext uri="{FF2B5EF4-FFF2-40B4-BE49-F238E27FC236}">
                <a16:creationId xmlns:a16="http://schemas.microsoft.com/office/drawing/2014/main" id="{24D670EA-7C16-3EDC-48F0-37B1C9D0DDC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40400" y="1197241"/>
            <a:ext cx="4755105" cy="3215640"/>
          </a:xfrm>
          <a:prstGeom prst="rect">
            <a:avLst/>
          </a:prstGeom>
        </p:spPr>
      </p:pic>
      <p:pic>
        <p:nvPicPr>
          <p:cNvPr id="12" name="Picture 11">
            <a:extLst>
              <a:ext uri="{FF2B5EF4-FFF2-40B4-BE49-F238E27FC236}">
                <a16:creationId xmlns:a16="http://schemas.microsoft.com/office/drawing/2014/main" id="{65774B8E-2B81-1B0A-0B42-84505A65568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845553" y="3424382"/>
            <a:ext cx="4906047" cy="3102197"/>
          </a:xfrm>
          <a:prstGeom prst="rect">
            <a:avLst/>
          </a:prstGeom>
        </p:spPr>
      </p:pic>
      <p:sp>
        <p:nvSpPr>
          <p:cNvPr id="6" name="Title 1">
            <a:extLst>
              <a:ext uri="{FF2B5EF4-FFF2-40B4-BE49-F238E27FC236}">
                <a16:creationId xmlns:a16="http://schemas.microsoft.com/office/drawing/2014/main" id="{90221C4A-E808-E688-4A1D-04D746AD26DD}"/>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Time coincident events (lost events)</a:t>
            </a:r>
            <a:endParaRPr lang="en-SE" dirty="0"/>
          </a:p>
        </p:txBody>
      </p:sp>
      <p:sp>
        <p:nvSpPr>
          <p:cNvPr id="3" name="TextBox 2">
            <a:extLst>
              <a:ext uri="{FF2B5EF4-FFF2-40B4-BE49-F238E27FC236}">
                <a16:creationId xmlns:a16="http://schemas.microsoft.com/office/drawing/2014/main" id="{BFF10AA0-DA75-D20B-D8D6-4B44F3726D2F}"/>
              </a:ext>
            </a:extLst>
          </p:cNvPr>
          <p:cNvSpPr txBox="1"/>
          <p:nvPr/>
        </p:nvSpPr>
        <p:spPr>
          <a:xfrm>
            <a:off x="554901" y="5337593"/>
            <a:ext cx="5795099" cy="646331"/>
          </a:xfrm>
          <a:prstGeom prst="rect">
            <a:avLst/>
          </a:prstGeom>
          <a:noFill/>
          <a:ln>
            <a:solidFill>
              <a:srgbClr val="C00000"/>
            </a:solidFill>
          </a:ln>
        </p:spPr>
        <p:txBody>
          <a:bodyPr wrap="square" rtlCol="0">
            <a:spAutoFit/>
          </a:bodyPr>
          <a:lstStyle/>
          <a:p>
            <a:r>
              <a:rPr lang="en-GB" b="1" dirty="0"/>
              <a:t>If we assume 2 ns time resolution, we can keep low the number of events lost due to time coincidences</a:t>
            </a:r>
            <a:endParaRPr lang="en-SE" b="1" dirty="0"/>
          </a:p>
        </p:txBody>
      </p:sp>
      <p:sp>
        <p:nvSpPr>
          <p:cNvPr id="2" name="Slide Number Placeholder 4">
            <a:extLst>
              <a:ext uri="{FF2B5EF4-FFF2-40B4-BE49-F238E27FC236}">
                <a16:creationId xmlns:a16="http://schemas.microsoft.com/office/drawing/2014/main" id="{F95C150E-25BD-6F39-A23B-6B0D15266519}"/>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23</a:t>
            </a:fld>
            <a:endParaRPr lang="sv-SE" sz="1000" dirty="0"/>
          </a:p>
        </p:txBody>
      </p:sp>
    </p:spTree>
    <p:extLst>
      <p:ext uri="{BB962C8B-B14F-4D97-AF65-F5344CB8AC3E}">
        <p14:creationId xmlns:p14="http://schemas.microsoft.com/office/powerpoint/2010/main" val="869395412"/>
      </p:ext>
    </p:extLst>
  </p:cSld>
  <p:clrMapOvr>
    <a:masterClrMapping/>
  </p:clrMapOvr>
  <mc:AlternateContent xmlns:mc="http://schemas.openxmlformats.org/markup-compatibility/2006" xmlns:p14="http://schemas.microsoft.com/office/powerpoint/2010/main">
    <mc:Choice Requires="p14">
      <p:transition spd="slow" p14:dur="2000" advTm="103052"/>
    </mc:Choice>
    <mc:Fallback xmlns="">
      <p:transition spd="slow" advTm="103052"/>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AE5F3-2F5E-4BAC-1332-D394CC283919}"/>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891B1027-2A7B-CEAC-2759-B0DAC554CE85}"/>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Future steps</a:t>
            </a:r>
            <a:endParaRPr lang="en-SE" dirty="0"/>
          </a:p>
        </p:txBody>
      </p:sp>
      <p:sp>
        <p:nvSpPr>
          <p:cNvPr id="2" name="Content Placeholder 2">
            <a:extLst>
              <a:ext uri="{FF2B5EF4-FFF2-40B4-BE49-F238E27FC236}">
                <a16:creationId xmlns:a16="http://schemas.microsoft.com/office/drawing/2014/main" id="{B3A38FAC-2E18-D619-354C-B9D41E2E31BA}"/>
              </a:ext>
            </a:extLst>
          </p:cNvPr>
          <p:cNvSpPr>
            <a:spLocks noGrp="1"/>
          </p:cNvSpPr>
          <p:nvPr>
            <p:ph idx="1"/>
          </p:nvPr>
        </p:nvSpPr>
        <p:spPr>
          <a:xfrm>
            <a:off x="600075" y="1872344"/>
            <a:ext cx="10990263" cy="3512456"/>
          </a:xfrm>
        </p:spPr>
        <p:txBody>
          <a:bodyPr/>
          <a:lstStyle/>
          <a:p>
            <a:pPr marL="457200" indent="-457200">
              <a:buClr>
                <a:srgbClr val="002060"/>
              </a:buClr>
              <a:buFont typeface="+mj-lt"/>
              <a:buAutoNum type="arabicPeriod"/>
            </a:pPr>
            <a:r>
              <a:rPr lang="en-GB" sz="2400" dirty="0"/>
              <a:t>Find a way to efficiently simulate the fully pixelized detector with million of events</a:t>
            </a:r>
          </a:p>
          <a:p>
            <a:pPr marL="457200" indent="-457200">
              <a:buClr>
                <a:srgbClr val="002060"/>
              </a:buClr>
              <a:buFont typeface="+mj-lt"/>
              <a:buAutoNum type="arabicPeriod"/>
            </a:pPr>
            <a:endParaRPr lang="en-GB" sz="2400" dirty="0"/>
          </a:p>
          <a:p>
            <a:pPr marL="457200" indent="-457200">
              <a:buClr>
                <a:srgbClr val="002060"/>
              </a:buClr>
              <a:buFont typeface="+mj-lt"/>
              <a:buAutoNum type="arabicPeriod"/>
            </a:pPr>
            <a:r>
              <a:rPr lang="en-GB" sz="2400" dirty="0"/>
              <a:t>Develop more realistic phantoms for </a:t>
            </a:r>
            <a:r>
              <a:rPr lang="en-GB" sz="2400" dirty="0" err="1"/>
              <a:t>allpix</a:t>
            </a:r>
            <a:r>
              <a:rPr lang="en-GB" sz="2400" dirty="0"/>
              <a:t> simulations</a:t>
            </a:r>
          </a:p>
          <a:p>
            <a:pPr marL="457200" indent="-457200">
              <a:buClr>
                <a:srgbClr val="002060"/>
              </a:buClr>
              <a:buFont typeface="+mj-lt"/>
              <a:buAutoNum type="arabicPeriod"/>
            </a:pPr>
            <a:endParaRPr lang="en-GB" sz="2400" dirty="0"/>
          </a:p>
          <a:p>
            <a:pPr marL="457200" indent="-457200">
              <a:buClr>
                <a:srgbClr val="002060"/>
              </a:buClr>
              <a:buFont typeface="+mj-lt"/>
              <a:buAutoNum type="arabicPeriod"/>
            </a:pPr>
            <a:r>
              <a:rPr lang="en-GB" sz="2400" dirty="0"/>
              <a:t>Include Coulomb repulsion </a:t>
            </a:r>
          </a:p>
          <a:p>
            <a:pPr marL="457200" indent="-457200">
              <a:buClr>
                <a:srgbClr val="002060"/>
              </a:buClr>
              <a:buFont typeface="+mj-lt"/>
              <a:buAutoNum type="arabicPeriod"/>
            </a:pPr>
            <a:endParaRPr lang="en-GB" sz="2400" dirty="0"/>
          </a:p>
          <a:p>
            <a:pPr marL="457200" indent="-457200">
              <a:buClr>
                <a:srgbClr val="002060"/>
              </a:buClr>
              <a:buFont typeface="+mj-lt"/>
              <a:buAutoNum type="arabicPeriod"/>
            </a:pPr>
            <a:r>
              <a:rPr lang="en-GB" sz="2400" dirty="0"/>
              <a:t>Explore more the out of plane resolution</a:t>
            </a:r>
          </a:p>
          <a:p>
            <a:pPr marL="0" indent="0">
              <a:buClr>
                <a:srgbClr val="002060"/>
              </a:buClr>
              <a:buNone/>
            </a:pPr>
            <a:endParaRPr lang="en-GB" sz="2400" dirty="0"/>
          </a:p>
          <a:p>
            <a:pPr marL="457200" indent="-457200">
              <a:buClr>
                <a:srgbClr val="002060"/>
              </a:buClr>
              <a:buFont typeface="+mj-lt"/>
              <a:buAutoNum type="arabicPeriod"/>
            </a:pPr>
            <a:endParaRPr lang="en-GB" sz="2400" dirty="0"/>
          </a:p>
          <a:p>
            <a:pPr marL="0" indent="0">
              <a:buClr>
                <a:srgbClr val="002060"/>
              </a:buClr>
              <a:buNone/>
            </a:pPr>
            <a:endParaRPr lang="en-GB" sz="2400" dirty="0"/>
          </a:p>
        </p:txBody>
      </p:sp>
      <p:sp>
        <p:nvSpPr>
          <p:cNvPr id="3" name="Slide Number Placeholder 4">
            <a:extLst>
              <a:ext uri="{FF2B5EF4-FFF2-40B4-BE49-F238E27FC236}">
                <a16:creationId xmlns:a16="http://schemas.microsoft.com/office/drawing/2014/main" id="{180D6AD7-4DDB-1680-3ABF-DDFC0A5BFEAB}"/>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24</a:t>
            </a:fld>
            <a:endParaRPr lang="sv-SE" sz="1000" dirty="0"/>
          </a:p>
        </p:txBody>
      </p:sp>
    </p:spTree>
    <p:extLst>
      <p:ext uri="{BB962C8B-B14F-4D97-AF65-F5344CB8AC3E}">
        <p14:creationId xmlns:p14="http://schemas.microsoft.com/office/powerpoint/2010/main" val="408764408"/>
      </p:ext>
    </p:extLst>
  </p:cSld>
  <p:clrMapOvr>
    <a:masterClrMapping/>
  </p:clrMapOvr>
  <mc:AlternateContent xmlns:mc="http://schemas.openxmlformats.org/markup-compatibility/2006" xmlns:p14="http://schemas.microsoft.com/office/powerpoint/2010/main">
    <mc:Choice Requires="p14">
      <p:transition spd="slow" p14:dur="2000" advTm="103052"/>
    </mc:Choice>
    <mc:Fallback xmlns="">
      <p:transition spd="slow" advTm="1030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B9D65C-DDE0-2D67-B670-19DFB90ED5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1743FC-5BCE-A0A5-A187-5A5E29558843}"/>
              </a:ext>
            </a:extLst>
          </p:cNvPr>
          <p:cNvSpPr>
            <a:spLocks noGrp="1"/>
          </p:cNvSpPr>
          <p:nvPr>
            <p:ph type="ctrTitle"/>
          </p:nvPr>
        </p:nvSpPr>
        <p:spPr>
          <a:xfrm>
            <a:off x="703385" y="2756231"/>
            <a:ext cx="11094293" cy="2387600"/>
          </a:xfrm>
        </p:spPr>
        <p:txBody>
          <a:bodyPr/>
          <a:lstStyle/>
          <a:p>
            <a:r>
              <a:rPr lang="en-GB" dirty="0"/>
              <a:t>Thank you for your attention!</a:t>
            </a:r>
            <a:endParaRPr lang="en-SE" dirty="0"/>
          </a:p>
        </p:txBody>
      </p:sp>
      <p:sp>
        <p:nvSpPr>
          <p:cNvPr id="3" name="Subtitle 2">
            <a:extLst>
              <a:ext uri="{FF2B5EF4-FFF2-40B4-BE49-F238E27FC236}">
                <a16:creationId xmlns:a16="http://schemas.microsoft.com/office/drawing/2014/main" id="{21ACB07D-12A2-2D20-7550-F7FA0A5FFD61}"/>
              </a:ext>
            </a:extLst>
          </p:cNvPr>
          <p:cNvSpPr>
            <a:spLocks noGrp="1"/>
          </p:cNvSpPr>
          <p:nvPr>
            <p:ph type="subTitle" idx="1"/>
          </p:nvPr>
        </p:nvSpPr>
        <p:spPr>
          <a:xfrm>
            <a:off x="1524000" y="4958450"/>
            <a:ext cx="9144000" cy="1655762"/>
          </a:xfrm>
        </p:spPr>
        <p:txBody>
          <a:bodyPr/>
          <a:lstStyle/>
          <a:p>
            <a:r>
              <a:rPr lang="en-GB" dirty="0"/>
              <a:t>Any questions?</a:t>
            </a:r>
          </a:p>
        </p:txBody>
      </p:sp>
    </p:spTree>
    <p:extLst>
      <p:ext uri="{BB962C8B-B14F-4D97-AF65-F5344CB8AC3E}">
        <p14:creationId xmlns:p14="http://schemas.microsoft.com/office/powerpoint/2010/main" val="4251590630"/>
      </p:ext>
    </p:extLst>
  </p:cSld>
  <p:clrMapOvr>
    <a:masterClrMapping/>
  </p:clrMapOvr>
  <mc:AlternateContent xmlns:mc="http://schemas.openxmlformats.org/markup-compatibility/2006" xmlns:p14="http://schemas.microsoft.com/office/powerpoint/2010/main">
    <mc:Choice Requires="p14">
      <p:transition spd="slow" p14:dur="2000" advTm="12354"/>
    </mc:Choice>
    <mc:Fallback xmlns="">
      <p:transition spd="slow" advTm="1235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llpix Squared · GitLab">
            <a:extLst>
              <a:ext uri="{FF2B5EF4-FFF2-40B4-BE49-F238E27FC236}">
                <a16:creationId xmlns:a16="http://schemas.microsoft.com/office/drawing/2014/main" id="{905026D9-2371-A248-192A-CA29ED7DA2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937" y="376886"/>
            <a:ext cx="2611067" cy="26153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What is COMSOL MULTIPHYSICS and its capabilities?">
            <a:extLst>
              <a:ext uri="{FF2B5EF4-FFF2-40B4-BE49-F238E27FC236}">
                <a16:creationId xmlns:a16="http://schemas.microsoft.com/office/drawing/2014/main" id="{73A85977-F03A-0AE5-873A-86900A691C6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687" r="12349"/>
          <a:stretch/>
        </p:blipFill>
        <p:spPr bwMode="auto">
          <a:xfrm>
            <a:off x="154283" y="3322083"/>
            <a:ext cx="4749151" cy="3438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Why Is The Python Programming Language So Popular?">
            <a:extLst>
              <a:ext uri="{FF2B5EF4-FFF2-40B4-BE49-F238E27FC236}">
                <a16:creationId xmlns:a16="http://schemas.microsoft.com/office/drawing/2014/main" id="{3442E086-6A49-4FB4-F00E-5C41C8FEB4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04844" y="3429000"/>
            <a:ext cx="3331464" cy="3331464"/>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04C5A262-8EE3-F5C9-C644-BA7358387ADF}"/>
              </a:ext>
            </a:extLst>
          </p:cNvPr>
          <p:cNvSpPr/>
          <p:nvPr/>
        </p:nvSpPr>
        <p:spPr>
          <a:xfrm rot="19019736">
            <a:off x="4508200" y="2676652"/>
            <a:ext cx="890831" cy="394654"/>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1" name="Arrow: Right 10">
            <a:extLst>
              <a:ext uri="{FF2B5EF4-FFF2-40B4-BE49-F238E27FC236}">
                <a16:creationId xmlns:a16="http://schemas.microsoft.com/office/drawing/2014/main" id="{F1174C5D-CF60-F0C5-8BFE-FB9253FC42B5}"/>
              </a:ext>
            </a:extLst>
          </p:cNvPr>
          <p:cNvSpPr/>
          <p:nvPr/>
        </p:nvSpPr>
        <p:spPr>
          <a:xfrm rot="2619270">
            <a:off x="8041751" y="2840172"/>
            <a:ext cx="890831" cy="394654"/>
          </a:xfrm>
          <a:prstGeom prst="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4" name="Title 1">
            <a:extLst>
              <a:ext uri="{FF2B5EF4-FFF2-40B4-BE49-F238E27FC236}">
                <a16:creationId xmlns:a16="http://schemas.microsoft.com/office/drawing/2014/main" id="{3B69AB10-D12F-C82A-D3B6-B81729BE2575}"/>
              </a:ext>
            </a:extLst>
          </p:cNvPr>
          <p:cNvSpPr>
            <a:spLocks noGrp="1"/>
          </p:cNvSpPr>
          <p:nvPr>
            <p:ph type="title"/>
          </p:nvPr>
        </p:nvSpPr>
        <p:spPr>
          <a:xfrm>
            <a:off x="1236000" y="270296"/>
            <a:ext cx="10515600" cy="633101"/>
          </a:xfrm>
        </p:spPr>
        <p:txBody>
          <a:bodyPr/>
          <a:lstStyle/>
          <a:p>
            <a:r>
              <a:rPr lang="en-GB" dirty="0"/>
              <a:t>Simulation chain</a:t>
            </a:r>
            <a:endParaRPr lang="en-SE" dirty="0"/>
          </a:p>
        </p:txBody>
      </p:sp>
      <p:pic>
        <p:nvPicPr>
          <p:cNvPr id="3" name="Graphic 2" descr="Cube outline">
            <a:extLst>
              <a:ext uri="{FF2B5EF4-FFF2-40B4-BE49-F238E27FC236}">
                <a16:creationId xmlns:a16="http://schemas.microsoft.com/office/drawing/2014/main" id="{41F3E204-7062-C814-247C-D6FB0B55642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55500" y="5283569"/>
            <a:ext cx="1748500" cy="914400"/>
          </a:xfrm>
          <a:prstGeom prst="rect">
            <a:avLst/>
          </a:prstGeom>
        </p:spPr>
      </p:pic>
      <p:sp>
        <p:nvSpPr>
          <p:cNvPr id="4" name="Oval 3">
            <a:extLst>
              <a:ext uri="{FF2B5EF4-FFF2-40B4-BE49-F238E27FC236}">
                <a16:creationId xmlns:a16="http://schemas.microsoft.com/office/drawing/2014/main" id="{278E6667-AECB-708B-12AD-50DD265DF837}"/>
              </a:ext>
            </a:extLst>
          </p:cNvPr>
          <p:cNvSpPr/>
          <p:nvPr/>
        </p:nvSpPr>
        <p:spPr>
          <a:xfrm>
            <a:off x="5664785" y="4438927"/>
            <a:ext cx="63500" cy="63500"/>
          </a:xfrm>
          <a:prstGeom prst="ellipse">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5" name="TextBox 4">
            <a:extLst>
              <a:ext uri="{FF2B5EF4-FFF2-40B4-BE49-F238E27FC236}">
                <a16:creationId xmlns:a16="http://schemas.microsoft.com/office/drawing/2014/main" id="{A9D3073C-DF69-6602-3D04-640B2AED3C53}"/>
              </a:ext>
            </a:extLst>
          </p:cNvPr>
          <p:cNvSpPr txBox="1"/>
          <p:nvPr/>
        </p:nvSpPr>
        <p:spPr>
          <a:xfrm>
            <a:off x="4925010" y="3964521"/>
            <a:ext cx="1859662" cy="369332"/>
          </a:xfrm>
          <a:prstGeom prst="rect">
            <a:avLst/>
          </a:prstGeom>
          <a:noFill/>
        </p:spPr>
        <p:txBody>
          <a:bodyPr wrap="square" rtlCol="0">
            <a:spAutoFit/>
          </a:bodyPr>
          <a:lstStyle/>
          <a:p>
            <a:r>
              <a:rPr lang="en-GB" dirty="0"/>
              <a:t>Photon source</a:t>
            </a:r>
            <a:endParaRPr lang="en-SE" dirty="0"/>
          </a:p>
        </p:txBody>
      </p:sp>
      <p:pic>
        <p:nvPicPr>
          <p:cNvPr id="8" name="Graphic 7" descr="Cube outline">
            <a:extLst>
              <a:ext uri="{FF2B5EF4-FFF2-40B4-BE49-F238E27FC236}">
                <a16:creationId xmlns:a16="http://schemas.microsoft.com/office/drawing/2014/main" id="{D6270B79-849A-B0C5-CFAC-9325B36CC57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36738" y="5326427"/>
            <a:ext cx="1748500" cy="914400"/>
          </a:xfrm>
          <a:prstGeom prst="rect">
            <a:avLst/>
          </a:prstGeom>
        </p:spPr>
      </p:pic>
      <p:sp>
        <p:nvSpPr>
          <p:cNvPr id="10" name="Oval 9">
            <a:extLst>
              <a:ext uri="{FF2B5EF4-FFF2-40B4-BE49-F238E27FC236}">
                <a16:creationId xmlns:a16="http://schemas.microsoft.com/office/drawing/2014/main" id="{D14DFCE1-02F0-ED4B-B9C7-9D072212EDFA}"/>
              </a:ext>
            </a:extLst>
          </p:cNvPr>
          <p:cNvSpPr/>
          <p:nvPr/>
        </p:nvSpPr>
        <p:spPr>
          <a:xfrm>
            <a:off x="7583054" y="5783627"/>
            <a:ext cx="63500" cy="63500"/>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TextBox 11">
            <a:extLst>
              <a:ext uri="{FF2B5EF4-FFF2-40B4-BE49-F238E27FC236}">
                <a16:creationId xmlns:a16="http://schemas.microsoft.com/office/drawing/2014/main" id="{8491D7FC-B5D9-DCE7-7D75-08AFE18CC314}"/>
              </a:ext>
            </a:extLst>
          </p:cNvPr>
          <p:cNvSpPr txBox="1"/>
          <p:nvPr/>
        </p:nvSpPr>
        <p:spPr>
          <a:xfrm>
            <a:off x="6923606" y="6068345"/>
            <a:ext cx="2017178" cy="369332"/>
          </a:xfrm>
          <a:prstGeom prst="rect">
            <a:avLst/>
          </a:prstGeom>
          <a:noFill/>
        </p:spPr>
        <p:txBody>
          <a:bodyPr wrap="square" rtlCol="0">
            <a:spAutoFit/>
          </a:bodyPr>
          <a:lstStyle/>
          <a:p>
            <a:r>
              <a:rPr lang="en-GB" dirty="0"/>
              <a:t>electron source</a:t>
            </a:r>
            <a:endParaRPr lang="en-SE" dirty="0"/>
          </a:p>
        </p:txBody>
      </p:sp>
      <p:sp>
        <p:nvSpPr>
          <p:cNvPr id="13" name="Right Brace 12">
            <a:extLst>
              <a:ext uri="{FF2B5EF4-FFF2-40B4-BE49-F238E27FC236}">
                <a16:creationId xmlns:a16="http://schemas.microsoft.com/office/drawing/2014/main" id="{4686C50F-38DF-6C4A-3A0B-1B7762B83204}"/>
              </a:ext>
            </a:extLst>
          </p:cNvPr>
          <p:cNvSpPr/>
          <p:nvPr/>
        </p:nvSpPr>
        <p:spPr>
          <a:xfrm>
            <a:off x="5737440" y="4502427"/>
            <a:ext cx="123583" cy="1003023"/>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SE"/>
          </a:p>
        </p:txBody>
      </p:sp>
      <p:sp>
        <p:nvSpPr>
          <p:cNvPr id="15" name="TextBox 14">
            <a:extLst>
              <a:ext uri="{FF2B5EF4-FFF2-40B4-BE49-F238E27FC236}">
                <a16:creationId xmlns:a16="http://schemas.microsoft.com/office/drawing/2014/main" id="{6527780B-04A2-459B-B83A-9FD732D7D119}"/>
              </a:ext>
            </a:extLst>
          </p:cNvPr>
          <p:cNvSpPr txBox="1"/>
          <p:nvPr/>
        </p:nvSpPr>
        <p:spPr>
          <a:xfrm>
            <a:off x="5875945" y="4791625"/>
            <a:ext cx="761237" cy="369332"/>
          </a:xfrm>
          <a:prstGeom prst="rect">
            <a:avLst/>
          </a:prstGeom>
          <a:noFill/>
        </p:spPr>
        <p:txBody>
          <a:bodyPr wrap="square" rtlCol="0">
            <a:spAutoFit/>
          </a:bodyPr>
          <a:lstStyle/>
          <a:p>
            <a:r>
              <a:rPr lang="en-GB" dirty="0"/>
              <a:t>10 cm</a:t>
            </a:r>
            <a:endParaRPr lang="en-SE" dirty="0"/>
          </a:p>
        </p:txBody>
      </p:sp>
      <p:sp>
        <p:nvSpPr>
          <p:cNvPr id="2" name="Slide Number Placeholder 4">
            <a:extLst>
              <a:ext uri="{FF2B5EF4-FFF2-40B4-BE49-F238E27FC236}">
                <a16:creationId xmlns:a16="http://schemas.microsoft.com/office/drawing/2014/main" id="{328840B1-577E-8087-E001-3ADB1FDF3EB6}"/>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3</a:t>
            </a:fld>
            <a:endParaRPr lang="sv-SE" sz="1000"/>
          </a:p>
        </p:txBody>
      </p:sp>
    </p:spTree>
    <p:extLst>
      <p:ext uri="{BB962C8B-B14F-4D97-AF65-F5344CB8AC3E}">
        <p14:creationId xmlns:p14="http://schemas.microsoft.com/office/powerpoint/2010/main" val="2549954270"/>
      </p:ext>
    </p:extLst>
  </p:cSld>
  <p:clrMapOvr>
    <a:masterClrMapping/>
  </p:clrMapOvr>
  <mc:AlternateContent xmlns:mc="http://schemas.openxmlformats.org/markup-compatibility/2006" xmlns:p14="http://schemas.microsoft.com/office/powerpoint/2010/main">
    <mc:Choice Requires="p14">
      <p:transition spd="slow" p14:dur="2000" advTm="47773"/>
    </mc:Choice>
    <mc:Fallback xmlns="">
      <p:transition spd="slow" advTm="477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2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4" grpId="0" animBg="1"/>
      <p:bldP spid="5" grpId="0"/>
      <p:bldP spid="10" grpId="0" animBg="1"/>
      <p:bldP spid="12" grpId="0"/>
      <p:bldP spid="13"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006357-B291-2FB1-6F85-262DCA1D9C85}"/>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02A141DF-587A-9A88-728F-E111B3423449}"/>
              </a:ext>
            </a:extLst>
          </p:cNvPr>
          <p:cNvSpPr>
            <a:spLocks noGrp="1"/>
          </p:cNvSpPr>
          <p:nvPr>
            <p:ph type="title"/>
          </p:nvPr>
        </p:nvSpPr>
        <p:spPr>
          <a:xfrm>
            <a:off x="1236000" y="270296"/>
            <a:ext cx="10515600" cy="633101"/>
          </a:xfrm>
        </p:spPr>
        <p:txBody>
          <a:bodyPr/>
          <a:lstStyle/>
          <a:p>
            <a:r>
              <a:rPr lang="en-GB" dirty="0"/>
              <a:t>Simulation chain</a:t>
            </a:r>
            <a:endParaRPr lang="en-SE" dirty="0"/>
          </a:p>
        </p:txBody>
      </p:sp>
      <p:sp>
        <p:nvSpPr>
          <p:cNvPr id="5" name="TextBox 4">
            <a:extLst>
              <a:ext uri="{FF2B5EF4-FFF2-40B4-BE49-F238E27FC236}">
                <a16:creationId xmlns:a16="http://schemas.microsoft.com/office/drawing/2014/main" id="{518AC400-48DB-DA52-31CF-510AF35C0C27}"/>
              </a:ext>
            </a:extLst>
          </p:cNvPr>
          <p:cNvSpPr txBox="1"/>
          <p:nvPr/>
        </p:nvSpPr>
        <p:spPr>
          <a:xfrm>
            <a:off x="1333500" y="1701530"/>
            <a:ext cx="5880100" cy="1077218"/>
          </a:xfrm>
          <a:prstGeom prst="rect">
            <a:avLst/>
          </a:prstGeom>
          <a:noFill/>
        </p:spPr>
        <p:txBody>
          <a:bodyPr wrap="square" rtlCol="0">
            <a:spAutoFit/>
          </a:bodyPr>
          <a:lstStyle/>
          <a:p>
            <a:pPr algn="just"/>
            <a:r>
              <a:rPr lang="en-GB" sz="1600" dirty="0"/>
              <a:t>Unit weighting potential (10x10x3 um)</a:t>
            </a:r>
          </a:p>
          <a:p>
            <a:pPr algn="just"/>
            <a:r>
              <a:rPr lang="en-GB" sz="1600" dirty="0" err="1"/>
              <a:t>Allpix</a:t>
            </a:r>
            <a:r>
              <a:rPr lang="en-GB" sz="1600" dirty="0"/>
              <a:t> implant (7x7x1 um, stops charge carriers’ propagation)</a:t>
            </a:r>
          </a:p>
          <a:p>
            <a:pPr algn="just"/>
            <a:r>
              <a:rPr lang="en-GB" sz="1600" dirty="0"/>
              <a:t>Electrode (6x6x0 um)</a:t>
            </a:r>
          </a:p>
          <a:p>
            <a:pPr algn="just"/>
            <a:r>
              <a:rPr lang="en-GB" sz="1600" dirty="0"/>
              <a:t>Electric field</a:t>
            </a:r>
            <a:endParaRPr lang="en-SE" sz="1600" dirty="0"/>
          </a:p>
        </p:txBody>
      </p:sp>
      <p:pic>
        <p:nvPicPr>
          <p:cNvPr id="16" name="Picture 15" descr="A red lines on a white background&#10;&#10;Description automatically generated">
            <a:extLst>
              <a:ext uri="{FF2B5EF4-FFF2-40B4-BE49-F238E27FC236}">
                <a16:creationId xmlns:a16="http://schemas.microsoft.com/office/drawing/2014/main" id="{A25252F4-765C-4C13-B0AE-286DE7F85915}"/>
              </a:ext>
            </a:extLst>
          </p:cNvPr>
          <p:cNvPicPr>
            <a:picLocks noChangeAspect="1"/>
          </p:cNvPicPr>
          <p:nvPr/>
        </p:nvPicPr>
        <p:blipFill>
          <a:blip r:embed="rId3">
            <a:extLst>
              <a:ext uri="{28A0092B-C50C-407E-A947-70E740481C1C}">
                <a14:useLocalDpi xmlns:a14="http://schemas.microsoft.com/office/drawing/2010/main" val="0"/>
              </a:ext>
            </a:extLst>
          </a:blip>
          <a:srcRect t="19445" b="18719"/>
          <a:stretch/>
        </p:blipFill>
        <p:spPr>
          <a:xfrm>
            <a:off x="440400" y="3361438"/>
            <a:ext cx="5793486" cy="2388325"/>
          </a:xfrm>
          <a:prstGeom prst="rect">
            <a:avLst/>
          </a:prstGeom>
        </p:spPr>
      </p:pic>
      <p:grpSp>
        <p:nvGrpSpPr>
          <p:cNvPr id="7" name="Group 6">
            <a:extLst>
              <a:ext uri="{FF2B5EF4-FFF2-40B4-BE49-F238E27FC236}">
                <a16:creationId xmlns:a16="http://schemas.microsoft.com/office/drawing/2014/main" id="{2DBE2C93-8294-6345-ABC9-F8904E8A7BFC}"/>
              </a:ext>
            </a:extLst>
          </p:cNvPr>
          <p:cNvGrpSpPr/>
          <p:nvPr/>
        </p:nvGrpSpPr>
        <p:grpSpPr>
          <a:xfrm>
            <a:off x="7360575" y="2580624"/>
            <a:ext cx="4494012" cy="3553476"/>
            <a:chOff x="7360575" y="2580624"/>
            <a:chExt cx="4494012" cy="3553476"/>
          </a:xfrm>
        </p:grpSpPr>
        <p:grpSp>
          <p:nvGrpSpPr>
            <p:cNvPr id="3" name="Group 2">
              <a:extLst>
                <a:ext uri="{FF2B5EF4-FFF2-40B4-BE49-F238E27FC236}">
                  <a16:creationId xmlns:a16="http://schemas.microsoft.com/office/drawing/2014/main" id="{73A70F07-7642-6A76-6F3B-F8BBB5560A80}"/>
                </a:ext>
              </a:extLst>
            </p:cNvPr>
            <p:cNvGrpSpPr/>
            <p:nvPr/>
          </p:nvGrpSpPr>
          <p:grpSpPr>
            <a:xfrm>
              <a:off x="7360575" y="2580624"/>
              <a:ext cx="4494012" cy="3507468"/>
              <a:chOff x="7360575" y="2580624"/>
              <a:chExt cx="4494012" cy="3507468"/>
            </a:xfrm>
          </p:grpSpPr>
          <p:pic>
            <p:nvPicPr>
              <p:cNvPr id="18" name="Picture 17" descr="A chart with a yellow square in center&#10;&#10;Description automatically generated with medium confidence">
                <a:extLst>
                  <a:ext uri="{FF2B5EF4-FFF2-40B4-BE49-F238E27FC236}">
                    <a16:creationId xmlns:a16="http://schemas.microsoft.com/office/drawing/2014/main" id="{A62D6E84-56B4-6D7B-44F3-F4C752F1928C}"/>
                  </a:ext>
                </a:extLst>
              </p:cNvPr>
              <p:cNvPicPr>
                <a:picLocks noChangeAspect="1"/>
              </p:cNvPicPr>
              <p:nvPr/>
            </p:nvPicPr>
            <p:blipFill>
              <a:blip r:embed="rId4">
                <a:extLst>
                  <a:ext uri="{28A0092B-C50C-407E-A947-70E740481C1C}">
                    <a14:useLocalDpi xmlns:a14="http://schemas.microsoft.com/office/drawing/2010/main" val="0"/>
                  </a:ext>
                </a:extLst>
              </a:blip>
              <a:srcRect l="9961" t="7466" r="11426" b="4210"/>
              <a:stretch/>
            </p:blipFill>
            <p:spPr>
              <a:xfrm>
                <a:off x="7360575" y="2580624"/>
                <a:ext cx="4162425" cy="3507468"/>
              </a:xfrm>
              <a:prstGeom prst="rect">
                <a:avLst/>
              </a:prstGeom>
            </p:spPr>
          </p:pic>
          <p:sp>
            <p:nvSpPr>
              <p:cNvPr id="2" name="TextBox 1">
                <a:extLst>
                  <a:ext uri="{FF2B5EF4-FFF2-40B4-BE49-F238E27FC236}">
                    <a16:creationId xmlns:a16="http://schemas.microsoft.com/office/drawing/2014/main" id="{FB0340F4-699D-61F0-4F83-99E5BF64D8A0}"/>
                  </a:ext>
                </a:extLst>
              </p:cNvPr>
              <p:cNvSpPr txBox="1"/>
              <p:nvPr/>
            </p:nvSpPr>
            <p:spPr>
              <a:xfrm rot="5400000">
                <a:off x="10729659" y="4178591"/>
                <a:ext cx="1942080" cy="307777"/>
              </a:xfrm>
              <a:prstGeom prst="rect">
                <a:avLst/>
              </a:prstGeom>
              <a:noFill/>
            </p:spPr>
            <p:txBody>
              <a:bodyPr wrap="square" rtlCol="0">
                <a:spAutoFit/>
              </a:bodyPr>
              <a:lstStyle/>
              <a:p>
                <a:r>
                  <a:rPr lang="en-GB" sz="1400" dirty="0"/>
                  <a:t>Weighting potential [-]</a:t>
                </a:r>
                <a:endParaRPr lang="en-SE" sz="1400" dirty="0"/>
              </a:p>
            </p:txBody>
          </p:sp>
        </p:grpSp>
        <p:sp>
          <p:nvSpPr>
            <p:cNvPr id="4" name="Rectangle 3">
              <a:extLst>
                <a:ext uri="{FF2B5EF4-FFF2-40B4-BE49-F238E27FC236}">
                  <a16:creationId xmlns:a16="http://schemas.microsoft.com/office/drawing/2014/main" id="{D8D4AEC1-D7E6-5C60-0AE1-E70394B7D291}"/>
                </a:ext>
              </a:extLst>
            </p:cNvPr>
            <p:cNvSpPr/>
            <p:nvPr/>
          </p:nvSpPr>
          <p:spPr>
            <a:xfrm>
              <a:off x="7642479" y="5832348"/>
              <a:ext cx="3182112" cy="3017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 name="Rectangle 5">
              <a:extLst>
                <a:ext uri="{FF2B5EF4-FFF2-40B4-BE49-F238E27FC236}">
                  <a16:creationId xmlns:a16="http://schemas.microsoft.com/office/drawing/2014/main" id="{7E5128CE-9DF8-2440-1B7E-B7DC0B19EC62}"/>
                </a:ext>
              </a:extLst>
            </p:cNvPr>
            <p:cNvSpPr/>
            <p:nvPr/>
          </p:nvSpPr>
          <p:spPr>
            <a:xfrm rot="5400000">
              <a:off x="5968017" y="4090416"/>
              <a:ext cx="3182112" cy="30175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8" name="Rectangle 7">
            <a:extLst>
              <a:ext uri="{FF2B5EF4-FFF2-40B4-BE49-F238E27FC236}">
                <a16:creationId xmlns:a16="http://schemas.microsoft.com/office/drawing/2014/main" id="{067746FD-5129-45BC-85EF-91409CC562A5}"/>
              </a:ext>
            </a:extLst>
          </p:cNvPr>
          <p:cNvSpPr/>
          <p:nvPr/>
        </p:nvSpPr>
        <p:spPr>
          <a:xfrm>
            <a:off x="8750426" y="3795077"/>
            <a:ext cx="992823" cy="99282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9" name="TextBox 8">
            <a:extLst>
              <a:ext uri="{FF2B5EF4-FFF2-40B4-BE49-F238E27FC236}">
                <a16:creationId xmlns:a16="http://schemas.microsoft.com/office/drawing/2014/main" id="{7E6C0176-7C92-C1B0-6654-FFCF107C6E25}"/>
              </a:ext>
            </a:extLst>
          </p:cNvPr>
          <p:cNvSpPr txBox="1"/>
          <p:nvPr/>
        </p:nvSpPr>
        <p:spPr>
          <a:xfrm>
            <a:off x="8662637" y="3429000"/>
            <a:ext cx="617798" cy="369332"/>
          </a:xfrm>
          <a:prstGeom prst="rect">
            <a:avLst/>
          </a:prstGeom>
          <a:noFill/>
        </p:spPr>
        <p:txBody>
          <a:bodyPr wrap="none" rtlCol="0">
            <a:spAutoFit/>
          </a:bodyPr>
          <a:lstStyle/>
          <a:p>
            <a:r>
              <a:rPr lang="en-US" dirty="0">
                <a:solidFill>
                  <a:srgbClr val="FF0000"/>
                </a:solidFill>
              </a:rPr>
              <a:t>Pixel</a:t>
            </a:r>
            <a:endParaRPr lang="en-SE" dirty="0">
              <a:solidFill>
                <a:srgbClr val="FF0000"/>
              </a:solidFill>
            </a:endParaRPr>
          </a:p>
        </p:txBody>
      </p:sp>
      <p:sp>
        <p:nvSpPr>
          <p:cNvPr id="10" name="TextBox 9">
            <a:extLst>
              <a:ext uri="{FF2B5EF4-FFF2-40B4-BE49-F238E27FC236}">
                <a16:creationId xmlns:a16="http://schemas.microsoft.com/office/drawing/2014/main" id="{F756DE04-AB57-B36F-91B6-1F821B38B4B3}"/>
              </a:ext>
            </a:extLst>
          </p:cNvPr>
          <p:cNvSpPr txBox="1"/>
          <p:nvPr/>
        </p:nvSpPr>
        <p:spPr>
          <a:xfrm>
            <a:off x="8741171" y="4441572"/>
            <a:ext cx="1043491" cy="338554"/>
          </a:xfrm>
          <a:prstGeom prst="rect">
            <a:avLst/>
          </a:prstGeom>
          <a:noFill/>
        </p:spPr>
        <p:txBody>
          <a:bodyPr wrap="none" rtlCol="0">
            <a:spAutoFit/>
          </a:bodyPr>
          <a:lstStyle/>
          <a:p>
            <a:r>
              <a:rPr lang="en-US" sz="1600" dirty="0">
                <a:solidFill>
                  <a:srgbClr val="FDE724"/>
                </a:solidFill>
              </a:rPr>
              <a:t>Electrode</a:t>
            </a:r>
            <a:endParaRPr lang="en-SE" sz="1600" dirty="0">
              <a:solidFill>
                <a:srgbClr val="FDE724"/>
              </a:solidFill>
            </a:endParaRPr>
          </a:p>
        </p:txBody>
      </p:sp>
      <p:sp>
        <p:nvSpPr>
          <p:cNvPr id="11" name="Rectangle 10">
            <a:extLst>
              <a:ext uri="{FF2B5EF4-FFF2-40B4-BE49-F238E27FC236}">
                <a16:creationId xmlns:a16="http://schemas.microsoft.com/office/drawing/2014/main" id="{0EBE9726-397D-7218-A4C0-CBD2031088E3}"/>
              </a:ext>
            </a:extLst>
          </p:cNvPr>
          <p:cNvSpPr/>
          <p:nvPr/>
        </p:nvSpPr>
        <p:spPr>
          <a:xfrm flipV="1">
            <a:off x="515559" y="1830933"/>
            <a:ext cx="817941" cy="77563"/>
          </a:xfrm>
          <a:prstGeom prst="rect">
            <a:avLst/>
          </a:prstGeom>
          <a:solidFill>
            <a:srgbClr val="7FBF7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34BE6A7C-D4A1-8001-2615-42F644BBAE9D}"/>
              </a:ext>
            </a:extLst>
          </p:cNvPr>
          <p:cNvSpPr/>
          <p:nvPr/>
        </p:nvSpPr>
        <p:spPr>
          <a:xfrm flipV="1">
            <a:off x="515559" y="2085334"/>
            <a:ext cx="817941" cy="77563"/>
          </a:xfrm>
          <a:prstGeom prst="rect">
            <a:avLst/>
          </a:prstGeom>
          <a:solidFill>
            <a:srgbClr val="3F5FB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3" name="Rectangle 12">
            <a:extLst>
              <a:ext uri="{FF2B5EF4-FFF2-40B4-BE49-F238E27FC236}">
                <a16:creationId xmlns:a16="http://schemas.microsoft.com/office/drawing/2014/main" id="{95CD397D-E01B-2268-8936-E3BC20B0283F}"/>
              </a:ext>
            </a:extLst>
          </p:cNvPr>
          <p:cNvSpPr/>
          <p:nvPr/>
        </p:nvSpPr>
        <p:spPr>
          <a:xfrm flipV="1">
            <a:off x="515559" y="2340035"/>
            <a:ext cx="817941" cy="77563"/>
          </a:xfrm>
          <a:prstGeom prst="rect">
            <a:avLst/>
          </a:prstGeom>
          <a:solidFill>
            <a:srgbClr val="000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17" name="Straight Arrow Connector 16">
            <a:extLst>
              <a:ext uri="{FF2B5EF4-FFF2-40B4-BE49-F238E27FC236}">
                <a16:creationId xmlns:a16="http://schemas.microsoft.com/office/drawing/2014/main" id="{ACDE0BBE-9976-1715-2469-2229382FB9C5}"/>
              </a:ext>
            </a:extLst>
          </p:cNvPr>
          <p:cNvCxnSpPr/>
          <p:nvPr/>
        </p:nvCxnSpPr>
        <p:spPr>
          <a:xfrm>
            <a:off x="586740" y="2604516"/>
            <a:ext cx="6645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ABF8770-A415-B92F-3A6B-51A60ED5FEB6}"/>
              </a:ext>
            </a:extLst>
          </p:cNvPr>
          <p:cNvSpPr txBox="1"/>
          <p:nvPr/>
        </p:nvSpPr>
        <p:spPr>
          <a:xfrm>
            <a:off x="440400" y="1182079"/>
            <a:ext cx="10212360" cy="338554"/>
          </a:xfrm>
          <a:prstGeom prst="rect">
            <a:avLst/>
          </a:prstGeom>
          <a:noFill/>
        </p:spPr>
        <p:txBody>
          <a:bodyPr wrap="square" rtlCol="0">
            <a:spAutoFit/>
          </a:bodyPr>
          <a:lstStyle/>
          <a:p>
            <a:r>
              <a:rPr lang="en-GB" sz="1600" dirty="0"/>
              <a:t>Example for a </a:t>
            </a:r>
            <a:r>
              <a:rPr lang="en-GB" sz="1600" b="1" dirty="0"/>
              <a:t>25x25x750 um pixel </a:t>
            </a:r>
            <a:r>
              <a:rPr lang="en-GB" sz="1600" dirty="0"/>
              <a:t>with </a:t>
            </a:r>
            <a:r>
              <a:rPr lang="en-GB" sz="1600" b="1" dirty="0"/>
              <a:t>6x6 um electrodes</a:t>
            </a:r>
            <a:endParaRPr lang="en-SE" sz="1600" b="1" dirty="0"/>
          </a:p>
        </p:txBody>
      </p:sp>
      <p:sp>
        <p:nvSpPr>
          <p:cNvPr id="19" name="Slide Number Placeholder 4">
            <a:extLst>
              <a:ext uri="{FF2B5EF4-FFF2-40B4-BE49-F238E27FC236}">
                <a16:creationId xmlns:a16="http://schemas.microsoft.com/office/drawing/2014/main" id="{E1108FA8-64C3-F4C5-CE74-AE6D395357FA}"/>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4</a:t>
            </a:fld>
            <a:endParaRPr lang="sv-SE" sz="1000" dirty="0"/>
          </a:p>
        </p:txBody>
      </p:sp>
    </p:spTree>
    <p:extLst>
      <p:ext uri="{BB962C8B-B14F-4D97-AF65-F5344CB8AC3E}">
        <p14:creationId xmlns:p14="http://schemas.microsoft.com/office/powerpoint/2010/main" val="3522652294"/>
      </p:ext>
    </p:extLst>
  </p:cSld>
  <p:clrMapOvr>
    <a:masterClrMapping/>
  </p:clrMapOvr>
  <mc:AlternateContent xmlns:mc="http://schemas.openxmlformats.org/markup-compatibility/2006" xmlns:p14="http://schemas.microsoft.com/office/powerpoint/2010/main">
    <mc:Choice Requires="p14">
      <p:transition spd="slow" p14:dur="2000" advTm="49216"/>
    </mc:Choice>
    <mc:Fallback xmlns="">
      <p:transition spd="slow" advTm="4921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p:bldP spid="10" grpId="0"/>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42248-AE00-7992-3FE8-F4174910A77B}"/>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24A0BA9A-E3B4-E825-9040-BB1C6AD37C5F}"/>
              </a:ext>
            </a:extLst>
          </p:cNvPr>
          <p:cNvSpPr>
            <a:spLocks noGrp="1"/>
          </p:cNvSpPr>
          <p:nvPr>
            <p:ph type="title"/>
          </p:nvPr>
        </p:nvSpPr>
        <p:spPr>
          <a:xfrm>
            <a:off x="1236000" y="270296"/>
            <a:ext cx="10515600" cy="633101"/>
          </a:xfrm>
        </p:spPr>
        <p:txBody>
          <a:bodyPr/>
          <a:lstStyle/>
          <a:p>
            <a:r>
              <a:rPr lang="en-GB" dirty="0"/>
              <a:t>Simulation chain</a:t>
            </a:r>
            <a:endParaRPr lang="en-SE" dirty="0"/>
          </a:p>
        </p:txBody>
      </p:sp>
      <p:grpSp>
        <p:nvGrpSpPr>
          <p:cNvPr id="9" name="Group 8">
            <a:extLst>
              <a:ext uri="{FF2B5EF4-FFF2-40B4-BE49-F238E27FC236}">
                <a16:creationId xmlns:a16="http://schemas.microsoft.com/office/drawing/2014/main" id="{48651C57-AD02-DA88-E573-8936BA0C2F55}"/>
              </a:ext>
            </a:extLst>
          </p:cNvPr>
          <p:cNvGrpSpPr/>
          <p:nvPr/>
        </p:nvGrpSpPr>
        <p:grpSpPr>
          <a:xfrm>
            <a:off x="2573785" y="999578"/>
            <a:ext cx="7044430" cy="4146003"/>
            <a:chOff x="2664505" y="1078236"/>
            <a:chExt cx="7044430" cy="4146003"/>
          </a:xfrm>
        </p:grpSpPr>
        <p:pic>
          <p:nvPicPr>
            <p:cNvPr id="3" name="Graphic 2" descr="Cube outline">
              <a:extLst>
                <a:ext uri="{FF2B5EF4-FFF2-40B4-BE49-F238E27FC236}">
                  <a16:creationId xmlns:a16="http://schemas.microsoft.com/office/drawing/2014/main" id="{BA49E724-4E55-4559-59BA-2C21C47E2A0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64505" y="2778921"/>
              <a:ext cx="1748500" cy="914400"/>
            </a:xfrm>
            <a:prstGeom prst="rect">
              <a:avLst/>
            </a:prstGeom>
          </p:spPr>
        </p:pic>
        <p:pic>
          <p:nvPicPr>
            <p:cNvPr id="2" name="Picture 2" descr="Generated image">
              <a:extLst>
                <a:ext uri="{FF2B5EF4-FFF2-40B4-BE49-F238E27FC236}">
                  <a16:creationId xmlns:a16="http://schemas.microsoft.com/office/drawing/2014/main" id="{4B76865F-EACC-011E-7669-3E2894076C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932" y="1078236"/>
              <a:ext cx="4146003" cy="4146003"/>
            </a:xfrm>
            <a:prstGeom prst="rect">
              <a:avLst/>
            </a:prstGeom>
            <a:noFill/>
            <a:extLst>
              <a:ext uri="{909E8E84-426E-40DD-AFC4-6F175D3DCCD1}">
                <a14:hiddenFill xmlns:a14="http://schemas.microsoft.com/office/drawing/2010/main">
                  <a:solidFill>
                    <a:srgbClr val="FFFFFF"/>
                  </a:solidFill>
                </a14:hiddenFill>
              </a:ext>
            </a:extLst>
          </p:spPr>
        </p:pic>
        <p:sp>
          <p:nvSpPr>
            <p:cNvPr id="6" name="Left Brace 5">
              <a:extLst>
                <a:ext uri="{FF2B5EF4-FFF2-40B4-BE49-F238E27FC236}">
                  <a16:creationId xmlns:a16="http://schemas.microsoft.com/office/drawing/2014/main" id="{097AD6E8-E0BE-50E0-B047-FC2E09324459}"/>
                </a:ext>
              </a:extLst>
            </p:cNvPr>
            <p:cNvSpPr/>
            <p:nvPr/>
          </p:nvSpPr>
          <p:spPr>
            <a:xfrm>
              <a:off x="4495356" y="1474838"/>
              <a:ext cx="717755" cy="3352800"/>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SE"/>
            </a:p>
          </p:txBody>
        </p:sp>
        <p:sp>
          <p:nvSpPr>
            <p:cNvPr id="7" name="TextBox 6">
              <a:extLst>
                <a:ext uri="{FF2B5EF4-FFF2-40B4-BE49-F238E27FC236}">
                  <a16:creationId xmlns:a16="http://schemas.microsoft.com/office/drawing/2014/main" id="{446993C0-E386-98BF-C7FD-C172B19461B2}"/>
                </a:ext>
              </a:extLst>
            </p:cNvPr>
            <p:cNvSpPr txBox="1"/>
            <p:nvPr/>
          </p:nvSpPr>
          <p:spPr>
            <a:xfrm>
              <a:off x="2664505" y="2409589"/>
              <a:ext cx="1899892" cy="369332"/>
            </a:xfrm>
            <a:prstGeom prst="rect">
              <a:avLst/>
            </a:prstGeom>
            <a:noFill/>
          </p:spPr>
          <p:txBody>
            <a:bodyPr wrap="square" rtlCol="0">
              <a:spAutoFit/>
            </a:bodyPr>
            <a:lstStyle/>
            <a:p>
              <a:r>
                <a:rPr lang="en-GB" dirty="0"/>
                <a:t>Detector volume</a:t>
              </a:r>
              <a:endParaRPr lang="en-SE" dirty="0"/>
            </a:p>
          </p:txBody>
        </p:sp>
      </p:grpSp>
      <p:sp>
        <p:nvSpPr>
          <p:cNvPr id="11" name="TextBox 10">
            <a:extLst>
              <a:ext uri="{FF2B5EF4-FFF2-40B4-BE49-F238E27FC236}">
                <a16:creationId xmlns:a16="http://schemas.microsoft.com/office/drawing/2014/main" id="{172C10A5-07F4-344A-6485-1B0D2E388F34}"/>
              </a:ext>
            </a:extLst>
          </p:cNvPr>
          <p:cNvSpPr txBox="1"/>
          <p:nvPr/>
        </p:nvSpPr>
        <p:spPr>
          <a:xfrm>
            <a:off x="444772" y="5858422"/>
            <a:ext cx="10911157" cy="646331"/>
          </a:xfrm>
          <a:prstGeom prst="rect">
            <a:avLst/>
          </a:prstGeom>
          <a:noFill/>
        </p:spPr>
        <p:txBody>
          <a:bodyPr wrap="square" rtlCol="0">
            <a:spAutoFit/>
          </a:bodyPr>
          <a:lstStyle/>
          <a:p>
            <a:r>
              <a:rPr lang="en-GB" dirty="0"/>
              <a:t>In total</a:t>
            </a:r>
            <a:r>
              <a:rPr lang="en-GB" b="1" dirty="0"/>
              <a:t>, tens of millions of pixels </a:t>
            </a:r>
            <a:r>
              <a:rPr lang="en-GB" dirty="0"/>
              <a:t>simulated!</a:t>
            </a:r>
          </a:p>
          <a:p>
            <a:endParaRPr lang="en-GB" dirty="0"/>
          </a:p>
        </p:txBody>
      </p:sp>
      <p:sp>
        <p:nvSpPr>
          <p:cNvPr id="4" name="Slide Number Placeholder 4">
            <a:extLst>
              <a:ext uri="{FF2B5EF4-FFF2-40B4-BE49-F238E27FC236}">
                <a16:creationId xmlns:a16="http://schemas.microsoft.com/office/drawing/2014/main" id="{AB485B13-5DFA-9BC0-AF8F-75C0895D3EC3}"/>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5</a:t>
            </a:fld>
            <a:endParaRPr lang="sv-SE" sz="1000" dirty="0"/>
          </a:p>
        </p:txBody>
      </p:sp>
    </p:spTree>
    <p:extLst>
      <p:ext uri="{BB962C8B-B14F-4D97-AF65-F5344CB8AC3E}">
        <p14:creationId xmlns:p14="http://schemas.microsoft.com/office/powerpoint/2010/main" val="1571810204"/>
      </p:ext>
    </p:extLst>
  </p:cSld>
  <p:clrMapOvr>
    <a:masterClrMapping/>
  </p:clrMapOvr>
  <mc:AlternateContent xmlns:mc="http://schemas.openxmlformats.org/markup-compatibility/2006" xmlns:p14="http://schemas.microsoft.com/office/powerpoint/2010/main">
    <mc:Choice Requires="p14">
      <p:transition spd="slow" p14:dur="2000" advTm="47773"/>
    </mc:Choice>
    <mc:Fallback xmlns="">
      <p:transition spd="slow" advTm="477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1FAD3-059B-DDD9-643E-5B3D2B8DD592}"/>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972C1202-6BDA-1503-0948-59328B6268BC}"/>
              </a:ext>
            </a:extLst>
          </p:cNvPr>
          <p:cNvSpPr>
            <a:spLocks noGrp="1"/>
          </p:cNvSpPr>
          <p:nvPr>
            <p:ph type="title"/>
          </p:nvPr>
        </p:nvSpPr>
        <p:spPr>
          <a:xfrm>
            <a:off x="1236000" y="270296"/>
            <a:ext cx="10515600" cy="633101"/>
          </a:xfrm>
        </p:spPr>
        <p:txBody>
          <a:bodyPr/>
          <a:lstStyle/>
          <a:p>
            <a:r>
              <a:rPr lang="en-GB" dirty="0"/>
              <a:t>Simulation chain</a:t>
            </a:r>
            <a:endParaRPr lang="en-SE" dirty="0"/>
          </a:p>
        </p:txBody>
      </p:sp>
      <p:pic>
        <p:nvPicPr>
          <p:cNvPr id="3" name="Graphic 2" descr="Cube outline">
            <a:extLst>
              <a:ext uri="{FF2B5EF4-FFF2-40B4-BE49-F238E27FC236}">
                <a16:creationId xmlns:a16="http://schemas.microsoft.com/office/drawing/2014/main" id="{AD6D0BAA-048F-5A81-304F-94F823DBA00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41119" y="2976188"/>
            <a:ext cx="1748500" cy="914400"/>
          </a:xfrm>
          <a:prstGeom prst="rect">
            <a:avLst/>
          </a:prstGeom>
        </p:spPr>
      </p:pic>
      <p:sp>
        <p:nvSpPr>
          <p:cNvPr id="4" name="Oval 3">
            <a:extLst>
              <a:ext uri="{FF2B5EF4-FFF2-40B4-BE49-F238E27FC236}">
                <a16:creationId xmlns:a16="http://schemas.microsoft.com/office/drawing/2014/main" id="{87DDB40D-7763-8F14-3E29-F2BE0A750BA4}"/>
              </a:ext>
            </a:extLst>
          </p:cNvPr>
          <p:cNvSpPr/>
          <p:nvPr/>
        </p:nvSpPr>
        <p:spPr>
          <a:xfrm>
            <a:off x="2173277" y="2279470"/>
            <a:ext cx="63500" cy="63500"/>
          </a:xfrm>
          <a:prstGeom prst="ellipse">
            <a:avLst/>
          </a:prstGeom>
          <a:solidFill>
            <a:srgbClr val="FF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5" name="TextBox 4">
            <a:extLst>
              <a:ext uri="{FF2B5EF4-FFF2-40B4-BE49-F238E27FC236}">
                <a16:creationId xmlns:a16="http://schemas.microsoft.com/office/drawing/2014/main" id="{7413464C-D392-970E-104A-45EB935E9343}"/>
              </a:ext>
            </a:extLst>
          </p:cNvPr>
          <p:cNvSpPr txBox="1"/>
          <p:nvPr/>
        </p:nvSpPr>
        <p:spPr>
          <a:xfrm>
            <a:off x="1481603" y="1886312"/>
            <a:ext cx="1748499" cy="369332"/>
          </a:xfrm>
          <a:prstGeom prst="rect">
            <a:avLst/>
          </a:prstGeom>
          <a:noFill/>
        </p:spPr>
        <p:txBody>
          <a:bodyPr wrap="square" rtlCol="0">
            <a:spAutoFit/>
          </a:bodyPr>
          <a:lstStyle/>
          <a:p>
            <a:r>
              <a:rPr lang="en-GB" dirty="0"/>
              <a:t>Photon source</a:t>
            </a:r>
            <a:endParaRPr lang="en-SE" dirty="0"/>
          </a:p>
        </p:txBody>
      </p:sp>
      <p:pic>
        <p:nvPicPr>
          <p:cNvPr id="8" name="Graphic 7" descr="Cube outline">
            <a:extLst>
              <a:ext uri="{FF2B5EF4-FFF2-40B4-BE49-F238E27FC236}">
                <a16:creationId xmlns:a16="http://schemas.microsoft.com/office/drawing/2014/main" id="{B0238C2D-CC64-52BC-805A-1343482990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76154" y="5372926"/>
            <a:ext cx="1748500" cy="914400"/>
          </a:xfrm>
          <a:prstGeom prst="rect">
            <a:avLst/>
          </a:prstGeom>
        </p:spPr>
      </p:pic>
      <p:sp>
        <p:nvSpPr>
          <p:cNvPr id="10" name="Oval 9">
            <a:extLst>
              <a:ext uri="{FF2B5EF4-FFF2-40B4-BE49-F238E27FC236}">
                <a16:creationId xmlns:a16="http://schemas.microsoft.com/office/drawing/2014/main" id="{36CF0F7F-26C9-3368-E694-E5703DE42A8C}"/>
              </a:ext>
            </a:extLst>
          </p:cNvPr>
          <p:cNvSpPr/>
          <p:nvPr/>
        </p:nvSpPr>
        <p:spPr>
          <a:xfrm>
            <a:off x="2122470" y="5830126"/>
            <a:ext cx="63500" cy="63500"/>
          </a:xfrm>
          <a:prstGeom prst="ellipse">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TextBox 11">
            <a:extLst>
              <a:ext uri="{FF2B5EF4-FFF2-40B4-BE49-F238E27FC236}">
                <a16:creationId xmlns:a16="http://schemas.microsoft.com/office/drawing/2014/main" id="{A6CFD4C0-BECC-450D-51C3-9E2FC44B14C7}"/>
              </a:ext>
            </a:extLst>
          </p:cNvPr>
          <p:cNvSpPr txBox="1"/>
          <p:nvPr/>
        </p:nvSpPr>
        <p:spPr>
          <a:xfrm>
            <a:off x="1463022" y="6114844"/>
            <a:ext cx="1828818" cy="369332"/>
          </a:xfrm>
          <a:prstGeom prst="rect">
            <a:avLst/>
          </a:prstGeom>
          <a:noFill/>
        </p:spPr>
        <p:txBody>
          <a:bodyPr wrap="square" rtlCol="0">
            <a:spAutoFit/>
          </a:bodyPr>
          <a:lstStyle/>
          <a:p>
            <a:r>
              <a:rPr lang="en-GB" dirty="0"/>
              <a:t>electron source</a:t>
            </a:r>
            <a:endParaRPr lang="en-SE" dirty="0"/>
          </a:p>
        </p:txBody>
      </p:sp>
      <p:sp>
        <p:nvSpPr>
          <p:cNvPr id="13" name="Right Brace 12">
            <a:extLst>
              <a:ext uri="{FF2B5EF4-FFF2-40B4-BE49-F238E27FC236}">
                <a16:creationId xmlns:a16="http://schemas.microsoft.com/office/drawing/2014/main" id="{C4179DF2-A573-F614-E60B-DF84D9DD0ABE}"/>
              </a:ext>
            </a:extLst>
          </p:cNvPr>
          <p:cNvSpPr/>
          <p:nvPr/>
        </p:nvSpPr>
        <p:spPr>
          <a:xfrm>
            <a:off x="2223059" y="2342970"/>
            <a:ext cx="138505" cy="855099"/>
          </a:xfrm>
          <a:prstGeom prst="righ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SE"/>
          </a:p>
        </p:txBody>
      </p:sp>
      <p:sp>
        <p:nvSpPr>
          <p:cNvPr id="15" name="TextBox 14">
            <a:extLst>
              <a:ext uri="{FF2B5EF4-FFF2-40B4-BE49-F238E27FC236}">
                <a16:creationId xmlns:a16="http://schemas.microsoft.com/office/drawing/2014/main" id="{EA378772-D683-6287-F4F9-E11A83522937}"/>
              </a:ext>
            </a:extLst>
          </p:cNvPr>
          <p:cNvSpPr txBox="1"/>
          <p:nvPr/>
        </p:nvSpPr>
        <p:spPr>
          <a:xfrm>
            <a:off x="2361564" y="2484244"/>
            <a:ext cx="761237" cy="369332"/>
          </a:xfrm>
          <a:prstGeom prst="rect">
            <a:avLst/>
          </a:prstGeom>
          <a:noFill/>
        </p:spPr>
        <p:txBody>
          <a:bodyPr wrap="square" rtlCol="0">
            <a:spAutoFit/>
          </a:bodyPr>
          <a:lstStyle/>
          <a:p>
            <a:r>
              <a:rPr lang="en-GB" dirty="0"/>
              <a:t>10 cm</a:t>
            </a:r>
            <a:endParaRPr lang="en-SE" dirty="0"/>
          </a:p>
        </p:txBody>
      </p:sp>
      <p:pic>
        <p:nvPicPr>
          <p:cNvPr id="6" name="Picture 5" descr="A graph of energy&#10;&#10;AI-generated content may be incorrect.">
            <a:extLst>
              <a:ext uri="{FF2B5EF4-FFF2-40B4-BE49-F238E27FC236}">
                <a16:creationId xmlns:a16="http://schemas.microsoft.com/office/drawing/2014/main" id="{D7D4940C-F68C-8346-44AD-647152D096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9895" y="321732"/>
            <a:ext cx="5851083" cy="3510650"/>
          </a:xfrm>
          <a:prstGeom prst="rect">
            <a:avLst/>
          </a:prstGeom>
        </p:spPr>
      </p:pic>
      <p:pic>
        <p:nvPicPr>
          <p:cNvPr id="7" name="Picture 6">
            <a:extLst>
              <a:ext uri="{FF2B5EF4-FFF2-40B4-BE49-F238E27FC236}">
                <a16:creationId xmlns:a16="http://schemas.microsoft.com/office/drawing/2014/main" id="{05378334-7192-B45A-E15B-FEE51D1DC7EF}"/>
              </a:ext>
            </a:extLst>
          </p:cNvPr>
          <p:cNvPicPr>
            <a:picLocks noChangeAspect="1"/>
          </p:cNvPicPr>
          <p:nvPr/>
        </p:nvPicPr>
        <p:blipFill>
          <a:blip r:embed="rId6">
            <a:extLst>
              <a:ext uri="{28A0092B-C50C-407E-A947-70E740481C1C}">
                <a14:useLocalDpi xmlns:a14="http://schemas.microsoft.com/office/drawing/2010/main" val="0"/>
              </a:ext>
            </a:extLst>
          </a:blip>
          <a:srcRect t="8157"/>
          <a:stretch/>
        </p:blipFill>
        <p:spPr>
          <a:xfrm>
            <a:off x="5905468" y="3870108"/>
            <a:ext cx="4230765" cy="2914240"/>
          </a:xfrm>
          <a:prstGeom prst="rect">
            <a:avLst/>
          </a:prstGeom>
        </p:spPr>
      </p:pic>
      <p:sp>
        <p:nvSpPr>
          <p:cNvPr id="9" name="Cylinder 8">
            <a:extLst>
              <a:ext uri="{FF2B5EF4-FFF2-40B4-BE49-F238E27FC236}">
                <a16:creationId xmlns:a16="http://schemas.microsoft.com/office/drawing/2014/main" id="{D165EB09-A451-6A4F-2442-FB56EF9F7F01}"/>
              </a:ext>
            </a:extLst>
          </p:cNvPr>
          <p:cNvSpPr/>
          <p:nvPr/>
        </p:nvSpPr>
        <p:spPr>
          <a:xfrm rot="5400000">
            <a:off x="1404997" y="614071"/>
            <a:ext cx="1850495" cy="3303639"/>
          </a:xfrm>
          <a:prstGeom prst="can">
            <a:avLst/>
          </a:prstGeom>
          <a:noFill/>
          <a:ln w="28575">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TextBox 10">
            <a:extLst>
              <a:ext uri="{FF2B5EF4-FFF2-40B4-BE49-F238E27FC236}">
                <a16:creationId xmlns:a16="http://schemas.microsoft.com/office/drawing/2014/main" id="{5A2C3953-AB94-9EAE-B245-CE48EA80E3D6}"/>
              </a:ext>
            </a:extLst>
          </p:cNvPr>
          <p:cNvSpPr txBox="1"/>
          <p:nvPr/>
        </p:nvSpPr>
        <p:spPr>
          <a:xfrm>
            <a:off x="3380482" y="3313751"/>
            <a:ext cx="1708549" cy="369332"/>
          </a:xfrm>
          <a:prstGeom prst="rect">
            <a:avLst/>
          </a:prstGeom>
          <a:noFill/>
        </p:spPr>
        <p:txBody>
          <a:bodyPr wrap="square" rtlCol="0">
            <a:spAutoFit/>
          </a:bodyPr>
          <a:lstStyle/>
          <a:p>
            <a:r>
              <a:rPr lang="en-GB" dirty="0"/>
              <a:t>Water cylinder</a:t>
            </a:r>
            <a:endParaRPr lang="en-SE" dirty="0"/>
          </a:p>
        </p:txBody>
      </p:sp>
      <p:sp>
        <p:nvSpPr>
          <p:cNvPr id="2" name="Slide Number Placeholder 4">
            <a:extLst>
              <a:ext uri="{FF2B5EF4-FFF2-40B4-BE49-F238E27FC236}">
                <a16:creationId xmlns:a16="http://schemas.microsoft.com/office/drawing/2014/main" id="{56418B80-3C2C-E84F-A6A0-BF6848D10751}"/>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6</a:t>
            </a:fld>
            <a:endParaRPr lang="sv-SE" sz="1000" dirty="0"/>
          </a:p>
        </p:txBody>
      </p:sp>
    </p:spTree>
    <p:extLst>
      <p:ext uri="{BB962C8B-B14F-4D97-AF65-F5344CB8AC3E}">
        <p14:creationId xmlns:p14="http://schemas.microsoft.com/office/powerpoint/2010/main" val="1855016345"/>
      </p:ext>
    </p:extLst>
  </p:cSld>
  <p:clrMapOvr>
    <a:masterClrMapping/>
  </p:clrMapOvr>
  <mc:AlternateContent xmlns:mc="http://schemas.openxmlformats.org/markup-compatibility/2006" xmlns:p14="http://schemas.microsoft.com/office/powerpoint/2010/main">
    <mc:Choice Requires="p14">
      <p:transition spd="slow" p14:dur="2000" advTm="47773"/>
    </mc:Choice>
    <mc:Fallback xmlns="">
      <p:transition spd="slow" advTm="477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2" grpId="0"/>
      <p:bldP spid="13" grpId="0" animBg="1"/>
      <p:bldP spid="15" grpId="0"/>
      <p:bldP spid="9"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6006B-EB41-1B1E-06F4-FEA128AE84B8}"/>
            </a:ext>
          </a:extLst>
        </p:cNvPr>
        <p:cNvGrpSpPr/>
        <p:nvPr/>
      </p:nvGrpSpPr>
      <p:grpSpPr>
        <a:xfrm>
          <a:off x="0" y="0"/>
          <a:ext cx="0" cy="0"/>
          <a:chOff x="0" y="0"/>
          <a:chExt cx="0" cy="0"/>
        </a:xfrm>
      </p:grpSpPr>
      <p:sp>
        <p:nvSpPr>
          <p:cNvPr id="14" name="Title 1">
            <a:extLst>
              <a:ext uri="{FF2B5EF4-FFF2-40B4-BE49-F238E27FC236}">
                <a16:creationId xmlns:a16="http://schemas.microsoft.com/office/drawing/2014/main" id="{AA5E55F3-291D-0BC3-A868-E4B9DA9C1C24}"/>
              </a:ext>
            </a:extLst>
          </p:cNvPr>
          <p:cNvSpPr>
            <a:spLocks noGrp="1"/>
          </p:cNvSpPr>
          <p:nvPr>
            <p:ph type="title"/>
          </p:nvPr>
        </p:nvSpPr>
        <p:spPr>
          <a:xfrm>
            <a:off x="1236000" y="270296"/>
            <a:ext cx="10515600" cy="633101"/>
          </a:xfrm>
        </p:spPr>
        <p:txBody>
          <a:bodyPr/>
          <a:lstStyle/>
          <a:p>
            <a:r>
              <a:rPr lang="en-GB" dirty="0"/>
              <a:t>Simulation chain</a:t>
            </a:r>
            <a:endParaRPr lang="en-SE" dirty="0"/>
          </a:p>
        </p:txBody>
      </p:sp>
      <p:pic>
        <p:nvPicPr>
          <p:cNvPr id="2" name="Picture 1" descr="A red lines on a gray background&#10;&#10;Description automatically generated">
            <a:extLst>
              <a:ext uri="{FF2B5EF4-FFF2-40B4-BE49-F238E27FC236}">
                <a16:creationId xmlns:a16="http://schemas.microsoft.com/office/drawing/2014/main" id="{11EC3459-0A7F-7864-4934-6466798BA6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6000" y="1129781"/>
            <a:ext cx="9638095" cy="5580952"/>
          </a:xfrm>
          <a:prstGeom prst="rect">
            <a:avLst/>
          </a:prstGeom>
        </p:spPr>
      </p:pic>
      <p:sp>
        <p:nvSpPr>
          <p:cNvPr id="9" name="TextBox 8">
            <a:extLst>
              <a:ext uri="{FF2B5EF4-FFF2-40B4-BE49-F238E27FC236}">
                <a16:creationId xmlns:a16="http://schemas.microsoft.com/office/drawing/2014/main" id="{11421150-76DA-4A87-AE5A-6FE43AC19085}"/>
              </a:ext>
            </a:extLst>
          </p:cNvPr>
          <p:cNvSpPr txBox="1"/>
          <p:nvPr/>
        </p:nvSpPr>
        <p:spPr>
          <a:xfrm>
            <a:off x="1872016" y="2503391"/>
            <a:ext cx="1115568" cy="369332"/>
          </a:xfrm>
          <a:prstGeom prst="rect">
            <a:avLst/>
          </a:prstGeom>
          <a:noFill/>
        </p:spPr>
        <p:txBody>
          <a:bodyPr wrap="square" rtlCol="0">
            <a:spAutoFit/>
          </a:bodyPr>
          <a:lstStyle/>
          <a:p>
            <a:r>
              <a:rPr lang="en-GB" dirty="0"/>
              <a:t>Sensor 1</a:t>
            </a:r>
            <a:endParaRPr lang="en-SE" dirty="0"/>
          </a:p>
        </p:txBody>
      </p:sp>
      <p:sp>
        <p:nvSpPr>
          <p:cNvPr id="11" name="TextBox 10">
            <a:extLst>
              <a:ext uri="{FF2B5EF4-FFF2-40B4-BE49-F238E27FC236}">
                <a16:creationId xmlns:a16="http://schemas.microsoft.com/office/drawing/2014/main" id="{D0F1A8ED-C766-3758-2EB0-3756E38903C7}"/>
              </a:ext>
            </a:extLst>
          </p:cNvPr>
          <p:cNvSpPr txBox="1"/>
          <p:nvPr/>
        </p:nvSpPr>
        <p:spPr>
          <a:xfrm>
            <a:off x="4913920" y="1665481"/>
            <a:ext cx="1115568" cy="369332"/>
          </a:xfrm>
          <a:prstGeom prst="rect">
            <a:avLst/>
          </a:prstGeom>
          <a:noFill/>
        </p:spPr>
        <p:txBody>
          <a:bodyPr wrap="square" rtlCol="0">
            <a:spAutoFit/>
          </a:bodyPr>
          <a:lstStyle/>
          <a:p>
            <a:r>
              <a:rPr lang="en-GB" dirty="0"/>
              <a:t>Sensor 2</a:t>
            </a:r>
            <a:endParaRPr lang="en-SE" dirty="0"/>
          </a:p>
        </p:txBody>
      </p:sp>
      <p:sp>
        <p:nvSpPr>
          <p:cNvPr id="16" name="TextBox 15">
            <a:extLst>
              <a:ext uri="{FF2B5EF4-FFF2-40B4-BE49-F238E27FC236}">
                <a16:creationId xmlns:a16="http://schemas.microsoft.com/office/drawing/2014/main" id="{688723E4-B33D-9BFF-E742-7392D60AF829}"/>
              </a:ext>
            </a:extLst>
          </p:cNvPr>
          <p:cNvSpPr txBox="1"/>
          <p:nvPr/>
        </p:nvSpPr>
        <p:spPr>
          <a:xfrm>
            <a:off x="8827552" y="2493706"/>
            <a:ext cx="1115568" cy="369332"/>
          </a:xfrm>
          <a:prstGeom prst="rect">
            <a:avLst/>
          </a:prstGeom>
          <a:noFill/>
        </p:spPr>
        <p:txBody>
          <a:bodyPr wrap="square" rtlCol="0">
            <a:spAutoFit/>
          </a:bodyPr>
          <a:lstStyle/>
          <a:p>
            <a:r>
              <a:rPr lang="en-GB" dirty="0"/>
              <a:t>Sensor 3</a:t>
            </a:r>
            <a:endParaRPr lang="en-SE" dirty="0"/>
          </a:p>
        </p:txBody>
      </p:sp>
      <p:sp>
        <p:nvSpPr>
          <p:cNvPr id="3" name="Slide Number Placeholder 4">
            <a:extLst>
              <a:ext uri="{FF2B5EF4-FFF2-40B4-BE49-F238E27FC236}">
                <a16:creationId xmlns:a16="http://schemas.microsoft.com/office/drawing/2014/main" id="{26B76618-A787-A094-EA2D-72C5ABBD8E14}"/>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7</a:t>
            </a:fld>
            <a:endParaRPr lang="sv-SE" sz="1000" dirty="0"/>
          </a:p>
        </p:txBody>
      </p:sp>
    </p:spTree>
    <p:extLst>
      <p:ext uri="{BB962C8B-B14F-4D97-AF65-F5344CB8AC3E}">
        <p14:creationId xmlns:p14="http://schemas.microsoft.com/office/powerpoint/2010/main" val="2766737818"/>
      </p:ext>
    </p:extLst>
  </p:cSld>
  <p:clrMapOvr>
    <a:masterClrMapping/>
  </p:clrMapOvr>
  <mc:AlternateContent xmlns:mc="http://schemas.openxmlformats.org/markup-compatibility/2006" xmlns:p14="http://schemas.microsoft.com/office/powerpoint/2010/main">
    <mc:Choice Requires="p14">
      <p:transition spd="slow" p14:dur="2000" advTm="47773"/>
    </mc:Choice>
    <mc:Fallback xmlns="">
      <p:transition spd="slow" advTm="4777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25348468-FDBB-42CA-A902-B95D7422928A}"/>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grpSp>
        <p:nvGrpSpPr>
          <p:cNvPr id="23" name="Group 22">
            <a:extLst>
              <a:ext uri="{FF2B5EF4-FFF2-40B4-BE49-F238E27FC236}">
                <a16:creationId xmlns:a16="http://schemas.microsoft.com/office/drawing/2014/main" id="{D9D9413A-0D46-8331-7B79-2F759E2E5F72}"/>
              </a:ext>
            </a:extLst>
          </p:cNvPr>
          <p:cNvGrpSpPr/>
          <p:nvPr/>
        </p:nvGrpSpPr>
        <p:grpSpPr>
          <a:xfrm>
            <a:off x="3536950" y="2159001"/>
            <a:ext cx="4791536" cy="2971800"/>
            <a:chOff x="368300" y="2266950"/>
            <a:chExt cx="4648200" cy="2882900"/>
          </a:xfrm>
        </p:grpSpPr>
        <p:grpSp>
          <p:nvGrpSpPr>
            <p:cNvPr id="21" name="Group 20">
              <a:extLst>
                <a:ext uri="{FF2B5EF4-FFF2-40B4-BE49-F238E27FC236}">
                  <a16:creationId xmlns:a16="http://schemas.microsoft.com/office/drawing/2014/main" id="{5B3BA9F1-18ED-E54C-8B8F-AD703A7F3FC6}"/>
                </a:ext>
              </a:extLst>
            </p:cNvPr>
            <p:cNvGrpSpPr/>
            <p:nvPr/>
          </p:nvGrpSpPr>
          <p:grpSpPr>
            <a:xfrm>
              <a:off x="368300" y="2266950"/>
              <a:ext cx="4648200" cy="2813050"/>
              <a:chOff x="698500" y="1835150"/>
              <a:chExt cx="4648200" cy="2813050"/>
            </a:xfrm>
          </p:grpSpPr>
          <p:sp>
            <p:nvSpPr>
              <p:cNvPr id="5" name="Rectangle 4">
                <a:extLst>
                  <a:ext uri="{FF2B5EF4-FFF2-40B4-BE49-F238E27FC236}">
                    <a16:creationId xmlns:a16="http://schemas.microsoft.com/office/drawing/2014/main" id="{0A790CB5-9F56-94BA-3EFC-A48620ED36F8}"/>
                  </a:ext>
                </a:extLst>
              </p:cNvPr>
              <p:cNvSpPr/>
              <p:nvPr/>
            </p:nvSpPr>
            <p:spPr>
              <a:xfrm>
                <a:off x="698500" y="1911350"/>
                <a:ext cx="4648200" cy="2736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 name="Rectangle 5">
                <a:extLst>
                  <a:ext uri="{FF2B5EF4-FFF2-40B4-BE49-F238E27FC236}">
                    <a16:creationId xmlns:a16="http://schemas.microsoft.com/office/drawing/2014/main" id="{44EF87B9-8871-5A21-9326-58FD16A60BAA}"/>
                  </a:ext>
                </a:extLst>
              </p:cNvPr>
              <p:cNvSpPr/>
              <p:nvPr/>
            </p:nvSpPr>
            <p:spPr>
              <a:xfrm>
                <a:off x="946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Rectangle 10">
                <a:extLst>
                  <a:ext uri="{FF2B5EF4-FFF2-40B4-BE49-F238E27FC236}">
                    <a16:creationId xmlns:a16="http://schemas.microsoft.com/office/drawing/2014/main" id="{597688B3-A759-62CA-315F-008EF1DB5026}"/>
                  </a:ext>
                </a:extLst>
              </p:cNvPr>
              <p:cNvSpPr/>
              <p:nvPr/>
            </p:nvSpPr>
            <p:spPr>
              <a:xfrm>
                <a:off x="18669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7B5A7413-5D4A-6276-B251-12364DF6C106}"/>
                  </a:ext>
                </a:extLst>
              </p:cNvPr>
              <p:cNvSpPr/>
              <p:nvPr/>
            </p:nvSpPr>
            <p:spPr>
              <a:xfrm>
                <a:off x="27876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7" name="Rectangle 16">
                <a:extLst>
                  <a:ext uri="{FF2B5EF4-FFF2-40B4-BE49-F238E27FC236}">
                    <a16:creationId xmlns:a16="http://schemas.microsoft.com/office/drawing/2014/main" id="{49646154-94C6-6C5E-D5AA-D3C03B6702A8}"/>
                  </a:ext>
                </a:extLst>
              </p:cNvPr>
              <p:cNvSpPr/>
              <p:nvPr/>
            </p:nvSpPr>
            <p:spPr>
              <a:xfrm>
                <a:off x="37084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8" name="Rectangle 17">
                <a:extLst>
                  <a:ext uri="{FF2B5EF4-FFF2-40B4-BE49-F238E27FC236}">
                    <a16:creationId xmlns:a16="http://schemas.microsoft.com/office/drawing/2014/main" id="{D5A1EC53-C003-B75F-AE10-25B39AC62C46}"/>
                  </a:ext>
                </a:extLst>
              </p:cNvPr>
              <p:cNvSpPr/>
              <p:nvPr/>
            </p:nvSpPr>
            <p:spPr>
              <a:xfrm>
                <a:off x="4629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22" name="Rectangle 21">
              <a:extLst>
                <a:ext uri="{FF2B5EF4-FFF2-40B4-BE49-F238E27FC236}">
                  <a16:creationId xmlns:a16="http://schemas.microsoft.com/office/drawing/2014/main" id="{BD4BC981-9300-6C68-C9F4-5050A30C33B6}"/>
                </a:ext>
              </a:extLst>
            </p:cNvPr>
            <p:cNvSpPr/>
            <p:nvPr/>
          </p:nvSpPr>
          <p:spPr>
            <a:xfrm>
              <a:off x="368300" y="5080000"/>
              <a:ext cx="464820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cxnSp>
        <p:nvCxnSpPr>
          <p:cNvPr id="34" name="Straight Connector 33">
            <a:extLst>
              <a:ext uri="{FF2B5EF4-FFF2-40B4-BE49-F238E27FC236}">
                <a16:creationId xmlns:a16="http://schemas.microsoft.com/office/drawing/2014/main" id="{8F8F9608-CAB0-3E31-9A26-1889135568E4}"/>
              </a:ext>
            </a:extLst>
          </p:cNvPr>
          <p:cNvCxnSpPr>
            <a:cxnSpLocks/>
          </p:cNvCxnSpPr>
          <p:nvPr/>
        </p:nvCxnSpPr>
        <p:spPr>
          <a:xfrm flipH="1">
            <a:off x="5753547" y="2256403"/>
            <a:ext cx="3117850" cy="20692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Explosion: 8 Points 37">
            <a:extLst>
              <a:ext uri="{FF2B5EF4-FFF2-40B4-BE49-F238E27FC236}">
                <a16:creationId xmlns:a16="http://schemas.microsoft.com/office/drawing/2014/main" id="{3D790BC9-931A-5DA4-0830-93DC80909FD5}"/>
              </a:ext>
            </a:extLst>
          </p:cNvPr>
          <p:cNvSpPr/>
          <p:nvPr/>
        </p:nvSpPr>
        <p:spPr>
          <a:xfrm>
            <a:off x="5632897" y="4175055"/>
            <a:ext cx="248740" cy="307653"/>
          </a:xfrm>
          <a:prstGeom prst="irregularSeal1">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cxnSp>
        <p:nvCxnSpPr>
          <p:cNvPr id="40" name="Straight Arrow Connector 39">
            <a:extLst>
              <a:ext uri="{FF2B5EF4-FFF2-40B4-BE49-F238E27FC236}">
                <a16:creationId xmlns:a16="http://schemas.microsoft.com/office/drawing/2014/main" id="{9742B23A-1380-3462-EA14-211979683E08}"/>
              </a:ext>
            </a:extLst>
          </p:cNvPr>
          <p:cNvCxnSpPr>
            <a:cxnSpLocks/>
          </p:cNvCxnSpPr>
          <p:nvPr/>
        </p:nvCxnSpPr>
        <p:spPr>
          <a:xfrm flipH="1">
            <a:off x="5295900" y="4294534"/>
            <a:ext cx="463997" cy="155381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BC37B69D-165C-3F71-28C1-4C3D60C18AA0}"/>
              </a:ext>
            </a:extLst>
          </p:cNvPr>
          <p:cNvSpPr/>
          <p:nvPr/>
        </p:nvSpPr>
        <p:spPr>
          <a:xfrm>
            <a:off x="299737" y="1587501"/>
            <a:ext cx="477844" cy="7200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46" name="Rectangle 45">
            <a:extLst>
              <a:ext uri="{FF2B5EF4-FFF2-40B4-BE49-F238E27FC236}">
                <a16:creationId xmlns:a16="http://schemas.microsoft.com/office/drawing/2014/main" id="{354EE8CE-DADB-730B-4F47-6CB325654A10}"/>
              </a:ext>
            </a:extLst>
          </p:cNvPr>
          <p:cNvSpPr/>
          <p:nvPr/>
        </p:nvSpPr>
        <p:spPr>
          <a:xfrm>
            <a:off x="299737" y="1895721"/>
            <a:ext cx="477844" cy="38950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47" name="TextBox 46">
            <a:extLst>
              <a:ext uri="{FF2B5EF4-FFF2-40B4-BE49-F238E27FC236}">
                <a16:creationId xmlns:a16="http://schemas.microsoft.com/office/drawing/2014/main" id="{99BED9E4-8CF4-396E-E7F3-F5B93243D310}"/>
              </a:ext>
            </a:extLst>
          </p:cNvPr>
          <p:cNvSpPr txBox="1"/>
          <p:nvPr/>
        </p:nvSpPr>
        <p:spPr>
          <a:xfrm>
            <a:off x="930401" y="1454226"/>
            <a:ext cx="1310809" cy="830997"/>
          </a:xfrm>
          <a:prstGeom prst="rect">
            <a:avLst/>
          </a:prstGeom>
          <a:noFill/>
        </p:spPr>
        <p:txBody>
          <a:bodyPr wrap="square" rtlCol="0">
            <a:spAutoFit/>
          </a:bodyPr>
          <a:lstStyle/>
          <a:p>
            <a:r>
              <a:rPr lang="en-GB" sz="1600" dirty="0"/>
              <a:t>Electrodes</a:t>
            </a:r>
          </a:p>
          <a:p>
            <a:endParaRPr lang="en-GB" sz="1600" dirty="0"/>
          </a:p>
          <a:p>
            <a:r>
              <a:rPr lang="en-GB" sz="1600" dirty="0"/>
              <a:t>Silicon bulk</a:t>
            </a:r>
            <a:endParaRPr lang="en-SE" sz="1600" dirty="0"/>
          </a:p>
        </p:txBody>
      </p:sp>
      <p:sp>
        <p:nvSpPr>
          <p:cNvPr id="48" name="TextBox 47">
            <a:extLst>
              <a:ext uri="{FF2B5EF4-FFF2-40B4-BE49-F238E27FC236}">
                <a16:creationId xmlns:a16="http://schemas.microsoft.com/office/drawing/2014/main" id="{8A4A0013-603E-FFA6-5023-00DC69200D6C}"/>
              </a:ext>
            </a:extLst>
          </p:cNvPr>
          <p:cNvSpPr txBox="1"/>
          <p:nvPr/>
        </p:nvSpPr>
        <p:spPr>
          <a:xfrm>
            <a:off x="4509074" y="3995600"/>
            <a:ext cx="1184148" cy="584775"/>
          </a:xfrm>
          <a:prstGeom prst="rect">
            <a:avLst/>
          </a:prstGeom>
          <a:noFill/>
        </p:spPr>
        <p:txBody>
          <a:bodyPr wrap="square" rtlCol="0">
            <a:spAutoFit/>
          </a:bodyPr>
          <a:lstStyle/>
          <a:p>
            <a:r>
              <a:rPr lang="en-GB" sz="1600" dirty="0"/>
              <a:t>Compton interaction</a:t>
            </a:r>
            <a:endParaRPr lang="en-SE" sz="1600" dirty="0"/>
          </a:p>
        </p:txBody>
      </p:sp>
      <p:sp>
        <p:nvSpPr>
          <p:cNvPr id="49" name="TextBox 48">
            <a:extLst>
              <a:ext uri="{FF2B5EF4-FFF2-40B4-BE49-F238E27FC236}">
                <a16:creationId xmlns:a16="http://schemas.microsoft.com/office/drawing/2014/main" id="{D83C3383-67F7-9616-9835-7A6EBCFEF02B}"/>
              </a:ext>
            </a:extLst>
          </p:cNvPr>
          <p:cNvSpPr txBox="1"/>
          <p:nvPr/>
        </p:nvSpPr>
        <p:spPr>
          <a:xfrm>
            <a:off x="8581140" y="1856449"/>
            <a:ext cx="1502909" cy="338554"/>
          </a:xfrm>
          <a:prstGeom prst="rect">
            <a:avLst/>
          </a:prstGeom>
          <a:noFill/>
        </p:spPr>
        <p:txBody>
          <a:bodyPr wrap="square" rtlCol="0">
            <a:spAutoFit/>
          </a:bodyPr>
          <a:lstStyle/>
          <a:p>
            <a:r>
              <a:rPr lang="en-GB" sz="1600" dirty="0"/>
              <a:t>Photon</a:t>
            </a:r>
            <a:endParaRPr lang="en-SE" sz="1600" dirty="0"/>
          </a:p>
        </p:txBody>
      </p:sp>
      <p:sp>
        <p:nvSpPr>
          <p:cNvPr id="2" name="Slide Number Placeholder 4">
            <a:extLst>
              <a:ext uri="{FF2B5EF4-FFF2-40B4-BE49-F238E27FC236}">
                <a16:creationId xmlns:a16="http://schemas.microsoft.com/office/drawing/2014/main" id="{5764039D-9A7F-82DA-ED15-9DB2E37C3B44}"/>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8</a:t>
            </a:fld>
            <a:endParaRPr lang="sv-SE" sz="1000" dirty="0"/>
          </a:p>
        </p:txBody>
      </p:sp>
    </p:spTree>
    <p:extLst>
      <p:ext uri="{BB962C8B-B14F-4D97-AF65-F5344CB8AC3E}">
        <p14:creationId xmlns:p14="http://schemas.microsoft.com/office/powerpoint/2010/main" val="1068409314"/>
      </p:ext>
    </p:extLst>
  </p:cSld>
  <p:clrMapOvr>
    <a:masterClrMapping/>
  </p:clrMapOvr>
  <mc:AlternateContent xmlns:mc="http://schemas.openxmlformats.org/markup-compatibility/2006" xmlns:p14="http://schemas.microsoft.com/office/powerpoint/2010/main">
    <mc:Choice Requires="p14">
      <p:transition spd="slow" p14:dur="2000" advTm="12061"/>
    </mc:Choice>
    <mc:Fallback xmlns="">
      <p:transition spd="slow" advTm="1206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B8F19-659E-1CC0-4766-5310ED7A1870}"/>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43F145AD-0A26-8602-17C2-5A20C70905F3}"/>
              </a:ext>
            </a:extLst>
          </p:cNvPr>
          <p:cNvSpPr txBox="1">
            <a:spLocks/>
          </p:cNvSpPr>
          <p:nvPr/>
        </p:nvSpPr>
        <p:spPr>
          <a:xfrm>
            <a:off x="1236000" y="270296"/>
            <a:ext cx="10515600" cy="633101"/>
          </a:xfrm>
          <a:prstGeom prst="rect">
            <a:avLst/>
          </a:prstGeom>
        </p:spPr>
        <p:txBody>
          <a:bodyPr vert="horz" lIns="91440" tIns="108000" rIns="91440" bIns="45720" rtlCol="0" anchor="t">
            <a:noAutofit/>
          </a:bodyPr>
          <a:lstStyle>
            <a:lvl1pPr algn="l" defTabSz="914400" rtl="0" eaLnBrk="1" latinLnBrk="0" hangingPunct="1">
              <a:lnSpc>
                <a:spcPct val="90000"/>
              </a:lnSpc>
              <a:spcBef>
                <a:spcPct val="0"/>
              </a:spcBef>
              <a:buNone/>
              <a:defRPr sz="3600" b="1" kern="1200">
                <a:solidFill>
                  <a:schemeClr val="tx2"/>
                </a:solidFill>
                <a:latin typeface="+mj-lt"/>
                <a:ea typeface="+mj-ea"/>
                <a:cs typeface="+mj-cs"/>
              </a:defRPr>
            </a:lvl1pPr>
          </a:lstStyle>
          <a:p>
            <a:r>
              <a:rPr lang="en-GB" dirty="0"/>
              <a:t>In plane spatial resolution</a:t>
            </a:r>
            <a:endParaRPr lang="en-SE" dirty="0"/>
          </a:p>
        </p:txBody>
      </p:sp>
      <p:grpSp>
        <p:nvGrpSpPr>
          <p:cNvPr id="23" name="Group 22">
            <a:extLst>
              <a:ext uri="{FF2B5EF4-FFF2-40B4-BE49-F238E27FC236}">
                <a16:creationId xmlns:a16="http://schemas.microsoft.com/office/drawing/2014/main" id="{A5321FB0-C06E-8E8C-4116-8494DCA4FA25}"/>
              </a:ext>
            </a:extLst>
          </p:cNvPr>
          <p:cNvGrpSpPr/>
          <p:nvPr/>
        </p:nvGrpSpPr>
        <p:grpSpPr>
          <a:xfrm>
            <a:off x="3536950" y="2159001"/>
            <a:ext cx="4791536" cy="2971800"/>
            <a:chOff x="368300" y="2266950"/>
            <a:chExt cx="4648200" cy="2882900"/>
          </a:xfrm>
        </p:grpSpPr>
        <p:grpSp>
          <p:nvGrpSpPr>
            <p:cNvPr id="21" name="Group 20">
              <a:extLst>
                <a:ext uri="{FF2B5EF4-FFF2-40B4-BE49-F238E27FC236}">
                  <a16:creationId xmlns:a16="http://schemas.microsoft.com/office/drawing/2014/main" id="{C92214DB-9BFE-867D-EFC9-C16AB2B2DF65}"/>
                </a:ext>
              </a:extLst>
            </p:cNvPr>
            <p:cNvGrpSpPr/>
            <p:nvPr/>
          </p:nvGrpSpPr>
          <p:grpSpPr>
            <a:xfrm>
              <a:off x="368300" y="2266950"/>
              <a:ext cx="4648200" cy="2813050"/>
              <a:chOff x="698500" y="1835150"/>
              <a:chExt cx="4648200" cy="2813050"/>
            </a:xfrm>
          </p:grpSpPr>
          <p:sp>
            <p:nvSpPr>
              <p:cNvPr id="5" name="Rectangle 4">
                <a:extLst>
                  <a:ext uri="{FF2B5EF4-FFF2-40B4-BE49-F238E27FC236}">
                    <a16:creationId xmlns:a16="http://schemas.microsoft.com/office/drawing/2014/main" id="{A580A6AF-15ED-3769-4D0B-3C4827D8BACA}"/>
                  </a:ext>
                </a:extLst>
              </p:cNvPr>
              <p:cNvSpPr/>
              <p:nvPr/>
            </p:nvSpPr>
            <p:spPr>
              <a:xfrm>
                <a:off x="698500" y="1911350"/>
                <a:ext cx="4648200" cy="2736850"/>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6" name="Rectangle 5">
                <a:extLst>
                  <a:ext uri="{FF2B5EF4-FFF2-40B4-BE49-F238E27FC236}">
                    <a16:creationId xmlns:a16="http://schemas.microsoft.com/office/drawing/2014/main" id="{102D06E5-3F8A-EA60-76B9-9C06E476B54C}"/>
                  </a:ext>
                </a:extLst>
              </p:cNvPr>
              <p:cNvSpPr/>
              <p:nvPr/>
            </p:nvSpPr>
            <p:spPr>
              <a:xfrm>
                <a:off x="946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1" name="Rectangle 10">
                <a:extLst>
                  <a:ext uri="{FF2B5EF4-FFF2-40B4-BE49-F238E27FC236}">
                    <a16:creationId xmlns:a16="http://schemas.microsoft.com/office/drawing/2014/main" id="{B6E9BAFA-9CF5-CD37-61F1-6F230EE4005B}"/>
                  </a:ext>
                </a:extLst>
              </p:cNvPr>
              <p:cNvSpPr/>
              <p:nvPr/>
            </p:nvSpPr>
            <p:spPr>
              <a:xfrm>
                <a:off x="18669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2" name="Rectangle 11">
                <a:extLst>
                  <a:ext uri="{FF2B5EF4-FFF2-40B4-BE49-F238E27FC236}">
                    <a16:creationId xmlns:a16="http://schemas.microsoft.com/office/drawing/2014/main" id="{3416BC50-7573-FF3B-642F-9147B689BD2C}"/>
                  </a:ext>
                </a:extLst>
              </p:cNvPr>
              <p:cNvSpPr/>
              <p:nvPr/>
            </p:nvSpPr>
            <p:spPr>
              <a:xfrm>
                <a:off x="27876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7" name="Rectangle 16">
                <a:extLst>
                  <a:ext uri="{FF2B5EF4-FFF2-40B4-BE49-F238E27FC236}">
                    <a16:creationId xmlns:a16="http://schemas.microsoft.com/office/drawing/2014/main" id="{499DB215-A89A-811B-CB2D-0E363D53A915}"/>
                  </a:ext>
                </a:extLst>
              </p:cNvPr>
              <p:cNvSpPr/>
              <p:nvPr/>
            </p:nvSpPr>
            <p:spPr>
              <a:xfrm>
                <a:off x="370840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18" name="Rectangle 17">
                <a:extLst>
                  <a:ext uri="{FF2B5EF4-FFF2-40B4-BE49-F238E27FC236}">
                    <a16:creationId xmlns:a16="http://schemas.microsoft.com/office/drawing/2014/main" id="{2331FDA7-6F82-71F7-BE38-FE596B012F47}"/>
                  </a:ext>
                </a:extLst>
              </p:cNvPr>
              <p:cNvSpPr/>
              <p:nvPr/>
            </p:nvSpPr>
            <p:spPr>
              <a:xfrm>
                <a:off x="4629150" y="1835150"/>
                <a:ext cx="46355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22" name="Rectangle 21">
              <a:extLst>
                <a:ext uri="{FF2B5EF4-FFF2-40B4-BE49-F238E27FC236}">
                  <a16:creationId xmlns:a16="http://schemas.microsoft.com/office/drawing/2014/main" id="{2FCEE73B-CAFA-F804-853C-0314403AA25C}"/>
                </a:ext>
              </a:extLst>
            </p:cNvPr>
            <p:cNvSpPr/>
            <p:nvPr/>
          </p:nvSpPr>
          <p:spPr>
            <a:xfrm>
              <a:off x="368300" y="5080000"/>
              <a:ext cx="4648200" cy="698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grpSp>
      <p:sp>
        <p:nvSpPr>
          <p:cNvPr id="4" name="Cloud 3">
            <a:extLst>
              <a:ext uri="{FF2B5EF4-FFF2-40B4-BE49-F238E27FC236}">
                <a16:creationId xmlns:a16="http://schemas.microsoft.com/office/drawing/2014/main" id="{9423C759-4AB6-670B-726F-E3731FB0A24F}"/>
              </a:ext>
            </a:extLst>
          </p:cNvPr>
          <p:cNvSpPr/>
          <p:nvPr/>
        </p:nvSpPr>
        <p:spPr>
          <a:xfrm>
            <a:off x="5586209" y="4197350"/>
            <a:ext cx="259427" cy="259427"/>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7" name="Rectangle 6">
            <a:extLst>
              <a:ext uri="{FF2B5EF4-FFF2-40B4-BE49-F238E27FC236}">
                <a16:creationId xmlns:a16="http://schemas.microsoft.com/office/drawing/2014/main" id="{024D45B8-56B1-6D01-635D-E9219B724D10}"/>
              </a:ext>
            </a:extLst>
          </p:cNvPr>
          <p:cNvSpPr/>
          <p:nvPr/>
        </p:nvSpPr>
        <p:spPr>
          <a:xfrm>
            <a:off x="299737" y="1587501"/>
            <a:ext cx="477844" cy="7200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8" name="Rectangle 7">
            <a:extLst>
              <a:ext uri="{FF2B5EF4-FFF2-40B4-BE49-F238E27FC236}">
                <a16:creationId xmlns:a16="http://schemas.microsoft.com/office/drawing/2014/main" id="{AED9FA66-2A38-93A1-68A9-BB9AF848BBAA}"/>
              </a:ext>
            </a:extLst>
          </p:cNvPr>
          <p:cNvSpPr/>
          <p:nvPr/>
        </p:nvSpPr>
        <p:spPr>
          <a:xfrm>
            <a:off x="299737" y="1895721"/>
            <a:ext cx="477844" cy="389502"/>
          </a:xfrm>
          <a:prstGeom prst="rect">
            <a:avLst/>
          </a:prstGeom>
          <a:solidFill>
            <a:schemeClr val="bg1">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9" name="TextBox 8">
            <a:extLst>
              <a:ext uri="{FF2B5EF4-FFF2-40B4-BE49-F238E27FC236}">
                <a16:creationId xmlns:a16="http://schemas.microsoft.com/office/drawing/2014/main" id="{6ADAD566-85F2-7B0F-EA56-0640769F8E46}"/>
              </a:ext>
            </a:extLst>
          </p:cNvPr>
          <p:cNvSpPr txBox="1"/>
          <p:nvPr/>
        </p:nvSpPr>
        <p:spPr>
          <a:xfrm>
            <a:off x="930402" y="1454226"/>
            <a:ext cx="1596898" cy="1569660"/>
          </a:xfrm>
          <a:prstGeom prst="rect">
            <a:avLst/>
          </a:prstGeom>
          <a:noFill/>
        </p:spPr>
        <p:txBody>
          <a:bodyPr wrap="square" rtlCol="0">
            <a:spAutoFit/>
          </a:bodyPr>
          <a:lstStyle/>
          <a:p>
            <a:r>
              <a:rPr lang="en-GB" sz="1600" dirty="0"/>
              <a:t>Electrodes</a:t>
            </a:r>
          </a:p>
          <a:p>
            <a:endParaRPr lang="en-GB" sz="1600" dirty="0"/>
          </a:p>
          <a:p>
            <a:r>
              <a:rPr lang="en-GB" sz="1600" dirty="0"/>
              <a:t>Silicon bulk</a:t>
            </a:r>
          </a:p>
          <a:p>
            <a:endParaRPr lang="en-GB" sz="1600" dirty="0"/>
          </a:p>
          <a:p>
            <a:endParaRPr lang="en-GB" sz="1600" dirty="0"/>
          </a:p>
          <a:p>
            <a:r>
              <a:rPr lang="en-GB" sz="1600" dirty="0"/>
              <a:t>Electron cloud</a:t>
            </a:r>
            <a:endParaRPr lang="en-SE" sz="1600" dirty="0"/>
          </a:p>
        </p:txBody>
      </p:sp>
      <p:sp>
        <p:nvSpPr>
          <p:cNvPr id="10" name="Cloud 9">
            <a:extLst>
              <a:ext uri="{FF2B5EF4-FFF2-40B4-BE49-F238E27FC236}">
                <a16:creationId xmlns:a16="http://schemas.microsoft.com/office/drawing/2014/main" id="{DA20BF31-6933-FC1C-9906-17644E53FF93}"/>
              </a:ext>
            </a:extLst>
          </p:cNvPr>
          <p:cNvSpPr/>
          <p:nvPr/>
        </p:nvSpPr>
        <p:spPr>
          <a:xfrm>
            <a:off x="408945" y="2764459"/>
            <a:ext cx="259427" cy="259427"/>
          </a:xfrm>
          <a:prstGeom prst="cloud">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SE" dirty="0"/>
          </a:p>
        </p:txBody>
      </p:sp>
      <p:sp>
        <p:nvSpPr>
          <p:cNvPr id="2" name="Slide Number Placeholder 4">
            <a:extLst>
              <a:ext uri="{FF2B5EF4-FFF2-40B4-BE49-F238E27FC236}">
                <a16:creationId xmlns:a16="http://schemas.microsoft.com/office/drawing/2014/main" id="{3CA4D5BF-71ED-30CF-E33F-F964CD49FA5B}"/>
              </a:ext>
            </a:extLst>
          </p:cNvPr>
          <p:cNvSpPr>
            <a:spLocks noGrp="1"/>
          </p:cNvSpPr>
          <p:nvPr>
            <p:ph type="sldNum" sz="quarter" idx="12"/>
          </p:nvPr>
        </p:nvSpPr>
        <p:spPr>
          <a:xfrm>
            <a:off x="8848725" y="6473328"/>
            <a:ext cx="2743200" cy="94775"/>
          </a:xfrm>
        </p:spPr>
        <p:txBody>
          <a:bodyPr/>
          <a:lstStyle/>
          <a:p>
            <a:fld id="{B716C8F4-20CD-364A-8A8E-DE130115B178}" type="slidenum">
              <a:rPr lang="sv-SE" sz="1000" smtClean="0"/>
              <a:t>9</a:t>
            </a:fld>
            <a:endParaRPr lang="sv-SE" sz="1000" dirty="0"/>
          </a:p>
        </p:txBody>
      </p:sp>
    </p:spTree>
    <p:extLst>
      <p:ext uri="{BB962C8B-B14F-4D97-AF65-F5344CB8AC3E}">
        <p14:creationId xmlns:p14="http://schemas.microsoft.com/office/powerpoint/2010/main" val="451136969"/>
      </p:ext>
    </p:extLst>
  </p:cSld>
  <p:clrMapOvr>
    <a:masterClrMapping/>
  </p:clrMapOvr>
  <mc:AlternateContent xmlns:mc="http://schemas.openxmlformats.org/markup-compatibility/2006" xmlns:p14="http://schemas.microsoft.com/office/powerpoint/2010/main">
    <mc:Choice Requires="p14">
      <p:transition spd="slow" p14:dur="2000" advTm="3431"/>
    </mc:Choice>
    <mc:Fallback xmlns="">
      <p:transition spd="slow" advTm="3431"/>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7|1.1|8.3"/>
</p:tagLst>
</file>

<file path=ppt/tags/tag2.xml><?xml version="1.0" encoding="utf-8"?>
<p:tagLst xmlns:a="http://schemas.openxmlformats.org/drawingml/2006/main" xmlns:r="http://schemas.openxmlformats.org/officeDocument/2006/relationships" xmlns:p="http://schemas.openxmlformats.org/presentationml/2006/main">
  <p:tag name="TIMING" val="|2.3|5.1"/>
</p:tagLst>
</file>

<file path=ppt/tags/tag3.xml><?xml version="1.0" encoding="utf-8"?>
<p:tagLst xmlns:a="http://schemas.openxmlformats.org/drawingml/2006/main" xmlns:r="http://schemas.openxmlformats.org/officeDocument/2006/relationships" xmlns:p="http://schemas.openxmlformats.org/presentationml/2006/main">
  <p:tag name="TIMING" val="|5.9|1|1|1.3|1.5|7.4|27.7"/>
</p:tagLst>
</file>

<file path=ppt/theme/theme1.xml><?xml version="1.0" encoding="utf-8"?>
<a:theme xmlns:a="http://schemas.openxmlformats.org/drawingml/2006/main" name="Office-tema">
  <a:themeElements>
    <a:clrScheme name="KTH">
      <a:dk1>
        <a:srgbClr val="000000"/>
      </a:dk1>
      <a:lt1>
        <a:srgbClr val="FFFFFF"/>
      </a:lt1>
      <a:dk2>
        <a:srgbClr val="000061"/>
      </a:dk2>
      <a:lt2>
        <a:srgbClr val="EBE5E0"/>
      </a:lt2>
      <a:accent1>
        <a:srgbClr val="004791"/>
      </a:accent1>
      <a:accent2>
        <a:srgbClr val="6198D2"/>
      </a:accent2>
      <a:accent3>
        <a:srgbClr val="000061"/>
      </a:accent3>
      <a:accent4>
        <a:srgbClr val="DEF0FF"/>
      </a:accent4>
      <a:accent5>
        <a:srgbClr val="EBE5DF"/>
      </a:accent5>
      <a:accent6>
        <a:srgbClr val="0028ED"/>
      </a:accent6>
      <a:hlink>
        <a:srgbClr val="3878C2"/>
      </a:hlink>
      <a:folHlink>
        <a:srgbClr val="004691"/>
      </a:folHlink>
    </a:clrScheme>
    <a:fontScheme name="Office">
      <a:majorFont>
        <a:latin typeface="Figtree"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Figtree"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custClrLst>
    <a:custClr name="Sand">
      <a:srgbClr val="EBE5E0"/>
    </a:custClr>
    <a:custClr name="KTH blue">
      <a:srgbClr val="004791"/>
    </a:custClr>
    <a:custClr name="Sky blue">
      <a:srgbClr val="6298D2"/>
    </a:custClr>
    <a:custClr name="Navy blue">
      <a:srgbClr val="000061"/>
    </a:custClr>
    <a:custClr name="Light blue">
      <a:srgbClr val="DEF0FF"/>
    </a:custClr>
    <a:custClr name="Digital blue">
      <a:srgbClr val="0029ED"/>
    </a:custClr>
    <a:custClr name="Blank">
      <a:srgbClr val="FFFFFF"/>
    </a:custClr>
    <a:custClr name="Blank">
      <a:srgbClr val="FFFFFF"/>
    </a:custClr>
    <a:custClr name="Blank">
      <a:srgbClr val="FFFFFF"/>
    </a:custClr>
    <a:custClr name="Blank">
      <a:srgbClr val="FFFFFF"/>
    </a:custClr>
    <a:custClr name="Dark green">
      <a:srgbClr val="0D4A21"/>
    </a:custClr>
    <a:custClr name="Dark turquoise">
      <a:srgbClr val="1C434C"/>
    </a:custClr>
    <a:custClr name="Dark brick">
      <a:srgbClr val="78001A"/>
    </a:custClr>
    <a:custClr name="Dark yellow">
      <a:srgbClr val="A65900"/>
    </a:custClr>
    <a:custClr name="Dark grey">
      <a:srgbClr val="323232"/>
    </a:custClr>
    <a:custClr name="Blank">
      <a:srgbClr val="FFFFFF"/>
    </a:custClr>
    <a:custClr name="Blank">
      <a:srgbClr val="FFFFFF"/>
    </a:custClr>
    <a:custClr name="Blank">
      <a:srgbClr val="FFFFFF"/>
    </a:custClr>
    <a:custClr name="Blank">
      <a:srgbClr val="FFFFFF"/>
    </a:custClr>
    <a:custClr name="Blank">
      <a:srgbClr val="FFFFFF"/>
    </a:custClr>
    <a:custClr name="Green">
      <a:srgbClr val="4DA060"/>
    </a:custClr>
    <a:custClr name="Turquoise">
      <a:srgbClr val="339C9C"/>
    </a:custClr>
    <a:custClr name="Brick">
      <a:srgbClr val="E86A58"/>
    </a:custClr>
    <a:custClr name="Yellow">
      <a:srgbClr val="FFBE00"/>
    </a:custClr>
    <a:custClr name="Grey">
      <a:srgbClr val="A5A5A5"/>
    </a:custClr>
    <a:custClr name="Blank">
      <a:srgbClr val="FFFFFF"/>
    </a:custClr>
    <a:custClr name="Blank">
      <a:srgbClr val="FFFFFF"/>
    </a:custClr>
    <a:custClr name="Blank">
      <a:srgbClr val="FFFFFF"/>
    </a:custClr>
    <a:custClr name="Blank">
      <a:srgbClr val="FFFFFF"/>
    </a:custClr>
    <a:custClr name="Blank">
      <a:srgbClr val="FFFFFF"/>
    </a:custClr>
    <a:custClr name="Light green">
      <a:srgbClr val="C7EBBA"/>
    </a:custClr>
    <a:custClr name="Light turquoise">
      <a:srgbClr val="B2E0E0"/>
    </a:custClr>
    <a:custClr name="Light brick">
      <a:srgbClr val="FFCCC4"/>
    </a:custClr>
    <a:custClr name="Light yellow">
      <a:srgbClr val="FFF0B0"/>
    </a:custClr>
    <a:custClr name="Light grey">
      <a:srgbClr val="E6E6E6"/>
    </a:custClr>
  </a:custClrLst>
  <a:extLst>
    <a:ext uri="{05A4C25C-085E-4340-85A3-A5531E510DB2}">
      <thm15:themeFamily xmlns:thm15="http://schemas.microsoft.com/office/thememl/2012/main" name="PPT figtree 240110.pptx" id="{795072EE-DD45-42AC-A6E6-0EB4211C5CBA}" vid="{6CE82EEB-BD08-490A-AACD-D5E6FAB6BFD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PPT figtree 240110</Template>
  <TotalTime>1583</TotalTime>
  <Words>617</Words>
  <Application>Microsoft Office PowerPoint</Application>
  <PresentationFormat>Widescreen</PresentationFormat>
  <Paragraphs>217</Paragraphs>
  <Slides>25</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Aptos</vt:lpstr>
      <vt:lpstr>Arial</vt:lpstr>
      <vt:lpstr>Cambria Math</vt:lpstr>
      <vt:lpstr>Figtree</vt:lpstr>
      <vt:lpstr>Wingdings</vt:lpstr>
      <vt:lpstr>Office-tema</vt:lpstr>
      <vt:lpstr>Si3: Simulation-Driven Design of a Next-Generation Semiconductor Detector for PET and SPECT Imaging</vt:lpstr>
      <vt:lpstr>Detector concept</vt:lpstr>
      <vt:lpstr>Simulation chain</vt:lpstr>
      <vt:lpstr>Simulation chain</vt:lpstr>
      <vt:lpstr>Simulation chain</vt:lpstr>
      <vt:lpstr>Simulation chain</vt:lpstr>
      <vt:lpstr>Simulation chain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Luca Terenzi</dc:creator>
  <cp:lastModifiedBy>Luca Terenzi</cp:lastModifiedBy>
  <cp:revision>11</cp:revision>
  <dcterms:created xsi:type="dcterms:W3CDTF">2024-11-21T14:49:56Z</dcterms:created>
  <dcterms:modified xsi:type="dcterms:W3CDTF">2025-05-07T20:45:49Z</dcterms:modified>
</cp:coreProperties>
</file>