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Lst>
  <p:notesMasterIdLst>
    <p:notesMasterId r:id="rId21"/>
  </p:notesMasterIdLst>
  <p:handoutMasterIdLst>
    <p:handoutMasterId r:id="rId22"/>
  </p:handoutMasterIdLst>
  <p:sldIdLst>
    <p:sldId id="344" r:id="rId5"/>
    <p:sldId id="345" r:id="rId6"/>
    <p:sldId id="434" r:id="rId7"/>
    <p:sldId id="1297" r:id="rId8"/>
    <p:sldId id="1298" r:id="rId9"/>
    <p:sldId id="1299" r:id="rId10"/>
    <p:sldId id="1302" r:id="rId11"/>
    <p:sldId id="1301" r:id="rId12"/>
    <p:sldId id="1300" r:id="rId13"/>
    <p:sldId id="1304" r:id="rId14"/>
    <p:sldId id="1296" r:id="rId15"/>
    <p:sldId id="256" r:id="rId16"/>
    <p:sldId id="320" r:id="rId17"/>
    <p:sldId id="1305" r:id="rId18"/>
    <p:sldId id="348" r:id="rId19"/>
    <p:sldId id="347" r:id="rId2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cesco Fransesini" initials="FF" lastIdx="1" clrIdx="0">
    <p:extLst>
      <p:ext uri="{19B8F6BF-5375-455C-9EA6-DF929625EA0E}">
        <p15:presenceInfo xmlns:p15="http://schemas.microsoft.com/office/powerpoint/2012/main" userId="Francesco Fransesin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5E29"/>
    <a:srgbClr val="B4C2D5"/>
    <a:srgbClr val="C7D3E5"/>
    <a:srgbClr val="CDDAEB"/>
    <a:srgbClr val="CFDBED"/>
    <a:srgbClr val="C3D0E2"/>
    <a:srgbClr val="D6E3F4"/>
    <a:srgbClr val="ADBBCE"/>
    <a:srgbClr val="B8C6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53360F-2337-4AA0-A547-93B744BFA8F0}" v="10303" dt="2025-01-13T10:04:07.5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esco Fransesini" userId="f4b06c69-b125-4814-a67d-adf8dc91bd7e" providerId="ADAL" clId="{2E187B6C-556C-4919-A45C-D3B4865F74EB}"/>
    <pc:docChg chg="undo redo custSel addSld delSld modSld">
      <pc:chgData name="Francesco Fransesini" userId="f4b06c69-b125-4814-a67d-adf8dc91bd7e" providerId="ADAL" clId="{2E187B6C-556C-4919-A45C-D3B4865F74EB}" dt="2022-05-06T14:30:08.819" v="3440" actId="313"/>
      <pc:docMkLst>
        <pc:docMk/>
      </pc:docMkLst>
      <pc:sldChg chg="addSp delSp modSp mod">
        <pc:chgData name="Francesco Fransesini" userId="f4b06c69-b125-4814-a67d-adf8dc91bd7e" providerId="ADAL" clId="{2E187B6C-556C-4919-A45C-D3B4865F74EB}" dt="2022-05-06T14:28:37.657" v="3438" actId="20577"/>
        <pc:sldMkLst>
          <pc:docMk/>
          <pc:sldMk cId="3110927197" sldId="283"/>
        </pc:sldMkLst>
      </pc:sldChg>
      <pc:sldChg chg="delSp modSp mod">
        <pc:chgData name="Francesco Fransesini" userId="f4b06c69-b125-4814-a67d-adf8dc91bd7e" providerId="ADAL" clId="{2E187B6C-556C-4919-A45C-D3B4865F74EB}" dt="2022-05-06T13:27:06.727" v="3260" actId="1076"/>
        <pc:sldMkLst>
          <pc:docMk/>
          <pc:sldMk cId="3660757301" sldId="289"/>
        </pc:sldMkLst>
      </pc:sldChg>
      <pc:sldChg chg="addSp delSp modSp mod">
        <pc:chgData name="Francesco Fransesini" userId="f4b06c69-b125-4814-a67d-adf8dc91bd7e" providerId="ADAL" clId="{2E187B6C-556C-4919-A45C-D3B4865F74EB}" dt="2022-05-06T14:24:37.714" v="3435" actId="1076"/>
        <pc:sldMkLst>
          <pc:docMk/>
          <pc:sldMk cId="2300865899" sldId="291"/>
        </pc:sldMkLst>
      </pc:sldChg>
      <pc:sldChg chg="del">
        <pc:chgData name="Francesco Fransesini" userId="f4b06c69-b125-4814-a67d-adf8dc91bd7e" providerId="ADAL" clId="{2E187B6C-556C-4919-A45C-D3B4865F74EB}" dt="2022-05-06T08:18:25.556" v="23" actId="47"/>
        <pc:sldMkLst>
          <pc:docMk/>
          <pc:sldMk cId="397483623" sldId="297"/>
        </pc:sldMkLst>
      </pc:sldChg>
      <pc:sldChg chg="del">
        <pc:chgData name="Francesco Fransesini" userId="f4b06c69-b125-4814-a67d-adf8dc91bd7e" providerId="ADAL" clId="{2E187B6C-556C-4919-A45C-D3B4865F74EB}" dt="2022-05-06T08:18:34.776" v="32" actId="47"/>
        <pc:sldMkLst>
          <pc:docMk/>
          <pc:sldMk cId="2056906155" sldId="307"/>
        </pc:sldMkLst>
      </pc:sldChg>
      <pc:sldChg chg="del">
        <pc:chgData name="Francesco Fransesini" userId="f4b06c69-b125-4814-a67d-adf8dc91bd7e" providerId="ADAL" clId="{2E187B6C-556C-4919-A45C-D3B4865F74EB}" dt="2022-05-06T08:18:30.010" v="26" actId="47"/>
        <pc:sldMkLst>
          <pc:docMk/>
          <pc:sldMk cId="3783807114" sldId="308"/>
        </pc:sldMkLst>
      </pc:sldChg>
      <pc:sldChg chg="del">
        <pc:chgData name="Francesco Fransesini" userId="f4b06c69-b125-4814-a67d-adf8dc91bd7e" providerId="ADAL" clId="{2E187B6C-556C-4919-A45C-D3B4865F74EB}" dt="2022-05-06T08:18:28.323" v="24" actId="47"/>
        <pc:sldMkLst>
          <pc:docMk/>
          <pc:sldMk cId="1408661603" sldId="309"/>
        </pc:sldMkLst>
      </pc:sldChg>
      <pc:sldChg chg="del">
        <pc:chgData name="Francesco Fransesini" userId="f4b06c69-b125-4814-a67d-adf8dc91bd7e" providerId="ADAL" clId="{2E187B6C-556C-4919-A45C-D3B4865F74EB}" dt="2022-05-06T08:18:29.219" v="25" actId="47"/>
        <pc:sldMkLst>
          <pc:docMk/>
          <pc:sldMk cId="2088072660" sldId="310"/>
        </pc:sldMkLst>
      </pc:sldChg>
      <pc:sldChg chg="del">
        <pc:chgData name="Francesco Fransesini" userId="f4b06c69-b125-4814-a67d-adf8dc91bd7e" providerId="ADAL" clId="{2E187B6C-556C-4919-A45C-D3B4865F74EB}" dt="2022-05-06T08:18:30.761" v="27" actId="47"/>
        <pc:sldMkLst>
          <pc:docMk/>
          <pc:sldMk cId="168333168" sldId="312"/>
        </pc:sldMkLst>
      </pc:sldChg>
      <pc:sldChg chg="del">
        <pc:chgData name="Francesco Fransesini" userId="f4b06c69-b125-4814-a67d-adf8dc91bd7e" providerId="ADAL" clId="{2E187B6C-556C-4919-A45C-D3B4865F74EB}" dt="2022-05-06T08:18:31.492" v="28" actId="47"/>
        <pc:sldMkLst>
          <pc:docMk/>
          <pc:sldMk cId="1905134188" sldId="313"/>
        </pc:sldMkLst>
      </pc:sldChg>
      <pc:sldChg chg="del">
        <pc:chgData name="Francesco Fransesini" userId="f4b06c69-b125-4814-a67d-adf8dc91bd7e" providerId="ADAL" clId="{2E187B6C-556C-4919-A45C-D3B4865F74EB}" dt="2022-05-06T08:18:33.151" v="30" actId="47"/>
        <pc:sldMkLst>
          <pc:docMk/>
          <pc:sldMk cId="644395866" sldId="314"/>
        </pc:sldMkLst>
      </pc:sldChg>
      <pc:sldChg chg="del">
        <pc:chgData name="Francesco Fransesini" userId="f4b06c69-b125-4814-a67d-adf8dc91bd7e" providerId="ADAL" clId="{2E187B6C-556C-4919-A45C-D3B4865F74EB}" dt="2022-05-06T08:18:32.317" v="29" actId="47"/>
        <pc:sldMkLst>
          <pc:docMk/>
          <pc:sldMk cId="4182428671" sldId="315"/>
        </pc:sldMkLst>
      </pc:sldChg>
      <pc:sldChg chg="addSp delSp modSp mod">
        <pc:chgData name="Francesco Fransesini" userId="f4b06c69-b125-4814-a67d-adf8dc91bd7e" providerId="ADAL" clId="{2E187B6C-556C-4919-A45C-D3B4865F74EB}" dt="2022-05-06T14:21:10.792" v="3419" actId="1076"/>
        <pc:sldMkLst>
          <pc:docMk/>
          <pc:sldMk cId="96135280" sldId="316"/>
        </pc:sldMkLst>
      </pc:sldChg>
      <pc:sldChg chg="del">
        <pc:chgData name="Francesco Fransesini" userId="f4b06c69-b125-4814-a67d-adf8dc91bd7e" providerId="ADAL" clId="{2E187B6C-556C-4919-A45C-D3B4865F74EB}" dt="2022-05-06T08:18:24.209" v="22" actId="47"/>
        <pc:sldMkLst>
          <pc:docMk/>
          <pc:sldMk cId="2166740767" sldId="317"/>
        </pc:sldMkLst>
      </pc:sldChg>
      <pc:sldChg chg="addSp delSp modSp add mod">
        <pc:chgData name="Francesco Fransesini" userId="f4b06c69-b125-4814-a67d-adf8dc91bd7e" providerId="ADAL" clId="{2E187B6C-556C-4919-A45C-D3B4865F74EB}" dt="2022-05-06T13:12:10.180" v="3238" actId="20577"/>
        <pc:sldMkLst>
          <pc:docMk/>
          <pc:sldMk cId="2830877239" sldId="317"/>
        </pc:sldMkLst>
      </pc:sldChg>
      <pc:sldChg chg="del">
        <pc:chgData name="Francesco Fransesini" userId="f4b06c69-b125-4814-a67d-adf8dc91bd7e" providerId="ADAL" clId="{2E187B6C-556C-4919-A45C-D3B4865F74EB}" dt="2022-05-06T08:18:33.947" v="31" actId="47"/>
        <pc:sldMkLst>
          <pc:docMk/>
          <pc:sldMk cId="3362186652" sldId="318"/>
        </pc:sldMkLst>
      </pc:sldChg>
      <pc:sldChg chg="addSp delSp modSp add mod">
        <pc:chgData name="Francesco Fransesini" userId="f4b06c69-b125-4814-a67d-adf8dc91bd7e" providerId="ADAL" clId="{2E187B6C-556C-4919-A45C-D3B4865F74EB}" dt="2022-05-06T14:25:36.474" v="3436" actId="1076"/>
        <pc:sldMkLst>
          <pc:docMk/>
          <pc:sldMk cId="3853440222" sldId="318"/>
        </pc:sldMkLst>
      </pc:sldChg>
      <pc:sldChg chg="addSp delSp modSp add mod">
        <pc:chgData name="Francesco Fransesini" userId="f4b06c69-b125-4814-a67d-adf8dc91bd7e" providerId="ADAL" clId="{2E187B6C-556C-4919-A45C-D3B4865F74EB}" dt="2022-05-06T14:30:08.819" v="3440" actId="313"/>
        <pc:sldMkLst>
          <pc:docMk/>
          <pc:sldMk cId="3343353491" sldId="319"/>
        </pc:sldMkLst>
      </pc:sldChg>
      <pc:sldChg chg="delSp modSp add del mod">
        <pc:chgData name="Francesco Fransesini" userId="f4b06c69-b125-4814-a67d-adf8dc91bd7e" providerId="ADAL" clId="{2E187B6C-556C-4919-A45C-D3B4865F74EB}" dt="2022-05-06T12:32:39.048" v="2671" actId="47"/>
        <pc:sldMkLst>
          <pc:docMk/>
          <pc:sldMk cId="3130365779" sldId="320"/>
        </pc:sldMkLst>
      </pc:sldChg>
    </pc:docChg>
  </pc:docChgLst>
  <pc:docChgLst>
    <pc:chgData name="Francesco Fransesini" userId="f4b06c69-b125-4814-a67d-adf8dc91bd7e" providerId="ADAL" clId="{449DA8AD-082E-4174-AFA4-03BE0BFD18AB}"/>
    <pc:docChg chg="undo custSel addSld delSld modSld">
      <pc:chgData name="Francesco Fransesini" userId="f4b06c69-b125-4814-a67d-adf8dc91bd7e" providerId="ADAL" clId="{449DA8AD-082E-4174-AFA4-03BE0BFD18AB}" dt="2022-09-05T13:05:03.761" v="690" actId="404"/>
      <pc:docMkLst>
        <pc:docMk/>
      </pc:docMkLst>
      <pc:sldChg chg="addSp delSp modSp mod">
        <pc:chgData name="Francesco Fransesini" userId="f4b06c69-b125-4814-a67d-adf8dc91bd7e" providerId="ADAL" clId="{449DA8AD-082E-4174-AFA4-03BE0BFD18AB}" dt="2022-09-05T12:44:26.366" v="590" actId="313"/>
        <pc:sldMkLst>
          <pc:docMk/>
          <pc:sldMk cId="3110927197" sldId="283"/>
        </pc:sldMkLst>
      </pc:sldChg>
      <pc:sldChg chg="addSp delSp modSp add mod">
        <pc:chgData name="Francesco Fransesini" userId="f4b06c69-b125-4814-a67d-adf8dc91bd7e" providerId="ADAL" clId="{449DA8AD-082E-4174-AFA4-03BE0BFD18AB}" dt="2022-09-05T12:46:51.514" v="614" actId="1076"/>
        <pc:sldMkLst>
          <pc:docMk/>
          <pc:sldMk cId="1794152004" sldId="320"/>
        </pc:sldMkLst>
      </pc:sldChg>
      <pc:sldChg chg="modSp mod">
        <pc:chgData name="Francesco Fransesini" userId="f4b06c69-b125-4814-a67d-adf8dc91bd7e" providerId="ADAL" clId="{449DA8AD-082E-4174-AFA4-03BE0BFD18AB}" dt="2022-09-05T13:04:44.861" v="686" actId="14100"/>
        <pc:sldMkLst>
          <pc:docMk/>
          <pc:sldMk cId="1645952745" sldId="324"/>
        </pc:sldMkLst>
      </pc:sldChg>
      <pc:sldChg chg="addSp delSp modSp mod">
        <pc:chgData name="Francesco Fransesini" userId="f4b06c69-b125-4814-a67d-adf8dc91bd7e" providerId="ADAL" clId="{449DA8AD-082E-4174-AFA4-03BE0BFD18AB}" dt="2022-09-05T08:04:23.463" v="361" actId="1076"/>
        <pc:sldMkLst>
          <pc:docMk/>
          <pc:sldMk cId="3322540196" sldId="325"/>
        </pc:sldMkLst>
      </pc:sldChg>
      <pc:sldChg chg="addSp modSp mod">
        <pc:chgData name="Francesco Fransesini" userId="f4b06c69-b125-4814-a67d-adf8dc91bd7e" providerId="ADAL" clId="{449DA8AD-082E-4174-AFA4-03BE0BFD18AB}" dt="2022-09-05T12:47:17.659" v="615" actId="14734"/>
        <pc:sldMkLst>
          <pc:docMk/>
          <pc:sldMk cId="4209555991" sldId="326"/>
        </pc:sldMkLst>
      </pc:sldChg>
      <pc:sldChg chg="addSp delSp modSp add mod">
        <pc:chgData name="Francesco Fransesini" userId="f4b06c69-b125-4814-a67d-adf8dc91bd7e" providerId="ADAL" clId="{449DA8AD-082E-4174-AFA4-03BE0BFD18AB}" dt="2022-09-01T14:59:05.870" v="283" actId="14100"/>
        <pc:sldMkLst>
          <pc:docMk/>
          <pc:sldMk cId="1915174116" sldId="328"/>
        </pc:sldMkLst>
      </pc:sldChg>
      <pc:sldChg chg="modSp mod">
        <pc:chgData name="Francesco Fransesini" userId="f4b06c69-b125-4814-a67d-adf8dc91bd7e" providerId="ADAL" clId="{449DA8AD-082E-4174-AFA4-03BE0BFD18AB}" dt="2022-09-05T13:04:51.645" v="688" actId="14100"/>
        <pc:sldMkLst>
          <pc:docMk/>
          <pc:sldMk cId="1609017417" sldId="329"/>
        </pc:sldMkLst>
      </pc:sldChg>
      <pc:sldChg chg="add del">
        <pc:chgData name="Francesco Fransesini" userId="f4b06c69-b125-4814-a67d-adf8dc91bd7e" providerId="ADAL" clId="{449DA8AD-082E-4174-AFA4-03BE0BFD18AB}" dt="2022-09-01T14:59:38.151" v="284" actId="47"/>
        <pc:sldMkLst>
          <pc:docMk/>
          <pc:sldMk cId="4131138683" sldId="329"/>
        </pc:sldMkLst>
      </pc:sldChg>
      <pc:sldChg chg="modSp mod">
        <pc:chgData name="Francesco Fransesini" userId="f4b06c69-b125-4814-a67d-adf8dc91bd7e" providerId="ADAL" clId="{449DA8AD-082E-4174-AFA4-03BE0BFD18AB}" dt="2022-09-05T12:53:30.826" v="638" actId="1076"/>
        <pc:sldMkLst>
          <pc:docMk/>
          <pc:sldMk cId="1099312648" sldId="330"/>
        </pc:sldMkLst>
      </pc:sldChg>
      <pc:sldChg chg="modSp mod">
        <pc:chgData name="Francesco Fransesini" userId="f4b06c69-b125-4814-a67d-adf8dc91bd7e" providerId="ADAL" clId="{449DA8AD-082E-4174-AFA4-03BE0BFD18AB}" dt="2022-09-05T11:57:54.725" v="421" actId="313"/>
        <pc:sldMkLst>
          <pc:docMk/>
          <pc:sldMk cId="2235018171" sldId="330"/>
        </pc:sldMkLst>
      </pc:sldChg>
      <pc:sldChg chg="addSp delSp modSp mod">
        <pc:chgData name="Francesco Fransesini" userId="f4b06c69-b125-4814-a67d-adf8dc91bd7e" providerId="ADAL" clId="{449DA8AD-082E-4174-AFA4-03BE0BFD18AB}" dt="2022-09-05T12:53:53.762" v="640" actId="14734"/>
        <pc:sldMkLst>
          <pc:docMk/>
          <pc:sldMk cId="2546905976" sldId="331"/>
        </pc:sldMkLst>
      </pc:sldChg>
      <pc:sldChg chg="modSp mod">
        <pc:chgData name="Francesco Fransesini" userId="f4b06c69-b125-4814-a67d-adf8dc91bd7e" providerId="ADAL" clId="{449DA8AD-082E-4174-AFA4-03BE0BFD18AB}" dt="2022-09-05T13:05:03.761" v="690" actId="404"/>
        <pc:sldMkLst>
          <pc:docMk/>
          <pc:sldMk cId="1891713485" sldId="332"/>
        </pc:sldMkLst>
      </pc:sldChg>
    </pc:docChg>
  </pc:docChgLst>
  <pc:docChgLst>
    <pc:chgData name="Francesco Fransesini" userId="f4b06c69-b125-4814-a67d-adf8dc91bd7e" providerId="ADAL" clId="{CF4ED1EA-5BCA-4290-9E56-B905D8B3EFF4}"/>
    <pc:docChg chg="undo custSel addSld delSld modSld sldOrd">
      <pc:chgData name="Francesco Fransesini" userId="f4b06c69-b125-4814-a67d-adf8dc91bd7e" providerId="ADAL" clId="{CF4ED1EA-5BCA-4290-9E56-B905D8B3EFF4}" dt="2022-07-08T12:24:25.040" v="786"/>
      <pc:docMkLst>
        <pc:docMk/>
      </pc:docMkLst>
      <pc:sldChg chg="modSp mod">
        <pc:chgData name="Francesco Fransesini" userId="f4b06c69-b125-4814-a67d-adf8dc91bd7e" providerId="ADAL" clId="{CF4ED1EA-5BCA-4290-9E56-B905D8B3EFF4}" dt="2022-07-08T11:38:28.697" v="298" actId="403"/>
        <pc:sldMkLst>
          <pc:docMk/>
          <pc:sldMk cId="3110927197" sldId="283"/>
        </pc:sldMkLst>
      </pc:sldChg>
      <pc:sldChg chg="modSp mod">
        <pc:chgData name="Francesco Fransesini" userId="f4b06c69-b125-4814-a67d-adf8dc91bd7e" providerId="ADAL" clId="{CF4ED1EA-5BCA-4290-9E56-B905D8B3EFF4}" dt="2022-07-08T11:34:19.454" v="31"/>
        <pc:sldMkLst>
          <pc:docMk/>
          <pc:sldMk cId="3660757301" sldId="289"/>
        </pc:sldMkLst>
      </pc:sldChg>
      <pc:sldChg chg="modSp mod">
        <pc:chgData name="Francesco Fransesini" userId="f4b06c69-b125-4814-a67d-adf8dc91bd7e" providerId="ADAL" clId="{CF4ED1EA-5BCA-4290-9E56-B905D8B3EFF4}" dt="2022-07-08T11:35:07.295" v="39"/>
        <pc:sldMkLst>
          <pc:docMk/>
          <pc:sldMk cId="2300865899" sldId="291"/>
        </pc:sldMkLst>
      </pc:sldChg>
      <pc:sldChg chg="del">
        <pc:chgData name="Francesco Fransesini" userId="f4b06c69-b125-4814-a67d-adf8dc91bd7e" providerId="ADAL" clId="{CF4ED1EA-5BCA-4290-9E56-B905D8B3EFF4}" dt="2022-07-08T11:34:41.614" v="35" actId="47"/>
        <pc:sldMkLst>
          <pc:docMk/>
          <pc:sldMk cId="96135280" sldId="316"/>
        </pc:sldMkLst>
      </pc:sldChg>
      <pc:sldChg chg="del">
        <pc:chgData name="Francesco Fransesini" userId="f4b06c69-b125-4814-a67d-adf8dc91bd7e" providerId="ADAL" clId="{CF4ED1EA-5BCA-4290-9E56-B905D8B3EFF4}" dt="2022-07-08T11:34:44.764" v="36" actId="47"/>
        <pc:sldMkLst>
          <pc:docMk/>
          <pc:sldMk cId="2830877239" sldId="317"/>
        </pc:sldMkLst>
      </pc:sldChg>
      <pc:sldChg chg="del">
        <pc:chgData name="Francesco Fransesini" userId="f4b06c69-b125-4814-a67d-adf8dc91bd7e" providerId="ADAL" clId="{CF4ED1EA-5BCA-4290-9E56-B905D8B3EFF4}" dt="2022-07-08T11:34:45.834" v="37" actId="47"/>
        <pc:sldMkLst>
          <pc:docMk/>
          <pc:sldMk cId="3853440222" sldId="318"/>
        </pc:sldMkLst>
      </pc:sldChg>
      <pc:sldChg chg="del">
        <pc:chgData name="Francesco Fransesini" userId="f4b06c69-b125-4814-a67d-adf8dc91bd7e" providerId="ADAL" clId="{CF4ED1EA-5BCA-4290-9E56-B905D8B3EFF4}" dt="2022-07-08T11:34:48.835" v="38" actId="47"/>
        <pc:sldMkLst>
          <pc:docMk/>
          <pc:sldMk cId="3343353491" sldId="319"/>
        </pc:sldMkLst>
      </pc:sldChg>
      <pc:sldChg chg="addSp delSp modSp mod ord">
        <pc:chgData name="Francesco Fransesini" userId="f4b06c69-b125-4814-a67d-adf8dc91bd7e" providerId="ADAL" clId="{CF4ED1EA-5BCA-4290-9E56-B905D8B3EFF4}" dt="2022-07-08T11:55:38.371" v="772" actId="1582"/>
        <pc:sldMkLst>
          <pc:docMk/>
          <pc:sldMk cId="1794152004" sldId="320"/>
        </pc:sldMkLst>
      </pc:sldChg>
      <pc:sldChg chg="addSp delSp modSp add mod">
        <pc:chgData name="Francesco Fransesini" userId="f4b06c69-b125-4814-a67d-adf8dc91bd7e" providerId="ADAL" clId="{CF4ED1EA-5BCA-4290-9E56-B905D8B3EFF4}" dt="2022-07-08T11:54:25.502" v="701" actId="313"/>
        <pc:sldMkLst>
          <pc:docMk/>
          <pc:sldMk cId="4162778142" sldId="321"/>
        </pc:sldMkLst>
      </pc:sldChg>
      <pc:sldChg chg="modSp add mod">
        <pc:chgData name="Francesco Fransesini" userId="f4b06c69-b125-4814-a67d-adf8dc91bd7e" providerId="ADAL" clId="{CF4ED1EA-5BCA-4290-9E56-B905D8B3EFF4}" dt="2022-07-08T11:39:03.253" v="309"/>
        <pc:sldMkLst>
          <pc:docMk/>
          <pc:sldMk cId="3443271767" sldId="322"/>
        </pc:sldMkLst>
      </pc:sldChg>
      <pc:sldChg chg="modSp add mod">
        <pc:chgData name="Francesco Fransesini" userId="f4b06c69-b125-4814-a67d-adf8dc91bd7e" providerId="ADAL" clId="{CF4ED1EA-5BCA-4290-9E56-B905D8B3EFF4}" dt="2022-07-08T11:39:18.440" v="314" actId="14100"/>
        <pc:sldMkLst>
          <pc:docMk/>
          <pc:sldMk cId="4018901915" sldId="323"/>
        </pc:sldMkLst>
      </pc:sldChg>
      <pc:sldChg chg="addSp delSp modSp add mod">
        <pc:chgData name="Francesco Fransesini" userId="f4b06c69-b125-4814-a67d-adf8dc91bd7e" providerId="ADAL" clId="{CF4ED1EA-5BCA-4290-9E56-B905D8B3EFF4}" dt="2022-07-08T12:24:25.040" v="786"/>
        <pc:sldMkLst>
          <pc:docMk/>
          <pc:sldMk cId="1645952745" sldId="324"/>
        </pc:sldMkLst>
      </pc:sldChg>
      <pc:sldChg chg="addSp modSp add mod">
        <pc:chgData name="Francesco Fransesini" userId="f4b06c69-b125-4814-a67d-adf8dc91bd7e" providerId="ADAL" clId="{CF4ED1EA-5BCA-4290-9E56-B905D8B3EFF4}" dt="2022-07-08T12:09:08.379" v="783" actId="1076"/>
        <pc:sldMkLst>
          <pc:docMk/>
          <pc:sldMk cId="4131138683" sldId="325"/>
        </pc:sldMkLst>
      </pc:sldChg>
    </pc:docChg>
  </pc:docChgLst>
  <pc:docChgLst>
    <pc:chgData name="Francesco Fransesini" userId="f4b06c69-b125-4814-a67d-adf8dc91bd7e" providerId="ADAL" clId="{711E03E1-FDF6-454A-8805-E325553E21ED}"/>
    <pc:docChg chg="undo custSel addSld delSld modSld">
      <pc:chgData name="Francesco Fransesini" userId="f4b06c69-b125-4814-a67d-adf8dc91bd7e" providerId="ADAL" clId="{711E03E1-FDF6-454A-8805-E325553E21ED}" dt="2022-09-14T14:26:18.187" v="149" actId="113"/>
      <pc:docMkLst>
        <pc:docMk/>
      </pc:docMkLst>
      <pc:sldChg chg="addSp modSp add mod">
        <pc:chgData name="Francesco Fransesini" userId="f4b06c69-b125-4814-a67d-adf8dc91bd7e" providerId="ADAL" clId="{711E03E1-FDF6-454A-8805-E325553E21ED}" dt="2022-09-14T14:17:37.560" v="148" actId="1076"/>
        <pc:sldMkLst>
          <pc:docMk/>
          <pc:sldMk cId="2231268605" sldId="280"/>
        </pc:sldMkLst>
      </pc:sldChg>
      <pc:sldChg chg="addSp delSp modSp mod">
        <pc:chgData name="Francesco Fransesini" userId="f4b06c69-b125-4814-a67d-adf8dc91bd7e" providerId="ADAL" clId="{711E03E1-FDF6-454A-8805-E325553E21ED}" dt="2022-09-14T14:16:32.361" v="130" actId="108"/>
        <pc:sldMkLst>
          <pc:docMk/>
          <pc:sldMk cId="3110927197" sldId="283"/>
        </pc:sldMkLst>
      </pc:sldChg>
      <pc:sldChg chg="delSp modSp mod">
        <pc:chgData name="Francesco Fransesini" userId="f4b06c69-b125-4814-a67d-adf8dc91bd7e" providerId="ADAL" clId="{711E03E1-FDF6-454A-8805-E325553E21ED}" dt="2022-09-14T14:26:18.187" v="149" actId="113"/>
        <pc:sldMkLst>
          <pc:docMk/>
          <pc:sldMk cId="3660757301" sldId="289"/>
        </pc:sldMkLst>
      </pc:sldChg>
      <pc:sldChg chg="delSp modSp mod">
        <pc:chgData name="Francesco Fransesini" userId="f4b06c69-b125-4814-a67d-adf8dc91bd7e" providerId="ADAL" clId="{711E03E1-FDF6-454A-8805-E325553E21ED}" dt="2022-09-14T14:11:28.296" v="105" actId="1076"/>
        <pc:sldMkLst>
          <pc:docMk/>
          <pc:sldMk cId="2300865899" sldId="291"/>
        </pc:sldMkLst>
      </pc:sldChg>
      <pc:sldChg chg="addSp delSp mod">
        <pc:chgData name="Francesco Fransesini" userId="f4b06c69-b125-4814-a67d-adf8dc91bd7e" providerId="ADAL" clId="{711E03E1-FDF6-454A-8805-E325553E21ED}" dt="2022-09-14T13:58:23.439" v="50" actId="478"/>
        <pc:sldMkLst>
          <pc:docMk/>
          <pc:sldMk cId="1794152004" sldId="320"/>
        </pc:sldMkLst>
      </pc:sldChg>
      <pc:sldChg chg="addSp delSp modSp mod">
        <pc:chgData name="Francesco Fransesini" userId="f4b06c69-b125-4814-a67d-adf8dc91bd7e" providerId="ADAL" clId="{711E03E1-FDF6-454A-8805-E325553E21ED}" dt="2022-09-14T14:11:54.102" v="114" actId="22"/>
        <pc:sldMkLst>
          <pc:docMk/>
          <pc:sldMk cId="1645952745" sldId="324"/>
        </pc:sldMkLst>
      </pc:sldChg>
      <pc:sldChg chg="del">
        <pc:chgData name="Francesco Fransesini" userId="f4b06c69-b125-4814-a67d-adf8dc91bd7e" providerId="ADAL" clId="{711E03E1-FDF6-454A-8805-E325553E21ED}" dt="2022-09-14T14:00:24.864" v="55" actId="47"/>
        <pc:sldMkLst>
          <pc:docMk/>
          <pc:sldMk cId="3322540196" sldId="325"/>
        </pc:sldMkLst>
      </pc:sldChg>
      <pc:sldChg chg="addSp delSp modSp add mod">
        <pc:chgData name="Francesco Fransesini" userId="f4b06c69-b125-4814-a67d-adf8dc91bd7e" providerId="ADAL" clId="{711E03E1-FDF6-454A-8805-E325553E21ED}" dt="2022-09-14T14:11:44.469" v="109" actId="22"/>
        <pc:sldMkLst>
          <pc:docMk/>
          <pc:sldMk cId="4131138683" sldId="325"/>
        </pc:sldMkLst>
      </pc:sldChg>
      <pc:sldChg chg="addSp delSp modSp add mod">
        <pc:chgData name="Francesco Fransesini" userId="f4b06c69-b125-4814-a67d-adf8dc91bd7e" providerId="ADAL" clId="{711E03E1-FDF6-454A-8805-E325553E21ED}" dt="2022-09-14T14:11:48.054" v="111" actId="22"/>
        <pc:sldMkLst>
          <pc:docMk/>
          <pc:sldMk cId="611459877" sldId="326"/>
        </pc:sldMkLst>
      </pc:sldChg>
      <pc:sldChg chg="del">
        <pc:chgData name="Francesco Fransesini" userId="f4b06c69-b125-4814-a67d-adf8dc91bd7e" providerId="ADAL" clId="{711E03E1-FDF6-454A-8805-E325553E21ED}" dt="2022-09-14T14:00:26.744" v="56" actId="47"/>
        <pc:sldMkLst>
          <pc:docMk/>
          <pc:sldMk cId="4209555991" sldId="326"/>
        </pc:sldMkLst>
      </pc:sldChg>
      <pc:sldChg chg="del">
        <pc:chgData name="Francesco Fransesini" userId="f4b06c69-b125-4814-a67d-adf8dc91bd7e" providerId="ADAL" clId="{711E03E1-FDF6-454A-8805-E325553E21ED}" dt="2022-09-14T14:00:21.254" v="54" actId="47"/>
        <pc:sldMkLst>
          <pc:docMk/>
          <pc:sldMk cId="637572437" sldId="327"/>
        </pc:sldMkLst>
      </pc:sldChg>
      <pc:sldChg chg="addSp delSp modSp mod">
        <pc:chgData name="Francesco Fransesini" userId="f4b06c69-b125-4814-a67d-adf8dc91bd7e" providerId="ADAL" clId="{711E03E1-FDF6-454A-8805-E325553E21ED}" dt="2022-09-14T14:17:05.624" v="142" actId="6549"/>
        <pc:sldMkLst>
          <pc:docMk/>
          <pc:sldMk cId="1915174116" sldId="328"/>
        </pc:sldMkLst>
      </pc:sldChg>
      <pc:sldChg chg="addSp delSp modSp mod">
        <pc:chgData name="Francesco Fransesini" userId="f4b06c69-b125-4814-a67d-adf8dc91bd7e" providerId="ADAL" clId="{711E03E1-FDF6-454A-8805-E325553E21ED}" dt="2022-09-14T14:11:58.941" v="116" actId="22"/>
        <pc:sldMkLst>
          <pc:docMk/>
          <pc:sldMk cId="1609017417" sldId="329"/>
        </pc:sldMkLst>
      </pc:sldChg>
      <pc:sldChg chg="add del">
        <pc:chgData name="Francesco Fransesini" userId="f4b06c69-b125-4814-a67d-adf8dc91bd7e" providerId="ADAL" clId="{711E03E1-FDF6-454A-8805-E325553E21ED}" dt="2022-09-14T14:11:23.411" v="104" actId="47"/>
        <pc:sldMkLst>
          <pc:docMk/>
          <pc:sldMk cId="1099312648" sldId="330"/>
        </pc:sldMkLst>
      </pc:sldChg>
      <pc:sldChg chg="del">
        <pc:chgData name="Francesco Fransesini" userId="f4b06c69-b125-4814-a67d-adf8dc91bd7e" providerId="ADAL" clId="{711E03E1-FDF6-454A-8805-E325553E21ED}" dt="2022-09-14T13:59:30.097" v="51" actId="47"/>
        <pc:sldMkLst>
          <pc:docMk/>
          <pc:sldMk cId="2546905976" sldId="331"/>
        </pc:sldMkLst>
      </pc:sldChg>
      <pc:sldChg chg="del">
        <pc:chgData name="Francesco Fransesini" userId="f4b06c69-b125-4814-a67d-adf8dc91bd7e" providerId="ADAL" clId="{711E03E1-FDF6-454A-8805-E325553E21ED}" dt="2022-09-14T13:57:33.584" v="30" actId="47"/>
        <pc:sldMkLst>
          <pc:docMk/>
          <pc:sldMk cId="1891713485" sldId="332"/>
        </pc:sldMkLst>
      </pc:sldChg>
    </pc:docChg>
  </pc:docChgLst>
  <pc:docChgLst>
    <pc:chgData name="Francesco Fransesini" userId="f4b06c69-b125-4814-a67d-adf8dc91bd7e" providerId="ADAL" clId="{876DECB8-3C20-42B5-82A5-8B0ADE5BB7F4}"/>
    <pc:docChg chg="modMainMaster">
      <pc:chgData name="Francesco Fransesini" userId="f4b06c69-b125-4814-a67d-adf8dc91bd7e" providerId="ADAL" clId="{876DECB8-3C20-42B5-82A5-8B0ADE5BB7F4}" dt="2022-11-10T10:22:11.889" v="0"/>
      <pc:docMkLst>
        <pc:docMk/>
      </pc:docMkLst>
      <pc:sldMasterChg chg="modSldLayout">
        <pc:chgData name="Francesco Fransesini" userId="f4b06c69-b125-4814-a67d-adf8dc91bd7e" providerId="ADAL" clId="{876DECB8-3C20-42B5-82A5-8B0ADE5BB7F4}" dt="2022-11-10T10:22:11.889" v="0"/>
        <pc:sldMasterMkLst>
          <pc:docMk/>
          <pc:sldMasterMk cId="3684260606" sldId="2147483650"/>
        </pc:sldMasterMkLst>
        <pc:sldLayoutChg chg="modSp">
          <pc:chgData name="Francesco Fransesini" userId="f4b06c69-b125-4814-a67d-adf8dc91bd7e" providerId="ADAL" clId="{876DECB8-3C20-42B5-82A5-8B0ADE5BB7F4}" dt="2022-11-10T10:22:11.889" v="0"/>
          <pc:sldLayoutMkLst>
            <pc:docMk/>
            <pc:sldMasterMk cId="3684260606" sldId="2147483650"/>
            <pc:sldLayoutMk cId="544712253" sldId="2147483668"/>
          </pc:sldLayoutMkLst>
        </pc:sldLayoutChg>
      </pc:sldMasterChg>
    </pc:docChg>
  </pc:docChgLst>
  <pc:docChgLst>
    <pc:chgData name="Francesco" userId="f4b06c69-b125-4814-a67d-adf8dc91bd7e" providerId="ADAL" clId="{0161092C-F134-475C-A7C9-516DCBA973BB}"/>
    <pc:docChg chg="undo custSel modSld">
      <pc:chgData name="Francesco" userId="f4b06c69-b125-4814-a67d-adf8dc91bd7e" providerId="ADAL" clId="{0161092C-F134-475C-A7C9-516DCBA973BB}" dt="2022-08-31T13:28:25.066" v="589" actId="20577"/>
      <pc:docMkLst>
        <pc:docMk/>
      </pc:docMkLst>
      <pc:sldChg chg="modSp mod">
        <pc:chgData name="Francesco" userId="f4b06c69-b125-4814-a67d-adf8dc91bd7e" providerId="ADAL" clId="{0161092C-F134-475C-A7C9-516DCBA973BB}" dt="2022-08-31T13:26:09.259" v="565" actId="1076"/>
        <pc:sldMkLst>
          <pc:docMk/>
          <pc:sldMk cId="3110927197" sldId="283"/>
        </pc:sldMkLst>
      </pc:sldChg>
      <pc:sldChg chg="modSp mod">
        <pc:chgData name="Francesco" userId="f4b06c69-b125-4814-a67d-adf8dc91bd7e" providerId="ADAL" clId="{0161092C-F134-475C-A7C9-516DCBA973BB}" dt="2022-08-31T13:28:25.066" v="589" actId="20577"/>
        <pc:sldMkLst>
          <pc:docMk/>
          <pc:sldMk cId="4209555991" sldId="326"/>
        </pc:sldMkLst>
      </pc:sldChg>
      <pc:sldChg chg="addSp modSp mod">
        <pc:chgData name="Francesco" userId="f4b06c69-b125-4814-a67d-adf8dc91bd7e" providerId="ADAL" clId="{0161092C-F134-475C-A7C9-516DCBA973BB}" dt="2022-08-31T13:05:06.201" v="564" actId="20577"/>
        <pc:sldMkLst>
          <pc:docMk/>
          <pc:sldMk cId="637572437" sldId="327"/>
        </pc:sldMkLst>
      </pc:sldChg>
    </pc:docChg>
  </pc:docChgLst>
  <pc:docChgLst>
    <pc:chgData name="Francesco Fransesini" userId="f4b06c69-b125-4814-a67d-adf8dc91bd7e" providerId="ADAL" clId="{505D5A4D-092E-4047-ACF8-C7D3FAA6EEA5}"/>
    <pc:docChg chg="undo custSel addSld delSld modSld sldOrd">
      <pc:chgData name="Francesco Fransesini" userId="f4b06c69-b125-4814-a67d-adf8dc91bd7e" providerId="ADAL" clId="{505D5A4D-092E-4047-ACF8-C7D3FAA6EEA5}" dt="2022-05-09T14:08:51.454" v="217" actId="1076"/>
      <pc:docMkLst>
        <pc:docMk/>
      </pc:docMkLst>
      <pc:sldChg chg="addSp delSp modSp add mod ord">
        <pc:chgData name="Francesco Fransesini" userId="f4b06c69-b125-4814-a67d-adf8dc91bd7e" providerId="ADAL" clId="{505D5A4D-092E-4047-ACF8-C7D3FAA6EEA5}" dt="2022-05-09T14:08:51.454" v="217" actId="1076"/>
        <pc:sldMkLst>
          <pc:docMk/>
          <pc:sldMk cId="1794152004" sldId="320"/>
        </pc:sldMkLst>
      </pc:sldChg>
      <pc:sldChg chg="add del">
        <pc:chgData name="Francesco Fransesini" userId="f4b06c69-b125-4814-a67d-adf8dc91bd7e" providerId="ADAL" clId="{505D5A4D-092E-4047-ACF8-C7D3FAA6EEA5}" dt="2022-05-09T13:41:38.214" v="1" actId="47"/>
        <pc:sldMkLst>
          <pc:docMk/>
          <pc:sldMk cId="1938699902" sldId="320"/>
        </pc:sldMkLst>
      </pc:sldChg>
      <pc:sldMasterChg chg="delSldLayout">
        <pc:chgData name="Francesco Fransesini" userId="f4b06c69-b125-4814-a67d-adf8dc91bd7e" providerId="ADAL" clId="{505D5A4D-092E-4047-ACF8-C7D3FAA6EEA5}" dt="2022-05-09T13:41:38.214" v="1" actId="47"/>
        <pc:sldMasterMkLst>
          <pc:docMk/>
          <pc:sldMasterMk cId="2319903011" sldId="2147483665"/>
        </pc:sldMasterMkLst>
        <pc:sldLayoutChg chg="del">
          <pc:chgData name="Francesco Fransesini" userId="f4b06c69-b125-4814-a67d-adf8dc91bd7e" providerId="ADAL" clId="{505D5A4D-092E-4047-ACF8-C7D3FAA6EEA5}" dt="2022-05-09T13:41:38.214" v="1" actId="47"/>
          <pc:sldLayoutMkLst>
            <pc:docMk/>
            <pc:sldMasterMk cId="2319903011" sldId="2147483665"/>
            <pc:sldLayoutMk cId="59564976" sldId="2147483666"/>
          </pc:sldLayoutMkLst>
        </pc:sldLayoutChg>
      </pc:sldMasterChg>
    </pc:docChg>
  </pc:docChgLst>
  <pc:docChgLst>
    <pc:chgData name="Francesco" userId="f4b06c69-b125-4814-a67d-adf8dc91bd7e" providerId="ADAL" clId="{1A638FE9-6BBE-4D67-871B-26FA44E22A0D}"/>
    <pc:docChg chg="undo custSel addSld delSld modSld">
      <pc:chgData name="Francesco" userId="f4b06c69-b125-4814-a67d-adf8dc91bd7e" providerId="ADAL" clId="{1A638FE9-6BBE-4D67-871B-26FA44E22A0D}" dt="2022-03-11T18:44:13.880" v="2546" actId="113"/>
      <pc:docMkLst>
        <pc:docMk/>
      </pc:docMkLst>
      <pc:sldChg chg="add del">
        <pc:chgData name="Francesco" userId="f4b06c69-b125-4814-a67d-adf8dc91bd7e" providerId="ADAL" clId="{1A638FE9-6BBE-4D67-871B-26FA44E22A0D}" dt="2022-03-11T11:15:55.053" v="80"/>
        <pc:sldMkLst>
          <pc:docMk/>
          <pc:sldMk cId="49816643" sldId="283"/>
        </pc:sldMkLst>
      </pc:sldChg>
      <pc:sldChg chg="addSp delSp modSp add del mod">
        <pc:chgData name="Francesco" userId="f4b06c69-b125-4814-a67d-adf8dc91bd7e" providerId="ADAL" clId="{1A638FE9-6BBE-4D67-871B-26FA44E22A0D}" dt="2022-03-11T15:41:35.111" v="2344" actId="20577"/>
        <pc:sldMkLst>
          <pc:docMk/>
          <pc:sldMk cId="3110927197" sldId="283"/>
        </pc:sldMkLst>
      </pc:sldChg>
      <pc:sldChg chg="del">
        <pc:chgData name="Francesco" userId="f4b06c69-b125-4814-a67d-adf8dc91bd7e" providerId="ADAL" clId="{1A638FE9-6BBE-4D67-871B-26FA44E22A0D}" dt="2022-03-11T13:54:13.698" v="114" actId="47"/>
        <pc:sldMkLst>
          <pc:docMk/>
          <pc:sldMk cId="2981217424" sldId="286"/>
        </pc:sldMkLst>
      </pc:sldChg>
      <pc:sldChg chg="addSp delSp modSp mod">
        <pc:chgData name="Francesco" userId="f4b06c69-b125-4814-a67d-adf8dc91bd7e" providerId="ADAL" clId="{1A638FE9-6BBE-4D67-871B-26FA44E22A0D}" dt="2022-03-11T11:19:48.310" v="86" actId="1076"/>
        <pc:sldMkLst>
          <pc:docMk/>
          <pc:sldMk cId="3660757301" sldId="289"/>
        </pc:sldMkLst>
      </pc:sldChg>
      <pc:sldChg chg="addSp delSp modSp mod">
        <pc:chgData name="Francesco" userId="f4b06c69-b125-4814-a67d-adf8dc91bd7e" providerId="ADAL" clId="{1A638FE9-6BBE-4D67-871B-26FA44E22A0D}" dt="2022-03-11T13:54:31.401" v="117" actId="1076"/>
        <pc:sldMkLst>
          <pc:docMk/>
          <pc:sldMk cId="2300865899" sldId="291"/>
        </pc:sldMkLst>
      </pc:sldChg>
      <pc:sldChg chg="del">
        <pc:chgData name="Francesco" userId="f4b06c69-b125-4814-a67d-adf8dc91bd7e" providerId="ADAL" clId="{1A638FE9-6BBE-4D67-871B-26FA44E22A0D}" dt="2022-03-11T13:53:11.982" v="98" actId="47"/>
        <pc:sldMkLst>
          <pc:docMk/>
          <pc:sldMk cId="3193927938" sldId="294"/>
        </pc:sldMkLst>
      </pc:sldChg>
      <pc:sldChg chg="addSp delSp modSp mod">
        <pc:chgData name="Francesco" userId="f4b06c69-b125-4814-a67d-adf8dc91bd7e" providerId="ADAL" clId="{1A638FE9-6BBE-4D67-871B-26FA44E22A0D}" dt="2022-03-11T15:26:58.716" v="2155" actId="1076"/>
        <pc:sldMkLst>
          <pc:docMk/>
          <pc:sldMk cId="2026972222" sldId="295"/>
        </pc:sldMkLst>
      </pc:sldChg>
      <pc:sldChg chg="addSp delSp modSp mod">
        <pc:chgData name="Francesco" userId="f4b06c69-b125-4814-a67d-adf8dc91bd7e" providerId="ADAL" clId="{1A638FE9-6BBE-4D67-871B-26FA44E22A0D}" dt="2022-03-11T15:27:03.570" v="2157"/>
        <pc:sldMkLst>
          <pc:docMk/>
          <pc:sldMk cId="397483623" sldId="297"/>
        </pc:sldMkLst>
      </pc:sldChg>
      <pc:sldChg chg="del">
        <pc:chgData name="Francesco" userId="f4b06c69-b125-4814-a67d-adf8dc91bd7e" providerId="ADAL" clId="{1A638FE9-6BBE-4D67-871B-26FA44E22A0D}" dt="2022-03-11T13:53:35.945" v="110" actId="47"/>
        <pc:sldMkLst>
          <pc:docMk/>
          <pc:sldMk cId="4145894092" sldId="298"/>
        </pc:sldMkLst>
      </pc:sldChg>
      <pc:sldChg chg="del">
        <pc:chgData name="Francesco" userId="f4b06c69-b125-4814-a67d-adf8dc91bd7e" providerId="ADAL" clId="{1A638FE9-6BBE-4D67-871B-26FA44E22A0D}" dt="2022-03-11T13:53:05.477" v="97" actId="47"/>
        <pc:sldMkLst>
          <pc:docMk/>
          <pc:sldMk cId="1993491934" sldId="299"/>
        </pc:sldMkLst>
      </pc:sldChg>
      <pc:sldChg chg="del">
        <pc:chgData name="Francesco" userId="f4b06c69-b125-4814-a67d-adf8dc91bd7e" providerId="ADAL" clId="{1A638FE9-6BBE-4D67-871B-26FA44E22A0D}" dt="2022-03-11T13:54:11.189" v="113" actId="47"/>
        <pc:sldMkLst>
          <pc:docMk/>
          <pc:sldMk cId="3003243823" sldId="300"/>
        </pc:sldMkLst>
      </pc:sldChg>
      <pc:sldChg chg="del">
        <pc:chgData name="Francesco" userId="f4b06c69-b125-4814-a67d-adf8dc91bd7e" providerId="ADAL" clId="{1A638FE9-6BBE-4D67-871B-26FA44E22A0D}" dt="2022-03-11T13:53:01.143" v="96" actId="47"/>
        <pc:sldMkLst>
          <pc:docMk/>
          <pc:sldMk cId="2602642373" sldId="303"/>
        </pc:sldMkLst>
      </pc:sldChg>
      <pc:sldChg chg="del">
        <pc:chgData name="Francesco" userId="f4b06c69-b125-4814-a67d-adf8dc91bd7e" providerId="ADAL" clId="{1A638FE9-6BBE-4D67-871B-26FA44E22A0D}" dt="2022-03-11T15:22:56.656" v="1722" actId="47"/>
        <pc:sldMkLst>
          <pc:docMk/>
          <pc:sldMk cId="3662986856" sldId="305"/>
        </pc:sldMkLst>
      </pc:sldChg>
      <pc:sldChg chg="del">
        <pc:chgData name="Francesco" userId="f4b06c69-b125-4814-a67d-adf8dc91bd7e" providerId="ADAL" clId="{1A638FE9-6BBE-4D67-871B-26FA44E22A0D}" dt="2022-03-11T13:54:07.051" v="112" actId="47"/>
        <pc:sldMkLst>
          <pc:docMk/>
          <pc:sldMk cId="1321837203" sldId="306"/>
        </pc:sldMkLst>
      </pc:sldChg>
      <pc:sldChg chg="addSp delSp modSp mod">
        <pc:chgData name="Francesco" userId="f4b06c69-b125-4814-a67d-adf8dc91bd7e" providerId="ADAL" clId="{1A638FE9-6BBE-4D67-871B-26FA44E22A0D}" dt="2022-03-11T15:27:19.842" v="2167"/>
        <pc:sldMkLst>
          <pc:docMk/>
          <pc:sldMk cId="2056906155" sldId="307"/>
        </pc:sldMkLst>
      </pc:sldChg>
      <pc:sldChg chg="addSp delSp modSp add mod">
        <pc:chgData name="Francesco" userId="f4b06c69-b125-4814-a67d-adf8dc91bd7e" providerId="ADAL" clId="{1A638FE9-6BBE-4D67-871B-26FA44E22A0D}" dt="2022-03-11T15:46:58.323" v="2369" actId="1076"/>
        <pc:sldMkLst>
          <pc:docMk/>
          <pc:sldMk cId="3783807114" sldId="308"/>
        </pc:sldMkLst>
      </pc:sldChg>
      <pc:sldChg chg="del">
        <pc:chgData name="Francesco" userId="f4b06c69-b125-4814-a67d-adf8dc91bd7e" providerId="ADAL" clId="{1A638FE9-6BBE-4D67-871B-26FA44E22A0D}" dt="2022-03-11T13:54:04.291" v="111" actId="47"/>
        <pc:sldMkLst>
          <pc:docMk/>
          <pc:sldMk cId="3817098424" sldId="308"/>
        </pc:sldMkLst>
      </pc:sldChg>
      <pc:sldChg chg="new del">
        <pc:chgData name="Francesco" userId="f4b06c69-b125-4814-a67d-adf8dc91bd7e" providerId="ADAL" clId="{1A638FE9-6BBE-4D67-871B-26FA44E22A0D}" dt="2022-03-11T11:15:48.901" v="77" actId="47"/>
        <pc:sldMkLst>
          <pc:docMk/>
          <pc:sldMk cId="928048184" sldId="309"/>
        </pc:sldMkLst>
      </pc:sldChg>
      <pc:sldChg chg="addSp delSp modSp add mod">
        <pc:chgData name="Francesco" userId="f4b06c69-b125-4814-a67d-adf8dc91bd7e" providerId="ADAL" clId="{1A638FE9-6BBE-4D67-871B-26FA44E22A0D}" dt="2022-03-11T15:42:21.844" v="2351" actId="14100"/>
        <pc:sldMkLst>
          <pc:docMk/>
          <pc:sldMk cId="1408661603" sldId="309"/>
        </pc:sldMkLst>
      </pc:sldChg>
      <pc:sldChg chg="addSp delSp modSp add del mod">
        <pc:chgData name="Francesco" userId="f4b06c69-b125-4814-a67d-adf8dc91bd7e" providerId="ADAL" clId="{1A638FE9-6BBE-4D67-871B-26FA44E22A0D}" dt="2022-03-11T13:52:34.950" v="92" actId="47"/>
        <pc:sldMkLst>
          <pc:docMk/>
          <pc:sldMk cId="2688544092" sldId="309"/>
        </pc:sldMkLst>
      </pc:sldChg>
      <pc:sldChg chg="addSp delSp modSp add mod">
        <pc:chgData name="Francesco" userId="f4b06c69-b125-4814-a67d-adf8dc91bd7e" providerId="ADAL" clId="{1A638FE9-6BBE-4D67-871B-26FA44E22A0D}" dt="2022-03-11T15:42:36.597" v="2352" actId="20577"/>
        <pc:sldMkLst>
          <pc:docMk/>
          <pc:sldMk cId="2088072660" sldId="310"/>
        </pc:sldMkLst>
      </pc:sldChg>
      <pc:sldChg chg="addSp delSp modSp add mod">
        <pc:chgData name="Francesco" userId="f4b06c69-b125-4814-a67d-adf8dc91bd7e" providerId="ADAL" clId="{1A638FE9-6BBE-4D67-871B-26FA44E22A0D}" dt="2022-03-11T15:27:16.873" v="2165"/>
        <pc:sldMkLst>
          <pc:docMk/>
          <pc:sldMk cId="3481906723" sldId="311"/>
        </pc:sldMkLst>
      </pc:sldChg>
      <pc:sldChg chg="addSp delSp modSp add mod">
        <pc:chgData name="Francesco" userId="f4b06c69-b125-4814-a67d-adf8dc91bd7e" providerId="ADAL" clId="{1A638FE9-6BBE-4D67-871B-26FA44E22A0D}" dt="2022-03-11T18:37:18.634" v="2481" actId="208"/>
        <pc:sldMkLst>
          <pc:docMk/>
          <pc:sldMk cId="168333168" sldId="312"/>
        </pc:sldMkLst>
      </pc:sldChg>
      <pc:sldChg chg="addSp delSp modSp add mod">
        <pc:chgData name="Francesco" userId="f4b06c69-b125-4814-a67d-adf8dc91bd7e" providerId="ADAL" clId="{1A638FE9-6BBE-4D67-871B-26FA44E22A0D}" dt="2022-03-11T18:44:13.880" v="2546" actId="113"/>
        <pc:sldMkLst>
          <pc:docMk/>
          <pc:sldMk cId="1905134188" sldId="313"/>
        </pc:sldMkLst>
      </pc:sldChg>
    </pc:docChg>
  </pc:docChgLst>
  <pc:docChgLst>
    <pc:chgData name="Francesco Fransesini" userId="f4b06c69-b125-4814-a67d-adf8dc91bd7e" providerId="ADAL" clId="{2D414CEC-CEC5-44AC-B1C2-7A79C12DB2B1}"/>
    <pc:docChg chg="undo custSel addSld delSld modSld">
      <pc:chgData name="Francesco Fransesini" userId="f4b06c69-b125-4814-a67d-adf8dc91bd7e" providerId="ADAL" clId="{2D414CEC-CEC5-44AC-B1C2-7A79C12DB2B1}" dt="2022-07-11T13:49:29.776" v="2678"/>
      <pc:docMkLst>
        <pc:docMk/>
      </pc:docMkLst>
      <pc:sldChg chg="modSp mod">
        <pc:chgData name="Francesco Fransesini" userId="f4b06c69-b125-4814-a67d-adf8dc91bd7e" providerId="ADAL" clId="{2D414CEC-CEC5-44AC-B1C2-7A79C12DB2B1}" dt="2022-07-11T12:18:19.644" v="2275"/>
        <pc:sldMkLst>
          <pc:docMk/>
          <pc:sldMk cId="3110927197" sldId="283"/>
        </pc:sldMkLst>
      </pc:sldChg>
      <pc:sldChg chg="addSp delSp modSp add mod">
        <pc:chgData name="Francesco Fransesini" userId="f4b06c69-b125-4814-a67d-adf8dc91bd7e" providerId="ADAL" clId="{2D414CEC-CEC5-44AC-B1C2-7A79C12DB2B1}" dt="2022-07-11T12:29:09.030" v="2393" actId="6549"/>
        <pc:sldMkLst>
          <pc:docMk/>
          <pc:sldMk cId="2228359365" sldId="284"/>
        </pc:sldMkLst>
      </pc:sldChg>
      <pc:sldChg chg="addSp delSp modSp add mod">
        <pc:chgData name="Francesco Fransesini" userId="f4b06c69-b125-4814-a67d-adf8dc91bd7e" providerId="ADAL" clId="{2D414CEC-CEC5-44AC-B1C2-7A79C12DB2B1}" dt="2022-07-11T13:26:39.305" v="2668" actId="14100"/>
        <pc:sldMkLst>
          <pc:docMk/>
          <pc:sldMk cId="3097175895" sldId="285"/>
        </pc:sldMkLst>
      </pc:sldChg>
      <pc:sldChg chg="modSp mod">
        <pc:chgData name="Francesco Fransesini" userId="f4b06c69-b125-4814-a67d-adf8dc91bd7e" providerId="ADAL" clId="{2D414CEC-CEC5-44AC-B1C2-7A79C12DB2B1}" dt="2022-07-11T09:32:29.674" v="2262" actId="20577"/>
        <pc:sldMkLst>
          <pc:docMk/>
          <pc:sldMk cId="3660757301" sldId="289"/>
        </pc:sldMkLst>
      </pc:sldChg>
      <pc:sldChg chg="modSp mod">
        <pc:chgData name="Francesco Fransesini" userId="f4b06c69-b125-4814-a67d-adf8dc91bd7e" providerId="ADAL" clId="{2D414CEC-CEC5-44AC-B1C2-7A79C12DB2B1}" dt="2022-07-11T13:49:29.776" v="2678"/>
        <pc:sldMkLst>
          <pc:docMk/>
          <pc:sldMk cId="2300865899" sldId="291"/>
        </pc:sldMkLst>
      </pc:sldChg>
      <pc:sldChg chg="modSp mod">
        <pc:chgData name="Francesco Fransesini" userId="f4b06c69-b125-4814-a67d-adf8dc91bd7e" providerId="ADAL" clId="{2D414CEC-CEC5-44AC-B1C2-7A79C12DB2B1}" dt="2022-07-11T13:48:50.607" v="2675" actId="20577"/>
        <pc:sldMkLst>
          <pc:docMk/>
          <pc:sldMk cId="4162778142" sldId="321"/>
        </pc:sldMkLst>
      </pc:sldChg>
      <pc:sldChg chg="addSp delSp modSp mod modAnim">
        <pc:chgData name="Francesco Fransesini" userId="f4b06c69-b125-4814-a67d-adf8dc91bd7e" providerId="ADAL" clId="{2D414CEC-CEC5-44AC-B1C2-7A79C12DB2B1}" dt="2022-07-11T07:10:13.388" v="2248"/>
        <pc:sldMkLst>
          <pc:docMk/>
          <pc:sldMk cId="3443271767" sldId="322"/>
        </pc:sldMkLst>
      </pc:sldChg>
      <pc:sldChg chg="addSp modSp mod">
        <pc:chgData name="Francesco Fransesini" userId="f4b06c69-b125-4814-a67d-adf8dc91bd7e" providerId="ADAL" clId="{2D414CEC-CEC5-44AC-B1C2-7A79C12DB2B1}" dt="2022-07-09T10:15:05.277" v="966" actId="1076"/>
        <pc:sldMkLst>
          <pc:docMk/>
          <pc:sldMk cId="4018901915" sldId="323"/>
        </pc:sldMkLst>
      </pc:sldChg>
      <pc:sldChg chg="modSp mod">
        <pc:chgData name="Francesco Fransesini" userId="f4b06c69-b125-4814-a67d-adf8dc91bd7e" providerId="ADAL" clId="{2D414CEC-CEC5-44AC-B1C2-7A79C12DB2B1}" dt="2022-07-11T12:34:47.991" v="2405" actId="20577"/>
        <pc:sldMkLst>
          <pc:docMk/>
          <pc:sldMk cId="1645952745" sldId="324"/>
        </pc:sldMkLst>
      </pc:sldChg>
      <pc:sldChg chg="addSp delSp modSp mod">
        <pc:chgData name="Francesco Fransesini" userId="f4b06c69-b125-4814-a67d-adf8dc91bd7e" providerId="ADAL" clId="{2D414CEC-CEC5-44AC-B1C2-7A79C12DB2B1}" dt="2022-07-11T13:40:15.348" v="2674" actId="1076"/>
        <pc:sldMkLst>
          <pc:docMk/>
          <pc:sldMk cId="4131138683" sldId="325"/>
        </pc:sldMkLst>
      </pc:sldChg>
      <pc:sldChg chg="addSp delSp modSp add mod modAnim">
        <pc:chgData name="Francesco Fransesini" userId="f4b06c69-b125-4814-a67d-adf8dc91bd7e" providerId="ADAL" clId="{2D414CEC-CEC5-44AC-B1C2-7A79C12DB2B1}" dt="2022-07-11T12:24:55.826" v="2376" actId="20577"/>
        <pc:sldMkLst>
          <pc:docMk/>
          <pc:sldMk cId="611459877" sldId="326"/>
        </pc:sldMkLst>
      </pc:sldChg>
      <pc:sldChg chg="modSp mod">
        <pc:chgData name="Francesco Fransesini" userId="f4b06c69-b125-4814-a67d-adf8dc91bd7e" providerId="ADAL" clId="{2D414CEC-CEC5-44AC-B1C2-7A79C12DB2B1}" dt="2022-07-11T12:36:26.750" v="2421" actId="20577"/>
        <pc:sldMkLst>
          <pc:docMk/>
          <pc:sldMk cId="601455540" sldId="327"/>
        </pc:sldMkLst>
      </pc:sldChg>
      <pc:sldChg chg="add del">
        <pc:chgData name="Francesco Fransesini" userId="f4b06c69-b125-4814-a67d-adf8dc91bd7e" providerId="ADAL" clId="{2D414CEC-CEC5-44AC-B1C2-7A79C12DB2B1}" dt="2022-07-09T10:15:15.608" v="967" actId="47"/>
        <pc:sldMkLst>
          <pc:docMk/>
          <pc:sldMk cId="2081426746" sldId="327"/>
        </pc:sldMkLst>
      </pc:sldChg>
      <pc:sldChg chg="modSp mod">
        <pc:chgData name="Francesco Fransesini" userId="f4b06c69-b125-4814-a67d-adf8dc91bd7e" providerId="ADAL" clId="{2D414CEC-CEC5-44AC-B1C2-7A79C12DB2B1}" dt="2022-07-11T12:49:25.105" v="2652" actId="14100"/>
        <pc:sldMkLst>
          <pc:docMk/>
          <pc:sldMk cId="340539807" sldId="328"/>
        </pc:sldMkLst>
      </pc:sldChg>
      <pc:sldChg chg="modSp mod">
        <pc:chgData name="Francesco Fransesini" userId="f4b06c69-b125-4814-a67d-adf8dc91bd7e" providerId="ADAL" clId="{2D414CEC-CEC5-44AC-B1C2-7A79C12DB2B1}" dt="2022-07-11T12:44:55.258" v="2651" actId="20577"/>
        <pc:sldMkLst>
          <pc:docMk/>
          <pc:sldMk cId="3702044487" sldId="329"/>
        </pc:sldMkLst>
      </pc:sldChg>
    </pc:docChg>
  </pc:docChgLst>
  <pc:docChgLst>
    <pc:chgData name="Francesco Fransesini" userId="f4b06c69-b125-4814-a67d-adf8dc91bd7e" providerId="ADAL" clId="{61C8CED4-AC64-4961-9132-52218DF548E9}"/>
    <pc:docChg chg="undo custSel addSld delSld modSld sldOrd">
      <pc:chgData name="Francesco Fransesini" userId="f4b06c69-b125-4814-a67d-adf8dc91bd7e" providerId="ADAL" clId="{61C8CED4-AC64-4961-9132-52218DF548E9}" dt="2021-11-25T16:46:01.290" v="4355" actId="1076"/>
      <pc:docMkLst>
        <pc:docMk/>
      </pc:docMkLst>
      <pc:sldChg chg="addSp delSp modSp mod setBg">
        <pc:chgData name="Francesco Fransesini" userId="f4b06c69-b125-4814-a67d-adf8dc91bd7e" providerId="ADAL" clId="{61C8CED4-AC64-4961-9132-52218DF548E9}" dt="2021-11-25T16:29:46.591" v="4262"/>
        <pc:sldMkLst>
          <pc:docMk/>
          <pc:sldMk cId="344444313" sldId="279"/>
        </pc:sldMkLst>
      </pc:sldChg>
      <pc:sldChg chg="del">
        <pc:chgData name="Francesco Fransesini" userId="f4b06c69-b125-4814-a67d-adf8dc91bd7e" providerId="ADAL" clId="{61C8CED4-AC64-4961-9132-52218DF548E9}" dt="2021-11-22T12:51:37.477" v="77" actId="47"/>
        <pc:sldMkLst>
          <pc:docMk/>
          <pc:sldMk cId="2404336689" sldId="280"/>
        </pc:sldMkLst>
      </pc:sldChg>
      <pc:sldChg chg="modSp del mod">
        <pc:chgData name="Francesco Fransesini" userId="f4b06c69-b125-4814-a67d-adf8dc91bd7e" providerId="ADAL" clId="{61C8CED4-AC64-4961-9132-52218DF548E9}" dt="2021-11-22T12:55:02.969" v="118" actId="47"/>
        <pc:sldMkLst>
          <pc:docMk/>
          <pc:sldMk cId="3764038175" sldId="281"/>
        </pc:sldMkLst>
      </pc:sldChg>
      <pc:sldChg chg="modSp del mod">
        <pc:chgData name="Francesco Fransesini" userId="f4b06c69-b125-4814-a67d-adf8dc91bd7e" providerId="ADAL" clId="{61C8CED4-AC64-4961-9132-52218DF548E9}" dt="2021-11-22T12:55:04.057" v="119" actId="47"/>
        <pc:sldMkLst>
          <pc:docMk/>
          <pc:sldMk cId="3200062148" sldId="282"/>
        </pc:sldMkLst>
      </pc:sldChg>
      <pc:sldChg chg="modSp mod">
        <pc:chgData name="Francesco Fransesini" userId="f4b06c69-b125-4814-a67d-adf8dc91bd7e" providerId="ADAL" clId="{61C8CED4-AC64-4961-9132-52218DF548E9}" dt="2021-11-25T16:46:01.290" v="4355" actId="1076"/>
        <pc:sldMkLst>
          <pc:docMk/>
          <pc:sldMk cId="3110927197" sldId="283"/>
        </pc:sldMkLst>
      </pc:sldChg>
      <pc:sldChg chg="del">
        <pc:chgData name="Francesco Fransesini" userId="f4b06c69-b125-4814-a67d-adf8dc91bd7e" providerId="ADAL" clId="{61C8CED4-AC64-4961-9132-52218DF548E9}" dt="2021-11-22T12:54:47.849" v="116" actId="47"/>
        <pc:sldMkLst>
          <pc:docMk/>
          <pc:sldMk cId="2728386151" sldId="284"/>
        </pc:sldMkLst>
      </pc:sldChg>
      <pc:sldChg chg="del">
        <pc:chgData name="Francesco Fransesini" userId="f4b06c69-b125-4814-a67d-adf8dc91bd7e" providerId="ADAL" clId="{61C8CED4-AC64-4961-9132-52218DF548E9}" dt="2021-11-22T12:52:21.426" v="90" actId="47"/>
        <pc:sldMkLst>
          <pc:docMk/>
          <pc:sldMk cId="3209613870" sldId="285"/>
        </pc:sldMkLst>
      </pc:sldChg>
      <pc:sldChg chg="addSp delSp modSp mod ord">
        <pc:chgData name="Francesco Fransesini" userId="f4b06c69-b125-4814-a67d-adf8dc91bd7e" providerId="ADAL" clId="{61C8CED4-AC64-4961-9132-52218DF548E9}" dt="2021-11-25T13:59:49.375" v="3539" actId="1076"/>
        <pc:sldMkLst>
          <pc:docMk/>
          <pc:sldMk cId="2981217424" sldId="286"/>
        </pc:sldMkLst>
      </pc:sldChg>
      <pc:sldChg chg="modSp mod">
        <pc:chgData name="Francesco Fransesini" userId="f4b06c69-b125-4814-a67d-adf8dc91bd7e" providerId="ADAL" clId="{61C8CED4-AC64-4961-9132-52218DF548E9}" dt="2021-11-22T12:49:14.790" v="68" actId="20577"/>
        <pc:sldMkLst>
          <pc:docMk/>
          <pc:sldMk cId="3660757301" sldId="289"/>
        </pc:sldMkLst>
      </pc:sldChg>
      <pc:sldChg chg="addSp delSp modSp mod">
        <pc:chgData name="Francesco Fransesini" userId="f4b06c69-b125-4814-a67d-adf8dc91bd7e" providerId="ADAL" clId="{61C8CED4-AC64-4961-9132-52218DF548E9}" dt="2021-11-25T13:59:57.919" v="3542" actId="1076"/>
        <pc:sldMkLst>
          <pc:docMk/>
          <pc:sldMk cId="2016408543" sldId="290"/>
        </pc:sldMkLst>
      </pc:sldChg>
      <pc:sldChg chg="modSp mod">
        <pc:chgData name="Francesco Fransesini" userId="f4b06c69-b125-4814-a67d-adf8dc91bd7e" providerId="ADAL" clId="{61C8CED4-AC64-4961-9132-52218DF548E9}" dt="2021-11-22T12:51:42.684" v="78"/>
        <pc:sldMkLst>
          <pc:docMk/>
          <pc:sldMk cId="2300865899" sldId="291"/>
        </pc:sldMkLst>
      </pc:sldChg>
      <pc:sldChg chg="del">
        <pc:chgData name="Francesco Fransesini" userId="f4b06c69-b125-4814-a67d-adf8dc91bd7e" providerId="ADAL" clId="{61C8CED4-AC64-4961-9132-52218DF548E9}" dt="2021-11-22T12:52:42.361" v="92" actId="47"/>
        <pc:sldMkLst>
          <pc:docMk/>
          <pc:sldMk cId="1380210980" sldId="292"/>
        </pc:sldMkLst>
      </pc:sldChg>
      <pc:sldChg chg="del">
        <pc:chgData name="Francesco Fransesini" userId="f4b06c69-b125-4814-a67d-adf8dc91bd7e" providerId="ADAL" clId="{61C8CED4-AC64-4961-9132-52218DF548E9}" dt="2021-11-22T12:52:04.052" v="88" actId="47"/>
        <pc:sldMkLst>
          <pc:docMk/>
          <pc:sldMk cId="622357378" sldId="293"/>
        </pc:sldMkLst>
      </pc:sldChg>
      <pc:sldChg chg="addSp delSp modSp mod">
        <pc:chgData name="Francesco Fransesini" userId="f4b06c69-b125-4814-a67d-adf8dc91bd7e" providerId="ADAL" clId="{61C8CED4-AC64-4961-9132-52218DF548E9}" dt="2021-11-25T14:01:39.936" v="3549" actId="20577"/>
        <pc:sldMkLst>
          <pc:docMk/>
          <pc:sldMk cId="3193927938" sldId="294"/>
        </pc:sldMkLst>
      </pc:sldChg>
      <pc:sldChg chg="addSp delSp modSp add mod ord setBg">
        <pc:chgData name="Francesco Fransesini" userId="f4b06c69-b125-4814-a67d-adf8dc91bd7e" providerId="ADAL" clId="{61C8CED4-AC64-4961-9132-52218DF548E9}" dt="2021-11-25T16:29:57.479" v="4264" actId="403"/>
        <pc:sldMkLst>
          <pc:docMk/>
          <pc:sldMk cId="2026972222" sldId="295"/>
        </pc:sldMkLst>
      </pc:sldChg>
      <pc:sldChg chg="del">
        <pc:chgData name="Francesco Fransesini" userId="f4b06c69-b125-4814-a67d-adf8dc91bd7e" providerId="ADAL" clId="{61C8CED4-AC64-4961-9132-52218DF548E9}" dt="2021-11-22T12:54:29.237" v="114" actId="47"/>
        <pc:sldMkLst>
          <pc:docMk/>
          <pc:sldMk cId="3437182509" sldId="295"/>
        </pc:sldMkLst>
      </pc:sldChg>
      <pc:sldChg chg="add del">
        <pc:chgData name="Francesco Fransesini" userId="f4b06c69-b125-4814-a67d-adf8dc91bd7e" providerId="ADAL" clId="{61C8CED4-AC64-4961-9132-52218DF548E9}" dt="2021-11-22T15:09:39.950" v="2145" actId="47"/>
        <pc:sldMkLst>
          <pc:docMk/>
          <pc:sldMk cId="69643475" sldId="296"/>
        </pc:sldMkLst>
      </pc:sldChg>
      <pc:sldChg chg="del">
        <pc:chgData name="Francesco Fransesini" userId="f4b06c69-b125-4814-a67d-adf8dc91bd7e" providerId="ADAL" clId="{61C8CED4-AC64-4961-9132-52218DF548E9}" dt="2021-11-22T12:54:44.794" v="115" actId="47"/>
        <pc:sldMkLst>
          <pc:docMk/>
          <pc:sldMk cId="739578750" sldId="296"/>
        </pc:sldMkLst>
      </pc:sldChg>
      <pc:sldChg chg="new del">
        <pc:chgData name="Francesco Fransesini" userId="f4b06c69-b125-4814-a67d-adf8dc91bd7e" providerId="ADAL" clId="{61C8CED4-AC64-4961-9132-52218DF548E9}" dt="2021-11-22T13:26:47.868" v="344" actId="47"/>
        <pc:sldMkLst>
          <pc:docMk/>
          <pc:sldMk cId="1669531860" sldId="296"/>
        </pc:sldMkLst>
      </pc:sldChg>
      <pc:sldChg chg="addSp delSp modSp add mod">
        <pc:chgData name="Francesco Fransesini" userId="f4b06c69-b125-4814-a67d-adf8dc91bd7e" providerId="ADAL" clId="{61C8CED4-AC64-4961-9132-52218DF548E9}" dt="2021-11-25T16:30:04.862" v="4265" actId="108"/>
        <pc:sldMkLst>
          <pc:docMk/>
          <pc:sldMk cId="397483623" sldId="297"/>
        </pc:sldMkLst>
      </pc:sldChg>
      <pc:sldChg chg="add del">
        <pc:chgData name="Francesco Fransesini" userId="f4b06c69-b125-4814-a67d-adf8dc91bd7e" providerId="ADAL" clId="{61C8CED4-AC64-4961-9132-52218DF548E9}" dt="2021-11-22T13:41:47.817" v="663" actId="47"/>
        <pc:sldMkLst>
          <pc:docMk/>
          <pc:sldMk cId="522315084" sldId="297"/>
        </pc:sldMkLst>
      </pc:sldChg>
      <pc:sldChg chg="del">
        <pc:chgData name="Francesco Fransesini" userId="f4b06c69-b125-4814-a67d-adf8dc91bd7e" providerId="ADAL" clId="{61C8CED4-AC64-4961-9132-52218DF548E9}" dt="2021-11-22T12:54:51.061" v="117" actId="47"/>
        <pc:sldMkLst>
          <pc:docMk/>
          <pc:sldMk cId="2165082014" sldId="297"/>
        </pc:sldMkLst>
      </pc:sldChg>
      <pc:sldChg chg="add del replId">
        <pc:chgData name="Francesco Fransesini" userId="f4b06c69-b125-4814-a67d-adf8dc91bd7e" providerId="ADAL" clId="{61C8CED4-AC64-4961-9132-52218DF548E9}" dt="2021-11-22T13:41:47.817" v="663" actId="47"/>
        <pc:sldMkLst>
          <pc:docMk/>
          <pc:sldMk cId="677914847" sldId="298"/>
        </pc:sldMkLst>
      </pc:sldChg>
      <pc:sldChg chg="del">
        <pc:chgData name="Francesco Fransesini" userId="f4b06c69-b125-4814-a67d-adf8dc91bd7e" providerId="ADAL" clId="{61C8CED4-AC64-4961-9132-52218DF548E9}" dt="2021-11-22T12:52:09.023" v="89" actId="47"/>
        <pc:sldMkLst>
          <pc:docMk/>
          <pc:sldMk cId="870428124" sldId="298"/>
        </pc:sldMkLst>
      </pc:sldChg>
      <pc:sldChg chg="addSp delSp modSp add mod">
        <pc:chgData name="Francesco Fransesini" userId="f4b06c69-b125-4814-a67d-adf8dc91bd7e" providerId="ADAL" clId="{61C8CED4-AC64-4961-9132-52218DF548E9}" dt="2021-11-25T16:30:23.805" v="4267" actId="1076"/>
        <pc:sldMkLst>
          <pc:docMk/>
          <pc:sldMk cId="4145894092" sldId="298"/>
        </pc:sldMkLst>
      </pc:sldChg>
      <pc:sldChg chg="add del">
        <pc:chgData name="Francesco Fransesini" userId="f4b06c69-b125-4814-a67d-adf8dc91bd7e" providerId="ADAL" clId="{61C8CED4-AC64-4961-9132-52218DF548E9}" dt="2021-11-22T13:41:47.817" v="663" actId="47"/>
        <pc:sldMkLst>
          <pc:docMk/>
          <pc:sldMk cId="34795076" sldId="299"/>
        </pc:sldMkLst>
      </pc:sldChg>
      <pc:sldChg chg="addSp delSp modSp add mod ord replId">
        <pc:chgData name="Francesco Fransesini" userId="f4b06c69-b125-4814-a67d-adf8dc91bd7e" providerId="ADAL" clId="{61C8CED4-AC64-4961-9132-52218DF548E9}" dt="2021-11-25T12:57:23.256" v="2732" actId="208"/>
        <pc:sldMkLst>
          <pc:docMk/>
          <pc:sldMk cId="1993491934" sldId="299"/>
        </pc:sldMkLst>
      </pc:sldChg>
      <pc:sldChg chg="del">
        <pc:chgData name="Francesco Fransesini" userId="f4b06c69-b125-4814-a67d-adf8dc91bd7e" providerId="ADAL" clId="{61C8CED4-AC64-4961-9132-52218DF548E9}" dt="2021-11-22T12:52:35.705" v="91" actId="47"/>
        <pc:sldMkLst>
          <pc:docMk/>
          <pc:sldMk cId="3905888809" sldId="299"/>
        </pc:sldMkLst>
      </pc:sldChg>
      <pc:sldChg chg="addSp delSp modSp add mod">
        <pc:chgData name="Francesco Fransesini" userId="f4b06c69-b125-4814-a67d-adf8dc91bd7e" providerId="ADAL" clId="{61C8CED4-AC64-4961-9132-52218DF548E9}" dt="2021-11-25T16:43:08.321" v="4316" actId="1076"/>
        <pc:sldMkLst>
          <pc:docMk/>
          <pc:sldMk cId="3003243823" sldId="300"/>
        </pc:sldMkLst>
      </pc:sldChg>
      <pc:sldChg chg="add del replId">
        <pc:chgData name="Francesco Fransesini" userId="f4b06c69-b125-4814-a67d-adf8dc91bd7e" providerId="ADAL" clId="{61C8CED4-AC64-4961-9132-52218DF548E9}" dt="2021-11-22T13:41:47.817" v="663" actId="47"/>
        <pc:sldMkLst>
          <pc:docMk/>
          <pc:sldMk cId="3148580092" sldId="300"/>
        </pc:sldMkLst>
      </pc:sldChg>
      <pc:sldChg chg="add del replId">
        <pc:chgData name="Francesco Fransesini" userId="f4b06c69-b125-4814-a67d-adf8dc91bd7e" providerId="ADAL" clId="{61C8CED4-AC64-4961-9132-52218DF548E9}" dt="2021-11-22T15:09:41.526" v="2146" actId="47"/>
        <pc:sldMkLst>
          <pc:docMk/>
          <pc:sldMk cId="3349351158" sldId="301"/>
        </pc:sldMkLst>
      </pc:sldChg>
      <pc:sldChg chg="add del replId">
        <pc:chgData name="Francesco Fransesini" userId="f4b06c69-b125-4814-a67d-adf8dc91bd7e" providerId="ADAL" clId="{61C8CED4-AC64-4961-9132-52218DF548E9}" dt="2021-11-22T13:41:47.817" v="663" actId="47"/>
        <pc:sldMkLst>
          <pc:docMk/>
          <pc:sldMk cId="3534785457" sldId="301"/>
        </pc:sldMkLst>
      </pc:sldChg>
      <pc:sldChg chg="addSp modSp add del mod ord replId">
        <pc:chgData name="Francesco Fransesini" userId="f4b06c69-b125-4814-a67d-adf8dc91bd7e" providerId="ADAL" clId="{61C8CED4-AC64-4961-9132-52218DF548E9}" dt="2021-11-25T13:24:19.213" v="2990" actId="47"/>
        <pc:sldMkLst>
          <pc:docMk/>
          <pc:sldMk cId="1244087186" sldId="302"/>
        </pc:sldMkLst>
      </pc:sldChg>
      <pc:sldChg chg="add del replId">
        <pc:chgData name="Francesco Fransesini" userId="f4b06c69-b125-4814-a67d-adf8dc91bd7e" providerId="ADAL" clId="{61C8CED4-AC64-4961-9132-52218DF548E9}" dt="2021-11-22T13:41:47.817" v="663" actId="47"/>
        <pc:sldMkLst>
          <pc:docMk/>
          <pc:sldMk cId="2092627617" sldId="302"/>
        </pc:sldMkLst>
      </pc:sldChg>
      <pc:sldChg chg="addSp delSp modSp add mod ord replId">
        <pc:chgData name="Francesco Fransesini" userId="f4b06c69-b125-4814-a67d-adf8dc91bd7e" providerId="ADAL" clId="{61C8CED4-AC64-4961-9132-52218DF548E9}" dt="2021-11-25T12:38:28.808" v="2636" actId="1076"/>
        <pc:sldMkLst>
          <pc:docMk/>
          <pc:sldMk cId="2602642373" sldId="303"/>
        </pc:sldMkLst>
      </pc:sldChg>
      <pc:sldChg chg="addSp delSp modSp add del mod">
        <pc:chgData name="Francesco Fransesini" userId="f4b06c69-b125-4814-a67d-adf8dc91bd7e" providerId="ADAL" clId="{61C8CED4-AC64-4961-9132-52218DF548E9}" dt="2021-11-25T16:14:55.482" v="4250" actId="47"/>
        <pc:sldMkLst>
          <pc:docMk/>
          <pc:sldMk cId="3131663807" sldId="304"/>
        </pc:sldMkLst>
      </pc:sldChg>
      <pc:sldChg chg="addSp delSp modSp new mod">
        <pc:chgData name="Francesco Fransesini" userId="f4b06c69-b125-4814-a67d-adf8dc91bd7e" providerId="ADAL" clId="{61C8CED4-AC64-4961-9132-52218DF548E9}" dt="2021-11-25T15:50:20.900" v="3864" actId="14100"/>
        <pc:sldMkLst>
          <pc:docMk/>
          <pc:sldMk cId="3662986856" sldId="305"/>
        </pc:sldMkLst>
      </pc:sldChg>
    </pc:docChg>
  </pc:docChgLst>
  <pc:docChgLst>
    <pc:chgData name="Francesco Fransesini" userId="f4b06c69-b125-4814-a67d-adf8dc91bd7e" providerId="ADAL" clId="{145AABF2-0B47-47FC-9B98-187987AE4895}"/>
    <pc:docChg chg="undo custSel addSld delSld modSld">
      <pc:chgData name="Francesco Fransesini" userId="f4b06c69-b125-4814-a67d-adf8dc91bd7e" providerId="ADAL" clId="{145AABF2-0B47-47FC-9B98-187987AE4895}" dt="2021-12-02T17:25:17.632" v="3731" actId="20577"/>
      <pc:docMkLst>
        <pc:docMk/>
      </pc:docMkLst>
      <pc:sldChg chg="del">
        <pc:chgData name="Francesco Fransesini" userId="f4b06c69-b125-4814-a67d-adf8dc91bd7e" providerId="ADAL" clId="{145AABF2-0B47-47FC-9B98-187987AE4895}" dt="2021-11-28T15:41:32.378" v="2493" actId="47"/>
        <pc:sldMkLst>
          <pc:docMk/>
          <pc:sldMk cId="344444313" sldId="279"/>
        </pc:sldMkLst>
      </pc:sldChg>
      <pc:sldChg chg="modSp mod">
        <pc:chgData name="Francesco Fransesini" userId="f4b06c69-b125-4814-a67d-adf8dc91bd7e" providerId="ADAL" clId="{145AABF2-0B47-47FC-9B98-187987AE4895}" dt="2021-12-02T17:25:17.632" v="3731" actId="20577"/>
        <pc:sldMkLst>
          <pc:docMk/>
          <pc:sldMk cId="3110927197" sldId="283"/>
        </pc:sldMkLst>
      </pc:sldChg>
      <pc:sldChg chg="addSp delSp modSp mod modAnim">
        <pc:chgData name="Francesco Fransesini" userId="f4b06c69-b125-4814-a67d-adf8dc91bd7e" providerId="ADAL" clId="{145AABF2-0B47-47FC-9B98-187987AE4895}" dt="2021-11-29T10:19:01.524" v="3339"/>
        <pc:sldMkLst>
          <pc:docMk/>
          <pc:sldMk cId="2981217424" sldId="286"/>
        </pc:sldMkLst>
      </pc:sldChg>
      <pc:sldChg chg="modSp mod">
        <pc:chgData name="Francesco Fransesini" userId="f4b06c69-b125-4814-a67d-adf8dc91bd7e" providerId="ADAL" clId="{145AABF2-0B47-47FC-9B98-187987AE4895}" dt="2021-12-02T15:13:12.079" v="3703" actId="1076"/>
        <pc:sldMkLst>
          <pc:docMk/>
          <pc:sldMk cId="3660757301" sldId="289"/>
        </pc:sldMkLst>
      </pc:sldChg>
      <pc:sldChg chg="del">
        <pc:chgData name="Francesco Fransesini" userId="f4b06c69-b125-4814-a67d-adf8dc91bd7e" providerId="ADAL" clId="{145AABF2-0B47-47FC-9B98-187987AE4895}" dt="2021-11-30T10:32:53.388" v="3452" actId="47"/>
        <pc:sldMkLst>
          <pc:docMk/>
          <pc:sldMk cId="2016408543" sldId="290"/>
        </pc:sldMkLst>
      </pc:sldChg>
      <pc:sldChg chg="delSp modSp mod">
        <pc:chgData name="Francesco Fransesini" userId="f4b06c69-b125-4814-a67d-adf8dc91bd7e" providerId="ADAL" clId="{145AABF2-0B47-47FC-9B98-187987AE4895}" dt="2021-11-26T10:19:12.338" v="1847" actId="1076"/>
        <pc:sldMkLst>
          <pc:docMk/>
          <pc:sldMk cId="3193927938" sldId="294"/>
        </pc:sldMkLst>
      </pc:sldChg>
      <pc:sldChg chg="modSp mod">
        <pc:chgData name="Francesco Fransesini" userId="f4b06c69-b125-4814-a67d-adf8dc91bd7e" providerId="ADAL" clId="{145AABF2-0B47-47FC-9B98-187987AE4895}" dt="2021-12-02T17:25:08.955" v="3729" actId="20577"/>
        <pc:sldMkLst>
          <pc:docMk/>
          <pc:sldMk cId="2026972222" sldId="295"/>
        </pc:sldMkLst>
      </pc:sldChg>
      <pc:sldChg chg="addSp delSp modSp mod">
        <pc:chgData name="Francesco Fransesini" userId="f4b06c69-b125-4814-a67d-adf8dc91bd7e" providerId="ADAL" clId="{145AABF2-0B47-47FC-9B98-187987AE4895}" dt="2021-12-01T20:12:17.230" v="3676" actId="20577"/>
        <pc:sldMkLst>
          <pc:docMk/>
          <pc:sldMk cId="397483623" sldId="297"/>
        </pc:sldMkLst>
      </pc:sldChg>
      <pc:sldChg chg="addSp delSp modSp mod">
        <pc:chgData name="Francesco Fransesini" userId="f4b06c69-b125-4814-a67d-adf8dc91bd7e" providerId="ADAL" clId="{145AABF2-0B47-47FC-9B98-187987AE4895}" dt="2021-11-29T21:23:11.740" v="3447" actId="20577"/>
        <pc:sldMkLst>
          <pc:docMk/>
          <pc:sldMk cId="4145894092" sldId="298"/>
        </pc:sldMkLst>
      </pc:sldChg>
      <pc:sldChg chg="addSp delSp modSp mod">
        <pc:chgData name="Francesco Fransesini" userId="f4b06c69-b125-4814-a67d-adf8dc91bd7e" providerId="ADAL" clId="{145AABF2-0B47-47FC-9B98-187987AE4895}" dt="2021-12-01T20:10:27.238" v="3673" actId="478"/>
        <pc:sldMkLst>
          <pc:docMk/>
          <pc:sldMk cId="1993491934" sldId="299"/>
        </pc:sldMkLst>
      </pc:sldChg>
      <pc:sldChg chg="addSp delSp modSp mod delAnim modAnim">
        <pc:chgData name="Francesco Fransesini" userId="f4b06c69-b125-4814-a67d-adf8dc91bd7e" providerId="ADAL" clId="{145AABF2-0B47-47FC-9B98-187987AE4895}" dt="2021-11-29T09:32:14.268" v="3111" actId="208"/>
        <pc:sldMkLst>
          <pc:docMk/>
          <pc:sldMk cId="3003243823" sldId="300"/>
        </pc:sldMkLst>
      </pc:sldChg>
      <pc:sldChg chg="addSp delSp modSp mod">
        <pc:chgData name="Francesco Fransesini" userId="f4b06c69-b125-4814-a67d-adf8dc91bd7e" providerId="ADAL" clId="{145AABF2-0B47-47FC-9B98-187987AE4895}" dt="2021-11-30T10:32:29.429" v="3451" actId="20577"/>
        <pc:sldMkLst>
          <pc:docMk/>
          <pc:sldMk cId="2602642373" sldId="303"/>
        </pc:sldMkLst>
      </pc:sldChg>
      <pc:sldChg chg="addSp modSp mod">
        <pc:chgData name="Francesco Fransesini" userId="f4b06c69-b125-4814-a67d-adf8dc91bd7e" providerId="ADAL" clId="{145AABF2-0B47-47FC-9B98-187987AE4895}" dt="2021-12-01T09:53:05.593" v="3669" actId="1076"/>
        <pc:sldMkLst>
          <pc:docMk/>
          <pc:sldMk cId="3662986856" sldId="305"/>
        </pc:sldMkLst>
      </pc:sldChg>
      <pc:sldChg chg="addSp delSp modSp add mod">
        <pc:chgData name="Francesco Fransesini" userId="f4b06c69-b125-4814-a67d-adf8dc91bd7e" providerId="ADAL" clId="{145AABF2-0B47-47FC-9B98-187987AE4895}" dt="2021-12-02T17:13:14.802" v="3711" actId="20577"/>
        <pc:sldMkLst>
          <pc:docMk/>
          <pc:sldMk cId="1321837203" sldId="306"/>
        </pc:sldMkLst>
      </pc:sldChg>
      <pc:sldChg chg="add">
        <pc:chgData name="Francesco Fransesini" userId="f4b06c69-b125-4814-a67d-adf8dc91bd7e" providerId="ADAL" clId="{145AABF2-0B47-47FC-9B98-187987AE4895}" dt="2021-11-29T09:26:46.116" v="3082" actId="2890"/>
        <pc:sldMkLst>
          <pc:docMk/>
          <pc:sldMk cId="2056906155" sldId="307"/>
        </pc:sldMkLst>
      </pc:sldChg>
      <pc:sldChg chg="addSp delSp modSp new mod">
        <pc:chgData name="Francesco Fransesini" userId="f4b06c69-b125-4814-a67d-adf8dc91bd7e" providerId="ADAL" clId="{145AABF2-0B47-47FC-9B98-187987AE4895}" dt="2021-12-02T17:13:34.732" v="3727" actId="20577"/>
        <pc:sldMkLst>
          <pc:docMk/>
          <pc:sldMk cId="3817098424" sldId="308"/>
        </pc:sldMkLst>
      </pc:sldChg>
    </pc:docChg>
  </pc:docChgLst>
  <pc:docChgLst>
    <pc:chgData name="Stefano Lauciani" userId="cd68949f-4422-4a83-8146-f63e62069e37" providerId="ADAL" clId="{53CC8687-3C19-4E78-B64B-F6FC8F15B277}"/>
    <pc:docChg chg="undo custSel addSld delSld modSld sldOrd">
      <pc:chgData name="Stefano Lauciani" userId="cd68949f-4422-4a83-8146-f63e62069e37" providerId="ADAL" clId="{53CC8687-3C19-4E78-B64B-F6FC8F15B277}" dt="2022-09-05T13:03:00.273" v="1916" actId="5793"/>
      <pc:docMkLst>
        <pc:docMk/>
      </pc:docMkLst>
      <pc:sldChg chg="addSp delSp modSp mod">
        <pc:chgData name="Stefano Lauciani" userId="cd68949f-4422-4a83-8146-f63e62069e37" providerId="ADAL" clId="{53CC8687-3C19-4E78-B64B-F6FC8F15B277}" dt="2022-09-05T12:43:50.813" v="1794" actId="20577"/>
        <pc:sldMkLst>
          <pc:docMk/>
          <pc:sldMk cId="1645952745" sldId="324"/>
        </pc:sldMkLst>
      </pc:sldChg>
      <pc:sldChg chg="addSp delSp modSp add mod">
        <pc:chgData name="Stefano Lauciani" userId="cd68949f-4422-4a83-8146-f63e62069e37" providerId="ADAL" clId="{53CC8687-3C19-4E78-B64B-F6FC8F15B277}" dt="2022-09-05T12:26:00.756" v="1047" actId="1076"/>
        <pc:sldMkLst>
          <pc:docMk/>
          <pc:sldMk cId="1609017417" sldId="329"/>
        </pc:sldMkLst>
      </pc:sldChg>
      <pc:sldChg chg="addSp delSp modSp add mod">
        <pc:chgData name="Stefano Lauciani" userId="cd68949f-4422-4a83-8146-f63e62069e37" providerId="ADAL" clId="{53CC8687-3C19-4E78-B64B-F6FC8F15B277}" dt="2022-09-05T12:27:58.822" v="1162" actId="14100"/>
        <pc:sldMkLst>
          <pc:docMk/>
          <pc:sldMk cId="1099312648" sldId="330"/>
        </pc:sldMkLst>
      </pc:sldChg>
      <pc:sldChg chg="addSp delSp modSp add del mod">
        <pc:chgData name="Stefano Lauciani" userId="cd68949f-4422-4a83-8146-f63e62069e37" providerId="ADAL" clId="{53CC8687-3C19-4E78-B64B-F6FC8F15B277}" dt="2022-09-05T12:04:54.118" v="599" actId="47"/>
        <pc:sldMkLst>
          <pc:docMk/>
          <pc:sldMk cId="2235018171" sldId="330"/>
        </pc:sldMkLst>
      </pc:sldChg>
      <pc:sldChg chg="addSp delSp modSp add mod">
        <pc:chgData name="Stefano Lauciani" userId="cd68949f-4422-4a83-8146-f63e62069e37" providerId="ADAL" clId="{53CC8687-3C19-4E78-B64B-F6FC8F15B277}" dt="2022-09-05T13:03:00.273" v="1916" actId="5793"/>
        <pc:sldMkLst>
          <pc:docMk/>
          <pc:sldMk cId="2546905976" sldId="331"/>
        </pc:sldMkLst>
      </pc:sldChg>
      <pc:sldChg chg="add del ord">
        <pc:chgData name="Stefano Lauciani" userId="cd68949f-4422-4a83-8146-f63e62069e37" providerId="ADAL" clId="{53CC8687-3C19-4E78-B64B-F6FC8F15B277}" dt="2022-09-05T12:35:43.180" v="1238" actId="47"/>
        <pc:sldMkLst>
          <pc:docMk/>
          <pc:sldMk cId="1825109511" sldId="332"/>
        </pc:sldMkLst>
      </pc:sldChg>
      <pc:sldChg chg="addSp delSp modSp add mod">
        <pc:chgData name="Stefano Lauciani" userId="cd68949f-4422-4a83-8146-f63e62069e37" providerId="ADAL" clId="{53CC8687-3C19-4E78-B64B-F6FC8F15B277}" dt="2022-09-05T12:48:22.364" v="1875" actId="207"/>
        <pc:sldMkLst>
          <pc:docMk/>
          <pc:sldMk cId="1891713485" sldId="332"/>
        </pc:sldMkLst>
      </pc:sldChg>
    </pc:docChg>
  </pc:docChgLst>
  <pc:docChgLst>
    <pc:chgData name="Francesco Fransesini" userId="f4b06c69-b125-4814-a67d-adf8dc91bd7e" providerId="ADAL" clId="{B6A29EED-5B00-45B5-A412-E0426022A13F}"/>
    <pc:docChg chg="undo custSel addSld delSld modSld">
      <pc:chgData name="Francesco Fransesini" userId="f4b06c69-b125-4814-a67d-adf8dc91bd7e" providerId="ADAL" clId="{B6A29EED-5B00-45B5-A412-E0426022A13F}" dt="2022-03-16T15:21:43.285" v="3032" actId="164"/>
      <pc:docMkLst>
        <pc:docMk/>
      </pc:docMkLst>
      <pc:sldChg chg="addSp delSp modSp del mod">
        <pc:chgData name="Francesco Fransesini" userId="f4b06c69-b125-4814-a67d-adf8dc91bd7e" providerId="ADAL" clId="{B6A29EED-5B00-45B5-A412-E0426022A13F}" dt="2022-03-14T11:01:47.200" v="2207" actId="47"/>
        <pc:sldMkLst>
          <pc:docMk/>
          <pc:sldMk cId="2026972222" sldId="295"/>
        </pc:sldMkLst>
      </pc:sldChg>
      <pc:sldChg chg="addSp delSp modSp mod">
        <pc:chgData name="Francesco Fransesini" userId="f4b06c69-b125-4814-a67d-adf8dc91bd7e" providerId="ADAL" clId="{B6A29EED-5B00-45B5-A412-E0426022A13F}" dt="2022-03-14T13:45:55.384" v="2927" actId="114"/>
        <pc:sldMkLst>
          <pc:docMk/>
          <pc:sldMk cId="397483623" sldId="297"/>
        </pc:sldMkLst>
      </pc:sldChg>
      <pc:sldChg chg="addSp delSp modSp mod">
        <pc:chgData name="Francesco Fransesini" userId="f4b06c69-b125-4814-a67d-adf8dc91bd7e" providerId="ADAL" clId="{B6A29EED-5B00-45B5-A412-E0426022A13F}" dt="2022-03-14T13:55:58.083" v="3031" actId="207"/>
        <pc:sldMkLst>
          <pc:docMk/>
          <pc:sldMk cId="2056906155" sldId="307"/>
        </pc:sldMkLst>
      </pc:sldChg>
      <pc:sldChg chg="addSp delSp modSp mod">
        <pc:chgData name="Francesco Fransesini" userId="f4b06c69-b125-4814-a67d-adf8dc91bd7e" providerId="ADAL" clId="{B6A29EED-5B00-45B5-A412-E0426022A13F}" dt="2022-03-16T15:21:43.285" v="3032" actId="164"/>
        <pc:sldMkLst>
          <pc:docMk/>
          <pc:sldMk cId="3783807114" sldId="308"/>
        </pc:sldMkLst>
      </pc:sldChg>
      <pc:sldChg chg="addSp modSp mod">
        <pc:chgData name="Francesco Fransesini" userId="f4b06c69-b125-4814-a67d-adf8dc91bd7e" providerId="ADAL" clId="{B6A29EED-5B00-45B5-A412-E0426022A13F}" dt="2022-03-14T13:09:03.793" v="2859" actId="20577"/>
        <pc:sldMkLst>
          <pc:docMk/>
          <pc:sldMk cId="1408661603" sldId="309"/>
        </pc:sldMkLst>
      </pc:sldChg>
      <pc:sldChg chg="addSp delSp modSp mod">
        <pc:chgData name="Francesco Fransesini" userId="f4b06c69-b125-4814-a67d-adf8dc91bd7e" providerId="ADAL" clId="{B6A29EED-5B00-45B5-A412-E0426022A13F}" dt="2022-03-14T13:48:40.506" v="2931" actId="20577"/>
        <pc:sldMkLst>
          <pc:docMk/>
          <pc:sldMk cId="2088072660" sldId="310"/>
        </pc:sldMkLst>
      </pc:sldChg>
      <pc:sldChg chg="modSp mod">
        <pc:chgData name="Francesco Fransesini" userId="f4b06c69-b125-4814-a67d-adf8dc91bd7e" providerId="ADAL" clId="{B6A29EED-5B00-45B5-A412-E0426022A13F}" dt="2022-03-14T11:21:01.589" v="2620" actId="114"/>
        <pc:sldMkLst>
          <pc:docMk/>
          <pc:sldMk cId="168333168" sldId="312"/>
        </pc:sldMkLst>
      </pc:sldChg>
      <pc:sldChg chg="addSp delSp modSp mod delAnim modAnim">
        <pc:chgData name="Francesco Fransesini" userId="f4b06c69-b125-4814-a67d-adf8dc91bd7e" providerId="ADAL" clId="{B6A29EED-5B00-45B5-A412-E0426022A13F}" dt="2022-03-14T11:20:54.076" v="2619" actId="114"/>
        <pc:sldMkLst>
          <pc:docMk/>
          <pc:sldMk cId="1905134188" sldId="313"/>
        </pc:sldMkLst>
      </pc:sldChg>
      <pc:sldChg chg="addSp modSp">
        <pc:chgData name="Francesco Fransesini" userId="f4b06c69-b125-4814-a67d-adf8dc91bd7e" providerId="ADAL" clId="{B6A29EED-5B00-45B5-A412-E0426022A13F}" dt="2022-03-14T10:46:05.949" v="1777" actId="571"/>
        <pc:sldMkLst>
          <pc:docMk/>
          <pc:sldMk cId="644395866" sldId="314"/>
        </pc:sldMkLst>
      </pc:sldChg>
      <pc:sldChg chg="modSp mod">
        <pc:chgData name="Francesco Fransesini" userId="f4b06c69-b125-4814-a67d-adf8dc91bd7e" providerId="ADAL" clId="{B6A29EED-5B00-45B5-A412-E0426022A13F}" dt="2022-03-14T11:21:37.878" v="2628" actId="1076"/>
        <pc:sldMkLst>
          <pc:docMk/>
          <pc:sldMk cId="4182428671" sldId="315"/>
        </pc:sldMkLst>
      </pc:sldChg>
      <pc:sldChg chg="addSp delSp modSp add mod setBg">
        <pc:chgData name="Francesco Fransesini" userId="f4b06c69-b125-4814-a67d-adf8dc91bd7e" providerId="ADAL" clId="{B6A29EED-5B00-45B5-A412-E0426022A13F}" dt="2022-03-14T10:30:07.941" v="1146" actId="1076"/>
        <pc:sldMkLst>
          <pc:docMk/>
          <pc:sldMk cId="96135280" sldId="316"/>
        </pc:sldMkLst>
      </pc:sldChg>
      <pc:sldChg chg="addSp delSp modSp add mod">
        <pc:chgData name="Francesco Fransesini" userId="f4b06c69-b125-4814-a67d-adf8dc91bd7e" providerId="ADAL" clId="{B6A29EED-5B00-45B5-A412-E0426022A13F}" dt="2022-03-14T13:48:55.347" v="2935" actId="20577"/>
        <pc:sldMkLst>
          <pc:docMk/>
          <pc:sldMk cId="2166740767" sldId="317"/>
        </pc:sldMkLst>
      </pc:sldChg>
      <pc:sldChg chg="addSp delSp modSp new mod">
        <pc:chgData name="Francesco Fransesini" userId="f4b06c69-b125-4814-a67d-adf8dc91bd7e" providerId="ADAL" clId="{B6A29EED-5B00-45B5-A412-E0426022A13F}" dt="2022-03-14T12:56:14.352" v="2839" actId="14100"/>
        <pc:sldMkLst>
          <pc:docMk/>
          <pc:sldMk cId="3362186652" sldId="318"/>
        </pc:sldMkLst>
      </pc:sldChg>
    </pc:docChg>
  </pc:docChgLst>
  <pc:docChgLst>
    <pc:chgData name="Francesco Fransesini" userId="f4b06c69-b125-4814-a67d-adf8dc91bd7e" providerId="ADAL" clId="{1B43ACEB-673C-4355-A29C-9366E64DA0D5}"/>
    <pc:docChg chg="undo custSel addSld delSld modSld sldOrd">
      <pc:chgData name="Francesco Fransesini" userId="f4b06c69-b125-4814-a67d-adf8dc91bd7e" providerId="ADAL" clId="{1B43ACEB-673C-4355-A29C-9366E64DA0D5}" dt="2021-10-11T13:34:53.202" v="21" actId="6549"/>
      <pc:docMkLst>
        <pc:docMk/>
      </pc:docMkLst>
      <pc:sldChg chg="addSp modSp mod">
        <pc:chgData name="Francesco Fransesini" userId="f4b06c69-b125-4814-a67d-adf8dc91bd7e" providerId="ADAL" clId="{1B43ACEB-673C-4355-A29C-9366E64DA0D5}" dt="2021-10-11T13:33:20.461" v="20" actId="20577"/>
        <pc:sldMkLst>
          <pc:docMk/>
          <pc:sldMk cId="344444313" sldId="279"/>
        </pc:sldMkLst>
      </pc:sldChg>
      <pc:sldChg chg="addSp delSp modSp mod">
        <pc:chgData name="Francesco Fransesini" userId="f4b06c69-b125-4814-a67d-adf8dc91bd7e" providerId="ADAL" clId="{1B43ACEB-673C-4355-A29C-9366E64DA0D5}" dt="2021-10-11T12:41:57.718" v="19" actId="478"/>
        <pc:sldMkLst>
          <pc:docMk/>
          <pc:sldMk cId="3200062148" sldId="282"/>
        </pc:sldMkLst>
      </pc:sldChg>
      <pc:sldChg chg="modSp mod">
        <pc:chgData name="Francesco Fransesini" userId="f4b06c69-b125-4814-a67d-adf8dc91bd7e" providerId="ADAL" clId="{1B43ACEB-673C-4355-A29C-9366E64DA0D5}" dt="2021-10-08T17:33:20.424" v="15" actId="790"/>
        <pc:sldMkLst>
          <pc:docMk/>
          <pc:sldMk cId="3209613870" sldId="285"/>
        </pc:sldMkLst>
      </pc:sldChg>
      <pc:sldChg chg="modSp mod">
        <pc:chgData name="Francesco Fransesini" userId="f4b06c69-b125-4814-a67d-adf8dc91bd7e" providerId="ADAL" clId="{1B43ACEB-673C-4355-A29C-9366E64DA0D5}" dt="2021-10-08T16:08:04.390" v="0" actId="6549"/>
        <pc:sldMkLst>
          <pc:docMk/>
          <pc:sldMk cId="1380210980" sldId="292"/>
        </pc:sldMkLst>
      </pc:sldChg>
      <pc:sldChg chg="modSp mod">
        <pc:chgData name="Francesco Fransesini" userId="f4b06c69-b125-4814-a67d-adf8dc91bd7e" providerId="ADAL" clId="{1B43ACEB-673C-4355-A29C-9366E64DA0D5}" dt="2021-10-11T13:34:53.202" v="21" actId="6549"/>
        <pc:sldMkLst>
          <pc:docMk/>
          <pc:sldMk cId="739578750" sldId="296"/>
        </pc:sldMkLst>
      </pc:sldChg>
      <pc:sldChg chg="ord">
        <pc:chgData name="Francesco Fransesini" userId="f4b06c69-b125-4814-a67d-adf8dc91bd7e" providerId="ADAL" clId="{1B43ACEB-673C-4355-A29C-9366E64DA0D5}" dt="2021-10-08T16:59:50.547" v="14"/>
        <pc:sldMkLst>
          <pc:docMk/>
          <pc:sldMk cId="14856939" sldId="301"/>
        </pc:sldMkLst>
      </pc:sldChg>
      <pc:sldChg chg="add del">
        <pc:chgData name="Francesco Fransesini" userId="f4b06c69-b125-4814-a67d-adf8dc91bd7e" providerId="ADAL" clId="{1B43ACEB-673C-4355-A29C-9366E64DA0D5}" dt="2021-10-11T12:41:38.578" v="16" actId="47"/>
        <pc:sldMkLst>
          <pc:docMk/>
          <pc:sldMk cId="3092064251" sldId="302"/>
        </pc:sldMkLst>
      </pc:sldChg>
    </pc:docChg>
  </pc:docChgLst>
  <pc:docChgLst>
    <pc:chgData name="Francesco Fransesini" userId="f4b06c69-b125-4814-a67d-adf8dc91bd7e" providerId="ADAL" clId="{0F7B4A5B-9FA0-4C8F-B3B0-7A370DD5930E}"/>
    <pc:docChg chg="undo custSel addSld delSld modSld">
      <pc:chgData name="Francesco Fransesini" userId="f4b06c69-b125-4814-a67d-adf8dc91bd7e" providerId="ADAL" clId="{0F7B4A5B-9FA0-4C8F-B3B0-7A370DD5930E}" dt="2022-08-26T14:48:10.961" v="1662" actId="1076"/>
      <pc:docMkLst>
        <pc:docMk/>
      </pc:docMkLst>
      <pc:sldChg chg="del">
        <pc:chgData name="Francesco Fransesini" userId="f4b06c69-b125-4814-a67d-adf8dc91bd7e" providerId="ADAL" clId="{0F7B4A5B-9FA0-4C8F-B3B0-7A370DD5930E}" dt="2022-08-26T09:32:23.533" v="81" actId="47"/>
        <pc:sldMkLst>
          <pc:docMk/>
          <pc:sldMk cId="2228359365" sldId="284"/>
        </pc:sldMkLst>
      </pc:sldChg>
      <pc:sldChg chg="del">
        <pc:chgData name="Francesco Fransesini" userId="f4b06c69-b125-4814-a67d-adf8dc91bd7e" providerId="ADAL" clId="{0F7B4A5B-9FA0-4C8F-B3B0-7A370DD5930E}" dt="2022-08-26T09:32:19.398" v="80" actId="47"/>
        <pc:sldMkLst>
          <pc:docMk/>
          <pc:sldMk cId="3097175895" sldId="285"/>
        </pc:sldMkLst>
      </pc:sldChg>
      <pc:sldChg chg="modSp mod">
        <pc:chgData name="Francesco Fransesini" userId="f4b06c69-b125-4814-a67d-adf8dc91bd7e" providerId="ADAL" clId="{0F7B4A5B-9FA0-4C8F-B3B0-7A370DD5930E}" dt="2022-08-26T09:30:12.708" v="0"/>
        <pc:sldMkLst>
          <pc:docMk/>
          <pc:sldMk cId="3660757301" sldId="289"/>
        </pc:sldMkLst>
      </pc:sldChg>
      <pc:sldChg chg="modSp mod">
        <pc:chgData name="Francesco Fransesini" userId="f4b06c69-b125-4814-a67d-adf8dc91bd7e" providerId="ADAL" clId="{0F7B4A5B-9FA0-4C8F-B3B0-7A370DD5930E}" dt="2022-08-26T09:30:47.871" v="9"/>
        <pc:sldMkLst>
          <pc:docMk/>
          <pc:sldMk cId="2300865899" sldId="291"/>
        </pc:sldMkLst>
      </pc:sldChg>
      <pc:sldChg chg="modSp del mod">
        <pc:chgData name="Francesco Fransesini" userId="f4b06c69-b125-4814-a67d-adf8dc91bd7e" providerId="ADAL" clId="{0F7B4A5B-9FA0-4C8F-B3B0-7A370DD5930E}" dt="2022-08-26T09:32:33.679" v="84" actId="47"/>
        <pc:sldMkLst>
          <pc:docMk/>
          <pc:sldMk cId="1794152004" sldId="320"/>
        </pc:sldMkLst>
      </pc:sldChg>
      <pc:sldChg chg="modSp del mod">
        <pc:chgData name="Francesco Fransesini" userId="f4b06c69-b125-4814-a67d-adf8dc91bd7e" providerId="ADAL" clId="{0F7B4A5B-9FA0-4C8F-B3B0-7A370DD5930E}" dt="2022-08-26T09:32:31.648" v="83" actId="47"/>
        <pc:sldMkLst>
          <pc:docMk/>
          <pc:sldMk cId="4162778142" sldId="321"/>
        </pc:sldMkLst>
      </pc:sldChg>
      <pc:sldChg chg="del">
        <pc:chgData name="Francesco Fransesini" userId="f4b06c69-b125-4814-a67d-adf8dc91bd7e" providerId="ADAL" clId="{0F7B4A5B-9FA0-4C8F-B3B0-7A370DD5930E}" dt="2022-08-26T09:32:40.268" v="87" actId="47"/>
        <pc:sldMkLst>
          <pc:docMk/>
          <pc:sldMk cId="3443271767" sldId="322"/>
        </pc:sldMkLst>
      </pc:sldChg>
      <pc:sldChg chg="del">
        <pc:chgData name="Francesco Fransesini" userId="f4b06c69-b125-4814-a67d-adf8dc91bd7e" providerId="ADAL" clId="{0F7B4A5B-9FA0-4C8F-B3B0-7A370DD5930E}" dt="2022-08-26T09:32:25.704" v="82" actId="47"/>
        <pc:sldMkLst>
          <pc:docMk/>
          <pc:sldMk cId="4018901915" sldId="323"/>
        </pc:sldMkLst>
      </pc:sldChg>
      <pc:sldChg chg="delSp modSp mod">
        <pc:chgData name="Francesco Fransesini" userId="f4b06c69-b125-4814-a67d-adf8dc91bd7e" providerId="ADAL" clId="{0F7B4A5B-9FA0-4C8F-B3B0-7A370DD5930E}" dt="2022-08-26T09:32:50.417" v="88"/>
        <pc:sldMkLst>
          <pc:docMk/>
          <pc:sldMk cId="1645952745" sldId="324"/>
        </pc:sldMkLst>
      </pc:sldChg>
      <pc:sldChg chg="addSp delSp modSp add mod">
        <pc:chgData name="Francesco Fransesini" userId="f4b06c69-b125-4814-a67d-adf8dc91bd7e" providerId="ADAL" clId="{0F7B4A5B-9FA0-4C8F-B3B0-7A370DD5930E}" dt="2022-08-26T12:23:22.816" v="1020" actId="1076"/>
        <pc:sldMkLst>
          <pc:docMk/>
          <pc:sldMk cId="3322540196" sldId="325"/>
        </pc:sldMkLst>
      </pc:sldChg>
      <pc:sldChg chg="modSp del mod">
        <pc:chgData name="Francesco Fransesini" userId="f4b06c69-b125-4814-a67d-adf8dc91bd7e" providerId="ADAL" clId="{0F7B4A5B-9FA0-4C8F-B3B0-7A370DD5930E}" dt="2022-08-26T09:32:35.198" v="85" actId="47"/>
        <pc:sldMkLst>
          <pc:docMk/>
          <pc:sldMk cId="4131138683" sldId="325"/>
        </pc:sldMkLst>
      </pc:sldChg>
      <pc:sldChg chg="del">
        <pc:chgData name="Francesco Fransesini" userId="f4b06c69-b125-4814-a67d-adf8dc91bd7e" providerId="ADAL" clId="{0F7B4A5B-9FA0-4C8F-B3B0-7A370DD5930E}" dt="2022-08-26T09:32:36.897" v="86" actId="47"/>
        <pc:sldMkLst>
          <pc:docMk/>
          <pc:sldMk cId="611459877" sldId="326"/>
        </pc:sldMkLst>
      </pc:sldChg>
      <pc:sldChg chg="new del">
        <pc:chgData name="Francesco Fransesini" userId="f4b06c69-b125-4814-a67d-adf8dc91bd7e" providerId="ADAL" clId="{0F7B4A5B-9FA0-4C8F-B3B0-7A370DD5930E}" dt="2022-08-26T12:29:11.176" v="1022" actId="680"/>
        <pc:sldMkLst>
          <pc:docMk/>
          <pc:sldMk cId="1909033785" sldId="326"/>
        </pc:sldMkLst>
      </pc:sldChg>
      <pc:sldChg chg="addSp delSp modSp add mod">
        <pc:chgData name="Francesco Fransesini" userId="f4b06c69-b125-4814-a67d-adf8dc91bd7e" providerId="ADAL" clId="{0F7B4A5B-9FA0-4C8F-B3B0-7A370DD5930E}" dt="2022-08-26T13:14:47.921" v="1639"/>
        <pc:sldMkLst>
          <pc:docMk/>
          <pc:sldMk cId="4209555991" sldId="326"/>
        </pc:sldMkLst>
      </pc:sldChg>
      <pc:sldChg chg="del">
        <pc:chgData name="Francesco Fransesini" userId="f4b06c69-b125-4814-a67d-adf8dc91bd7e" providerId="ADAL" clId="{0F7B4A5B-9FA0-4C8F-B3B0-7A370DD5930E}" dt="2022-08-26T09:31:10.843" v="10" actId="47"/>
        <pc:sldMkLst>
          <pc:docMk/>
          <pc:sldMk cId="601455540" sldId="327"/>
        </pc:sldMkLst>
      </pc:sldChg>
      <pc:sldChg chg="addSp delSp add del mod">
        <pc:chgData name="Francesco Fransesini" userId="f4b06c69-b125-4814-a67d-adf8dc91bd7e" providerId="ADAL" clId="{0F7B4A5B-9FA0-4C8F-B3B0-7A370DD5930E}" dt="2022-08-26T13:30:41.926" v="1649" actId="47"/>
        <pc:sldMkLst>
          <pc:docMk/>
          <pc:sldMk cId="621171893" sldId="327"/>
        </pc:sldMkLst>
      </pc:sldChg>
      <pc:sldChg chg="addSp delSp modSp add mod">
        <pc:chgData name="Francesco Fransesini" userId="f4b06c69-b125-4814-a67d-adf8dc91bd7e" providerId="ADAL" clId="{0F7B4A5B-9FA0-4C8F-B3B0-7A370DD5930E}" dt="2022-08-26T14:48:10.961" v="1662" actId="1076"/>
        <pc:sldMkLst>
          <pc:docMk/>
          <pc:sldMk cId="637572437" sldId="327"/>
        </pc:sldMkLst>
      </pc:sldChg>
      <pc:sldChg chg="del">
        <pc:chgData name="Francesco Fransesini" userId="f4b06c69-b125-4814-a67d-adf8dc91bd7e" providerId="ADAL" clId="{0F7B4A5B-9FA0-4C8F-B3B0-7A370DD5930E}" dt="2022-08-26T09:31:37.502" v="13" actId="47"/>
        <pc:sldMkLst>
          <pc:docMk/>
          <pc:sldMk cId="340539807" sldId="328"/>
        </pc:sldMkLst>
      </pc:sldChg>
      <pc:sldChg chg="del">
        <pc:chgData name="Francesco Fransesini" userId="f4b06c69-b125-4814-a67d-adf8dc91bd7e" providerId="ADAL" clId="{0F7B4A5B-9FA0-4C8F-B3B0-7A370DD5930E}" dt="2022-08-26T09:31:29.161" v="11" actId="47"/>
        <pc:sldMkLst>
          <pc:docMk/>
          <pc:sldMk cId="3702044487" sldId="329"/>
        </pc:sldMkLst>
      </pc:sldChg>
      <pc:sldMasterChg chg="delSldLayout">
        <pc:chgData name="Francesco Fransesini" userId="f4b06c69-b125-4814-a67d-adf8dc91bd7e" providerId="ADAL" clId="{0F7B4A5B-9FA0-4C8F-B3B0-7A370DD5930E}" dt="2022-08-26T09:32:23.533" v="81" actId="47"/>
        <pc:sldMasterMkLst>
          <pc:docMk/>
          <pc:sldMasterMk cId="3684260606" sldId="2147483650"/>
        </pc:sldMasterMkLst>
        <pc:sldLayoutChg chg="del">
          <pc:chgData name="Francesco Fransesini" userId="f4b06c69-b125-4814-a67d-adf8dc91bd7e" providerId="ADAL" clId="{0F7B4A5B-9FA0-4C8F-B3B0-7A370DD5930E}" dt="2022-08-26T09:32:23.533" v="81" actId="47"/>
          <pc:sldLayoutMkLst>
            <pc:docMk/>
            <pc:sldMasterMk cId="3684260606" sldId="2147483650"/>
            <pc:sldLayoutMk cId="2892020236" sldId="2147483666"/>
          </pc:sldLayoutMkLst>
        </pc:sldLayoutChg>
      </pc:sldMasterChg>
    </pc:docChg>
  </pc:docChgLst>
  <pc:docChgLst>
    <pc:chgData name="Stefano Lauciani" userId="cd68949f-4422-4a83-8146-f63e62069e37" providerId="ADAL" clId="{2FEF2EFC-8585-4EF0-BBD6-5782E7D0858E}"/>
    <pc:docChg chg="undo custSel addSld delSld modSld">
      <pc:chgData name="Stefano Lauciani" userId="cd68949f-4422-4a83-8146-f63e62069e37" providerId="ADAL" clId="{2FEF2EFC-8585-4EF0-BBD6-5782E7D0858E}" dt="2022-07-11T13:49:47.155" v="2201" actId="20577"/>
      <pc:docMkLst>
        <pc:docMk/>
      </pc:docMkLst>
      <pc:sldChg chg="addSp delSp modSp mod">
        <pc:chgData name="Stefano Lauciani" userId="cd68949f-4422-4a83-8146-f63e62069e37" providerId="ADAL" clId="{2FEF2EFC-8585-4EF0-BBD6-5782E7D0858E}" dt="2022-07-11T11:18:28.453" v="746" actId="478"/>
        <pc:sldMkLst>
          <pc:docMk/>
          <pc:sldMk cId="1645952745" sldId="324"/>
        </pc:sldMkLst>
      </pc:sldChg>
      <pc:sldChg chg="addSp delSp modSp add mod">
        <pc:chgData name="Stefano Lauciani" userId="cd68949f-4422-4a83-8146-f63e62069e37" providerId="ADAL" clId="{2FEF2EFC-8585-4EF0-BBD6-5782E7D0858E}" dt="2022-07-11T11:43:50.382" v="1228" actId="14100"/>
        <pc:sldMkLst>
          <pc:docMk/>
          <pc:sldMk cId="601455540" sldId="327"/>
        </pc:sldMkLst>
      </pc:sldChg>
      <pc:sldChg chg="new del">
        <pc:chgData name="Stefano Lauciani" userId="cd68949f-4422-4a83-8146-f63e62069e37" providerId="ADAL" clId="{2FEF2EFC-8585-4EF0-BBD6-5782E7D0858E}" dt="2022-07-11T09:59:06.552" v="430" actId="2696"/>
        <pc:sldMkLst>
          <pc:docMk/>
          <pc:sldMk cId="4267331187" sldId="327"/>
        </pc:sldMkLst>
      </pc:sldChg>
      <pc:sldChg chg="addSp delSp modSp add mod modAnim">
        <pc:chgData name="Stefano Lauciani" userId="cd68949f-4422-4a83-8146-f63e62069e37" providerId="ADAL" clId="{2FEF2EFC-8585-4EF0-BBD6-5782E7D0858E}" dt="2022-07-11T13:19:15.065" v="2162"/>
        <pc:sldMkLst>
          <pc:docMk/>
          <pc:sldMk cId="340539807" sldId="328"/>
        </pc:sldMkLst>
      </pc:sldChg>
      <pc:sldChg chg="addSp delSp modSp add del mod">
        <pc:chgData name="Stefano Lauciani" userId="cd68949f-4422-4a83-8146-f63e62069e37" providerId="ADAL" clId="{2FEF2EFC-8585-4EF0-BBD6-5782E7D0858E}" dt="2022-07-11T13:49:47.155" v="2201" actId="20577"/>
        <pc:sldMkLst>
          <pc:docMk/>
          <pc:sldMk cId="3702044487" sldId="329"/>
        </pc:sldMkLst>
      </pc:sldChg>
    </pc:docChg>
  </pc:docChgLst>
  <pc:docChgLst>
    <pc:chgData name="Francesco Fransesini" userId="f4b06c69-b125-4814-a67d-adf8dc91bd7e" providerId="ADAL" clId="{1A638FE9-6BBE-4D67-871B-26FA44E22A0D}"/>
    <pc:docChg chg="undo custSel addSld delSld modSld sldOrd">
      <pc:chgData name="Francesco Fransesini" userId="f4b06c69-b125-4814-a67d-adf8dc91bd7e" providerId="ADAL" clId="{1A638FE9-6BBE-4D67-871B-26FA44E22A0D}" dt="2022-03-14T08:20:19.645" v="504" actId="20577"/>
      <pc:docMkLst>
        <pc:docMk/>
      </pc:docMkLst>
      <pc:sldChg chg="del">
        <pc:chgData name="Francesco Fransesini" userId="f4b06c69-b125-4814-a67d-adf8dc91bd7e" providerId="ADAL" clId="{1A638FE9-6BBE-4D67-871B-26FA44E22A0D}" dt="2022-03-11T18:49:23.407" v="57" actId="47"/>
        <pc:sldMkLst>
          <pc:docMk/>
          <pc:sldMk cId="3481906723" sldId="311"/>
        </pc:sldMkLst>
      </pc:sldChg>
      <pc:sldChg chg="addSp delSp modSp mod modAnim">
        <pc:chgData name="Francesco Fransesini" userId="f4b06c69-b125-4814-a67d-adf8dc91bd7e" providerId="ADAL" clId="{1A638FE9-6BBE-4D67-871B-26FA44E22A0D}" dt="2022-03-11T18:46:57.173" v="50"/>
        <pc:sldMkLst>
          <pc:docMk/>
          <pc:sldMk cId="1905134188" sldId="313"/>
        </pc:sldMkLst>
      </pc:sldChg>
      <pc:sldChg chg="addSp delSp modSp add mod delAnim">
        <pc:chgData name="Francesco Fransesini" userId="f4b06c69-b125-4814-a67d-adf8dc91bd7e" providerId="ADAL" clId="{1A638FE9-6BBE-4D67-871B-26FA44E22A0D}" dt="2022-03-14T08:05:51.964" v="86" actId="22"/>
        <pc:sldMkLst>
          <pc:docMk/>
          <pc:sldMk cId="644395866" sldId="314"/>
        </pc:sldMkLst>
      </pc:sldChg>
      <pc:sldChg chg="delSp modSp add del mod delAnim">
        <pc:chgData name="Francesco Fransesini" userId="f4b06c69-b125-4814-a67d-adf8dc91bd7e" providerId="ADAL" clId="{1A638FE9-6BBE-4D67-871B-26FA44E22A0D}" dt="2022-03-11T18:48:34.447" v="56" actId="47"/>
        <pc:sldMkLst>
          <pc:docMk/>
          <pc:sldMk cId="1367967647" sldId="314"/>
        </pc:sldMkLst>
      </pc:sldChg>
      <pc:sldChg chg="addSp delSp modSp new mod ord">
        <pc:chgData name="Francesco Fransesini" userId="f4b06c69-b125-4814-a67d-adf8dc91bd7e" providerId="ADAL" clId="{1A638FE9-6BBE-4D67-871B-26FA44E22A0D}" dt="2022-03-14T08:20:19.645" v="504" actId="20577"/>
        <pc:sldMkLst>
          <pc:docMk/>
          <pc:sldMk cId="4182428671" sldId="315"/>
        </pc:sldMkLst>
      </pc:sldChg>
    </pc:docChg>
  </pc:docChgLst>
  <pc:docChgLst>
    <pc:chgData name="Francesco Fransesini" userId="f4b06c69-b125-4814-a67d-adf8dc91bd7e" providerId="ADAL" clId="{D64061AD-B5D8-4250-BC0A-B7CFFC55412E}"/>
    <pc:docChg chg="modSld">
      <pc:chgData name="Francesco Fransesini" userId="f4b06c69-b125-4814-a67d-adf8dc91bd7e" providerId="ADAL" clId="{D64061AD-B5D8-4250-BC0A-B7CFFC55412E}" dt="2022-04-08T15:52:11.786" v="1" actId="1076"/>
      <pc:docMkLst>
        <pc:docMk/>
      </pc:docMkLst>
      <pc:sldChg chg="modSp mod">
        <pc:chgData name="Francesco Fransesini" userId="f4b06c69-b125-4814-a67d-adf8dc91bd7e" providerId="ADAL" clId="{D64061AD-B5D8-4250-BC0A-B7CFFC55412E}" dt="2022-04-08T15:52:11.786" v="1" actId="1076"/>
        <pc:sldMkLst>
          <pc:docMk/>
          <pc:sldMk cId="3362186652" sldId="318"/>
        </pc:sldMkLst>
      </pc:sldChg>
    </pc:docChg>
  </pc:docChgLst>
  <pc:docChgLst>
    <pc:chgData name="Francesco Fransesini" userId="f4b06c69-b125-4814-a67d-adf8dc91bd7e" providerId="ADAL" clId="{3353360F-2337-4AA0-A547-93B744BFA8F0}"/>
    <pc:docChg chg="undo custSel addSld delSld modSld sldOrd">
      <pc:chgData name="Francesco Fransesini" userId="f4b06c69-b125-4814-a67d-adf8dc91bd7e" providerId="ADAL" clId="{3353360F-2337-4AA0-A547-93B744BFA8F0}" dt="2025-01-13T10:04:07.504" v="10309" actId="1076"/>
      <pc:docMkLst>
        <pc:docMk/>
      </pc:docMkLst>
      <pc:sldChg chg="addSp delSp modSp mod ord modAnim">
        <pc:chgData name="Francesco Fransesini" userId="f4b06c69-b125-4814-a67d-adf8dc91bd7e" providerId="ADAL" clId="{3353360F-2337-4AA0-A547-93B744BFA8F0}" dt="2025-01-13T08:04:45.076" v="9744"/>
        <pc:sldMkLst>
          <pc:docMk/>
          <pc:sldMk cId="931847016" sldId="256"/>
        </pc:sldMkLst>
        <pc:spChg chg="add mod">
          <ac:chgData name="Francesco Fransesini" userId="f4b06c69-b125-4814-a67d-adf8dc91bd7e" providerId="ADAL" clId="{3353360F-2337-4AA0-A547-93B744BFA8F0}" dt="2025-01-12T15:02:29.705" v="6720" actId="403"/>
          <ac:spMkLst>
            <pc:docMk/>
            <pc:sldMk cId="931847016" sldId="256"/>
            <ac:spMk id="2" creationId="{FF95547D-D286-1088-D157-9E9804302299}"/>
          </ac:spMkLst>
        </pc:spChg>
        <pc:spChg chg="add mod">
          <ac:chgData name="Francesco Fransesini" userId="f4b06c69-b125-4814-a67d-adf8dc91bd7e" providerId="ADAL" clId="{3353360F-2337-4AA0-A547-93B744BFA8F0}" dt="2025-01-12T15:51:31.656" v="7349" actId="1076"/>
          <ac:spMkLst>
            <pc:docMk/>
            <pc:sldMk cId="931847016" sldId="256"/>
            <ac:spMk id="3" creationId="{A1E22EB8-3446-715B-5391-09D36AD8E732}"/>
          </ac:spMkLst>
        </pc:spChg>
        <pc:spChg chg="del">
          <ac:chgData name="Francesco Fransesini" userId="f4b06c69-b125-4814-a67d-adf8dc91bd7e" providerId="ADAL" clId="{3353360F-2337-4AA0-A547-93B744BFA8F0}" dt="2025-01-12T15:02:18.522" v="6715" actId="478"/>
          <ac:spMkLst>
            <pc:docMk/>
            <pc:sldMk cId="931847016" sldId="256"/>
            <ac:spMk id="4" creationId="{8AD046A9-0093-59F3-FDC4-E6E6A84FC8A2}"/>
          </ac:spMkLst>
        </pc:spChg>
        <pc:spChg chg="mod">
          <ac:chgData name="Francesco Fransesini" userId="f4b06c69-b125-4814-a67d-adf8dc91bd7e" providerId="ADAL" clId="{3353360F-2337-4AA0-A547-93B744BFA8F0}" dt="2025-01-12T20:06:42.803" v="9602" actId="164"/>
          <ac:spMkLst>
            <pc:docMk/>
            <pc:sldMk cId="931847016" sldId="256"/>
            <ac:spMk id="6" creationId="{06341C2F-8B66-A70A-EA1C-6F280FC16206}"/>
          </ac:spMkLst>
        </pc:spChg>
        <pc:spChg chg="mod">
          <ac:chgData name="Francesco Fransesini" userId="f4b06c69-b125-4814-a67d-adf8dc91bd7e" providerId="ADAL" clId="{3353360F-2337-4AA0-A547-93B744BFA8F0}" dt="2025-01-13T07:56:42.097" v="9699" actId="164"/>
          <ac:spMkLst>
            <pc:docMk/>
            <pc:sldMk cId="931847016" sldId="256"/>
            <ac:spMk id="16" creationId="{31BF9BC0-EAC4-8FC0-85D8-8B8600DE6A37}"/>
          </ac:spMkLst>
        </pc:spChg>
        <pc:spChg chg="mod">
          <ac:chgData name="Francesco Fransesini" userId="f4b06c69-b125-4814-a67d-adf8dc91bd7e" providerId="ADAL" clId="{3353360F-2337-4AA0-A547-93B744BFA8F0}" dt="2025-01-13T07:57:07.198" v="9700" actId="164"/>
          <ac:spMkLst>
            <pc:docMk/>
            <pc:sldMk cId="931847016" sldId="256"/>
            <ac:spMk id="18" creationId="{B8D19993-2283-424D-B6D5-E955C2137B38}"/>
          </ac:spMkLst>
        </pc:spChg>
        <pc:spChg chg="mod">
          <ac:chgData name="Francesco Fransesini" userId="f4b06c69-b125-4814-a67d-adf8dc91bd7e" providerId="ADAL" clId="{3353360F-2337-4AA0-A547-93B744BFA8F0}" dt="2025-01-13T07:57:18.321" v="9701" actId="164"/>
          <ac:spMkLst>
            <pc:docMk/>
            <pc:sldMk cId="931847016" sldId="256"/>
            <ac:spMk id="19" creationId="{EEB4C108-0454-60E7-7F57-A8D076151C48}"/>
          </ac:spMkLst>
        </pc:spChg>
        <pc:spChg chg="mod">
          <ac:chgData name="Francesco Fransesini" userId="f4b06c69-b125-4814-a67d-adf8dc91bd7e" providerId="ADAL" clId="{3353360F-2337-4AA0-A547-93B744BFA8F0}" dt="2025-01-13T07:57:27.096" v="9702" actId="164"/>
          <ac:spMkLst>
            <pc:docMk/>
            <pc:sldMk cId="931847016" sldId="256"/>
            <ac:spMk id="21" creationId="{39E2AF49-1AA2-A389-8F81-96DE141C92E0}"/>
          </ac:spMkLst>
        </pc:spChg>
        <pc:spChg chg="mod">
          <ac:chgData name="Francesco Fransesini" userId="f4b06c69-b125-4814-a67d-adf8dc91bd7e" providerId="ADAL" clId="{3353360F-2337-4AA0-A547-93B744BFA8F0}" dt="2025-01-13T07:56:21.104" v="9697" actId="164"/>
          <ac:spMkLst>
            <pc:docMk/>
            <pc:sldMk cId="931847016" sldId="256"/>
            <ac:spMk id="25" creationId="{841FD7D2-4260-A128-BBAE-D7F3746110B5}"/>
          </ac:spMkLst>
        </pc:spChg>
        <pc:spChg chg="mod">
          <ac:chgData name="Francesco Fransesini" userId="f4b06c69-b125-4814-a67d-adf8dc91bd7e" providerId="ADAL" clId="{3353360F-2337-4AA0-A547-93B744BFA8F0}" dt="2025-01-13T07:56:42.097" v="9699" actId="164"/>
          <ac:spMkLst>
            <pc:docMk/>
            <pc:sldMk cId="931847016" sldId="256"/>
            <ac:spMk id="26" creationId="{25AE56E1-DA76-25DF-2792-092B1DEA6AD5}"/>
          </ac:spMkLst>
        </pc:spChg>
        <pc:spChg chg="mod">
          <ac:chgData name="Francesco Fransesini" userId="f4b06c69-b125-4814-a67d-adf8dc91bd7e" providerId="ADAL" clId="{3353360F-2337-4AA0-A547-93B744BFA8F0}" dt="2025-01-13T07:59:13.570" v="9715" actId="1076"/>
          <ac:spMkLst>
            <pc:docMk/>
            <pc:sldMk cId="931847016" sldId="256"/>
            <ac:spMk id="27" creationId="{8264C3AE-9A00-011C-9444-C4A9F033D3C3}"/>
          </ac:spMkLst>
        </pc:spChg>
        <pc:spChg chg="mod">
          <ac:chgData name="Francesco Fransesini" userId="f4b06c69-b125-4814-a67d-adf8dc91bd7e" providerId="ADAL" clId="{3353360F-2337-4AA0-A547-93B744BFA8F0}" dt="2025-01-13T07:57:07.198" v="9700" actId="164"/>
          <ac:spMkLst>
            <pc:docMk/>
            <pc:sldMk cId="931847016" sldId="256"/>
            <ac:spMk id="28" creationId="{443571D2-6677-8092-8E43-11ADB4B2B7D5}"/>
          </ac:spMkLst>
        </pc:spChg>
        <pc:spChg chg="mod">
          <ac:chgData name="Francesco Fransesini" userId="f4b06c69-b125-4814-a67d-adf8dc91bd7e" providerId="ADAL" clId="{3353360F-2337-4AA0-A547-93B744BFA8F0}" dt="2025-01-13T07:57:18.321" v="9701" actId="164"/>
          <ac:spMkLst>
            <pc:docMk/>
            <pc:sldMk cId="931847016" sldId="256"/>
            <ac:spMk id="29" creationId="{55DAECAB-188C-072D-321C-4FB1A63CA622}"/>
          </ac:spMkLst>
        </pc:spChg>
        <pc:spChg chg="mod">
          <ac:chgData name="Francesco Fransesini" userId="f4b06c69-b125-4814-a67d-adf8dc91bd7e" providerId="ADAL" clId="{3353360F-2337-4AA0-A547-93B744BFA8F0}" dt="2025-01-13T07:57:50.714" v="9704" actId="164"/>
          <ac:spMkLst>
            <pc:docMk/>
            <pc:sldMk cId="931847016" sldId="256"/>
            <ac:spMk id="30" creationId="{6EC8C841-16FA-A205-70FC-C699F22F349E}"/>
          </ac:spMkLst>
        </pc:spChg>
        <pc:spChg chg="mod">
          <ac:chgData name="Francesco Fransesini" userId="f4b06c69-b125-4814-a67d-adf8dc91bd7e" providerId="ADAL" clId="{3353360F-2337-4AA0-A547-93B744BFA8F0}" dt="2025-01-13T07:57:27.096" v="9702" actId="164"/>
          <ac:spMkLst>
            <pc:docMk/>
            <pc:sldMk cId="931847016" sldId="256"/>
            <ac:spMk id="31" creationId="{40D81751-F4CA-7C80-C1B3-3E14AECFCA76}"/>
          </ac:spMkLst>
        </pc:spChg>
        <pc:spChg chg="mod">
          <ac:chgData name="Francesco Fransesini" userId="f4b06c69-b125-4814-a67d-adf8dc91bd7e" providerId="ADAL" clId="{3353360F-2337-4AA0-A547-93B744BFA8F0}" dt="2025-01-13T07:59:13.570" v="9715" actId="1076"/>
          <ac:spMkLst>
            <pc:docMk/>
            <pc:sldMk cId="931847016" sldId="256"/>
            <ac:spMk id="32" creationId="{C8D383EF-DF91-C7D3-51FC-9208B86BA3AD}"/>
          </ac:spMkLst>
        </pc:spChg>
        <pc:spChg chg="mod">
          <ac:chgData name="Francesco Fransesini" userId="f4b06c69-b125-4814-a67d-adf8dc91bd7e" providerId="ADAL" clId="{3353360F-2337-4AA0-A547-93B744BFA8F0}" dt="2025-01-13T07:57:50.714" v="9704" actId="164"/>
          <ac:spMkLst>
            <pc:docMk/>
            <pc:sldMk cId="931847016" sldId="256"/>
            <ac:spMk id="33" creationId="{221F6536-9BA9-4C49-6037-CB1DB0413496}"/>
          </ac:spMkLst>
        </pc:spChg>
        <pc:spChg chg="mod">
          <ac:chgData name="Francesco Fransesini" userId="f4b06c69-b125-4814-a67d-adf8dc91bd7e" providerId="ADAL" clId="{3353360F-2337-4AA0-A547-93B744BFA8F0}" dt="2025-01-13T08:00:09.856" v="9725" actId="1076"/>
          <ac:spMkLst>
            <pc:docMk/>
            <pc:sldMk cId="931847016" sldId="256"/>
            <ac:spMk id="34" creationId="{E80B4D75-6454-C7B4-2F1B-1FA2A42B25B9}"/>
          </ac:spMkLst>
        </pc:spChg>
        <pc:spChg chg="mod">
          <ac:chgData name="Francesco Fransesini" userId="f4b06c69-b125-4814-a67d-adf8dc91bd7e" providerId="ADAL" clId="{3353360F-2337-4AA0-A547-93B744BFA8F0}" dt="2025-01-13T08:04:11.133" v="9736" actId="164"/>
          <ac:spMkLst>
            <pc:docMk/>
            <pc:sldMk cId="931847016" sldId="256"/>
            <ac:spMk id="35" creationId="{6016A42B-FCEB-178F-E4B7-B6655E2BF84F}"/>
          </ac:spMkLst>
        </pc:spChg>
        <pc:spChg chg="mod">
          <ac:chgData name="Francesco Fransesini" userId="f4b06c69-b125-4814-a67d-adf8dc91bd7e" providerId="ADAL" clId="{3353360F-2337-4AA0-A547-93B744BFA8F0}" dt="2025-01-12T20:06:42.803" v="9602" actId="164"/>
          <ac:spMkLst>
            <pc:docMk/>
            <pc:sldMk cId="931847016" sldId="256"/>
            <ac:spMk id="36" creationId="{0205891F-57EE-95A4-9372-86A691777D7F}"/>
          </ac:spMkLst>
        </pc:spChg>
        <pc:spChg chg="mod">
          <ac:chgData name="Francesco Fransesini" userId="f4b06c69-b125-4814-a67d-adf8dc91bd7e" providerId="ADAL" clId="{3353360F-2337-4AA0-A547-93B744BFA8F0}" dt="2025-01-13T07:56:21.104" v="9697" actId="164"/>
          <ac:spMkLst>
            <pc:docMk/>
            <pc:sldMk cId="931847016" sldId="256"/>
            <ac:spMk id="37" creationId="{27C336F7-04AA-950C-700D-7CB7A706D9B8}"/>
          </ac:spMkLst>
        </pc:spChg>
        <pc:spChg chg="mod">
          <ac:chgData name="Francesco Fransesini" userId="f4b06c69-b125-4814-a67d-adf8dc91bd7e" providerId="ADAL" clId="{3353360F-2337-4AA0-A547-93B744BFA8F0}" dt="2025-01-13T07:56:42.097" v="9699" actId="164"/>
          <ac:spMkLst>
            <pc:docMk/>
            <pc:sldMk cId="931847016" sldId="256"/>
            <ac:spMk id="38" creationId="{091C13FB-01F2-0999-488E-C042FC5B33E6}"/>
          </ac:spMkLst>
        </pc:spChg>
        <pc:spChg chg="mod">
          <ac:chgData name="Francesco Fransesini" userId="f4b06c69-b125-4814-a67d-adf8dc91bd7e" providerId="ADAL" clId="{3353360F-2337-4AA0-A547-93B744BFA8F0}" dt="2025-01-13T07:57:07.198" v="9700" actId="164"/>
          <ac:spMkLst>
            <pc:docMk/>
            <pc:sldMk cId="931847016" sldId="256"/>
            <ac:spMk id="39" creationId="{175FDBCE-8EF5-E54C-ABD3-9E271C1D7C53}"/>
          </ac:spMkLst>
        </pc:spChg>
        <pc:spChg chg="mod">
          <ac:chgData name="Francesco Fransesini" userId="f4b06c69-b125-4814-a67d-adf8dc91bd7e" providerId="ADAL" clId="{3353360F-2337-4AA0-A547-93B744BFA8F0}" dt="2025-01-13T07:57:18.321" v="9701" actId="164"/>
          <ac:spMkLst>
            <pc:docMk/>
            <pc:sldMk cId="931847016" sldId="256"/>
            <ac:spMk id="40" creationId="{1D5F90DA-8F22-F789-A5DD-5C17D7E0BC45}"/>
          </ac:spMkLst>
        </pc:spChg>
        <pc:spChg chg="mod">
          <ac:chgData name="Francesco Fransesini" userId="f4b06c69-b125-4814-a67d-adf8dc91bd7e" providerId="ADAL" clId="{3353360F-2337-4AA0-A547-93B744BFA8F0}" dt="2025-01-13T07:57:27.096" v="9702" actId="164"/>
          <ac:spMkLst>
            <pc:docMk/>
            <pc:sldMk cId="931847016" sldId="256"/>
            <ac:spMk id="41" creationId="{287A19EC-F1D6-3143-0ECB-166643C6E3D6}"/>
          </ac:spMkLst>
        </pc:spChg>
        <pc:spChg chg="mod">
          <ac:chgData name="Francesco Fransesini" userId="f4b06c69-b125-4814-a67d-adf8dc91bd7e" providerId="ADAL" clId="{3353360F-2337-4AA0-A547-93B744BFA8F0}" dt="2025-01-13T07:59:13.570" v="9715" actId="1076"/>
          <ac:spMkLst>
            <pc:docMk/>
            <pc:sldMk cId="931847016" sldId="256"/>
            <ac:spMk id="42" creationId="{161FC166-A94C-C62C-43B3-DED6CE130CA4}"/>
          </ac:spMkLst>
        </pc:spChg>
        <pc:spChg chg="mod">
          <ac:chgData name="Francesco Fransesini" userId="f4b06c69-b125-4814-a67d-adf8dc91bd7e" providerId="ADAL" clId="{3353360F-2337-4AA0-A547-93B744BFA8F0}" dt="2025-01-13T07:58:05.677" v="9705" actId="164"/>
          <ac:spMkLst>
            <pc:docMk/>
            <pc:sldMk cId="931847016" sldId="256"/>
            <ac:spMk id="43" creationId="{5511817A-E5EF-AD8F-EB1C-580A6DD8D8B5}"/>
          </ac:spMkLst>
        </pc:spChg>
        <pc:spChg chg="mod">
          <ac:chgData name="Francesco Fransesini" userId="f4b06c69-b125-4814-a67d-adf8dc91bd7e" providerId="ADAL" clId="{3353360F-2337-4AA0-A547-93B744BFA8F0}" dt="2025-01-13T07:57:50.714" v="9704" actId="164"/>
          <ac:spMkLst>
            <pc:docMk/>
            <pc:sldMk cId="931847016" sldId="256"/>
            <ac:spMk id="44" creationId="{F063A83E-802B-4657-E2F9-6202C4D11790}"/>
          </ac:spMkLst>
        </pc:spChg>
        <pc:spChg chg="mod">
          <ac:chgData name="Francesco Fransesini" userId="f4b06c69-b125-4814-a67d-adf8dc91bd7e" providerId="ADAL" clId="{3353360F-2337-4AA0-A547-93B744BFA8F0}" dt="2025-01-13T08:00:02.941" v="9724" actId="164"/>
          <ac:spMkLst>
            <pc:docMk/>
            <pc:sldMk cId="931847016" sldId="256"/>
            <ac:spMk id="45" creationId="{36B83B5C-CBB7-BC4E-78DC-0526C29357D4}"/>
          </ac:spMkLst>
        </pc:spChg>
        <pc:spChg chg="mod">
          <ac:chgData name="Francesco Fransesini" userId="f4b06c69-b125-4814-a67d-adf8dc91bd7e" providerId="ADAL" clId="{3353360F-2337-4AA0-A547-93B744BFA8F0}" dt="2025-01-13T08:04:11.133" v="9736" actId="164"/>
          <ac:spMkLst>
            <pc:docMk/>
            <pc:sldMk cId="931847016" sldId="256"/>
            <ac:spMk id="46" creationId="{9A4DE0CB-1894-F8B2-D0CF-3EFB406273D1}"/>
          </ac:spMkLst>
        </pc:spChg>
        <pc:spChg chg="mod">
          <ac:chgData name="Francesco Fransesini" userId="f4b06c69-b125-4814-a67d-adf8dc91bd7e" providerId="ADAL" clId="{3353360F-2337-4AA0-A547-93B744BFA8F0}" dt="2025-01-13T07:56:21.104" v="9697" actId="164"/>
          <ac:spMkLst>
            <pc:docMk/>
            <pc:sldMk cId="931847016" sldId="256"/>
            <ac:spMk id="47" creationId="{9D82859B-77C5-C9FD-C205-008C8A27B13A}"/>
          </ac:spMkLst>
        </pc:spChg>
        <pc:spChg chg="add mod">
          <ac:chgData name="Francesco Fransesini" userId="f4b06c69-b125-4814-a67d-adf8dc91bd7e" providerId="ADAL" clId="{3353360F-2337-4AA0-A547-93B744BFA8F0}" dt="2025-01-12T15:51:31.656" v="7349" actId="1076"/>
          <ac:spMkLst>
            <pc:docMk/>
            <pc:sldMk cId="931847016" sldId="256"/>
            <ac:spMk id="48" creationId="{7D4F4EB5-B59A-64DC-4347-4F9851F4A4F1}"/>
          </ac:spMkLst>
        </pc:spChg>
        <pc:grpChg chg="add mod">
          <ac:chgData name="Francesco Fransesini" userId="f4b06c69-b125-4814-a67d-adf8dc91bd7e" providerId="ADAL" clId="{3353360F-2337-4AA0-A547-93B744BFA8F0}" dt="2025-01-13T07:58:47.760" v="9708" actId="164"/>
          <ac:grpSpMkLst>
            <pc:docMk/>
            <pc:sldMk cId="931847016" sldId="256"/>
            <ac:grpSpMk id="4" creationId="{81812906-C244-E27D-CDE6-269CF47B0EE6}"/>
          </ac:grpSpMkLst>
        </pc:grpChg>
        <pc:grpChg chg="add mod">
          <ac:chgData name="Francesco Fransesini" userId="f4b06c69-b125-4814-a67d-adf8dc91bd7e" providerId="ADAL" clId="{3353360F-2337-4AA0-A547-93B744BFA8F0}" dt="2025-01-13T07:56:31.363" v="9698" actId="164"/>
          <ac:grpSpMkLst>
            <pc:docMk/>
            <pc:sldMk cId="931847016" sldId="256"/>
            <ac:grpSpMk id="49" creationId="{18F45327-A8F3-0285-C74E-6AF1DA113F9A}"/>
          </ac:grpSpMkLst>
        </pc:grpChg>
        <pc:grpChg chg="add mod">
          <ac:chgData name="Francesco Fransesini" userId="f4b06c69-b125-4814-a67d-adf8dc91bd7e" providerId="ADAL" clId="{3353360F-2337-4AA0-A547-93B744BFA8F0}" dt="2025-01-13T07:58:55.404" v="9710" actId="1076"/>
          <ac:grpSpMkLst>
            <pc:docMk/>
            <pc:sldMk cId="931847016" sldId="256"/>
            <ac:grpSpMk id="50" creationId="{2B013AFD-A2AF-3508-3A71-205C7F743A38}"/>
          </ac:grpSpMkLst>
        </pc:grpChg>
        <pc:grpChg chg="add mod">
          <ac:chgData name="Francesco Fransesini" userId="f4b06c69-b125-4814-a67d-adf8dc91bd7e" providerId="ADAL" clId="{3353360F-2337-4AA0-A547-93B744BFA8F0}" dt="2025-01-13T07:58:58.794" v="9711" actId="1076"/>
          <ac:grpSpMkLst>
            <pc:docMk/>
            <pc:sldMk cId="931847016" sldId="256"/>
            <ac:grpSpMk id="52" creationId="{FE1FA111-0A6A-236B-736F-E210842F9D4C}"/>
          </ac:grpSpMkLst>
        </pc:grpChg>
        <pc:grpChg chg="add mod">
          <ac:chgData name="Francesco Fransesini" userId="f4b06c69-b125-4814-a67d-adf8dc91bd7e" providerId="ADAL" clId="{3353360F-2337-4AA0-A547-93B744BFA8F0}" dt="2025-01-13T07:59:02.094" v="9712" actId="1076"/>
          <ac:grpSpMkLst>
            <pc:docMk/>
            <pc:sldMk cId="931847016" sldId="256"/>
            <ac:grpSpMk id="53" creationId="{B1673D14-D188-BB30-2EAA-CF51905E7534}"/>
          </ac:grpSpMkLst>
        </pc:grpChg>
        <pc:grpChg chg="add mod">
          <ac:chgData name="Francesco Fransesini" userId="f4b06c69-b125-4814-a67d-adf8dc91bd7e" providerId="ADAL" clId="{3353360F-2337-4AA0-A547-93B744BFA8F0}" dt="2025-01-13T07:59:05.642" v="9713" actId="1076"/>
          <ac:grpSpMkLst>
            <pc:docMk/>
            <pc:sldMk cId="931847016" sldId="256"/>
            <ac:grpSpMk id="54" creationId="{2B43FDD4-7DDD-305D-2D1E-9A108F4DB3D4}"/>
          </ac:grpSpMkLst>
        </pc:grpChg>
        <pc:grpChg chg="add mod ord">
          <ac:chgData name="Francesco Fransesini" userId="f4b06c69-b125-4814-a67d-adf8dc91bd7e" providerId="ADAL" clId="{3353360F-2337-4AA0-A547-93B744BFA8F0}" dt="2025-01-13T08:04:30.557" v="9739" actId="164"/>
          <ac:grpSpMkLst>
            <pc:docMk/>
            <pc:sldMk cId="931847016" sldId="256"/>
            <ac:grpSpMk id="55" creationId="{583EE7A9-7FD7-BF75-C6ED-812E9E16D89E}"/>
          </ac:grpSpMkLst>
        </pc:grpChg>
        <pc:grpChg chg="add mod">
          <ac:chgData name="Francesco Fransesini" userId="f4b06c69-b125-4814-a67d-adf8dc91bd7e" providerId="ADAL" clId="{3353360F-2337-4AA0-A547-93B744BFA8F0}" dt="2025-01-13T07:59:13.570" v="9715" actId="1076"/>
          <ac:grpSpMkLst>
            <pc:docMk/>
            <pc:sldMk cId="931847016" sldId="256"/>
            <ac:grpSpMk id="56" creationId="{A954F58D-1A9A-0722-83CD-321E29DE8081}"/>
          </ac:grpSpMkLst>
        </pc:grpChg>
        <pc:grpChg chg="add mod">
          <ac:chgData name="Francesco Fransesini" userId="f4b06c69-b125-4814-a67d-adf8dc91bd7e" providerId="ADAL" clId="{3353360F-2337-4AA0-A547-93B744BFA8F0}" dt="2025-01-13T07:59:23.901" v="9717" actId="164"/>
          <ac:grpSpMkLst>
            <pc:docMk/>
            <pc:sldMk cId="931847016" sldId="256"/>
            <ac:grpSpMk id="57" creationId="{5DBF289F-E360-44C6-087A-DECAEB0630DC}"/>
          </ac:grpSpMkLst>
        </pc:grpChg>
        <pc:grpChg chg="add mod">
          <ac:chgData name="Francesco Fransesini" userId="f4b06c69-b125-4814-a67d-adf8dc91bd7e" providerId="ADAL" clId="{3353360F-2337-4AA0-A547-93B744BFA8F0}" dt="2025-01-13T08:00:02.941" v="9724" actId="164"/>
          <ac:grpSpMkLst>
            <pc:docMk/>
            <pc:sldMk cId="931847016" sldId="256"/>
            <ac:grpSpMk id="58" creationId="{8689FADA-5502-5F0E-7D5A-0593ABF40E32}"/>
          </ac:grpSpMkLst>
        </pc:grpChg>
        <pc:grpChg chg="add mod">
          <ac:chgData name="Francesco Fransesini" userId="f4b06c69-b125-4814-a67d-adf8dc91bd7e" providerId="ADAL" clId="{3353360F-2337-4AA0-A547-93B744BFA8F0}" dt="2025-01-13T07:58:51.195" v="9709" actId="1076"/>
          <ac:grpSpMkLst>
            <pc:docMk/>
            <pc:sldMk cId="931847016" sldId="256"/>
            <ac:grpSpMk id="59" creationId="{2A761282-6EA5-CE1D-BFF2-B31188F131B6}"/>
          </ac:grpSpMkLst>
        </pc:grpChg>
        <pc:grpChg chg="add mod">
          <ac:chgData name="Francesco Fransesini" userId="f4b06c69-b125-4814-a67d-adf8dc91bd7e" providerId="ADAL" clId="{3353360F-2337-4AA0-A547-93B744BFA8F0}" dt="2025-01-13T07:59:23.901" v="9717" actId="164"/>
          <ac:grpSpMkLst>
            <pc:docMk/>
            <pc:sldMk cId="931847016" sldId="256"/>
            <ac:grpSpMk id="60" creationId="{92335068-2921-BE8D-442F-A9FDF3F99C61}"/>
          </ac:grpSpMkLst>
        </pc:grpChg>
        <pc:grpChg chg="add mod">
          <ac:chgData name="Francesco Fransesini" userId="f4b06c69-b125-4814-a67d-adf8dc91bd7e" providerId="ADAL" clId="{3353360F-2337-4AA0-A547-93B744BFA8F0}" dt="2025-01-13T08:00:02.941" v="9724" actId="164"/>
          <ac:grpSpMkLst>
            <pc:docMk/>
            <pc:sldMk cId="931847016" sldId="256"/>
            <ac:grpSpMk id="61" creationId="{B88F1363-98D6-0E6F-72EA-157D084B6A26}"/>
          </ac:grpSpMkLst>
        </pc:grpChg>
        <pc:grpChg chg="add mod">
          <ac:chgData name="Francesco Fransesini" userId="f4b06c69-b125-4814-a67d-adf8dc91bd7e" providerId="ADAL" clId="{3353360F-2337-4AA0-A547-93B744BFA8F0}" dt="2025-01-13T08:04:11.133" v="9736" actId="164"/>
          <ac:grpSpMkLst>
            <pc:docMk/>
            <pc:sldMk cId="931847016" sldId="256"/>
            <ac:grpSpMk id="62" creationId="{E2844887-7D76-8E68-7567-6C858CB6513F}"/>
          </ac:grpSpMkLst>
        </pc:grpChg>
        <pc:grpChg chg="add mod">
          <ac:chgData name="Francesco Fransesini" userId="f4b06c69-b125-4814-a67d-adf8dc91bd7e" providerId="ADAL" clId="{3353360F-2337-4AA0-A547-93B744BFA8F0}" dt="2025-01-13T08:04:30.557" v="9739" actId="164"/>
          <ac:grpSpMkLst>
            <pc:docMk/>
            <pc:sldMk cId="931847016" sldId="256"/>
            <ac:grpSpMk id="63" creationId="{5ABCAB40-9CC3-8F2F-16E3-00CFD76B8340}"/>
          </ac:grpSpMkLst>
        </pc:grpChg>
        <pc:picChg chg="mod">
          <ac:chgData name="Francesco Fransesini" userId="f4b06c69-b125-4814-a67d-adf8dc91bd7e" providerId="ADAL" clId="{3353360F-2337-4AA0-A547-93B744BFA8F0}" dt="2025-01-13T07:58:47.760" v="9708" actId="164"/>
          <ac:picMkLst>
            <pc:docMk/>
            <pc:sldMk cId="931847016" sldId="256"/>
            <ac:picMk id="5" creationId="{83288AE4-A46B-65BB-71DA-B4B795876FAC}"/>
          </ac:picMkLst>
        </pc:picChg>
        <pc:picChg chg="mod">
          <ac:chgData name="Francesco Fransesini" userId="f4b06c69-b125-4814-a67d-adf8dc91bd7e" providerId="ADAL" clId="{3353360F-2337-4AA0-A547-93B744BFA8F0}" dt="2025-01-13T07:56:31.363" v="9698" actId="164"/>
          <ac:picMkLst>
            <pc:docMk/>
            <pc:sldMk cId="931847016" sldId="256"/>
            <ac:picMk id="7" creationId="{A960F5AB-A358-2B60-74BB-8841F10BED71}"/>
          </ac:picMkLst>
        </pc:picChg>
        <pc:picChg chg="mod">
          <ac:chgData name="Francesco Fransesini" userId="f4b06c69-b125-4814-a67d-adf8dc91bd7e" providerId="ADAL" clId="{3353360F-2337-4AA0-A547-93B744BFA8F0}" dt="2025-01-13T07:56:42.097" v="9699" actId="164"/>
          <ac:picMkLst>
            <pc:docMk/>
            <pc:sldMk cId="931847016" sldId="256"/>
            <ac:picMk id="8" creationId="{40EB37B7-539F-5A4E-D906-68A95FEEBDCE}"/>
          </ac:picMkLst>
        </pc:picChg>
        <pc:picChg chg="mod">
          <ac:chgData name="Francesco Fransesini" userId="f4b06c69-b125-4814-a67d-adf8dc91bd7e" providerId="ADAL" clId="{3353360F-2337-4AA0-A547-93B744BFA8F0}" dt="2025-01-13T07:56:42.097" v="9699" actId="164"/>
          <ac:picMkLst>
            <pc:docMk/>
            <pc:sldMk cId="931847016" sldId="256"/>
            <ac:picMk id="9" creationId="{9310D331-3244-9D94-43D7-F505AF50E463}"/>
          </ac:picMkLst>
        </pc:picChg>
        <pc:picChg chg="mod">
          <ac:chgData name="Francesco Fransesini" userId="f4b06c69-b125-4814-a67d-adf8dc91bd7e" providerId="ADAL" clId="{3353360F-2337-4AA0-A547-93B744BFA8F0}" dt="2025-01-13T07:57:07.198" v="9700" actId="164"/>
          <ac:picMkLst>
            <pc:docMk/>
            <pc:sldMk cId="931847016" sldId="256"/>
            <ac:picMk id="10" creationId="{003386D0-24FB-8880-3554-93006225257C}"/>
          </ac:picMkLst>
        </pc:picChg>
        <pc:picChg chg="mod">
          <ac:chgData name="Francesco Fransesini" userId="f4b06c69-b125-4814-a67d-adf8dc91bd7e" providerId="ADAL" clId="{3353360F-2337-4AA0-A547-93B744BFA8F0}" dt="2025-01-13T07:57:07.198" v="9700" actId="164"/>
          <ac:picMkLst>
            <pc:docMk/>
            <pc:sldMk cId="931847016" sldId="256"/>
            <ac:picMk id="11" creationId="{2B4879A6-CE63-FB8A-5965-2423838CFEBF}"/>
          </ac:picMkLst>
        </pc:picChg>
        <pc:picChg chg="mod">
          <ac:chgData name="Francesco Fransesini" userId="f4b06c69-b125-4814-a67d-adf8dc91bd7e" providerId="ADAL" clId="{3353360F-2337-4AA0-A547-93B744BFA8F0}" dt="2025-01-13T07:57:07.198" v="9700" actId="164"/>
          <ac:picMkLst>
            <pc:docMk/>
            <pc:sldMk cId="931847016" sldId="256"/>
            <ac:picMk id="12" creationId="{27954B14-1517-506E-BDD5-EC3AACD9DEBA}"/>
          </ac:picMkLst>
        </pc:picChg>
        <pc:picChg chg="mod">
          <ac:chgData name="Francesco Fransesini" userId="f4b06c69-b125-4814-a67d-adf8dc91bd7e" providerId="ADAL" clId="{3353360F-2337-4AA0-A547-93B744BFA8F0}" dt="2025-01-13T07:57:18.321" v="9701" actId="164"/>
          <ac:picMkLst>
            <pc:docMk/>
            <pc:sldMk cId="931847016" sldId="256"/>
            <ac:picMk id="13" creationId="{7D94282B-DC28-1E02-639D-5C6D6BDA5ADF}"/>
          </ac:picMkLst>
        </pc:picChg>
        <pc:picChg chg="mod">
          <ac:chgData name="Francesco Fransesini" userId="f4b06c69-b125-4814-a67d-adf8dc91bd7e" providerId="ADAL" clId="{3353360F-2337-4AA0-A547-93B744BFA8F0}" dt="2025-01-13T07:57:18.321" v="9701" actId="164"/>
          <ac:picMkLst>
            <pc:docMk/>
            <pc:sldMk cId="931847016" sldId="256"/>
            <ac:picMk id="14" creationId="{D8D30982-99A2-D2DB-7DBC-A4F2E9D07FD9}"/>
          </ac:picMkLst>
        </pc:picChg>
        <pc:picChg chg="mod">
          <ac:chgData name="Francesco Fransesini" userId="f4b06c69-b125-4814-a67d-adf8dc91bd7e" providerId="ADAL" clId="{3353360F-2337-4AA0-A547-93B744BFA8F0}" dt="2025-01-13T07:57:27.096" v="9702" actId="164"/>
          <ac:picMkLst>
            <pc:docMk/>
            <pc:sldMk cId="931847016" sldId="256"/>
            <ac:picMk id="15" creationId="{6C22319B-F73F-FFD3-32BE-3523A89D5D64}"/>
          </ac:picMkLst>
        </pc:picChg>
        <pc:picChg chg="mod">
          <ac:chgData name="Francesco Fransesini" userId="f4b06c69-b125-4814-a67d-adf8dc91bd7e" providerId="ADAL" clId="{3353360F-2337-4AA0-A547-93B744BFA8F0}" dt="2025-01-13T08:04:30.557" v="9739" actId="164"/>
          <ac:picMkLst>
            <pc:docMk/>
            <pc:sldMk cId="931847016" sldId="256"/>
            <ac:picMk id="17" creationId="{5830E2DB-D91E-E862-F2DE-2F02CFB35446}"/>
          </ac:picMkLst>
        </pc:picChg>
        <pc:picChg chg="mod">
          <ac:chgData name="Francesco Fransesini" userId="f4b06c69-b125-4814-a67d-adf8dc91bd7e" providerId="ADAL" clId="{3353360F-2337-4AA0-A547-93B744BFA8F0}" dt="2025-01-13T07:59:13.570" v="9715" actId="1076"/>
          <ac:picMkLst>
            <pc:docMk/>
            <pc:sldMk cId="931847016" sldId="256"/>
            <ac:picMk id="20" creationId="{61C9644F-A7D1-B495-0F8C-AB93C119A622}"/>
          </ac:picMkLst>
        </pc:picChg>
        <pc:picChg chg="mod">
          <ac:chgData name="Francesco Fransesini" userId="f4b06c69-b125-4814-a67d-adf8dc91bd7e" providerId="ADAL" clId="{3353360F-2337-4AA0-A547-93B744BFA8F0}" dt="2025-01-13T07:59:13.570" v="9715" actId="1076"/>
          <ac:picMkLst>
            <pc:docMk/>
            <pc:sldMk cId="931847016" sldId="256"/>
            <ac:picMk id="22" creationId="{728000BA-67E1-94B9-730C-5EA3FF7D7F06}"/>
          </ac:picMkLst>
        </pc:picChg>
        <pc:picChg chg="mod">
          <ac:chgData name="Francesco Fransesini" userId="f4b06c69-b125-4814-a67d-adf8dc91bd7e" providerId="ADAL" clId="{3353360F-2337-4AA0-A547-93B744BFA8F0}" dt="2025-01-13T07:59:23.901" v="9717" actId="164"/>
          <ac:picMkLst>
            <pc:docMk/>
            <pc:sldMk cId="931847016" sldId="256"/>
            <ac:picMk id="23" creationId="{716D4142-2477-D7F9-0A80-7AC3F1E23469}"/>
          </ac:picMkLst>
        </pc:picChg>
        <pc:picChg chg="mod">
          <ac:chgData name="Francesco Fransesini" userId="f4b06c69-b125-4814-a67d-adf8dc91bd7e" providerId="ADAL" clId="{3353360F-2337-4AA0-A547-93B744BFA8F0}" dt="2025-01-13T07:57:50.714" v="9704" actId="164"/>
          <ac:picMkLst>
            <pc:docMk/>
            <pc:sldMk cId="931847016" sldId="256"/>
            <ac:picMk id="24" creationId="{32234FAA-32DE-27F4-832D-A60F462634CD}"/>
          </ac:picMkLst>
        </pc:picChg>
      </pc:sldChg>
      <pc:sldChg chg="modSp del mod">
        <pc:chgData name="Francesco Fransesini" userId="f4b06c69-b125-4814-a67d-adf8dc91bd7e" providerId="ADAL" clId="{3353360F-2337-4AA0-A547-93B744BFA8F0}" dt="2025-01-12T14:54:04.755" v="6440" actId="47"/>
        <pc:sldMkLst>
          <pc:docMk/>
          <pc:sldMk cId="3231867041" sldId="257"/>
        </pc:sldMkLst>
      </pc:sldChg>
      <pc:sldChg chg="add del">
        <pc:chgData name="Francesco Fransesini" userId="f4b06c69-b125-4814-a67d-adf8dc91bd7e" providerId="ADAL" clId="{3353360F-2337-4AA0-A547-93B744BFA8F0}" dt="2025-01-12T15:31:25.118" v="7299" actId="47"/>
        <pc:sldMkLst>
          <pc:docMk/>
          <pc:sldMk cId="4261809563" sldId="294"/>
        </pc:sldMkLst>
      </pc:sldChg>
      <pc:sldChg chg="addSp delSp modSp mod modAnim">
        <pc:chgData name="Francesco Fransesini" userId="f4b06c69-b125-4814-a67d-adf8dc91bd7e" providerId="ADAL" clId="{3353360F-2337-4AA0-A547-93B744BFA8F0}" dt="2025-01-12T20:07:32.322" v="9607"/>
        <pc:sldMkLst>
          <pc:docMk/>
          <pc:sldMk cId="1838923196" sldId="320"/>
        </pc:sldMkLst>
        <pc:spChg chg="mod">
          <ac:chgData name="Francesco Fransesini" userId="f4b06c69-b125-4814-a67d-adf8dc91bd7e" providerId="ADAL" clId="{3353360F-2337-4AA0-A547-93B744BFA8F0}" dt="2025-01-12T15:55:26.803" v="7502" actId="20577"/>
          <ac:spMkLst>
            <pc:docMk/>
            <pc:sldMk cId="1838923196" sldId="320"/>
            <ac:spMk id="3" creationId="{00000000-0000-0000-0000-000000000000}"/>
          </ac:spMkLst>
        </pc:spChg>
        <pc:spChg chg="del mod">
          <ac:chgData name="Francesco Fransesini" userId="f4b06c69-b125-4814-a67d-adf8dc91bd7e" providerId="ADAL" clId="{3353360F-2337-4AA0-A547-93B744BFA8F0}" dt="2025-01-12T15:51:02.982" v="7340" actId="478"/>
          <ac:spMkLst>
            <pc:docMk/>
            <pc:sldMk cId="1838923196" sldId="320"/>
            <ac:spMk id="4" creationId="{00000000-0000-0000-0000-000000000000}"/>
          </ac:spMkLst>
        </pc:spChg>
        <pc:spChg chg="add del mod">
          <ac:chgData name="Francesco Fransesini" userId="f4b06c69-b125-4814-a67d-adf8dc91bd7e" providerId="ADAL" clId="{3353360F-2337-4AA0-A547-93B744BFA8F0}" dt="2025-01-12T15:51:04.544" v="7341" actId="478"/>
          <ac:spMkLst>
            <pc:docMk/>
            <pc:sldMk cId="1838923196" sldId="320"/>
            <ac:spMk id="6" creationId="{62A957B3-00A3-9D7F-7CE7-68BE1A6218D2}"/>
          </ac:spMkLst>
        </pc:spChg>
        <pc:spChg chg="add mod">
          <ac:chgData name="Francesco Fransesini" userId="f4b06c69-b125-4814-a67d-adf8dc91bd7e" providerId="ADAL" clId="{3353360F-2337-4AA0-A547-93B744BFA8F0}" dt="2025-01-12T15:58:37.888" v="7652" actId="20577"/>
          <ac:spMkLst>
            <pc:docMk/>
            <pc:sldMk cId="1838923196" sldId="320"/>
            <ac:spMk id="7" creationId="{17FCBA42-C400-AA5F-DB75-F86F33F6A253}"/>
          </ac:spMkLst>
        </pc:spChg>
        <pc:spChg chg="add mod">
          <ac:chgData name="Francesco Fransesini" userId="f4b06c69-b125-4814-a67d-adf8dc91bd7e" providerId="ADAL" clId="{3353360F-2337-4AA0-A547-93B744BFA8F0}" dt="2025-01-12T15:51:23.325" v="7348" actId="1076"/>
          <ac:spMkLst>
            <pc:docMk/>
            <pc:sldMk cId="1838923196" sldId="320"/>
            <ac:spMk id="8" creationId="{CE6251A5-3869-9B9E-6894-AAD723E2179F}"/>
          </ac:spMkLst>
        </pc:spChg>
        <pc:spChg chg="add mod">
          <ac:chgData name="Francesco Fransesini" userId="f4b06c69-b125-4814-a67d-adf8dc91bd7e" providerId="ADAL" clId="{3353360F-2337-4AA0-A547-93B744BFA8F0}" dt="2025-01-12T15:51:23.325" v="7348" actId="1076"/>
          <ac:spMkLst>
            <pc:docMk/>
            <pc:sldMk cId="1838923196" sldId="320"/>
            <ac:spMk id="9" creationId="{2D11BC7E-CC85-2DF2-C932-13DC02D3A6CD}"/>
          </ac:spMkLst>
        </pc:spChg>
        <pc:spChg chg="add mod">
          <ac:chgData name="Francesco Fransesini" userId="f4b06c69-b125-4814-a67d-adf8dc91bd7e" providerId="ADAL" clId="{3353360F-2337-4AA0-A547-93B744BFA8F0}" dt="2025-01-12T15:55:42.422" v="7505" actId="1076"/>
          <ac:spMkLst>
            <pc:docMk/>
            <pc:sldMk cId="1838923196" sldId="320"/>
            <ac:spMk id="10" creationId="{A91880E7-F705-8C20-F30F-30977548CB4A}"/>
          </ac:spMkLst>
        </pc:spChg>
        <pc:spChg chg="add mod">
          <ac:chgData name="Francesco Fransesini" userId="f4b06c69-b125-4814-a67d-adf8dc91bd7e" providerId="ADAL" clId="{3353360F-2337-4AA0-A547-93B744BFA8F0}" dt="2025-01-12T16:02:59.561" v="7691" actId="1076"/>
          <ac:spMkLst>
            <pc:docMk/>
            <pc:sldMk cId="1838923196" sldId="320"/>
            <ac:spMk id="11" creationId="{DB41A8BE-2BE7-2BCE-DFE2-32E922F8EC08}"/>
          </ac:spMkLst>
        </pc:spChg>
        <pc:spChg chg="add del">
          <ac:chgData name="Francesco Fransesini" userId="f4b06c69-b125-4814-a67d-adf8dc91bd7e" providerId="ADAL" clId="{3353360F-2337-4AA0-A547-93B744BFA8F0}" dt="2025-01-12T15:58:01.486" v="7630" actId="22"/>
          <ac:spMkLst>
            <pc:docMk/>
            <pc:sldMk cId="1838923196" sldId="320"/>
            <ac:spMk id="13" creationId="{55F1E7D6-E157-40C5-8A6B-100785EC2F9C}"/>
          </ac:spMkLst>
        </pc:spChg>
        <pc:spChg chg="add mod">
          <ac:chgData name="Francesco Fransesini" userId="f4b06c69-b125-4814-a67d-adf8dc91bd7e" providerId="ADAL" clId="{3353360F-2337-4AA0-A547-93B744BFA8F0}" dt="2025-01-12T16:03:02.496" v="7693" actId="1076"/>
          <ac:spMkLst>
            <pc:docMk/>
            <pc:sldMk cId="1838923196" sldId="320"/>
            <ac:spMk id="14" creationId="{ACB10A63-F1C3-1D25-C9F6-E1313C297EF6}"/>
          </ac:spMkLst>
        </pc:spChg>
        <pc:spChg chg="add mod">
          <ac:chgData name="Francesco Fransesini" userId="f4b06c69-b125-4814-a67d-adf8dc91bd7e" providerId="ADAL" clId="{3353360F-2337-4AA0-A547-93B744BFA8F0}" dt="2025-01-12T15:58:27.498" v="7633" actId="1076"/>
          <ac:spMkLst>
            <pc:docMk/>
            <pc:sldMk cId="1838923196" sldId="320"/>
            <ac:spMk id="15" creationId="{5F67B3C9-D29E-0944-9EC5-C573B31D1AF0}"/>
          </ac:spMkLst>
        </pc:spChg>
        <pc:spChg chg="add mod">
          <ac:chgData name="Francesco Fransesini" userId="f4b06c69-b125-4814-a67d-adf8dc91bd7e" providerId="ADAL" clId="{3353360F-2337-4AA0-A547-93B744BFA8F0}" dt="2025-01-12T15:58:27.498" v="7633" actId="1076"/>
          <ac:spMkLst>
            <pc:docMk/>
            <pc:sldMk cId="1838923196" sldId="320"/>
            <ac:spMk id="16" creationId="{202FEA71-E23C-5C99-B015-5EC888600745}"/>
          </ac:spMkLst>
        </pc:spChg>
        <pc:spChg chg="add mod">
          <ac:chgData name="Francesco Fransesini" userId="f4b06c69-b125-4814-a67d-adf8dc91bd7e" providerId="ADAL" clId="{3353360F-2337-4AA0-A547-93B744BFA8F0}" dt="2025-01-12T16:00:10.343" v="7658"/>
          <ac:spMkLst>
            <pc:docMk/>
            <pc:sldMk cId="1838923196" sldId="320"/>
            <ac:spMk id="18" creationId="{07519E34-B3DD-0FD7-FA4A-B52D8848DE00}"/>
          </ac:spMkLst>
        </pc:spChg>
        <pc:spChg chg="add mod">
          <ac:chgData name="Francesco Fransesini" userId="f4b06c69-b125-4814-a67d-adf8dc91bd7e" providerId="ADAL" clId="{3353360F-2337-4AA0-A547-93B744BFA8F0}" dt="2025-01-12T16:00:50.034" v="7661" actId="164"/>
          <ac:spMkLst>
            <pc:docMk/>
            <pc:sldMk cId="1838923196" sldId="320"/>
            <ac:spMk id="20" creationId="{0E01EFAF-7FFE-8127-1D6D-46F0FC8D8583}"/>
          </ac:spMkLst>
        </pc:spChg>
        <pc:spChg chg="add mod">
          <ac:chgData name="Francesco Fransesini" userId="f4b06c69-b125-4814-a67d-adf8dc91bd7e" providerId="ADAL" clId="{3353360F-2337-4AA0-A547-93B744BFA8F0}" dt="2025-01-12T16:00:50.034" v="7661" actId="164"/>
          <ac:spMkLst>
            <pc:docMk/>
            <pc:sldMk cId="1838923196" sldId="320"/>
            <ac:spMk id="21" creationId="{ACDA3156-852C-2E83-4F7C-092B81EA5400}"/>
          </ac:spMkLst>
        </pc:spChg>
        <pc:spChg chg="add mod">
          <ac:chgData name="Francesco Fransesini" userId="f4b06c69-b125-4814-a67d-adf8dc91bd7e" providerId="ADAL" clId="{3353360F-2337-4AA0-A547-93B744BFA8F0}" dt="2025-01-12T16:00:50.034" v="7661" actId="164"/>
          <ac:spMkLst>
            <pc:docMk/>
            <pc:sldMk cId="1838923196" sldId="320"/>
            <ac:spMk id="22" creationId="{72221A3A-835F-783B-3F3D-287B70EA4E42}"/>
          </ac:spMkLst>
        </pc:spChg>
        <pc:spChg chg="add del mod">
          <ac:chgData name="Francesco Fransesini" userId="f4b06c69-b125-4814-a67d-adf8dc91bd7e" providerId="ADAL" clId="{3353360F-2337-4AA0-A547-93B744BFA8F0}" dt="2025-01-12T16:01:19.507" v="7665" actId="22"/>
          <ac:spMkLst>
            <pc:docMk/>
            <pc:sldMk cId="1838923196" sldId="320"/>
            <ac:spMk id="25" creationId="{BE6C591F-82CF-258F-F7FF-36DDAB262E55}"/>
          </ac:spMkLst>
        </pc:spChg>
        <pc:spChg chg="add del">
          <ac:chgData name="Francesco Fransesini" userId="f4b06c69-b125-4814-a67d-adf8dc91bd7e" providerId="ADAL" clId="{3353360F-2337-4AA0-A547-93B744BFA8F0}" dt="2025-01-12T16:01:22.793" v="7667" actId="22"/>
          <ac:spMkLst>
            <pc:docMk/>
            <pc:sldMk cId="1838923196" sldId="320"/>
            <ac:spMk id="27" creationId="{5A75FD1A-13B4-941D-4448-C3C048616959}"/>
          </ac:spMkLst>
        </pc:spChg>
        <pc:spChg chg="add mod">
          <ac:chgData name="Francesco Fransesini" userId="f4b06c69-b125-4814-a67d-adf8dc91bd7e" providerId="ADAL" clId="{3353360F-2337-4AA0-A547-93B744BFA8F0}" dt="2025-01-12T16:01:39.470" v="7684" actId="1076"/>
          <ac:spMkLst>
            <pc:docMk/>
            <pc:sldMk cId="1838923196" sldId="320"/>
            <ac:spMk id="29" creationId="{DACF289C-6C4A-FF67-FC8E-BB5A2857DD6F}"/>
          </ac:spMkLst>
        </pc:spChg>
        <pc:spChg chg="add mod">
          <ac:chgData name="Francesco Fransesini" userId="f4b06c69-b125-4814-a67d-adf8dc91bd7e" providerId="ADAL" clId="{3353360F-2337-4AA0-A547-93B744BFA8F0}" dt="2025-01-12T16:04:22.947" v="7706" actId="1076"/>
          <ac:spMkLst>
            <pc:docMk/>
            <pc:sldMk cId="1838923196" sldId="320"/>
            <ac:spMk id="31" creationId="{40926F3D-3ED9-C300-0794-CEADC031F322}"/>
          </ac:spMkLst>
        </pc:spChg>
        <pc:spChg chg="add mod">
          <ac:chgData name="Francesco Fransesini" userId="f4b06c69-b125-4814-a67d-adf8dc91bd7e" providerId="ADAL" clId="{3353360F-2337-4AA0-A547-93B744BFA8F0}" dt="2025-01-12T16:07:11.013" v="7985" actId="5793"/>
          <ac:spMkLst>
            <pc:docMk/>
            <pc:sldMk cId="1838923196" sldId="320"/>
            <ac:spMk id="33" creationId="{0968D0E8-8E44-3D5E-048C-556B9CD700A4}"/>
          </ac:spMkLst>
        </pc:spChg>
        <pc:spChg chg="del">
          <ac:chgData name="Francesco Fransesini" userId="f4b06c69-b125-4814-a67d-adf8dc91bd7e" providerId="ADAL" clId="{3353360F-2337-4AA0-A547-93B744BFA8F0}" dt="2025-01-12T15:54:35.719" v="7495" actId="478"/>
          <ac:spMkLst>
            <pc:docMk/>
            <pc:sldMk cId="1838923196" sldId="320"/>
            <ac:spMk id="39" creationId="{8AEE9588-28BF-BA5A-A48B-D824D6DBE60C}"/>
          </ac:spMkLst>
        </pc:spChg>
        <pc:spChg chg="mod">
          <ac:chgData name="Francesco Fransesini" userId="f4b06c69-b125-4814-a67d-adf8dc91bd7e" providerId="ADAL" clId="{3353360F-2337-4AA0-A547-93B744BFA8F0}" dt="2025-01-12T15:54:34.287" v="7494" actId="6549"/>
          <ac:spMkLst>
            <pc:docMk/>
            <pc:sldMk cId="1838923196" sldId="320"/>
            <ac:spMk id="46" creationId="{1D08CFD7-4DAD-FD85-7B35-F9769EA02171}"/>
          </ac:spMkLst>
        </pc:spChg>
        <pc:grpChg chg="add mod">
          <ac:chgData name="Francesco Fransesini" userId="f4b06c69-b125-4814-a67d-adf8dc91bd7e" providerId="ADAL" clId="{3353360F-2337-4AA0-A547-93B744BFA8F0}" dt="2025-01-12T16:00:50.034" v="7661" actId="164"/>
          <ac:grpSpMkLst>
            <pc:docMk/>
            <pc:sldMk cId="1838923196" sldId="320"/>
            <ac:grpSpMk id="23" creationId="{6545B460-FF7B-778E-8379-F9C4EB109486}"/>
          </ac:grpSpMkLst>
        </pc:grpChg>
        <pc:grpChg chg="del">
          <ac:chgData name="Francesco Fransesini" userId="f4b06c69-b125-4814-a67d-adf8dc91bd7e" providerId="ADAL" clId="{3353360F-2337-4AA0-A547-93B744BFA8F0}" dt="2025-01-12T15:54:44.627" v="7496" actId="478"/>
          <ac:grpSpMkLst>
            <pc:docMk/>
            <pc:sldMk cId="1838923196" sldId="320"/>
            <ac:grpSpMk id="35" creationId="{942451E0-9D79-D357-BD63-BE7F45B85E27}"/>
          </ac:grpSpMkLst>
        </pc:grpChg>
        <pc:picChg chg="add mod">
          <ac:chgData name="Francesco Fransesini" userId="f4b06c69-b125-4814-a67d-adf8dc91bd7e" providerId="ADAL" clId="{3353360F-2337-4AA0-A547-93B744BFA8F0}" dt="2025-01-12T16:00:10.343" v="7658"/>
          <ac:picMkLst>
            <pc:docMk/>
            <pc:sldMk cId="1838923196" sldId="320"/>
            <ac:picMk id="17" creationId="{DC58F103-354D-1C8B-856C-003CC86024A9}"/>
          </ac:picMkLst>
        </pc:picChg>
        <pc:picChg chg="add mod">
          <ac:chgData name="Francesco Fransesini" userId="f4b06c69-b125-4814-a67d-adf8dc91bd7e" providerId="ADAL" clId="{3353360F-2337-4AA0-A547-93B744BFA8F0}" dt="2025-01-12T16:00:50.034" v="7661" actId="164"/>
          <ac:picMkLst>
            <pc:docMk/>
            <pc:sldMk cId="1838923196" sldId="320"/>
            <ac:picMk id="19" creationId="{829B0573-9E84-B1F0-00E0-953D0259C1CA}"/>
          </ac:picMkLst>
        </pc:picChg>
        <pc:picChg chg="add mod">
          <ac:chgData name="Francesco Fransesini" userId="f4b06c69-b125-4814-a67d-adf8dc91bd7e" providerId="ADAL" clId="{3353360F-2337-4AA0-A547-93B744BFA8F0}" dt="2025-01-12T16:04:14.904" v="7703" actId="1076"/>
          <ac:picMkLst>
            <pc:docMk/>
            <pc:sldMk cId="1838923196" sldId="320"/>
            <ac:picMk id="32" creationId="{C5423D14-0152-A39E-A3B3-D86BA8638644}"/>
          </ac:picMkLst>
        </pc:picChg>
      </pc:sldChg>
      <pc:sldChg chg="modSp add del mod">
        <pc:chgData name="Francesco Fransesini" userId="f4b06c69-b125-4814-a67d-adf8dc91bd7e" providerId="ADAL" clId="{3353360F-2337-4AA0-A547-93B744BFA8F0}" dt="2025-01-12T15:31:21.255" v="7298" actId="47"/>
        <pc:sldMkLst>
          <pc:docMk/>
          <pc:sldMk cId="1524054117" sldId="321"/>
        </pc:sldMkLst>
        <pc:spChg chg="mod">
          <ac:chgData name="Francesco Fransesini" userId="f4b06c69-b125-4814-a67d-adf8dc91bd7e" providerId="ADAL" clId="{3353360F-2337-4AA0-A547-93B744BFA8F0}" dt="2025-01-12T15:30:48.430" v="7297" actId="1076"/>
          <ac:spMkLst>
            <pc:docMk/>
            <pc:sldMk cId="1524054117" sldId="321"/>
            <ac:spMk id="10" creationId="{4FAB007D-CAA7-10E0-DE3D-D2A6D656FC8D}"/>
          </ac:spMkLst>
        </pc:spChg>
        <pc:spChg chg="mod">
          <ac:chgData name="Francesco Fransesini" userId="f4b06c69-b125-4814-a67d-adf8dc91bd7e" providerId="ADAL" clId="{3353360F-2337-4AA0-A547-93B744BFA8F0}" dt="2025-01-12T15:30:45.225" v="7296" actId="20578"/>
          <ac:spMkLst>
            <pc:docMk/>
            <pc:sldMk cId="1524054117" sldId="321"/>
            <ac:spMk id="11" creationId="{0CC8F2B0-CEAB-D37F-1A7D-BE0E6141C6A6}"/>
          </ac:spMkLst>
        </pc:spChg>
      </pc:sldChg>
      <pc:sldChg chg="addSp delSp modSp mod delAnim modAnim">
        <pc:chgData name="Francesco Fransesini" userId="f4b06c69-b125-4814-a67d-adf8dc91bd7e" providerId="ADAL" clId="{3353360F-2337-4AA0-A547-93B744BFA8F0}" dt="2025-01-13T10:02:55.409" v="10303" actId="478"/>
        <pc:sldMkLst>
          <pc:docMk/>
          <pc:sldMk cId="3115896112" sldId="345"/>
        </pc:sldMkLst>
        <pc:spChg chg="add mod">
          <ac:chgData name="Francesco Fransesini" userId="f4b06c69-b125-4814-a67d-adf8dc91bd7e" providerId="ADAL" clId="{3353360F-2337-4AA0-A547-93B744BFA8F0}" dt="2025-01-10T14:35:13.167" v="570" actId="1076"/>
          <ac:spMkLst>
            <pc:docMk/>
            <pc:sldMk cId="3115896112" sldId="345"/>
            <ac:spMk id="4" creationId="{BEF49A2E-EA65-88F6-5310-B868BC385576}"/>
          </ac:spMkLst>
        </pc:spChg>
        <pc:spChg chg="mod">
          <ac:chgData name="Francesco Fransesini" userId="f4b06c69-b125-4814-a67d-adf8dc91bd7e" providerId="ADAL" clId="{3353360F-2337-4AA0-A547-93B744BFA8F0}" dt="2025-01-12T18:33:38.749" v="8054" actId="1076"/>
          <ac:spMkLst>
            <pc:docMk/>
            <pc:sldMk cId="3115896112" sldId="345"/>
            <ac:spMk id="5" creationId="{B3A4A1A5-5B0D-8950-DAD0-A32C4277ECAC}"/>
          </ac:spMkLst>
        </pc:spChg>
        <pc:spChg chg="add mod">
          <ac:chgData name="Francesco Fransesini" userId="f4b06c69-b125-4814-a67d-adf8dc91bd7e" providerId="ADAL" clId="{3353360F-2337-4AA0-A547-93B744BFA8F0}" dt="2025-01-10T14:35:13.167" v="570" actId="1076"/>
          <ac:spMkLst>
            <pc:docMk/>
            <pc:sldMk cId="3115896112" sldId="345"/>
            <ac:spMk id="11" creationId="{045B4304-684A-F0CB-A9CA-F359C1F3029A}"/>
          </ac:spMkLst>
        </pc:spChg>
        <pc:spChg chg="add mod">
          <ac:chgData name="Francesco Fransesini" userId="f4b06c69-b125-4814-a67d-adf8dc91bd7e" providerId="ADAL" clId="{3353360F-2337-4AA0-A547-93B744BFA8F0}" dt="2025-01-10T14:35:13.167" v="570" actId="1076"/>
          <ac:spMkLst>
            <pc:docMk/>
            <pc:sldMk cId="3115896112" sldId="345"/>
            <ac:spMk id="15" creationId="{F559769D-E05B-C238-F086-346104CF3CF4}"/>
          </ac:spMkLst>
        </pc:spChg>
        <pc:spChg chg="add mod">
          <ac:chgData name="Francesco Fransesini" userId="f4b06c69-b125-4814-a67d-adf8dc91bd7e" providerId="ADAL" clId="{3353360F-2337-4AA0-A547-93B744BFA8F0}" dt="2025-01-10T14:35:13.167" v="570" actId="1076"/>
          <ac:spMkLst>
            <pc:docMk/>
            <pc:sldMk cId="3115896112" sldId="345"/>
            <ac:spMk id="18" creationId="{0DC79BE0-1BA0-1D15-D13F-F9F4798504D4}"/>
          </ac:spMkLst>
        </pc:spChg>
        <pc:spChg chg="add mod">
          <ac:chgData name="Francesco Fransesini" userId="f4b06c69-b125-4814-a67d-adf8dc91bd7e" providerId="ADAL" clId="{3353360F-2337-4AA0-A547-93B744BFA8F0}" dt="2025-01-10T14:35:13.167" v="570" actId="1076"/>
          <ac:spMkLst>
            <pc:docMk/>
            <pc:sldMk cId="3115896112" sldId="345"/>
            <ac:spMk id="20" creationId="{FC230D1D-CD1B-850E-9C13-0F237CEB4659}"/>
          </ac:spMkLst>
        </pc:spChg>
        <pc:spChg chg="add mod">
          <ac:chgData name="Francesco Fransesini" userId="f4b06c69-b125-4814-a67d-adf8dc91bd7e" providerId="ADAL" clId="{3353360F-2337-4AA0-A547-93B744BFA8F0}" dt="2025-01-13T09:24:43.415" v="9821" actId="20577"/>
          <ac:spMkLst>
            <pc:docMk/>
            <pc:sldMk cId="3115896112" sldId="345"/>
            <ac:spMk id="22" creationId="{0A7F2751-360F-9135-2C1D-26A799DD3A0F}"/>
          </ac:spMkLst>
        </pc:spChg>
        <pc:spChg chg="add mod">
          <ac:chgData name="Francesco Fransesini" userId="f4b06c69-b125-4814-a67d-adf8dc91bd7e" providerId="ADAL" clId="{3353360F-2337-4AA0-A547-93B744BFA8F0}" dt="2025-01-13T09:24:41.659" v="9820" actId="20577"/>
          <ac:spMkLst>
            <pc:docMk/>
            <pc:sldMk cId="3115896112" sldId="345"/>
            <ac:spMk id="24" creationId="{7D8BA597-2FD8-5141-0D93-97E4EC3647CF}"/>
          </ac:spMkLst>
        </pc:spChg>
        <pc:spChg chg="add mod">
          <ac:chgData name="Francesco Fransesini" userId="f4b06c69-b125-4814-a67d-adf8dc91bd7e" providerId="ADAL" clId="{3353360F-2337-4AA0-A547-93B744BFA8F0}" dt="2025-01-13T09:24:39.687" v="9819" actId="20577"/>
          <ac:spMkLst>
            <pc:docMk/>
            <pc:sldMk cId="3115896112" sldId="345"/>
            <ac:spMk id="26" creationId="{6C5FC898-E76D-F00C-04DD-6FD1D83EF5B3}"/>
          </ac:spMkLst>
        </pc:spChg>
        <pc:spChg chg="add mod">
          <ac:chgData name="Francesco Fransesini" userId="f4b06c69-b125-4814-a67d-adf8dc91bd7e" providerId="ADAL" clId="{3353360F-2337-4AA0-A547-93B744BFA8F0}" dt="2025-01-13T09:24:37.396" v="9818" actId="20577"/>
          <ac:spMkLst>
            <pc:docMk/>
            <pc:sldMk cId="3115896112" sldId="345"/>
            <ac:spMk id="28" creationId="{10440DDB-31B2-E292-F889-6E450B74E178}"/>
          </ac:spMkLst>
        </pc:spChg>
        <pc:spChg chg="add mod">
          <ac:chgData name="Francesco Fransesini" userId="f4b06c69-b125-4814-a67d-adf8dc91bd7e" providerId="ADAL" clId="{3353360F-2337-4AA0-A547-93B744BFA8F0}" dt="2025-01-13T09:24:34.945" v="9817" actId="20577"/>
          <ac:spMkLst>
            <pc:docMk/>
            <pc:sldMk cId="3115896112" sldId="345"/>
            <ac:spMk id="30" creationId="{B32A16BE-650F-EA73-E9F9-F3A5B3CCDE3C}"/>
          </ac:spMkLst>
        </pc:spChg>
        <pc:spChg chg="add mod">
          <ac:chgData name="Francesco Fransesini" userId="f4b06c69-b125-4814-a67d-adf8dc91bd7e" providerId="ADAL" clId="{3353360F-2337-4AA0-A547-93B744BFA8F0}" dt="2025-01-10T14:35:13.167" v="570" actId="1076"/>
          <ac:spMkLst>
            <pc:docMk/>
            <pc:sldMk cId="3115896112" sldId="345"/>
            <ac:spMk id="32" creationId="{7363F5D6-1253-DB3D-82DD-31F193CAD3B6}"/>
          </ac:spMkLst>
        </pc:spChg>
        <pc:spChg chg="add mod">
          <ac:chgData name="Francesco Fransesini" userId="f4b06c69-b125-4814-a67d-adf8dc91bd7e" providerId="ADAL" clId="{3353360F-2337-4AA0-A547-93B744BFA8F0}" dt="2025-01-10T14:35:13.167" v="570" actId="1076"/>
          <ac:spMkLst>
            <pc:docMk/>
            <pc:sldMk cId="3115896112" sldId="345"/>
            <ac:spMk id="34" creationId="{8B9AEDC9-8BA9-4E9D-AC65-A84A35CBCCBB}"/>
          </ac:spMkLst>
        </pc:spChg>
        <pc:spChg chg="add mod">
          <ac:chgData name="Francesco Fransesini" userId="f4b06c69-b125-4814-a67d-adf8dc91bd7e" providerId="ADAL" clId="{3353360F-2337-4AA0-A547-93B744BFA8F0}" dt="2025-01-10T14:35:13.167" v="570" actId="1076"/>
          <ac:spMkLst>
            <pc:docMk/>
            <pc:sldMk cId="3115896112" sldId="345"/>
            <ac:spMk id="36" creationId="{7E27E62F-DF7B-3DB3-BC29-1C238934D9C4}"/>
          </ac:spMkLst>
        </pc:spChg>
        <pc:spChg chg="add mod">
          <ac:chgData name="Francesco Fransesini" userId="f4b06c69-b125-4814-a67d-adf8dc91bd7e" providerId="ADAL" clId="{3353360F-2337-4AA0-A547-93B744BFA8F0}" dt="2025-01-10T14:35:13.167" v="570" actId="1076"/>
          <ac:spMkLst>
            <pc:docMk/>
            <pc:sldMk cId="3115896112" sldId="345"/>
            <ac:spMk id="38" creationId="{7CB8E6D7-B512-06AE-FCA2-676018A2AE47}"/>
          </ac:spMkLst>
        </pc:spChg>
        <pc:spChg chg="add mod">
          <ac:chgData name="Francesco Fransesini" userId="f4b06c69-b125-4814-a67d-adf8dc91bd7e" providerId="ADAL" clId="{3353360F-2337-4AA0-A547-93B744BFA8F0}" dt="2025-01-10T14:35:13.167" v="570" actId="1076"/>
          <ac:spMkLst>
            <pc:docMk/>
            <pc:sldMk cId="3115896112" sldId="345"/>
            <ac:spMk id="40" creationId="{4A9A4132-E4D9-556A-032B-F455704DF315}"/>
          </ac:spMkLst>
        </pc:spChg>
        <pc:spChg chg="add mod">
          <ac:chgData name="Francesco Fransesini" userId="f4b06c69-b125-4814-a67d-adf8dc91bd7e" providerId="ADAL" clId="{3353360F-2337-4AA0-A547-93B744BFA8F0}" dt="2025-01-10T14:55:13.139" v="948" actId="1076"/>
          <ac:spMkLst>
            <pc:docMk/>
            <pc:sldMk cId="3115896112" sldId="345"/>
            <ac:spMk id="41" creationId="{38AA09EF-B461-D109-0FE2-9DD4AC673EF5}"/>
          </ac:spMkLst>
        </pc:spChg>
        <pc:spChg chg="add mod">
          <ac:chgData name="Francesco Fransesini" userId="f4b06c69-b125-4814-a67d-adf8dc91bd7e" providerId="ADAL" clId="{3353360F-2337-4AA0-A547-93B744BFA8F0}" dt="2025-01-10T14:35:13.167" v="570" actId="1076"/>
          <ac:spMkLst>
            <pc:docMk/>
            <pc:sldMk cId="3115896112" sldId="345"/>
            <ac:spMk id="42" creationId="{856AE000-3E56-389A-F1B2-89DE41DB5AA5}"/>
          </ac:spMkLst>
        </pc:spChg>
        <pc:spChg chg="add mod">
          <ac:chgData name="Francesco Fransesini" userId="f4b06c69-b125-4814-a67d-adf8dc91bd7e" providerId="ADAL" clId="{3353360F-2337-4AA0-A547-93B744BFA8F0}" dt="2025-01-13T09:24:33.166" v="9816" actId="20577"/>
          <ac:spMkLst>
            <pc:docMk/>
            <pc:sldMk cId="3115896112" sldId="345"/>
            <ac:spMk id="43" creationId="{C8489435-1A1E-7FEF-FE4D-A7DB13078DE0}"/>
          </ac:spMkLst>
        </pc:spChg>
        <pc:spChg chg="add mod">
          <ac:chgData name="Francesco Fransesini" userId="f4b06c69-b125-4814-a67d-adf8dc91bd7e" providerId="ADAL" clId="{3353360F-2337-4AA0-A547-93B744BFA8F0}" dt="2025-01-13T09:24:29.598" v="9815" actId="20577"/>
          <ac:spMkLst>
            <pc:docMk/>
            <pc:sldMk cId="3115896112" sldId="345"/>
            <ac:spMk id="44" creationId="{69512E1F-8405-DF72-EF8D-DD5CC06126C6}"/>
          </ac:spMkLst>
        </pc:spChg>
        <pc:spChg chg="add mod">
          <ac:chgData name="Francesco Fransesini" userId="f4b06c69-b125-4814-a67d-adf8dc91bd7e" providerId="ADAL" clId="{3353360F-2337-4AA0-A547-93B744BFA8F0}" dt="2025-01-13T09:24:27.024" v="9814" actId="20577"/>
          <ac:spMkLst>
            <pc:docMk/>
            <pc:sldMk cId="3115896112" sldId="345"/>
            <ac:spMk id="45" creationId="{75F244AC-D9D2-1E27-B019-6A288AF1A331}"/>
          </ac:spMkLst>
        </pc:spChg>
        <pc:spChg chg="add mod">
          <ac:chgData name="Francesco Fransesini" userId="f4b06c69-b125-4814-a67d-adf8dc91bd7e" providerId="ADAL" clId="{3353360F-2337-4AA0-A547-93B744BFA8F0}" dt="2025-01-13T09:24:25.376" v="9813" actId="20577"/>
          <ac:spMkLst>
            <pc:docMk/>
            <pc:sldMk cId="3115896112" sldId="345"/>
            <ac:spMk id="46" creationId="{1101E579-BF33-C4DD-D30D-85B5DDF2FB0A}"/>
          </ac:spMkLst>
        </pc:spChg>
        <pc:spChg chg="add mod">
          <ac:chgData name="Francesco Fransesini" userId="f4b06c69-b125-4814-a67d-adf8dc91bd7e" providerId="ADAL" clId="{3353360F-2337-4AA0-A547-93B744BFA8F0}" dt="2025-01-13T09:24:23.731" v="9812" actId="20577"/>
          <ac:spMkLst>
            <pc:docMk/>
            <pc:sldMk cId="3115896112" sldId="345"/>
            <ac:spMk id="47" creationId="{724A2B35-908B-A7FB-3713-296D545FAC3D}"/>
          </ac:spMkLst>
        </pc:spChg>
        <pc:spChg chg="add mod">
          <ac:chgData name="Francesco Fransesini" userId="f4b06c69-b125-4814-a67d-adf8dc91bd7e" providerId="ADAL" clId="{3353360F-2337-4AA0-A547-93B744BFA8F0}" dt="2025-01-13T09:24:22.245" v="9811" actId="20577"/>
          <ac:spMkLst>
            <pc:docMk/>
            <pc:sldMk cId="3115896112" sldId="345"/>
            <ac:spMk id="48" creationId="{CFC871E5-17A3-2016-8808-D7CB4B57E57C}"/>
          </ac:spMkLst>
        </pc:spChg>
        <pc:spChg chg="add mod">
          <ac:chgData name="Francesco Fransesini" userId="f4b06c69-b125-4814-a67d-adf8dc91bd7e" providerId="ADAL" clId="{3353360F-2337-4AA0-A547-93B744BFA8F0}" dt="2025-01-10T14:35:24.397" v="571" actId="1076"/>
          <ac:spMkLst>
            <pc:docMk/>
            <pc:sldMk cId="3115896112" sldId="345"/>
            <ac:spMk id="49" creationId="{74FE57C8-E8BB-936B-0A4E-F61DA575A985}"/>
          </ac:spMkLst>
        </pc:spChg>
        <pc:spChg chg="add mod">
          <ac:chgData name="Francesco Fransesini" userId="f4b06c69-b125-4814-a67d-adf8dc91bd7e" providerId="ADAL" clId="{3353360F-2337-4AA0-A547-93B744BFA8F0}" dt="2025-01-10T14:35:24.397" v="571" actId="1076"/>
          <ac:spMkLst>
            <pc:docMk/>
            <pc:sldMk cId="3115896112" sldId="345"/>
            <ac:spMk id="50" creationId="{ED87A963-D8C2-F570-2C4F-761F8B8BD0CA}"/>
          </ac:spMkLst>
        </pc:spChg>
        <pc:spChg chg="add mod">
          <ac:chgData name="Francesco Fransesini" userId="f4b06c69-b125-4814-a67d-adf8dc91bd7e" providerId="ADAL" clId="{3353360F-2337-4AA0-A547-93B744BFA8F0}" dt="2025-01-10T14:35:24.397" v="571" actId="1076"/>
          <ac:spMkLst>
            <pc:docMk/>
            <pc:sldMk cId="3115896112" sldId="345"/>
            <ac:spMk id="51" creationId="{B9F4F162-D98C-A1A0-4084-4589CE3478BE}"/>
          </ac:spMkLst>
        </pc:spChg>
        <pc:spChg chg="add mod">
          <ac:chgData name="Francesco Fransesini" userId="f4b06c69-b125-4814-a67d-adf8dc91bd7e" providerId="ADAL" clId="{3353360F-2337-4AA0-A547-93B744BFA8F0}" dt="2025-01-10T14:35:24.397" v="571" actId="1076"/>
          <ac:spMkLst>
            <pc:docMk/>
            <pc:sldMk cId="3115896112" sldId="345"/>
            <ac:spMk id="52" creationId="{34C2018E-3337-65A2-A1EA-8A830240E54E}"/>
          </ac:spMkLst>
        </pc:spChg>
        <pc:spChg chg="add mod">
          <ac:chgData name="Francesco Fransesini" userId="f4b06c69-b125-4814-a67d-adf8dc91bd7e" providerId="ADAL" clId="{3353360F-2337-4AA0-A547-93B744BFA8F0}" dt="2025-01-10T14:35:24.397" v="571" actId="1076"/>
          <ac:spMkLst>
            <pc:docMk/>
            <pc:sldMk cId="3115896112" sldId="345"/>
            <ac:spMk id="53" creationId="{3A411994-A2CE-80D7-AA4A-AD403DD12489}"/>
          </ac:spMkLst>
        </pc:spChg>
        <pc:spChg chg="add mod">
          <ac:chgData name="Francesco Fransesini" userId="f4b06c69-b125-4814-a67d-adf8dc91bd7e" providerId="ADAL" clId="{3353360F-2337-4AA0-A547-93B744BFA8F0}" dt="2025-01-10T14:35:24.397" v="571" actId="1076"/>
          <ac:spMkLst>
            <pc:docMk/>
            <pc:sldMk cId="3115896112" sldId="345"/>
            <ac:spMk id="54" creationId="{5AA5A023-2CB1-8898-F74B-CADE2D3B3C82}"/>
          </ac:spMkLst>
        </pc:spChg>
        <pc:spChg chg="add mod">
          <ac:chgData name="Francesco Fransesini" userId="f4b06c69-b125-4814-a67d-adf8dc91bd7e" providerId="ADAL" clId="{3353360F-2337-4AA0-A547-93B744BFA8F0}" dt="2025-01-10T14:35:24.397" v="571" actId="1076"/>
          <ac:spMkLst>
            <pc:docMk/>
            <pc:sldMk cId="3115896112" sldId="345"/>
            <ac:spMk id="55" creationId="{5C554B27-DEA2-14D9-DEB6-9DCC7B9B23D7}"/>
          </ac:spMkLst>
        </pc:spChg>
        <pc:spChg chg="add mod">
          <ac:chgData name="Francesco Fransesini" userId="f4b06c69-b125-4814-a67d-adf8dc91bd7e" providerId="ADAL" clId="{3353360F-2337-4AA0-A547-93B744BFA8F0}" dt="2025-01-10T14:35:24.397" v="571" actId="1076"/>
          <ac:spMkLst>
            <pc:docMk/>
            <pc:sldMk cId="3115896112" sldId="345"/>
            <ac:spMk id="56" creationId="{CAEBCD07-97E3-50A4-FF3E-7A7BF80061D0}"/>
          </ac:spMkLst>
        </pc:spChg>
        <pc:spChg chg="add mod">
          <ac:chgData name="Francesco Fransesini" userId="f4b06c69-b125-4814-a67d-adf8dc91bd7e" providerId="ADAL" clId="{3353360F-2337-4AA0-A547-93B744BFA8F0}" dt="2025-01-10T14:35:24.397" v="571" actId="1076"/>
          <ac:spMkLst>
            <pc:docMk/>
            <pc:sldMk cId="3115896112" sldId="345"/>
            <ac:spMk id="57" creationId="{9F3366F5-C4D5-CA40-2135-64858CAF7042}"/>
          </ac:spMkLst>
        </pc:spChg>
        <pc:spChg chg="add mod">
          <ac:chgData name="Francesco Fransesini" userId="f4b06c69-b125-4814-a67d-adf8dc91bd7e" providerId="ADAL" clId="{3353360F-2337-4AA0-A547-93B744BFA8F0}" dt="2025-01-10T14:35:24.397" v="571" actId="1076"/>
          <ac:spMkLst>
            <pc:docMk/>
            <pc:sldMk cId="3115896112" sldId="345"/>
            <ac:spMk id="58" creationId="{1AD03443-EC89-2330-AF0E-705F2A563AB6}"/>
          </ac:spMkLst>
        </pc:spChg>
        <pc:spChg chg="add mod">
          <ac:chgData name="Francesco Fransesini" userId="f4b06c69-b125-4814-a67d-adf8dc91bd7e" providerId="ADAL" clId="{3353360F-2337-4AA0-A547-93B744BFA8F0}" dt="2025-01-10T14:35:24.397" v="571" actId="1076"/>
          <ac:spMkLst>
            <pc:docMk/>
            <pc:sldMk cId="3115896112" sldId="345"/>
            <ac:spMk id="59" creationId="{61FD1A3B-771F-F54F-F68D-B5DBC454F058}"/>
          </ac:spMkLst>
        </pc:spChg>
        <pc:picChg chg="del mod">
          <ac:chgData name="Francesco Fransesini" userId="f4b06c69-b125-4814-a67d-adf8dc91bd7e" providerId="ADAL" clId="{3353360F-2337-4AA0-A547-93B744BFA8F0}" dt="2025-01-13T10:02:55.409" v="10303" actId="478"/>
          <ac:picMkLst>
            <pc:docMk/>
            <pc:sldMk cId="3115896112" sldId="345"/>
            <ac:picMk id="13" creationId="{8B4B9DFC-5FB1-1A52-FADB-F4A7C4129366}"/>
          </ac:picMkLst>
        </pc:picChg>
      </pc:sldChg>
      <pc:sldChg chg="addSp delSp modSp mod modAnim">
        <pc:chgData name="Francesco Fransesini" userId="f4b06c69-b125-4814-a67d-adf8dc91bd7e" providerId="ADAL" clId="{3353360F-2337-4AA0-A547-93B744BFA8F0}" dt="2025-01-13T10:02:23.983" v="10302" actId="20577"/>
        <pc:sldMkLst>
          <pc:docMk/>
          <pc:sldMk cId="1909636077" sldId="348"/>
        </pc:sldMkLst>
        <pc:spChg chg="mod">
          <ac:chgData name="Francesco Fransesini" userId="f4b06c69-b125-4814-a67d-adf8dc91bd7e" providerId="ADAL" clId="{3353360F-2337-4AA0-A547-93B744BFA8F0}" dt="2025-01-12T19:41:36.169" v="8475" actId="1076"/>
          <ac:spMkLst>
            <pc:docMk/>
            <pc:sldMk cId="1909636077" sldId="348"/>
            <ac:spMk id="3" creationId="{E6722106-92AB-7263-1DB6-C3689F9138BA}"/>
          </ac:spMkLst>
        </pc:spChg>
        <pc:spChg chg="del">
          <ac:chgData name="Francesco Fransesini" userId="f4b06c69-b125-4814-a67d-adf8dc91bd7e" providerId="ADAL" clId="{3353360F-2337-4AA0-A547-93B744BFA8F0}" dt="2025-01-12T19:26:48.703" v="8474" actId="478"/>
          <ac:spMkLst>
            <pc:docMk/>
            <pc:sldMk cId="1909636077" sldId="348"/>
            <ac:spMk id="4" creationId="{C8D8CF50-5075-64EA-6B0D-667DF3E8DA8D}"/>
          </ac:spMkLst>
        </pc:spChg>
        <pc:spChg chg="add mod">
          <ac:chgData name="Francesco Fransesini" userId="f4b06c69-b125-4814-a67d-adf8dc91bd7e" providerId="ADAL" clId="{3353360F-2337-4AA0-A547-93B744BFA8F0}" dt="2025-01-13T09:58:56.634" v="10253" actId="20577"/>
          <ac:spMkLst>
            <pc:docMk/>
            <pc:sldMk cId="1909636077" sldId="348"/>
            <ac:spMk id="5" creationId="{CDF0F44E-FDD0-7BA8-C143-73AC3F2A470C}"/>
          </ac:spMkLst>
        </pc:spChg>
        <pc:spChg chg="add mod">
          <ac:chgData name="Francesco Fransesini" userId="f4b06c69-b125-4814-a67d-adf8dc91bd7e" providerId="ADAL" clId="{3353360F-2337-4AA0-A547-93B744BFA8F0}" dt="2025-01-13T09:59:33.513" v="10272" actId="20577"/>
          <ac:spMkLst>
            <pc:docMk/>
            <pc:sldMk cId="1909636077" sldId="348"/>
            <ac:spMk id="6" creationId="{D98875A6-26ED-EEAC-E074-4C6F55C0D7C6}"/>
          </ac:spMkLst>
        </pc:spChg>
        <pc:spChg chg="add mod">
          <ac:chgData name="Francesco Fransesini" userId="f4b06c69-b125-4814-a67d-adf8dc91bd7e" providerId="ADAL" clId="{3353360F-2337-4AA0-A547-93B744BFA8F0}" dt="2025-01-13T10:00:57.432" v="10287" actId="20577"/>
          <ac:spMkLst>
            <pc:docMk/>
            <pc:sldMk cId="1909636077" sldId="348"/>
            <ac:spMk id="7" creationId="{1C43A628-3DCB-FE6B-0B9A-8037EF94F6A9}"/>
          </ac:spMkLst>
        </pc:spChg>
        <pc:spChg chg="add mod">
          <ac:chgData name="Francesco Fransesini" userId="f4b06c69-b125-4814-a67d-adf8dc91bd7e" providerId="ADAL" clId="{3353360F-2337-4AA0-A547-93B744BFA8F0}" dt="2025-01-12T19:54:16.957" v="9277" actId="1076"/>
          <ac:spMkLst>
            <pc:docMk/>
            <pc:sldMk cId="1909636077" sldId="348"/>
            <ac:spMk id="8" creationId="{03A1700B-97E0-7ABA-C2EA-0B2832A57E34}"/>
          </ac:spMkLst>
        </pc:spChg>
        <pc:spChg chg="add mod">
          <ac:chgData name="Francesco Fransesini" userId="f4b06c69-b125-4814-a67d-adf8dc91bd7e" providerId="ADAL" clId="{3353360F-2337-4AA0-A547-93B744BFA8F0}" dt="2025-01-13T10:02:23.983" v="10302" actId="20577"/>
          <ac:spMkLst>
            <pc:docMk/>
            <pc:sldMk cId="1909636077" sldId="348"/>
            <ac:spMk id="9" creationId="{7B4B0FDD-EB34-9BA8-A65C-5510A57D52AB}"/>
          </ac:spMkLst>
        </pc:spChg>
      </pc:sldChg>
      <pc:sldChg chg="del">
        <pc:chgData name="Francesco Fransesini" userId="f4b06c69-b125-4814-a67d-adf8dc91bd7e" providerId="ADAL" clId="{3353360F-2337-4AA0-A547-93B744BFA8F0}" dt="2025-01-11T17:08:58.097" v="6228" actId="47"/>
        <pc:sldMkLst>
          <pc:docMk/>
          <pc:sldMk cId="3803098595" sldId="349"/>
        </pc:sldMkLst>
      </pc:sldChg>
      <pc:sldChg chg="del">
        <pc:chgData name="Francesco Fransesini" userId="f4b06c69-b125-4814-a67d-adf8dc91bd7e" providerId="ADAL" clId="{3353360F-2337-4AA0-A547-93B744BFA8F0}" dt="2025-01-11T17:08:59.072" v="6229" actId="47"/>
        <pc:sldMkLst>
          <pc:docMk/>
          <pc:sldMk cId="1853790111" sldId="350"/>
        </pc:sldMkLst>
      </pc:sldChg>
      <pc:sldChg chg="del">
        <pc:chgData name="Francesco Fransesini" userId="f4b06c69-b125-4814-a67d-adf8dc91bd7e" providerId="ADAL" clId="{3353360F-2337-4AA0-A547-93B744BFA8F0}" dt="2025-01-11T17:09:00.175" v="6230" actId="47"/>
        <pc:sldMkLst>
          <pc:docMk/>
          <pc:sldMk cId="3885995372" sldId="351"/>
        </pc:sldMkLst>
      </pc:sldChg>
      <pc:sldChg chg="delSp del mod">
        <pc:chgData name="Francesco Fransesini" userId="f4b06c69-b125-4814-a67d-adf8dc91bd7e" providerId="ADAL" clId="{3353360F-2337-4AA0-A547-93B744BFA8F0}" dt="2025-01-11T17:09:01.663" v="6231" actId="47"/>
        <pc:sldMkLst>
          <pc:docMk/>
          <pc:sldMk cId="3976121186" sldId="352"/>
        </pc:sldMkLst>
      </pc:sldChg>
      <pc:sldChg chg="del">
        <pc:chgData name="Francesco Fransesini" userId="f4b06c69-b125-4814-a67d-adf8dc91bd7e" providerId="ADAL" clId="{3353360F-2337-4AA0-A547-93B744BFA8F0}" dt="2025-01-11T17:09:02.950" v="6232" actId="47"/>
        <pc:sldMkLst>
          <pc:docMk/>
          <pc:sldMk cId="299360339" sldId="353"/>
        </pc:sldMkLst>
      </pc:sldChg>
      <pc:sldChg chg="del">
        <pc:chgData name="Francesco Fransesini" userId="f4b06c69-b125-4814-a67d-adf8dc91bd7e" providerId="ADAL" clId="{3353360F-2337-4AA0-A547-93B744BFA8F0}" dt="2025-01-11T17:08:56.868" v="6227" actId="47"/>
        <pc:sldMkLst>
          <pc:docMk/>
          <pc:sldMk cId="2064135299" sldId="411"/>
        </pc:sldMkLst>
      </pc:sldChg>
      <pc:sldChg chg="del">
        <pc:chgData name="Francesco Fransesini" userId="f4b06c69-b125-4814-a67d-adf8dc91bd7e" providerId="ADAL" clId="{3353360F-2337-4AA0-A547-93B744BFA8F0}" dt="2025-01-11T17:08:55.239" v="6226" actId="47"/>
        <pc:sldMkLst>
          <pc:docMk/>
          <pc:sldMk cId="1746794704" sldId="433"/>
        </pc:sldMkLst>
      </pc:sldChg>
      <pc:sldChg chg="addSp delSp modSp mod modAnim">
        <pc:chgData name="Francesco Fransesini" userId="f4b06c69-b125-4814-a67d-adf8dc91bd7e" providerId="ADAL" clId="{3353360F-2337-4AA0-A547-93B744BFA8F0}" dt="2025-01-13T09:43:18.461" v="10031" actId="113"/>
        <pc:sldMkLst>
          <pc:docMk/>
          <pc:sldMk cId="2109201931" sldId="434"/>
        </pc:sldMkLst>
        <pc:spChg chg="add mod">
          <ac:chgData name="Francesco Fransesini" userId="f4b06c69-b125-4814-a67d-adf8dc91bd7e" providerId="ADAL" clId="{3353360F-2337-4AA0-A547-93B744BFA8F0}" dt="2025-01-10T14:59:13.522" v="961"/>
          <ac:spMkLst>
            <pc:docMk/>
            <pc:sldMk cId="2109201931" sldId="434"/>
            <ac:spMk id="5" creationId="{E253AC44-6027-19B1-9F9B-5DF484A8B4C2}"/>
          </ac:spMkLst>
        </pc:spChg>
        <pc:spChg chg="add mod">
          <ac:chgData name="Francesco Fransesini" userId="f4b06c69-b125-4814-a67d-adf8dc91bd7e" providerId="ADAL" clId="{3353360F-2337-4AA0-A547-93B744BFA8F0}" dt="2025-01-13T09:25:18.576" v="9834" actId="20577"/>
          <ac:spMkLst>
            <pc:docMk/>
            <pc:sldMk cId="2109201931" sldId="434"/>
            <ac:spMk id="8" creationId="{26252D89-7741-7532-4172-BE2A5A73F61B}"/>
          </ac:spMkLst>
        </pc:spChg>
        <pc:spChg chg="add mod">
          <ac:chgData name="Francesco Fransesini" userId="f4b06c69-b125-4814-a67d-adf8dc91bd7e" providerId="ADAL" clId="{3353360F-2337-4AA0-A547-93B744BFA8F0}" dt="2025-01-10T15:52:29.383" v="1242" actId="1076"/>
          <ac:spMkLst>
            <pc:docMk/>
            <pc:sldMk cId="2109201931" sldId="434"/>
            <ac:spMk id="11" creationId="{0F0ECBBE-49AD-BFFD-0A34-201BA8A723C0}"/>
          </ac:spMkLst>
        </pc:spChg>
        <pc:spChg chg="add mod">
          <ac:chgData name="Francesco Fransesini" userId="f4b06c69-b125-4814-a67d-adf8dc91bd7e" providerId="ADAL" clId="{3353360F-2337-4AA0-A547-93B744BFA8F0}" dt="2025-01-10T15:52:24.830" v="1241" actId="1076"/>
          <ac:spMkLst>
            <pc:docMk/>
            <pc:sldMk cId="2109201931" sldId="434"/>
            <ac:spMk id="12" creationId="{C08BBED1-A803-183A-9056-3FEEB129E56C}"/>
          </ac:spMkLst>
        </pc:spChg>
        <pc:spChg chg="add mod">
          <ac:chgData name="Francesco Fransesini" userId="f4b06c69-b125-4814-a67d-adf8dc91bd7e" providerId="ADAL" clId="{3353360F-2337-4AA0-A547-93B744BFA8F0}" dt="2025-01-10T15:52:33.519" v="1243" actId="1076"/>
          <ac:spMkLst>
            <pc:docMk/>
            <pc:sldMk cId="2109201931" sldId="434"/>
            <ac:spMk id="13" creationId="{D1E81403-23F2-E625-0A52-D4B23B0FA49F}"/>
          </ac:spMkLst>
        </pc:spChg>
        <pc:spChg chg="add mod">
          <ac:chgData name="Francesco Fransesini" userId="f4b06c69-b125-4814-a67d-adf8dc91bd7e" providerId="ADAL" clId="{3353360F-2337-4AA0-A547-93B744BFA8F0}" dt="2025-01-10T15:52:36.820" v="1244" actId="1076"/>
          <ac:spMkLst>
            <pc:docMk/>
            <pc:sldMk cId="2109201931" sldId="434"/>
            <ac:spMk id="14" creationId="{57C77AB6-9C8C-6B20-656A-11D5E11086AB}"/>
          </ac:spMkLst>
        </pc:spChg>
        <pc:spChg chg="add mod">
          <ac:chgData name="Francesco Fransesini" userId="f4b06c69-b125-4814-a67d-adf8dc91bd7e" providerId="ADAL" clId="{3353360F-2337-4AA0-A547-93B744BFA8F0}" dt="2025-01-10T15:47:39.537" v="1185" actId="1076"/>
          <ac:spMkLst>
            <pc:docMk/>
            <pc:sldMk cId="2109201931" sldId="434"/>
            <ac:spMk id="15" creationId="{8BAAF6E1-0120-EA13-CDE4-39F6D160C040}"/>
          </ac:spMkLst>
        </pc:spChg>
        <pc:spChg chg="add mod">
          <ac:chgData name="Francesco Fransesini" userId="f4b06c69-b125-4814-a67d-adf8dc91bd7e" providerId="ADAL" clId="{3353360F-2337-4AA0-A547-93B744BFA8F0}" dt="2025-01-10T15:48:17.496" v="1198" actId="1076"/>
          <ac:spMkLst>
            <pc:docMk/>
            <pc:sldMk cId="2109201931" sldId="434"/>
            <ac:spMk id="16" creationId="{99D65161-9627-1E9E-1C8E-67316DCABA55}"/>
          </ac:spMkLst>
        </pc:spChg>
        <pc:spChg chg="add mod">
          <ac:chgData name="Francesco Fransesini" userId="f4b06c69-b125-4814-a67d-adf8dc91bd7e" providerId="ADAL" clId="{3353360F-2337-4AA0-A547-93B744BFA8F0}" dt="2025-01-12T20:09:16.049" v="9615" actId="164"/>
          <ac:spMkLst>
            <pc:docMk/>
            <pc:sldMk cId="2109201931" sldId="434"/>
            <ac:spMk id="17" creationId="{25C62323-0F1B-FEB8-5A15-A93321D78BBA}"/>
          </ac:spMkLst>
        </pc:spChg>
        <pc:spChg chg="add mod">
          <ac:chgData name="Francesco Fransesini" userId="f4b06c69-b125-4814-a67d-adf8dc91bd7e" providerId="ADAL" clId="{3353360F-2337-4AA0-A547-93B744BFA8F0}" dt="2025-01-12T20:09:16.049" v="9615" actId="164"/>
          <ac:spMkLst>
            <pc:docMk/>
            <pc:sldMk cId="2109201931" sldId="434"/>
            <ac:spMk id="18" creationId="{7EAC332B-3152-8104-CAC0-C34B98306CBD}"/>
          </ac:spMkLst>
        </pc:spChg>
        <pc:spChg chg="add mod">
          <ac:chgData name="Francesco Fransesini" userId="f4b06c69-b125-4814-a67d-adf8dc91bd7e" providerId="ADAL" clId="{3353360F-2337-4AA0-A547-93B744BFA8F0}" dt="2025-01-12T20:09:48.497" v="9616" actId="164"/>
          <ac:spMkLst>
            <pc:docMk/>
            <pc:sldMk cId="2109201931" sldId="434"/>
            <ac:spMk id="19" creationId="{17859C8D-76CB-E250-8C6A-0307757DC716}"/>
          </ac:spMkLst>
        </pc:spChg>
        <pc:spChg chg="add mod">
          <ac:chgData name="Francesco Fransesini" userId="f4b06c69-b125-4814-a67d-adf8dc91bd7e" providerId="ADAL" clId="{3353360F-2337-4AA0-A547-93B744BFA8F0}" dt="2025-01-12T20:09:48.497" v="9616" actId="164"/>
          <ac:spMkLst>
            <pc:docMk/>
            <pc:sldMk cId="2109201931" sldId="434"/>
            <ac:spMk id="20" creationId="{DF2C1167-F01C-7E32-0233-E6290F56EAB7}"/>
          </ac:spMkLst>
        </pc:spChg>
        <pc:spChg chg="add mod">
          <ac:chgData name="Francesco Fransesini" userId="f4b06c69-b125-4814-a67d-adf8dc91bd7e" providerId="ADAL" clId="{3353360F-2337-4AA0-A547-93B744BFA8F0}" dt="2025-01-12T20:09:56.741" v="9617" actId="164"/>
          <ac:spMkLst>
            <pc:docMk/>
            <pc:sldMk cId="2109201931" sldId="434"/>
            <ac:spMk id="21" creationId="{CB751DA0-6A0D-F1BE-5405-B0FD27517F7B}"/>
          </ac:spMkLst>
        </pc:spChg>
        <pc:spChg chg="add mod">
          <ac:chgData name="Francesco Fransesini" userId="f4b06c69-b125-4814-a67d-adf8dc91bd7e" providerId="ADAL" clId="{3353360F-2337-4AA0-A547-93B744BFA8F0}" dt="2025-01-12T20:09:56.741" v="9617" actId="164"/>
          <ac:spMkLst>
            <pc:docMk/>
            <pc:sldMk cId="2109201931" sldId="434"/>
            <ac:spMk id="22" creationId="{BFB88FE8-66C3-AB4E-062E-A13AB447CB78}"/>
          </ac:spMkLst>
        </pc:spChg>
        <pc:spChg chg="add mod">
          <ac:chgData name="Francesco Fransesini" userId="f4b06c69-b125-4814-a67d-adf8dc91bd7e" providerId="ADAL" clId="{3353360F-2337-4AA0-A547-93B744BFA8F0}" dt="2025-01-13T09:42:35.159" v="10025" actId="113"/>
          <ac:spMkLst>
            <pc:docMk/>
            <pc:sldMk cId="2109201931" sldId="434"/>
            <ac:spMk id="23" creationId="{558C454F-10E6-BB1D-6506-DB69AEC90084}"/>
          </ac:spMkLst>
        </pc:spChg>
        <pc:spChg chg="add mod">
          <ac:chgData name="Francesco Fransesini" userId="f4b06c69-b125-4814-a67d-adf8dc91bd7e" providerId="ADAL" clId="{3353360F-2337-4AA0-A547-93B744BFA8F0}" dt="2025-01-13T09:42:51.051" v="10028" actId="113"/>
          <ac:spMkLst>
            <pc:docMk/>
            <pc:sldMk cId="2109201931" sldId="434"/>
            <ac:spMk id="24" creationId="{8F1D3249-5ECA-22C2-45AB-9247E2DB6EB3}"/>
          </ac:spMkLst>
        </pc:spChg>
        <pc:spChg chg="add mod">
          <ac:chgData name="Francesco Fransesini" userId="f4b06c69-b125-4814-a67d-adf8dc91bd7e" providerId="ADAL" clId="{3353360F-2337-4AA0-A547-93B744BFA8F0}" dt="2025-01-13T09:42:55.927" v="10029" actId="113"/>
          <ac:spMkLst>
            <pc:docMk/>
            <pc:sldMk cId="2109201931" sldId="434"/>
            <ac:spMk id="25" creationId="{412F8077-2445-8F0A-36AE-B7C733CD6725}"/>
          </ac:spMkLst>
        </pc:spChg>
        <pc:spChg chg="add mod">
          <ac:chgData name="Francesco Fransesini" userId="f4b06c69-b125-4814-a67d-adf8dc91bd7e" providerId="ADAL" clId="{3353360F-2337-4AA0-A547-93B744BFA8F0}" dt="2025-01-13T09:43:18.461" v="10031" actId="113"/>
          <ac:spMkLst>
            <pc:docMk/>
            <pc:sldMk cId="2109201931" sldId="434"/>
            <ac:spMk id="26" creationId="{9D470C4C-6FBE-2C7D-1DFC-C76D5046F966}"/>
          </ac:spMkLst>
        </pc:spChg>
        <pc:spChg chg="add mod">
          <ac:chgData name="Francesco Fransesini" userId="f4b06c69-b125-4814-a67d-adf8dc91bd7e" providerId="ADAL" clId="{3353360F-2337-4AA0-A547-93B744BFA8F0}" dt="2025-01-10T15:51:59.066" v="1240" actId="1076"/>
          <ac:spMkLst>
            <pc:docMk/>
            <pc:sldMk cId="2109201931" sldId="434"/>
            <ac:spMk id="27" creationId="{6D66208D-C8F1-54E7-0828-41ABFE3499D5}"/>
          </ac:spMkLst>
        </pc:spChg>
        <pc:spChg chg="add mod">
          <ac:chgData name="Francesco Fransesini" userId="f4b06c69-b125-4814-a67d-adf8dc91bd7e" providerId="ADAL" clId="{3353360F-2337-4AA0-A547-93B744BFA8F0}" dt="2025-01-10T15:51:09.270" v="1231" actId="20577"/>
          <ac:spMkLst>
            <pc:docMk/>
            <pc:sldMk cId="2109201931" sldId="434"/>
            <ac:spMk id="28" creationId="{09A82031-0B17-3162-9608-1E3E58E33ACD}"/>
          </ac:spMkLst>
        </pc:spChg>
        <pc:spChg chg="add mod">
          <ac:chgData name="Francesco Fransesini" userId="f4b06c69-b125-4814-a67d-adf8dc91bd7e" providerId="ADAL" clId="{3353360F-2337-4AA0-A547-93B744BFA8F0}" dt="2025-01-10T15:51:17.066" v="1233" actId="1076"/>
          <ac:spMkLst>
            <pc:docMk/>
            <pc:sldMk cId="2109201931" sldId="434"/>
            <ac:spMk id="29" creationId="{981085B7-0FD7-1C16-C712-9F8315DA26F4}"/>
          </ac:spMkLst>
        </pc:spChg>
        <pc:spChg chg="add mod">
          <ac:chgData name="Francesco Fransesini" userId="f4b06c69-b125-4814-a67d-adf8dc91bd7e" providerId="ADAL" clId="{3353360F-2337-4AA0-A547-93B744BFA8F0}" dt="2025-01-10T15:51:24.194" v="1235" actId="1076"/>
          <ac:spMkLst>
            <pc:docMk/>
            <pc:sldMk cId="2109201931" sldId="434"/>
            <ac:spMk id="30" creationId="{CC2F6C7F-062D-27DC-0909-11498FAD4D26}"/>
          </ac:spMkLst>
        </pc:spChg>
        <pc:grpChg chg="add mod">
          <ac:chgData name="Francesco Fransesini" userId="f4b06c69-b125-4814-a67d-adf8dc91bd7e" providerId="ADAL" clId="{3353360F-2337-4AA0-A547-93B744BFA8F0}" dt="2025-01-12T20:09:16.049" v="9615" actId="164"/>
          <ac:grpSpMkLst>
            <pc:docMk/>
            <pc:sldMk cId="2109201931" sldId="434"/>
            <ac:grpSpMk id="3" creationId="{B1D3C8D6-285B-B3F3-6B41-97C1FCA22659}"/>
          </ac:grpSpMkLst>
        </pc:grpChg>
        <pc:grpChg chg="add mod">
          <ac:chgData name="Francesco Fransesini" userId="f4b06c69-b125-4814-a67d-adf8dc91bd7e" providerId="ADAL" clId="{3353360F-2337-4AA0-A547-93B744BFA8F0}" dt="2025-01-12T20:09:48.497" v="9616" actId="164"/>
          <ac:grpSpMkLst>
            <pc:docMk/>
            <pc:sldMk cId="2109201931" sldId="434"/>
            <ac:grpSpMk id="4" creationId="{4B66BB73-0403-E44E-57E0-DB8B4AF62E45}"/>
          </ac:grpSpMkLst>
        </pc:grpChg>
        <pc:grpChg chg="add mod">
          <ac:chgData name="Francesco Fransesini" userId="f4b06c69-b125-4814-a67d-adf8dc91bd7e" providerId="ADAL" clId="{3353360F-2337-4AA0-A547-93B744BFA8F0}" dt="2025-01-12T20:09:56.741" v="9617" actId="164"/>
          <ac:grpSpMkLst>
            <pc:docMk/>
            <pc:sldMk cId="2109201931" sldId="434"/>
            <ac:grpSpMk id="6" creationId="{EB692E94-7522-7157-FB0F-DB118DF3BE86}"/>
          </ac:grpSpMkLst>
        </pc:grpChg>
      </pc:sldChg>
      <pc:sldChg chg="delSp add del mod">
        <pc:chgData name="Francesco Fransesini" userId="f4b06c69-b125-4814-a67d-adf8dc91bd7e" providerId="ADAL" clId="{3353360F-2337-4AA0-A547-93B744BFA8F0}" dt="2025-01-10T14:56:03.909" v="950" actId="47"/>
        <pc:sldMkLst>
          <pc:docMk/>
          <pc:sldMk cId="3877356929" sldId="711"/>
        </pc:sldMkLst>
      </pc:sldChg>
      <pc:sldChg chg="add del">
        <pc:chgData name="Francesco Fransesini" userId="f4b06c69-b125-4814-a67d-adf8dc91bd7e" providerId="ADAL" clId="{3353360F-2337-4AA0-A547-93B744BFA8F0}" dt="2025-01-12T15:29:55.963" v="7292" actId="47"/>
        <pc:sldMkLst>
          <pc:docMk/>
          <pc:sldMk cId="3418218616" sldId="1241"/>
        </pc:sldMkLst>
      </pc:sldChg>
      <pc:sldChg chg="delSp modSp add del mod">
        <pc:chgData name="Francesco Fransesini" userId="f4b06c69-b125-4814-a67d-adf8dc91bd7e" providerId="ADAL" clId="{3353360F-2337-4AA0-A547-93B744BFA8F0}" dt="2025-01-11T17:15:54.250" v="6299" actId="47"/>
        <pc:sldMkLst>
          <pc:docMk/>
          <pc:sldMk cId="173936851" sldId="1274"/>
        </pc:sldMkLst>
      </pc:sldChg>
      <pc:sldChg chg="addSp delSp modSp add del mod">
        <pc:chgData name="Francesco Fransesini" userId="f4b06c69-b125-4814-a67d-adf8dc91bd7e" providerId="ADAL" clId="{3353360F-2337-4AA0-A547-93B744BFA8F0}" dt="2025-01-11T17:15:55.757" v="6300" actId="47"/>
        <pc:sldMkLst>
          <pc:docMk/>
          <pc:sldMk cId="1329717663" sldId="1275"/>
        </pc:sldMkLst>
      </pc:sldChg>
      <pc:sldChg chg="modSp add del mod ord">
        <pc:chgData name="Francesco Fransesini" userId="f4b06c69-b125-4814-a67d-adf8dc91bd7e" providerId="ADAL" clId="{3353360F-2337-4AA0-A547-93B744BFA8F0}" dt="2025-01-12T15:30:34.523" v="7295" actId="47"/>
        <pc:sldMkLst>
          <pc:docMk/>
          <pc:sldMk cId="2779246040" sldId="1276"/>
        </pc:sldMkLst>
      </pc:sldChg>
      <pc:sldChg chg="modSp add del mod">
        <pc:chgData name="Francesco Fransesini" userId="f4b06c69-b125-4814-a67d-adf8dc91bd7e" providerId="ADAL" clId="{3353360F-2337-4AA0-A547-93B744BFA8F0}" dt="2025-01-12T15:45:31.364" v="7318" actId="47"/>
        <pc:sldMkLst>
          <pc:docMk/>
          <pc:sldMk cId="3181995590" sldId="1277"/>
        </pc:sldMkLst>
      </pc:sldChg>
      <pc:sldChg chg="delSp modSp add del mod">
        <pc:chgData name="Francesco Fransesini" userId="f4b06c69-b125-4814-a67d-adf8dc91bd7e" providerId="ADAL" clId="{3353360F-2337-4AA0-A547-93B744BFA8F0}" dt="2025-01-11T17:15:57.427" v="6301" actId="47"/>
        <pc:sldMkLst>
          <pc:docMk/>
          <pc:sldMk cId="1221558480" sldId="1284"/>
        </pc:sldMkLst>
      </pc:sldChg>
      <pc:sldChg chg="delSp modSp add del mod">
        <pc:chgData name="Francesco Fransesini" userId="f4b06c69-b125-4814-a67d-adf8dc91bd7e" providerId="ADAL" clId="{3353360F-2337-4AA0-A547-93B744BFA8F0}" dt="2025-01-11T17:15:59.077" v="6302" actId="47"/>
        <pc:sldMkLst>
          <pc:docMk/>
          <pc:sldMk cId="3837702306" sldId="1285"/>
        </pc:sldMkLst>
      </pc:sldChg>
      <pc:sldChg chg="addSp modSp add del mod">
        <pc:chgData name="Francesco Fransesini" userId="f4b06c69-b125-4814-a67d-adf8dc91bd7e" providerId="ADAL" clId="{3353360F-2337-4AA0-A547-93B744BFA8F0}" dt="2025-01-12T15:18:21.779" v="7291" actId="47"/>
        <pc:sldMkLst>
          <pc:docMk/>
          <pc:sldMk cId="2639123810" sldId="1294"/>
        </pc:sldMkLst>
      </pc:sldChg>
      <pc:sldChg chg="addSp delSp modSp add mod ord modAnim">
        <pc:chgData name="Francesco Fransesini" userId="f4b06c69-b125-4814-a67d-adf8dc91bd7e" providerId="ADAL" clId="{3353360F-2337-4AA0-A547-93B744BFA8F0}" dt="2025-01-13T07:54:18.841" v="9696"/>
        <pc:sldMkLst>
          <pc:docMk/>
          <pc:sldMk cId="419445512" sldId="1296"/>
        </pc:sldMkLst>
        <pc:spChg chg="add del mod">
          <ac:chgData name="Francesco Fransesini" userId="f4b06c69-b125-4814-a67d-adf8dc91bd7e" providerId="ADAL" clId="{3353360F-2337-4AA0-A547-93B744BFA8F0}" dt="2025-01-12T15:03:06.953" v="6724" actId="478"/>
          <ac:spMkLst>
            <pc:docMk/>
            <pc:sldMk cId="419445512" sldId="1296"/>
            <ac:spMk id="3" creationId="{0294A2D1-FEFD-FAAC-C5A5-2F78EAF3CDBF}"/>
          </ac:spMkLst>
        </pc:spChg>
        <pc:spChg chg="add del mod">
          <ac:chgData name="Francesco Fransesini" userId="f4b06c69-b125-4814-a67d-adf8dc91bd7e" providerId="ADAL" clId="{3353360F-2337-4AA0-A547-93B744BFA8F0}" dt="2025-01-12T15:17:29.100" v="7283" actId="478"/>
          <ac:spMkLst>
            <pc:docMk/>
            <pc:sldMk cId="419445512" sldId="1296"/>
            <ac:spMk id="4" creationId="{75574CBE-AD96-75CC-E27B-7BCE2229CC7C}"/>
          </ac:spMkLst>
        </pc:spChg>
        <pc:spChg chg="del mod">
          <ac:chgData name="Francesco Fransesini" userId="f4b06c69-b125-4814-a67d-adf8dc91bd7e" providerId="ADAL" clId="{3353360F-2337-4AA0-A547-93B744BFA8F0}" dt="2025-01-12T15:03:03.854" v="6723" actId="478"/>
          <ac:spMkLst>
            <pc:docMk/>
            <pc:sldMk cId="419445512" sldId="1296"/>
            <ac:spMk id="5" creationId="{15FB8A36-ED1F-460B-94CD-D3A5978400E4}"/>
          </ac:spMkLst>
        </pc:spChg>
        <pc:spChg chg="add mod">
          <ac:chgData name="Francesco Fransesini" userId="f4b06c69-b125-4814-a67d-adf8dc91bd7e" providerId="ADAL" clId="{3353360F-2337-4AA0-A547-93B744BFA8F0}" dt="2025-01-12T15:03:22.621" v="6730" actId="14100"/>
          <ac:spMkLst>
            <pc:docMk/>
            <pc:sldMk cId="419445512" sldId="1296"/>
            <ac:spMk id="6" creationId="{B65FE05D-FC91-FCD4-8C11-0D456E5E491F}"/>
          </ac:spMkLst>
        </pc:spChg>
        <pc:spChg chg="add mod">
          <ac:chgData name="Francesco Fransesini" userId="f4b06c69-b125-4814-a67d-adf8dc91bd7e" providerId="ADAL" clId="{3353360F-2337-4AA0-A547-93B744BFA8F0}" dt="2025-01-12T15:03:10.046" v="6726" actId="1076"/>
          <ac:spMkLst>
            <pc:docMk/>
            <pc:sldMk cId="419445512" sldId="1296"/>
            <ac:spMk id="8" creationId="{F83450DE-91F7-D998-D6FB-6FE1D24DD900}"/>
          </ac:spMkLst>
        </pc:spChg>
        <pc:spChg chg="add mod">
          <ac:chgData name="Francesco Fransesini" userId="f4b06c69-b125-4814-a67d-adf8dc91bd7e" providerId="ADAL" clId="{3353360F-2337-4AA0-A547-93B744BFA8F0}" dt="2025-01-12T15:03:10.046" v="6726" actId="1076"/>
          <ac:spMkLst>
            <pc:docMk/>
            <pc:sldMk cId="419445512" sldId="1296"/>
            <ac:spMk id="10" creationId="{BD7012B0-090A-1A26-9795-C361D5A919E9}"/>
          </ac:spMkLst>
        </pc:spChg>
        <pc:spChg chg="add mod">
          <ac:chgData name="Francesco Fransesini" userId="f4b06c69-b125-4814-a67d-adf8dc91bd7e" providerId="ADAL" clId="{3353360F-2337-4AA0-A547-93B744BFA8F0}" dt="2025-01-12T15:44:36.597" v="7308" actId="20577"/>
          <ac:spMkLst>
            <pc:docMk/>
            <pc:sldMk cId="419445512" sldId="1296"/>
            <ac:spMk id="11" creationId="{C9E13D66-D7D2-BE56-506E-D0870FBF800A}"/>
          </ac:spMkLst>
        </pc:spChg>
        <pc:spChg chg="add mod">
          <ac:chgData name="Francesco Fransesini" userId="f4b06c69-b125-4814-a67d-adf8dc91bd7e" providerId="ADAL" clId="{3353360F-2337-4AA0-A547-93B744BFA8F0}" dt="2025-01-12T15:44:42.814" v="7309" actId="1076"/>
          <ac:spMkLst>
            <pc:docMk/>
            <pc:sldMk cId="419445512" sldId="1296"/>
            <ac:spMk id="12" creationId="{33B9D3B3-F20D-860A-7794-7530B2984D22}"/>
          </ac:spMkLst>
        </pc:spChg>
        <pc:spChg chg="add mod">
          <ac:chgData name="Francesco Fransesini" userId="f4b06c69-b125-4814-a67d-adf8dc91bd7e" providerId="ADAL" clId="{3353360F-2337-4AA0-A547-93B744BFA8F0}" dt="2025-01-12T15:45:15.189" v="7317" actId="1076"/>
          <ac:spMkLst>
            <pc:docMk/>
            <pc:sldMk cId="419445512" sldId="1296"/>
            <ac:spMk id="15" creationId="{A5AED238-A464-75E6-9B23-64F9EF5307AB}"/>
          </ac:spMkLst>
        </pc:spChg>
        <pc:spChg chg="add mod">
          <ac:chgData name="Francesco Fransesini" userId="f4b06c69-b125-4814-a67d-adf8dc91bd7e" providerId="ADAL" clId="{3353360F-2337-4AA0-A547-93B744BFA8F0}" dt="2025-01-12T15:17:02.571" v="7279" actId="1076"/>
          <ac:spMkLst>
            <pc:docMk/>
            <pc:sldMk cId="419445512" sldId="1296"/>
            <ac:spMk id="17" creationId="{F0C93B63-5594-1326-8909-520BB066859F}"/>
          </ac:spMkLst>
        </pc:spChg>
        <pc:spChg chg="add mod">
          <ac:chgData name="Francesco Fransesini" userId="f4b06c69-b125-4814-a67d-adf8dc91bd7e" providerId="ADAL" clId="{3353360F-2337-4AA0-A547-93B744BFA8F0}" dt="2025-01-12T15:18:10.231" v="7290" actId="1076"/>
          <ac:spMkLst>
            <pc:docMk/>
            <pc:sldMk cId="419445512" sldId="1296"/>
            <ac:spMk id="19" creationId="{90356DEB-D26A-698C-3AD1-CBAD0F47441C}"/>
          </ac:spMkLst>
        </pc:spChg>
        <pc:picChg chg="add mod">
          <ac:chgData name="Francesco Fransesini" userId="f4b06c69-b125-4814-a67d-adf8dc91bd7e" providerId="ADAL" clId="{3353360F-2337-4AA0-A547-93B744BFA8F0}" dt="2025-01-12T15:45:10.655" v="7316" actId="14100"/>
          <ac:picMkLst>
            <pc:docMk/>
            <pc:sldMk cId="419445512" sldId="1296"/>
            <ac:picMk id="13" creationId="{ECE1DDBB-E759-CEBD-7022-1A16DB20B967}"/>
          </ac:picMkLst>
        </pc:picChg>
        <pc:picChg chg="add mod">
          <ac:chgData name="Francesco Fransesini" userId="f4b06c69-b125-4814-a67d-adf8dc91bd7e" providerId="ADAL" clId="{3353360F-2337-4AA0-A547-93B744BFA8F0}" dt="2025-01-12T15:17:50.952" v="7286" actId="1076"/>
          <ac:picMkLst>
            <pc:docMk/>
            <pc:sldMk cId="419445512" sldId="1296"/>
            <ac:picMk id="18" creationId="{6EEB0CD4-6740-CC57-C7A7-DD907EF39455}"/>
          </ac:picMkLst>
        </pc:picChg>
        <pc:picChg chg="add">
          <ac:chgData name="Francesco Fransesini" userId="f4b06c69-b125-4814-a67d-adf8dc91bd7e" providerId="ADAL" clId="{3353360F-2337-4AA0-A547-93B744BFA8F0}" dt="2025-01-12T15:43:46.539" v="7302"/>
          <ac:picMkLst>
            <pc:docMk/>
            <pc:sldMk cId="419445512" sldId="1296"/>
            <ac:picMk id="20" creationId="{95443C06-97D0-E5EA-522C-233B64B9C891}"/>
          </ac:picMkLst>
        </pc:picChg>
        <pc:picChg chg="add mod">
          <ac:chgData name="Francesco Fransesini" userId="f4b06c69-b125-4814-a67d-adf8dc91bd7e" providerId="ADAL" clId="{3353360F-2337-4AA0-A547-93B744BFA8F0}" dt="2025-01-12T15:45:05.368" v="7315" actId="1076"/>
          <ac:picMkLst>
            <pc:docMk/>
            <pc:sldMk cId="419445512" sldId="1296"/>
            <ac:picMk id="21" creationId="{90E6F887-08AD-19B1-551D-8CB92BE22B69}"/>
          </ac:picMkLst>
        </pc:picChg>
        <pc:picChg chg="add mod">
          <ac:chgData name="Francesco Fransesini" userId="f4b06c69-b125-4814-a67d-adf8dc91bd7e" providerId="ADAL" clId="{3353360F-2337-4AA0-A547-93B744BFA8F0}" dt="2025-01-12T15:44:56.020" v="7313" actId="1076"/>
          <ac:picMkLst>
            <pc:docMk/>
            <pc:sldMk cId="419445512" sldId="1296"/>
            <ac:picMk id="1026" creationId="{E25E7DD1-C015-7E25-540C-31FA87670571}"/>
          </ac:picMkLst>
        </pc:picChg>
        <pc:picChg chg="add del mod">
          <ac:chgData name="Francesco Fransesini" userId="f4b06c69-b125-4814-a67d-adf8dc91bd7e" providerId="ADAL" clId="{3353360F-2337-4AA0-A547-93B744BFA8F0}" dt="2025-01-12T15:17:27.323" v="7281" actId="478"/>
          <ac:picMkLst>
            <pc:docMk/>
            <pc:sldMk cId="419445512" sldId="1296"/>
            <ac:picMk id="2050" creationId="{261CB797-4626-E4E0-6C0E-A55E5FD3F012}"/>
          </ac:picMkLst>
        </pc:picChg>
      </pc:sldChg>
      <pc:sldChg chg="addSp delSp modSp new mod modAnim">
        <pc:chgData name="Francesco Fransesini" userId="f4b06c69-b125-4814-a67d-adf8dc91bd7e" providerId="ADAL" clId="{3353360F-2337-4AA0-A547-93B744BFA8F0}" dt="2025-01-13T09:41:31.814" v="10023" actId="20577"/>
        <pc:sldMkLst>
          <pc:docMk/>
          <pc:sldMk cId="3214281512" sldId="1297"/>
        </pc:sldMkLst>
        <pc:spChg chg="add mod">
          <ac:chgData name="Francesco Fransesini" userId="f4b06c69-b125-4814-a67d-adf8dc91bd7e" providerId="ADAL" clId="{3353360F-2337-4AA0-A547-93B744BFA8F0}" dt="2025-01-11T11:43:26.248" v="3322" actId="1076"/>
          <ac:spMkLst>
            <pc:docMk/>
            <pc:sldMk cId="3214281512" sldId="1297"/>
            <ac:spMk id="8" creationId="{D5D93A9C-0637-10A0-C77C-EF7D1E60950D}"/>
          </ac:spMkLst>
        </pc:spChg>
        <pc:spChg chg="add mod">
          <ac:chgData name="Francesco Fransesini" userId="f4b06c69-b125-4814-a67d-adf8dc91bd7e" providerId="ADAL" clId="{3353360F-2337-4AA0-A547-93B744BFA8F0}" dt="2025-01-11T11:43:28.339" v="3323" actId="1076"/>
          <ac:spMkLst>
            <pc:docMk/>
            <pc:sldMk cId="3214281512" sldId="1297"/>
            <ac:spMk id="9" creationId="{F2D357C8-C60E-2E6F-B0F9-A22C2C21F313}"/>
          </ac:spMkLst>
        </pc:spChg>
        <pc:spChg chg="add mod">
          <ac:chgData name="Francesco Fransesini" userId="f4b06c69-b125-4814-a67d-adf8dc91bd7e" providerId="ADAL" clId="{3353360F-2337-4AA0-A547-93B744BFA8F0}" dt="2025-01-11T11:43:32.695" v="3324" actId="1076"/>
          <ac:spMkLst>
            <pc:docMk/>
            <pc:sldMk cId="3214281512" sldId="1297"/>
            <ac:spMk id="10" creationId="{430034EF-37C8-AC7F-AE41-22C30C7E4CF6}"/>
          </ac:spMkLst>
        </pc:spChg>
        <pc:spChg chg="add mod">
          <ac:chgData name="Francesco Fransesini" userId="f4b06c69-b125-4814-a67d-adf8dc91bd7e" providerId="ADAL" clId="{3353360F-2337-4AA0-A547-93B744BFA8F0}" dt="2025-01-11T11:40:40.907" v="3295" actId="1076"/>
          <ac:spMkLst>
            <pc:docMk/>
            <pc:sldMk cId="3214281512" sldId="1297"/>
            <ac:spMk id="12" creationId="{7EFC3503-1B65-62F4-8C78-FE55A8BCBDD5}"/>
          </ac:spMkLst>
        </pc:spChg>
        <pc:spChg chg="add mod">
          <ac:chgData name="Francesco Fransesini" userId="f4b06c69-b125-4814-a67d-adf8dc91bd7e" providerId="ADAL" clId="{3353360F-2337-4AA0-A547-93B744BFA8F0}" dt="2025-01-11T11:40:45.255" v="3296" actId="1076"/>
          <ac:spMkLst>
            <pc:docMk/>
            <pc:sldMk cId="3214281512" sldId="1297"/>
            <ac:spMk id="13" creationId="{F4F81CF0-FF16-99C8-1447-86CC3C4957CD}"/>
          </ac:spMkLst>
        </pc:spChg>
        <pc:spChg chg="add mod">
          <ac:chgData name="Francesco Fransesini" userId="f4b06c69-b125-4814-a67d-adf8dc91bd7e" providerId="ADAL" clId="{3353360F-2337-4AA0-A547-93B744BFA8F0}" dt="2025-01-11T11:40:25.636" v="3292" actId="1076"/>
          <ac:spMkLst>
            <pc:docMk/>
            <pc:sldMk cId="3214281512" sldId="1297"/>
            <ac:spMk id="18" creationId="{1D874B77-830D-1426-8551-5D15656B1A48}"/>
          </ac:spMkLst>
        </pc:spChg>
        <pc:spChg chg="add mod">
          <ac:chgData name="Francesco Fransesini" userId="f4b06c69-b125-4814-a67d-adf8dc91bd7e" providerId="ADAL" clId="{3353360F-2337-4AA0-A547-93B744BFA8F0}" dt="2025-01-11T11:40:33.208" v="3294" actId="1076"/>
          <ac:spMkLst>
            <pc:docMk/>
            <pc:sldMk cId="3214281512" sldId="1297"/>
            <ac:spMk id="20" creationId="{3CCDC6C6-0549-8B8A-D1A1-199EAA1C503F}"/>
          </ac:spMkLst>
        </pc:spChg>
        <pc:spChg chg="add mod">
          <ac:chgData name="Francesco Fransesini" userId="f4b06c69-b125-4814-a67d-adf8dc91bd7e" providerId="ADAL" clId="{3353360F-2337-4AA0-A547-93B744BFA8F0}" dt="2025-01-13T09:41:31.814" v="10023" actId="20577"/>
          <ac:spMkLst>
            <pc:docMk/>
            <pc:sldMk cId="3214281512" sldId="1297"/>
            <ac:spMk id="25" creationId="{FA9B5ED7-BF40-C574-F92C-04AF355924FC}"/>
          </ac:spMkLst>
        </pc:spChg>
        <pc:spChg chg="add mod">
          <ac:chgData name="Francesco Fransesini" userId="f4b06c69-b125-4814-a67d-adf8dc91bd7e" providerId="ADAL" clId="{3353360F-2337-4AA0-A547-93B744BFA8F0}" dt="2025-01-11T16:51:17.128" v="5892" actId="12"/>
          <ac:spMkLst>
            <pc:docMk/>
            <pc:sldMk cId="3214281512" sldId="1297"/>
            <ac:spMk id="27" creationId="{B36E4E78-B03A-D774-82EB-D6A2F5A5434B}"/>
          </ac:spMkLst>
        </pc:spChg>
        <pc:picChg chg="add mod">
          <ac:chgData name="Francesco Fransesini" userId="f4b06c69-b125-4814-a67d-adf8dc91bd7e" providerId="ADAL" clId="{3353360F-2337-4AA0-A547-93B744BFA8F0}" dt="2025-01-11T11:40:29.035" v="3293" actId="1076"/>
          <ac:picMkLst>
            <pc:docMk/>
            <pc:sldMk cId="3214281512" sldId="1297"/>
            <ac:picMk id="11" creationId="{9BA86F3E-4026-21A6-FB7E-1B5AFAB87FC8}"/>
          </ac:picMkLst>
        </pc:picChg>
      </pc:sldChg>
      <pc:sldChg chg="addSp delSp modSp new mod modAnim">
        <pc:chgData name="Francesco Fransesini" userId="f4b06c69-b125-4814-a67d-adf8dc91bd7e" providerId="ADAL" clId="{3353360F-2337-4AA0-A547-93B744BFA8F0}" dt="2025-01-12T20:01:12.620" v="9545"/>
        <pc:sldMkLst>
          <pc:docMk/>
          <pc:sldMk cId="1248557938" sldId="1298"/>
        </pc:sldMkLst>
        <pc:spChg chg="add mod">
          <ac:chgData name="Francesco Fransesini" userId="f4b06c69-b125-4814-a67d-adf8dc91bd7e" providerId="ADAL" clId="{3353360F-2337-4AA0-A547-93B744BFA8F0}" dt="2025-01-11T10:47:52.016" v="3051" actId="14100"/>
          <ac:spMkLst>
            <pc:docMk/>
            <pc:sldMk cId="1248557938" sldId="1298"/>
            <ac:spMk id="6" creationId="{7F8D6AB5-D005-F6AD-018D-9F151C3CBF0B}"/>
          </ac:spMkLst>
        </pc:spChg>
        <pc:spChg chg="add mod">
          <ac:chgData name="Francesco Fransesini" userId="f4b06c69-b125-4814-a67d-adf8dc91bd7e" providerId="ADAL" clId="{3353360F-2337-4AA0-A547-93B744BFA8F0}" dt="2025-01-11T10:47:32.636" v="3044" actId="1076"/>
          <ac:spMkLst>
            <pc:docMk/>
            <pc:sldMk cId="1248557938" sldId="1298"/>
            <ac:spMk id="7" creationId="{721E4BCD-7347-5002-35AE-4F119EE786B8}"/>
          </ac:spMkLst>
        </pc:spChg>
        <pc:spChg chg="add mod">
          <ac:chgData name="Francesco Fransesini" userId="f4b06c69-b125-4814-a67d-adf8dc91bd7e" providerId="ADAL" clId="{3353360F-2337-4AA0-A547-93B744BFA8F0}" dt="2025-01-11T10:47:56.751" v="3052" actId="1076"/>
          <ac:spMkLst>
            <pc:docMk/>
            <pc:sldMk cId="1248557938" sldId="1298"/>
            <ac:spMk id="8" creationId="{CE46B1BF-8720-7396-0C71-692035EAD1D5}"/>
          </ac:spMkLst>
        </pc:spChg>
        <pc:spChg chg="add mod">
          <ac:chgData name="Francesco Fransesini" userId="f4b06c69-b125-4814-a67d-adf8dc91bd7e" providerId="ADAL" clId="{3353360F-2337-4AA0-A547-93B744BFA8F0}" dt="2025-01-11T16:54:05.401" v="6039" actId="14100"/>
          <ac:spMkLst>
            <pc:docMk/>
            <pc:sldMk cId="1248557938" sldId="1298"/>
            <ac:spMk id="11" creationId="{BB4FFABB-BFC7-C1B8-0FEC-A4529A276361}"/>
          </ac:spMkLst>
        </pc:spChg>
        <pc:spChg chg="add mod">
          <ac:chgData name="Francesco Fransesini" userId="f4b06c69-b125-4814-a67d-adf8dc91bd7e" providerId="ADAL" clId="{3353360F-2337-4AA0-A547-93B744BFA8F0}" dt="2025-01-11T16:58:08.708" v="6155" actId="20577"/>
          <ac:spMkLst>
            <pc:docMk/>
            <pc:sldMk cId="1248557938" sldId="1298"/>
            <ac:spMk id="12" creationId="{24556E11-7006-BB49-08D7-3F18EBE0FD1F}"/>
          </ac:spMkLst>
        </pc:spChg>
        <pc:spChg chg="add mod">
          <ac:chgData name="Francesco Fransesini" userId="f4b06c69-b125-4814-a67d-adf8dc91bd7e" providerId="ADAL" clId="{3353360F-2337-4AA0-A547-93B744BFA8F0}" dt="2025-01-11T16:59:16.809" v="6214" actId="20577"/>
          <ac:spMkLst>
            <pc:docMk/>
            <pc:sldMk cId="1248557938" sldId="1298"/>
            <ac:spMk id="13" creationId="{D0C3031D-410E-2297-8ECF-362AAAF71E1E}"/>
          </ac:spMkLst>
        </pc:spChg>
        <pc:picChg chg="add mod">
          <ac:chgData name="Francesco Fransesini" userId="f4b06c69-b125-4814-a67d-adf8dc91bd7e" providerId="ADAL" clId="{3353360F-2337-4AA0-A547-93B744BFA8F0}" dt="2025-01-11T17:04:40.515" v="6222" actId="1076"/>
          <ac:picMkLst>
            <pc:docMk/>
            <pc:sldMk cId="1248557938" sldId="1298"/>
            <ac:picMk id="15" creationId="{EF7FE1E3-3CBE-57E3-D9F4-367A007DD0FE}"/>
          </ac:picMkLst>
        </pc:picChg>
        <pc:picChg chg="add mod">
          <ac:chgData name="Francesco Fransesini" userId="f4b06c69-b125-4814-a67d-adf8dc91bd7e" providerId="ADAL" clId="{3353360F-2337-4AA0-A547-93B744BFA8F0}" dt="2025-01-11T16:54:28.922" v="6044" actId="1076"/>
          <ac:picMkLst>
            <pc:docMk/>
            <pc:sldMk cId="1248557938" sldId="1298"/>
            <ac:picMk id="3074" creationId="{9AA8C389-C834-1A31-7B4A-C10E956F31CC}"/>
          </ac:picMkLst>
        </pc:picChg>
        <pc:picChg chg="add mod">
          <ac:chgData name="Francesco Fransesini" userId="f4b06c69-b125-4814-a67d-adf8dc91bd7e" providerId="ADAL" clId="{3353360F-2337-4AA0-A547-93B744BFA8F0}" dt="2025-01-11T16:55:37.806" v="6051" actId="1076"/>
          <ac:picMkLst>
            <pc:docMk/>
            <pc:sldMk cId="1248557938" sldId="1298"/>
            <ac:picMk id="3076" creationId="{188380C9-EB31-4D24-2DC0-2126934B4DE2}"/>
          </ac:picMkLst>
        </pc:picChg>
        <pc:picChg chg="add mod">
          <ac:chgData name="Francesco Fransesini" userId="f4b06c69-b125-4814-a67d-adf8dc91bd7e" providerId="ADAL" clId="{3353360F-2337-4AA0-A547-93B744BFA8F0}" dt="2025-01-11T16:55:35.191" v="6050" actId="1076"/>
          <ac:picMkLst>
            <pc:docMk/>
            <pc:sldMk cId="1248557938" sldId="1298"/>
            <ac:picMk id="3078" creationId="{8F4E34B8-09C8-682E-1729-802C0AEF1D10}"/>
          </ac:picMkLst>
        </pc:picChg>
        <pc:picChg chg="add mod">
          <ac:chgData name="Francesco Fransesini" userId="f4b06c69-b125-4814-a67d-adf8dc91bd7e" providerId="ADAL" clId="{3353360F-2337-4AA0-A547-93B744BFA8F0}" dt="2025-01-11T16:58:10.544" v="6156" actId="1076"/>
          <ac:picMkLst>
            <pc:docMk/>
            <pc:sldMk cId="1248557938" sldId="1298"/>
            <ac:picMk id="3080" creationId="{57058E3A-2053-8F47-1E60-E90FDE299A96}"/>
          </ac:picMkLst>
        </pc:picChg>
        <pc:picChg chg="add mod">
          <ac:chgData name="Francesco Fransesini" userId="f4b06c69-b125-4814-a67d-adf8dc91bd7e" providerId="ADAL" clId="{3353360F-2337-4AA0-A547-93B744BFA8F0}" dt="2025-01-11T16:58:55.837" v="6161" actId="1076"/>
          <ac:picMkLst>
            <pc:docMk/>
            <pc:sldMk cId="1248557938" sldId="1298"/>
            <ac:picMk id="3082" creationId="{E4754448-0F4B-4209-B028-4277E3C85314}"/>
          </ac:picMkLst>
        </pc:picChg>
        <pc:picChg chg="add mod">
          <ac:chgData name="Francesco Fransesini" userId="f4b06c69-b125-4814-a67d-adf8dc91bd7e" providerId="ADAL" clId="{3353360F-2337-4AA0-A547-93B744BFA8F0}" dt="2025-01-11T17:01:31.987" v="6219" actId="1076"/>
          <ac:picMkLst>
            <pc:docMk/>
            <pc:sldMk cId="1248557938" sldId="1298"/>
            <ac:picMk id="3084" creationId="{980A0FFB-BA5F-EB4A-5634-699EC1484347}"/>
          </ac:picMkLst>
        </pc:picChg>
        <pc:picChg chg="add mod">
          <ac:chgData name="Francesco Fransesini" userId="f4b06c69-b125-4814-a67d-adf8dc91bd7e" providerId="ADAL" clId="{3353360F-2337-4AA0-A547-93B744BFA8F0}" dt="2025-01-11T17:07:54.319" v="6225" actId="1076"/>
          <ac:picMkLst>
            <pc:docMk/>
            <pc:sldMk cId="1248557938" sldId="1298"/>
            <ac:picMk id="3086" creationId="{19572A5B-CD7F-C347-7379-1825F315C64B}"/>
          </ac:picMkLst>
        </pc:picChg>
      </pc:sldChg>
      <pc:sldChg chg="addSp delSp modSp new mod modAnim">
        <pc:chgData name="Francesco Fransesini" userId="f4b06c69-b125-4814-a67d-adf8dc91bd7e" providerId="ADAL" clId="{3353360F-2337-4AA0-A547-93B744BFA8F0}" dt="2025-01-13T09:47:13.667" v="10065" actId="20577"/>
        <pc:sldMkLst>
          <pc:docMk/>
          <pc:sldMk cId="1766965916" sldId="1299"/>
        </pc:sldMkLst>
        <pc:spChg chg="add mod">
          <ac:chgData name="Francesco Fransesini" userId="f4b06c69-b125-4814-a67d-adf8dc91bd7e" providerId="ADAL" clId="{3353360F-2337-4AA0-A547-93B744BFA8F0}" dt="2025-01-11T10:49:08.032" v="3063" actId="14100"/>
          <ac:spMkLst>
            <pc:docMk/>
            <pc:sldMk cId="1766965916" sldId="1299"/>
            <ac:spMk id="6" creationId="{413605E7-D232-209B-8283-012E92FEA77E}"/>
          </ac:spMkLst>
        </pc:spChg>
        <pc:spChg chg="add mod">
          <ac:chgData name="Francesco Fransesini" userId="f4b06c69-b125-4814-a67d-adf8dc91bd7e" providerId="ADAL" clId="{3353360F-2337-4AA0-A547-93B744BFA8F0}" dt="2025-01-11T10:49:04.076" v="3062" actId="14100"/>
          <ac:spMkLst>
            <pc:docMk/>
            <pc:sldMk cId="1766965916" sldId="1299"/>
            <ac:spMk id="7" creationId="{87AADC8A-A3C9-072F-C615-5C8AE0CE5633}"/>
          </ac:spMkLst>
        </pc:spChg>
        <pc:spChg chg="add mod">
          <ac:chgData name="Francesco Fransesini" userId="f4b06c69-b125-4814-a67d-adf8dc91bd7e" providerId="ADAL" clId="{3353360F-2337-4AA0-A547-93B744BFA8F0}" dt="2025-01-11T10:49:11.548" v="3064" actId="1076"/>
          <ac:spMkLst>
            <pc:docMk/>
            <pc:sldMk cId="1766965916" sldId="1299"/>
            <ac:spMk id="8" creationId="{9A136DB7-62AD-05F3-97F8-E38A6E54DDF5}"/>
          </ac:spMkLst>
        </pc:spChg>
        <pc:spChg chg="add mod">
          <ac:chgData name="Francesco Fransesini" userId="f4b06c69-b125-4814-a67d-adf8dc91bd7e" providerId="ADAL" clId="{3353360F-2337-4AA0-A547-93B744BFA8F0}" dt="2025-01-11T16:04:28.156" v="5085" actId="1076"/>
          <ac:spMkLst>
            <pc:docMk/>
            <pc:sldMk cId="1766965916" sldId="1299"/>
            <ac:spMk id="12" creationId="{CC36F659-7E3B-5F04-FC24-41757148CDDA}"/>
          </ac:spMkLst>
        </pc:spChg>
        <pc:spChg chg="add mod">
          <ac:chgData name="Francesco Fransesini" userId="f4b06c69-b125-4814-a67d-adf8dc91bd7e" providerId="ADAL" clId="{3353360F-2337-4AA0-A547-93B744BFA8F0}" dt="2025-01-11T15:59:47.835" v="4832" actId="1076"/>
          <ac:spMkLst>
            <pc:docMk/>
            <pc:sldMk cId="1766965916" sldId="1299"/>
            <ac:spMk id="15" creationId="{4A26AF52-DA18-9B0E-8FEA-8C39EB7DCBC2}"/>
          </ac:spMkLst>
        </pc:spChg>
        <pc:spChg chg="add mod">
          <ac:chgData name="Francesco Fransesini" userId="f4b06c69-b125-4814-a67d-adf8dc91bd7e" providerId="ADAL" clId="{3353360F-2337-4AA0-A547-93B744BFA8F0}" dt="2025-01-11T16:05:11.278" v="5096" actId="1076"/>
          <ac:spMkLst>
            <pc:docMk/>
            <pc:sldMk cId="1766965916" sldId="1299"/>
            <ac:spMk id="17" creationId="{5249F50F-5F7C-E702-5A7B-30E0AEE53E9A}"/>
          </ac:spMkLst>
        </pc:spChg>
        <pc:spChg chg="add mod">
          <ac:chgData name="Francesco Fransesini" userId="f4b06c69-b125-4814-a67d-adf8dc91bd7e" providerId="ADAL" clId="{3353360F-2337-4AA0-A547-93B744BFA8F0}" dt="2025-01-13T09:45:29.730" v="10033" actId="404"/>
          <ac:spMkLst>
            <pc:docMk/>
            <pc:sldMk cId="1766965916" sldId="1299"/>
            <ac:spMk id="20" creationId="{B8D8E425-F522-1D2E-85CE-8EE777B2E79D}"/>
          </ac:spMkLst>
        </pc:spChg>
        <pc:spChg chg="add mod">
          <ac:chgData name="Francesco Fransesini" userId="f4b06c69-b125-4814-a67d-adf8dc91bd7e" providerId="ADAL" clId="{3353360F-2337-4AA0-A547-93B744BFA8F0}" dt="2025-01-11T16:05:02.356" v="5093" actId="1076"/>
          <ac:spMkLst>
            <pc:docMk/>
            <pc:sldMk cId="1766965916" sldId="1299"/>
            <ac:spMk id="21" creationId="{ECEBDE45-7FA9-EF65-4436-1ED7E3BF343A}"/>
          </ac:spMkLst>
        </pc:spChg>
        <pc:spChg chg="add mod">
          <ac:chgData name="Francesco Fransesini" userId="f4b06c69-b125-4814-a67d-adf8dc91bd7e" providerId="ADAL" clId="{3353360F-2337-4AA0-A547-93B744BFA8F0}" dt="2025-01-13T09:47:13.667" v="10065" actId="20577"/>
          <ac:spMkLst>
            <pc:docMk/>
            <pc:sldMk cId="1766965916" sldId="1299"/>
            <ac:spMk id="23" creationId="{4CAD7F52-D58F-AAB0-CCCC-7B1116192FAA}"/>
          </ac:spMkLst>
        </pc:spChg>
        <pc:spChg chg="add mod">
          <ac:chgData name="Francesco Fransesini" userId="f4b06c69-b125-4814-a67d-adf8dc91bd7e" providerId="ADAL" clId="{3353360F-2337-4AA0-A547-93B744BFA8F0}" dt="2025-01-11T16:21:02.204" v="5436" actId="403"/>
          <ac:spMkLst>
            <pc:docMk/>
            <pc:sldMk cId="1766965916" sldId="1299"/>
            <ac:spMk id="30" creationId="{0838321E-B549-3C46-52B6-567C31C798A6}"/>
          </ac:spMkLst>
        </pc:spChg>
        <pc:spChg chg="add mod">
          <ac:chgData name="Francesco Fransesini" userId="f4b06c69-b125-4814-a67d-adf8dc91bd7e" providerId="ADAL" clId="{3353360F-2337-4AA0-A547-93B744BFA8F0}" dt="2025-01-11T16:22:29.663" v="5438" actId="1076"/>
          <ac:spMkLst>
            <pc:docMk/>
            <pc:sldMk cId="1766965916" sldId="1299"/>
            <ac:spMk id="32" creationId="{F292521A-F993-DFB5-F9E2-C9234B7527F5}"/>
          </ac:spMkLst>
        </pc:spChg>
        <pc:spChg chg="add mod">
          <ac:chgData name="Francesco Fransesini" userId="f4b06c69-b125-4814-a67d-adf8dc91bd7e" providerId="ADAL" clId="{3353360F-2337-4AA0-A547-93B744BFA8F0}" dt="2025-01-11T16:23:24.477" v="5446" actId="1076"/>
          <ac:spMkLst>
            <pc:docMk/>
            <pc:sldMk cId="1766965916" sldId="1299"/>
            <ac:spMk id="34" creationId="{3F46C223-EF00-123A-ADAE-2B16FD614F55}"/>
          </ac:spMkLst>
        </pc:spChg>
        <pc:picChg chg="add mod">
          <ac:chgData name="Francesco Fransesini" userId="f4b06c69-b125-4814-a67d-adf8dc91bd7e" providerId="ADAL" clId="{3353360F-2337-4AA0-A547-93B744BFA8F0}" dt="2025-01-11T16:00:24.959" v="4849" actId="1076"/>
          <ac:picMkLst>
            <pc:docMk/>
            <pc:sldMk cId="1766965916" sldId="1299"/>
            <ac:picMk id="13" creationId="{1C1353D3-59A6-01C3-8EDE-F1748F50208E}"/>
          </ac:picMkLst>
        </pc:picChg>
        <pc:picChg chg="add mod">
          <ac:chgData name="Francesco Fransesini" userId="f4b06c69-b125-4814-a67d-adf8dc91bd7e" providerId="ADAL" clId="{3353360F-2337-4AA0-A547-93B744BFA8F0}" dt="2025-01-11T16:05:07.465" v="5095" actId="1076"/>
          <ac:picMkLst>
            <pc:docMk/>
            <pc:sldMk cId="1766965916" sldId="1299"/>
            <ac:picMk id="14" creationId="{0D37F947-EF18-EDC6-E0B8-74A3BC3B7FEF}"/>
          </ac:picMkLst>
        </pc:picChg>
        <pc:picChg chg="add mod">
          <ac:chgData name="Francesco Fransesini" userId="f4b06c69-b125-4814-a67d-adf8dc91bd7e" providerId="ADAL" clId="{3353360F-2337-4AA0-A547-93B744BFA8F0}" dt="2025-01-11T15:59:53.214" v="4833" actId="1076"/>
          <ac:picMkLst>
            <pc:docMk/>
            <pc:sldMk cId="1766965916" sldId="1299"/>
            <ac:picMk id="16" creationId="{82716A0D-536D-611A-C3C5-0977775AA2DB}"/>
          </ac:picMkLst>
        </pc:picChg>
        <pc:picChg chg="add mod">
          <ac:chgData name="Francesco Fransesini" userId="f4b06c69-b125-4814-a67d-adf8dc91bd7e" providerId="ADAL" clId="{3353360F-2337-4AA0-A547-93B744BFA8F0}" dt="2025-01-11T16:20:55.256" v="5432" actId="1076"/>
          <ac:picMkLst>
            <pc:docMk/>
            <pc:sldMk cId="1766965916" sldId="1299"/>
            <ac:picMk id="29" creationId="{864EA098-96B9-0EEA-9832-48CE34CDA133}"/>
          </ac:picMkLst>
        </pc:picChg>
        <pc:picChg chg="add mod">
          <ac:chgData name="Francesco Fransesini" userId="f4b06c69-b125-4814-a67d-adf8dc91bd7e" providerId="ADAL" clId="{3353360F-2337-4AA0-A547-93B744BFA8F0}" dt="2025-01-11T16:22:29.663" v="5438" actId="1076"/>
          <ac:picMkLst>
            <pc:docMk/>
            <pc:sldMk cId="1766965916" sldId="1299"/>
            <ac:picMk id="31" creationId="{978AB2B2-BD1D-C941-2FDD-20076E4DBCBE}"/>
          </ac:picMkLst>
        </pc:picChg>
      </pc:sldChg>
      <pc:sldChg chg="addSp delSp modSp new mod delAnim modAnim">
        <pc:chgData name="Francesco Fransesini" userId="f4b06c69-b125-4814-a67d-adf8dc91bd7e" providerId="ADAL" clId="{3353360F-2337-4AA0-A547-93B744BFA8F0}" dt="2025-01-13T10:04:07.504" v="10309" actId="1076"/>
        <pc:sldMkLst>
          <pc:docMk/>
          <pc:sldMk cId="2266103367" sldId="1300"/>
        </pc:sldMkLst>
        <pc:spChg chg="add mod">
          <ac:chgData name="Francesco Fransesini" userId="f4b06c69-b125-4814-a67d-adf8dc91bd7e" providerId="ADAL" clId="{3353360F-2337-4AA0-A547-93B744BFA8F0}" dt="2025-01-11T10:49:41.667" v="3074" actId="14100"/>
          <ac:spMkLst>
            <pc:docMk/>
            <pc:sldMk cId="2266103367" sldId="1300"/>
            <ac:spMk id="6" creationId="{D5EB9F67-E6AC-455A-19A8-714C1D528BAD}"/>
          </ac:spMkLst>
        </pc:spChg>
        <pc:spChg chg="add mod">
          <ac:chgData name="Francesco Fransesini" userId="f4b06c69-b125-4814-a67d-adf8dc91bd7e" providerId="ADAL" clId="{3353360F-2337-4AA0-A547-93B744BFA8F0}" dt="2025-01-11T10:49:37.421" v="3073" actId="403"/>
          <ac:spMkLst>
            <pc:docMk/>
            <pc:sldMk cId="2266103367" sldId="1300"/>
            <ac:spMk id="7" creationId="{7E661E70-90F2-B010-6A6A-6E18A6EB1F90}"/>
          </ac:spMkLst>
        </pc:spChg>
        <pc:spChg chg="add mod">
          <ac:chgData name="Francesco Fransesini" userId="f4b06c69-b125-4814-a67d-adf8dc91bd7e" providerId="ADAL" clId="{3353360F-2337-4AA0-A547-93B744BFA8F0}" dt="2025-01-11T10:49:50.083" v="3075" actId="1076"/>
          <ac:spMkLst>
            <pc:docMk/>
            <pc:sldMk cId="2266103367" sldId="1300"/>
            <ac:spMk id="8" creationId="{57F5DA3D-8880-4EF6-EBB5-F11E066E1178}"/>
          </ac:spMkLst>
        </pc:spChg>
        <pc:spChg chg="add del mod">
          <ac:chgData name="Francesco Fransesini" userId="f4b06c69-b125-4814-a67d-adf8dc91bd7e" providerId="ADAL" clId="{3353360F-2337-4AA0-A547-93B744BFA8F0}" dt="2025-01-13T10:03:51.008" v="10305" actId="478"/>
          <ac:spMkLst>
            <pc:docMk/>
            <pc:sldMk cId="2266103367" sldId="1300"/>
            <ac:spMk id="10" creationId="{D6180A53-EE2C-77F5-EDB1-07E8DDDF24EE}"/>
          </ac:spMkLst>
        </pc:spChg>
        <pc:spChg chg="add mod">
          <ac:chgData name="Francesco Fransesini" userId="f4b06c69-b125-4814-a67d-adf8dc91bd7e" providerId="ADAL" clId="{3353360F-2337-4AA0-A547-93B744BFA8F0}" dt="2025-01-13T10:03:53.667" v="10306" actId="1076"/>
          <ac:spMkLst>
            <pc:docMk/>
            <pc:sldMk cId="2266103367" sldId="1300"/>
            <ac:spMk id="11" creationId="{F4455B82-07A1-82B3-A196-C72519F439A8}"/>
          </ac:spMkLst>
        </pc:spChg>
        <pc:spChg chg="add mod">
          <ac:chgData name="Francesco Fransesini" userId="f4b06c69-b125-4814-a67d-adf8dc91bd7e" providerId="ADAL" clId="{3353360F-2337-4AA0-A547-93B744BFA8F0}" dt="2025-01-13T10:04:03.394" v="10308" actId="1076"/>
          <ac:spMkLst>
            <pc:docMk/>
            <pc:sldMk cId="2266103367" sldId="1300"/>
            <ac:spMk id="12" creationId="{577E772A-2697-0479-3B58-32190829FD3F}"/>
          </ac:spMkLst>
        </pc:spChg>
        <pc:spChg chg="add mod">
          <ac:chgData name="Francesco Fransesini" userId="f4b06c69-b125-4814-a67d-adf8dc91bd7e" providerId="ADAL" clId="{3353360F-2337-4AA0-A547-93B744BFA8F0}" dt="2025-01-13T10:04:07.504" v="10309" actId="1076"/>
          <ac:spMkLst>
            <pc:docMk/>
            <pc:sldMk cId="2266103367" sldId="1300"/>
            <ac:spMk id="14" creationId="{538E1134-209F-311D-540C-6BB9D640BC76}"/>
          </ac:spMkLst>
        </pc:spChg>
        <pc:picChg chg="add mod">
          <ac:chgData name="Francesco Fransesini" userId="f4b06c69-b125-4814-a67d-adf8dc91bd7e" providerId="ADAL" clId="{3353360F-2337-4AA0-A547-93B744BFA8F0}" dt="2025-01-13T10:03:55.735" v="10307" actId="1076"/>
          <ac:picMkLst>
            <pc:docMk/>
            <pc:sldMk cId="2266103367" sldId="1300"/>
            <ac:picMk id="2050" creationId="{7CD6B90A-61C2-367F-21FF-B4ABD35742A9}"/>
          </ac:picMkLst>
        </pc:picChg>
      </pc:sldChg>
      <pc:sldChg chg="addSp delSp modSp add del mod delAnim modAnim">
        <pc:chgData name="Francesco Fransesini" userId="f4b06c69-b125-4814-a67d-adf8dc91bd7e" providerId="ADAL" clId="{3353360F-2337-4AA0-A547-93B744BFA8F0}" dt="2025-01-13T09:53:41.334" v="10166" actId="113"/>
        <pc:sldMkLst>
          <pc:docMk/>
          <pc:sldMk cId="1276177298" sldId="1301"/>
        </pc:sldMkLst>
        <pc:spChg chg="add mod">
          <ac:chgData name="Francesco Fransesini" userId="f4b06c69-b125-4814-a67d-adf8dc91bd7e" providerId="ADAL" clId="{3353360F-2337-4AA0-A547-93B744BFA8F0}" dt="2025-01-11T17:16:33.009" v="6313" actId="14100"/>
          <ac:spMkLst>
            <pc:docMk/>
            <pc:sldMk cId="1276177298" sldId="1301"/>
            <ac:spMk id="5" creationId="{FBACB83D-2879-377E-98BF-C7EBAE498E95}"/>
          </ac:spMkLst>
        </pc:spChg>
        <pc:spChg chg="add mod">
          <ac:chgData name="Francesco Fransesini" userId="f4b06c69-b125-4814-a67d-adf8dc91bd7e" providerId="ADAL" clId="{3353360F-2337-4AA0-A547-93B744BFA8F0}" dt="2025-01-11T16:42:43.185" v="5655" actId="1076"/>
          <ac:spMkLst>
            <pc:docMk/>
            <pc:sldMk cId="1276177298" sldId="1301"/>
            <ac:spMk id="45" creationId="{AA145A02-F9BE-D606-BA8C-F7CF27DCB6D6}"/>
          </ac:spMkLst>
        </pc:spChg>
        <pc:spChg chg="add mod">
          <ac:chgData name="Francesco Fransesini" userId="f4b06c69-b125-4814-a67d-adf8dc91bd7e" providerId="ADAL" clId="{3353360F-2337-4AA0-A547-93B744BFA8F0}" dt="2025-01-13T09:53:41.334" v="10166" actId="113"/>
          <ac:spMkLst>
            <pc:docMk/>
            <pc:sldMk cId="1276177298" sldId="1301"/>
            <ac:spMk id="47" creationId="{413D6383-2356-9B4D-4A13-ADC313FF93AC}"/>
          </ac:spMkLst>
        </pc:spChg>
        <pc:spChg chg="add mod">
          <ac:chgData name="Francesco Fransesini" userId="f4b06c69-b125-4814-a67d-adf8dc91bd7e" providerId="ADAL" clId="{3353360F-2337-4AA0-A547-93B744BFA8F0}" dt="2025-01-11T16:37:21.042" v="5652" actId="1076"/>
          <ac:spMkLst>
            <pc:docMk/>
            <pc:sldMk cId="1276177298" sldId="1301"/>
            <ac:spMk id="48" creationId="{14311B42-FA32-6BE9-84B7-CB54B627360D}"/>
          </ac:spMkLst>
        </pc:spChg>
        <pc:picChg chg="add mod modCrop">
          <ac:chgData name="Francesco Fransesini" userId="f4b06c69-b125-4814-a67d-adf8dc91bd7e" providerId="ADAL" clId="{3353360F-2337-4AA0-A547-93B744BFA8F0}" dt="2025-01-11T17:16:36.977" v="6316" actId="1076"/>
          <ac:picMkLst>
            <pc:docMk/>
            <pc:sldMk cId="1276177298" sldId="1301"/>
            <ac:picMk id="19" creationId="{F7F797D0-F3B8-075F-CE9A-FFE2E236F0A3}"/>
          </ac:picMkLst>
        </pc:picChg>
        <pc:picChg chg="add mod">
          <ac:chgData name="Francesco Fransesini" userId="f4b06c69-b125-4814-a67d-adf8dc91bd7e" providerId="ADAL" clId="{3353360F-2337-4AA0-A547-93B744BFA8F0}" dt="2025-01-11T17:16:40.669" v="6318" actId="1076"/>
          <ac:picMkLst>
            <pc:docMk/>
            <pc:sldMk cId="1276177298" sldId="1301"/>
            <ac:picMk id="20" creationId="{8CEF584B-85AC-A5B7-1874-D755EB69CE39}"/>
          </ac:picMkLst>
        </pc:picChg>
        <pc:picChg chg="add mod">
          <ac:chgData name="Francesco Fransesini" userId="f4b06c69-b125-4814-a67d-adf8dc91bd7e" providerId="ADAL" clId="{3353360F-2337-4AA0-A547-93B744BFA8F0}" dt="2025-01-13T09:53:02.031" v="10161" actId="1076"/>
          <ac:picMkLst>
            <pc:docMk/>
            <pc:sldMk cId="1276177298" sldId="1301"/>
            <ac:picMk id="1026" creationId="{1F60F87D-26BD-F2B4-6BBC-83F21A1E3A84}"/>
          </ac:picMkLst>
        </pc:picChg>
      </pc:sldChg>
      <pc:sldChg chg="addSp delSp modSp new mod modAnim">
        <pc:chgData name="Francesco Fransesini" userId="f4b06c69-b125-4814-a67d-adf8dc91bd7e" providerId="ADAL" clId="{3353360F-2337-4AA0-A547-93B744BFA8F0}" dt="2025-01-13T09:49:52.446" v="10151"/>
        <pc:sldMkLst>
          <pc:docMk/>
          <pc:sldMk cId="196450808" sldId="1302"/>
        </pc:sldMkLst>
        <pc:spChg chg="add mod">
          <ac:chgData name="Francesco Fransesini" userId="f4b06c69-b125-4814-a67d-adf8dc91bd7e" providerId="ADAL" clId="{3353360F-2337-4AA0-A547-93B744BFA8F0}" dt="2025-01-13T09:49:52.446" v="10151"/>
          <ac:spMkLst>
            <pc:docMk/>
            <pc:sldMk cId="196450808" sldId="1302"/>
            <ac:spMk id="5" creationId="{4E7DDFC6-DF31-0B96-B338-02E78E3FDD39}"/>
          </ac:spMkLst>
        </pc:spChg>
        <pc:spChg chg="add mod">
          <ac:chgData name="Francesco Fransesini" userId="f4b06c69-b125-4814-a67d-adf8dc91bd7e" providerId="ADAL" clId="{3353360F-2337-4AA0-A547-93B744BFA8F0}" dt="2025-01-11T17:09:44.422" v="6234"/>
          <ac:spMkLst>
            <pc:docMk/>
            <pc:sldMk cId="196450808" sldId="1302"/>
            <ac:spMk id="6" creationId="{3F1ECF30-11DA-E63D-3EB3-9F2BF05AE7EF}"/>
          </ac:spMkLst>
        </pc:spChg>
        <pc:spChg chg="add mod">
          <ac:chgData name="Francesco Fransesini" userId="f4b06c69-b125-4814-a67d-adf8dc91bd7e" providerId="ADAL" clId="{3353360F-2337-4AA0-A547-93B744BFA8F0}" dt="2025-01-11T17:09:44.422" v="6234"/>
          <ac:spMkLst>
            <pc:docMk/>
            <pc:sldMk cId="196450808" sldId="1302"/>
            <ac:spMk id="7" creationId="{93B318EB-DD13-3867-9D7A-7286BC1F9202}"/>
          </ac:spMkLst>
        </pc:spChg>
        <pc:spChg chg="add mod">
          <ac:chgData name="Francesco Fransesini" userId="f4b06c69-b125-4814-a67d-adf8dc91bd7e" providerId="ADAL" clId="{3353360F-2337-4AA0-A547-93B744BFA8F0}" dt="2025-01-11T17:09:44.422" v="6234"/>
          <ac:spMkLst>
            <pc:docMk/>
            <pc:sldMk cId="196450808" sldId="1302"/>
            <ac:spMk id="8" creationId="{FD23ABCF-F6D2-70B0-4B29-56D2B8259703}"/>
          </ac:spMkLst>
        </pc:spChg>
        <pc:spChg chg="add mod">
          <ac:chgData name="Francesco Fransesini" userId="f4b06c69-b125-4814-a67d-adf8dc91bd7e" providerId="ADAL" clId="{3353360F-2337-4AA0-A547-93B744BFA8F0}" dt="2025-01-11T17:13:25.723" v="6268" actId="1076"/>
          <ac:spMkLst>
            <pc:docMk/>
            <pc:sldMk cId="196450808" sldId="1302"/>
            <ac:spMk id="10" creationId="{AE5F288E-11B6-A536-8BF8-B438098BBC86}"/>
          </ac:spMkLst>
        </pc:spChg>
        <pc:spChg chg="add mod">
          <ac:chgData name="Francesco Fransesini" userId="f4b06c69-b125-4814-a67d-adf8dc91bd7e" providerId="ADAL" clId="{3353360F-2337-4AA0-A547-93B744BFA8F0}" dt="2025-01-11T17:13:28.656" v="6269" actId="1076"/>
          <ac:spMkLst>
            <pc:docMk/>
            <pc:sldMk cId="196450808" sldId="1302"/>
            <ac:spMk id="11" creationId="{0C0E4AD8-4365-A85C-D478-E355C05F5517}"/>
          </ac:spMkLst>
        </pc:spChg>
        <pc:spChg chg="add mod">
          <ac:chgData name="Francesco Fransesini" userId="f4b06c69-b125-4814-a67d-adf8dc91bd7e" providerId="ADAL" clId="{3353360F-2337-4AA0-A547-93B744BFA8F0}" dt="2025-01-13T09:48:56.326" v="10139" actId="14100"/>
          <ac:spMkLst>
            <pc:docMk/>
            <pc:sldMk cId="196450808" sldId="1302"/>
            <ac:spMk id="13" creationId="{F524C7B8-44BB-014F-15EA-DB92C2CB2346}"/>
          </ac:spMkLst>
        </pc:spChg>
        <pc:spChg chg="add mod">
          <ac:chgData name="Francesco Fransesini" userId="f4b06c69-b125-4814-a67d-adf8dc91bd7e" providerId="ADAL" clId="{3353360F-2337-4AA0-A547-93B744BFA8F0}" dt="2025-01-11T17:13:46.595" v="6276" actId="14100"/>
          <ac:spMkLst>
            <pc:docMk/>
            <pc:sldMk cId="196450808" sldId="1302"/>
            <ac:spMk id="22" creationId="{497071CA-8B2E-DAB8-8A1E-03FAC7A2A04B}"/>
          </ac:spMkLst>
        </pc:spChg>
        <pc:spChg chg="mod">
          <ac:chgData name="Francesco Fransesini" userId="f4b06c69-b125-4814-a67d-adf8dc91bd7e" providerId="ADAL" clId="{3353360F-2337-4AA0-A547-93B744BFA8F0}" dt="2025-01-11T17:13:29.832" v="6270"/>
          <ac:spMkLst>
            <pc:docMk/>
            <pc:sldMk cId="196450808" sldId="1302"/>
            <ac:spMk id="26" creationId="{80E21DA2-6497-E664-0641-EAACA4AFFF17}"/>
          </ac:spMkLst>
        </pc:spChg>
        <pc:spChg chg="mod">
          <ac:chgData name="Francesco Fransesini" userId="f4b06c69-b125-4814-a67d-adf8dc91bd7e" providerId="ADAL" clId="{3353360F-2337-4AA0-A547-93B744BFA8F0}" dt="2025-01-11T17:13:29.832" v="6270"/>
          <ac:spMkLst>
            <pc:docMk/>
            <pc:sldMk cId="196450808" sldId="1302"/>
            <ac:spMk id="28" creationId="{CB7F0AE7-491C-D18E-D851-0A59EBE86EED}"/>
          </ac:spMkLst>
        </pc:spChg>
        <pc:spChg chg="mod">
          <ac:chgData name="Francesco Fransesini" userId="f4b06c69-b125-4814-a67d-adf8dc91bd7e" providerId="ADAL" clId="{3353360F-2337-4AA0-A547-93B744BFA8F0}" dt="2025-01-11T17:13:29.832" v="6270"/>
          <ac:spMkLst>
            <pc:docMk/>
            <pc:sldMk cId="196450808" sldId="1302"/>
            <ac:spMk id="34" creationId="{985C5708-670E-8A67-10AA-FED04F2DF92D}"/>
          </ac:spMkLst>
        </pc:spChg>
        <pc:spChg chg="mod">
          <ac:chgData name="Francesco Fransesini" userId="f4b06c69-b125-4814-a67d-adf8dc91bd7e" providerId="ADAL" clId="{3353360F-2337-4AA0-A547-93B744BFA8F0}" dt="2025-01-11T17:13:29.832" v="6270"/>
          <ac:spMkLst>
            <pc:docMk/>
            <pc:sldMk cId="196450808" sldId="1302"/>
            <ac:spMk id="35" creationId="{01325471-CE2F-9DA0-1F2C-2F85E3CD394E}"/>
          </ac:spMkLst>
        </pc:spChg>
        <pc:spChg chg="mod">
          <ac:chgData name="Francesco Fransesini" userId="f4b06c69-b125-4814-a67d-adf8dc91bd7e" providerId="ADAL" clId="{3353360F-2337-4AA0-A547-93B744BFA8F0}" dt="2025-01-11T17:13:29.832" v="6270"/>
          <ac:spMkLst>
            <pc:docMk/>
            <pc:sldMk cId="196450808" sldId="1302"/>
            <ac:spMk id="36" creationId="{8605C1EB-BAE2-D206-355B-C4C037609C3B}"/>
          </ac:spMkLst>
        </pc:spChg>
        <pc:spChg chg="mod">
          <ac:chgData name="Francesco Fransesini" userId="f4b06c69-b125-4814-a67d-adf8dc91bd7e" providerId="ADAL" clId="{3353360F-2337-4AA0-A547-93B744BFA8F0}" dt="2025-01-11T17:13:29.832" v="6270"/>
          <ac:spMkLst>
            <pc:docMk/>
            <pc:sldMk cId="196450808" sldId="1302"/>
            <ac:spMk id="37" creationId="{24BED996-DF3B-0E7A-F2D5-87ADD0BD8D1F}"/>
          </ac:spMkLst>
        </pc:spChg>
        <pc:spChg chg="mod">
          <ac:chgData name="Francesco Fransesini" userId="f4b06c69-b125-4814-a67d-adf8dc91bd7e" providerId="ADAL" clId="{3353360F-2337-4AA0-A547-93B744BFA8F0}" dt="2025-01-11T17:13:29.832" v="6270"/>
          <ac:spMkLst>
            <pc:docMk/>
            <pc:sldMk cId="196450808" sldId="1302"/>
            <ac:spMk id="39" creationId="{2612C7D3-1C70-84C2-3110-F19960621718}"/>
          </ac:spMkLst>
        </pc:spChg>
        <pc:spChg chg="mod">
          <ac:chgData name="Francesco Fransesini" userId="f4b06c69-b125-4814-a67d-adf8dc91bd7e" providerId="ADAL" clId="{3353360F-2337-4AA0-A547-93B744BFA8F0}" dt="2025-01-11T17:13:29.832" v="6270"/>
          <ac:spMkLst>
            <pc:docMk/>
            <pc:sldMk cId="196450808" sldId="1302"/>
            <ac:spMk id="40" creationId="{7B7C7463-F5F0-EB17-0961-5C4B142DA42F}"/>
          </ac:spMkLst>
        </pc:spChg>
        <pc:spChg chg="mod">
          <ac:chgData name="Francesco Fransesini" userId="f4b06c69-b125-4814-a67d-adf8dc91bd7e" providerId="ADAL" clId="{3353360F-2337-4AA0-A547-93B744BFA8F0}" dt="2025-01-11T17:13:29.832" v="6270"/>
          <ac:spMkLst>
            <pc:docMk/>
            <pc:sldMk cId="196450808" sldId="1302"/>
            <ac:spMk id="41" creationId="{0B2B1912-96CB-04D7-6F7F-38C04E1EBD70}"/>
          </ac:spMkLst>
        </pc:spChg>
        <pc:spChg chg="add mod">
          <ac:chgData name="Francesco Fransesini" userId="f4b06c69-b125-4814-a67d-adf8dc91bd7e" providerId="ADAL" clId="{3353360F-2337-4AA0-A547-93B744BFA8F0}" dt="2025-01-12T20:04:52.173" v="9587" actId="164"/>
          <ac:spMkLst>
            <pc:docMk/>
            <pc:sldMk cId="196450808" sldId="1302"/>
            <ac:spMk id="45" creationId="{662B2F00-BE11-1272-5361-FC7DF4B151C9}"/>
          </ac:spMkLst>
        </pc:spChg>
        <pc:spChg chg="add mod">
          <ac:chgData name="Francesco Fransesini" userId="f4b06c69-b125-4814-a67d-adf8dc91bd7e" providerId="ADAL" clId="{3353360F-2337-4AA0-A547-93B744BFA8F0}" dt="2025-01-12T20:04:52.173" v="9587" actId="164"/>
          <ac:spMkLst>
            <pc:docMk/>
            <pc:sldMk cId="196450808" sldId="1302"/>
            <ac:spMk id="46" creationId="{7C840FE2-78D4-78D3-4D67-D91A36350E2C}"/>
          </ac:spMkLst>
        </pc:spChg>
        <pc:spChg chg="add mod">
          <ac:chgData name="Francesco Fransesini" userId="f4b06c69-b125-4814-a67d-adf8dc91bd7e" providerId="ADAL" clId="{3353360F-2337-4AA0-A547-93B744BFA8F0}" dt="2025-01-12T20:04:52.173" v="9587" actId="164"/>
          <ac:spMkLst>
            <pc:docMk/>
            <pc:sldMk cId="196450808" sldId="1302"/>
            <ac:spMk id="47" creationId="{D0F82983-6627-8D2F-28D3-E6C5EC0DFA83}"/>
          </ac:spMkLst>
        </pc:spChg>
        <pc:spChg chg="add mod">
          <ac:chgData name="Francesco Fransesini" userId="f4b06c69-b125-4814-a67d-adf8dc91bd7e" providerId="ADAL" clId="{3353360F-2337-4AA0-A547-93B744BFA8F0}" dt="2025-01-12T20:04:52.173" v="9587" actId="164"/>
          <ac:spMkLst>
            <pc:docMk/>
            <pc:sldMk cId="196450808" sldId="1302"/>
            <ac:spMk id="48" creationId="{DC307CDB-9CC7-977C-F529-361AC1A908E6}"/>
          </ac:spMkLst>
        </pc:spChg>
        <pc:spChg chg="add mod">
          <ac:chgData name="Francesco Fransesini" userId="f4b06c69-b125-4814-a67d-adf8dc91bd7e" providerId="ADAL" clId="{3353360F-2337-4AA0-A547-93B744BFA8F0}" dt="2025-01-12T20:04:52.173" v="9587" actId="164"/>
          <ac:spMkLst>
            <pc:docMk/>
            <pc:sldMk cId="196450808" sldId="1302"/>
            <ac:spMk id="49" creationId="{B269204F-2EC0-276E-34E0-D709E77C1D64}"/>
          </ac:spMkLst>
        </pc:spChg>
        <pc:spChg chg="add mod">
          <ac:chgData name="Francesco Fransesini" userId="f4b06c69-b125-4814-a67d-adf8dc91bd7e" providerId="ADAL" clId="{3353360F-2337-4AA0-A547-93B744BFA8F0}" dt="2025-01-12T20:04:52.173" v="9587" actId="164"/>
          <ac:spMkLst>
            <pc:docMk/>
            <pc:sldMk cId="196450808" sldId="1302"/>
            <ac:spMk id="50" creationId="{D47F48C7-B79C-743A-6A26-C0C278577DB3}"/>
          </ac:spMkLst>
        </pc:spChg>
        <pc:spChg chg="add mod">
          <ac:chgData name="Francesco Fransesini" userId="f4b06c69-b125-4814-a67d-adf8dc91bd7e" providerId="ADAL" clId="{3353360F-2337-4AA0-A547-93B744BFA8F0}" dt="2025-01-12T20:04:52.173" v="9587" actId="164"/>
          <ac:spMkLst>
            <pc:docMk/>
            <pc:sldMk cId="196450808" sldId="1302"/>
            <ac:spMk id="51" creationId="{10679B7E-291E-388F-4655-724A50FA115B}"/>
          </ac:spMkLst>
        </pc:spChg>
        <pc:spChg chg="add mod">
          <ac:chgData name="Francesco Fransesini" userId="f4b06c69-b125-4814-a67d-adf8dc91bd7e" providerId="ADAL" clId="{3353360F-2337-4AA0-A547-93B744BFA8F0}" dt="2025-01-12T20:04:52.173" v="9587" actId="164"/>
          <ac:spMkLst>
            <pc:docMk/>
            <pc:sldMk cId="196450808" sldId="1302"/>
            <ac:spMk id="52" creationId="{534D29D2-50B9-05AF-2FA8-2E4305284FA8}"/>
          </ac:spMkLst>
        </pc:spChg>
        <pc:grpChg chg="add mod">
          <ac:chgData name="Francesco Fransesini" userId="f4b06c69-b125-4814-a67d-adf8dc91bd7e" providerId="ADAL" clId="{3353360F-2337-4AA0-A547-93B744BFA8F0}" dt="2025-01-12T20:04:52.173" v="9587" actId="164"/>
          <ac:grpSpMkLst>
            <pc:docMk/>
            <pc:sldMk cId="196450808" sldId="1302"/>
            <ac:grpSpMk id="3" creationId="{576C0B56-6F9B-86CF-9CC2-7B4BE4050BDC}"/>
          </ac:grpSpMkLst>
        </pc:grpChg>
        <pc:grpChg chg="add mod">
          <ac:chgData name="Francesco Fransesini" userId="f4b06c69-b125-4814-a67d-adf8dc91bd7e" providerId="ADAL" clId="{3353360F-2337-4AA0-A547-93B744BFA8F0}" dt="2025-01-12T20:04:52.173" v="9587" actId="164"/>
          <ac:grpSpMkLst>
            <pc:docMk/>
            <pc:sldMk cId="196450808" sldId="1302"/>
            <ac:grpSpMk id="19" creationId="{336175CE-E6C2-5955-CC31-BCA514C20C58}"/>
          </ac:grpSpMkLst>
        </pc:grpChg>
        <pc:grpChg chg="mod">
          <ac:chgData name="Francesco Fransesini" userId="f4b06c69-b125-4814-a67d-adf8dc91bd7e" providerId="ADAL" clId="{3353360F-2337-4AA0-A547-93B744BFA8F0}" dt="2025-01-11T17:14:29.674" v="6285"/>
          <ac:grpSpMkLst>
            <pc:docMk/>
            <pc:sldMk cId="196450808" sldId="1302"/>
            <ac:grpSpMk id="20" creationId="{B125C763-30F4-6C2E-1A2C-89A7F75EE301}"/>
          </ac:grpSpMkLst>
        </pc:grpChg>
        <pc:grpChg chg="add mod">
          <ac:chgData name="Francesco Fransesini" userId="f4b06c69-b125-4814-a67d-adf8dc91bd7e" providerId="ADAL" clId="{3353360F-2337-4AA0-A547-93B744BFA8F0}" dt="2025-01-12T20:04:52.173" v="9587" actId="164"/>
          <ac:grpSpMkLst>
            <pc:docMk/>
            <pc:sldMk cId="196450808" sldId="1302"/>
            <ac:grpSpMk id="23" creationId="{A9689FC3-8207-FE63-467E-B33E960636E0}"/>
          </ac:grpSpMkLst>
        </pc:grpChg>
        <pc:grpChg chg="mod">
          <ac:chgData name="Francesco Fransesini" userId="f4b06c69-b125-4814-a67d-adf8dc91bd7e" providerId="ADAL" clId="{3353360F-2337-4AA0-A547-93B744BFA8F0}" dt="2025-01-11T17:13:29.832" v="6270"/>
          <ac:grpSpMkLst>
            <pc:docMk/>
            <pc:sldMk cId="196450808" sldId="1302"/>
            <ac:grpSpMk id="24" creationId="{6817C186-6A87-CFB2-F5F3-562E533346F8}"/>
          </ac:grpSpMkLst>
        </pc:grpChg>
        <pc:grpChg chg="mod">
          <ac:chgData name="Francesco Fransesini" userId="f4b06c69-b125-4814-a67d-adf8dc91bd7e" providerId="ADAL" clId="{3353360F-2337-4AA0-A547-93B744BFA8F0}" dt="2025-01-11T17:13:29.832" v="6270"/>
          <ac:grpSpMkLst>
            <pc:docMk/>
            <pc:sldMk cId="196450808" sldId="1302"/>
            <ac:grpSpMk id="27" creationId="{9751A6A0-35A6-B838-45A7-6150F51CA59F}"/>
          </ac:grpSpMkLst>
        </pc:grpChg>
        <pc:picChg chg="add mod">
          <ac:chgData name="Francesco Fransesini" userId="f4b06c69-b125-4814-a67d-adf8dc91bd7e" providerId="ADAL" clId="{3353360F-2337-4AA0-A547-93B744BFA8F0}" dt="2025-01-11T17:13:23.468" v="6267" actId="1076"/>
          <ac:picMkLst>
            <pc:docMk/>
            <pc:sldMk cId="196450808" sldId="1302"/>
            <ac:picMk id="9" creationId="{5EE8F58D-54E7-B450-49A3-ACC83085B551}"/>
          </ac:picMkLst>
        </pc:picChg>
        <pc:picChg chg="mod">
          <ac:chgData name="Francesco Fransesini" userId="f4b06c69-b125-4814-a67d-adf8dc91bd7e" providerId="ADAL" clId="{3353360F-2337-4AA0-A547-93B744BFA8F0}" dt="2025-01-11T17:13:29.832" v="6270"/>
          <ac:picMkLst>
            <pc:docMk/>
            <pc:sldMk cId="196450808" sldId="1302"/>
            <ac:picMk id="29" creationId="{E3022347-9E82-1946-45CA-F488C737B318}"/>
          </ac:picMkLst>
        </pc:picChg>
        <pc:picChg chg="mod">
          <ac:chgData name="Francesco Fransesini" userId="f4b06c69-b125-4814-a67d-adf8dc91bd7e" providerId="ADAL" clId="{3353360F-2337-4AA0-A547-93B744BFA8F0}" dt="2025-01-11T17:14:29.674" v="6285"/>
          <ac:picMkLst>
            <pc:docMk/>
            <pc:sldMk cId="196450808" sldId="1302"/>
            <ac:picMk id="43" creationId="{CF82B051-6278-E7FC-7098-D03F964FCF7A}"/>
          </ac:picMkLst>
        </pc:picChg>
        <pc:picChg chg="mod">
          <ac:chgData name="Francesco Fransesini" userId="f4b06c69-b125-4814-a67d-adf8dc91bd7e" providerId="ADAL" clId="{3353360F-2337-4AA0-A547-93B744BFA8F0}" dt="2025-01-11T17:14:29.674" v="6285"/>
          <ac:picMkLst>
            <pc:docMk/>
            <pc:sldMk cId="196450808" sldId="1302"/>
            <ac:picMk id="44" creationId="{01859F04-E300-7A5A-12E0-24E2FF3EDC72}"/>
          </ac:picMkLst>
        </pc:picChg>
        <pc:cxnChg chg="mod">
          <ac:chgData name="Francesco Fransesini" userId="f4b06c69-b125-4814-a67d-adf8dc91bd7e" providerId="ADAL" clId="{3353360F-2337-4AA0-A547-93B744BFA8F0}" dt="2025-01-11T17:14:29.674" v="6285"/>
          <ac:cxnSpMkLst>
            <pc:docMk/>
            <pc:sldMk cId="196450808" sldId="1302"/>
            <ac:cxnSpMk id="21" creationId="{AD2D5768-D57E-8090-4985-03CA4092B73B}"/>
          </ac:cxnSpMkLst>
        </pc:cxnChg>
        <pc:cxnChg chg="mod">
          <ac:chgData name="Francesco Fransesini" userId="f4b06c69-b125-4814-a67d-adf8dc91bd7e" providerId="ADAL" clId="{3353360F-2337-4AA0-A547-93B744BFA8F0}" dt="2025-01-11T17:13:29.832" v="6270"/>
          <ac:cxnSpMkLst>
            <pc:docMk/>
            <pc:sldMk cId="196450808" sldId="1302"/>
            <ac:cxnSpMk id="25" creationId="{5BA195B4-2A26-5306-21B9-15E8EEA596C6}"/>
          </ac:cxnSpMkLst>
        </pc:cxnChg>
        <pc:cxnChg chg="mod">
          <ac:chgData name="Francesco Fransesini" userId="f4b06c69-b125-4814-a67d-adf8dc91bd7e" providerId="ADAL" clId="{3353360F-2337-4AA0-A547-93B744BFA8F0}" dt="2025-01-11T17:13:29.832" v="6270"/>
          <ac:cxnSpMkLst>
            <pc:docMk/>
            <pc:sldMk cId="196450808" sldId="1302"/>
            <ac:cxnSpMk id="30" creationId="{63A98DAB-ACC7-5834-1812-123F27A9683E}"/>
          </ac:cxnSpMkLst>
        </pc:cxnChg>
        <pc:cxnChg chg="mod">
          <ac:chgData name="Francesco Fransesini" userId="f4b06c69-b125-4814-a67d-adf8dc91bd7e" providerId="ADAL" clId="{3353360F-2337-4AA0-A547-93B744BFA8F0}" dt="2025-01-11T17:13:29.832" v="6270"/>
          <ac:cxnSpMkLst>
            <pc:docMk/>
            <pc:sldMk cId="196450808" sldId="1302"/>
            <ac:cxnSpMk id="31" creationId="{E1BE2EAF-1651-68E7-AAE8-85751123D4D3}"/>
          </ac:cxnSpMkLst>
        </pc:cxnChg>
        <pc:cxnChg chg="mod">
          <ac:chgData name="Francesco Fransesini" userId="f4b06c69-b125-4814-a67d-adf8dc91bd7e" providerId="ADAL" clId="{3353360F-2337-4AA0-A547-93B744BFA8F0}" dt="2025-01-11T17:13:29.832" v="6270"/>
          <ac:cxnSpMkLst>
            <pc:docMk/>
            <pc:sldMk cId="196450808" sldId="1302"/>
            <ac:cxnSpMk id="32" creationId="{2259DDFD-636F-829A-56A6-C28CC7F9E390}"/>
          </ac:cxnSpMkLst>
        </pc:cxnChg>
        <pc:cxnChg chg="mod">
          <ac:chgData name="Francesco Fransesini" userId="f4b06c69-b125-4814-a67d-adf8dc91bd7e" providerId="ADAL" clId="{3353360F-2337-4AA0-A547-93B744BFA8F0}" dt="2025-01-11T17:13:29.832" v="6270"/>
          <ac:cxnSpMkLst>
            <pc:docMk/>
            <pc:sldMk cId="196450808" sldId="1302"/>
            <ac:cxnSpMk id="33" creationId="{B1ADD1D5-1807-C75F-2E4F-BC0E8F07047C}"/>
          </ac:cxnSpMkLst>
        </pc:cxnChg>
        <pc:cxnChg chg="mod">
          <ac:chgData name="Francesco Fransesini" userId="f4b06c69-b125-4814-a67d-adf8dc91bd7e" providerId="ADAL" clId="{3353360F-2337-4AA0-A547-93B744BFA8F0}" dt="2025-01-11T17:13:29.832" v="6270"/>
          <ac:cxnSpMkLst>
            <pc:docMk/>
            <pc:sldMk cId="196450808" sldId="1302"/>
            <ac:cxnSpMk id="38" creationId="{0A51F2C3-BF12-9F3C-04B2-0C13AFCE0EE3}"/>
          </ac:cxnSpMkLst>
        </pc:cxnChg>
        <pc:cxnChg chg="mod">
          <ac:chgData name="Francesco Fransesini" userId="f4b06c69-b125-4814-a67d-adf8dc91bd7e" providerId="ADAL" clId="{3353360F-2337-4AA0-A547-93B744BFA8F0}" dt="2025-01-11T17:13:29.832" v="6270"/>
          <ac:cxnSpMkLst>
            <pc:docMk/>
            <pc:sldMk cId="196450808" sldId="1302"/>
            <ac:cxnSpMk id="42" creationId="{6BFA49C4-91EF-66A5-1F9E-9AE93D8F0245}"/>
          </ac:cxnSpMkLst>
        </pc:cxnChg>
      </pc:sldChg>
      <pc:sldChg chg="delSp modSp add del mod">
        <pc:chgData name="Francesco Fransesini" userId="f4b06c69-b125-4814-a67d-adf8dc91bd7e" providerId="ADAL" clId="{3353360F-2337-4AA0-A547-93B744BFA8F0}" dt="2025-01-12T15:01:44.435" v="6709" actId="47"/>
        <pc:sldMkLst>
          <pc:docMk/>
          <pc:sldMk cId="1914255435" sldId="1303"/>
        </pc:sldMkLst>
        <pc:spChg chg="mod">
          <ac:chgData name="Francesco Fransesini" userId="f4b06c69-b125-4814-a67d-adf8dc91bd7e" providerId="ADAL" clId="{3353360F-2337-4AA0-A547-93B744BFA8F0}" dt="2025-01-12T14:58:04.509" v="6588" actId="20577"/>
          <ac:spMkLst>
            <pc:docMk/>
            <pc:sldMk cId="1914255435" sldId="1303"/>
            <ac:spMk id="8" creationId="{69E106AE-AC7C-D660-D8FA-F0ED42210FFB}"/>
          </ac:spMkLst>
        </pc:spChg>
        <pc:spChg chg="mod">
          <ac:chgData name="Francesco Fransesini" userId="f4b06c69-b125-4814-a67d-adf8dc91bd7e" providerId="ADAL" clId="{3353360F-2337-4AA0-A547-93B744BFA8F0}" dt="2025-01-12T14:58:19.147" v="6607" actId="20577"/>
          <ac:spMkLst>
            <pc:docMk/>
            <pc:sldMk cId="1914255435" sldId="1303"/>
            <ac:spMk id="11" creationId="{CAC9A9FF-BFCF-98F5-B3BC-0BFB5A45B2EE}"/>
          </ac:spMkLst>
        </pc:spChg>
        <pc:spChg chg="mod">
          <ac:chgData name="Francesco Fransesini" userId="f4b06c69-b125-4814-a67d-adf8dc91bd7e" providerId="ADAL" clId="{3353360F-2337-4AA0-A547-93B744BFA8F0}" dt="2025-01-12T14:58:23.315" v="6616" actId="20577"/>
          <ac:spMkLst>
            <pc:docMk/>
            <pc:sldMk cId="1914255435" sldId="1303"/>
            <ac:spMk id="12" creationId="{003B34E6-49EB-5FFC-AA96-C111983DEF54}"/>
          </ac:spMkLst>
        </pc:spChg>
        <pc:spChg chg="mod">
          <ac:chgData name="Francesco Fransesini" userId="f4b06c69-b125-4814-a67d-adf8dc91bd7e" providerId="ADAL" clId="{3353360F-2337-4AA0-A547-93B744BFA8F0}" dt="2025-01-12T14:58:30.271" v="6626" actId="20577"/>
          <ac:spMkLst>
            <pc:docMk/>
            <pc:sldMk cId="1914255435" sldId="1303"/>
            <ac:spMk id="13" creationId="{82304E7F-896A-0DEB-684B-7CA8F5BDEA98}"/>
          </ac:spMkLst>
        </pc:spChg>
        <pc:spChg chg="mod">
          <ac:chgData name="Francesco Fransesini" userId="f4b06c69-b125-4814-a67d-adf8dc91bd7e" providerId="ADAL" clId="{3353360F-2337-4AA0-A547-93B744BFA8F0}" dt="2025-01-12T14:59:01.982" v="6681" actId="948"/>
          <ac:spMkLst>
            <pc:docMk/>
            <pc:sldMk cId="1914255435" sldId="1303"/>
            <ac:spMk id="14" creationId="{516590AD-5E3D-8950-1808-E20DEB577D80}"/>
          </ac:spMkLst>
        </pc:spChg>
        <pc:spChg chg="del">
          <ac:chgData name="Francesco Fransesini" userId="f4b06c69-b125-4814-a67d-adf8dc91bd7e" providerId="ADAL" clId="{3353360F-2337-4AA0-A547-93B744BFA8F0}" dt="2025-01-12T15:00:03.230" v="6689" actId="478"/>
          <ac:spMkLst>
            <pc:docMk/>
            <pc:sldMk cId="1914255435" sldId="1303"/>
            <ac:spMk id="23" creationId="{47986417-D1FB-59D9-10CA-53685A4185A5}"/>
          </ac:spMkLst>
        </pc:spChg>
        <pc:spChg chg="del">
          <ac:chgData name="Francesco Fransesini" userId="f4b06c69-b125-4814-a67d-adf8dc91bd7e" providerId="ADAL" clId="{3353360F-2337-4AA0-A547-93B744BFA8F0}" dt="2025-01-12T14:59:57.590" v="6683" actId="478"/>
          <ac:spMkLst>
            <pc:docMk/>
            <pc:sldMk cId="1914255435" sldId="1303"/>
            <ac:spMk id="24" creationId="{4AE081A1-921F-B039-3779-3372000E0AEC}"/>
          </ac:spMkLst>
        </pc:spChg>
        <pc:spChg chg="del">
          <ac:chgData name="Francesco Fransesini" userId="f4b06c69-b125-4814-a67d-adf8dc91bd7e" providerId="ADAL" clId="{3353360F-2337-4AA0-A547-93B744BFA8F0}" dt="2025-01-12T15:00:01.864" v="6688" actId="478"/>
          <ac:spMkLst>
            <pc:docMk/>
            <pc:sldMk cId="1914255435" sldId="1303"/>
            <ac:spMk id="25" creationId="{010A608F-6D9D-B9CA-A704-800309CAEC6A}"/>
          </ac:spMkLst>
        </pc:spChg>
        <pc:spChg chg="del">
          <ac:chgData name="Francesco Fransesini" userId="f4b06c69-b125-4814-a67d-adf8dc91bd7e" providerId="ADAL" clId="{3353360F-2337-4AA0-A547-93B744BFA8F0}" dt="2025-01-12T15:00:01.099" v="6687" actId="478"/>
          <ac:spMkLst>
            <pc:docMk/>
            <pc:sldMk cId="1914255435" sldId="1303"/>
            <ac:spMk id="26" creationId="{1CDE27FC-3322-2215-CC82-299D0B592152}"/>
          </ac:spMkLst>
        </pc:spChg>
        <pc:spChg chg="del">
          <ac:chgData name="Francesco Fransesini" userId="f4b06c69-b125-4814-a67d-adf8dc91bd7e" providerId="ADAL" clId="{3353360F-2337-4AA0-A547-93B744BFA8F0}" dt="2025-01-12T15:00:07.297" v="6690" actId="478"/>
          <ac:spMkLst>
            <pc:docMk/>
            <pc:sldMk cId="1914255435" sldId="1303"/>
            <ac:spMk id="27" creationId="{CA3D9065-517C-3ED0-2906-FFA6ABB56EEA}"/>
          </ac:spMkLst>
        </pc:spChg>
        <pc:spChg chg="del">
          <ac:chgData name="Francesco Fransesini" userId="f4b06c69-b125-4814-a67d-adf8dc91bd7e" providerId="ADAL" clId="{3353360F-2337-4AA0-A547-93B744BFA8F0}" dt="2025-01-12T14:59:58.485" v="6684" actId="478"/>
          <ac:spMkLst>
            <pc:docMk/>
            <pc:sldMk cId="1914255435" sldId="1303"/>
            <ac:spMk id="28" creationId="{533D58AC-7A80-EA14-F6F8-587ABFB32CC3}"/>
          </ac:spMkLst>
        </pc:spChg>
        <pc:spChg chg="del">
          <ac:chgData name="Francesco Fransesini" userId="f4b06c69-b125-4814-a67d-adf8dc91bd7e" providerId="ADAL" clId="{3353360F-2337-4AA0-A547-93B744BFA8F0}" dt="2025-01-12T14:59:59.364" v="6685" actId="478"/>
          <ac:spMkLst>
            <pc:docMk/>
            <pc:sldMk cId="1914255435" sldId="1303"/>
            <ac:spMk id="29" creationId="{36F98DE1-E0A7-B01A-F461-CECF028E5E39}"/>
          </ac:spMkLst>
        </pc:spChg>
        <pc:spChg chg="del">
          <ac:chgData name="Francesco Fransesini" userId="f4b06c69-b125-4814-a67d-adf8dc91bd7e" providerId="ADAL" clId="{3353360F-2337-4AA0-A547-93B744BFA8F0}" dt="2025-01-12T15:00:00.277" v="6686" actId="478"/>
          <ac:spMkLst>
            <pc:docMk/>
            <pc:sldMk cId="1914255435" sldId="1303"/>
            <ac:spMk id="30" creationId="{A2AD3FCC-8E44-19E2-63EB-9C007B876FE0}"/>
          </ac:spMkLst>
        </pc:spChg>
      </pc:sldChg>
      <pc:sldChg chg="add del">
        <pc:chgData name="Francesco Fransesini" userId="f4b06c69-b125-4814-a67d-adf8dc91bd7e" providerId="ADAL" clId="{3353360F-2337-4AA0-A547-93B744BFA8F0}" dt="2025-01-12T15:00:17.071" v="6691" actId="47"/>
        <pc:sldMkLst>
          <pc:docMk/>
          <pc:sldMk cId="820311908" sldId="1304"/>
        </pc:sldMkLst>
      </pc:sldChg>
      <pc:sldChg chg="addSp delSp modSp add mod modAnim">
        <pc:chgData name="Francesco Fransesini" userId="f4b06c69-b125-4814-a67d-adf8dc91bd7e" providerId="ADAL" clId="{3353360F-2337-4AA0-A547-93B744BFA8F0}" dt="2025-01-13T09:56:32.554" v="10243" actId="20577"/>
        <pc:sldMkLst>
          <pc:docMk/>
          <pc:sldMk cId="3971275017" sldId="1304"/>
        </pc:sldMkLst>
        <pc:spChg chg="add del mod">
          <ac:chgData name="Francesco Fransesini" userId="f4b06c69-b125-4814-a67d-adf8dc91bd7e" providerId="ADAL" clId="{3353360F-2337-4AA0-A547-93B744BFA8F0}" dt="2025-01-12T15:00:59.014" v="6699" actId="478"/>
          <ac:spMkLst>
            <pc:docMk/>
            <pc:sldMk cId="3971275017" sldId="1304"/>
            <ac:spMk id="3" creationId="{2D2AB6A1-CC97-65B7-6D89-4083D6884597}"/>
          </ac:spMkLst>
        </pc:spChg>
        <pc:spChg chg="mod">
          <ac:chgData name="Francesco Fransesini" userId="f4b06c69-b125-4814-a67d-adf8dc91bd7e" providerId="ADAL" clId="{3353360F-2337-4AA0-A547-93B744BFA8F0}" dt="2025-01-13T09:56:32.554" v="10243" actId="20577"/>
          <ac:spMkLst>
            <pc:docMk/>
            <pc:sldMk cId="3971275017" sldId="1304"/>
            <ac:spMk id="8" creationId="{2FF1B05E-B18D-685E-96C8-216AEE6AB368}"/>
          </ac:spMkLst>
        </pc:spChg>
        <pc:spChg chg="mod">
          <ac:chgData name="Francesco Fransesini" userId="f4b06c69-b125-4814-a67d-adf8dc91bd7e" providerId="ADAL" clId="{3353360F-2337-4AA0-A547-93B744BFA8F0}" dt="2025-01-12T15:01:22.163" v="6707" actId="14100"/>
          <ac:spMkLst>
            <pc:docMk/>
            <pc:sldMk cId="3971275017" sldId="1304"/>
            <ac:spMk id="11" creationId="{F31FBED0-9224-1033-C111-3303984DC763}"/>
          </ac:spMkLst>
        </pc:spChg>
        <pc:spChg chg="mod">
          <ac:chgData name="Francesco Fransesini" userId="f4b06c69-b125-4814-a67d-adf8dc91bd7e" providerId="ADAL" clId="{3353360F-2337-4AA0-A547-93B744BFA8F0}" dt="2025-01-12T15:01:22.163" v="6707" actId="14100"/>
          <ac:spMkLst>
            <pc:docMk/>
            <pc:sldMk cId="3971275017" sldId="1304"/>
            <ac:spMk id="12" creationId="{8C6996C5-2202-9ED2-A338-C2224C2A9C68}"/>
          </ac:spMkLst>
        </pc:spChg>
        <pc:spChg chg="mod">
          <ac:chgData name="Francesco Fransesini" userId="f4b06c69-b125-4814-a67d-adf8dc91bd7e" providerId="ADAL" clId="{3353360F-2337-4AA0-A547-93B744BFA8F0}" dt="2025-01-12T15:50:46.388" v="7339" actId="14100"/>
          <ac:spMkLst>
            <pc:docMk/>
            <pc:sldMk cId="3971275017" sldId="1304"/>
            <ac:spMk id="13" creationId="{7E1F8C8E-91FF-11D1-2D9C-7D678BC8F242}"/>
          </ac:spMkLst>
        </pc:spChg>
        <pc:spChg chg="mod">
          <ac:chgData name="Francesco Fransesini" userId="f4b06c69-b125-4814-a67d-adf8dc91bd7e" providerId="ADAL" clId="{3353360F-2337-4AA0-A547-93B744BFA8F0}" dt="2025-01-12T15:01:25.934" v="6708" actId="14100"/>
          <ac:spMkLst>
            <pc:docMk/>
            <pc:sldMk cId="3971275017" sldId="1304"/>
            <ac:spMk id="14" creationId="{02A98902-40E3-9A47-A39D-F10BF826931A}"/>
          </ac:spMkLst>
        </pc:spChg>
        <pc:spChg chg="mod">
          <ac:chgData name="Francesco Fransesini" userId="f4b06c69-b125-4814-a67d-adf8dc91bd7e" providerId="ADAL" clId="{3353360F-2337-4AA0-A547-93B744BFA8F0}" dt="2025-01-12T15:01:22.163" v="6707" actId="14100"/>
          <ac:spMkLst>
            <pc:docMk/>
            <pc:sldMk cId="3971275017" sldId="1304"/>
            <ac:spMk id="15" creationId="{8F858298-A72D-E570-DC4A-6075B894BCDD}"/>
          </ac:spMkLst>
        </pc:spChg>
        <pc:spChg chg="mod">
          <ac:chgData name="Francesco Fransesini" userId="f4b06c69-b125-4814-a67d-adf8dc91bd7e" providerId="ADAL" clId="{3353360F-2337-4AA0-A547-93B744BFA8F0}" dt="2025-01-12T15:01:22.163" v="6707" actId="14100"/>
          <ac:spMkLst>
            <pc:docMk/>
            <pc:sldMk cId="3971275017" sldId="1304"/>
            <ac:spMk id="16" creationId="{01AC189D-2BB6-3D79-3CA7-ABF3C70073FE}"/>
          </ac:spMkLst>
        </pc:spChg>
        <pc:spChg chg="mod">
          <ac:chgData name="Francesco Fransesini" userId="f4b06c69-b125-4814-a67d-adf8dc91bd7e" providerId="ADAL" clId="{3353360F-2337-4AA0-A547-93B744BFA8F0}" dt="2025-01-12T15:01:22.163" v="6707" actId="14100"/>
          <ac:spMkLst>
            <pc:docMk/>
            <pc:sldMk cId="3971275017" sldId="1304"/>
            <ac:spMk id="17" creationId="{D067BAB5-1240-D1F6-C2CC-9712F76EC9A4}"/>
          </ac:spMkLst>
        </pc:spChg>
        <pc:spChg chg="mod">
          <ac:chgData name="Francesco Fransesini" userId="f4b06c69-b125-4814-a67d-adf8dc91bd7e" providerId="ADAL" clId="{3353360F-2337-4AA0-A547-93B744BFA8F0}" dt="2025-01-12T15:01:22.163" v="6707" actId="14100"/>
          <ac:spMkLst>
            <pc:docMk/>
            <pc:sldMk cId="3971275017" sldId="1304"/>
            <ac:spMk id="18" creationId="{46E83DB3-ED3D-D712-5306-320174F3F5C0}"/>
          </ac:spMkLst>
        </pc:spChg>
        <pc:spChg chg="mod">
          <ac:chgData name="Francesco Fransesini" userId="f4b06c69-b125-4814-a67d-adf8dc91bd7e" providerId="ADAL" clId="{3353360F-2337-4AA0-A547-93B744BFA8F0}" dt="2025-01-12T15:01:22.163" v="6707" actId="14100"/>
          <ac:spMkLst>
            <pc:docMk/>
            <pc:sldMk cId="3971275017" sldId="1304"/>
            <ac:spMk id="19" creationId="{196A9FCE-C8E3-AA10-C7FB-FE141E4AE96E}"/>
          </ac:spMkLst>
        </pc:spChg>
        <pc:spChg chg="mod">
          <ac:chgData name="Francesco Fransesini" userId="f4b06c69-b125-4814-a67d-adf8dc91bd7e" providerId="ADAL" clId="{3353360F-2337-4AA0-A547-93B744BFA8F0}" dt="2025-01-12T15:01:22.163" v="6707" actId="14100"/>
          <ac:spMkLst>
            <pc:docMk/>
            <pc:sldMk cId="3971275017" sldId="1304"/>
            <ac:spMk id="20" creationId="{538FA185-72A7-0857-5EA3-CD5782566B80}"/>
          </ac:spMkLst>
        </pc:spChg>
        <pc:spChg chg="mod">
          <ac:chgData name="Francesco Fransesini" userId="f4b06c69-b125-4814-a67d-adf8dc91bd7e" providerId="ADAL" clId="{3353360F-2337-4AA0-A547-93B744BFA8F0}" dt="2025-01-12T15:01:22.163" v="6707" actId="14100"/>
          <ac:spMkLst>
            <pc:docMk/>
            <pc:sldMk cId="3971275017" sldId="1304"/>
            <ac:spMk id="21" creationId="{3CB962A2-180A-7D30-1838-EEB1B59FC91D}"/>
          </ac:spMkLst>
        </pc:spChg>
        <pc:spChg chg="mod">
          <ac:chgData name="Francesco Fransesini" userId="f4b06c69-b125-4814-a67d-adf8dc91bd7e" providerId="ADAL" clId="{3353360F-2337-4AA0-A547-93B744BFA8F0}" dt="2025-01-12T15:01:22.163" v="6707" actId="14100"/>
          <ac:spMkLst>
            <pc:docMk/>
            <pc:sldMk cId="3971275017" sldId="1304"/>
            <ac:spMk id="22" creationId="{EC7D21D0-E416-F3E1-0AB4-C69A8628EA78}"/>
          </ac:spMkLst>
        </pc:spChg>
      </pc:sldChg>
      <pc:sldChg chg="addSp delSp modSp new mod modAnim">
        <pc:chgData name="Francesco Fransesini" userId="f4b06c69-b125-4814-a67d-adf8dc91bd7e" providerId="ADAL" clId="{3353360F-2337-4AA0-A547-93B744BFA8F0}" dt="2025-01-13T07:52:00.363" v="9670"/>
        <pc:sldMkLst>
          <pc:docMk/>
          <pc:sldMk cId="1265398890" sldId="1305"/>
        </pc:sldMkLst>
        <pc:spChg chg="del">
          <ac:chgData name="Francesco Fransesini" userId="f4b06c69-b125-4814-a67d-adf8dc91bd7e" providerId="ADAL" clId="{3353360F-2337-4AA0-A547-93B744BFA8F0}" dt="2025-01-12T16:07:51.079" v="7987" actId="478"/>
          <ac:spMkLst>
            <pc:docMk/>
            <pc:sldMk cId="1265398890" sldId="1305"/>
            <ac:spMk id="3" creationId="{A70FB3A3-D8A1-AF53-DDBD-FB4D2CEF7D73}"/>
          </ac:spMkLst>
        </pc:spChg>
        <pc:spChg chg="del">
          <ac:chgData name="Francesco Fransesini" userId="f4b06c69-b125-4814-a67d-adf8dc91bd7e" providerId="ADAL" clId="{3353360F-2337-4AA0-A547-93B744BFA8F0}" dt="2025-01-12T16:07:53.511" v="7989" actId="478"/>
          <ac:spMkLst>
            <pc:docMk/>
            <pc:sldMk cId="1265398890" sldId="1305"/>
            <ac:spMk id="4" creationId="{5A8AC388-D11F-7E21-61AB-CB0978DA3EC0}"/>
          </ac:spMkLst>
        </pc:spChg>
        <pc:spChg chg="del">
          <ac:chgData name="Francesco Fransesini" userId="f4b06c69-b125-4814-a67d-adf8dc91bd7e" providerId="ADAL" clId="{3353360F-2337-4AA0-A547-93B744BFA8F0}" dt="2025-01-12T16:07:54.713" v="7990" actId="478"/>
          <ac:spMkLst>
            <pc:docMk/>
            <pc:sldMk cId="1265398890" sldId="1305"/>
            <ac:spMk id="5" creationId="{255AF425-9E6B-A0B6-5F45-4587BD9F49FB}"/>
          </ac:spMkLst>
        </pc:spChg>
        <pc:spChg chg="del">
          <ac:chgData name="Francesco Fransesini" userId="f4b06c69-b125-4814-a67d-adf8dc91bd7e" providerId="ADAL" clId="{3353360F-2337-4AA0-A547-93B744BFA8F0}" dt="2025-01-12T16:07:51.737" v="7988" actId="478"/>
          <ac:spMkLst>
            <pc:docMk/>
            <pc:sldMk cId="1265398890" sldId="1305"/>
            <ac:spMk id="6" creationId="{19CD7DCD-3CDE-D714-8AC1-09162464A35C}"/>
          </ac:spMkLst>
        </pc:spChg>
        <pc:spChg chg="add mod">
          <ac:chgData name="Francesco Fransesini" userId="f4b06c69-b125-4814-a67d-adf8dc91bd7e" providerId="ADAL" clId="{3353360F-2337-4AA0-A547-93B744BFA8F0}" dt="2025-01-12T19:26:36.421" v="8473" actId="14100"/>
          <ac:spMkLst>
            <pc:docMk/>
            <pc:sldMk cId="1265398890" sldId="1305"/>
            <ac:spMk id="6" creationId="{A0AFD510-7D64-E936-E7A5-923410391ADA}"/>
          </ac:spMkLst>
        </pc:spChg>
        <pc:spChg chg="del">
          <ac:chgData name="Francesco Fransesini" userId="f4b06c69-b125-4814-a67d-adf8dc91bd7e" providerId="ADAL" clId="{3353360F-2337-4AA0-A547-93B744BFA8F0}" dt="2025-01-12T16:07:59.649" v="7991" actId="478"/>
          <ac:spMkLst>
            <pc:docMk/>
            <pc:sldMk cId="1265398890" sldId="1305"/>
            <ac:spMk id="7" creationId="{82F14987-DE51-024E-7385-5F5211491F5F}"/>
          </ac:spMkLst>
        </pc:spChg>
        <pc:spChg chg="add mod">
          <ac:chgData name="Francesco Fransesini" userId="f4b06c69-b125-4814-a67d-adf8dc91bd7e" providerId="ADAL" clId="{3353360F-2337-4AA0-A547-93B744BFA8F0}" dt="2025-01-12T16:08:23.017" v="7998" actId="14100"/>
          <ac:spMkLst>
            <pc:docMk/>
            <pc:sldMk cId="1265398890" sldId="1305"/>
            <ac:spMk id="8" creationId="{8EF25DD3-D1DF-42ED-8A2F-958240EA3869}"/>
          </ac:spMkLst>
        </pc:spChg>
        <pc:spChg chg="add mod">
          <ac:chgData name="Francesco Fransesini" userId="f4b06c69-b125-4814-a67d-adf8dc91bd7e" providerId="ADAL" clId="{3353360F-2337-4AA0-A547-93B744BFA8F0}" dt="2025-01-12T16:08:05.891" v="7993" actId="1076"/>
          <ac:spMkLst>
            <pc:docMk/>
            <pc:sldMk cId="1265398890" sldId="1305"/>
            <ac:spMk id="9" creationId="{B0009FF6-74D2-46B8-637F-A773D160AC6B}"/>
          </ac:spMkLst>
        </pc:spChg>
        <pc:spChg chg="add mod">
          <ac:chgData name="Francesco Fransesini" userId="f4b06c69-b125-4814-a67d-adf8dc91bd7e" providerId="ADAL" clId="{3353360F-2337-4AA0-A547-93B744BFA8F0}" dt="2025-01-12T16:08:05.891" v="7993" actId="1076"/>
          <ac:spMkLst>
            <pc:docMk/>
            <pc:sldMk cId="1265398890" sldId="1305"/>
            <ac:spMk id="10" creationId="{960BBD4F-D1FF-1C44-E92B-38D56E892E14}"/>
          </ac:spMkLst>
        </pc:spChg>
        <pc:spChg chg="add mod">
          <ac:chgData name="Francesco Fransesini" userId="f4b06c69-b125-4814-a67d-adf8dc91bd7e" providerId="ADAL" clId="{3353360F-2337-4AA0-A547-93B744BFA8F0}" dt="2025-01-12T18:35:54.476" v="8197" actId="948"/>
          <ac:spMkLst>
            <pc:docMk/>
            <pc:sldMk cId="1265398890" sldId="1305"/>
            <ac:spMk id="11" creationId="{3DFAEB8A-62F5-7537-52E2-2B2DA2A9E7F3}"/>
          </ac:spMkLst>
        </pc:spChg>
        <pc:spChg chg="add mod">
          <ac:chgData name="Francesco Fransesini" userId="f4b06c69-b125-4814-a67d-adf8dc91bd7e" providerId="ADAL" clId="{3353360F-2337-4AA0-A547-93B744BFA8F0}" dt="2025-01-12T18:39:22.268" v="8327" actId="1076"/>
          <ac:spMkLst>
            <pc:docMk/>
            <pc:sldMk cId="1265398890" sldId="1305"/>
            <ac:spMk id="12" creationId="{F948C69E-1582-EE48-2E17-854F4EE1DCE2}"/>
          </ac:spMkLst>
        </pc:spChg>
        <pc:spChg chg="add mod">
          <ac:chgData name="Francesco Fransesini" userId="f4b06c69-b125-4814-a67d-adf8dc91bd7e" providerId="ADAL" clId="{3353360F-2337-4AA0-A547-93B744BFA8F0}" dt="2025-01-12T18:42:51.786" v="8364" actId="14100"/>
          <ac:spMkLst>
            <pc:docMk/>
            <pc:sldMk cId="1265398890" sldId="1305"/>
            <ac:spMk id="13" creationId="{24588BCE-BE75-B7FB-21C8-75A8774B0163}"/>
          </ac:spMkLst>
        </pc:spChg>
        <pc:spChg chg="add mod">
          <ac:chgData name="Francesco Fransesini" userId="f4b06c69-b125-4814-a67d-adf8dc91bd7e" providerId="ADAL" clId="{3353360F-2337-4AA0-A547-93B744BFA8F0}" dt="2025-01-12T18:43:09.706" v="8374" actId="20577"/>
          <ac:spMkLst>
            <pc:docMk/>
            <pc:sldMk cId="1265398890" sldId="1305"/>
            <ac:spMk id="14" creationId="{7B15D125-1830-C741-F83F-38B65F36E36B}"/>
          </ac:spMkLst>
        </pc:spChg>
        <pc:spChg chg="add mod">
          <ac:chgData name="Francesco Fransesini" userId="f4b06c69-b125-4814-a67d-adf8dc91bd7e" providerId="ADAL" clId="{3353360F-2337-4AA0-A547-93B744BFA8F0}" dt="2025-01-12T18:40:52.208" v="8347" actId="1076"/>
          <ac:spMkLst>
            <pc:docMk/>
            <pc:sldMk cId="1265398890" sldId="1305"/>
            <ac:spMk id="15" creationId="{4D8A4865-5355-F2E8-4A61-5C2BEB132392}"/>
          </ac:spMkLst>
        </pc:spChg>
        <pc:spChg chg="add mod">
          <ac:chgData name="Francesco Fransesini" userId="f4b06c69-b125-4814-a67d-adf8dc91bd7e" providerId="ADAL" clId="{3353360F-2337-4AA0-A547-93B744BFA8F0}" dt="2025-01-12T18:43:18.954" v="8388" actId="20577"/>
          <ac:spMkLst>
            <pc:docMk/>
            <pc:sldMk cId="1265398890" sldId="1305"/>
            <ac:spMk id="16" creationId="{7B5491AD-0B77-B5B2-0FD3-01A4B87D9BA8}"/>
          </ac:spMkLst>
        </pc:spChg>
        <pc:spChg chg="add">
          <ac:chgData name="Francesco Fransesini" userId="f4b06c69-b125-4814-a67d-adf8dc91bd7e" providerId="ADAL" clId="{3353360F-2337-4AA0-A547-93B744BFA8F0}" dt="2025-01-12T18:39:47.982" v="8331" actId="11529"/>
          <ac:spMkLst>
            <pc:docMk/>
            <pc:sldMk cId="1265398890" sldId="1305"/>
            <ac:spMk id="17" creationId="{009EB024-7F28-2F55-4AD0-B971BB2E37FD}"/>
          </ac:spMkLst>
        </pc:spChg>
        <pc:spChg chg="add mod">
          <ac:chgData name="Francesco Fransesini" userId="f4b06c69-b125-4814-a67d-adf8dc91bd7e" providerId="ADAL" clId="{3353360F-2337-4AA0-A547-93B744BFA8F0}" dt="2025-01-12T18:40:07.034" v="8341" actId="1076"/>
          <ac:spMkLst>
            <pc:docMk/>
            <pc:sldMk cId="1265398890" sldId="1305"/>
            <ac:spMk id="18" creationId="{D0485F62-E2CC-D2C5-81E4-B2111A6F0975}"/>
          </ac:spMkLst>
        </pc:spChg>
        <pc:spChg chg="add del mod">
          <ac:chgData name="Francesco Fransesini" userId="f4b06c69-b125-4814-a67d-adf8dc91bd7e" providerId="ADAL" clId="{3353360F-2337-4AA0-A547-93B744BFA8F0}" dt="2025-01-12T18:43:33.429" v="8394" actId="1076"/>
          <ac:spMkLst>
            <pc:docMk/>
            <pc:sldMk cId="1265398890" sldId="1305"/>
            <ac:spMk id="19" creationId="{D2992966-40AC-94DC-12E7-318A173C9195}"/>
          </ac:spMkLst>
        </pc:spChg>
        <pc:spChg chg="add mod">
          <ac:chgData name="Francesco Fransesini" userId="f4b06c69-b125-4814-a67d-adf8dc91bd7e" providerId="ADAL" clId="{3353360F-2337-4AA0-A547-93B744BFA8F0}" dt="2025-01-12T18:41:08.975" v="8353" actId="1076"/>
          <ac:spMkLst>
            <pc:docMk/>
            <pc:sldMk cId="1265398890" sldId="1305"/>
            <ac:spMk id="20" creationId="{0BCC3C78-3750-1C78-1F75-B31694DAAF22}"/>
          </ac:spMkLst>
        </pc:spChg>
        <pc:spChg chg="add mod">
          <ac:chgData name="Francesco Fransesini" userId="f4b06c69-b125-4814-a67d-adf8dc91bd7e" providerId="ADAL" clId="{3353360F-2337-4AA0-A547-93B744BFA8F0}" dt="2025-01-12T18:41:39.541" v="8359" actId="1076"/>
          <ac:spMkLst>
            <pc:docMk/>
            <pc:sldMk cId="1265398890" sldId="1305"/>
            <ac:spMk id="21" creationId="{328F5A72-8E2B-1367-F38A-299D04674115}"/>
          </ac:spMkLst>
        </pc:spChg>
        <pc:picChg chg="add del mod ord">
          <ac:chgData name="Francesco Fransesini" userId="f4b06c69-b125-4814-a67d-adf8dc91bd7e" providerId="ADAL" clId="{3353360F-2337-4AA0-A547-93B744BFA8F0}" dt="2025-01-12T19:23:48.754" v="8418" actId="478"/>
          <ac:picMkLst>
            <pc:docMk/>
            <pc:sldMk cId="1265398890" sldId="1305"/>
            <ac:picMk id="3" creationId="{30BCE6A8-DC88-E3AE-EC40-CFC8846C704F}"/>
          </ac:picMkLst>
        </pc:picChg>
        <pc:picChg chg="add mod modCrop">
          <ac:chgData name="Francesco Fransesini" userId="f4b06c69-b125-4814-a67d-adf8dc91bd7e" providerId="ADAL" clId="{3353360F-2337-4AA0-A547-93B744BFA8F0}" dt="2025-01-12T19:26:24.914" v="8467" actId="1076"/>
          <ac:picMkLst>
            <pc:docMk/>
            <pc:sldMk cId="1265398890" sldId="1305"/>
            <ac:picMk id="5" creationId="{87F76EA8-0F85-F693-336F-6D005A92F295}"/>
          </ac:picMkLst>
        </pc:picChg>
        <pc:picChg chg="add del mod">
          <ac:chgData name="Francesco Fransesini" userId="f4b06c69-b125-4814-a67d-adf8dc91bd7e" providerId="ADAL" clId="{3353360F-2337-4AA0-A547-93B744BFA8F0}" dt="2025-01-12T18:57:55.696" v="8403" actId="478"/>
          <ac:picMkLst>
            <pc:docMk/>
            <pc:sldMk cId="1265398890" sldId="1305"/>
            <ac:picMk id="22" creationId="{4124BA0E-C9D2-E266-CB8C-AB122B1E4491}"/>
          </ac:picMkLst>
        </pc:picChg>
        <pc:picChg chg="add mod">
          <ac:chgData name="Francesco Fransesini" userId="f4b06c69-b125-4814-a67d-adf8dc91bd7e" providerId="ADAL" clId="{3353360F-2337-4AA0-A547-93B744BFA8F0}" dt="2025-01-12T18:58:04.632" v="8406" actId="1076"/>
          <ac:picMkLst>
            <pc:docMk/>
            <pc:sldMk cId="1265398890" sldId="1305"/>
            <ac:picMk id="23" creationId="{E28C8588-F12B-A33D-B54A-9E3179336A16}"/>
          </ac:picMkLst>
        </pc:picChg>
        <pc:picChg chg="add mod">
          <ac:chgData name="Francesco Fransesini" userId="f4b06c69-b125-4814-a67d-adf8dc91bd7e" providerId="ADAL" clId="{3353360F-2337-4AA0-A547-93B744BFA8F0}" dt="2025-01-12T18:58:00.727" v="8405" actId="1076"/>
          <ac:picMkLst>
            <pc:docMk/>
            <pc:sldMk cId="1265398890" sldId="1305"/>
            <ac:picMk id="25" creationId="{B02AF6FA-A447-CDF1-EC1C-E747B3A511E7}"/>
          </ac:picMkLst>
        </pc:picChg>
        <pc:picChg chg="add mod ord">
          <ac:chgData name="Francesco Fransesini" userId="f4b06c69-b125-4814-a67d-adf8dc91bd7e" providerId="ADAL" clId="{3353360F-2337-4AA0-A547-93B744BFA8F0}" dt="2025-01-12T19:22:30.229" v="8416" actId="1076"/>
          <ac:picMkLst>
            <pc:docMk/>
            <pc:sldMk cId="1265398890" sldId="1305"/>
            <ac:picMk id="26" creationId="{067D3FF1-9D3E-60F9-E0AA-0DBF00230F60}"/>
          </ac:picMkLst>
        </pc:picChg>
      </pc:sldChg>
      <pc:sldChg chg="modSp add del mod">
        <pc:chgData name="Francesco Fransesini" userId="f4b06c69-b125-4814-a67d-adf8dc91bd7e" providerId="ADAL" clId="{3353360F-2337-4AA0-A547-93B744BFA8F0}" dt="2025-01-12T15:01:47.157" v="6710" actId="47"/>
        <pc:sldMkLst>
          <pc:docMk/>
          <pc:sldMk cId="3379257266" sldId="1305"/>
        </pc:sldMkLst>
        <pc:spChg chg="mod">
          <ac:chgData name="Francesco Fransesini" userId="f4b06c69-b125-4814-a67d-adf8dc91bd7e" providerId="ADAL" clId="{3353360F-2337-4AA0-A547-93B744BFA8F0}" dt="2025-01-12T15:00:48.043" v="6698" actId="1076"/>
          <ac:spMkLst>
            <pc:docMk/>
            <pc:sldMk cId="3379257266" sldId="1305"/>
            <ac:spMk id="3" creationId="{7A7B5F9D-F3F0-2A08-0EDD-26F859691AE7}"/>
          </ac:spMkLst>
        </pc:spChg>
      </pc:sldChg>
      <pc:sldChg chg="add del">
        <pc:chgData name="Francesco Fransesini" userId="f4b06c69-b125-4814-a67d-adf8dc91bd7e" providerId="ADAL" clId="{3353360F-2337-4AA0-A547-93B744BFA8F0}" dt="2025-01-12T15:01:49.918" v="6711" actId="47"/>
        <pc:sldMkLst>
          <pc:docMk/>
          <pc:sldMk cId="2059629753" sldId="1306"/>
        </pc:sldMkLst>
      </pc:sldChg>
      <pc:sldChg chg="add del">
        <pc:chgData name="Francesco Fransesini" userId="f4b06c69-b125-4814-a67d-adf8dc91bd7e" providerId="ADAL" clId="{3353360F-2337-4AA0-A547-93B744BFA8F0}" dt="2025-01-12T15:01:53.014" v="6712" actId="47"/>
        <pc:sldMkLst>
          <pc:docMk/>
          <pc:sldMk cId="85228225" sldId="1307"/>
        </pc:sldMkLst>
      </pc:sldChg>
      <pc:sldChg chg="delSp modSp add del mod">
        <pc:chgData name="Francesco Fransesini" userId="f4b06c69-b125-4814-a67d-adf8dc91bd7e" providerId="ADAL" clId="{3353360F-2337-4AA0-A547-93B744BFA8F0}" dt="2025-01-11T11:40:02.405" v="3289" actId="47"/>
        <pc:sldMkLst>
          <pc:docMk/>
          <pc:sldMk cId="2786508350" sldId="4555"/>
        </pc:sldMkLst>
      </pc:sldChg>
      <pc:sldMasterChg chg="delSldLayout">
        <pc:chgData name="Francesco Fransesini" userId="f4b06c69-b125-4814-a67d-adf8dc91bd7e" providerId="ADAL" clId="{3353360F-2337-4AA0-A547-93B744BFA8F0}" dt="2025-01-12T15:29:55.963" v="7292" actId="47"/>
        <pc:sldMasterMkLst>
          <pc:docMk/>
          <pc:sldMasterMk cId="3684260606" sldId="2147483650"/>
        </pc:sldMasterMkLst>
        <pc:sldLayoutChg chg="del">
          <pc:chgData name="Francesco Fransesini" userId="f4b06c69-b125-4814-a67d-adf8dc91bd7e" providerId="ADAL" clId="{3353360F-2337-4AA0-A547-93B744BFA8F0}" dt="2025-01-11T17:08:56.868" v="6227" actId="47"/>
          <pc:sldLayoutMkLst>
            <pc:docMk/>
            <pc:sldMasterMk cId="3684260606" sldId="2147483650"/>
            <pc:sldLayoutMk cId="336742898" sldId="2147483672"/>
          </pc:sldLayoutMkLst>
        </pc:sldLayoutChg>
        <pc:sldLayoutChg chg="del">
          <pc:chgData name="Francesco Fransesini" userId="f4b06c69-b125-4814-a67d-adf8dc91bd7e" providerId="ADAL" clId="{3353360F-2337-4AA0-A547-93B744BFA8F0}" dt="2025-01-12T15:29:55.963" v="7292" actId="47"/>
          <pc:sldLayoutMkLst>
            <pc:docMk/>
            <pc:sldMasterMk cId="3684260606" sldId="2147483650"/>
            <pc:sldLayoutMk cId="1989831982" sldId="2147483674"/>
          </pc:sldLayoutMkLst>
        </pc:sldLayoutChg>
        <pc:sldLayoutChg chg="del">
          <pc:chgData name="Francesco Fransesini" userId="f4b06c69-b125-4814-a67d-adf8dc91bd7e" providerId="ADAL" clId="{3353360F-2337-4AA0-A547-93B744BFA8F0}" dt="2025-01-11T11:40:02.405" v="3289" actId="47"/>
          <pc:sldLayoutMkLst>
            <pc:docMk/>
            <pc:sldMasterMk cId="3684260606" sldId="2147483650"/>
            <pc:sldLayoutMk cId="3225118779" sldId="2147483675"/>
          </pc:sldLayoutMkLst>
        </pc:sldLayoutChg>
      </pc:sldMasterChg>
    </pc:docChg>
  </pc:docChgLst>
  <pc:docChgLst>
    <pc:chgData name="Francesco Fransesini" userId="f4b06c69-b125-4814-a67d-adf8dc91bd7e" providerId="ADAL" clId="{CF18C962-D354-48B0-A62A-52ECF7BA368A}"/>
    <pc:docChg chg="delSld modSld">
      <pc:chgData name="Francesco Fransesini" userId="f4b06c69-b125-4814-a67d-adf8dc91bd7e" providerId="ADAL" clId="{CF18C962-D354-48B0-A62A-52ECF7BA368A}" dt="2021-10-10T16:46:53.340" v="52" actId="47"/>
      <pc:docMkLst>
        <pc:docMk/>
      </pc:docMkLst>
      <pc:sldChg chg="modSp mod">
        <pc:chgData name="Francesco Fransesini" userId="f4b06c69-b125-4814-a67d-adf8dc91bd7e" providerId="ADAL" clId="{CF18C962-D354-48B0-A62A-52ECF7BA368A}" dt="2021-10-10T13:59:36.453" v="16" actId="20577"/>
        <pc:sldMkLst>
          <pc:docMk/>
          <pc:sldMk cId="344444313" sldId="279"/>
        </pc:sldMkLst>
      </pc:sldChg>
      <pc:sldChg chg="modSp mod">
        <pc:chgData name="Francesco Fransesini" userId="f4b06c69-b125-4814-a67d-adf8dc91bd7e" providerId="ADAL" clId="{CF18C962-D354-48B0-A62A-52ECF7BA368A}" dt="2021-10-10T14:06:24.730" v="51" actId="20577"/>
        <pc:sldMkLst>
          <pc:docMk/>
          <pc:sldMk cId="2981217424" sldId="286"/>
        </pc:sldMkLst>
      </pc:sldChg>
      <pc:sldChg chg="modSp mod">
        <pc:chgData name="Francesco Fransesini" userId="f4b06c69-b125-4814-a67d-adf8dc91bd7e" providerId="ADAL" clId="{CF18C962-D354-48B0-A62A-52ECF7BA368A}" dt="2021-10-10T13:58:37.825" v="15" actId="20577"/>
        <pc:sldMkLst>
          <pc:docMk/>
          <pc:sldMk cId="1380210980" sldId="292"/>
        </pc:sldMkLst>
      </pc:sldChg>
      <pc:sldChg chg="modSp mod">
        <pc:chgData name="Francesco Fransesini" userId="f4b06c69-b125-4814-a67d-adf8dc91bd7e" providerId="ADAL" clId="{CF18C962-D354-48B0-A62A-52ECF7BA368A}" dt="2021-10-10T14:06:14.041" v="49" actId="20577"/>
        <pc:sldMkLst>
          <pc:docMk/>
          <pc:sldMk cId="622357378" sldId="293"/>
        </pc:sldMkLst>
      </pc:sldChg>
      <pc:sldChg chg="modSp mod">
        <pc:chgData name="Francesco Fransesini" userId="f4b06c69-b125-4814-a67d-adf8dc91bd7e" providerId="ADAL" clId="{CF18C962-D354-48B0-A62A-52ECF7BA368A}" dt="2021-10-10T14:02:40.817" v="41" actId="20577"/>
        <pc:sldMkLst>
          <pc:docMk/>
          <pc:sldMk cId="3193927938" sldId="294"/>
        </pc:sldMkLst>
      </pc:sldChg>
      <pc:sldChg chg="modSp mod">
        <pc:chgData name="Francesco Fransesini" userId="f4b06c69-b125-4814-a67d-adf8dc91bd7e" providerId="ADAL" clId="{CF18C962-D354-48B0-A62A-52ECF7BA368A}" dt="2021-10-10T14:03:45.297" v="42" actId="20577"/>
        <pc:sldMkLst>
          <pc:docMk/>
          <pc:sldMk cId="3437182509" sldId="295"/>
        </pc:sldMkLst>
      </pc:sldChg>
      <pc:sldChg chg="modSp mod">
        <pc:chgData name="Francesco Fransesini" userId="f4b06c69-b125-4814-a67d-adf8dc91bd7e" providerId="ADAL" clId="{CF18C962-D354-48B0-A62A-52ECF7BA368A}" dt="2021-10-10T14:05:44.826" v="48" actId="20577"/>
        <pc:sldMkLst>
          <pc:docMk/>
          <pc:sldMk cId="2165082014" sldId="297"/>
        </pc:sldMkLst>
      </pc:sldChg>
      <pc:sldChg chg="del">
        <pc:chgData name="Francesco Fransesini" userId="f4b06c69-b125-4814-a67d-adf8dc91bd7e" providerId="ADAL" clId="{CF18C962-D354-48B0-A62A-52ECF7BA368A}" dt="2021-10-10T16:46:53.340" v="52" actId="47"/>
        <pc:sldMkLst>
          <pc:docMk/>
          <pc:sldMk cId="14856939" sldId="301"/>
        </pc:sldMkLst>
      </pc:sldChg>
    </pc:docChg>
  </pc:docChgLst>
  <pc:docChgLst>
    <pc:chgData name="Francesco Fransesini" userId="f4b06c69-b125-4814-a67d-adf8dc91bd7e" providerId="ADAL" clId="{01ACFF52-12D8-4C24-95AC-A9B015DAF04C}"/>
    <pc:docChg chg="undo custSel addSld modSld modMainMaster">
      <pc:chgData name="Francesco Fransesini" userId="f4b06c69-b125-4814-a67d-adf8dc91bd7e" providerId="ADAL" clId="{01ACFF52-12D8-4C24-95AC-A9B015DAF04C}" dt="2025-01-09T14:41:49.480" v="826"/>
      <pc:docMkLst>
        <pc:docMk/>
      </pc:docMkLst>
      <pc:sldChg chg="addSp delSp modSp add mod">
        <pc:chgData name="Francesco Fransesini" userId="f4b06c69-b125-4814-a67d-adf8dc91bd7e" providerId="ADAL" clId="{01ACFF52-12D8-4C24-95AC-A9B015DAF04C}" dt="2025-01-08T14:31:17.813" v="331" actId="208"/>
        <pc:sldMkLst>
          <pc:docMk/>
          <pc:sldMk cId="931847016" sldId="256"/>
        </pc:sldMkLst>
        <pc:spChg chg="mod">
          <ac:chgData name="Francesco Fransesini" userId="f4b06c69-b125-4814-a67d-adf8dc91bd7e" providerId="ADAL" clId="{01ACFF52-12D8-4C24-95AC-A9B015DAF04C}" dt="2025-01-08T14:29:24.451" v="293" actId="27636"/>
          <ac:spMkLst>
            <pc:docMk/>
            <pc:sldMk cId="931847016" sldId="256"/>
            <ac:spMk id="4" creationId="{8AD046A9-0093-59F3-FDC4-E6E6A84FC8A2}"/>
          </ac:spMkLst>
        </pc:spChg>
        <pc:spChg chg="mod">
          <ac:chgData name="Francesco Fransesini" userId="f4b06c69-b125-4814-a67d-adf8dc91bd7e" providerId="ADAL" clId="{01ACFF52-12D8-4C24-95AC-A9B015DAF04C}" dt="2025-01-08T14:29:09.278" v="284" actId="1076"/>
          <ac:spMkLst>
            <pc:docMk/>
            <pc:sldMk cId="931847016" sldId="256"/>
            <ac:spMk id="6" creationId="{06341C2F-8B66-A70A-EA1C-6F280FC16206}"/>
          </ac:spMkLst>
        </pc:spChg>
        <pc:spChg chg="add del mod">
          <ac:chgData name="Francesco Fransesini" userId="f4b06c69-b125-4814-a67d-adf8dc91bd7e" providerId="ADAL" clId="{01ACFF52-12D8-4C24-95AC-A9B015DAF04C}" dt="2025-01-08T14:27:34.115" v="252" actId="1076"/>
          <ac:spMkLst>
            <pc:docMk/>
            <pc:sldMk cId="931847016" sldId="256"/>
            <ac:spMk id="16" creationId="{31BF9BC0-EAC4-8FC0-85D8-8B8600DE6A37}"/>
          </ac:spMkLst>
        </pc:spChg>
        <pc:spChg chg="add mod">
          <ac:chgData name="Francesco Fransesini" userId="f4b06c69-b125-4814-a67d-adf8dc91bd7e" providerId="ADAL" clId="{01ACFF52-12D8-4C24-95AC-A9B015DAF04C}" dt="2025-01-08T14:27:41.711" v="253" actId="1076"/>
          <ac:spMkLst>
            <pc:docMk/>
            <pc:sldMk cId="931847016" sldId="256"/>
            <ac:spMk id="18" creationId="{B8D19993-2283-424D-B6D5-E955C2137B38}"/>
          </ac:spMkLst>
        </pc:spChg>
        <pc:spChg chg="add mod">
          <ac:chgData name="Francesco Fransesini" userId="f4b06c69-b125-4814-a67d-adf8dc91bd7e" providerId="ADAL" clId="{01ACFF52-12D8-4C24-95AC-A9B015DAF04C}" dt="2025-01-08T14:27:00.097" v="246" actId="1076"/>
          <ac:spMkLst>
            <pc:docMk/>
            <pc:sldMk cId="931847016" sldId="256"/>
            <ac:spMk id="19" creationId="{EEB4C108-0454-60E7-7F57-A8D076151C48}"/>
          </ac:spMkLst>
        </pc:spChg>
        <pc:spChg chg="add mod">
          <ac:chgData name="Francesco Fransesini" userId="f4b06c69-b125-4814-a67d-adf8dc91bd7e" providerId="ADAL" clId="{01ACFF52-12D8-4C24-95AC-A9B015DAF04C}" dt="2025-01-08T14:25:52.717" v="228" actId="1076"/>
          <ac:spMkLst>
            <pc:docMk/>
            <pc:sldMk cId="931847016" sldId="256"/>
            <ac:spMk id="21" creationId="{39E2AF49-1AA2-A389-8F81-96DE141C92E0}"/>
          </ac:spMkLst>
        </pc:spChg>
        <pc:spChg chg="mod">
          <ac:chgData name="Francesco Fransesini" userId="f4b06c69-b125-4814-a67d-adf8dc91bd7e" providerId="ADAL" clId="{01ACFF52-12D8-4C24-95AC-A9B015DAF04C}" dt="2025-01-08T14:27:49.832" v="254" actId="1076"/>
          <ac:spMkLst>
            <pc:docMk/>
            <pc:sldMk cId="931847016" sldId="256"/>
            <ac:spMk id="25" creationId="{841FD7D2-4260-A128-BBAE-D7F3746110B5}"/>
          </ac:spMkLst>
        </pc:spChg>
        <pc:spChg chg="mod">
          <ac:chgData name="Francesco Fransesini" userId="f4b06c69-b125-4814-a67d-adf8dc91bd7e" providerId="ADAL" clId="{01ACFF52-12D8-4C24-95AC-A9B015DAF04C}" dt="2025-01-08T14:27:13.384" v="250" actId="1076"/>
          <ac:spMkLst>
            <pc:docMk/>
            <pc:sldMk cId="931847016" sldId="256"/>
            <ac:spMk id="26" creationId="{25AE56E1-DA76-25DF-2792-092B1DEA6AD5}"/>
          </ac:spMkLst>
        </pc:spChg>
        <pc:spChg chg="add mod">
          <ac:chgData name="Francesco Fransesini" userId="f4b06c69-b125-4814-a67d-adf8dc91bd7e" providerId="ADAL" clId="{01ACFF52-12D8-4C24-95AC-A9B015DAF04C}" dt="2025-01-08T14:25:40.188" v="225" actId="1076"/>
          <ac:spMkLst>
            <pc:docMk/>
            <pc:sldMk cId="931847016" sldId="256"/>
            <ac:spMk id="27" creationId="{8264C3AE-9A00-011C-9444-C4A9F033D3C3}"/>
          </ac:spMkLst>
        </pc:spChg>
        <pc:spChg chg="mod">
          <ac:chgData name="Francesco Fransesini" userId="f4b06c69-b125-4814-a67d-adf8dc91bd7e" providerId="ADAL" clId="{01ACFF52-12D8-4C24-95AC-A9B015DAF04C}" dt="2025-01-08T14:30:08.472" v="297" actId="1076"/>
          <ac:spMkLst>
            <pc:docMk/>
            <pc:sldMk cId="931847016" sldId="256"/>
            <ac:spMk id="28" creationId="{443571D2-6677-8092-8E43-11ADB4B2B7D5}"/>
          </ac:spMkLst>
        </pc:spChg>
        <pc:spChg chg="mod">
          <ac:chgData name="Francesco Fransesini" userId="f4b06c69-b125-4814-a67d-adf8dc91bd7e" providerId="ADAL" clId="{01ACFF52-12D8-4C24-95AC-A9B015DAF04C}" dt="2025-01-08T14:25:59.521" v="229" actId="1076"/>
          <ac:spMkLst>
            <pc:docMk/>
            <pc:sldMk cId="931847016" sldId="256"/>
            <ac:spMk id="29" creationId="{55DAECAB-188C-072D-321C-4FB1A63CA622}"/>
          </ac:spMkLst>
        </pc:spChg>
        <pc:spChg chg="add mod">
          <ac:chgData name="Francesco Fransesini" userId="f4b06c69-b125-4814-a67d-adf8dc91bd7e" providerId="ADAL" clId="{01ACFF52-12D8-4C24-95AC-A9B015DAF04C}" dt="2025-01-08T14:30:14.065" v="298" actId="1076"/>
          <ac:spMkLst>
            <pc:docMk/>
            <pc:sldMk cId="931847016" sldId="256"/>
            <ac:spMk id="30" creationId="{6EC8C841-16FA-A205-70FC-C699F22F349E}"/>
          </ac:spMkLst>
        </pc:spChg>
        <pc:spChg chg="mod">
          <ac:chgData name="Francesco Fransesini" userId="f4b06c69-b125-4814-a67d-adf8dc91bd7e" providerId="ADAL" clId="{01ACFF52-12D8-4C24-95AC-A9B015DAF04C}" dt="2025-01-08T14:25:44.399" v="226" actId="1076"/>
          <ac:spMkLst>
            <pc:docMk/>
            <pc:sldMk cId="931847016" sldId="256"/>
            <ac:spMk id="31" creationId="{40D81751-F4CA-7C80-C1B3-3E14AECFCA76}"/>
          </ac:spMkLst>
        </pc:spChg>
        <pc:spChg chg="mod">
          <ac:chgData name="Francesco Fransesini" userId="f4b06c69-b125-4814-a67d-adf8dc91bd7e" providerId="ADAL" clId="{01ACFF52-12D8-4C24-95AC-A9B015DAF04C}" dt="2025-01-08T14:29:45.879" v="294" actId="1076"/>
          <ac:spMkLst>
            <pc:docMk/>
            <pc:sldMk cId="931847016" sldId="256"/>
            <ac:spMk id="32" creationId="{C8D383EF-DF91-C7D3-51FC-9208B86BA3AD}"/>
          </ac:spMkLst>
        </pc:spChg>
        <pc:spChg chg="mod">
          <ac:chgData name="Francesco Fransesini" userId="f4b06c69-b125-4814-a67d-adf8dc91bd7e" providerId="ADAL" clId="{01ACFF52-12D8-4C24-95AC-A9B015DAF04C}" dt="2025-01-08T14:29:54.638" v="295" actId="1076"/>
          <ac:spMkLst>
            <pc:docMk/>
            <pc:sldMk cId="931847016" sldId="256"/>
            <ac:spMk id="33" creationId="{221F6536-9BA9-4C49-6037-CB1DB0413496}"/>
          </ac:spMkLst>
        </pc:spChg>
        <pc:spChg chg="mod">
          <ac:chgData name="Francesco Fransesini" userId="f4b06c69-b125-4814-a67d-adf8dc91bd7e" providerId="ADAL" clId="{01ACFF52-12D8-4C24-95AC-A9B015DAF04C}" dt="2025-01-08T14:25:28.927" v="221" actId="1076"/>
          <ac:spMkLst>
            <pc:docMk/>
            <pc:sldMk cId="931847016" sldId="256"/>
            <ac:spMk id="34" creationId="{E80B4D75-6454-C7B4-2F1B-1FA2A42B25B9}"/>
          </ac:spMkLst>
        </pc:spChg>
        <pc:spChg chg="mod">
          <ac:chgData name="Francesco Fransesini" userId="f4b06c69-b125-4814-a67d-adf8dc91bd7e" providerId="ADAL" clId="{01ACFF52-12D8-4C24-95AC-A9B015DAF04C}" dt="2025-01-08T14:30:01.238" v="296" actId="1076"/>
          <ac:spMkLst>
            <pc:docMk/>
            <pc:sldMk cId="931847016" sldId="256"/>
            <ac:spMk id="35" creationId="{6016A42B-FCEB-178F-E4B7-B6655E2BF84F}"/>
          </ac:spMkLst>
        </pc:spChg>
        <pc:spChg chg="mod">
          <ac:chgData name="Francesco Fransesini" userId="f4b06c69-b125-4814-a67d-adf8dc91bd7e" providerId="ADAL" clId="{01ACFF52-12D8-4C24-95AC-A9B015DAF04C}" dt="2025-01-08T14:29:09.278" v="284" actId="1076"/>
          <ac:spMkLst>
            <pc:docMk/>
            <pc:sldMk cId="931847016" sldId="256"/>
            <ac:spMk id="36" creationId="{0205891F-57EE-95A4-9372-86A691777D7F}"/>
          </ac:spMkLst>
        </pc:spChg>
        <pc:spChg chg="mod">
          <ac:chgData name="Francesco Fransesini" userId="f4b06c69-b125-4814-a67d-adf8dc91bd7e" providerId="ADAL" clId="{01ACFF52-12D8-4C24-95AC-A9B015DAF04C}" dt="2025-01-08T14:27:49.832" v="254" actId="1076"/>
          <ac:spMkLst>
            <pc:docMk/>
            <pc:sldMk cId="931847016" sldId="256"/>
            <ac:spMk id="37" creationId="{27C336F7-04AA-950C-700D-7CB7A706D9B8}"/>
          </ac:spMkLst>
        </pc:spChg>
        <pc:spChg chg="mod">
          <ac:chgData name="Francesco Fransesini" userId="f4b06c69-b125-4814-a67d-adf8dc91bd7e" providerId="ADAL" clId="{01ACFF52-12D8-4C24-95AC-A9B015DAF04C}" dt="2025-01-08T14:27:19.877" v="251" actId="14100"/>
          <ac:spMkLst>
            <pc:docMk/>
            <pc:sldMk cId="931847016" sldId="256"/>
            <ac:spMk id="38" creationId="{091C13FB-01F2-0999-488E-C042FC5B33E6}"/>
          </ac:spMkLst>
        </pc:spChg>
        <pc:spChg chg="mod">
          <ac:chgData name="Francesco Fransesini" userId="f4b06c69-b125-4814-a67d-adf8dc91bd7e" providerId="ADAL" clId="{01ACFF52-12D8-4C24-95AC-A9B015DAF04C}" dt="2025-01-08T14:30:08.472" v="297" actId="1076"/>
          <ac:spMkLst>
            <pc:docMk/>
            <pc:sldMk cId="931847016" sldId="256"/>
            <ac:spMk id="39" creationId="{175FDBCE-8EF5-E54C-ABD3-9E271C1D7C53}"/>
          </ac:spMkLst>
        </pc:spChg>
        <pc:spChg chg="mod">
          <ac:chgData name="Francesco Fransesini" userId="f4b06c69-b125-4814-a67d-adf8dc91bd7e" providerId="ADAL" clId="{01ACFF52-12D8-4C24-95AC-A9B015DAF04C}" dt="2025-01-08T14:25:59.521" v="229" actId="1076"/>
          <ac:spMkLst>
            <pc:docMk/>
            <pc:sldMk cId="931847016" sldId="256"/>
            <ac:spMk id="40" creationId="{1D5F90DA-8F22-F789-A5DD-5C17D7E0BC45}"/>
          </ac:spMkLst>
        </pc:spChg>
        <pc:spChg chg="mod">
          <ac:chgData name="Francesco Fransesini" userId="f4b06c69-b125-4814-a67d-adf8dc91bd7e" providerId="ADAL" clId="{01ACFF52-12D8-4C24-95AC-A9B015DAF04C}" dt="2025-01-08T14:25:44.399" v="226" actId="1076"/>
          <ac:spMkLst>
            <pc:docMk/>
            <pc:sldMk cId="931847016" sldId="256"/>
            <ac:spMk id="41" creationId="{287A19EC-F1D6-3143-0ECB-166643C6E3D6}"/>
          </ac:spMkLst>
        </pc:spChg>
        <pc:spChg chg="mod">
          <ac:chgData name="Francesco Fransesini" userId="f4b06c69-b125-4814-a67d-adf8dc91bd7e" providerId="ADAL" clId="{01ACFF52-12D8-4C24-95AC-A9B015DAF04C}" dt="2025-01-08T14:29:45.879" v="294" actId="1076"/>
          <ac:spMkLst>
            <pc:docMk/>
            <pc:sldMk cId="931847016" sldId="256"/>
            <ac:spMk id="42" creationId="{161FC166-A94C-C62C-43B3-DED6CE130CA4}"/>
          </ac:spMkLst>
        </pc:spChg>
        <pc:spChg chg="add mod">
          <ac:chgData name="Francesco Fransesini" userId="f4b06c69-b125-4814-a67d-adf8dc91bd7e" providerId="ADAL" clId="{01ACFF52-12D8-4C24-95AC-A9B015DAF04C}" dt="2025-01-08T14:25:23.266" v="218" actId="1076"/>
          <ac:spMkLst>
            <pc:docMk/>
            <pc:sldMk cId="931847016" sldId="256"/>
            <ac:spMk id="43" creationId="{5511817A-E5EF-AD8F-EB1C-580A6DD8D8B5}"/>
          </ac:spMkLst>
        </pc:spChg>
        <pc:spChg chg="mod">
          <ac:chgData name="Francesco Fransesini" userId="f4b06c69-b125-4814-a67d-adf8dc91bd7e" providerId="ADAL" clId="{01ACFF52-12D8-4C24-95AC-A9B015DAF04C}" dt="2025-01-08T14:29:54.638" v="295" actId="1076"/>
          <ac:spMkLst>
            <pc:docMk/>
            <pc:sldMk cId="931847016" sldId="256"/>
            <ac:spMk id="44" creationId="{F063A83E-802B-4657-E2F9-6202C4D11790}"/>
          </ac:spMkLst>
        </pc:spChg>
        <pc:spChg chg="mod">
          <ac:chgData name="Francesco Fransesini" userId="f4b06c69-b125-4814-a67d-adf8dc91bd7e" providerId="ADAL" clId="{01ACFF52-12D8-4C24-95AC-A9B015DAF04C}" dt="2025-01-08T14:25:28.927" v="221" actId="1076"/>
          <ac:spMkLst>
            <pc:docMk/>
            <pc:sldMk cId="931847016" sldId="256"/>
            <ac:spMk id="45" creationId="{36B83B5C-CBB7-BC4E-78DC-0526C29357D4}"/>
          </ac:spMkLst>
        </pc:spChg>
        <pc:spChg chg="mod">
          <ac:chgData name="Francesco Fransesini" userId="f4b06c69-b125-4814-a67d-adf8dc91bd7e" providerId="ADAL" clId="{01ACFF52-12D8-4C24-95AC-A9B015DAF04C}" dt="2025-01-08T14:30:01.238" v="296" actId="1076"/>
          <ac:spMkLst>
            <pc:docMk/>
            <pc:sldMk cId="931847016" sldId="256"/>
            <ac:spMk id="46" creationId="{9A4DE0CB-1894-F8B2-D0CF-3EFB406273D1}"/>
          </ac:spMkLst>
        </pc:spChg>
        <pc:spChg chg="add mod">
          <ac:chgData name="Francesco Fransesini" userId="f4b06c69-b125-4814-a67d-adf8dc91bd7e" providerId="ADAL" clId="{01ACFF52-12D8-4C24-95AC-A9B015DAF04C}" dt="2025-01-08T14:28:05.302" v="259" actId="1076"/>
          <ac:spMkLst>
            <pc:docMk/>
            <pc:sldMk cId="931847016" sldId="256"/>
            <ac:spMk id="47" creationId="{9D82859B-77C5-C9FD-C205-008C8A27B13A}"/>
          </ac:spMkLst>
        </pc:spChg>
        <pc:spChg chg="add mod">
          <ac:chgData name="Francesco Fransesini" userId="f4b06c69-b125-4814-a67d-adf8dc91bd7e" providerId="ADAL" clId="{01ACFF52-12D8-4C24-95AC-A9B015DAF04C}" dt="2025-01-08T14:31:17.813" v="331" actId="208"/>
          <ac:spMkLst>
            <pc:docMk/>
            <pc:sldMk cId="931847016" sldId="256"/>
            <ac:spMk id="51" creationId="{B77409BC-04B6-9B07-68E0-FB8D8C2D9812}"/>
          </ac:spMkLst>
        </pc:spChg>
        <pc:picChg chg="mod">
          <ac:chgData name="Francesco Fransesini" userId="f4b06c69-b125-4814-a67d-adf8dc91bd7e" providerId="ADAL" clId="{01ACFF52-12D8-4C24-95AC-A9B015DAF04C}" dt="2025-01-08T14:29:09.278" v="284" actId="1076"/>
          <ac:picMkLst>
            <pc:docMk/>
            <pc:sldMk cId="931847016" sldId="256"/>
            <ac:picMk id="5" creationId="{83288AE4-A46B-65BB-71DA-B4B795876FAC}"/>
          </ac:picMkLst>
        </pc:picChg>
        <pc:picChg chg="mod">
          <ac:chgData name="Francesco Fransesini" userId="f4b06c69-b125-4814-a67d-adf8dc91bd7e" providerId="ADAL" clId="{01ACFF52-12D8-4C24-95AC-A9B015DAF04C}" dt="2025-01-08T14:27:49.832" v="254" actId="1076"/>
          <ac:picMkLst>
            <pc:docMk/>
            <pc:sldMk cId="931847016" sldId="256"/>
            <ac:picMk id="7" creationId="{A960F5AB-A358-2B60-74BB-8841F10BED71}"/>
          </ac:picMkLst>
        </pc:picChg>
        <pc:picChg chg="mod">
          <ac:chgData name="Francesco Fransesini" userId="f4b06c69-b125-4814-a67d-adf8dc91bd7e" providerId="ADAL" clId="{01ACFF52-12D8-4C24-95AC-A9B015DAF04C}" dt="2025-01-08T14:27:13.384" v="250" actId="1076"/>
          <ac:picMkLst>
            <pc:docMk/>
            <pc:sldMk cId="931847016" sldId="256"/>
            <ac:picMk id="8" creationId="{40EB37B7-539F-5A4E-D906-68A95FEEBDCE}"/>
          </ac:picMkLst>
        </pc:picChg>
        <pc:picChg chg="mod">
          <ac:chgData name="Francesco Fransesini" userId="f4b06c69-b125-4814-a67d-adf8dc91bd7e" providerId="ADAL" clId="{01ACFF52-12D8-4C24-95AC-A9B015DAF04C}" dt="2025-01-08T14:27:13.384" v="250" actId="1076"/>
          <ac:picMkLst>
            <pc:docMk/>
            <pc:sldMk cId="931847016" sldId="256"/>
            <ac:picMk id="9" creationId="{9310D331-3244-9D94-43D7-F505AF50E463}"/>
          </ac:picMkLst>
        </pc:picChg>
        <pc:picChg chg="mod">
          <ac:chgData name="Francesco Fransesini" userId="f4b06c69-b125-4814-a67d-adf8dc91bd7e" providerId="ADAL" clId="{01ACFF52-12D8-4C24-95AC-A9B015DAF04C}" dt="2025-01-08T14:30:08.472" v="297" actId="1076"/>
          <ac:picMkLst>
            <pc:docMk/>
            <pc:sldMk cId="931847016" sldId="256"/>
            <ac:picMk id="10" creationId="{003386D0-24FB-8880-3554-93006225257C}"/>
          </ac:picMkLst>
        </pc:picChg>
        <pc:picChg chg="mod">
          <ac:chgData name="Francesco Fransesini" userId="f4b06c69-b125-4814-a67d-adf8dc91bd7e" providerId="ADAL" clId="{01ACFF52-12D8-4C24-95AC-A9B015DAF04C}" dt="2025-01-08T14:30:08.472" v="297" actId="1076"/>
          <ac:picMkLst>
            <pc:docMk/>
            <pc:sldMk cId="931847016" sldId="256"/>
            <ac:picMk id="11" creationId="{2B4879A6-CE63-FB8A-5965-2423838CFEBF}"/>
          </ac:picMkLst>
        </pc:picChg>
        <pc:picChg chg="mod">
          <ac:chgData name="Francesco Fransesini" userId="f4b06c69-b125-4814-a67d-adf8dc91bd7e" providerId="ADAL" clId="{01ACFF52-12D8-4C24-95AC-A9B015DAF04C}" dt="2025-01-08T14:30:08.472" v="297" actId="1076"/>
          <ac:picMkLst>
            <pc:docMk/>
            <pc:sldMk cId="931847016" sldId="256"/>
            <ac:picMk id="12" creationId="{27954B14-1517-506E-BDD5-EC3AACD9DEBA}"/>
          </ac:picMkLst>
        </pc:picChg>
        <pc:picChg chg="mod">
          <ac:chgData name="Francesco Fransesini" userId="f4b06c69-b125-4814-a67d-adf8dc91bd7e" providerId="ADAL" clId="{01ACFF52-12D8-4C24-95AC-A9B015DAF04C}" dt="2025-01-08T14:25:59.521" v="229" actId="1076"/>
          <ac:picMkLst>
            <pc:docMk/>
            <pc:sldMk cId="931847016" sldId="256"/>
            <ac:picMk id="13" creationId="{7D94282B-DC28-1E02-639D-5C6D6BDA5ADF}"/>
          </ac:picMkLst>
        </pc:picChg>
        <pc:picChg chg="mod">
          <ac:chgData name="Francesco Fransesini" userId="f4b06c69-b125-4814-a67d-adf8dc91bd7e" providerId="ADAL" clId="{01ACFF52-12D8-4C24-95AC-A9B015DAF04C}" dt="2025-01-08T14:25:59.521" v="229" actId="1076"/>
          <ac:picMkLst>
            <pc:docMk/>
            <pc:sldMk cId="931847016" sldId="256"/>
            <ac:picMk id="14" creationId="{D8D30982-99A2-D2DB-7DBC-A4F2E9D07FD9}"/>
          </ac:picMkLst>
        </pc:picChg>
        <pc:picChg chg="mod">
          <ac:chgData name="Francesco Fransesini" userId="f4b06c69-b125-4814-a67d-adf8dc91bd7e" providerId="ADAL" clId="{01ACFF52-12D8-4C24-95AC-A9B015DAF04C}" dt="2025-01-08T14:25:44.399" v="226" actId="1076"/>
          <ac:picMkLst>
            <pc:docMk/>
            <pc:sldMk cId="931847016" sldId="256"/>
            <ac:picMk id="15" creationId="{6C22319B-F73F-FFD3-32BE-3523A89D5D64}"/>
          </ac:picMkLst>
        </pc:picChg>
        <pc:picChg chg="mod">
          <ac:chgData name="Francesco Fransesini" userId="f4b06c69-b125-4814-a67d-adf8dc91bd7e" providerId="ADAL" clId="{01ACFF52-12D8-4C24-95AC-A9B015DAF04C}" dt="2025-01-08T14:25:47.340" v="227" actId="1076"/>
          <ac:picMkLst>
            <pc:docMk/>
            <pc:sldMk cId="931847016" sldId="256"/>
            <ac:picMk id="17" creationId="{5830E2DB-D91E-E862-F2DE-2F02CFB35446}"/>
          </ac:picMkLst>
        </pc:picChg>
        <pc:picChg chg="mod">
          <ac:chgData name="Francesco Fransesini" userId="f4b06c69-b125-4814-a67d-adf8dc91bd7e" providerId="ADAL" clId="{01ACFF52-12D8-4C24-95AC-A9B015DAF04C}" dt="2025-01-08T14:29:45.879" v="294" actId="1076"/>
          <ac:picMkLst>
            <pc:docMk/>
            <pc:sldMk cId="931847016" sldId="256"/>
            <ac:picMk id="20" creationId="{61C9644F-A7D1-B495-0F8C-AB93C119A622}"/>
          </ac:picMkLst>
        </pc:picChg>
        <pc:picChg chg="mod">
          <ac:chgData name="Francesco Fransesini" userId="f4b06c69-b125-4814-a67d-adf8dc91bd7e" providerId="ADAL" clId="{01ACFF52-12D8-4C24-95AC-A9B015DAF04C}" dt="2025-01-08T14:29:45.879" v="294" actId="1076"/>
          <ac:picMkLst>
            <pc:docMk/>
            <pc:sldMk cId="931847016" sldId="256"/>
            <ac:picMk id="22" creationId="{728000BA-67E1-94B9-730C-5EA3FF7D7F06}"/>
          </ac:picMkLst>
        </pc:picChg>
        <pc:picChg chg="mod">
          <ac:chgData name="Francesco Fransesini" userId="f4b06c69-b125-4814-a67d-adf8dc91bd7e" providerId="ADAL" clId="{01ACFF52-12D8-4C24-95AC-A9B015DAF04C}" dt="2025-01-08T14:25:11.828" v="215" actId="1076"/>
          <ac:picMkLst>
            <pc:docMk/>
            <pc:sldMk cId="931847016" sldId="256"/>
            <ac:picMk id="23" creationId="{716D4142-2477-D7F9-0A80-7AC3F1E23469}"/>
          </ac:picMkLst>
        </pc:picChg>
        <pc:picChg chg="mod">
          <ac:chgData name="Francesco Fransesini" userId="f4b06c69-b125-4814-a67d-adf8dc91bd7e" providerId="ADAL" clId="{01ACFF52-12D8-4C24-95AC-A9B015DAF04C}" dt="2025-01-08T14:29:54.638" v="295" actId="1076"/>
          <ac:picMkLst>
            <pc:docMk/>
            <pc:sldMk cId="931847016" sldId="256"/>
            <ac:picMk id="24" creationId="{32234FAA-32DE-27F4-832D-A60F462634CD}"/>
          </ac:picMkLst>
        </pc:picChg>
        <pc:cxnChg chg="del mod">
          <ac:chgData name="Francesco Fransesini" userId="f4b06c69-b125-4814-a67d-adf8dc91bd7e" providerId="ADAL" clId="{01ACFF52-12D8-4C24-95AC-A9B015DAF04C}" dt="2025-01-08T14:21:55.631" v="167" actId="478"/>
          <ac:cxnSpMkLst>
            <pc:docMk/>
            <pc:sldMk cId="931847016" sldId="256"/>
            <ac:cxnSpMk id="48" creationId="{353E634B-7C79-015E-2F94-AB6BA7BA5CC2}"/>
          </ac:cxnSpMkLst>
        </pc:cxnChg>
        <pc:cxnChg chg="del mod">
          <ac:chgData name="Francesco Fransesini" userId="f4b06c69-b125-4814-a67d-adf8dc91bd7e" providerId="ADAL" clId="{01ACFF52-12D8-4C24-95AC-A9B015DAF04C}" dt="2025-01-08T14:21:54.319" v="166" actId="478"/>
          <ac:cxnSpMkLst>
            <pc:docMk/>
            <pc:sldMk cId="931847016" sldId="256"/>
            <ac:cxnSpMk id="49" creationId="{56273EFF-BFEB-5DF6-3754-50C22BB72D9B}"/>
          </ac:cxnSpMkLst>
        </pc:cxnChg>
        <pc:cxnChg chg="del mod">
          <ac:chgData name="Francesco Fransesini" userId="f4b06c69-b125-4814-a67d-adf8dc91bd7e" providerId="ADAL" clId="{01ACFF52-12D8-4C24-95AC-A9B015DAF04C}" dt="2025-01-08T14:21:53.440" v="165" actId="478"/>
          <ac:cxnSpMkLst>
            <pc:docMk/>
            <pc:sldMk cId="931847016" sldId="256"/>
            <ac:cxnSpMk id="50" creationId="{FAD1985A-9D21-B8CB-5771-864137BE71B0}"/>
          </ac:cxnSpMkLst>
        </pc:cxnChg>
        <pc:cxnChg chg="del">
          <ac:chgData name="Francesco Fransesini" userId="f4b06c69-b125-4814-a67d-adf8dc91bd7e" providerId="ADAL" clId="{01ACFF52-12D8-4C24-95AC-A9B015DAF04C}" dt="2025-01-08T14:26:04.313" v="231" actId="478"/>
          <ac:cxnSpMkLst>
            <pc:docMk/>
            <pc:sldMk cId="931847016" sldId="256"/>
            <ac:cxnSpMk id="52" creationId="{F9916322-30F7-AE4F-B464-E5B35A20BBD5}"/>
          </ac:cxnSpMkLst>
        </pc:cxnChg>
        <pc:cxnChg chg="del">
          <ac:chgData name="Francesco Fransesini" userId="f4b06c69-b125-4814-a67d-adf8dc91bd7e" providerId="ADAL" clId="{01ACFF52-12D8-4C24-95AC-A9B015DAF04C}" dt="2025-01-08T14:21:50.912" v="163" actId="478"/>
          <ac:cxnSpMkLst>
            <pc:docMk/>
            <pc:sldMk cId="931847016" sldId="256"/>
            <ac:cxnSpMk id="55" creationId="{DABF0594-4031-F5C5-785C-6AA8E8CAD060}"/>
          </ac:cxnSpMkLst>
        </pc:cxnChg>
        <pc:cxnChg chg="del">
          <ac:chgData name="Francesco Fransesini" userId="f4b06c69-b125-4814-a67d-adf8dc91bd7e" providerId="ADAL" clId="{01ACFF52-12D8-4C24-95AC-A9B015DAF04C}" dt="2025-01-08T14:21:51.896" v="164" actId="478"/>
          <ac:cxnSpMkLst>
            <pc:docMk/>
            <pc:sldMk cId="931847016" sldId="256"/>
            <ac:cxnSpMk id="57" creationId="{9EA261A3-284B-9453-7C86-098576DDC9D6}"/>
          </ac:cxnSpMkLst>
        </pc:cxnChg>
        <pc:cxnChg chg="del">
          <ac:chgData name="Francesco Fransesini" userId="f4b06c69-b125-4814-a67d-adf8dc91bd7e" providerId="ADAL" clId="{01ACFF52-12D8-4C24-95AC-A9B015DAF04C}" dt="2025-01-08T14:21:49.071" v="162" actId="478"/>
          <ac:cxnSpMkLst>
            <pc:docMk/>
            <pc:sldMk cId="931847016" sldId="256"/>
            <ac:cxnSpMk id="59" creationId="{ECC04066-1085-03AA-B6DF-D6C9F2DA75C0}"/>
          </ac:cxnSpMkLst>
        </pc:cxnChg>
        <pc:cxnChg chg="del mod">
          <ac:chgData name="Francesco Fransesini" userId="f4b06c69-b125-4814-a67d-adf8dc91bd7e" providerId="ADAL" clId="{01ACFF52-12D8-4C24-95AC-A9B015DAF04C}" dt="2025-01-08T14:21:47.680" v="161" actId="478"/>
          <ac:cxnSpMkLst>
            <pc:docMk/>
            <pc:sldMk cId="931847016" sldId="256"/>
            <ac:cxnSpMk id="62" creationId="{45AEDA72-AB81-E41D-14EC-524DF23369CC}"/>
          </ac:cxnSpMkLst>
        </pc:cxnChg>
      </pc:sldChg>
      <pc:sldChg chg="addSp modSp add mod">
        <pc:chgData name="Francesco Fransesini" userId="f4b06c69-b125-4814-a67d-adf8dc91bd7e" providerId="ADAL" clId="{01ACFF52-12D8-4C24-95AC-A9B015DAF04C}" dt="2025-01-08T14:34:10.514" v="336" actId="1076"/>
        <pc:sldMkLst>
          <pc:docMk/>
          <pc:sldMk cId="3231867041" sldId="257"/>
        </pc:sldMkLst>
        <pc:spChg chg="mod">
          <ac:chgData name="Francesco Fransesini" userId="f4b06c69-b125-4814-a67d-adf8dc91bd7e" providerId="ADAL" clId="{01ACFF52-12D8-4C24-95AC-A9B015DAF04C}" dt="2025-01-08T14:34:10.514" v="336" actId="1076"/>
          <ac:spMkLst>
            <pc:docMk/>
            <pc:sldMk cId="3231867041" sldId="257"/>
            <ac:spMk id="2" creationId="{C8378C14-4738-9000-9AF6-00BE45F9F6C0}"/>
          </ac:spMkLst>
        </pc:spChg>
        <pc:spChg chg="add mod">
          <ac:chgData name="Francesco Fransesini" userId="f4b06c69-b125-4814-a67d-adf8dc91bd7e" providerId="ADAL" clId="{01ACFF52-12D8-4C24-95AC-A9B015DAF04C}" dt="2025-01-08T14:31:28.609" v="333" actId="1076"/>
          <ac:spMkLst>
            <pc:docMk/>
            <pc:sldMk cId="3231867041" sldId="257"/>
            <ac:spMk id="3" creationId="{289FA214-1729-4A76-B997-A5A6A084D6A9}"/>
          </ac:spMkLst>
        </pc:spChg>
        <pc:spChg chg="mod">
          <ac:chgData name="Francesco Fransesini" userId="f4b06c69-b125-4814-a67d-adf8dc91bd7e" providerId="ADAL" clId="{01ACFF52-12D8-4C24-95AC-A9B015DAF04C}" dt="2025-01-08T14:34:06.981" v="334" actId="1076"/>
          <ac:spMkLst>
            <pc:docMk/>
            <pc:sldMk cId="3231867041" sldId="257"/>
            <ac:spMk id="18" creationId="{72F38D89-F451-6A15-B7BE-DC6DBC0C3ABF}"/>
          </ac:spMkLst>
        </pc:spChg>
      </pc:sldChg>
      <pc:sldChg chg="modSp add mod">
        <pc:chgData name="Francesco Fransesini" userId="f4b06c69-b125-4814-a67d-adf8dc91bd7e" providerId="ADAL" clId="{01ACFF52-12D8-4C24-95AC-A9B015DAF04C}" dt="2025-01-09T14:39:03.406" v="718" actId="207"/>
        <pc:sldMkLst>
          <pc:docMk/>
          <pc:sldMk cId="1838923196" sldId="320"/>
        </pc:sldMkLst>
        <pc:spChg chg="mod">
          <ac:chgData name="Francesco Fransesini" userId="f4b06c69-b125-4814-a67d-adf8dc91bd7e" providerId="ADAL" clId="{01ACFF52-12D8-4C24-95AC-A9B015DAF04C}" dt="2025-01-09T14:03:33.161" v="710" actId="27636"/>
          <ac:spMkLst>
            <pc:docMk/>
            <pc:sldMk cId="1838923196" sldId="320"/>
            <ac:spMk id="2" creationId="{C036C8B9-6A48-451E-B6EE-F493C8CC0082}"/>
          </ac:spMkLst>
        </pc:spChg>
        <pc:spChg chg="mod">
          <ac:chgData name="Francesco Fransesini" userId="f4b06c69-b125-4814-a67d-adf8dc91bd7e" providerId="ADAL" clId="{01ACFF52-12D8-4C24-95AC-A9B015DAF04C}" dt="2025-01-09T14:39:03.406" v="718" actId="207"/>
          <ac:spMkLst>
            <pc:docMk/>
            <pc:sldMk cId="1838923196" sldId="320"/>
            <ac:spMk id="54" creationId="{CAA30816-BA48-49C6-A85E-53A4BD00A047}"/>
          </ac:spMkLst>
        </pc:spChg>
      </pc:sldChg>
      <pc:sldChg chg="modSp mod">
        <pc:chgData name="Francesco Fransesini" userId="f4b06c69-b125-4814-a67d-adf8dc91bd7e" providerId="ADAL" clId="{01ACFF52-12D8-4C24-95AC-A9B015DAF04C}" dt="2025-01-08T14:01:57.387" v="20"/>
        <pc:sldMkLst>
          <pc:docMk/>
          <pc:sldMk cId="1361820754" sldId="344"/>
        </pc:sldMkLst>
        <pc:spChg chg="mod">
          <ac:chgData name="Francesco Fransesini" userId="f4b06c69-b125-4814-a67d-adf8dc91bd7e" providerId="ADAL" clId="{01ACFF52-12D8-4C24-95AC-A9B015DAF04C}" dt="2025-01-08T14:01:57.387" v="20"/>
          <ac:spMkLst>
            <pc:docMk/>
            <pc:sldMk cId="1361820754" sldId="344"/>
            <ac:spMk id="2" creationId="{757E9BD6-7CF7-C32E-4F96-AD9B50AC4AC2}"/>
          </ac:spMkLst>
        </pc:spChg>
      </pc:sldChg>
      <pc:sldChg chg="addSp delSp modSp mod">
        <pc:chgData name="Francesco Fransesini" userId="f4b06c69-b125-4814-a67d-adf8dc91bd7e" providerId="ADAL" clId="{01ACFF52-12D8-4C24-95AC-A9B015DAF04C}" dt="2025-01-09T14:39:36.518" v="720" actId="1076"/>
        <pc:sldMkLst>
          <pc:docMk/>
          <pc:sldMk cId="3115896112" sldId="345"/>
        </pc:sldMkLst>
        <pc:spChg chg="del">
          <ac:chgData name="Francesco Fransesini" userId="f4b06c69-b125-4814-a67d-adf8dc91bd7e" providerId="ADAL" clId="{01ACFF52-12D8-4C24-95AC-A9B015DAF04C}" dt="2025-01-08T14:02:20.506" v="21" actId="478"/>
          <ac:spMkLst>
            <pc:docMk/>
            <pc:sldMk cId="3115896112" sldId="345"/>
            <ac:spMk id="3" creationId="{3664FAB0-B1BC-96A6-21CA-982B62AC4C1B}"/>
          </ac:spMkLst>
        </pc:spChg>
        <pc:spChg chg="del">
          <ac:chgData name="Francesco Fransesini" userId="f4b06c69-b125-4814-a67d-adf8dc91bd7e" providerId="ADAL" clId="{01ACFF52-12D8-4C24-95AC-A9B015DAF04C}" dt="2025-01-08T14:02:21.771" v="22" actId="478"/>
          <ac:spMkLst>
            <pc:docMk/>
            <pc:sldMk cId="3115896112" sldId="345"/>
            <ac:spMk id="4" creationId="{F44A120C-68C1-7B5C-CBDB-A6D62652C8C0}"/>
          </ac:spMkLst>
        </pc:spChg>
        <pc:spChg chg="mod">
          <ac:chgData name="Francesco Fransesini" userId="f4b06c69-b125-4814-a67d-adf8dc91bd7e" providerId="ADAL" clId="{01ACFF52-12D8-4C24-95AC-A9B015DAF04C}" dt="2025-01-08T14:02:29.169" v="26" actId="1076"/>
          <ac:spMkLst>
            <pc:docMk/>
            <pc:sldMk cId="3115896112" sldId="345"/>
            <ac:spMk id="5" creationId="{B3A4A1A5-5B0D-8950-DAD0-A32C4277ECAC}"/>
          </ac:spMkLst>
        </pc:spChg>
        <pc:spChg chg="add mod">
          <ac:chgData name="Francesco Fransesini" userId="f4b06c69-b125-4814-a67d-adf8dc91bd7e" providerId="ADAL" clId="{01ACFF52-12D8-4C24-95AC-A9B015DAF04C}" dt="2025-01-09T10:04:52.042" v="480" actId="1076"/>
          <ac:spMkLst>
            <pc:docMk/>
            <pc:sldMk cId="3115896112" sldId="345"/>
            <ac:spMk id="6" creationId="{5738D00F-12AE-D10D-46C5-F6E6FD574ED7}"/>
          </ac:spMkLst>
        </pc:spChg>
        <pc:spChg chg="add mod">
          <ac:chgData name="Francesco Fransesini" userId="f4b06c69-b125-4814-a67d-adf8dc91bd7e" providerId="ADAL" clId="{01ACFF52-12D8-4C24-95AC-A9B015DAF04C}" dt="2025-01-09T10:05:17.053" v="486" actId="1076"/>
          <ac:spMkLst>
            <pc:docMk/>
            <pc:sldMk cId="3115896112" sldId="345"/>
            <ac:spMk id="8" creationId="{FA448292-A4D6-69C2-DF61-63B59A40227D}"/>
          </ac:spMkLst>
        </pc:spChg>
        <pc:spChg chg="add mod">
          <ac:chgData name="Francesco Fransesini" userId="f4b06c69-b125-4814-a67d-adf8dc91bd7e" providerId="ADAL" clId="{01ACFF52-12D8-4C24-95AC-A9B015DAF04C}" dt="2025-01-09T10:04:44.125" v="478" actId="1076"/>
          <ac:spMkLst>
            <pc:docMk/>
            <pc:sldMk cId="3115896112" sldId="345"/>
            <ac:spMk id="9" creationId="{9A4C2E71-43D7-43BA-7F99-EEFCBC4AF562}"/>
          </ac:spMkLst>
        </pc:spChg>
        <pc:spChg chg="add mod">
          <ac:chgData name="Francesco Fransesini" userId="f4b06c69-b125-4814-a67d-adf8dc91bd7e" providerId="ADAL" clId="{01ACFF52-12D8-4C24-95AC-A9B015DAF04C}" dt="2025-01-09T10:05:17.053" v="486" actId="1076"/>
          <ac:spMkLst>
            <pc:docMk/>
            <pc:sldMk cId="3115896112" sldId="345"/>
            <ac:spMk id="10" creationId="{1A738573-E3D3-3587-F4D2-BCC039E0D0AC}"/>
          </ac:spMkLst>
        </pc:spChg>
        <pc:spChg chg="add mod">
          <ac:chgData name="Francesco Fransesini" userId="f4b06c69-b125-4814-a67d-adf8dc91bd7e" providerId="ADAL" clId="{01ACFF52-12D8-4C24-95AC-A9B015DAF04C}" dt="2025-01-09T10:05:10.072" v="485" actId="571"/>
          <ac:spMkLst>
            <pc:docMk/>
            <pc:sldMk cId="3115896112" sldId="345"/>
            <ac:spMk id="11" creationId="{8DE0ED0A-8255-ABB6-620C-C5F329787CA3}"/>
          </ac:spMkLst>
        </pc:spChg>
        <pc:spChg chg="add mod">
          <ac:chgData name="Francesco Fransesini" userId="f4b06c69-b125-4814-a67d-adf8dc91bd7e" providerId="ADAL" clId="{01ACFF52-12D8-4C24-95AC-A9B015DAF04C}" dt="2025-01-09T10:23:01.259" v="692" actId="20577"/>
          <ac:spMkLst>
            <pc:docMk/>
            <pc:sldMk cId="3115896112" sldId="345"/>
            <ac:spMk id="14" creationId="{D4EBFC60-072A-C2B0-A966-E125BD602F0B}"/>
          </ac:spMkLst>
        </pc:spChg>
        <pc:spChg chg="add mod">
          <ac:chgData name="Francesco Fransesini" userId="f4b06c69-b125-4814-a67d-adf8dc91bd7e" providerId="ADAL" clId="{01ACFF52-12D8-4C24-95AC-A9B015DAF04C}" dt="2025-01-09T14:39:36.518" v="720" actId="1076"/>
          <ac:spMkLst>
            <pc:docMk/>
            <pc:sldMk cId="3115896112" sldId="345"/>
            <ac:spMk id="16" creationId="{79981654-2E73-0E2E-A2C7-BC332678A0CA}"/>
          </ac:spMkLst>
        </pc:spChg>
        <pc:picChg chg="add mod">
          <ac:chgData name="Francesco Fransesini" userId="f4b06c69-b125-4814-a67d-adf8dc91bd7e" providerId="ADAL" clId="{01ACFF52-12D8-4C24-95AC-A9B015DAF04C}" dt="2025-01-09T10:06:40.302" v="493" actId="1076"/>
          <ac:picMkLst>
            <pc:docMk/>
            <pc:sldMk cId="3115896112" sldId="345"/>
            <ac:picMk id="13" creationId="{8B4B9DFC-5FB1-1A52-FADB-F4A7C4129366}"/>
          </ac:picMkLst>
        </pc:picChg>
      </pc:sldChg>
      <pc:sldChg chg="addSp delSp modSp new mod">
        <pc:chgData name="Francesco Fransesini" userId="f4b06c69-b125-4814-a67d-adf8dc91bd7e" providerId="ADAL" clId="{01ACFF52-12D8-4C24-95AC-A9B015DAF04C}" dt="2025-01-09T14:03:15.900" v="708"/>
        <pc:sldMkLst>
          <pc:docMk/>
          <pc:sldMk cId="3803098595" sldId="349"/>
        </pc:sldMkLst>
        <pc:spChg chg="del">
          <ac:chgData name="Francesco Fransesini" userId="f4b06c69-b125-4814-a67d-adf8dc91bd7e" providerId="ADAL" clId="{01ACFF52-12D8-4C24-95AC-A9B015DAF04C}" dt="2025-01-09T14:02:44.955" v="702" actId="478"/>
          <ac:spMkLst>
            <pc:docMk/>
            <pc:sldMk cId="3803098595" sldId="349"/>
            <ac:spMk id="3" creationId="{50387751-10E4-BD5C-6028-F27E768CC9B5}"/>
          </ac:spMkLst>
        </pc:spChg>
        <pc:spChg chg="del">
          <ac:chgData name="Francesco Fransesini" userId="f4b06c69-b125-4814-a67d-adf8dc91bd7e" providerId="ADAL" clId="{01ACFF52-12D8-4C24-95AC-A9B015DAF04C}" dt="2025-01-09T14:02:46.771" v="703" actId="478"/>
          <ac:spMkLst>
            <pc:docMk/>
            <pc:sldMk cId="3803098595" sldId="349"/>
            <ac:spMk id="4" creationId="{68DE3C8A-E7F7-B193-A193-0A47C2057A13}"/>
          </ac:spMkLst>
        </pc:spChg>
        <pc:spChg chg="del">
          <ac:chgData name="Francesco Fransesini" userId="f4b06c69-b125-4814-a67d-adf8dc91bd7e" providerId="ADAL" clId="{01ACFF52-12D8-4C24-95AC-A9B015DAF04C}" dt="2025-01-09T14:02:44.437" v="701" actId="478"/>
          <ac:spMkLst>
            <pc:docMk/>
            <pc:sldMk cId="3803098595" sldId="349"/>
            <ac:spMk id="5" creationId="{4FB750FD-51D9-CB2A-0680-F624A520EC21}"/>
          </ac:spMkLst>
        </pc:spChg>
        <pc:spChg chg="add del mod">
          <ac:chgData name="Francesco Fransesini" userId="f4b06c69-b125-4814-a67d-adf8dc91bd7e" providerId="ADAL" clId="{01ACFF52-12D8-4C24-95AC-A9B015DAF04C}" dt="2025-01-09T14:03:09.236" v="706" actId="21"/>
          <ac:spMkLst>
            <pc:docMk/>
            <pc:sldMk cId="3803098595" sldId="349"/>
            <ac:spMk id="6" creationId="{400AFDA4-05AE-96E0-63E3-3B8683B1C5B4}"/>
          </ac:spMkLst>
        </pc:spChg>
        <pc:spChg chg="add del mod">
          <ac:chgData name="Francesco Fransesini" userId="f4b06c69-b125-4814-a67d-adf8dc91bd7e" providerId="ADAL" clId="{01ACFF52-12D8-4C24-95AC-A9B015DAF04C}" dt="2025-01-09T14:03:09.236" v="706" actId="21"/>
          <ac:spMkLst>
            <pc:docMk/>
            <pc:sldMk cId="3803098595" sldId="349"/>
            <ac:spMk id="7" creationId="{C1BECC4B-B79F-9210-99D8-0B3F5F4C0C68}"/>
          </ac:spMkLst>
        </pc:spChg>
        <pc:spChg chg="mod">
          <ac:chgData name="Francesco Fransesini" userId="f4b06c69-b125-4814-a67d-adf8dc91bd7e" providerId="ADAL" clId="{01ACFF52-12D8-4C24-95AC-A9B015DAF04C}" dt="2025-01-09T14:02:58.805" v="704"/>
          <ac:spMkLst>
            <pc:docMk/>
            <pc:sldMk cId="3803098595" sldId="349"/>
            <ac:spMk id="12" creationId="{BB839AA6-0A64-CCA2-A7B7-F6255C853239}"/>
          </ac:spMkLst>
        </pc:spChg>
        <pc:spChg chg="mod">
          <ac:chgData name="Francesco Fransesini" userId="f4b06c69-b125-4814-a67d-adf8dc91bd7e" providerId="ADAL" clId="{01ACFF52-12D8-4C24-95AC-A9B015DAF04C}" dt="2025-01-09T14:02:58.805" v="704"/>
          <ac:spMkLst>
            <pc:docMk/>
            <pc:sldMk cId="3803098595" sldId="349"/>
            <ac:spMk id="19" creationId="{C9A324B3-EBF8-841B-AA36-2978ECEDACC7}"/>
          </ac:spMkLst>
        </pc:spChg>
        <pc:spChg chg="mod">
          <ac:chgData name="Francesco Fransesini" userId="f4b06c69-b125-4814-a67d-adf8dc91bd7e" providerId="ADAL" clId="{01ACFF52-12D8-4C24-95AC-A9B015DAF04C}" dt="2025-01-09T14:02:58.805" v="704"/>
          <ac:spMkLst>
            <pc:docMk/>
            <pc:sldMk cId="3803098595" sldId="349"/>
            <ac:spMk id="20" creationId="{3C723533-8D52-C6EC-02AD-A168F0FF1BB8}"/>
          </ac:spMkLst>
        </pc:spChg>
        <pc:spChg chg="mod">
          <ac:chgData name="Francesco Fransesini" userId="f4b06c69-b125-4814-a67d-adf8dc91bd7e" providerId="ADAL" clId="{01ACFF52-12D8-4C24-95AC-A9B015DAF04C}" dt="2025-01-09T14:02:58.805" v="704"/>
          <ac:spMkLst>
            <pc:docMk/>
            <pc:sldMk cId="3803098595" sldId="349"/>
            <ac:spMk id="21" creationId="{7B8131C9-6F65-D093-3FAE-EE941493F34B}"/>
          </ac:spMkLst>
        </pc:spChg>
        <pc:spChg chg="mod">
          <ac:chgData name="Francesco Fransesini" userId="f4b06c69-b125-4814-a67d-adf8dc91bd7e" providerId="ADAL" clId="{01ACFF52-12D8-4C24-95AC-A9B015DAF04C}" dt="2025-01-09T14:02:58.805" v="704"/>
          <ac:spMkLst>
            <pc:docMk/>
            <pc:sldMk cId="3803098595" sldId="349"/>
            <ac:spMk id="22" creationId="{2E74EEF7-821B-CB47-B428-AC39A2AB1395}"/>
          </ac:spMkLst>
        </pc:spChg>
        <pc:spChg chg="mod">
          <ac:chgData name="Francesco Fransesini" userId="f4b06c69-b125-4814-a67d-adf8dc91bd7e" providerId="ADAL" clId="{01ACFF52-12D8-4C24-95AC-A9B015DAF04C}" dt="2025-01-09T14:02:58.805" v="704"/>
          <ac:spMkLst>
            <pc:docMk/>
            <pc:sldMk cId="3803098595" sldId="349"/>
            <ac:spMk id="23" creationId="{8339E67A-0AF3-AD2F-F737-6AC845A9FFF4}"/>
          </ac:spMkLst>
        </pc:spChg>
        <pc:spChg chg="mod">
          <ac:chgData name="Francesco Fransesini" userId="f4b06c69-b125-4814-a67d-adf8dc91bd7e" providerId="ADAL" clId="{01ACFF52-12D8-4C24-95AC-A9B015DAF04C}" dt="2025-01-09T14:02:58.805" v="704"/>
          <ac:spMkLst>
            <pc:docMk/>
            <pc:sldMk cId="3803098595" sldId="349"/>
            <ac:spMk id="27" creationId="{13676523-3F06-7D46-5004-FAFAC13E3553}"/>
          </ac:spMkLst>
        </pc:spChg>
        <pc:spChg chg="add del mod">
          <ac:chgData name="Francesco Fransesini" userId="f4b06c69-b125-4814-a67d-adf8dc91bd7e" providerId="ADAL" clId="{01ACFF52-12D8-4C24-95AC-A9B015DAF04C}" dt="2025-01-09T14:03:12.301" v="707" actId="478"/>
          <ac:spMkLst>
            <pc:docMk/>
            <pc:sldMk cId="3803098595" sldId="349"/>
            <ac:spMk id="38" creationId="{E62A5367-0BF2-46EE-0471-99FDA67FF6CE}"/>
          </ac:spMkLst>
        </pc:spChg>
        <pc:grpChg chg="add del mod">
          <ac:chgData name="Francesco Fransesini" userId="f4b06c69-b125-4814-a67d-adf8dc91bd7e" providerId="ADAL" clId="{01ACFF52-12D8-4C24-95AC-A9B015DAF04C}" dt="2025-01-09T14:03:09.236" v="706" actId="21"/>
          <ac:grpSpMkLst>
            <pc:docMk/>
            <pc:sldMk cId="3803098595" sldId="349"/>
            <ac:grpSpMk id="8" creationId="{65C8B208-1869-C5EE-9864-F2AEC336E2E2}"/>
          </ac:grpSpMkLst>
        </pc:grpChg>
        <pc:grpChg chg="mod">
          <ac:chgData name="Francesco Fransesini" userId="f4b06c69-b125-4814-a67d-adf8dc91bd7e" providerId="ADAL" clId="{01ACFF52-12D8-4C24-95AC-A9B015DAF04C}" dt="2025-01-09T14:02:58.805" v="704"/>
          <ac:grpSpMkLst>
            <pc:docMk/>
            <pc:sldMk cId="3803098595" sldId="349"/>
            <ac:grpSpMk id="11" creationId="{E9C68E91-795D-DC60-25C7-53009CA56654}"/>
          </ac:grpSpMkLst>
        </pc:grpChg>
        <pc:grpChg chg="mod">
          <ac:chgData name="Francesco Fransesini" userId="f4b06c69-b125-4814-a67d-adf8dc91bd7e" providerId="ADAL" clId="{01ACFF52-12D8-4C24-95AC-A9B015DAF04C}" dt="2025-01-09T14:02:58.805" v="704"/>
          <ac:grpSpMkLst>
            <pc:docMk/>
            <pc:sldMk cId="3803098595" sldId="349"/>
            <ac:grpSpMk id="30" creationId="{5A160159-8A3F-0F03-FE6E-F403D9ECEAAF}"/>
          </ac:grpSpMkLst>
        </pc:grpChg>
        <pc:picChg chg="mod">
          <ac:chgData name="Francesco Fransesini" userId="f4b06c69-b125-4814-a67d-adf8dc91bd7e" providerId="ADAL" clId="{01ACFF52-12D8-4C24-95AC-A9B015DAF04C}" dt="2025-01-09T14:02:58.805" v="704"/>
          <ac:picMkLst>
            <pc:docMk/>
            <pc:sldMk cId="3803098595" sldId="349"/>
            <ac:picMk id="13" creationId="{C3B51574-AB43-7CC5-5DB5-58C9ECFD9D92}"/>
          </ac:picMkLst>
        </pc:picChg>
        <pc:picChg chg="mod">
          <ac:chgData name="Francesco Fransesini" userId="f4b06c69-b125-4814-a67d-adf8dc91bd7e" providerId="ADAL" clId="{01ACFF52-12D8-4C24-95AC-A9B015DAF04C}" dt="2025-01-09T14:02:58.805" v="704"/>
          <ac:picMkLst>
            <pc:docMk/>
            <pc:sldMk cId="3803098595" sldId="349"/>
            <ac:picMk id="14" creationId="{8202E2FE-ABA3-66D1-1FDC-1AA3ADD96454}"/>
          </ac:picMkLst>
        </pc:picChg>
        <pc:picChg chg="mod">
          <ac:chgData name="Francesco Fransesini" userId="f4b06c69-b125-4814-a67d-adf8dc91bd7e" providerId="ADAL" clId="{01ACFF52-12D8-4C24-95AC-A9B015DAF04C}" dt="2025-01-09T14:02:58.805" v="704"/>
          <ac:picMkLst>
            <pc:docMk/>
            <pc:sldMk cId="3803098595" sldId="349"/>
            <ac:picMk id="15" creationId="{0877249D-B313-4098-6A5E-884D859443D6}"/>
          </ac:picMkLst>
        </pc:picChg>
        <pc:picChg chg="mod">
          <ac:chgData name="Francesco Fransesini" userId="f4b06c69-b125-4814-a67d-adf8dc91bd7e" providerId="ADAL" clId="{01ACFF52-12D8-4C24-95AC-A9B015DAF04C}" dt="2025-01-09T14:02:58.805" v="704"/>
          <ac:picMkLst>
            <pc:docMk/>
            <pc:sldMk cId="3803098595" sldId="349"/>
            <ac:picMk id="16" creationId="{C8ED428D-27A8-C815-89F0-2A8BC5DB8D17}"/>
          </ac:picMkLst>
        </pc:picChg>
        <pc:picChg chg="mod">
          <ac:chgData name="Francesco Fransesini" userId="f4b06c69-b125-4814-a67d-adf8dc91bd7e" providerId="ADAL" clId="{01ACFF52-12D8-4C24-95AC-A9B015DAF04C}" dt="2025-01-09T14:02:58.805" v="704"/>
          <ac:picMkLst>
            <pc:docMk/>
            <pc:sldMk cId="3803098595" sldId="349"/>
            <ac:picMk id="17" creationId="{B5064C83-FE28-D250-FC86-4EB76B5A05C7}"/>
          </ac:picMkLst>
        </pc:picChg>
        <pc:picChg chg="mod">
          <ac:chgData name="Francesco Fransesini" userId="f4b06c69-b125-4814-a67d-adf8dc91bd7e" providerId="ADAL" clId="{01ACFF52-12D8-4C24-95AC-A9B015DAF04C}" dt="2025-01-09T14:02:58.805" v="704"/>
          <ac:picMkLst>
            <pc:docMk/>
            <pc:sldMk cId="3803098595" sldId="349"/>
            <ac:picMk id="18" creationId="{B0D7A5AA-F0ED-8937-EC15-4DF831D1448D}"/>
          </ac:picMkLst>
        </pc:picChg>
        <pc:picChg chg="mod">
          <ac:chgData name="Francesco Fransesini" userId="f4b06c69-b125-4814-a67d-adf8dc91bd7e" providerId="ADAL" clId="{01ACFF52-12D8-4C24-95AC-A9B015DAF04C}" dt="2025-01-09T14:02:58.805" v="704"/>
          <ac:picMkLst>
            <pc:docMk/>
            <pc:sldMk cId="3803098595" sldId="349"/>
            <ac:picMk id="24" creationId="{DB4C2EE8-5CE5-215F-0519-3E040F09C773}"/>
          </ac:picMkLst>
        </pc:picChg>
        <pc:picChg chg="mod">
          <ac:chgData name="Francesco Fransesini" userId="f4b06c69-b125-4814-a67d-adf8dc91bd7e" providerId="ADAL" clId="{01ACFF52-12D8-4C24-95AC-A9B015DAF04C}" dt="2025-01-09T14:02:58.805" v="704"/>
          <ac:picMkLst>
            <pc:docMk/>
            <pc:sldMk cId="3803098595" sldId="349"/>
            <ac:picMk id="25" creationId="{A8EA6E47-6966-5ECB-B238-860AF002AF6C}"/>
          </ac:picMkLst>
        </pc:picChg>
        <pc:picChg chg="mod">
          <ac:chgData name="Francesco Fransesini" userId="f4b06c69-b125-4814-a67d-adf8dc91bd7e" providerId="ADAL" clId="{01ACFF52-12D8-4C24-95AC-A9B015DAF04C}" dt="2025-01-09T14:02:58.805" v="704"/>
          <ac:picMkLst>
            <pc:docMk/>
            <pc:sldMk cId="3803098595" sldId="349"/>
            <ac:picMk id="26" creationId="{779259F7-3FB9-0E6C-634E-7A634E2C7F0C}"/>
          </ac:picMkLst>
        </pc:picChg>
        <pc:picChg chg="mod">
          <ac:chgData name="Francesco Fransesini" userId="f4b06c69-b125-4814-a67d-adf8dc91bd7e" providerId="ADAL" clId="{01ACFF52-12D8-4C24-95AC-A9B015DAF04C}" dt="2025-01-09T14:02:58.805" v="704"/>
          <ac:picMkLst>
            <pc:docMk/>
            <pc:sldMk cId="3803098595" sldId="349"/>
            <ac:picMk id="28" creationId="{476DEEC2-5997-752F-982F-B34FB82D19F3}"/>
          </ac:picMkLst>
        </pc:picChg>
        <pc:picChg chg="mod">
          <ac:chgData name="Francesco Fransesini" userId="f4b06c69-b125-4814-a67d-adf8dc91bd7e" providerId="ADAL" clId="{01ACFF52-12D8-4C24-95AC-A9B015DAF04C}" dt="2025-01-09T14:02:58.805" v="704"/>
          <ac:picMkLst>
            <pc:docMk/>
            <pc:sldMk cId="3803098595" sldId="349"/>
            <ac:picMk id="29" creationId="{EC270E4E-99DE-C970-7BC3-70693D312312}"/>
          </ac:picMkLst>
        </pc:picChg>
        <pc:picChg chg="mod">
          <ac:chgData name="Francesco Fransesini" userId="f4b06c69-b125-4814-a67d-adf8dc91bd7e" providerId="ADAL" clId="{01ACFF52-12D8-4C24-95AC-A9B015DAF04C}" dt="2025-01-09T14:02:58.805" v="704"/>
          <ac:picMkLst>
            <pc:docMk/>
            <pc:sldMk cId="3803098595" sldId="349"/>
            <ac:picMk id="31" creationId="{18990E29-A1A5-8138-BCB8-C80A5A6FC1EB}"/>
          </ac:picMkLst>
        </pc:picChg>
        <pc:picChg chg="mod">
          <ac:chgData name="Francesco Fransesini" userId="f4b06c69-b125-4814-a67d-adf8dc91bd7e" providerId="ADAL" clId="{01ACFF52-12D8-4C24-95AC-A9B015DAF04C}" dt="2025-01-09T14:02:58.805" v="704"/>
          <ac:picMkLst>
            <pc:docMk/>
            <pc:sldMk cId="3803098595" sldId="349"/>
            <ac:picMk id="32" creationId="{5818572F-082E-E8A2-4DAC-977687E27CB0}"/>
          </ac:picMkLst>
        </pc:picChg>
        <pc:picChg chg="mod">
          <ac:chgData name="Francesco Fransesini" userId="f4b06c69-b125-4814-a67d-adf8dc91bd7e" providerId="ADAL" clId="{01ACFF52-12D8-4C24-95AC-A9B015DAF04C}" dt="2025-01-09T14:02:58.805" v="704"/>
          <ac:picMkLst>
            <pc:docMk/>
            <pc:sldMk cId="3803098595" sldId="349"/>
            <ac:picMk id="33" creationId="{61A44529-FF7B-EA8E-D2E4-1EF359A4B96B}"/>
          </ac:picMkLst>
        </pc:picChg>
        <pc:picChg chg="mod">
          <ac:chgData name="Francesco Fransesini" userId="f4b06c69-b125-4814-a67d-adf8dc91bd7e" providerId="ADAL" clId="{01ACFF52-12D8-4C24-95AC-A9B015DAF04C}" dt="2025-01-09T14:02:58.805" v="704"/>
          <ac:picMkLst>
            <pc:docMk/>
            <pc:sldMk cId="3803098595" sldId="349"/>
            <ac:picMk id="34" creationId="{966CDCDE-4731-964B-37D1-60C71D2FB980}"/>
          </ac:picMkLst>
        </pc:picChg>
        <pc:picChg chg="mod">
          <ac:chgData name="Francesco Fransesini" userId="f4b06c69-b125-4814-a67d-adf8dc91bd7e" providerId="ADAL" clId="{01ACFF52-12D8-4C24-95AC-A9B015DAF04C}" dt="2025-01-09T14:02:58.805" v="704"/>
          <ac:picMkLst>
            <pc:docMk/>
            <pc:sldMk cId="3803098595" sldId="349"/>
            <ac:picMk id="35" creationId="{C86BCA4E-3EF4-0F84-A7EF-16D6815BCB8F}"/>
          </ac:picMkLst>
        </pc:picChg>
        <pc:picChg chg="mod">
          <ac:chgData name="Francesco Fransesini" userId="f4b06c69-b125-4814-a67d-adf8dc91bd7e" providerId="ADAL" clId="{01ACFF52-12D8-4C24-95AC-A9B015DAF04C}" dt="2025-01-09T14:02:58.805" v="704"/>
          <ac:picMkLst>
            <pc:docMk/>
            <pc:sldMk cId="3803098595" sldId="349"/>
            <ac:picMk id="36" creationId="{794DF728-90D8-00AF-46E9-9CE79293CFD5}"/>
          </ac:picMkLst>
        </pc:picChg>
        <pc:picChg chg="add">
          <ac:chgData name="Francesco Fransesini" userId="f4b06c69-b125-4814-a67d-adf8dc91bd7e" providerId="ADAL" clId="{01ACFF52-12D8-4C24-95AC-A9B015DAF04C}" dt="2025-01-09T14:03:15.900" v="708"/>
          <ac:picMkLst>
            <pc:docMk/>
            <pc:sldMk cId="3803098595" sldId="349"/>
            <ac:picMk id="39" creationId="{D88E6AEC-9D68-C235-C884-E6BF33616502}"/>
          </ac:picMkLst>
        </pc:picChg>
        <pc:cxnChg chg="mod">
          <ac:chgData name="Francesco Fransesini" userId="f4b06c69-b125-4814-a67d-adf8dc91bd7e" providerId="ADAL" clId="{01ACFF52-12D8-4C24-95AC-A9B015DAF04C}" dt="2025-01-09T14:02:58.805" v="704"/>
          <ac:cxnSpMkLst>
            <pc:docMk/>
            <pc:sldMk cId="3803098595" sldId="349"/>
            <ac:cxnSpMk id="9" creationId="{0A9B2F48-19B7-A0E9-E8F4-810CB8634CD3}"/>
          </ac:cxnSpMkLst>
        </pc:cxnChg>
        <pc:cxnChg chg="mod">
          <ac:chgData name="Francesco Fransesini" userId="f4b06c69-b125-4814-a67d-adf8dc91bd7e" providerId="ADAL" clId="{01ACFF52-12D8-4C24-95AC-A9B015DAF04C}" dt="2025-01-09T14:02:58.805" v="704"/>
          <ac:cxnSpMkLst>
            <pc:docMk/>
            <pc:sldMk cId="3803098595" sldId="349"/>
            <ac:cxnSpMk id="10" creationId="{598AD622-B773-198F-2076-CD47A598493D}"/>
          </ac:cxnSpMkLst>
        </pc:cxnChg>
      </pc:sldChg>
      <pc:sldChg chg="add">
        <pc:chgData name="Francesco Fransesini" userId="f4b06c69-b125-4814-a67d-adf8dc91bd7e" providerId="ADAL" clId="{01ACFF52-12D8-4C24-95AC-A9B015DAF04C}" dt="2025-01-09T13:34:00.488" v="694"/>
        <pc:sldMkLst>
          <pc:docMk/>
          <pc:sldMk cId="1853790111" sldId="350"/>
        </pc:sldMkLst>
      </pc:sldChg>
      <pc:sldChg chg="add">
        <pc:chgData name="Francesco Fransesini" userId="f4b06c69-b125-4814-a67d-adf8dc91bd7e" providerId="ADAL" clId="{01ACFF52-12D8-4C24-95AC-A9B015DAF04C}" dt="2025-01-09T13:34:01.197" v="695"/>
        <pc:sldMkLst>
          <pc:docMk/>
          <pc:sldMk cId="3885995372" sldId="351"/>
        </pc:sldMkLst>
      </pc:sldChg>
      <pc:sldChg chg="add">
        <pc:chgData name="Francesco Fransesini" userId="f4b06c69-b125-4814-a67d-adf8dc91bd7e" providerId="ADAL" clId="{01ACFF52-12D8-4C24-95AC-A9B015DAF04C}" dt="2025-01-09T13:34:01.883" v="696"/>
        <pc:sldMkLst>
          <pc:docMk/>
          <pc:sldMk cId="3976121186" sldId="352"/>
        </pc:sldMkLst>
      </pc:sldChg>
      <pc:sldChg chg="delSp add mod">
        <pc:chgData name="Francesco Fransesini" userId="f4b06c69-b125-4814-a67d-adf8dc91bd7e" providerId="ADAL" clId="{01ACFF52-12D8-4C24-95AC-A9B015DAF04C}" dt="2025-01-09T13:34:43.071" v="700" actId="478"/>
        <pc:sldMkLst>
          <pc:docMk/>
          <pc:sldMk cId="299360339" sldId="353"/>
        </pc:sldMkLst>
        <pc:spChg chg="del">
          <ac:chgData name="Francesco Fransesini" userId="f4b06c69-b125-4814-a67d-adf8dc91bd7e" providerId="ADAL" clId="{01ACFF52-12D8-4C24-95AC-A9B015DAF04C}" dt="2025-01-09T13:34:41.790" v="699" actId="478"/>
          <ac:spMkLst>
            <pc:docMk/>
            <pc:sldMk cId="299360339" sldId="353"/>
            <ac:spMk id="3" creationId="{00CA96CA-AC63-EF88-E9EA-6A1884A590F8}"/>
          </ac:spMkLst>
        </pc:spChg>
        <pc:spChg chg="del">
          <ac:chgData name="Francesco Fransesini" userId="f4b06c69-b125-4814-a67d-adf8dc91bd7e" providerId="ADAL" clId="{01ACFF52-12D8-4C24-95AC-A9B015DAF04C}" dt="2025-01-09T13:34:43.071" v="700" actId="478"/>
          <ac:spMkLst>
            <pc:docMk/>
            <pc:sldMk cId="299360339" sldId="353"/>
            <ac:spMk id="4" creationId="{C4FD9AB1-7155-4813-CC5E-F62ADD9538AD}"/>
          </ac:spMkLst>
        </pc:spChg>
        <pc:spChg chg="del">
          <ac:chgData name="Francesco Fransesini" userId="f4b06c69-b125-4814-a67d-adf8dc91bd7e" providerId="ADAL" clId="{01ACFF52-12D8-4C24-95AC-A9B015DAF04C}" dt="2025-01-09T13:34:41.014" v="698" actId="478"/>
          <ac:spMkLst>
            <pc:docMk/>
            <pc:sldMk cId="299360339" sldId="353"/>
            <ac:spMk id="5" creationId="{33A039BA-C072-B1CE-5389-CD8FD568477B}"/>
          </ac:spMkLst>
        </pc:spChg>
      </pc:sldChg>
      <pc:sldChg chg="add">
        <pc:chgData name="Francesco Fransesini" userId="f4b06c69-b125-4814-a67d-adf8dc91bd7e" providerId="ADAL" clId="{01ACFF52-12D8-4C24-95AC-A9B015DAF04C}" dt="2025-01-09T14:41:49.480" v="826"/>
        <pc:sldMkLst>
          <pc:docMk/>
          <pc:sldMk cId="2064135299" sldId="411"/>
        </pc:sldMkLst>
      </pc:sldChg>
      <pc:sldChg chg="add">
        <pc:chgData name="Francesco Fransesini" userId="f4b06c69-b125-4814-a67d-adf8dc91bd7e" providerId="ADAL" clId="{01ACFF52-12D8-4C24-95AC-A9B015DAF04C}" dt="2025-01-09T14:40:27.982" v="721"/>
        <pc:sldMkLst>
          <pc:docMk/>
          <pc:sldMk cId="1746794704" sldId="433"/>
        </pc:sldMkLst>
      </pc:sldChg>
      <pc:sldChg chg="addSp delSp modSp new mod">
        <pc:chgData name="Francesco Fransesini" userId="f4b06c69-b125-4814-a67d-adf8dc91bd7e" providerId="ADAL" clId="{01ACFF52-12D8-4C24-95AC-A9B015DAF04C}" dt="2025-01-09T14:41:29.515" v="825" actId="20577"/>
        <pc:sldMkLst>
          <pc:docMk/>
          <pc:sldMk cId="2109201931" sldId="434"/>
        </pc:sldMkLst>
        <pc:spChg chg="del">
          <ac:chgData name="Francesco Fransesini" userId="f4b06c69-b125-4814-a67d-adf8dc91bd7e" providerId="ADAL" clId="{01ACFF52-12D8-4C24-95AC-A9B015DAF04C}" dt="2025-01-09T14:40:43.388" v="723" actId="478"/>
          <ac:spMkLst>
            <pc:docMk/>
            <pc:sldMk cId="2109201931" sldId="434"/>
            <ac:spMk id="3" creationId="{3E69CF2D-88E4-6FA7-553A-CD824FF7865F}"/>
          </ac:spMkLst>
        </pc:spChg>
        <pc:spChg chg="del">
          <ac:chgData name="Francesco Fransesini" userId="f4b06c69-b125-4814-a67d-adf8dc91bd7e" providerId="ADAL" clId="{01ACFF52-12D8-4C24-95AC-A9B015DAF04C}" dt="2025-01-09T14:40:44.828" v="725" actId="478"/>
          <ac:spMkLst>
            <pc:docMk/>
            <pc:sldMk cId="2109201931" sldId="434"/>
            <ac:spMk id="4" creationId="{6B8B364B-EC99-ED54-1C0F-3FBE98713E7F}"/>
          </ac:spMkLst>
        </pc:spChg>
        <pc:spChg chg="del">
          <ac:chgData name="Francesco Fransesini" userId="f4b06c69-b125-4814-a67d-adf8dc91bd7e" providerId="ADAL" clId="{01ACFF52-12D8-4C24-95AC-A9B015DAF04C}" dt="2025-01-09T14:40:43.867" v="724" actId="478"/>
          <ac:spMkLst>
            <pc:docMk/>
            <pc:sldMk cId="2109201931" sldId="434"/>
            <ac:spMk id="5" creationId="{BE05A9A4-099C-23DA-2908-A17CA0C0734C}"/>
          </ac:spMkLst>
        </pc:spChg>
        <pc:spChg chg="add mod">
          <ac:chgData name="Francesco Fransesini" userId="f4b06c69-b125-4814-a67d-adf8dc91bd7e" providerId="ADAL" clId="{01ACFF52-12D8-4C24-95AC-A9B015DAF04C}" dt="2025-01-09T14:41:29.515" v="825" actId="20577"/>
          <ac:spMkLst>
            <pc:docMk/>
            <pc:sldMk cId="2109201931" sldId="434"/>
            <ac:spMk id="6" creationId="{30E6C1F1-E981-77BA-68A6-252C4997615A}"/>
          </ac:spMkLst>
        </pc:spChg>
      </pc:sldChg>
      <pc:sldMasterChg chg="modSp mod modSldLayout">
        <pc:chgData name="Francesco Fransesini" userId="f4b06c69-b125-4814-a67d-adf8dc91bd7e" providerId="ADAL" clId="{01ACFF52-12D8-4C24-95AC-A9B015DAF04C}" dt="2025-01-08T14:01:40.172" v="19" actId="478"/>
        <pc:sldMasterMkLst>
          <pc:docMk/>
          <pc:sldMasterMk cId="3684260606" sldId="2147483650"/>
        </pc:sldMasterMkLst>
        <pc:spChg chg="mod">
          <ac:chgData name="Francesco Fransesini" userId="f4b06c69-b125-4814-a67d-adf8dc91bd7e" providerId="ADAL" clId="{01ACFF52-12D8-4C24-95AC-A9B015DAF04C}" dt="2025-01-08T14:01:22.966" v="18"/>
          <ac:spMkLst>
            <pc:docMk/>
            <pc:sldMasterMk cId="3684260606" sldId="2147483650"/>
            <ac:spMk id="5" creationId="{090EDCED-2A71-B284-CEEF-977787D497A1}"/>
          </ac:spMkLst>
        </pc:spChg>
        <pc:spChg chg="mod">
          <ac:chgData name="Francesco Fransesini" userId="f4b06c69-b125-4814-a67d-adf8dc91bd7e" providerId="ADAL" clId="{01ACFF52-12D8-4C24-95AC-A9B015DAF04C}" dt="2025-01-08T14:01:12.563" v="15" actId="20577"/>
          <ac:spMkLst>
            <pc:docMk/>
            <pc:sldMasterMk cId="3684260606" sldId="2147483650"/>
            <ac:spMk id="13" creationId="{0E900C5D-EAF9-C869-EFC7-859C5616C52B}"/>
          </ac:spMkLst>
        </pc:spChg>
        <pc:sldLayoutChg chg="delSp mod">
          <pc:chgData name="Francesco Fransesini" userId="f4b06c69-b125-4814-a67d-adf8dc91bd7e" providerId="ADAL" clId="{01ACFF52-12D8-4C24-95AC-A9B015DAF04C}" dt="2025-01-08T14:01:40.172" v="19" actId="478"/>
          <pc:sldLayoutMkLst>
            <pc:docMk/>
            <pc:sldMasterMk cId="3684260606" sldId="2147483650"/>
            <pc:sldLayoutMk cId="1647798049" sldId="2147483651"/>
          </pc:sldLayoutMkLst>
          <pc:spChg chg="del">
            <ac:chgData name="Francesco Fransesini" userId="f4b06c69-b125-4814-a67d-adf8dc91bd7e" providerId="ADAL" clId="{01ACFF52-12D8-4C24-95AC-A9B015DAF04C}" dt="2025-01-08T14:01:40.172" v="19" actId="478"/>
            <ac:spMkLst>
              <pc:docMk/>
              <pc:sldMasterMk cId="3684260606" sldId="2147483650"/>
              <pc:sldLayoutMk cId="1647798049" sldId="2147483651"/>
              <ac:spMk id="5" creationId="{CCF5DAC8-7DA6-330C-CD3C-098891C27EC5}"/>
            </ac:spMkLst>
          </pc:spChg>
        </pc:sldLayoutChg>
      </pc:sldMasterChg>
    </pc:docChg>
  </pc:docChgLst>
  <pc:docChgLst>
    <pc:chgData name="Francesco Fransesini" userId="f4b06c69-b125-4814-a67d-adf8dc91bd7e" providerId="ADAL" clId="{8C2BAE42-1C16-4845-96E0-99B680FE4868}"/>
    <pc:docChg chg="undo custSel addSld modSld">
      <pc:chgData name="Francesco Fransesini" userId="f4b06c69-b125-4814-a67d-adf8dc91bd7e" providerId="ADAL" clId="{8C2BAE42-1C16-4845-96E0-99B680FE4868}" dt="2022-09-14T14:52:22.486" v="497" actId="20577"/>
      <pc:docMkLst>
        <pc:docMk/>
      </pc:docMkLst>
      <pc:sldChg chg="modSp mod">
        <pc:chgData name="Francesco Fransesini" userId="f4b06c69-b125-4814-a67d-adf8dc91bd7e" providerId="ADAL" clId="{8C2BAE42-1C16-4845-96E0-99B680FE4868}" dt="2022-09-14T14:50:33.790" v="494" actId="20577"/>
        <pc:sldMkLst>
          <pc:docMk/>
          <pc:sldMk cId="1645952745" sldId="324"/>
        </pc:sldMkLst>
      </pc:sldChg>
      <pc:sldChg chg="addSp delSp mod">
        <pc:chgData name="Francesco Fransesini" userId="f4b06c69-b125-4814-a67d-adf8dc91bd7e" providerId="ADAL" clId="{8C2BAE42-1C16-4845-96E0-99B680FE4868}" dt="2022-09-14T14:37:03.956" v="1" actId="22"/>
        <pc:sldMkLst>
          <pc:docMk/>
          <pc:sldMk cId="1609017417" sldId="329"/>
        </pc:sldMkLst>
      </pc:sldChg>
      <pc:sldChg chg="addSp delSp modSp add mod">
        <pc:chgData name="Francesco Fransesini" userId="f4b06c69-b125-4814-a67d-adf8dc91bd7e" providerId="ADAL" clId="{8C2BAE42-1C16-4845-96E0-99B680FE4868}" dt="2022-09-14T14:52:22.486" v="497" actId="20577"/>
        <pc:sldMkLst>
          <pc:docMk/>
          <pc:sldMk cId="965824492" sldId="330"/>
        </pc:sldMkLst>
      </pc:sldChg>
    </pc:docChg>
  </pc:docChgLst>
  <pc:docChgLst>
    <pc:chgData name="Francesco Fransesini" userId="f4b06c69-b125-4814-a67d-adf8dc91bd7e" providerId="ADAL" clId="{8941AE2B-18FC-49BF-9934-FA7B944ECC24}"/>
    <pc:docChg chg="undo redo custSel addSld delSld modSld sldOrd">
      <pc:chgData name="Francesco Fransesini" userId="f4b06c69-b125-4814-a67d-adf8dc91bd7e" providerId="ADAL" clId="{8941AE2B-18FC-49BF-9934-FA7B944ECC24}" dt="2022-10-26T09:21:36.500" v="6877" actId="1076"/>
      <pc:docMkLst>
        <pc:docMk/>
      </pc:docMkLst>
      <pc:sldChg chg="del">
        <pc:chgData name="Francesco Fransesini" userId="f4b06c69-b125-4814-a67d-adf8dc91bd7e" providerId="ADAL" clId="{8941AE2B-18FC-49BF-9934-FA7B944ECC24}" dt="2022-10-20T15:18:57.290" v="202" actId="47"/>
        <pc:sldMkLst>
          <pc:docMk/>
          <pc:sldMk cId="2231268605" sldId="280"/>
        </pc:sldMkLst>
      </pc:sldChg>
      <pc:sldChg chg="addSp delSp modSp add mod">
        <pc:chgData name="Francesco Fransesini" userId="f4b06c69-b125-4814-a67d-adf8dc91bd7e" providerId="ADAL" clId="{8941AE2B-18FC-49BF-9934-FA7B944ECC24}" dt="2022-10-20T15:43:07.977" v="244"/>
        <pc:sldMkLst>
          <pc:docMk/>
          <pc:sldMk cId="2228359365" sldId="284"/>
        </pc:sldMkLst>
      </pc:sldChg>
      <pc:sldChg chg="addSp delSp modSp add mod">
        <pc:chgData name="Francesco Fransesini" userId="f4b06c69-b125-4814-a67d-adf8dc91bd7e" providerId="ADAL" clId="{8941AE2B-18FC-49BF-9934-FA7B944ECC24}" dt="2022-10-26T09:00:35.966" v="5967" actId="20577"/>
        <pc:sldMkLst>
          <pc:docMk/>
          <pc:sldMk cId="3097175895" sldId="285"/>
        </pc:sldMkLst>
      </pc:sldChg>
      <pc:sldChg chg="addSp modSp mod">
        <pc:chgData name="Francesco Fransesini" userId="f4b06c69-b125-4814-a67d-adf8dc91bd7e" providerId="ADAL" clId="{8941AE2B-18FC-49BF-9934-FA7B944ECC24}" dt="2022-10-26T09:21:36.500" v="6877" actId="1076"/>
        <pc:sldMkLst>
          <pc:docMk/>
          <pc:sldMk cId="3660757301" sldId="289"/>
        </pc:sldMkLst>
      </pc:sldChg>
      <pc:sldChg chg="addSp delSp modSp add del mod">
        <pc:chgData name="Francesco Fransesini" userId="f4b06c69-b125-4814-a67d-adf8dc91bd7e" providerId="ADAL" clId="{8941AE2B-18FC-49BF-9934-FA7B944ECC24}" dt="2022-10-24T10:22:49.475" v="2235"/>
        <pc:sldMkLst>
          <pc:docMk/>
          <pc:sldMk cId="1794152004" sldId="320"/>
        </pc:sldMkLst>
      </pc:sldChg>
      <pc:sldChg chg="addSp delSp modSp add mod">
        <pc:chgData name="Francesco Fransesini" userId="f4b06c69-b125-4814-a67d-adf8dc91bd7e" providerId="ADAL" clId="{8941AE2B-18FC-49BF-9934-FA7B944ECC24}" dt="2022-10-24T15:43:02.509" v="5039" actId="1076"/>
        <pc:sldMkLst>
          <pc:docMk/>
          <pc:sldMk cId="4018901915" sldId="323"/>
        </pc:sldMkLst>
      </pc:sldChg>
      <pc:sldChg chg="addSp delSp modSp add mod ord">
        <pc:chgData name="Francesco Fransesini" userId="f4b06c69-b125-4814-a67d-adf8dc91bd7e" providerId="ADAL" clId="{8941AE2B-18FC-49BF-9934-FA7B944ECC24}" dt="2022-10-24T14:57:46.275" v="5036" actId="1076"/>
        <pc:sldMkLst>
          <pc:docMk/>
          <pc:sldMk cId="3322540196" sldId="325"/>
        </pc:sldMkLst>
      </pc:sldChg>
      <pc:sldChg chg="del">
        <pc:chgData name="Francesco Fransesini" userId="f4b06c69-b125-4814-a67d-adf8dc91bd7e" providerId="ADAL" clId="{8941AE2B-18FC-49BF-9934-FA7B944ECC24}" dt="2022-10-20T15:19:08.016" v="204" actId="47"/>
        <pc:sldMkLst>
          <pc:docMk/>
          <pc:sldMk cId="4131138683" sldId="325"/>
        </pc:sldMkLst>
      </pc:sldChg>
      <pc:sldChg chg="ord">
        <pc:chgData name="Francesco Fransesini" userId="f4b06c69-b125-4814-a67d-adf8dc91bd7e" providerId="ADAL" clId="{8941AE2B-18FC-49BF-9934-FA7B944ECC24}" dt="2022-10-24T11:47:25.160" v="2334"/>
        <pc:sldMkLst>
          <pc:docMk/>
          <pc:sldMk cId="611459877" sldId="326"/>
        </pc:sldMkLst>
      </pc:sldChg>
      <pc:sldChg chg="addSp delSp modSp add del mod ord">
        <pc:chgData name="Francesco Fransesini" userId="f4b06c69-b125-4814-a67d-adf8dc91bd7e" providerId="ADAL" clId="{8941AE2B-18FC-49BF-9934-FA7B944ECC24}" dt="2022-10-24T14:58:53.165" v="5037" actId="47"/>
        <pc:sldMkLst>
          <pc:docMk/>
          <pc:sldMk cId="4209555991" sldId="327"/>
        </pc:sldMkLst>
      </pc:sldChg>
      <pc:sldChg chg="del">
        <pc:chgData name="Francesco Fransesini" userId="f4b06c69-b125-4814-a67d-adf8dc91bd7e" providerId="ADAL" clId="{8941AE2B-18FC-49BF-9934-FA7B944ECC24}" dt="2022-10-20T15:18:55.064" v="201" actId="47"/>
        <pc:sldMkLst>
          <pc:docMk/>
          <pc:sldMk cId="1915174116" sldId="328"/>
        </pc:sldMkLst>
      </pc:sldChg>
      <pc:sldChg chg="addSp delSp modSp add mod ord">
        <pc:chgData name="Francesco Fransesini" userId="f4b06c69-b125-4814-a67d-adf8dc91bd7e" providerId="ADAL" clId="{8941AE2B-18FC-49BF-9934-FA7B944ECC24}" dt="2022-10-25T17:15:19.252" v="5289" actId="207"/>
        <pc:sldMkLst>
          <pc:docMk/>
          <pc:sldMk cId="1099312648" sldId="330"/>
        </pc:sldMkLst>
      </pc:sldChg>
      <pc:sldChg chg="addSp delSp modSp add mod ord">
        <pc:chgData name="Francesco Fransesini" userId="f4b06c69-b125-4814-a67d-adf8dc91bd7e" providerId="ADAL" clId="{8941AE2B-18FC-49BF-9934-FA7B944ECC24}" dt="2022-10-26T08:07:41.112" v="5410" actId="20577"/>
        <pc:sldMkLst>
          <pc:docMk/>
          <pc:sldMk cId="2546905976" sldId="331"/>
        </pc:sldMkLst>
      </pc:sldChg>
      <pc:sldChg chg="addSp delSp modSp add mod">
        <pc:chgData name="Francesco Fransesini" userId="f4b06c69-b125-4814-a67d-adf8dc91bd7e" providerId="ADAL" clId="{8941AE2B-18FC-49BF-9934-FA7B944ECC24}" dt="2022-10-24T12:27:10.971" v="3498" actId="1076"/>
        <pc:sldMkLst>
          <pc:docMk/>
          <pc:sldMk cId="3248825162" sldId="332"/>
        </pc:sldMkLst>
      </pc:sldChg>
      <pc:sldChg chg="addSp delSp modSp new mod">
        <pc:chgData name="Francesco Fransesini" userId="f4b06c69-b125-4814-a67d-adf8dc91bd7e" providerId="ADAL" clId="{8941AE2B-18FC-49BF-9934-FA7B944ECC24}" dt="2022-10-24T11:49:18.468" v="2343" actId="122"/>
        <pc:sldMkLst>
          <pc:docMk/>
          <pc:sldMk cId="1652685821" sldId="333"/>
        </pc:sldMkLst>
      </pc:sldChg>
      <pc:sldChg chg="addSp delSp modSp add mod">
        <pc:chgData name="Francesco Fransesini" userId="f4b06c69-b125-4814-a67d-adf8dc91bd7e" providerId="ADAL" clId="{8941AE2B-18FC-49BF-9934-FA7B944ECC24}" dt="2022-10-24T11:43:27.658" v="2274" actId="1076"/>
        <pc:sldMkLst>
          <pc:docMk/>
          <pc:sldMk cId="534540669" sldId="334"/>
        </pc:sldMkLst>
      </pc:sldChg>
      <pc:sldChg chg="addSp delSp modSp add mod">
        <pc:chgData name="Francesco Fransesini" userId="f4b06c69-b125-4814-a67d-adf8dc91bd7e" providerId="ADAL" clId="{8941AE2B-18FC-49BF-9934-FA7B944ECC24}" dt="2022-10-24T11:45:50.644" v="2332" actId="20577"/>
        <pc:sldMkLst>
          <pc:docMk/>
          <pc:sldMk cId="827357627" sldId="335"/>
        </pc:sldMkLst>
      </pc:sldChg>
      <pc:sldChg chg="addSp modSp add mod">
        <pc:chgData name="Francesco Fransesini" userId="f4b06c69-b125-4814-a67d-adf8dc91bd7e" providerId="ADAL" clId="{8941AE2B-18FC-49BF-9934-FA7B944ECC24}" dt="2022-10-24T13:36:38.628" v="4341" actId="20577"/>
        <pc:sldMkLst>
          <pc:docMk/>
          <pc:sldMk cId="3970268558" sldId="336"/>
        </pc:sldMkLst>
      </pc:sldChg>
      <pc:sldChg chg="addSp delSp modSp add mod">
        <pc:chgData name="Francesco Fransesini" userId="f4b06c69-b125-4814-a67d-adf8dc91bd7e" providerId="ADAL" clId="{8941AE2B-18FC-49BF-9934-FA7B944ECC24}" dt="2022-10-24T15:45:46.561" v="5190" actId="20577"/>
        <pc:sldMkLst>
          <pc:docMk/>
          <pc:sldMk cId="3736924699" sldId="337"/>
        </pc:sldMkLst>
      </pc:sldChg>
      <pc:sldChg chg="addSp delSp modSp add mod">
        <pc:chgData name="Francesco Fransesini" userId="f4b06c69-b125-4814-a67d-adf8dc91bd7e" providerId="ADAL" clId="{8941AE2B-18FC-49BF-9934-FA7B944ECC24}" dt="2022-10-24T13:12:21.976" v="3745" actId="1076"/>
        <pc:sldMkLst>
          <pc:docMk/>
          <pc:sldMk cId="1808261828" sldId="338"/>
        </pc:sldMkLst>
      </pc:sldChg>
      <pc:sldChg chg="addSp delSp modSp add mod">
        <pc:chgData name="Francesco Fransesini" userId="f4b06c69-b125-4814-a67d-adf8dc91bd7e" providerId="ADAL" clId="{8941AE2B-18FC-49BF-9934-FA7B944ECC24}" dt="2022-10-24T13:51:20.383" v="4499" actId="20577"/>
        <pc:sldMkLst>
          <pc:docMk/>
          <pc:sldMk cId="491992567" sldId="339"/>
        </pc:sldMkLst>
      </pc:sldChg>
      <pc:sldChg chg="addSp delSp modSp add mod">
        <pc:chgData name="Francesco Fransesini" userId="f4b06c69-b125-4814-a67d-adf8dc91bd7e" providerId="ADAL" clId="{8941AE2B-18FC-49BF-9934-FA7B944ECC24}" dt="2022-10-24T14:06:10.043" v="4931" actId="1076"/>
        <pc:sldMkLst>
          <pc:docMk/>
          <pc:sldMk cId="1931967939" sldId="340"/>
        </pc:sldMkLst>
      </pc:sldChg>
      <pc:sldChg chg="add del">
        <pc:chgData name="Francesco Fransesini" userId="f4b06c69-b125-4814-a67d-adf8dc91bd7e" providerId="ADAL" clId="{8941AE2B-18FC-49BF-9934-FA7B944ECC24}" dt="2022-10-26T08:08:02.701" v="5411" actId="47"/>
        <pc:sldMkLst>
          <pc:docMk/>
          <pc:sldMk cId="3575241426" sldId="341"/>
        </pc:sldMkLst>
      </pc:sldChg>
      <pc:sldChg chg="addSp delSp modSp add mod modAnim">
        <pc:chgData name="Francesco Fransesini" userId="f4b06c69-b125-4814-a67d-adf8dc91bd7e" providerId="ADAL" clId="{8941AE2B-18FC-49BF-9934-FA7B944ECC24}" dt="2022-10-26T09:02:53.025" v="5969" actId="1076"/>
        <pc:sldMkLst>
          <pc:docMk/>
          <pc:sldMk cId="3163681491" sldId="342"/>
        </pc:sldMkLst>
      </pc:sldChg>
      <pc:sldChg chg="addSp delSp modSp add mod">
        <pc:chgData name="Francesco Fransesini" userId="f4b06c69-b125-4814-a67d-adf8dc91bd7e" providerId="ADAL" clId="{8941AE2B-18FC-49BF-9934-FA7B944ECC24}" dt="2022-10-26T09:21:22.488" v="6876" actId="20577"/>
        <pc:sldMkLst>
          <pc:docMk/>
          <pc:sldMk cId="1271989052" sldId="343"/>
        </pc:sldMkLst>
      </pc:sldChg>
      <pc:sldMasterChg chg="delSldLayout">
        <pc:chgData name="Francesco Fransesini" userId="f4b06c69-b125-4814-a67d-adf8dc91bd7e" providerId="ADAL" clId="{8941AE2B-18FC-49BF-9934-FA7B944ECC24}" dt="2022-10-20T15:18:57.290" v="202" actId="47"/>
        <pc:sldMasterMkLst>
          <pc:docMk/>
          <pc:sldMasterMk cId="3684260606" sldId="2147483650"/>
        </pc:sldMasterMkLst>
        <pc:sldLayoutChg chg="del">
          <pc:chgData name="Francesco Fransesini" userId="f4b06c69-b125-4814-a67d-adf8dc91bd7e" providerId="ADAL" clId="{8941AE2B-18FC-49BF-9934-FA7B944ECC24}" dt="2022-10-20T15:18:57.290" v="202" actId="47"/>
          <pc:sldLayoutMkLst>
            <pc:docMk/>
            <pc:sldMasterMk cId="3684260606" sldId="2147483650"/>
            <pc:sldLayoutMk cId="1102278336" sldId="2147483666"/>
          </pc:sldLayoutMkLst>
        </pc:sldLayoutChg>
      </pc:sldMasterChg>
    </pc:docChg>
  </pc:docChgLst>
  <pc:docChgLst>
    <pc:chgData name="Francesco" userId="f4b06c69-b125-4814-a67d-adf8dc91bd7e" providerId="ADAL" clId="{0F2DADEC-2ED7-42BE-8FF6-E0C0AD14E04E}"/>
    <pc:docChg chg="undo redo custSel delSld modSld">
      <pc:chgData name="Francesco" userId="f4b06c69-b125-4814-a67d-adf8dc91bd7e" providerId="ADAL" clId="{0F2DADEC-2ED7-42BE-8FF6-E0C0AD14E04E}" dt="2022-10-26T10:24:01.145" v="695" actId="20577"/>
      <pc:docMkLst>
        <pc:docMk/>
      </pc:docMkLst>
      <pc:sldChg chg="addSp delSp modSp mod">
        <pc:chgData name="Francesco" userId="f4b06c69-b125-4814-a67d-adf8dc91bd7e" providerId="ADAL" clId="{0F2DADEC-2ED7-42BE-8FF6-E0C0AD14E04E}" dt="2022-10-17T09:31:44.273" v="78"/>
        <pc:sldMkLst>
          <pc:docMk/>
          <pc:sldMk cId="2231268605" sldId="280"/>
        </pc:sldMkLst>
      </pc:sldChg>
      <pc:sldChg chg="modSp mod">
        <pc:chgData name="Francesco" userId="f4b06c69-b125-4814-a67d-adf8dc91bd7e" providerId="ADAL" clId="{0F2DADEC-2ED7-42BE-8FF6-E0C0AD14E04E}" dt="2022-10-25T12:51:31.672" v="127" actId="20577"/>
        <pc:sldMkLst>
          <pc:docMk/>
          <pc:sldMk cId="3097175895" sldId="285"/>
        </pc:sldMkLst>
      </pc:sldChg>
      <pc:sldChg chg="addSp delSp modSp mod">
        <pc:chgData name="Francesco" userId="f4b06c69-b125-4814-a67d-adf8dc91bd7e" providerId="ADAL" clId="{0F2DADEC-2ED7-42BE-8FF6-E0C0AD14E04E}" dt="2022-10-17T09:29:35.499" v="62" actId="1076"/>
        <pc:sldMkLst>
          <pc:docMk/>
          <pc:sldMk cId="2300865899" sldId="291"/>
        </pc:sldMkLst>
      </pc:sldChg>
      <pc:sldChg chg="addSp delSp modSp mod">
        <pc:chgData name="Francesco" userId="f4b06c69-b125-4814-a67d-adf8dc91bd7e" providerId="ADAL" clId="{0F2DADEC-2ED7-42BE-8FF6-E0C0AD14E04E}" dt="2022-10-17T09:31:54.848" v="83"/>
        <pc:sldMkLst>
          <pc:docMk/>
          <pc:sldMk cId="1794152004" sldId="320"/>
        </pc:sldMkLst>
      </pc:sldChg>
      <pc:sldChg chg="modSp mod">
        <pc:chgData name="Francesco" userId="f4b06c69-b125-4814-a67d-adf8dc91bd7e" providerId="ADAL" clId="{0F2DADEC-2ED7-42BE-8FF6-E0C0AD14E04E}" dt="2022-10-26T09:51:30.612" v="141" actId="1036"/>
        <pc:sldMkLst>
          <pc:docMk/>
          <pc:sldMk cId="4018901915" sldId="323"/>
        </pc:sldMkLst>
      </pc:sldChg>
      <pc:sldChg chg="del">
        <pc:chgData name="Francesco" userId="f4b06c69-b125-4814-a67d-adf8dc91bd7e" providerId="ADAL" clId="{0F2DADEC-2ED7-42BE-8FF6-E0C0AD14E04E}" dt="2022-10-17T09:30:23.962" v="67" actId="47"/>
        <pc:sldMkLst>
          <pc:docMk/>
          <pc:sldMk cId="1645952745" sldId="324"/>
        </pc:sldMkLst>
      </pc:sldChg>
      <pc:sldChg chg="modSp mod">
        <pc:chgData name="Francesco" userId="f4b06c69-b125-4814-a67d-adf8dc91bd7e" providerId="ADAL" clId="{0F2DADEC-2ED7-42BE-8FF6-E0C0AD14E04E}" dt="2022-10-26T10:11:28.220" v="212" actId="5793"/>
        <pc:sldMkLst>
          <pc:docMk/>
          <pc:sldMk cId="3322540196" sldId="325"/>
        </pc:sldMkLst>
      </pc:sldChg>
      <pc:sldChg chg="addSp delSp modSp mod">
        <pc:chgData name="Francesco" userId="f4b06c69-b125-4814-a67d-adf8dc91bd7e" providerId="ADAL" clId="{0F2DADEC-2ED7-42BE-8FF6-E0C0AD14E04E}" dt="2022-10-17T09:32:02.914" v="87"/>
        <pc:sldMkLst>
          <pc:docMk/>
          <pc:sldMk cId="4131138683" sldId="325"/>
        </pc:sldMkLst>
      </pc:sldChg>
      <pc:sldChg chg="addSp delSp modSp mod">
        <pc:chgData name="Francesco" userId="f4b06c69-b125-4814-a67d-adf8dc91bd7e" providerId="ADAL" clId="{0F2DADEC-2ED7-42BE-8FF6-E0C0AD14E04E}" dt="2022-10-17T09:32:14.069" v="91" actId="478"/>
        <pc:sldMkLst>
          <pc:docMk/>
          <pc:sldMk cId="611459877" sldId="326"/>
        </pc:sldMkLst>
      </pc:sldChg>
      <pc:sldChg chg="addSp delSp modSp mod">
        <pc:chgData name="Francesco" userId="f4b06c69-b125-4814-a67d-adf8dc91bd7e" providerId="ADAL" clId="{0F2DADEC-2ED7-42BE-8FF6-E0C0AD14E04E}" dt="2022-10-17T09:32:47.156" v="97"/>
        <pc:sldMkLst>
          <pc:docMk/>
          <pc:sldMk cId="1915174116" sldId="328"/>
        </pc:sldMkLst>
      </pc:sldChg>
      <pc:sldChg chg="del">
        <pc:chgData name="Francesco" userId="f4b06c69-b125-4814-a67d-adf8dc91bd7e" providerId="ADAL" clId="{0F2DADEC-2ED7-42BE-8FF6-E0C0AD14E04E}" dt="2022-10-17T09:29:41.577" v="64" actId="47"/>
        <pc:sldMkLst>
          <pc:docMk/>
          <pc:sldMk cId="1609017417" sldId="329"/>
        </pc:sldMkLst>
      </pc:sldChg>
      <pc:sldChg chg="del">
        <pc:chgData name="Francesco" userId="f4b06c69-b125-4814-a67d-adf8dc91bd7e" providerId="ADAL" clId="{0F2DADEC-2ED7-42BE-8FF6-E0C0AD14E04E}" dt="2022-10-17T09:29:39.052" v="63" actId="47"/>
        <pc:sldMkLst>
          <pc:docMk/>
          <pc:sldMk cId="965824492" sldId="330"/>
        </pc:sldMkLst>
      </pc:sldChg>
      <pc:sldChg chg="addSp modSp mod">
        <pc:chgData name="Francesco" userId="f4b06c69-b125-4814-a67d-adf8dc91bd7e" providerId="ADAL" clId="{0F2DADEC-2ED7-42BE-8FF6-E0C0AD14E04E}" dt="2022-10-26T10:14:05.514" v="246" actId="20577"/>
        <pc:sldMkLst>
          <pc:docMk/>
          <pc:sldMk cId="1099312648" sldId="330"/>
        </pc:sldMkLst>
      </pc:sldChg>
      <pc:sldChg chg="modSp mod">
        <pc:chgData name="Francesco" userId="f4b06c69-b125-4814-a67d-adf8dc91bd7e" providerId="ADAL" clId="{0F2DADEC-2ED7-42BE-8FF6-E0C0AD14E04E}" dt="2022-10-26T10:04:40.456" v="190" actId="20577"/>
        <pc:sldMkLst>
          <pc:docMk/>
          <pc:sldMk cId="3248825162" sldId="332"/>
        </pc:sldMkLst>
      </pc:sldChg>
      <pc:sldChg chg="modSp mod">
        <pc:chgData name="Francesco" userId="f4b06c69-b125-4814-a67d-adf8dc91bd7e" providerId="ADAL" clId="{0F2DADEC-2ED7-42BE-8FF6-E0C0AD14E04E}" dt="2022-10-26T10:00:15.373" v="143" actId="14734"/>
        <pc:sldMkLst>
          <pc:docMk/>
          <pc:sldMk cId="827357627" sldId="335"/>
        </pc:sldMkLst>
      </pc:sldChg>
      <pc:sldChg chg="modSp mod">
        <pc:chgData name="Francesco" userId="f4b06c69-b125-4814-a67d-adf8dc91bd7e" providerId="ADAL" clId="{0F2DADEC-2ED7-42BE-8FF6-E0C0AD14E04E}" dt="2022-10-26T10:04:57.369" v="194" actId="20577"/>
        <pc:sldMkLst>
          <pc:docMk/>
          <pc:sldMk cId="1808261828" sldId="338"/>
        </pc:sldMkLst>
      </pc:sldChg>
      <pc:sldChg chg="modSp mod">
        <pc:chgData name="Francesco" userId="f4b06c69-b125-4814-a67d-adf8dc91bd7e" providerId="ADAL" clId="{0F2DADEC-2ED7-42BE-8FF6-E0C0AD14E04E}" dt="2022-10-25T16:49:59.642" v="135" actId="403"/>
        <pc:sldMkLst>
          <pc:docMk/>
          <pc:sldMk cId="1931967939" sldId="340"/>
        </pc:sldMkLst>
      </pc:sldChg>
      <pc:sldChg chg="modSp mod">
        <pc:chgData name="Francesco" userId="f4b06c69-b125-4814-a67d-adf8dc91bd7e" providerId="ADAL" clId="{0F2DADEC-2ED7-42BE-8FF6-E0C0AD14E04E}" dt="2022-10-26T10:17:31.763" v="317" actId="313"/>
        <pc:sldMkLst>
          <pc:docMk/>
          <pc:sldMk cId="3163681491" sldId="342"/>
        </pc:sldMkLst>
      </pc:sldChg>
      <pc:sldChg chg="modSp mod">
        <pc:chgData name="Francesco" userId="f4b06c69-b125-4814-a67d-adf8dc91bd7e" providerId="ADAL" clId="{0F2DADEC-2ED7-42BE-8FF6-E0C0AD14E04E}" dt="2022-10-26T10:24:01.145" v="695" actId="20577"/>
        <pc:sldMkLst>
          <pc:docMk/>
          <pc:sldMk cId="1271989052" sldId="34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9D834F4-03C8-E995-0C1E-D224FE07C2E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BF65F5D-45AF-72C6-2193-7FD93CD33AE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E5EE57D-6343-4FA9-9E20-18049AE86518}" type="datetimeFigureOut">
              <a:rPr lang="en-US" smtClean="0"/>
              <a:t>1/13/2025</a:t>
            </a:fld>
            <a:endParaRPr lang="en-US"/>
          </a:p>
        </p:txBody>
      </p:sp>
      <p:sp>
        <p:nvSpPr>
          <p:cNvPr id="4" name="Footer Placeholder 3">
            <a:extLst>
              <a:ext uri="{FF2B5EF4-FFF2-40B4-BE49-F238E27FC236}">
                <a16:creationId xmlns:a16="http://schemas.microsoft.com/office/drawing/2014/main" id="{4C484A1F-F2A9-6C73-2EAA-CCD8D17681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2EFE175-AA6B-D848-E7BB-98B72B45B62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E401535-28B8-4907-87C7-249B27B9DC72}" type="slidenum">
              <a:rPr lang="en-US" smtClean="0"/>
              <a:t>‹#›</a:t>
            </a:fld>
            <a:endParaRPr lang="en-US"/>
          </a:p>
        </p:txBody>
      </p:sp>
    </p:spTree>
    <p:extLst>
      <p:ext uri="{BB962C8B-B14F-4D97-AF65-F5344CB8AC3E}">
        <p14:creationId xmlns:p14="http://schemas.microsoft.com/office/powerpoint/2010/main" val="23372840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9B9903-D656-4E89-9DA5-A8CCB61FCDD0}" type="datetimeFigureOut">
              <a:rPr lang="en-US" smtClean="0"/>
              <a:t>1/13/2025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0867CD-0382-4EA1-BB24-EA532073E243}" type="slidenum">
              <a:rPr lang="en-US" smtClean="0"/>
              <a:t>‹#›</a:t>
            </a:fld>
            <a:endParaRPr lang="en-US"/>
          </a:p>
        </p:txBody>
      </p:sp>
    </p:spTree>
    <p:extLst>
      <p:ext uri="{BB962C8B-B14F-4D97-AF65-F5344CB8AC3E}">
        <p14:creationId xmlns:p14="http://schemas.microsoft.com/office/powerpoint/2010/main" val="252354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a:p>
        </p:txBody>
      </p:sp>
      <p:sp>
        <p:nvSpPr>
          <p:cNvPr id="4" name="Segnaposto numero diapositiva 3"/>
          <p:cNvSpPr>
            <a:spLocks noGrp="1"/>
          </p:cNvSpPr>
          <p:nvPr>
            <p:ph type="sldNum" sz="quarter" idx="5"/>
          </p:nvPr>
        </p:nvSpPr>
        <p:spPr/>
        <p:txBody>
          <a:bodyPr/>
          <a:lstStyle/>
          <a:p>
            <a:fld id="{8B0867CD-0382-4EA1-BB24-EA532073E243}" type="slidenum">
              <a:rPr lang="en-US" smtClean="0"/>
              <a:t>2</a:t>
            </a:fld>
            <a:endParaRPr lang="en-US"/>
          </a:p>
        </p:txBody>
      </p:sp>
    </p:spTree>
    <p:extLst>
      <p:ext uri="{BB962C8B-B14F-4D97-AF65-F5344CB8AC3E}">
        <p14:creationId xmlns:p14="http://schemas.microsoft.com/office/powerpoint/2010/main" val="4223501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a:p>
        </p:txBody>
      </p:sp>
      <p:sp>
        <p:nvSpPr>
          <p:cNvPr id="4" name="Segnaposto numero diapositiva 3"/>
          <p:cNvSpPr>
            <a:spLocks noGrp="1"/>
          </p:cNvSpPr>
          <p:nvPr>
            <p:ph type="sldNum" sz="quarter" idx="5"/>
          </p:nvPr>
        </p:nvSpPr>
        <p:spPr/>
        <p:txBody>
          <a:bodyPr/>
          <a:lstStyle/>
          <a:p>
            <a:fld id="{8B0867CD-0382-4EA1-BB24-EA532073E243}" type="slidenum">
              <a:rPr lang="en-US" smtClean="0"/>
              <a:t>8</a:t>
            </a:fld>
            <a:endParaRPr lang="en-US"/>
          </a:p>
        </p:txBody>
      </p:sp>
    </p:spTree>
    <p:extLst>
      <p:ext uri="{BB962C8B-B14F-4D97-AF65-F5344CB8AC3E}">
        <p14:creationId xmlns:p14="http://schemas.microsoft.com/office/powerpoint/2010/main" val="1156636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a:p>
        </p:txBody>
      </p:sp>
      <p:sp>
        <p:nvSpPr>
          <p:cNvPr id="4" name="Segnaposto numero diapositiva 3"/>
          <p:cNvSpPr>
            <a:spLocks noGrp="1"/>
          </p:cNvSpPr>
          <p:nvPr>
            <p:ph type="sldNum" sz="quarter" idx="5"/>
          </p:nvPr>
        </p:nvSpPr>
        <p:spPr/>
        <p:txBody>
          <a:bodyPr/>
          <a:lstStyle/>
          <a:p>
            <a:fld id="{8B0867CD-0382-4EA1-BB24-EA532073E243}" type="slidenum">
              <a:rPr lang="en-US" smtClean="0"/>
              <a:t>11</a:t>
            </a:fld>
            <a:endParaRPr lang="en-US"/>
          </a:p>
        </p:txBody>
      </p:sp>
    </p:spTree>
    <p:extLst>
      <p:ext uri="{BB962C8B-B14F-4D97-AF65-F5344CB8AC3E}">
        <p14:creationId xmlns:p14="http://schemas.microsoft.com/office/powerpoint/2010/main" val="24677232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57616"/>
            <a:ext cx="12192000" cy="6200384"/>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bg1"/>
                </a:solidFill>
              </a:defRPr>
            </a:lvl1pPr>
          </a:lstStyle>
          <a:p>
            <a:r>
              <a:rPr lang="en-US" noProof="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4" name="Immagine 8" descr="Immagine che contiene testo, clipart&#10;&#10;Descrizione generata automaticamente">
            <a:extLst>
              <a:ext uri="{FF2B5EF4-FFF2-40B4-BE49-F238E27FC236}">
                <a16:creationId xmlns:a16="http://schemas.microsoft.com/office/drawing/2014/main" id="{FE071871-E2CA-8FA2-6B37-77B9DBB56A8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805778" y="424452"/>
            <a:ext cx="3605428" cy="1666374"/>
          </a:xfrm>
          <a:prstGeom prst="rect">
            <a:avLst/>
          </a:prstGeom>
        </p:spPr>
      </p:pic>
      <p:sp>
        <p:nvSpPr>
          <p:cNvPr id="7" name="TextBox 6">
            <a:extLst>
              <a:ext uri="{FF2B5EF4-FFF2-40B4-BE49-F238E27FC236}">
                <a16:creationId xmlns:a16="http://schemas.microsoft.com/office/drawing/2014/main" id="{798968AC-8C9C-AC0B-16D1-F6CD256D62E9}"/>
              </a:ext>
            </a:extLst>
          </p:cNvPr>
          <p:cNvSpPr txBox="1"/>
          <p:nvPr userDrawn="1"/>
        </p:nvSpPr>
        <p:spPr>
          <a:xfrm>
            <a:off x="3048000" y="5265204"/>
            <a:ext cx="6096000" cy="369332"/>
          </a:xfrm>
          <a:prstGeom prst="rect">
            <a:avLst/>
          </a:prstGeom>
          <a:noFill/>
        </p:spPr>
        <p:txBody>
          <a:bodyPr wrap="square">
            <a:spAutoFit/>
          </a:bodyPr>
          <a:lstStyle/>
          <a:p>
            <a:pPr algn="ctr"/>
            <a:r>
              <a:rPr lang="it-IT">
                <a:solidFill>
                  <a:schemeClr val="bg1"/>
                </a:solidFill>
              </a:rPr>
              <a:t>Speaker: Francesco Fransesini</a:t>
            </a:r>
          </a:p>
        </p:txBody>
      </p:sp>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a:t>Chapter Title</a:t>
            </a:r>
          </a:p>
          <a:p>
            <a:pPr lvl="1"/>
            <a:r>
              <a:rPr lang="en-US" noProof="0"/>
              <a:t>Subchapter Level 1	1</a:t>
            </a:r>
          </a:p>
          <a:p>
            <a:pPr lvl="2"/>
            <a:r>
              <a:rPr lang="en-US" noProof="0"/>
              <a:t>Subchapter Level 2	1</a:t>
            </a:r>
          </a:p>
          <a:p>
            <a:pPr lvl="3"/>
            <a:r>
              <a:rPr lang="en-US" noProof="0"/>
              <a:t>Subchapter Level 2	1</a:t>
            </a:r>
          </a:p>
          <a:p>
            <a:pPr lvl="4"/>
            <a:r>
              <a:rPr lang="en-US" noProof="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a:t>Chapter Title</a:t>
            </a:r>
          </a:p>
          <a:p>
            <a:pPr lvl="1"/>
            <a:r>
              <a:rPr lang="en-US" noProof="0"/>
              <a:t>Subchapter Level 1	1</a:t>
            </a:r>
          </a:p>
          <a:p>
            <a:pPr lvl="2"/>
            <a:r>
              <a:rPr lang="en-US" noProof="0"/>
              <a:t>Subchapter Level 2	1</a:t>
            </a:r>
          </a:p>
          <a:p>
            <a:pPr lvl="3"/>
            <a:r>
              <a:rPr lang="en-US" noProof="0"/>
              <a:t>Subchapter Level 2	1</a:t>
            </a:r>
          </a:p>
          <a:p>
            <a:pPr lvl="4"/>
            <a:r>
              <a:rPr lang="en-US" noProof="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a:t>Add Title</a:t>
            </a:r>
          </a:p>
        </p:txBody>
      </p:sp>
      <p:pic>
        <p:nvPicPr>
          <p:cNvPr id="2" name="Immagine 13" descr="Immagine che contiene testo&#10;&#10;Descrizione generata automaticamente">
            <a:extLst>
              <a:ext uri="{FF2B5EF4-FFF2-40B4-BE49-F238E27FC236}">
                <a16:creationId xmlns:a16="http://schemas.microsoft.com/office/drawing/2014/main" id="{009E6CAB-1803-161D-1CD2-28AA53700C6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88261" y="78562"/>
            <a:ext cx="960107" cy="339920"/>
          </a:xfrm>
          <a:prstGeom prst="rect">
            <a:avLst/>
          </a:prstGeom>
        </p:spPr>
      </p:pic>
      <p:pic>
        <p:nvPicPr>
          <p:cNvPr id="5" name="Immagine 16" descr="Immagine che contiene testo, clipart&#10;&#10;Descrizione generata automaticamente">
            <a:extLst>
              <a:ext uri="{FF2B5EF4-FFF2-40B4-BE49-F238E27FC236}">
                <a16:creationId xmlns:a16="http://schemas.microsoft.com/office/drawing/2014/main" id="{066619EB-BF65-46FD-526B-7672607F236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65150" y="0"/>
            <a:ext cx="1056160" cy="488141"/>
          </a:xfrm>
          <a:prstGeom prst="rect">
            <a:avLst/>
          </a:prstGeom>
        </p:spPr>
      </p:pic>
    </p:spTree>
    <p:extLst>
      <p:ext uri="{BB962C8B-B14F-4D97-AF65-F5344CB8AC3E}">
        <p14:creationId xmlns:p14="http://schemas.microsoft.com/office/powerpoint/2010/main" val="3258828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ABF38C-5717-DFFB-0D6B-A4DB216B0F5A}"/>
              </a:ext>
            </a:extLst>
          </p:cNvPr>
          <p:cNvSpPr>
            <a:spLocks noGrp="1"/>
          </p:cNvSpPr>
          <p:nvPr>
            <p:ph type="sldNum" sz="quarter" idx="10"/>
          </p:nvPr>
        </p:nvSpPr>
        <p:spPr/>
        <p:txBody>
          <a:bodyPr/>
          <a:lstStyle/>
          <a:p>
            <a:fld id="{88A1DFE4-5FC5-43BD-BB7E-75EAD82B965F}" type="slidenum">
              <a:rPr lang="en-US" smtClean="0"/>
              <a:pPr/>
              <a:t>‹#›</a:t>
            </a:fld>
            <a:endParaRPr lang="en-US"/>
          </a:p>
        </p:txBody>
      </p:sp>
      <p:sp>
        <p:nvSpPr>
          <p:cNvPr id="4" name="Titelplatzhalter 1">
            <a:extLst>
              <a:ext uri="{FF2B5EF4-FFF2-40B4-BE49-F238E27FC236}">
                <a16:creationId xmlns:a16="http://schemas.microsoft.com/office/drawing/2014/main" id="{EC25F44E-848E-AA9B-B2A6-C0C5063530DD}"/>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a:t>Add Title</a:t>
            </a:r>
          </a:p>
        </p:txBody>
      </p:sp>
      <p:sp>
        <p:nvSpPr>
          <p:cNvPr id="9" name="Content Placeholder 8">
            <a:extLst>
              <a:ext uri="{FF2B5EF4-FFF2-40B4-BE49-F238E27FC236}">
                <a16:creationId xmlns:a16="http://schemas.microsoft.com/office/drawing/2014/main" id="{2B6069FC-AB93-8688-4F72-A7B30D384928}"/>
              </a:ext>
            </a:extLst>
          </p:cNvPr>
          <p:cNvSpPr>
            <a:spLocks noGrp="1"/>
          </p:cNvSpPr>
          <p:nvPr>
            <p:ph sz="quarter" idx="11"/>
          </p:nvPr>
        </p:nvSpPr>
        <p:spPr>
          <a:xfrm>
            <a:off x="590550" y="2360613"/>
            <a:ext cx="11017250" cy="3927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69456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clusion">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87724"/>
            <a:ext cx="12192000" cy="6200384"/>
          </a:xfrm>
          <a:prstGeom prst="rect">
            <a:avLst/>
          </a:prstGeom>
        </p:spPr>
      </p:pic>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4" name="Immagine 8" descr="Immagine che contiene testo, clipart&#10;&#10;Descrizione generata automaticamente">
            <a:extLst>
              <a:ext uri="{FF2B5EF4-FFF2-40B4-BE49-F238E27FC236}">
                <a16:creationId xmlns:a16="http://schemas.microsoft.com/office/drawing/2014/main" id="{FE071871-E2CA-8FA2-6B37-77B9DBB56A8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805778" y="424452"/>
            <a:ext cx="3605428" cy="1666374"/>
          </a:xfrm>
          <a:prstGeom prst="rect">
            <a:avLst/>
          </a:prstGeom>
        </p:spPr>
      </p:pic>
      <p:sp>
        <p:nvSpPr>
          <p:cNvPr id="7" name="TextBox 6">
            <a:extLst>
              <a:ext uri="{FF2B5EF4-FFF2-40B4-BE49-F238E27FC236}">
                <a16:creationId xmlns:a16="http://schemas.microsoft.com/office/drawing/2014/main" id="{798968AC-8C9C-AC0B-16D1-F6CD256D62E9}"/>
              </a:ext>
            </a:extLst>
          </p:cNvPr>
          <p:cNvSpPr txBox="1"/>
          <p:nvPr userDrawn="1"/>
        </p:nvSpPr>
        <p:spPr>
          <a:xfrm>
            <a:off x="2841319" y="5900944"/>
            <a:ext cx="6096000" cy="369332"/>
          </a:xfrm>
          <a:prstGeom prst="rect">
            <a:avLst/>
          </a:prstGeom>
          <a:noFill/>
        </p:spPr>
        <p:txBody>
          <a:bodyPr wrap="square">
            <a:spAutoFit/>
          </a:bodyPr>
          <a:lstStyle/>
          <a:p>
            <a:pPr algn="ctr"/>
            <a:r>
              <a:rPr lang="it-IT">
                <a:solidFill>
                  <a:schemeClr val="bg1"/>
                </a:solidFill>
              </a:rPr>
              <a:t>Contact: francesco.fransesini@lnf.infn.it </a:t>
            </a:r>
            <a:endParaRPr lang="en-US"/>
          </a:p>
        </p:txBody>
      </p:sp>
      <p:sp>
        <p:nvSpPr>
          <p:cNvPr id="10" name="TextBox 9">
            <a:extLst>
              <a:ext uri="{FF2B5EF4-FFF2-40B4-BE49-F238E27FC236}">
                <a16:creationId xmlns:a16="http://schemas.microsoft.com/office/drawing/2014/main" id="{604D3E9D-C2F1-2875-E3C8-07CFACE5AE70}"/>
              </a:ext>
            </a:extLst>
          </p:cNvPr>
          <p:cNvSpPr txBox="1"/>
          <p:nvPr userDrawn="1"/>
        </p:nvSpPr>
        <p:spPr>
          <a:xfrm>
            <a:off x="2041741" y="2693096"/>
            <a:ext cx="7540669" cy="2286000"/>
          </a:xfrm>
          <a:prstGeom prst="rect">
            <a:avLst/>
          </a:prstGeom>
          <a:noFill/>
        </p:spPr>
        <p:txBody>
          <a:bodyPr wrap="square" rtlCol="0">
            <a:noAutofit/>
          </a:bodyPr>
          <a:lstStyle/>
          <a:p>
            <a:pPr algn="ctr">
              <a:lnSpc>
                <a:spcPct val="100000"/>
              </a:lnSpc>
            </a:pPr>
            <a:r>
              <a:rPr lang="en-GB" sz="6600">
                <a:solidFill>
                  <a:schemeClr val="bg1"/>
                </a:solidFill>
              </a:rPr>
              <a:t>THANK YOU FOR YOUR ATTENTION </a:t>
            </a:r>
            <a:endParaRPr lang="en-US" sz="6600">
              <a:solidFill>
                <a:schemeClr val="bg1"/>
              </a:solidFill>
            </a:endParaRPr>
          </a:p>
        </p:txBody>
      </p:sp>
    </p:spTree>
    <p:extLst>
      <p:ext uri="{BB962C8B-B14F-4D97-AF65-F5344CB8AC3E}">
        <p14:creationId xmlns:p14="http://schemas.microsoft.com/office/powerpoint/2010/main" val="544712253"/>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BFF25-1EA3-362F-ED9C-1BE6D5ED152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1FEBD4B-A1C7-724E-0543-FDA1427C0E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C4839C7-B42F-81C1-6CF6-77AA02D925ED}"/>
              </a:ext>
            </a:extLst>
          </p:cNvPr>
          <p:cNvSpPr>
            <a:spLocks noGrp="1"/>
          </p:cNvSpPr>
          <p:nvPr>
            <p:ph type="dt" sz="half" idx="10"/>
          </p:nvPr>
        </p:nvSpPr>
        <p:spPr/>
        <p:txBody>
          <a:bodyPr/>
          <a:lstStyle/>
          <a:p>
            <a:fld id="{EAB93576-AD0D-4C07-96B1-786C841BEFB8}" type="datetimeFigureOut">
              <a:rPr lang="en-US" smtClean="0"/>
              <a:t>1/13/2025</a:t>
            </a:fld>
            <a:endParaRPr lang="en-US"/>
          </a:p>
        </p:txBody>
      </p:sp>
      <p:sp>
        <p:nvSpPr>
          <p:cNvPr id="5" name="Footer Placeholder 4">
            <a:extLst>
              <a:ext uri="{FF2B5EF4-FFF2-40B4-BE49-F238E27FC236}">
                <a16:creationId xmlns:a16="http://schemas.microsoft.com/office/drawing/2014/main" id="{52803155-4074-5B4F-6D04-07AD47F4B5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8F2DB6-A530-89D3-30F8-E5FBCD1A6C48}"/>
              </a:ext>
            </a:extLst>
          </p:cNvPr>
          <p:cNvSpPr>
            <a:spLocks noGrp="1"/>
          </p:cNvSpPr>
          <p:nvPr>
            <p:ph type="sldNum" sz="quarter" idx="12"/>
          </p:nvPr>
        </p:nvSpPr>
        <p:spPr/>
        <p:txBody>
          <a:bodyPr/>
          <a:lstStyle/>
          <a:p>
            <a:fld id="{2152654A-A8FD-4DA1-890D-0F338A8A3093}" type="slidenum">
              <a:rPr lang="en-US" smtClean="0"/>
              <a:t>‹#›</a:t>
            </a:fld>
            <a:endParaRPr lang="en-US"/>
          </a:p>
        </p:txBody>
      </p:sp>
    </p:spTree>
    <p:extLst>
      <p:ext uri="{BB962C8B-B14F-4D97-AF65-F5344CB8AC3E}">
        <p14:creationId xmlns:p14="http://schemas.microsoft.com/office/powerpoint/2010/main" val="1577825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a:t>First Level (Running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a:t>First Level (Running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a:t>Add Title</a:t>
            </a:r>
            <a:endParaRPr lang="de-AT"/>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err="1"/>
              <a:t>Footnote</a:t>
            </a:r>
            <a:endParaRPr lang="de-AT"/>
          </a:p>
        </p:txBody>
      </p:sp>
    </p:spTree>
    <p:extLst>
      <p:ext uri="{BB962C8B-B14F-4D97-AF65-F5344CB8AC3E}">
        <p14:creationId xmlns:p14="http://schemas.microsoft.com/office/powerpoint/2010/main" val="65337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8"/>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4"/>
            </a:lvl1pPr>
            <a:lvl2pPr marL="453606" indent="-453606">
              <a:lnSpc>
                <a:spcPts val="2600"/>
              </a:lnSpc>
              <a:defRPr sz="2134"/>
            </a:lvl2pPr>
            <a:lvl3pPr marL="907212" indent="-453606">
              <a:lnSpc>
                <a:spcPts val="2600"/>
              </a:lnSpc>
              <a:defRPr sz="2134"/>
            </a:lvl3pPr>
            <a:lvl4pPr marL="1360817" indent="-453606">
              <a:lnSpc>
                <a:spcPts val="2600"/>
              </a:lnSpc>
              <a:defRPr sz="2134"/>
            </a:lvl4pPr>
            <a:lvl5pPr marL="1814423" indent="-453606">
              <a:lnSpc>
                <a:spcPts val="2600"/>
              </a:lnSpc>
              <a:defRPr sz="2134"/>
            </a:lvl5pPr>
          </a:lstStyle>
          <a:p>
            <a:pPr lvl="0"/>
            <a:r>
              <a:rPr lang="en-US" noProof="0"/>
              <a:t>First Level (Running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a:t>Add Title</a:t>
            </a:r>
            <a:endParaRPr lang="de-AT"/>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err="1"/>
              <a:t>Footnote</a:t>
            </a:r>
            <a:endParaRPr lang="de-AT"/>
          </a:p>
        </p:txBody>
      </p:sp>
    </p:spTree>
    <p:extLst>
      <p:ext uri="{BB962C8B-B14F-4D97-AF65-F5344CB8AC3E}">
        <p14:creationId xmlns:p14="http://schemas.microsoft.com/office/powerpoint/2010/main" val="1258229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a:t>First Level (Running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9">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5" name="Textfeld 1">
            <a:extLst>
              <a:ext uri="{FF2B5EF4-FFF2-40B4-BE49-F238E27FC236}">
                <a16:creationId xmlns:a16="http://schemas.microsoft.com/office/drawing/2014/main" id="{090EDCED-2A71-B284-CEEF-977787D497A1}"/>
              </a:ext>
            </a:extLst>
          </p:cNvPr>
          <p:cNvSpPr txBox="1"/>
          <p:nvPr userDrawn="1"/>
        </p:nvSpPr>
        <p:spPr>
          <a:xfrm>
            <a:off x="3565010" y="95020"/>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a:solidFill>
                  <a:schemeClr val="bg1"/>
                </a:solidFill>
              </a:rPr>
              <a:t>FCC Early Career Forum</a:t>
            </a:r>
          </a:p>
        </p:txBody>
      </p:sp>
      <p:pic>
        <p:nvPicPr>
          <p:cNvPr id="8" name="Immagine 13" descr="Immagine che contiene testo&#10;&#10;Descrizione generata automaticamente">
            <a:extLst>
              <a:ext uri="{FF2B5EF4-FFF2-40B4-BE49-F238E27FC236}">
                <a16:creationId xmlns:a16="http://schemas.microsoft.com/office/drawing/2014/main" id="{9B2639D7-E5A6-29C3-0D9B-475944838042}"/>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0388261" y="78562"/>
            <a:ext cx="960107" cy="339920"/>
          </a:xfrm>
          <a:prstGeom prst="rect">
            <a:avLst/>
          </a:prstGeom>
        </p:spPr>
      </p:pic>
      <p:pic>
        <p:nvPicPr>
          <p:cNvPr id="9" name="Immagine 16" descr="Immagine che contiene testo, clipart&#10;&#10;Descrizione generata automaticamente">
            <a:extLst>
              <a:ext uri="{FF2B5EF4-FFF2-40B4-BE49-F238E27FC236}">
                <a16:creationId xmlns:a16="http://schemas.microsoft.com/office/drawing/2014/main" id="{939442A3-DEA3-E4AE-35F4-99E4EDB9BBD8}"/>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9065150" y="0"/>
            <a:ext cx="1056160" cy="488141"/>
          </a:xfrm>
          <a:prstGeom prst="rect">
            <a:avLst/>
          </a:prstGeom>
        </p:spPr>
      </p:pic>
      <p:sp>
        <p:nvSpPr>
          <p:cNvPr id="13" name="Textfeld 1">
            <a:extLst>
              <a:ext uri="{FF2B5EF4-FFF2-40B4-BE49-F238E27FC236}">
                <a16:creationId xmlns:a16="http://schemas.microsoft.com/office/drawing/2014/main" id="{0E900C5D-EAF9-C869-EFC7-859C5616C52B}"/>
              </a:ext>
            </a:extLst>
          </p:cNvPr>
          <p:cNvSpPr txBox="1">
            <a:spLocks/>
          </p:cNvSpPr>
          <p:nvPr userDrawn="1"/>
        </p:nvSpPr>
        <p:spPr>
          <a:xfrm>
            <a:off x="78760" y="95020"/>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a:solidFill>
                  <a:schemeClr val="bg1"/>
                </a:solidFill>
              </a:rPr>
              <a:t>13/01/2025, CERN</a:t>
            </a: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1" r:id="rId1"/>
    <p:sldLayoutId id="2147483667" r:id="rId2"/>
    <p:sldLayoutId id="2147483669" r:id="rId3"/>
    <p:sldLayoutId id="2147483668" r:id="rId4"/>
    <p:sldLayoutId id="2147483670" r:id="rId5"/>
    <p:sldLayoutId id="2147483671" r:id="rId6"/>
    <p:sldLayoutId id="2147483673" r:id="rId7"/>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4156" userDrawn="1">
          <p15:clr>
            <a:srgbClr val="F26B43"/>
          </p15:clr>
        </p15:guide>
        <p15:guide id="3" pos="120" userDrawn="1">
          <p15:clr>
            <a:srgbClr val="F26B43"/>
          </p15:clr>
        </p15:guide>
        <p15:guide id="4" pos="392" userDrawn="1">
          <p15:clr>
            <a:srgbClr val="F26B43"/>
          </p15:clr>
        </p15:guide>
        <p15:guide id="5" pos="1345" userDrawn="1">
          <p15:clr>
            <a:srgbClr val="F26B43"/>
          </p15:clr>
        </p15:guide>
        <p15:guide id="6" pos="1595" userDrawn="1">
          <p15:clr>
            <a:srgbClr val="F26B43"/>
          </p15:clr>
        </p15:guide>
        <p15:guide id="7" pos="7560" userDrawn="1">
          <p15:clr>
            <a:srgbClr val="F26B43"/>
          </p15:clr>
        </p15:guide>
        <p15:guide id="8" pos="7288" userDrawn="1">
          <p15:clr>
            <a:srgbClr val="F26B43"/>
          </p15:clr>
        </p15:guide>
        <p15:guide id="9" pos="2775" userDrawn="1">
          <p15:clr>
            <a:srgbClr val="F26B43"/>
          </p15:clr>
        </p15:guide>
        <p15:guide id="10" pos="2524" userDrawn="1">
          <p15:clr>
            <a:srgbClr val="F26B43"/>
          </p15:clr>
        </p15:guide>
        <p15:guide id="12" pos="3964" userDrawn="1">
          <p15:clr>
            <a:srgbClr val="F26B43"/>
          </p15:clr>
        </p15:guide>
        <p15:guide id="13" pos="3716" userDrawn="1">
          <p15:clr>
            <a:srgbClr val="F26B43"/>
          </p15:clr>
        </p15:guide>
        <p15:guide id="14" pos="6335" userDrawn="1">
          <p15:clr>
            <a:srgbClr val="F26B43"/>
          </p15:clr>
        </p15:guide>
        <p15:guide id="15" pos="6085" userDrawn="1">
          <p15:clr>
            <a:srgbClr val="F26B43"/>
          </p15:clr>
        </p15:guide>
        <p15:guide id="16" pos="5156" userDrawn="1">
          <p15:clr>
            <a:srgbClr val="F26B43"/>
          </p15:clr>
        </p15:guide>
        <p15:guide id="17" pos="4907" userDrawn="1">
          <p15:clr>
            <a:srgbClr val="F26B43"/>
          </p15:clr>
        </p15:guide>
        <p15:guide id="19" orient="horz" pos="164" userDrawn="1">
          <p15:clr>
            <a:srgbClr val="F26B43"/>
          </p15:clr>
        </p15:guide>
        <p15:guide id="21" orient="horz" pos="267" userDrawn="1">
          <p15:clr>
            <a:srgbClr val="F26B43"/>
          </p15:clr>
        </p15:guide>
        <p15:guide id="23" orient="horz" pos="516" userDrawn="1">
          <p15:clr>
            <a:srgbClr val="F26B43"/>
          </p15:clr>
        </p15:guide>
        <p15:guide id="24" orient="horz" pos="3759" userDrawn="1">
          <p15:clr>
            <a:srgbClr val="F26B43"/>
          </p15:clr>
        </p15:guide>
        <p15:guide id="25" orient="horz" pos="391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jpeg"/></Relationships>
</file>

<file path=ppt/slides/_rels/slide12.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jpeg"/><Relationship Id="rId3" Type="http://schemas.openxmlformats.org/officeDocument/2006/relationships/image" Target="../media/image32.png"/><Relationship Id="rId7" Type="http://schemas.openxmlformats.org/officeDocument/2006/relationships/image" Target="../media/image36.emf"/><Relationship Id="rId12" Type="http://schemas.openxmlformats.org/officeDocument/2006/relationships/image" Target="../media/image41.emf"/><Relationship Id="rId2" Type="http://schemas.openxmlformats.org/officeDocument/2006/relationships/image" Target="../media/image31.png"/><Relationship Id="rId16" Type="http://schemas.openxmlformats.org/officeDocument/2006/relationships/image" Target="../media/image45.png"/><Relationship Id="rId1" Type="http://schemas.openxmlformats.org/officeDocument/2006/relationships/slideLayout" Target="../slideLayouts/slideLayout5.xml"/><Relationship Id="rId6" Type="http://schemas.openxmlformats.org/officeDocument/2006/relationships/image" Target="../media/image35.jpeg"/><Relationship Id="rId11" Type="http://schemas.openxmlformats.org/officeDocument/2006/relationships/image" Target="../media/image40.png"/><Relationship Id="rId5" Type="http://schemas.openxmlformats.org/officeDocument/2006/relationships/image" Target="../media/image34.emf"/><Relationship Id="rId15" Type="http://schemas.openxmlformats.org/officeDocument/2006/relationships/image" Target="../media/image44.png"/><Relationship Id="rId10" Type="http://schemas.openxmlformats.org/officeDocument/2006/relationships/image" Target="../media/image39.emf"/><Relationship Id="rId4" Type="http://schemas.openxmlformats.org/officeDocument/2006/relationships/image" Target="../media/image33.png"/><Relationship Id="rId9" Type="http://schemas.openxmlformats.org/officeDocument/2006/relationships/image" Target="../media/image38.emf"/><Relationship Id="rId14" Type="http://schemas.openxmlformats.org/officeDocument/2006/relationships/image" Target="../media/image43.png"/></Relationships>
</file>

<file path=ppt/slides/_rels/slide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6.xml"/><Relationship Id="rId5" Type="http://schemas.openxmlformats.org/officeDocument/2006/relationships/image" Target="../media/image51.png"/><Relationship Id="rId4" Type="http://schemas.openxmlformats.org/officeDocument/2006/relationships/image" Target="../media/image5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hyperlink" Target="https://iopscience.iop.org/article/10.1088/1361-6501/acc6e3" TargetMode="External"/><Relationship Id="rId7" Type="http://schemas.openxmlformats.org/officeDocument/2006/relationships/image" Target="../media/image22.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hyperlink" Target="https://inspirehep.net/files/cb939b2a59622d639abe8ce41584e637"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E9BD6-7CF7-C32E-4F96-AD9B50AC4AC2}"/>
              </a:ext>
            </a:extLst>
          </p:cNvPr>
          <p:cNvSpPr>
            <a:spLocks noGrp="1"/>
          </p:cNvSpPr>
          <p:nvPr>
            <p:ph type="ctrTitle"/>
          </p:nvPr>
        </p:nvSpPr>
        <p:spPr/>
        <p:txBody>
          <a:bodyPr/>
          <a:lstStyle/>
          <a:p>
            <a:br>
              <a:rPr lang="en-US"/>
            </a:br>
            <a:r>
              <a:rPr lang="en-US"/>
              <a:t>How to build a future collider?</a:t>
            </a:r>
          </a:p>
        </p:txBody>
      </p:sp>
      <p:sp>
        <p:nvSpPr>
          <p:cNvPr id="3" name="Subtitle 2">
            <a:extLst>
              <a:ext uri="{FF2B5EF4-FFF2-40B4-BE49-F238E27FC236}">
                <a16:creationId xmlns:a16="http://schemas.microsoft.com/office/drawing/2014/main" id="{985698D7-16B9-30D1-D3A5-8C72417DCF16}"/>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14221669-0D91-3D26-2885-EFEF081BCCFD}"/>
              </a:ext>
            </a:extLst>
          </p:cNvPr>
          <p:cNvSpPr>
            <a:spLocks noGrp="1"/>
          </p:cNvSpPr>
          <p:nvPr>
            <p:ph type="sldNum" sz="quarter" idx="12"/>
          </p:nvPr>
        </p:nvSpPr>
        <p:spPr/>
        <p:txBody>
          <a:bodyPr/>
          <a:lstStyle/>
          <a:p>
            <a:fld id="{88A1DFE4-5FC5-43BD-BB7E-75EAD82B965F}" type="slidenum">
              <a:rPr lang="en-US" noProof="0" smtClean="0"/>
              <a:pPr/>
              <a:t>1</a:t>
            </a:fld>
            <a:endParaRPr lang="en-US" noProof="0"/>
          </a:p>
        </p:txBody>
      </p:sp>
    </p:spTree>
    <p:extLst>
      <p:ext uri="{BB962C8B-B14F-4D97-AF65-F5344CB8AC3E}">
        <p14:creationId xmlns:p14="http://schemas.microsoft.com/office/powerpoint/2010/main" val="1361820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1F77C7-B37A-CB5C-4223-64075785583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CA34B4-8BC0-AE5D-F2BC-2721904A4EA5}"/>
              </a:ext>
            </a:extLst>
          </p:cNvPr>
          <p:cNvSpPr>
            <a:spLocks noGrp="1"/>
          </p:cNvSpPr>
          <p:nvPr>
            <p:ph type="sldNum" sz="quarter" idx="10"/>
          </p:nvPr>
        </p:nvSpPr>
        <p:spPr/>
        <p:txBody>
          <a:bodyPr/>
          <a:lstStyle/>
          <a:p>
            <a:fld id="{88A1DFE4-5FC5-43BD-BB7E-75EAD82B965F}" type="slidenum">
              <a:rPr lang="en-US" noProof="0" smtClean="0"/>
              <a:pPr/>
              <a:t>10</a:t>
            </a:fld>
            <a:endParaRPr lang="en-US" noProof="0"/>
          </a:p>
        </p:txBody>
      </p:sp>
      <p:sp>
        <p:nvSpPr>
          <p:cNvPr id="5" name="Title 4">
            <a:extLst>
              <a:ext uri="{FF2B5EF4-FFF2-40B4-BE49-F238E27FC236}">
                <a16:creationId xmlns:a16="http://schemas.microsoft.com/office/drawing/2014/main" id="{9B89BB7E-F28F-C068-B6A8-FAB75D10CE0B}"/>
              </a:ext>
            </a:extLst>
          </p:cNvPr>
          <p:cNvSpPr>
            <a:spLocks noGrp="1"/>
          </p:cNvSpPr>
          <p:nvPr>
            <p:ph type="title"/>
          </p:nvPr>
        </p:nvSpPr>
        <p:spPr>
          <a:xfrm>
            <a:off x="145627" y="240001"/>
            <a:ext cx="11017800" cy="824960"/>
          </a:xfrm>
        </p:spPr>
        <p:txBody>
          <a:bodyPr/>
          <a:lstStyle/>
          <a:p>
            <a:br>
              <a:rPr lang="en-US"/>
            </a:br>
            <a:r>
              <a:rPr lang="en-US" b="1" i="0">
                <a:solidFill>
                  <a:srgbClr val="1A63A0"/>
                </a:solidFill>
                <a:effectLst/>
                <a:latin typeface="Roboto" panose="02000000000000000000" pitchFamily="2" charset="0"/>
              </a:rPr>
              <a:t>How to build a future collider?</a:t>
            </a:r>
            <a:endParaRPr lang="en-US"/>
          </a:p>
        </p:txBody>
      </p:sp>
      <p:sp>
        <p:nvSpPr>
          <p:cNvPr id="8" name="TextBox 5">
            <a:extLst>
              <a:ext uri="{FF2B5EF4-FFF2-40B4-BE49-F238E27FC236}">
                <a16:creationId xmlns:a16="http://schemas.microsoft.com/office/drawing/2014/main" id="{2FF1B05E-B18D-685E-96C8-216AEE6AB368}"/>
              </a:ext>
            </a:extLst>
          </p:cNvPr>
          <p:cNvSpPr txBox="1"/>
          <p:nvPr/>
        </p:nvSpPr>
        <p:spPr>
          <a:xfrm>
            <a:off x="-36001" y="1207611"/>
            <a:ext cx="11982835" cy="398761"/>
          </a:xfrm>
          <a:prstGeom prst="rect">
            <a:avLst/>
          </a:prstGeom>
          <a:noFill/>
        </p:spPr>
        <p:txBody>
          <a:bodyPr wrap="square" rtlCol="0">
            <a:noAutofit/>
          </a:bodyPr>
          <a:lstStyle/>
          <a:p>
            <a:pPr algn="ctr">
              <a:lnSpc>
                <a:spcPts val="1651"/>
              </a:lnSpc>
            </a:pPr>
            <a:r>
              <a:rPr lang="en-GB" sz="2000"/>
              <a:t>Different fields are essential; each needs human resources, financial resources and management.</a:t>
            </a:r>
          </a:p>
        </p:txBody>
      </p:sp>
      <p:sp>
        <p:nvSpPr>
          <p:cNvPr id="11" name="CasellaDiTesto 10">
            <a:extLst>
              <a:ext uri="{FF2B5EF4-FFF2-40B4-BE49-F238E27FC236}">
                <a16:creationId xmlns:a16="http://schemas.microsoft.com/office/drawing/2014/main" id="{F31FBED0-9224-1033-C111-3303984DC763}"/>
              </a:ext>
            </a:extLst>
          </p:cNvPr>
          <p:cNvSpPr txBox="1"/>
          <p:nvPr/>
        </p:nvSpPr>
        <p:spPr>
          <a:xfrm>
            <a:off x="3441780" y="2120619"/>
            <a:ext cx="2597150" cy="398761"/>
          </a:xfrm>
          <a:prstGeom prst="rect">
            <a:avLst/>
          </a:prstGeom>
          <a:noFill/>
        </p:spPr>
        <p:txBody>
          <a:bodyPr wrap="square" rtlCol="0">
            <a:noAutofit/>
          </a:bodyPr>
          <a:lstStyle/>
          <a:p>
            <a:pPr>
              <a:lnSpc>
                <a:spcPts val="1651"/>
              </a:lnSpc>
            </a:pPr>
            <a:r>
              <a:rPr lang="en-GB" sz="2400">
                <a:solidFill>
                  <a:schemeClr val="accent6"/>
                </a:solidFill>
              </a:rPr>
              <a:t>Civil engineering</a:t>
            </a:r>
          </a:p>
        </p:txBody>
      </p:sp>
      <p:sp>
        <p:nvSpPr>
          <p:cNvPr id="12" name="CasellaDiTesto 11">
            <a:extLst>
              <a:ext uri="{FF2B5EF4-FFF2-40B4-BE49-F238E27FC236}">
                <a16:creationId xmlns:a16="http://schemas.microsoft.com/office/drawing/2014/main" id="{8C6996C5-2202-9ED2-A338-C2224C2A9C68}"/>
              </a:ext>
            </a:extLst>
          </p:cNvPr>
          <p:cNvSpPr txBox="1"/>
          <p:nvPr/>
        </p:nvSpPr>
        <p:spPr>
          <a:xfrm>
            <a:off x="3441780" y="3127481"/>
            <a:ext cx="2597150" cy="398761"/>
          </a:xfrm>
          <a:prstGeom prst="rect">
            <a:avLst/>
          </a:prstGeom>
          <a:noFill/>
        </p:spPr>
        <p:txBody>
          <a:bodyPr wrap="square" rtlCol="0">
            <a:noAutofit/>
          </a:bodyPr>
          <a:lstStyle/>
          <a:p>
            <a:pPr>
              <a:lnSpc>
                <a:spcPts val="1651"/>
              </a:lnSpc>
            </a:pPr>
            <a:r>
              <a:rPr lang="en-GB" sz="2400">
                <a:solidFill>
                  <a:schemeClr val="accent6"/>
                </a:solidFill>
              </a:rPr>
              <a:t>Alignment</a:t>
            </a:r>
          </a:p>
        </p:txBody>
      </p:sp>
      <p:sp>
        <p:nvSpPr>
          <p:cNvPr id="13" name="CasellaDiTesto 12">
            <a:extLst>
              <a:ext uri="{FF2B5EF4-FFF2-40B4-BE49-F238E27FC236}">
                <a16:creationId xmlns:a16="http://schemas.microsoft.com/office/drawing/2014/main" id="{7E1F8C8E-91FF-11D1-2D9C-7D678BC8F242}"/>
              </a:ext>
            </a:extLst>
          </p:cNvPr>
          <p:cNvSpPr txBox="1"/>
          <p:nvPr/>
        </p:nvSpPr>
        <p:spPr>
          <a:xfrm>
            <a:off x="3441063" y="4173807"/>
            <a:ext cx="7837861" cy="398761"/>
          </a:xfrm>
          <a:prstGeom prst="rect">
            <a:avLst/>
          </a:prstGeom>
          <a:noFill/>
        </p:spPr>
        <p:txBody>
          <a:bodyPr wrap="square" rtlCol="0">
            <a:noAutofit/>
          </a:bodyPr>
          <a:lstStyle>
            <a:defPPr>
              <a:defRPr lang="it-IT"/>
            </a:defPPr>
            <a:lvl1pPr>
              <a:lnSpc>
                <a:spcPts val="1651"/>
              </a:lnSpc>
              <a:defRPr>
                <a:solidFill>
                  <a:schemeClr val="accent6"/>
                </a:solidFill>
              </a:defRPr>
            </a:lvl1pPr>
          </a:lstStyle>
          <a:p>
            <a:r>
              <a:rPr lang="en-US" sz="2400"/>
              <a:t>Safety Systems, Transport Logistics and Survey</a:t>
            </a:r>
            <a:br>
              <a:rPr lang="en-US" sz="2400"/>
            </a:br>
            <a:endParaRPr lang="en-GB" sz="2400"/>
          </a:p>
        </p:txBody>
      </p:sp>
      <p:sp>
        <p:nvSpPr>
          <p:cNvPr id="14" name="CasellaDiTesto 13">
            <a:extLst>
              <a:ext uri="{FF2B5EF4-FFF2-40B4-BE49-F238E27FC236}">
                <a16:creationId xmlns:a16="http://schemas.microsoft.com/office/drawing/2014/main" id="{02A98902-40E3-9A47-A39D-F10BF826931A}"/>
              </a:ext>
            </a:extLst>
          </p:cNvPr>
          <p:cNvSpPr txBox="1"/>
          <p:nvPr/>
        </p:nvSpPr>
        <p:spPr>
          <a:xfrm>
            <a:off x="3441064" y="5308341"/>
            <a:ext cx="6092550" cy="398761"/>
          </a:xfrm>
          <a:prstGeom prst="rect">
            <a:avLst/>
          </a:prstGeom>
          <a:noFill/>
        </p:spPr>
        <p:txBody>
          <a:bodyPr wrap="square" rtlCol="0">
            <a:noAutofit/>
          </a:bodyPr>
          <a:lstStyle>
            <a:defPPr>
              <a:defRPr lang="it-IT"/>
            </a:defPPr>
            <a:lvl1pPr>
              <a:lnSpc>
                <a:spcPts val="1651"/>
              </a:lnSpc>
              <a:defRPr>
                <a:solidFill>
                  <a:schemeClr val="accent6"/>
                </a:solidFill>
              </a:defRPr>
            </a:lvl1pPr>
          </a:lstStyle>
          <a:p>
            <a:pPr>
              <a:lnSpc>
                <a:spcPct val="100000"/>
              </a:lnSpc>
            </a:pPr>
            <a:r>
              <a:rPr lang="en-GB" sz="2400"/>
              <a:t>Accelerator and detector components</a:t>
            </a:r>
          </a:p>
        </p:txBody>
      </p:sp>
      <p:sp>
        <p:nvSpPr>
          <p:cNvPr id="15" name="Ovale 14">
            <a:extLst>
              <a:ext uri="{FF2B5EF4-FFF2-40B4-BE49-F238E27FC236}">
                <a16:creationId xmlns:a16="http://schemas.microsoft.com/office/drawing/2014/main" id="{8F858298-A72D-E570-DC4A-6075B894BCDD}"/>
              </a:ext>
            </a:extLst>
          </p:cNvPr>
          <p:cNvSpPr/>
          <p:nvPr/>
        </p:nvSpPr>
        <p:spPr>
          <a:xfrm>
            <a:off x="2904489" y="1978685"/>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CasellaDiTesto 15">
            <a:extLst>
              <a:ext uri="{FF2B5EF4-FFF2-40B4-BE49-F238E27FC236}">
                <a16:creationId xmlns:a16="http://schemas.microsoft.com/office/drawing/2014/main" id="{01AC189D-2BB6-3D79-3CA7-ABF3C70073FE}"/>
              </a:ext>
            </a:extLst>
          </p:cNvPr>
          <p:cNvSpPr txBox="1"/>
          <p:nvPr/>
        </p:nvSpPr>
        <p:spPr>
          <a:xfrm>
            <a:off x="2780664" y="2085394"/>
            <a:ext cx="717550" cy="398761"/>
          </a:xfrm>
          <a:prstGeom prst="rect">
            <a:avLst/>
          </a:prstGeom>
          <a:noFill/>
        </p:spPr>
        <p:txBody>
          <a:bodyPr wrap="square" rtlCol="0">
            <a:noAutofit/>
          </a:bodyPr>
          <a:lstStyle/>
          <a:p>
            <a:pPr algn="ctr">
              <a:lnSpc>
                <a:spcPts val="1651"/>
              </a:lnSpc>
            </a:pPr>
            <a:r>
              <a:rPr lang="en-GB" sz="2800">
                <a:solidFill>
                  <a:schemeClr val="bg1"/>
                </a:solidFill>
              </a:rPr>
              <a:t>1</a:t>
            </a:r>
          </a:p>
        </p:txBody>
      </p:sp>
      <p:sp>
        <p:nvSpPr>
          <p:cNvPr id="17" name="Ovale 16">
            <a:extLst>
              <a:ext uri="{FF2B5EF4-FFF2-40B4-BE49-F238E27FC236}">
                <a16:creationId xmlns:a16="http://schemas.microsoft.com/office/drawing/2014/main" id="{D067BAB5-1240-D1F6-C2CC-9712F76EC9A4}"/>
              </a:ext>
            </a:extLst>
          </p:cNvPr>
          <p:cNvSpPr/>
          <p:nvPr/>
        </p:nvSpPr>
        <p:spPr>
          <a:xfrm>
            <a:off x="2906948" y="3030255"/>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8" name="CasellaDiTesto 17">
            <a:extLst>
              <a:ext uri="{FF2B5EF4-FFF2-40B4-BE49-F238E27FC236}">
                <a16:creationId xmlns:a16="http://schemas.microsoft.com/office/drawing/2014/main" id="{46E83DB3-ED3D-D712-5306-320174F3F5C0}"/>
              </a:ext>
            </a:extLst>
          </p:cNvPr>
          <p:cNvSpPr txBox="1"/>
          <p:nvPr/>
        </p:nvSpPr>
        <p:spPr>
          <a:xfrm>
            <a:off x="2783123" y="3136964"/>
            <a:ext cx="717550" cy="398761"/>
          </a:xfrm>
          <a:prstGeom prst="rect">
            <a:avLst/>
          </a:prstGeom>
          <a:noFill/>
        </p:spPr>
        <p:txBody>
          <a:bodyPr wrap="square" rtlCol="0">
            <a:noAutofit/>
          </a:bodyPr>
          <a:lstStyle/>
          <a:p>
            <a:pPr algn="ctr">
              <a:lnSpc>
                <a:spcPts val="1651"/>
              </a:lnSpc>
            </a:pPr>
            <a:r>
              <a:rPr lang="en-GB" sz="2800">
                <a:solidFill>
                  <a:schemeClr val="bg1"/>
                </a:solidFill>
              </a:rPr>
              <a:t>2</a:t>
            </a:r>
          </a:p>
        </p:txBody>
      </p:sp>
      <p:sp>
        <p:nvSpPr>
          <p:cNvPr id="19" name="Ovale 18">
            <a:extLst>
              <a:ext uri="{FF2B5EF4-FFF2-40B4-BE49-F238E27FC236}">
                <a16:creationId xmlns:a16="http://schemas.microsoft.com/office/drawing/2014/main" id="{196A9FCE-C8E3-AA10-C7FB-FE141E4AE96E}"/>
              </a:ext>
            </a:extLst>
          </p:cNvPr>
          <p:cNvSpPr/>
          <p:nvPr/>
        </p:nvSpPr>
        <p:spPr>
          <a:xfrm>
            <a:off x="2903773" y="4069826"/>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0" name="CasellaDiTesto 19">
            <a:extLst>
              <a:ext uri="{FF2B5EF4-FFF2-40B4-BE49-F238E27FC236}">
                <a16:creationId xmlns:a16="http://schemas.microsoft.com/office/drawing/2014/main" id="{538FA185-72A7-0857-5EA3-CD5782566B80}"/>
              </a:ext>
            </a:extLst>
          </p:cNvPr>
          <p:cNvSpPr txBox="1"/>
          <p:nvPr/>
        </p:nvSpPr>
        <p:spPr>
          <a:xfrm>
            <a:off x="2779948" y="4176535"/>
            <a:ext cx="717550" cy="398761"/>
          </a:xfrm>
          <a:prstGeom prst="rect">
            <a:avLst/>
          </a:prstGeom>
          <a:noFill/>
        </p:spPr>
        <p:txBody>
          <a:bodyPr wrap="square" rtlCol="0">
            <a:noAutofit/>
          </a:bodyPr>
          <a:lstStyle/>
          <a:p>
            <a:pPr algn="ctr">
              <a:lnSpc>
                <a:spcPts val="1651"/>
              </a:lnSpc>
            </a:pPr>
            <a:r>
              <a:rPr lang="en-GB" sz="2800">
                <a:solidFill>
                  <a:schemeClr val="bg1"/>
                </a:solidFill>
              </a:rPr>
              <a:t>3</a:t>
            </a:r>
          </a:p>
        </p:txBody>
      </p:sp>
      <p:sp>
        <p:nvSpPr>
          <p:cNvPr id="21" name="Ovale 20">
            <a:extLst>
              <a:ext uri="{FF2B5EF4-FFF2-40B4-BE49-F238E27FC236}">
                <a16:creationId xmlns:a16="http://schemas.microsoft.com/office/drawing/2014/main" id="{3CB962A2-180A-7D30-1838-EEB1B59FC91D}"/>
              </a:ext>
            </a:extLst>
          </p:cNvPr>
          <p:cNvSpPr/>
          <p:nvPr/>
        </p:nvSpPr>
        <p:spPr>
          <a:xfrm>
            <a:off x="2903773" y="5217273"/>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2" name="CasellaDiTesto 21">
            <a:extLst>
              <a:ext uri="{FF2B5EF4-FFF2-40B4-BE49-F238E27FC236}">
                <a16:creationId xmlns:a16="http://schemas.microsoft.com/office/drawing/2014/main" id="{EC7D21D0-E416-F3E1-0AB4-C69A8628EA78}"/>
              </a:ext>
            </a:extLst>
          </p:cNvPr>
          <p:cNvSpPr txBox="1"/>
          <p:nvPr/>
        </p:nvSpPr>
        <p:spPr>
          <a:xfrm>
            <a:off x="2779948" y="5323982"/>
            <a:ext cx="717550" cy="398761"/>
          </a:xfrm>
          <a:prstGeom prst="rect">
            <a:avLst/>
          </a:prstGeom>
          <a:noFill/>
        </p:spPr>
        <p:txBody>
          <a:bodyPr wrap="square" rtlCol="0">
            <a:noAutofit/>
          </a:bodyPr>
          <a:lstStyle/>
          <a:p>
            <a:pPr algn="ctr">
              <a:lnSpc>
                <a:spcPts val="1651"/>
              </a:lnSpc>
            </a:pPr>
            <a:r>
              <a:rPr lang="en-GB" sz="2800">
                <a:solidFill>
                  <a:schemeClr val="bg1"/>
                </a:solidFill>
              </a:rPr>
              <a:t>4</a:t>
            </a:r>
          </a:p>
        </p:txBody>
      </p:sp>
    </p:spTree>
    <p:extLst>
      <p:ext uri="{BB962C8B-B14F-4D97-AF65-F5344CB8AC3E}">
        <p14:creationId xmlns:p14="http://schemas.microsoft.com/office/powerpoint/2010/main" val="3971275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animBg="1"/>
      <p:bldP spid="16" grpId="0"/>
      <p:bldP spid="17" grpId="0" animBg="1"/>
      <p:bldP spid="18" grpId="0"/>
      <p:bldP spid="19" grpId="0" animBg="1"/>
      <p:bldP spid="20" grpId="0"/>
      <p:bldP spid="21" grpId="0" animBg="1"/>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25E7DD1-C015-7E25-540C-31FA8767057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656" t="20371" b="18889"/>
          <a:stretch/>
        </p:blipFill>
        <p:spPr bwMode="auto">
          <a:xfrm>
            <a:off x="7498080" y="4609223"/>
            <a:ext cx="4626334" cy="1730450"/>
          </a:xfrm>
          <a:prstGeom prst="rect">
            <a:avLst/>
          </a:prstGeom>
          <a:noFill/>
          <a:ln w="19050">
            <a:solidFill>
              <a:srgbClr val="0F124A"/>
            </a:solidFill>
          </a:ln>
          <a:extLst>
            <a:ext uri="{909E8E84-426E-40DD-AFC4-6F175D3DCCD1}">
              <a14:hiddenFill xmlns:a14="http://schemas.microsoft.com/office/drawing/2010/main">
                <a:solidFill>
                  <a:srgbClr val="FFFFFF"/>
                </a:solidFill>
              </a14:hiddenFill>
            </a:ext>
          </a:extLst>
        </p:spPr>
      </p:pic>
      <p:sp>
        <p:nvSpPr>
          <p:cNvPr id="6" name="CasellaDiTesto 5">
            <a:extLst>
              <a:ext uri="{FF2B5EF4-FFF2-40B4-BE49-F238E27FC236}">
                <a16:creationId xmlns:a16="http://schemas.microsoft.com/office/drawing/2014/main" id="{B65FE05D-FC91-FCD4-8C11-0D456E5E491F}"/>
              </a:ext>
            </a:extLst>
          </p:cNvPr>
          <p:cNvSpPr txBox="1"/>
          <p:nvPr/>
        </p:nvSpPr>
        <p:spPr>
          <a:xfrm>
            <a:off x="661115" y="784800"/>
            <a:ext cx="3789157" cy="398761"/>
          </a:xfrm>
          <a:prstGeom prst="rect">
            <a:avLst/>
          </a:prstGeom>
          <a:noFill/>
        </p:spPr>
        <p:txBody>
          <a:bodyPr wrap="square" rtlCol="0">
            <a:noAutofit/>
          </a:bodyPr>
          <a:lstStyle/>
          <a:p>
            <a:pPr>
              <a:lnSpc>
                <a:spcPts val="1651"/>
              </a:lnSpc>
            </a:pPr>
            <a:r>
              <a:rPr lang="en-GB" sz="3600">
                <a:solidFill>
                  <a:schemeClr val="accent6"/>
                </a:solidFill>
              </a:rPr>
              <a:t>Civil engineering</a:t>
            </a:r>
          </a:p>
        </p:txBody>
      </p:sp>
      <p:sp>
        <p:nvSpPr>
          <p:cNvPr id="8" name="Ovale 7">
            <a:extLst>
              <a:ext uri="{FF2B5EF4-FFF2-40B4-BE49-F238E27FC236}">
                <a16:creationId xmlns:a16="http://schemas.microsoft.com/office/drawing/2014/main" id="{F83450DE-91F7-D998-D6FB-6FE1D24DD900}"/>
              </a:ext>
            </a:extLst>
          </p:cNvPr>
          <p:cNvSpPr/>
          <p:nvPr/>
        </p:nvSpPr>
        <p:spPr>
          <a:xfrm>
            <a:off x="123825" y="642866"/>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0" name="CasellaDiTesto 9">
            <a:extLst>
              <a:ext uri="{FF2B5EF4-FFF2-40B4-BE49-F238E27FC236}">
                <a16:creationId xmlns:a16="http://schemas.microsoft.com/office/drawing/2014/main" id="{BD7012B0-090A-1A26-9795-C361D5A919E9}"/>
              </a:ext>
            </a:extLst>
          </p:cNvPr>
          <p:cNvSpPr txBox="1"/>
          <p:nvPr/>
        </p:nvSpPr>
        <p:spPr>
          <a:xfrm>
            <a:off x="0" y="749575"/>
            <a:ext cx="717550" cy="398761"/>
          </a:xfrm>
          <a:prstGeom prst="rect">
            <a:avLst/>
          </a:prstGeom>
          <a:noFill/>
        </p:spPr>
        <p:txBody>
          <a:bodyPr wrap="square" rtlCol="0">
            <a:noAutofit/>
          </a:bodyPr>
          <a:lstStyle/>
          <a:p>
            <a:pPr algn="ctr">
              <a:lnSpc>
                <a:spcPts val="1651"/>
              </a:lnSpc>
            </a:pPr>
            <a:r>
              <a:rPr lang="en-GB" sz="2800">
                <a:solidFill>
                  <a:schemeClr val="bg1"/>
                </a:solidFill>
              </a:rPr>
              <a:t>1</a:t>
            </a:r>
          </a:p>
        </p:txBody>
      </p:sp>
      <p:sp>
        <p:nvSpPr>
          <p:cNvPr id="11" name="CasellaDiTesto 10">
            <a:extLst>
              <a:ext uri="{FF2B5EF4-FFF2-40B4-BE49-F238E27FC236}">
                <a16:creationId xmlns:a16="http://schemas.microsoft.com/office/drawing/2014/main" id="{C9E13D66-D7D2-BE56-506E-D0870FBF800A}"/>
              </a:ext>
            </a:extLst>
          </p:cNvPr>
          <p:cNvSpPr txBox="1"/>
          <p:nvPr/>
        </p:nvSpPr>
        <p:spPr>
          <a:xfrm>
            <a:off x="123825" y="1266972"/>
            <a:ext cx="7533196" cy="1399430"/>
          </a:xfrm>
          <a:prstGeom prst="rect">
            <a:avLst/>
          </a:prstGeom>
          <a:noFill/>
        </p:spPr>
        <p:txBody>
          <a:bodyPr wrap="square" rtlCol="0">
            <a:noAutofit/>
          </a:bodyPr>
          <a:lstStyle/>
          <a:p>
            <a:r>
              <a:rPr lang="en-GB">
                <a:solidFill>
                  <a:srgbClr val="002060"/>
                </a:solidFill>
              </a:rPr>
              <a:t>The civil engineering job regards not only the building construction but also the construction of the tunnel.</a:t>
            </a:r>
          </a:p>
        </p:txBody>
      </p:sp>
      <p:sp>
        <p:nvSpPr>
          <p:cNvPr id="12" name="CasellaDiTesto 11">
            <a:extLst>
              <a:ext uri="{FF2B5EF4-FFF2-40B4-BE49-F238E27FC236}">
                <a16:creationId xmlns:a16="http://schemas.microsoft.com/office/drawing/2014/main" id="{33B9D3B3-F20D-860A-7794-7530B2984D22}"/>
              </a:ext>
            </a:extLst>
          </p:cNvPr>
          <p:cNvSpPr txBox="1"/>
          <p:nvPr/>
        </p:nvSpPr>
        <p:spPr>
          <a:xfrm>
            <a:off x="168357" y="2007605"/>
            <a:ext cx="6262451" cy="1399430"/>
          </a:xfrm>
          <a:prstGeom prst="rect">
            <a:avLst/>
          </a:prstGeom>
          <a:noFill/>
        </p:spPr>
        <p:txBody>
          <a:bodyPr wrap="square" rtlCol="0">
            <a:noAutofit/>
          </a:bodyPr>
          <a:lstStyle/>
          <a:p>
            <a:r>
              <a:rPr lang="en-GB">
                <a:solidFill>
                  <a:srgbClr val="002060"/>
                </a:solidFill>
              </a:rPr>
              <a:t>It is important:</a:t>
            </a:r>
          </a:p>
          <a:p>
            <a:pPr marL="285750" indent="-285750">
              <a:buFont typeface="Arial" panose="020B0604020202020204" pitchFamily="34" charset="0"/>
              <a:buChar char="•"/>
            </a:pPr>
            <a:r>
              <a:rPr lang="en-GB">
                <a:solidFill>
                  <a:srgbClr val="002060"/>
                </a:solidFill>
              </a:rPr>
              <a:t>to respect the budget and the time scheduling. </a:t>
            </a:r>
          </a:p>
          <a:p>
            <a:pPr marL="285750" indent="-285750">
              <a:buFont typeface="Arial" panose="020B0604020202020204" pitchFamily="34" charset="0"/>
              <a:buChar char="•"/>
            </a:pPr>
            <a:r>
              <a:rPr lang="en-GB">
                <a:solidFill>
                  <a:srgbClr val="002060"/>
                </a:solidFill>
              </a:rPr>
              <a:t>reuse the material extract from the ground to respect the s</a:t>
            </a:r>
            <a:r>
              <a:rPr lang="en-GB"/>
              <a:t>ustainability principle. </a:t>
            </a:r>
          </a:p>
          <a:p>
            <a:endParaRPr lang="en-GB">
              <a:solidFill>
                <a:srgbClr val="002060"/>
              </a:solidFill>
            </a:endParaRPr>
          </a:p>
          <a:p>
            <a:endParaRPr lang="en-GB">
              <a:solidFill>
                <a:srgbClr val="002060"/>
              </a:solidFill>
            </a:endParaRPr>
          </a:p>
        </p:txBody>
      </p:sp>
      <p:pic>
        <p:nvPicPr>
          <p:cNvPr id="13" name="Picture 2">
            <a:extLst>
              <a:ext uri="{FF2B5EF4-FFF2-40B4-BE49-F238E27FC236}">
                <a16:creationId xmlns:a16="http://schemas.microsoft.com/office/drawing/2014/main" id="{ECE1DDBB-E759-CEBD-7022-1A16DB20B96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9647" t="35366" r="31695" b="10145"/>
          <a:stretch/>
        </p:blipFill>
        <p:spPr bwMode="auto">
          <a:xfrm>
            <a:off x="110666" y="3699726"/>
            <a:ext cx="2680241" cy="2514632"/>
          </a:xfrm>
          <a:prstGeom prst="rect">
            <a:avLst/>
          </a:prstGeom>
          <a:noFill/>
          <a:ln w="19050">
            <a:solidFill>
              <a:srgbClr val="0F124A"/>
            </a:solidFill>
          </a:ln>
          <a:extLst>
            <a:ext uri="{909E8E84-426E-40DD-AFC4-6F175D3DCCD1}">
              <a14:hiddenFill xmlns:a14="http://schemas.microsoft.com/office/drawing/2010/main">
                <a:solidFill>
                  <a:srgbClr val="FFFFFF"/>
                </a:solidFill>
              </a14:hiddenFill>
            </a:ext>
          </a:extLst>
        </p:spPr>
      </p:pic>
      <p:sp>
        <p:nvSpPr>
          <p:cNvPr id="15" name="CasellaDiTesto 14">
            <a:extLst>
              <a:ext uri="{FF2B5EF4-FFF2-40B4-BE49-F238E27FC236}">
                <a16:creationId xmlns:a16="http://schemas.microsoft.com/office/drawing/2014/main" id="{A5AED238-A464-75E6-9B23-64F9EF5307AB}"/>
              </a:ext>
            </a:extLst>
          </p:cNvPr>
          <p:cNvSpPr txBox="1"/>
          <p:nvPr/>
        </p:nvSpPr>
        <p:spPr>
          <a:xfrm>
            <a:off x="63611" y="6403124"/>
            <a:ext cx="2508637" cy="307777"/>
          </a:xfrm>
          <a:prstGeom prst="rect">
            <a:avLst/>
          </a:prstGeom>
          <a:noFill/>
        </p:spPr>
        <p:txBody>
          <a:bodyPr wrap="square">
            <a:spAutoFit/>
          </a:bodyPr>
          <a:lstStyle/>
          <a:p>
            <a:r>
              <a:rPr lang="en-GB" sz="1400"/>
              <a:t>TBM (tunnel boring machine)</a:t>
            </a:r>
          </a:p>
        </p:txBody>
      </p:sp>
      <p:sp>
        <p:nvSpPr>
          <p:cNvPr id="17" name="CasellaDiTesto 16">
            <a:extLst>
              <a:ext uri="{FF2B5EF4-FFF2-40B4-BE49-F238E27FC236}">
                <a16:creationId xmlns:a16="http://schemas.microsoft.com/office/drawing/2014/main" id="{F0C93B63-5594-1326-8909-520BB066859F}"/>
              </a:ext>
            </a:extLst>
          </p:cNvPr>
          <p:cNvSpPr txBox="1"/>
          <p:nvPr/>
        </p:nvSpPr>
        <p:spPr>
          <a:xfrm>
            <a:off x="9746974" y="6488668"/>
            <a:ext cx="2445026" cy="369332"/>
          </a:xfrm>
          <a:prstGeom prst="rect">
            <a:avLst/>
          </a:prstGeom>
          <a:noFill/>
        </p:spPr>
        <p:txBody>
          <a:bodyPr wrap="square">
            <a:spAutoFit/>
          </a:bodyPr>
          <a:lstStyle/>
          <a:p>
            <a:r>
              <a:rPr lang="en-GB">
                <a:solidFill>
                  <a:srgbClr val="FF0000"/>
                </a:solidFill>
              </a:rPr>
              <a:t>Multi-service vehicles</a:t>
            </a:r>
          </a:p>
        </p:txBody>
      </p:sp>
      <p:pic>
        <p:nvPicPr>
          <p:cNvPr id="18" name="Picture 2">
            <a:extLst>
              <a:ext uri="{FF2B5EF4-FFF2-40B4-BE49-F238E27FC236}">
                <a16:creationId xmlns:a16="http://schemas.microsoft.com/office/drawing/2014/main" id="{6EEB0CD4-6740-CC57-C7A7-DD907EF39455}"/>
              </a:ext>
            </a:extLst>
          </p:cNvPr>
          <p:cNvPicPr>
            <a:picLocks noChangeAspect="1"/>
          </p:cNvPicPr>
          <p:nvPr/>
        </p:nvPicPr>
        <p:blipFill>
          <a:blip r:embed="rId5"/>
          <a:stretch>
            <a:fillRect/>
          </a:stretch>
        </p:blipFill>
        <p:spPr>
          <a:xfrm>
            <a:off x="7948808" y="759746"/>
            <a:ext cx="3984816" cy="2910673"/>
          </a:xfrm>
          <a:prstGeom prst="rect">
            <a:avLst/>
          </a:prstGeom>
          <a:ln w="19050">
            <a:solidFill>
              <a:srgbClr val="0F124A"/>
            </a:solidFill>
          </a:ln>
        </p:spPr>
      </p:pic>
      <p:sp>
        <p:nvSpPr>
          <p:cNvPr id="19" name="TextBox 7">
            <a:extLst>
              <a:ext uri="{FF2B5EF4-FFF2-40B4-BE49-F238E27FC236}">
                <a16:creationId xmlns:a16="http://schemas.microsoft.com/office/drawing/2014/main" id="{90356DEB-D26A-698C-3AD1-CBAD0F47441C}"/>
              </a:ext>
            </a:extLst>
          </p:cNvPr>
          <p:cNvSpPr txBox="1"/>
          <p:nvPr/>
        </p:nvSpPr>
        <p:spPr>
          <a:xfrm>
            <a:off x="7921916" y="3429000"/>
            <a:ext cx="2019300" cy="291477"/>
          </a:xfrm>
          <a:prstGeom prst="rect">
            <a:avLst/>
          </a:prstGeom>
          <a:noFill/>
        </p:spPr>
        <p:txBody>
          <a:bodyPr wrap="square" rtlCol="0">
            <a:noAutofit/>
          </a:bodyPr>
          <a:lstStyle/>
          <a:p>
            <a:pPr>
              <a:lnSpc>
                <a:spcPts val="1651"/>
              </a:lnSpc>
            </a:pPr>
            <a:r>
              <a:rPr lang="en-GB" sz="800">
                <a:solidFill>
                  <a:srgbClr val="260507"/>
                </a:solidFill>
              </a:rPr>
              <a:t>Credit: </a:t>
            </a:r>
            <a:r>
              <a:rPr lang="es-ES" sz="800">
                <a:solidFill>
                  <a:srgbClr val="260507"/>
                </a:solidFill>
              </a:rPr>
              <a:t>Angel Navascues Cornago </a:t>
            </a:r>
            <a:endParaRPr lang="en-GB" sz="800">
              <a:solidFill>
                <a:srgbClr val="260507"/>
              </a:solidFill>
            </a:endParaRPr>
          </a:p>
        </p:txBody>
      </p:sp>
      <p:pic>
        <p:nvPicPr>
          <p:cNvPr id="21" name="Immagine 20">
            <a:extLst>
              <a:ext uri="{FF2B5EF4-FFF2-40B4-BE49-F238E27FC236}">
                <a16:creationId xmlns:a16="http://schemas.microsoft.com/office/drawing/2014/main" id="{90E6F887-08AD-19B1-551D-8CB92BE22B69}"/>
              </a:ext>
            </a:extLst>
          </p:cNvPr>
          <p:cNvPicPr>
            <a:picLocks noChangeAspect="1"/>
          </p:cNvPicPr>
          <p:nvPr/>
        </p:nvPicPr>
        <p:blipFill>
          <a:blip r:embed="rId6"/>
          <a:stretch>
            <a:fillRect/>
          </a:stretch>
        </p:blipFill>
        <p:spPr>
          <a:xfrm>
            <a:off x="2828495" y="3852408"/>
            <a:ext cx="4718683" cy="2739536"/>
          </a:xfrm>
          <a:prstGeom prst="rect">
            <a:avLst/>
          </a:prstGeom>
        </p:spPr>
      </p:pic>
    </p:spTree>
    <p:extLst>
      <p:ext uri="{BB962C8B-B14F-4D97-AF65-F5344CB8AC3E}">
        <p14:creationId xmlns:p14="http://schemas.microsoft.com/office/powerpoint/2010/main" val="419445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par>
                                <p:cTn id="21" presetID="10" presetClass="entr" presetSubtype="0" fill="hold" nodeType="with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fade">
                                      <p:cBhvr>
                                        <p:cTn id="23" dur="500"/>
                                        <p:tgtEl>
                                          <p:spTgt spid="10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5"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Gruppo 62">
            <a:extLst>
              <a:ext uri="{FF2B5EF4-FFF2-40B4-BE49-F238E27FC236}">
                <a16:creationId xmlns:a16="http://schemas.microsoft.com/office/drawing/2014/main" id="{5ABCAB40-9CC3-8F2F-16E3-00CFD76B8340}"/>
              </a:ext>
            </a:extLst>
          </p:cNvPr>
          <p:cNvGrpSpPr/>
          <p:nvPr/>
        </p:nvGrpSpPr>
        <p:grpSpPr>
          <a:xfrm>
            <a:off x="2764906" y="3539680"/>
            <a:ext cx="3496424" cy="1369593"/>
            <a:chOff x="2764906" y="3539680"/>
            <a:chExt cx="3496424" cy="1369593"/>
          </a:xfrm>
        </p:grpSpPr>
        <p:grpSp>
          <p:nvGrpSpPr>
            <p:cNvPr id="55" name="Gruppo 54">
              <a:extLst>
                <a:ext uri="{FF2B5EF4-FFF2-40B4-BE49-F238E27FC236}">
                  <a16:creationId xmlns:a16="http://schemas.microsoft.com/office/drawing/2014/main" id="{583EE7A9-7FD7-BF75-C6ED-812E9E16D89E}"/>
                </a:ext>
              </a:extLst>
            </p:cNvPr>
            <p:cNvGrpSpPr/>
            <p:nvPr/>
          </p:nvGrpSpPr>
          <p:grpSpPr>
            <a:xfrm>
              <a:off x="2764906" y="3539680"/>
              <a:ext cx="3496424" cy="1369593"/>
              <a:chOff x="2748841" y="3539680"/>
              <a:chExt cx="3496424" cy="1369593"/>
            </a:xfrm>
          </p:grpSpPr>
          <p:pic>
            <p:nvPicPr>
              <p:cNvPr id="15" name="Picture 14">
                <a:extLst>
                  <a:ext uri="{FF2B5EF4-FFF2-40B4-BE49-F238E27FC236}">
                    <a16:creationId xmlns:a16="http://schemas.microsoft.com/office/drawing/2014/main" id="{6C22319B-F73F-FFD3-32BE-3523A89D5D64}"/>
                  </a:ext>
                </a:extLst>
              </p:cNvPr>
              <p:cNvPicPr>
                <a:picLocks noChangeAspect="1"/>
              </p:cNvPicPr>
              <p:nvPr/>
            </p:nvPicPr>
            <p:blipFill>
              <a:blip r:embed="rId2"/>
              <a:stretch>
                <a:fillRect/>
              </a:stretch>
            </p:blipFill>
            <p:spPr>
              <a:xfrm>
                <a:off x="2784528" y="3627917"/>
                <a:ext cx="1660401" cy="1246490"/>
              </a:xfrm>
              <a:prstGeom prst="rect">
                <a:avLst/>
              </a:prstGeom>
            </p:spPr>
          </p:pic>
          <p:sp>
            <p:nvSpPr>
              <p:cNvPr id="31" name="TextBox 30">
                <a:extLst>
                  <a:ext uri="{FF2B5EF4-FFF2-40B4-BE49-F238E27FC236}">
                    <a16:creationId xmlns:a16="http://schemas.microsoft.com/office/drawing/2014/main" id="{40D81751-F4CA-7C80-C1B3-3E14AECFCA76}"/>
                  </a:ext>
                </a:extLst>
              </p:cNvPr>
              <p:cNvSpPr txBox="1"/>
              <p:nvPr/>
            </p:nvSpPr>
            <p:spPr>
              <a:xfrm>
                <a:off x="4494226" y="3539680"/>
                <a:ext cx="1384549" cy="1200329"/>
              </a:xfrm>
              <a:prstGeom prst="rect">
                <a:avLst/>
              </a:prstGeom>
              <a:noFill/>
            </p:spPr>
            <p:txBody>
              <a:bodyPr wrap="square">
                <a:spAutoFit/>
              </a:bodyPr>
              <a:lstStyle/>
              <a:p>
                <a:pPr algn="l"/>
                <a:r>
                  <a:rPr lang="en-US" sz="1200" err="1"/>
                  <a:t>Fiducialisation</a:t>
                </a:r>
                <a:r>
                  <a:rPr lang="en-US" sz="1200"/>
                  <a:t> : Transfer of the reference axis on fiducials (= point references on the object). </a:t>
                </a:r>
              </a:p>
            </p:txBody>
          </p:sp>
          <p:sp>
            <p:nvSpPr>
              <p:cNvPr id="41" name="Rectangle 40">
                <a:extLst>
                  <a:ext uri="{FF2B5EF4-FFF2-40B4-BE49-F238E27FC236}">
                    <a16:creationId xmlns:a16="http://schemas.microsoft.com/office/drawing/2014/main" id="{287A19EC-F1D6-3143-0ECB-166643C6E3D6}"/>
                  </a:ext>
                </a:extLst>
              </p:cNvPr>
              <p:cNvSpPr/>
              <p:nvPr/>
            </p:nvSpPr>
            <p:spPr>
              <a:xfrm>
                <a:off x="2748841" y="3593649"/>
                <a:ext cx="3296652" cy="1315624"/>
              </a:xfrm>
              <a:prstGeom prst="rect">
                <a:avLst/>
              </a:prstGeom>
              <a:no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Right 20">
                <a:extLst>
                  <a:ext uri="{FF2B5EF4-FFF2-40B4-BE49-F238E27FC236}">
                    <a16:creationId xmlns:a16="http://schemas.microsoft.com/office/drawing/2014/main" id="{39E2AF49-1AA2-A389-8F81-96DE141C92E0}"/>
                  </a:ext>
                </a:extLst>
              </p:cNvPr>
              <p:cNvSpPr/>
              <p:nvPr/>
            </p:nvSpPr>
            <p:spPr>
              <a:xfrm rot="10800000">
                <a:off x="6057370" y="4125558"/>
                <a:ext cx="187895" cy="24412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7" name="Picture 16">
              <a:extLst>
                <a:ext uri="{FF2B5EF4-FFF2-40B4-BE49-F238E27FC236}">
                  <a16:creationId xmlns:a16="http://schemas.microsoft.com/office/drawing/2014/main" id="{5830E2DB-D91E-E862-F2DE-2F02CFB35446}"/>
                </a:ext>
              </a:extLst>
            </p:cNvPr>
            <p:cNvPicPr>
              <a:picLocks noChangeAspect="1"/>
            </p:cNvPicPr>
            <p:nvPr/>
          </p:nvPicPr>
          <p:blipFill>
            <a:blip r:embed="rId3"/>
            <a:stretch>
              <a:fillRect/>
            </a:stretch>
          </p:blipFill>
          <p:spPr>
            <a:xfrm>
              <a:off x="3877218" y="4511711"/>
              <a:ext cx="559990" cy="397562"/>
            </a:xfrm>
            <a:prstGeom prst="rect">
              <a:avLst/>
            </a:prstGeom>
          </p:spPr>
        </p:pic>
      </p:grpSp>
      <p:grpSp>
        <p:nvGrpSpPr>
          <p:cNvPr id="59" name="Gruppo 58">
            <a:extLst>
              <a:ext uri="{FF2B5EF4-FFF2-40B4-BE49-F238E27FC236}">
                <a16:creationId xmlns:a16="http://schemas.microsoft.com/office/drawing/2014/main" id="{2A761282-6EA5-CE1D-BFF2-B31188F131B6}"/>
              </a:ext>
            </a:extLst>
          </p:cNvPr>
          <p:cNvGrpSpPr/>
          <p:nvPr/>
        </p:nvGrpSpPr>
        <p:grpSpPr>
          <a:xfrm>
            <a:off x="1280834" y="1476797"/>
            <a:ext cx="4014126" cy="1463913"/>
            <a:chOff x="1257287" y="1899516"/>
            <a:chExt cx="4014126" cy="1463913"/>
          </a:xfrm>
        </p:grpSpPr>
        <p:pic>
          <p:nvPicPr>
            <p:cNvPr id="5" name="Picture 4">
              <a:extLst>
                <a:ext uri="{FF2B5EF4-FFF2-40B4-BE49-F238E27FC236}">
                  <a16:creationId xmlns:a16="http://schemas.microsoft.com/office/drawing/2014/main" id="{83288AE4-A46B-65BB-71DA-B4B795876FAC}"/>
                </a:ext>
              </a:extLst>
            </p:cNvPr>
            <p:cNvPicPr>
              <a:picLocks noChangeAspect="1"/>
            </p:cNvPicPr>
            <p:nvPr/>
          </p:nvPicPr>
          <p:blipFill>
            <a:blip r:embed="rId4"/>
            <a:stretch>
              <a:fillRect/>
            </a:stretch>
          </p:blipFill>
          <p:spPr>
            <a:xfrm>
              <a:off x="1350624" y="1955785"/>
              <a:ext cx="2041958" cy="1359944"/>
            </a:xfrm>
            <a:prstGeom prst="rect">
              <a:avLst/>
            </a:prstGeom>
          </p:spPr>
        </p:pic>
        <p:grpSp>
          <p:nvGrpSpPr>
            <p:cNvPr id="4" name="Gruppo 3">
              <a:extLst>
                <a:ext uri="{FF2B5EF4-FFF2-40B4-BE49-F238E27FC236}">
                  <a16:creationId xmlns:a16="http://schemas.microsoft.com/office/drawing/2014/main" id="{81812906-C244-E27D-CDE6-269CF47B0EE6}"/>
                </a:ext>
              </a:extLst>
            </p:cNvPr>
            <p:cNvGrpSpPr/>
            <p:nvPr/>
          </p:nvGrpSpPr>
          <p:grpSpPr>
            <a:xfrm>
              <a:off x="1257287" y="1899516"/>
              <a:ext cx="4014126" cy="1463913"/>
              <a:chOff x="1257287" y="1899516"/>
              <a:chExt cx="4014126" cy="1463913"/>
            </a:xfrm>
          </p:grpSpPr>
          <p:sp>
            <p:nvSpPr>
              <p:cNvPr id="6" name="TextBox 5">
                <a:extLst>
                  <a:ext uri="{FF2B5EF4-FFF2-40B4-BE49-F238E27FC236}">
                    <a16:creationId xmlns:a16="http://schemas.microsoft.com/office/drawing/2014/main" id="{06341C2F-8B66-A70A-EA1C-6F280FC16206}"/>
                  </a:ext>
                </a:extLst>
              </p:cNvPr>
              <p:cNvSpPr txBox="1"/>
              <p:nvPr/>
            </p:nvSpPr>
            <p:spPr>
              <a:xfrm>
                <a:off x="3513305" y="2366076"/>
                <a:ext cx="1758108" cy="646331"/>
              </a:xfrm>
              <a:prstGeom prst="rect">
                <a:avLst/>
              </a:prstGeom>
              <a:noFill/>
            </p:spPr>
            <p:txBody>
              <a:bodyPr wrap="square">
                <a:spAutoFit/>
              </a:bodyPr>
              <a:lstStyle/>
              <a:p>
                <a:pPr algn="l"/>
                <a:r>
                  <a:rPr lang="fr-FR" sz="1200" err="1"/>
                  <a:t>Alignment</a:t>
                </a:r>
                <a:r>
                  <a:rPr lang="fr-FR" sz="1200"/>
                  <a:t> starts </a:t>
                </a:r>
                <a:r>
                  <a:rPr lang="fr-FR" sz="1200" err="1"/>
                  <a:t>always</a:t>
                </a:r>
                <a:r>
                  <a:rPr lang="fr-FR" sz="1200"/>
                  <a:t> </a:t>
                </a:r>
                <a:r>
                  <a:rPr lang="fr-FR" sz="1200" err="1"/>
                  <a:t>from</a:t>
                </a:r>
                <a:r>
                  <a:rPr lang="fr-FR" sz="1200"/>
                  <a:t> the surface …</a:t>
                </a:r>
              </a:p>
            </p:txBody>
          </p:sp>
          <p:sp>
            <p:nvSpPr>
              <p:cNvPr id="36" name="Rectangle 35">
                <a:extLst>
                  <a:ext uri="{FF2B5EF4-FFF2-40B4-BE49-F238E27FC236}">
                    <a16:creationId xmlns:a16="http://schemas.microsoft.com/office/drawing/2014/main" id="{0205891F-57EE-95A4-9372-86A691777D7F}"/>
                  </a:ext>
                </a:extLst>
              </p:cNvPr>
              <p:cNvSpPr/>
              <p:nvPr/>
            </p:nvSpPr>
            <p:spPr>
              <a:xfrm>
                <a:off x="1257287" y="1899516"/>
                <a:ext cx="3725326" cy="1463913"/>
              </a:xfrm>
              <a:prstGeom prst="rect">
                <a:avLst/>
              </a:prstGeom>
              <a:no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62" name="Gruppo 61">
            <a:extLst>
              <a:ext uri="{FF2B5EF4-FFF2-40B4-BE49-F238E27FC236}">
                <a16:creationId xmlns:a16="http://schemas.microsoft.com/office/drawing/2014/main" id="{E2844887-7D76-8E68-7567-6C858CB6513F}"/>
              </a:ext>
            </a:extLst>
          </p:cNvPr>
          <p:cNvGrpSpPr/>
          <p:nvPr/>
        </p:nvGrpSpPr>
        <p:grpSpPr>
          <a:xfrm>
            <a:off x="9637991" y="5635315"/>
            <a:ext cx="2598821" cy="1200330"/>
            <a:chOff x="9637991" y="5635315"/>
            <a:chExt cx="2598821" cy="1200330"/>
          </a:xfrm>
        </p:grpSpPr>
        <p:sp>
          <p:nvSpPr>
            <p:cNvPr id="35" name="TextBox 34">
              <a:extLst>
                <a:ext uri="{FF2B5EF4-FFF2-40B4-BE49-F238E27FC236}">
                  <a16:creationId xmlns:a16="http://schemas.microsoft.com/office/drawing/2014/main" id="{6016A42B-FCEB-178F-E4B7-B6655E2BF84F}"/>
                </a:ext>
              </a:extLst>
            </p:cNvPr>
            <p:cNvSpPr txBox="1"/>
            <p:nvPr/>
          </p:nvSpPr>
          <p:spPr>
            <a:xfrm>
              <a:off x="9637991" y="5635315"/>
              <a:ext cx="2598821" cy="1200329"/>
            </a:xfrm>
            <a:prstGeom prst="rect">
              <a:avLst/>
            </a:prstGeom>
            <a:noFill/>
          </p:spPr>
          <p:txBody>
            <a:bodyPr wrap="square">
              <a:spAutoFit/>
            </a:bodyPr>
            <a:lstStyle/>
            <a:p>
              <a:pPr algn="l"/>
              <a:r>
                <a:rPr lang="en-US" sz="1200">
                  <a:solidFill>
                    <a:srgbClr val="FF0000"/>
                  </a:solidFill>
                </a:rPr>
                <a:t>Note :</a:t>
              </a:r>
            </a:p>
            <a:p>
              <a:pPr algn="l"/>
              <a:r>
                <a:rPr lang="en-US" sz="1200">
                  <a:solidFill>
                    <a:srgbClr val="FF0000"/>
                  </a:solidFill>
                </a:rPr>
                <a:t>These alignment steps are heavily time-consuming and very repetitive. FCC will be in a way bigger scale, requiring R&amp;D to automatize as much as possible these operations.</a:t>
              </a:r>
            </a:p>
          </p:txBody>
        </p:sp>
        <p:sp>
          <p:nvSpPr>
            <p:cNvPr id="46" name="Rectangle 45">
              <a:extLst>
                <a:ext uri="{FF2B5EF4-FFF2-40B4-BE49-F238E27FC236}">
                  <a16:creationId xmlns:a16="http://schemas.microsoft.com/office/drawing/2014/main" id="{9A4DE0CB-1894-F8B2-D0CF-3EFB406273D1}"/>
                </a:ext>
              </a:extLst>
            </p:cNvPr>
            <p:cNvSpPr/>
            <p:nvPr/>
          </p:nvSpPr>
          <p:spPr>
            <a:xfrm>
              <a:off x="9678096" y="5657691"/>
              <a:ext cx="2471630" cy="1177954"/>
            </a:xfrm>
            <a:prstGeom prst="rect">
              <a:avLst/>
            </a:prstGeom>
            <a:no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2" name="Gruppo 51">
            <a:extLst>
              <a:ext uri="{FF2B5EF4-FFF2-40B4-BE49-F238E27FC236}">
                <a16:creationId xmlns:a16="http://schemas.microsoft.com/office/drawing/2014/main" id="{FE1FA111-0A6A-236B-736F-E210842F9D4C}"/>
              </a:ext>
            </a:extLst>
          </p:cNvPr>
          <p:cNvGrpSpPr/>
          <p:nvPr/>
        </p:nvGrpSpPr>
        <p:grpSpPr>
          <a:xfrm>
            <a:off x="7299705" y="544332"/>
            <a:ext cx="2868577" cy="2793649"/>
            <a:chOff x="7364480" y="543087"/>
            <a:chExt cx="2868577" cy="2793649"/>
          </a:xfrm>
        </p:grpSpPr>
        <p:pic>
          <p:nvPicPr>
            <p:cNvPr id="8" name="Picture 7">
              <a:extLst>
                <a:ext uri="{FF2B5EF4-FFF2-40B4-BE49-F238E27FC236}">
                  <a16:creationId xmlns:a16="http://schemas.microsoft.com/office/drawing/2014/main" id="{40EB37B7-539F-5A4E-D906-68A95FEEBDCE}"/>
                </a:ext>
              </a:extLst>
            </p:cNvPr>
            <p:cNvPicPr>
              <a:picLocks noChangeAspect="1"/>
            </p:cNvPicPr>
            <p:nvPr/>
          </p:nvPicPr>
          <p:blipFill rotWithShape="1">
            <a:blip r:embed="rId5"/>
            <a:srcRect r="16576"/>
            <a:stretch/>
          </p:blipFill>
          <p:spPr>
            <a:xfrm>
              <a:off x="8069127" y="1992431"/>
              <a:ext cx="1454410" cy="1241720"/>
            </a:xfrm>
            <a:prstGeom prst="rect">
              <a:avLst/>
            </a:prstGeom>
          </p:spPr>
        </p:pic>
        <p:pic>
          <p:nvPicPr>
            <p:cNvPr id="9" name="Picture 8" descr="A picture containing tunnel, subway, infrastructure, person&#10;&#10;Description automatically generated">
              <a:extLst>
                <a:ext uri="{FF2B5EF4-FFF2-40B4-BE49-F238E27FC236}">
                  <a16:creationId xmlns:a16="http://schemas.microsoft.com/office/drawing/2014/main" id="{9310D331-3244-9D94-43D7-F505AF50E463}"/>
                </a:ext>
              </a:extLst>
            </p:cNvPr>
            <p:cNvPicPr>
              <a:picLocks noChangeAspect="1"/>
            </p:cNvPicPr>
            <p:nvPr/>
          </p:nvPicPr>
          <p:blipFill>
            <a:blip r:embed="rId6">
              <a:extLst>
                <a:ext uri="{28A0092B-C50C-407E-A947-70E740481C1C}">
                  <a14:useLocalDpi xmlns:a14="http://schemas.microsoft.com/office/drawing/2010/main" val="0"/>
                </a:ext>
              </a:extLst>
            </a:blip>
            <a:srcRect b="24382"/>
            <a:stretch/>
          </p:blipFill>
          <p:spPr>
            <a:xfrm>
              <a:off x="8029021" y="1162736"/>
              <a:ext cx="1586393" cy="794400"/>
            </a:xfrm>
            <a:prstGeom prst="rect">
              <a:avLst/>
            </a:prstGeom>
          </p:spPr>
        </p:pic>
        <p:sp>
          <p:nvSpPr>
            <p:cNvPr id="26" name="TextBox 25">
              <a:extLst>
                <a:ext uri="{FF2B5EF4-FFF2-40B4-BE49-F238E27FC236}">
                  <a16:creationId xmlns:a16="http://schemas.microsoft.com/office/drawing/2014/main" id="{25AE56E1-DA76-25DF-2792-092B1DEA6AD5}"/>
                </a:ext>
              </a:extLst>
            </p:cNvPr>
            <p:cNvSpPr txBox="1"/>
            <p:nvPr/>
          </p:nvSpPr>
          <p:spPr>
            <a:xfrm>
              <a:off x="7547758" y="543087"/>
              <a:ext cx="2685299" cy="646331"/>
            </a:xfrm>
            <a:prstGeom prst="rect">
              <a:avLst/>
            </a:prstGeom>
            <a:noFill/>
          </p:spPr>
          <p:txBody>
            <a:bodyPr wrap="square">
              <a:spAutoFit/>
            </a:bodyPr>
            <a:lstStyle/>
            <a:p>
              <a:pPr algn="l"/>
              <a:r>
                <a:rPr lang="fr-FR" sz="1200"/>
                <a:t>Intervention </a:t>
              </a:r>
              <a:r>
                <a:rPr lang="fr-FR" sz="1200" err="1"/>
                <a:t>while</a:t>
              </a:r>
              <a:r>
                <a:rPr lang="fr-FR" sz="1200"/>
                <a:t> the tunnel </a:t>
              </a:r>
              <a:r>
                <a:rPr lang="fr-FR" sz="1200" err="1"/>
                <a:t>is</a:t>
              </a:r>
              <a:r>
                <a:rPr lang="fr-FR" sz="1200"/>
                <a:t> </a:t>
              </a:r>
              <a:r>
                <a:rPr lang="fr-FR" sz="1200" err="1"/>
                <a:t>still</a:t>
              </a:r>
              <a:r>
                <a:rPr lang="fr-FR" sz="1200"/>
                <a:t> </a:t>
              </a:r>
              <a:r>
                <a:rPr lang="fr-FR" sz="1200" err="1"/>
                <a:t>empty</a:t>
              </a:r>
              <a:r>
                <a:rPr lang="fr-FR" sz="1200"/>
                <a:t>, installation of the </a:t>
              </a:r>
              <a:r>
                <a:rPr lang="fr-FR" sz="1200" err="1"/>
                <a:t>reference</a:t>
              </a:r>
              <a:r>
                <a:rPr lang="fr-FR" sz="1200"/>
                <a:t> network.</a:t>
              </a:r>
            </a:p>
          </p:txBody>
        </p:sp>
        <p:sp>
          <p:nvSpPr>
            <p:cNvPr id="38" name="Rectangle 37">
              <a:extLst>
                <a:ext uri="{FF2B5EF4-FFF2-40B4-BE49-F238E27FC236}">
                  <a16:creationId xmlns:a16="http://schemas.microsoft.com/office/drawing/2014/main" id="{091C13FB-01F2-0999-488E-C042FC5B33E6}"/>
                </a:ext>
              </a:extLst>
            </p:cNvPr>
            <p:cNvSpPr/>
            <p:nvPr/>
          </p:nvSpPr>
          <p:spPr>
            <a:xfrm>
              <a:off x="7619948" y="584395"/>
              <a:ext cx="2498868" cy="2752341"/>
            </a:xfrm>
            <a:prstGeom prst="rect">
              <a:avLst/>
            </a:prstGeom>
            <a:no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Right 15">
              <a:extLst>
                <a:ext uri="{FF2B5EF4-FFF2-40B4-BE49-F238E27FC236}">
                  <a16:creationId xmlns:a16="http://schemas.microsoft.com/office/drawing/2014/main" id="{31BF9BC0-EAC4-8FC0-85D8-8B8600DE6A37}"/>
                </a:ext>
              </a:extLst>
            </p:cNvPr>
            <p:cNvSpPr/>
            <p:nvPr/>
          </p:nvSpPr>
          <p:spPr>
            <a:xfrm>
              <a:off x="7364480" y="1819991"/>
              <a:ext cx="187895" cy="24412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3" name="Gruppo 52">
            <a:extLst>
              <a:ext uri="{FF2B5EF4-FFF2-40B4-BE49-F238E27FC236}">
                <a16:creationId xmlns:a16="http://schemas.microsoft.com/office/drawing/2014/main" id="{B1673D14-D188-BB30-2EAA-CF51905E7534}"/>
              </a:ext>
            </a:extLst>
          </p:cNvPr>
          <p:cNvGrpSpPr/>
          <p:nvPr/>
        </p:nvGrpSpPr>
        <p:grpSpPr>
          <a:xfrm>
            <a:off x="10190753" y="1821236"/>
            <a:ext cx="1957614" cy="3393429"/>
            <a:chOff x="10192112" y="1819991"/>
            <a:chExt cx="1957614" cy="3393429"/>
          </a:xfrm>
        </p:grpSpPr>
        <p:pic>
          <p:nvPicPr>
            <p:cNvPr id="10" name="Picture 9">
              <a:extLst>
                <a:ext uri="{FF2B5EF4-FFF2-40B4-BE49-F238E27FC236}">
                  <a16:creationId xmlns:a16="http://schemas.microsoft.com/office/drawing/2014/main" id="{003386D0-24FB-8880-3554-93006225257C}"/>
                </a:ext>
              </a:extLst>
            </p:cNvPr>
            <p:cNvPicPr>
              <a:picLocks noChangeAspect="1"/>
            </p:cNvPicPr>
            <p:nvPr/>
          </p:nvPicPr>
          <p:blipFill>
            <a:blip r:embed="rId7"/>
            <a:stretch>
              <a:fillRect/>
            </a:stretch>
          </p:blipFill>
          <p:spPr>
            <a:xfrm>
              <a:off x="10771853" y="4243747"/>
              <a:ext cx="1078417" cy="940031"/>
            </a:xfrm>
            <a:prstGeom prst="rect">
              <a:avLst/>
            </a:prstGeom>
          </p:spPr>
        </p:pic>
        <p:pic>
          <p:nvPicPr>
            <p:cNvPr id="11" name="Picture 10">
              <a:extLst>
                <a:ext uri="{FF2B5EF4-FFF2-40B4-BE49-F238E27FC236}">
                  <a16:creationId xmlns:a16="http://schemas.microsoft.com/office/drawing/2014/main" id="{2B4879A6-CE63-FB8A-5965-2423838CFEBF}"/>
                </a:ext>
              </a:extLst>
            </p:cNvPr>
            <p:cNvPicPr>
              <a:picLocks noChangeAspect="1"/>
            </p:cNvPicPr>
            <p:nvPr/>
          </p:nvPicPr>
          <p:blipFill>
            <a:blip r:embed="rId8"/>
            <a:stretch>
              <a:fillRect/>
            </a:stretch>
          </p:blipFill>
          <p:spPr>
            <a:xfrm>
              <a:off x="10600703" y="2670081"/>
              <a:ext cx="1353642" cy="758919"/>
            </a:xfrm>
            <a:prstGeom prst="rect">
              <a:avLst/>
            </a:prstGeom>
          </p:spPr>
        </p:pic>
        <p:pic>
          <p:nvPicPr>
            <p:cNvPr id="12" name="Picture 11">
              <a:extLst>
                <a:ext uri="{FF2B5EF4-FFF2-40B4-BE49-F238E27FC236}">
                  <a16:creationId xmlns:a16="http://schemas.microsoft.com/office/drawing/2014/main" id="{27954B14-1517-506E-BDD5-EC3AACD9DEBA}"/>
                </a:ext>
              </a:extLst>
            </p:cNvPr>
            <p:cNvPicPr>
              <a:picLocks noChangeAspect="1"/>
            </p:cNvPicPr>
            <p:nvPr/>
          </p:nvPicPr>
          <p:blipFill>
            <a:blip r:embed="rId9"/>
            <a:stretch>
              <a:fillRect/>
            </a:stretch>
          </p:blipFill>
          <p:spPr>
            <a:xfrm>
              <a:off x="10715217" y="3468419"/>
              <a:ext cx="1124614" cy="732874"/>
            </a:xfrm>
            <a:prstGeom prst="rect">
              <a:avLst/>
            </a:prstGeom>
          </p:spPr>
        </p:pic>
        <p:sp>
          <p:nvSpPr>
            <p:cNvPr id="28" name="TextBox 27">
              <a:extLst>
                <a:ext uri="{FF2B5EF4-FFF2-40B4-BE49-F238E27FC236}">
                  <a16:creationId xmlns:a16="http://schemas.microsoft.com/office/drawing/2014/main" id="{443571D2-6677-8092-8E43-11ADB4B2B7D5}"/>
                </a:ext>
              </a:extLst>
            </p:cNvPr>
            <p:cNvSpPr txBox="1"/>
            <p:nvPr/>
          </p:nvSpPr>
          <p:spPr>
            <a:xfrm>
              <a:off x="10439426" y="1943568"/>
              <a:ext cx="1608570" cy="646331"/>
            </a:xfrm>
            <a:prstGeom prst="rect">
              <a:avLst/>
            </a:prstGeom>
            <a:noFill/>
          </p:spPr>
          <p:txBody>
            <a:bodyPr wrap="square">
              <a:spAutoFit/>
            </a:bodyPr>
            <a:lstStyle/>
            <a:p>
              <a:pPr algn="ctr"/>
              <a:r>
                <a:rPr lang="fr-FR" sz="1200" err="1"/>
                <a:t>While</a:t>
              </a:r>
              <a:r>
                <a:rPr lang="fr-FR" sz="1200"/>
                <a:t> the tunnel </a:t>
              </a:r>
              <a:r>
                <a:rPr lang="fr-FR" sz="1200" err="1"/>
                <a:t>is</a:t>
              </a:r>
              <a:r>
                <a:rPr lang="fr-FR" sz="1200"/>
                <a:t> </a:t>
              </a:r>
              <a:r>
                <a:rPr lang="fr-FR" sz="1200" err="1"/>
                <a:t>still</a:t>
              </a:r>
              <a:r>
                <a:rPr lang="fr-FR" sz="1200"/>
                <a:t> </a:t>
              </a:r>
              <a:r>
                <a:rPr lang="fr-FR" sz="1200" err="1"/>
                <a:t>empty</a:t>
              </a:r>
              <a:r>
                <a:rPr lang="fr-FR" sz="1200"/>
                <a:t>, </a:t>
              </a:r>
              <a:r>
                <a:rPr lang="fr-FR" sz="1200" err="1"/>
                <a:t>marking</a:t>
              </a:r>
              <a:r>
                <a:rPr lang="fr-FR" sz="1200"/>
                <a:t> for all the jacks</a:t>
              </a:r>
            </a:p>
          </p:txBody>
        </p:sp>
        <p:sp>
          <p:nvSpPr>
            <p:cNvPr id="39" name="Rectangle 38">
              <a:extLst>
                <a:ext uri="{FF2B5EF4-FFF2-40B4-BE49-F238E27FC236}">
                  <a16:creationId xmlns:a16="http://schemas.microsoft.com/office/drawing/2014/main" id="{175FDBCE-8EF5-E54C-ABD3-9E271C1D7C53}"/>
                </a:ext>
              </a:extLst>
            </p:cNvPr>
            <p:cNvSpPr/>
            <p:nvPr/>
          </p:nvSpPr>
          <p:spPr>
            <a:xfrm>
              <a:off x="10446023" y="1942051"/>
              <a:ext cx="1703703" cy="3271369"/>
            </a:xfrm>
            <a:prstGeom prst="rect">
              <a:avLst/>
            </a:prstGeom>
            <a:no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Right 17">
              <a:extLst>
                <a:ext uri="{FF2B5EF4-FFF2-40B4-BE49-F238E27FC236}">
                  <a16:creationId xmlns:a16="http://schemas.microsoft.com/office/drawing/2014/main" id="{B8D19993-2283-424D-B6D5-E955C2137B38}"/>
                </a:ext>
              </a:extLst>
            </p:cNvPr>
            <p:cNvSpPr/>
            <p:nvPr/>
          </p:nvSpPr>
          <p:spPr>
            <a:xfrm>
              <a:off x="10192112" y="1819991"/>
              <a:ext cx="187895" cy="24412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4" name="Gruppo 53">
            <a:extLst>
              <a:ext uri="{FF2B5EF4-FFF2-40B4-BE49-F238E27FC236}">
                <a16:creationId xmlns:a16="http://schemas.microsoft.com/office/drawing/2014/main" id="{2B43FDD4-7DDD-305D-2D1E-9A108F4DB3D4}"/>
              </a:ext>
            </a:extLst>
          </p:cNvPr>
          <p:cNvGrpSpPr/>
          <p:nvPr/>
        </p:nvGrpSpPr>
        <p:grpSpPr>
          <a:xfrm>
            <a:off x="6333899" y="3429000"/>
            <a:ext cx="4022131" cy="1724527"/>
            <a:chOff x="6284580" y="3420406"/>
            <a:chExt cx="4022131" cy="1724527"/>
          </a:xfrm>
        </p:grpSpPr>
        <p:pic>
          <p:nvPicPr>
            <p:cNvPr id="13" name="Picture 12">
              <a:extLst>
                <a:ext uri="{FF2B5EF4-FFF2-40B4-BE49-F238E27FC236}">
                  <a16:creationId xmlns:a16="http://schemas.microsoft.com/office/drawing/2014/main" id="{7D94282B-DC28-1E02-639D-5C6D6BDA5ADF}"/>
                </a:ext>
              </a:extLst>
            </p:cNvPr>
            <p:cNvPicPr>
              <a:picLocks noChangeAspect="1"/>
            </p:cNvPicPr>
            <p:nvPr/>
          </p:nvPicPr>
          <p:blipFill>
            <a:blip r:embed="rId10"/>
            <a:stretch>
              <a:fillRect/>
            </a:stretch>
          </p:blipFill>
          <p:spPr>
            <a:xfrm>
              <a:off x="6313400" y="3577736"/>
              <a:ext cx="1367910" cy="1401866"/>
            </a:xfrm>
            <a:prstGeom prst="rect">
              <a:avLst/>
            </a:prstGeom>
          </p:spPr>
        </p:pic>
        <p:pic>
          <p:nvPicPr>
            <p:cNvPr id="14" name="Picture 13" descr="A close-up of a machine&#10;&#10;Description automatically generated with low confidence">
              <a:extLst>
                <a:ext uri="{FF2B5EF4-FFF2-40B4-BE49-F238E27FC236}">
                  <a16:creationId xmlns:a16="http://schemas.microsoft.com/office/drawing/2014/main" id="{D8D30982-99A2-D2DB-7DBC-A4F2E9D07FD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710579" y="4295480"/>
              <a:ext cx="2263098" cy="823826"/>
            </a:xfrm>
            <a:prstGeom prst="rect">
              <a:avLst/>
            </a:prstGeom>
          </p:spPr>
        </p:pic>
        <p:sp>
          <p:nvSpPr>
            <p:cNvPr id="29" name="TextBox 28">
              <a:extLst>
                <a:ext uri="{FF2B5EF4-FFF2-40B4-BE49-F238E27FC236}">
                  <a16:creationId xmlns:a16="http://schemas.microsoft.com/office/drawing/2014/main" id="{55DAECAB-188C-072D-321C-4FB1A63CA622}"/>
                </a:ext>
              </a:extLst>
            </p:cNvPr>
            <p:cNvSpPr txBox="1"/>
            <p:nvPr/>
          </p:nvSpPr>
          <p:spPr>
            <a:xfrm>
              <a:off x="7726347" y="3644197"/>
              <a:ext cx="1997243" cy="646331"/>
            </a:xfrm>
            <a:prstGeom prst="rect">
              <a:avLst/>
            </a:prstGeom>
            <a:noFill/>
          </p:spPr>
          <p:txBody>
            <a:bodyPr wrap="square">
              <a:spAutoFit/>
            </a:bodyPr>
            <a:lstStyle/>
            <a:p>
              <a:pPr algn="l"/>
              <a:r>
                <a:rPr lang="fr-FR" sz="1200"/>
                <a:t>Installation and </a:t>
              </a:r>
              <a:r>
                <a:rPr lang="fr-FR" sz="1200" err="1"/>
                <a:t>prealignment</a:t>
              </a:r>
              <a:r>
                <a:rPr lang="fr-FR" sz="1200"/>
                <a:t> of all the jacks</a:t>
              </a:r>
            </a:p>
          </p:txBody>
        </p:sp>
        <p:sp>
          <p:nvSpPr>
            <p:cNvPr id="40" name="Rectangle 39">
              <a:extLst>
                <a:ext uri="{FF2B5EF4-FFF2-40B4-BE49-F238E27FC236}">
                  <a16:creationId xmlns:a16="http://schemas.microsoft.com/office/drawing/2014/main" id="{1D5F90DA-8F22-F789-A5DD-5C17D7E0BC45}"/>
                </a:ext>
              </a:extLst>
            </p:cNvPr>
            <p:cNvSpPr/>
            <p:nvPr/>
          </p:nvSpPr>
          <p:spPr>
            <a:xfrm>
              <a:off x="6284580" y="3420406"/>
              <a:ext cx="3689097" cy="1724527"/>
            </a:xfrm>
            <a:prstGeom prst="rect">
              <a:avLst/>
            </a:prstGeom>
            <a:no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EEB4C108-0454-60E7-7F57-A8D076151C48}"/>
                </a:ext>
              </a:extLst>
            </p:cNvPr>
            <p:cNvSpPr/>
            <p:nvPr/>
          </p:nvSpPr>
          <p:spPr>
            <a:xfrm rot="10800000">
              <a:off x="10118816" y="4121687"/>
              <a:ext cx="187895" cy="24412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6" name="Gruppo 55">
            <a:extLst>
              <a:ext uri="{FF2B5EF4-FFF2-40B4-BE49-F238E27FC236}">
                <a16:creationId xmlns:a16="http://schemas.microsoft.com/office/drawing/2014/main" id="{A954F58D-1A9A-0722-83CD-321E29DE8081}"/>
              </a:ext>
            </a:extLst>
          </p:cNvPr>
          <p:cNvGrpSpPr/>
          <p:nvPr/>
        </p:nvGrpSpPr>
        <p:grpSpPr>
          <a:xfrm>
            <a:off x="-25425" y="3436432"/>
            <a:ext cx="2736256" cy="1587537"/>
            <a:chOff x="-32452" y="3440251"/>
            <a:chExt cx="2736256" cy="1587537"/>
          </a:xfrm>
        </p:grpSpPr>
        <p:pic>
          <p:nvPicPr>
            <p:cNvPr id="20" name="Picture 19">
              <a:extLst>
                <a:ext uri="{FF2B5EF4-FFF2-40B4-BE49-F238E27FC236}">
                  <a16:creationId xmlns:a16="http://schemas.microsoft.com/office/drawing/2014/main" id="{61C9644F-A7D1-B495-0F8C-AB93C119A622}"/>
                </a:ext>
              </a:extLst>
            </p:cNvPr>
            <p:cNvPicPr>
              <a:picLocks noChangeAspect="1"/>
            </p:cNvPicPr>
            <p:nvPr/>
          </p:nvPicPr>
          <p:blipFill>
            <a:blip r:embed="rId12"/>
            <a:stretch>
              <a:fillRect/>
            </a:stretch>
          </p:blipFill>
          <p:spPr>
            <a:xfrm>
              <a:off x="1125086" y="3507343"/>
              <a:ext cx="1305479" cy="974008"/>
            </a:xfrm>
            <a:prstGeom prst="rect">
              <a:avLst/>
            </a:prstGeom>
          </p:spPr>
        </p:pic>
        <p:pic>
          <p:nvPicPr>
            <p:cNvPr id="22" name="Picture 2" descr="The LHC at level best">
              <a:extLst>
                <a:ext uri="{FF2B5EF4-FFF2-40B4-BE49-F238E27FC236}">
                  <a16:creationId xmlns:a16="http://schemas.microsoft.com/office/drawing/2014/main" id="{728000BA-67E1-94B9-730C-5EA3FF7D7F06}"/>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6303" y="3509197"/>
              <a:ext cx="963096" cy="1023762"/>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C8D383EF-DF91-C7D3-51FC-9208B86BA3AD}"/>
                </a:ext>
              </a:extLst>
            </p:cNvPr>
            <p:cNvSpPr txBox="1"/>
            <p:nvPr/>
          </p:nvSpPr>
          <p:spPr>
            <a:xfrm>
              <a:off x="-32452" y="4548213"/>
              <a:ext cx="2486530" cy="461665"/>
            </a:xfrm>
            <a:prstGeom prst="rect">
              <a:avLst/>
            </a:prstGeom>
            <a:noFill/>
          </p:spPr>
          <p:txBody>
            <a:bodyPr wrap="square">
              <a:spAutoFit/>
            </a:bodyPr>
            <a:lstStyle/>
            <a:p>
              <a:pPr algn="l"/>
              <a:r>
                <a:rPr lang="en-US" sz="1200"/>
                <a:t>First alignment of the components in the tunnel.</a:t>
              </a:r>
            </a:p>
          </p:txBody>
        </p:sp>
        <p:sp>
          <p:nvSpPr>
            <p:cNvPr id="42" name="Rectangle 41">
              <a:extLst>
                <a:ext uri="{FF2B5EF4-FFF2-40B4-BE49-F238E27FC236}">
                  <a16:creationId xmlns:a16="http://schemas.microsoft.com/office/drawing/2014/main" id="{161FC166-A94C-C62C-43B3-DED6CE130CA4}"/>
                </a:ext>
              </a:extLst>
            </p:cNvPr>
            <p:cNvSpPr/>
            <p:nvPr/>
          </p:nvSpPr>
          <p:spPr>
            <a:xfrm>
              <a:off x="31717" y="3440251"/>
              <a:ext cx="2458048" cy="1587537"/>
            </a:xfrm>
            <a:prstGeom prst="rect">
              <a:avLst/>
            </a:prstGeom>
            <a:no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rrow: Right 26">
              <a:extLst>
                <a:ext uri="{FF2B5EF4-FFF2-40B4-BE49-F238E27FC236}">
                  <a16:creationId xmlns:a16="http://schemas.microsoft.com/office/drawing/2014/main" id="{8264C3AE-9A00-011C-9444-C4A9F033D3C3}"/>
                </a:ext>
              </a:extLst>
            </p:cNvPr>
            <p:cNvSpPr/>
            <p:nvPr/>
          </p:nvSpPr>
          <p:spPr>
            <a:xfrm rot="10800000">
              <a:off x="2515909" y="4133059"/>
              <a:ext cx="187895" cy="24412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0" name="Gruppo 59">
            <a:extLst>
              <a:ext uri="{FF2B5EF4-FFF2-40B4-BE49-F238E27FC236}">
                <a16:creationId xmlns:a16="http://schemas.microsoft.com/office/drawing/2014/main" id="{92335068-2921-BE8D-442F-A9FDF3F99C61}"/>
              </a:ext>
            </a:extLst>
          </p:cNvPr>
          <p:cNvGrpSpPr/>
          <p:nvPr/>
        </p:nvGrpSpPr>
        <p:grpSpPr>
          <a:xfrm>
            <a:off x="-25425" y="5048268"/>
            <a:ext cx="5728054" cy="1770290"/>
            <a:chOff x="-25425" y="5048268"/>
            <a:chExt cx="5728054" cy="1770290"/>
          </a:xfrm>
        </p:grpSpPr>
        <p:pic>
          <p:nvPicPr>
            <p:cNvPr id="23" name="Picture 22">
              <a:extLst>
                <a:ext uri="{FF2B5EF4-FFF2-40B4-BE49-F238E27FC236}">
                  <a16:creationId xmlns:a16="http://schemas.microsoft.com/office/drawing/2014/main" id="{716D4142-2477-D7F9-0A80-7AC3F1E23469}"/>
                </a:ext>
              </a:extLst>
            </p:cNvPr>
            <p:cNvPicPr>
              <a:picLocks noChangeAspect="1"/>
            </p:cNvPicPr>
            <p:nvPr/>
          </p:nvPicPr>
          <p:blipFill>
            <a:blip r:embed="rId14"/>
            <a:stretch>
              <a:fillRect/>
            </a:stretch>
          </p:blipFill>
          <p:spPr>
            <a:xfrm>
              <a:off x="13990" y="5960454"/>
              <a:ext cx="3291743" cy="858104"/>
            </a:xfrm>
            <a:prstGeom prst="rect">
              <a:avLst/>
            </a:prstGeom>
          </p:spPr>
        </p:pic>
        <p:grpSp>
          <p:nvGrpSpPr>
            <p:cNvPr id="57" name="Gruppo 56">
              <a:extLst>
                <a:ext uri="{FF2B5EF4-FFF2-40B4-BE49-F238E27FC236}">
                  <a16:creationId xmlns:a16="http://schemas.microsoft.com/office/drawing/2014/main" id="{5DBF289F-E360-44C6-087A-DECAEB0630DC}"/>
                </a:ext>
              </a:extLst>
            </p:cNvPr>
            <p:cNvGrpSpPr/>
            <p:nvPr/>
          </p:nvGrpSpPr>
          <p:grpSpPr>
            <a:xfrm>
              <a:off x="-25425" y="5048268"/>
              <a:ext cx="5728054" cy="1757784"/>
              <a:chOff x="0" y="5041504"/>
              <a:chExt cx="5728054" cy="1757784"/>
            </a:xfrm>
          </p:grpSpPr>
          <p:pic>
            <p:nvPicPr>
              <p:cNvPr id="24" name="Picture 23">
                <a:extLst>
                  <a:ext uri="{FF2B5EF4-FFF2-40B4-BE49-F238E27FC236}">
                    <a16:creationId xmlns:a16="http://schemas.microsoft.com/office/drawing/2014/main" id="{32234FAA-32DE-27F4-832D-A60F462634CD}"/>
                  </a:ext>
                </a:extLst>
              </p:cNvPr>
              <p:cNvPicPr>
                <a:picLocks noChangeAspect="1"/>
              </p:cNvPicPr>
              <p:nvPr/>
            </p:nvPicPr>
            <p:blipFill>
              <a:blip r:embed="rId15"/>
              <a:stretch>
                <a:fillRect/>
              </a:stretch>
            </p:blipFill>
            <p:spPr>
              <a:xfrm>
                <a:off x="3455537" y="5294579"/>
                <a:ext cx="2189016" cy="1445312"/>
              </a:xfrm>
              <a:prstGeom prst="rect">
                <a:avLst/>
              </a:prstGeom>
            </p:spPr>
          </p:pic>
          <p:sp>
            <p:nvSpPr>
              <p:cNvPr id="33" name="TextBox 32">
                <a:extLst>
                  <a:ext uri="{FF2B5EF4-FFF2-40B4-BE49-F238E27FC236}">
                    <a16:creationId xmlns:a16="http://schemas.microsoft.com/office/drawing/2014/main" id="{221F6536-9BA9-4C49-6037-CB1DB0413496}"/>
                  </a:ext>
                </a:extLst>
              </p:cNvPr>
              <p:cNvSpPr txBox="1"/>
              <p:nvPr/>
            </p:nvSpPr>
            <p:spPr>
              <a:xfrm>
                <a:off x="0" y="5373215"/>
                <a:ext cx="3531460" cy="461665"/>
              </a:xfrm>
              <a:prstGeom prst="rect">
                <a:avLst/>
              </a:prstGeom>
              <a:noFill/>
            </p:spPr>
            <p:txBody>
              <a:bodyPr wrap="square">
                <a:spAutoFit/>
              </a:bodyPr>
              <a:lstStyle/>
              <a:p>
                <a:pPr algn="l"/>
                <a:r>
                  <a:rPr lang="en-US" sz="1200"/>
                  <a:t>“Smoothing” of the alignment, so the components are on a smooth line with no “steps”.</a:t>
                </a:r>
              </a:p>
            </p:txBody>
          </p:sp>
          <p:sp>
            <p:nvSpPr>
              <p:cNvPr id="44" name="Rectangle 43">
                <a:extLst>
                  <a:ext uri="{FF2B5EF4-FFF2-40B4-BE49-F238E27FC236}">
                    <a16:creationId xmlns:a16="http://schemas.microsoft.com/office/drawing/2014/main" id="{F063A83E-802B-4657-E2F9-6202C4D11790}"/>
                  </a:ext>
                </a:extLst>
              </p:cNvPr>
              <p:cNvSpPr/>
              <p:nvPr/>
            </p:nvSpPr>
            <p:spPr>
              <a:xfrm>
                <a:off x="42274" y="5235183"/>
                <a:ext cx="5685780" cy="1564105"/>
              </a:xfrm>
              <a:prstGeom prst="rect">
                <a:avLst/>
              </a:prstGeom>
              <a:no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Arrow: Right 29">
                <a:extLst>
                  <a:ext uri="{FF2B5EF4-FFF2-40B4-BE49-F238E27FC236}">
                    <a16:creationId xmlns:a16="http://schemas.microsoft.com/office/drawing/2014/main" id="{6EC8C841-16FA-A205-70FC-C699F22F349E}"/>
                  </a:ext>
                </a:extLst>
              </p:cNvPr>
              <p:cNvSpPr/>
              <p:nvPr/>
            </p:nvSpPr>
            <p:spPr>
              <a:xfrm rot="5400000">
                <a:off x="1565913" y="5013392"/>
                <a:ext cx="187895" cy="24412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61" name="Gruppo 60">
            <a:extLst>
              <a:ext uri="{FF2B5EF4-FFF2-40B4-BE49-F238E27FC236}">
                <a16:creationId xmlns:a16="http://schemas.microsoft.com/office/drawing/2014/main" id="{B88F1363-98D6-0E6F-72EA-157D084B6A26}"/>
              </a:ext>
            </a:extLst>
          </p:cNvPr>
          <p:cNvGrpSpPr/>
          <p:nvPr/>
        </p:nvGrpSpPr>
        <p:grpSpPr>
          <a:xfrm>
            <a:off x="5839078" y="5677176"/>
            <a:ext cx="3278517" cy="1021004"/>
            <a:chOff x="5839078" y="5677176"/>
            <a:chExt cx="3278517" cy="1021004"/>
          </a:xfrm>
        </p:grpSpPr>
        <p:sp>
          <p:nvSpPr>
            <p:cNvPr id="45" name="Rectangle 44">
              <a:extLst>
                <a:ext uri="{FF2B5EF4-FFF2-40B4-BE49-F238E27FC236}">
                  <a16:creationId xmlns:a16="http://schemas.microsoft.com/office/drawing/2014/main" id="{36B83B5C-CBB7-BC4E-78DC-0526C29357D4}"/>
                </a:ext>
              </a:extLst>
            </p:cNvPr>
            <p:cNvSpPr/>
            <p:nvPr/>
          </p:nvSpPr>
          <p:spPr>
            <a:xfrm>
              <a:off x="6158218" y="5677176"/>
              <a:ext cx="2912971" cy="973594"/>
            </a:xfrm>
            <a:prstGeom prst="rect">
              <a:avLst/>
            </a:prstGeom>
            <a:no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8" name="Gruppo 57">
              <a:extLst>
                <a:ext uri="{FF2B5EF4-FFF2-40B4-BE49-F238E27FC236}">
                  <a16:creationId xmlns:a16="http://schemas.microsoft.com/office/drawing/2014/main" id="{8689FADA-5502-5F0E-7D5A-0593ABF40E32}"/>
                </a:ext>
              </a:extLst>
            </p:cNvPr>
            <p:cNvGrpSpPr/>
            <p:nvPr/>
          </p:nvGrpSpPr>
          <p:grpSpPr>
            <a:xfrm>
              <a:off x="5839078" y="5682517"/>
              <a:ext cx="3278517" cy="1015663"/>
              <a:chOff x="5785906" y="5629783"/>
              <a:chExt cx="3278517" cy="1015663"/>
            </a:xfrm>
          </p:grpSpPr>
          <p:sp>
            <p:nvSpPr>
              <p:cNvPr id="34" name="TextBox 33">
                <a:extLst>
                  <a:ext uri="{FF2B5EF4-FFF2-40B4-BE49-F238E27FC236}">
                    <a16:creationId xmlns:a16="http://schemas.microsoft.com/office/drawing/2014/main" id="{E80B4D75-6454-C7B4-2F1B-1FA2A42B25B9}"/>
                  </a:ext>
                </a:extLst>
              </p:cNvPr>
              <p:cNvSpPr txBox="1"/>
              <p:nvPr/>
            </p:nvSpPr>
            <p:spPr>
              <a:xfrm>
                <a:off x="6058639" y="5629783"/>
                <a:ext cx="3005784" cy="1015663"/>
              </a:xfrm>
              <a:prstGeom prst="rect">
                <a:avLst/>
              </a:prstGeom>
              <a:noFill/>
            </p:spPr>
            <p:txBody>
              <a:bodyPr wrap="square">
                <a:spAutoFit/>
              </a:bodyPr>
              <a:lstStyle/>
              <a:p>
                <a:pPr algn="ctr"/>
                <a:r>
                  <a:rPr lang="en-US" sz="1200"/>
                  <a:t>Maintenance of the alignment as often as required.</a:t>
                </a:r>
              </a:p>
              <a:p>
                <a:pPr algn="ctr"/>
                <a:r>
                  <a:rPr lang="en-US" sz="1200"/>
                  <a:t>(as challenging as the initial installation due to the new constraints appearing with the operation of the machine)</a:t>
                </a:r>
              </a:p>
            </p:txBody>
          </p:sp>
          <p:sp>
            <p:nvSpPr>
              <p:cNvPr id="43" name="Arrow: Right 42">
                <a:extLst>
                  <a:ext uri="{FF2B5EF4-FFF2-40B4-BE49-F238E27FC236}">
                    <a16:creationId xmlns:a16="http://schemas.microsoft.com/office/drawing/2014/main" id="{5511817A-E5EF-AD8F-EB1C-580A6DD8D8B5}"/>
                  </a:ext>
                </a:extLst>
              </p:cNvPr>
              <p:cNvSpPr/>
              <p:nvPr/>
            </p:nvSpPr>
            <p:spPr>
              <a:xfrm>
                <a:off x="5785906" y="5960454"/>
                <a:ext cx="187895" cy="24412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50" name="Gruppo 49">
            <a:extLst>
              <a:ext uri="{FF2B5EF4-FFF2-40B4-BE49-F238E27FC236}">
                <a16:creationId xmlns:a16="http://schemas.microsoft.com/office/drawing/2014/main" id="{2B013AFD-A2AF-3508-3A71-205C7F743A38}"/>
              </a:ext>
            </a:extLst>
          </p:cNvPr>
          <p:cNvGrpSpPr/>
          <p:nvPr/>
        </p:nvGrpSpPr>
        <p:grpSpPr>
          <a:xfrm>
            <a:off x="5143160" y="484975"/>
            <a:ext cx="2117653" cy="2816412"/>
            <a:chOff x="5206248" y="501292"/>
            <a:chExt cx="2117653" cy="2816412"/>
          </a:xfrm>
        </p:grpSpPr>
        <p:pic>
          <p:nvPicPr>
            <p:cNvPr id="7" name="Picture 6">
              <a:extLst>
                <a:ext uri="{FF2B5EF4-FFF2-40B4-BE49-F238E27FC236}">
                  <a16:creationId xmlns:a16="http://schemas.microsoft.com/office/drawing/2014/main" id="{A960F5AB-A358-2B60-74BB-8841F10BED71}"/>
                </a:ext>
              </a:extLst>
            </p:cNvPr>
            <p:cNvPicPr>
              <a:picLocks noChangeAspect="1"/>
            </p:cNvPicPr>
            <p:nvPr/>
          </p:nvPicPr>
          <p:blipFill>
            <a:blip r:embed="rId16"/>
            <a:stretch>
              <a:fillRect/>
            </a:stretch>
          </p:blipFill>
          <p:spPr>
            <a:xfrm>
              <a:off x="5641656" y="911047"/>
              <a:ext cx="1415812" cy="2406657"/>
            </a:xfrm>
            <a:prstGeom prst="rect">
              <a:avLst/>
            </a:prstGeom>
          </p:spPr>
        </p:pic>
        <p:grpSp>
          <p:nvGrpSpPr>
            <p:cNvPr id="49" name="Gruppo 48">
              <a:extLst>
                <a:ext uri="{FF2B5EF4-FFF2-40B4-BE49-F238E27FC236}">
                  <a16:creationId xmlns:a16="http://schemas.microsoft.com/office/drawing/2014/main" id="{18F45327-A8F3-0285-C74E-6AF1DA113F9A}"/>
                </a:ext>
              </a:extLst>
            </p:cNvPr>
            <p:cNvGrpSpPr/>
            <p:nvPr/>
          </p:nvGrpSpPr>
          <p:grpSpPr>
            <a:xfrm>
              <a:off x="5206248" y="501292"/>
              <a:ext cx="2117653" cy="2804954"/>
              <a:chOff x="5206248" y="501292"/>
              <a:chExt cx="2117653" cy="2804954"/>
            </a:xfrm>
          </p:grpSpPr>
          <p:sp>
            <p:nvSpPr>
              <p:cNvPr id="25" name="TextBox 24">
                <a:extLst>
                  <a:ext uri="{FF2B5EF4-FFF2-40B4-BE49-F238E27FC236}">
                    <a16:creationId xmlns:a16="http://schemas.microsoft.com/office/drawing/2014/main" id="{841FD7D2-4260-A128-BBAE-D7F3746110B5}"/>
                  </a:ext>
                </a:extLst>
              </p:cNvPr>
              <p:cNvSpPr txBox="1"/>
              <p:nvPr/>
            </p:nvSpPr>
            <p:spPr>
              <a:xfrm>
                <a:off x="5346387" y="501292"/>
                <a:ext cx="1977514" cy="461665"/>
              </a:xfrm>
              <a:prstGeom prst="rect">
                <a:avLst/>
              </a:prstGeom>
              <a:noFill/>
            </p:spPr>
            <p:txBody>
              <a:bodyPr wrap="square">
                <a:spAutoFit/>
              </a:bodyPr>
              <a:lstStyle/>
              <a:p>
                <a:pPr algn="l"/>
                <a:r>
                  <a:rPr lang="fr-FR" sz="1200"/>
                  <a:t>… </a:t>
                </a:r>
                <a:r>
                  <a:rPr lang="fr-FR" sz="1200" err="1"/>
                  <a:t>then</a:t>
                </a:r>
                <a:r>
                  <a:rPr lang="fr-FR" sz="1200"/>
                  <a:t> </a:t>
                </a:r>
                <a:r>
                  <a:rPr lang="fr-FR" sz="1200" err="1"/>
                  <a:t>is</a:t>
                </a:r>
                <a:r>
                  <a:rPr lang="fr-FR" sz="1200"/>
                  <a:t> </a:t>
                </a:r>
                <a:r>
                  <a:rPr lang="fr-FR" sz="1200" err="1"/>
                  <a:t>transferred</a:t>
                </a:r>
                <a:r>
                  <a:rPr lang="fr-FR" sz="1200"/>
                  <a:t> to the tunnel </a:t>
                </a:r>
                <a:r>
                  <a:rPr lang="fr-FR" sz="1200" err="1"/>
                  <a:t>through</a:t>
                </a:r>
                <a:r>
                  <a:rPr lang="fr-FR" sz="1200"/>
                  <a:t> the </a:t>
                </a:r>
                <a:r>
                  <a:rPr lang="fr-FR" sz="1200" err="1"/>
                  <a:t>pits</a:t>
                </a:r>
                <a:endParaRPr lang="fr-FR" sz="1200"/>
              </a:p>
            </p:txBody>
          </p:sp>
          <p:sp>
            <p:nvSpPr>
              <p:cNvPr id="37" name="Rectangle 36">
                <a:extLst>
                  <a:ext uri="{FF2B5EF4-FFF2-40B4-BE49-F238E27FC236}">
                    <a16:creationId xmlns:a16="http://schemas.microsoft.com/office/drawing/2014/main" id="{27C336F7-04AA-950C-700D-7CB7A706D9B8}"/>
                  </a:ext>
                </a:extLst>
              </p:cNvPr>
              <p:cNvSpPr/>
              <p:nvPr/>
            </p:nvSpPr>
            <p:spPr>
              <a:xfrm>
                <a:off x="5433134" y="585989"/>
                <a:ext cx="1842661" cy="2720257"/>
              </a:xfrm>
              <a:prstGeom prst="rect">
                <a:avLst/>
              </a:prstGeom>
              <a:no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Arrow: Right 46">
                <a:extLst>
                  <a:ext uri="{FF2B5EF4-FFF2-40B4-BE49-F238E27FC236}">
                    <a16:creationId xmlns:a16="http://schemas.microsoft.com/office/drawing/2014/main" id="{9D82859B-77C5-C9FD-C205-008C8A27B13A}"/>
                  </a:ext>
                </a:extLst>
              </p:cNvPr>
              <p:cNvSpPr/>
              <p:nvPr/>
            </p:nvSpPr>
            <p:spPr>
              <a:xfrm>
                <a:off x="5206248" y="1861762"/>
                <a:ext cx="187895" cy="24412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51" name="TextBox 50">
            <a:extLst>
              <a:ext uri="{FF2B5EF4-FFF2-40B4-BE49-F238E27FC236}">
                <a16:creationId xmlns:a16="http://schemas.microsoft.com/office/drawing/2014/main" id="{B77409BC-04B6-9B07-68E0-FB8D8C2D9812}"/>
              </a:ext>
            </a:extLst>
          </p:cNvPr>
          <p:cNvSpPr txBox="1"/>
          <p:nvPr/>
        </p:nvSpPr>
        <p:spPr>
          <a:xfrm>
            <a:off x="10715217" y="660967"/>
            <a:ext cx="1377873" cy="501770"/>
          </a:xfrm>
          <a:prstGeom prst="rect">
            <a:avLst/>
          </a:prstGeom>
          <a:noFill/>
          <a:ln>
            <a:solidFill>
              <a:srgbClr val="FF0000"/>
            </a:solidFill>
          </a:ln>
        </p:spPr>
        <p:txBody>
          <a:bodyPr wrap="square" rtlCol="0">
            <a:noAutofit/>
          </a:bodyPr>
          <a:lstStyle/>
          <a:p>
            <a:pPr algn="ctr">
              <a:lnSpc>
                <a:spcPts val="1651"/>
              </a:lnSpc>
            </a:pPr>
            <a:r>
              <a:rPr lang="en-GB" sz="1200">
                <a:solidFill>
                  <a:srgbClr val="FF0000"/>
                </a:solidFill>
              </a:rPr>
              <a:t>Courtesy of Léonard Watrelot</a:t>
            </a:r>
          </a:p>
        </p:txBody>
      </p:sp>
      <p:sp>
        <p:nvSpPr>
          <p:cNvPr id="2" name="CasellaDiTesto 1">
            <a:extLst>
              <a:ext uri="{FF2B5EF4-FFF2-40B4-BE49-F238E27FC236}">
                <a16:creationId xmlns:a16="http://schemas.microsoft.com/office/drawing/2014/main" id="{FF95547D-D286-1088-D157-9E9804302299}"/>
              </a:ext>
            </a:extLst>
          </p:cNvPr>
          <p:cNvSpPr txBox="1"/>
          <p:nvPr/>
        </p:nvSpPr>
        <p:spPr>
          <a:xfrm>
            <a:off x="963982" y="819018"/>
            <a:ext cx="2597150" cy="398761"/>
          </a:xfrm>
          <a:prstGeom prst="rect">
            <a:avLst/>
          </a:prstGeom>
          <a:noFill/>
        </p:spPr>
        <p:txBody>
          <a:bodyPr wrap="square" rtlCol="0">
            <a:noAutofit/>
          </a:bodyPr>
          <a:lstStyle/>
          <a:p>
            <a:pPr>
              <a:lnSpc>
                <a:spcPts val="1651"/>
              </a:lnSpc>
            </a:pPr>
            <a:r>
              <a:rPr lang="en-GB" sz="3600">
                <a:solidFill>
                  <a:schemeClr val="accent6"/>
                </a:solidFill>
              </a:rPr>
              <a:t>Alignment</a:t>
            </a:r>
          </a:p>
        </p:txBody>
      </p:sp>
      <p:sp>
        <p:nvSpPr>
          <p:cNvPr id="3" name="Ovale 2">
            <a:extLst>
              <a:ext uri="{FF2B5EF4-FFF2-40B4-BE49-F238E27FC236}">
                <a16:creationId xmlns:a16="http://schemas.microsoft.com/office/drawing/2014/main" id="{A1E22EB8-3446-715B-5391-09D36AD8E732}"/>
              </a:ext>
            </a:extLst>
          </p:cNvPr>
          <p:cNvSpPr/>
          <p:nvPr/>
        </p:nvSpPr>
        <p:spPr>
          <a:xfrm>
            <a:off x="370257" y="637301"/>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48" name="CasellaDiTesto 47">
            <a:extLst>
              <a:ext uri="{FF2B5EF4-FFF2-40B4-BE49-F238E27FC236}">
                <a16:creationId xmlns:a16="http://schemas.microsoft.com/office/drawing/2014/main" id="{7D4F4EB5-B59A-64DC-4347-4F9851F4A4F1}"/>
              </a:ext>
            </a:extLst>
          </p:cNvPr>
          <p:cNvSpPr txBox="1"/>
          <p:nvPr/>
        </p:nvSpPr>
        <p:spPr>
          <a:xfrm>
            <a:off x="246432" y="744010"/>
            <a:ext cx="717550" cy="398761"/>
          </a:xfrm>
          <a:prstGeom prst="rect">
            <a:avLst/>
          </a:prstGeom>
          <a:noFill/>
        </p:spPr>
        <p:txBody>
          <a:bodyPr wrap="square" rtlCol="0">
            <a:noAutofit/>
          </a:bodyPr>
          <a:lstStyle/>
          <a:p>
            <a:pPr algn="ctr">
              <a:lnSpc>
                <a:spcPts val="1651"/>
              </a:lnSpc>
            </a:pPr>
            <a:r>
              <a:rPr lang="en-GB" sz="2800">
                <a:solidFill>
                  <a:schemeClr val="bg1"/>
                </a:solidFill>
              </a:rPr>
              <a:t>2</a:t>
            </a:r>
          </a:p>
        </p:txBody>
      </p:sp>
    </p:spTree>
    <p:extLst>
      <p:ext uri="{BB962C8B-B14F-4D97-AF65-F5344CB8AC3E}">
        <p14:creationId xmlns:p14="http://schemas.microsoft.com/office/powerpoint/2010/main" val="931847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500"/>
                                        <p:tgtEl>
                                          <p:spTgt spid="5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500"/>
                                        <p:tgtEl>
                                          <p:spTgt spid="5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500"/>
                                        <p:tgtEl>
                                          <p:spTgt spid="5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3"/>
                                        </p:tgtEl>
                                        <p:attrNameLst>
                                          <p:attrName>style.visibility</p:attrName>
                                        </p:attrNameLst>
                                      </p:cBhvr>
                                      <p:to>
                                        <p:strVal val="visible"/>
                                      </p:to>
                                    </p:set>
                                    <p:animEffect transition="in" filter="fade">
                                      <p:cBhvr>
                                        <p:cTn id="32" dur="500"/>
                                        <p:tgtEl>
                                          <p:spTgt spid="6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fade">
                                      <p:cBhvr>
                                        <p:cTn id="42" dur="500"/>
                                        <p:tgtEl>
                                          <p:spTgt spid="6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500"/>
                                        <p:tgtEl>
                                          <p:spTgt spid="6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C036C8B9-6A48-451E-B6EE-F493C8CC0082}"/>
              </a:ext>
            </a:extLst>
          </p:cNvPr>
          <p:cNvSpPr>
            <a:spLocks noGrp="1"/>
          </p:cNvSpPr>
          <p:nvPr>
            <p:ph type="sldNum" sz="quarter" idx="10"/>
          </p:nvPr>
        </p:nvSpPr>
        <p:spPr/>
        <p:txBody>
          <a:bodyPr wrap="none" anchor="ctr">
            <a:normAutofit fontScale="25000" lnSpcReduction="20000"/>
          </a:bodyPr>
          <a:lstStyle/>
          <a:p>
            <a:pPr>
              <a:spcAft>
                <a:spcPts val="300"/>
              </a:spcAft>
            </a:pPr>
            <a:fld id="{88A1DFE4-5FC5-43BD-BB7E-75EAD82B965F}" type="slidenum">
              <a:rPr lang="en-US" noProof="0" smtClean="0"/>
              <a:pPr>
                <a:spcAft>
                  <a:spcPts val="300"/>
                </a:spcAft>
              </a:pPr>
              <a:t>13</a:t>
            </a:fld>
            <a:endParaRPr lang="en-US" noProof="0"/>
          </a:p>
        </p:txBody>
      </p:sp>
      <p:sp>
        <p:nvSpPr>
          <p:cNvPr id="3" name="Text Placeholder 2"/>
          <p:cNvSpPr>
            <a:spLocks noGrp="1"/>
          </p:cNvSpPr>
          <p:nvPr>
            <p:ph type="body" sz="quarter" idx="11"/>
          </p:nvPr>
        </p:nvSpPr>
        <p:spPr>
          <a:xfrm>
            <a:off x="282749" y="1493741"/>
            <a:ext cx="5364000" cy="1477328"/>
          </a:xfrm>
          <a:noFill/>
        </p:spPr>
        <p:txBody>
          <a:bodyPr wrap="square">
            <a:spAutoFit/>
          </a:bodyPr>
          <a:lstStyle/>
          <a:p>
            <a:pPr defTabSz="914400">
              <a:lnSpc>
                <a:spcPct val="100000"/>
              </a:lnSpc>
            </a:pPr>
            <a:r>
              <a:rPr lang="en-US" b="0"/>
              <a:t>It is important to pay attention to the safety system: </a:t>
            </a:r>
          </a:p>
          <a:p>
            <a:pPr marL="285750" indent="-285750" defTabSz="914400">
              <a:lnSpc>
                <a:spcPct val="100000"/>
              </a:lnSpc>
              <a:buFont typeface="Wingdings" panose="05000000000000000000" pitchFamily="2" charset="2"/>
              <a:buChar char="Ø"/>
            </a:pPr>
            <a:r>
              <a:rPr lang="en-US" b="0"/>
              <a:t>Access control; </a:t>
            </a:r>
          </a:p>
          <a:p>
            <a:pPr marL="285750" indent="-285750" defTabSz="914400">
              <a:lnSpc>
                <a:spcPct val="100000"/>
              </a:lnSpc>
              <a:buFont typeface="Wingdings" panose="05000000000000000000" pitchFamily="2" charset="2"/>
              <a:buChar char="Ø"/>
            </a:pPr>
            <a:r>
              <a:rPr lang="en-GB" b="0"/>
              <a:t>Fire detection system</a:t>
            </a:r>
          </a:p>
          <a:p>
            <a:pPr marL="285750" indent="-285750" defTabSz="914400">
              <a:lnSpc>
                <a:spcPct val="100000"/>
              </a:lnSpc>
              <a:buFont typeface="Wingdings" panose="05000000000000000000" pitchFamily="2" charset="2"/>
              <a:buChar char="Ø"/>
            </a:pPr>
            <a:r>
              <a:rPr lang="en-GB" b="0"/>
              <a:t>ODH (Oxygen deficiency hazard) detection system</a:t>
            </a:r>
          </a:p>
        </p:txBody>
      </p:sp>
      <p:sp>
        <p:nvSpPr>
          <p:cNvPr id="7" name="CasellaDiTesto 6">
            <a:extLst>
              <a:ext uri="{FF2B5EF4-FFF2-40B4-BE49-F238E27FC236}">
                <a16:creationId xmlns:a16="http://schemas.microsoft.com/office/drawing/2014/main" id="{17FCBA42-C400-AA5F-DB75-F86F33F6A253}"/>
              </a:ext>
            </a:extLst>
          </p:cNvPr>
          <p:cNvSpPr txBox="1"/>
          <p:nvPr/>
        </p:nvSpPr>
        <p:spPr>
          <a:xfrm>
            <a:off x="920500" y="870694"/>
            <a:ext cx="10640697" cy="398761"/>
          </a:xfrm>
          <a:prstGeom prst="rect">
            <a:avLst/>
          </a:prstGeom>
          <a:noFill/>
        </p:spPr>
        <p:txBody>
          <a:bodyPr wrap="square" rtlCol="0">
            <a:noAutofit/>
          </a:bodyPr>
          <a:lstStyle>
            <a:defPPr>
              <a:defRPr lang="it-IT"/>
            </a:defPPr>
            <a:lvl1pPr>
              <a:lnSpc>
                <a:spcPts val="1651"/>
              </a:lnSpc>
              <a:defRPr>
                <a:solidFill>
                  <a:schemeClr val="accent6"/>
                </a:solidFill>
              </a:defRPr>
            </a:lvl1pPr>
          </a:lstStyle>
          <a:p>
            <a:r>
              <a:rPr lang="en-US" sz="3600"/>
              <a:t>Safety Systems</a:t>
            </a:r>
            <a:br>
              <a:rPr lang="en-US" sz="3600"/>
            </a:br>
            <a:endParaRPr lang="en-GB" sz="3600"/>
          </a:p>
        </p:txBody>
      </p:sp>
      <p:sp>
        <p:nvSpPr>
          <p:cNvPr id="8" name="Ovale 7">
            <a:extLst>
              <a:ext uri="{FF2B5EF4-FFF2-40B4-BE49-F238E27FC236}">
                <a16:creationId xmlns:a16="http://schemas.microsoft.com/office/drawing/2014/main" id="{CE6251A5-3869-9B9E-6894-AAD723E2179F}"/>
              </a:ext>
            </a:extLst>
          </p:cNvPr>
          <p:cNvSpPr/>
          <p:nvPr/>
        </p:nvSpPr>
        <p:spPr>
          <a:xfrm>
            <a:off x="355450" y="712843"/>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9" name="CasellaDiTesto 8">
            <a:extLst>
              <a:ext uri="{FF2B5EF4-FFF2-40B4-BE49-F238E27FC236}">
                <a16:creationId xmlns:a16="http://schemas.microsoft.com/office/drawing/2014/main" id="{2D11BC7E-CC85-2DF2-C932-13DC02D3A6CD}"/>
              </a:ext>
            </a:extLst>
          </p:cNvPr>
          <p:cNvSpPr txBox="1"/>
          <p:nvPr/>
        </p:nvSpPr>
        <p:spPr>
          <a:xfrm>
            <a:off x="231625" y="819552"/>
            <a:ext cx="717550" cy="398761"/>
          </a:xfrm>
          <a:prstGeom prst="rect">
            <a:avLst/>
          </a:prstGeom>
          <a:noFill/>
        </p:spPr>
        <p:txBody>
          <a:bodyPr wrap="square" rtlCol="0">
            <a:noAutofit/>
          </a:bodyPr>
          <a:lstStyle/>
          <a:p>
            <a:pPr algn="ctr">
              <a:lnSpc>
                <a:spcPts val="1651"/>
              </a:lnSpc>
            </a:pPr>
            <a:r>
              <a:rPr lang="en-GB" sz="2800">
                <a:solidFill>
                  <a:schemeClr val="bg1"/>
                </a:solidFill>
              </a:rPr>
              <a:t>3</a:t>
            </a:r>
          </a:p>
        </p:txBody>
      </p:sp>
      <p:sp>
        <p:nvSpPr>
          <p:cNvPr id="10" name="Freccia a destra 9">
            <a:extLst>
              <a:ext uri="{FF2B5EF4-FFF2-40B4-BE49-F238E27FC236}">
                <a16:creationId xmlns:a16="http://schemas.microsoft.com/office/drawing/2014/main" id="{A91880E7-F705-8C20-F30F-30977548CB4A}"/>
              </a:ext>
            </a:extLst>
          </p:cNvPr>
          <p:cNvSpPr/>
          <p:nvPr/>
        </p:nvSpPr>
        <p:spPr>
          <a:xfrm>
            <a:off x="5306168" y="2180646"/>
            <a:ext cx="681162" cy="30612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CasellaDiTesto 10">
            <a:extLst>
              <a:ext uri="{FF2B5EF4-FFF2-40B4-BE49-F238E27FC236}">
                <a16:creationId xmlns:a16="http://schemas.microsoft.com/office/drawing/2014/main" id="{DB41A8BE-2BE7-2BCE-DFE2-32E922F8EC08}"/>
              </a:ext>
            </a:extLst>
          </p:cNvPr>
          <p:cNvSpPr txBox="1"/>
          <p:nvPr/>
        </p:nvSpPr>
        <p:spPr>
          <a:xfrm>
            <a:off x="6066845" y="2068596"/>
            <a:ext cx="5788550" cy="902473"/>
          </a:xfrm>
          <a:prstGeom prst="rect">
            <a:avLst/>
          </a:prstGeom>
          <a:noFill/>
        </p:spPr>
        <p:txBody>
          <a:bodyPr wrap="square" rtlCol="0">
            <a:noAutofit/>
          </a:bodyPr>
          <a:lstStyle/>
          <a:p>
            <a:pPr algn="ctr">
              <a:lnSpc>
                <a:spcPts val="1651"/>
              </a:lnSpc>
            </a:pPr>
            <a:r>
              <a:rPr lang="en-GB" sz="2000">
                <a:solidFill>
                  <a:srgbClr val="FF0000"/>
                </a:solidFill>
              </a:rPr>
              <a:t>Active safety system, evacuation plan, training, etc. </a:t>
            </a:r>
          </a:p>
        </p:txBody>
      </p:sp>
      <p:sp>
        <p:nvSpPr>
          <p:cNvPr id="14" name="CasellaDiTesto 13">
            <a:extLst>
              <a:ext uri="{FF2B5EF4-FFF2-40B4-BE49-F238E27FC236}">
                <a16:creationId xmlns:a16="http://schemas.microsoft.com/office/drawing/2014/main" id="{ACB10A63-F1C3-1D25-C9F6-E1313C297EF6}"/>
              </a:ext>
            </a:extLst>
          </p:cNvPr>
          <p:cNvSpPr txBox="1"/>
          <p:nvPr/>
        </p:nvSpPr>
        <p:spPr>
          <a:xfrm>
            <a:off x="920500" y="3319248"/>
            <a:ext cx="10640697" cy="398761"/>
          </a:xfrm>
          <a:prstGeom prst="rect">
            <a:avLst/>
          </a:prstGeom>
          <a:noFill/>
        </p:spPr>
        <p:txBody>
          <a:bodyPr wrap="square" rtlCol="0">
            <a:noAutofit/>
          </a:bodyPr>
          <a:lstStyle>
            <a:defPPr>
              <a:defRPr lang="it-IT"/>
            </a:defPPr>
            <a:lvl1pPr>
              <a:lnSpc>
                <a:spcPts val="1651"/>
              </a:lnSpc>
              <a:defRPr>
                <a:solidFill>
                  <a:schemeClr val="accent6"/>
                </a:solidFill>
              </a:defRPr>
            </a:lvl1pPr>
          </a:lstStyle>
          <a:p>
            <a:r>
              <a:rPr lang="en-US" sz="3600"/>
              <a:t>Transport Logistics and Survey</a:t>
            </a:r>
            <a:br>
              <a:rPr lang="en-US" sz="3600"/>
            </a:br>
            <a:endParaRPr lang="en-GB" sz="3600"/>
          </a:p>
        </p:txBody>
      </p:sp>
      <p:sp>
        <p:nvSpPr>
          <p:cNvPr id="15" name="Ovale 14">
            <a:extLst>
              <a:ext uri="{FF2B5EF4-FFF2-40B4-BE49-F238E27FC236}">
                <a16:creationId xmlns:a16="http://schemas.microsoft.com/office/drawing/2014/main" id="{5F67B3C9-D29E-0944-9EC5-C573B31D1AF0}"/>
              </a:ext>
            </a:extLst>
          </p:cNvPr>
          <p:cNvSpPr/>
          <p:nvPr/>
        </p:nvSpPr>
        <p:spPr>
          <a:xfrm>
            <a:off x="355450" y="3161397"/>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6" name="CasellaDiTesto 15">
            <a:extLst>
              <a:ext uri="{FF2B5EF4-FFF2-40B4-BE49-F238E27FC236}">
                <a16:creationId xmlns:a16="http://schemas.microsoft.com/office/drawing/2014/main" id="{202FEA71-E23C-5C99-B015-5EC888600745}"/>
              </a:ext>
            </a:extLst>
          </p:cNvPr>
          <p:cNvSpPr txBox="1"/>
          <p:nvPr/>
        </p:nvSpPr>
        <p:spPr>
          <a:xfrm>
            <a:off x="231625" y="3268106"/>
            <a:ext cx="717550" cy="398761"/>
          </a:xfrm>
          <a:prstGeom prst="rect">
            <a:avLst/>
          </a:prstGeom>
          <a:noFill/>
        </p:spPr>
        <p:txBody>
          <a:bodyPr wrap="square" rtlCol="0">
            <a:noAutofit/>
          </a:bodyPr>
          <a:lstStyle/>
          <a:p>
            <a:pPr algn="ctr">
              <a:lnSpc>
                <a:spcPts val="1651"/>
              </a:lnSpc>
            </a:pPr>
            <a:r>
              <a:rPr lang="en-GB" sz="2800">
                <a:solidFill>
                  <a:schemeClr val="bg1"/>
                </a:solidFill>
              </a:rPr>
              <a:t>3</a:t>
            </a:r>
          </a:p>
        </p:txBody>
      </p:sp>
      <p:grpSp>
        <p:nvGrpSpPr>
          <p:cNvPr id="23" name="Gruppo 22">
            <a:extLst>
              <a:ext uri="{FF2B5EF4-FFF2-40B4-BE49-F238E27FC236}">
                <a16:creationId xmlns:a16="http://schemas.microsoft.com/office/drawing/2014/main" id="{6545B460-FF7B-778E-8379-F9C4EB109486}"/>
              </a:ext>
            </a:extLst>
          </p:cNvPr>
          <p:cNvGrpSpPr/>
          <p:nvPr/>
        </p:nvGrpSpPr>
        <p:grpSpPr>
          <a:xfrm>
            <a:off x="41439" y="3861982"/>
            <a:ext cx="3971122" cy="2780757"/>
            <a:chOff x="41439" y="3861982"/>
            <a:chExt cx="3971122" cy="2780757"/>
          </a:xfrm>
        </p:grpSpPr>
        <p:pic>
          <p:nvPicPr>
            <p:cNvPr id="19" name="Picture 10">
              <a:extLst>
                <a:ext uri="{FF2B5EF4-FFF2-40B4-BE49-F238E27FC236}">
                  <a16:creationId xmlns:a16="http://schemas.microsoft.com/office/drawing/2014/main" id="{829B0573-9E84-B1F0-00E0-953D0259C1CA}"/>
                </a:ext>
              </a:extLst>
            </p:cNvPr>
            <p:cNvPicPr>
              <a:picLocks noChangeAspect="1"/>
            </p:cNvPicPr>
            <p:nvPr/>
          </p:nvPicPr>
          <p:blipFill rotWithShape="1">
            <a:blip r:embed="rId2"/>
            <a:srcRect l="46743" t="28456" r="4981" b="20613"/>
            <a:stretch/>
          </p:blipFill>
          <p:spPr>
            <a:xfrm>
              <a:off x="355450" y="3861982"/>
              <a:ext cx="3657111" cy="2411425"/>
            </a:xfrm>
            <a:prstGeom prst="rect">
              <a:avLst/>
            </a:prstGeom>
          </p:spPr>
        </p:pic>
        <p:sp>
          <p:nvSpPr>
            <p:cNvPr id="20" name="TextBox 11">
              <a:extLst>
                <a:ext uri="{FF2B5EF4-FFF2-40B4-BE49-F238E27FC236}">
                  <a16:creationId xmlns:a16="http://schemas.microsoft.com/office/drawing/2014/main" id="{0E01EFAF-7FFE-8127-1D6D-46F0FC8D8583}"/>
                </a:ext>
              </a:extLst>
            </p:cNvPr>
            <p:cNvSpPr txBox="1"/>
            <p:nvPr/>
          </p:nvSpPr>
          <p:spPr>
            <a:xfrm>
              <a:off x="435577" y="6273407"/>
              <a:ext cx="3386504" cy="369332"/>
            </a:xfrm>
            <a:prstGeom prst="rect">
              <a:avLst/>
            </a:prstGeom>
            <a:noFill/>
          </p:spPr>
          <p:txBody>
            <a:bodyPr wrap="none" rtlCol="0">
              <a:spAutoFit/>
            </a:bodyPr>
            <a:lstStyle/>
            <a:p>
              <a:r>
                <a:rPr lang="en-US"/>
                <a:t>Centralized traffic management</a:t>
              </a:r>
              <a:endParaRPr lang="en-GB"/>
            </a:p>
          </p:txBody>
        </p:sp>
        <p:sp>
          <p:nvSpPr>
            <p:cNvPr id="21" name="Rectangle 12">
              <a:extLst>
                <a:ext uri="{FF2B5EF4-FFF2-40B4-BE49-F238E27FC236}">
                  <a16:creationId xmlns:a16="http://schemas.microsoft.com/office/drawing/2014/main" id="{ACDA3156-852C-2E83-4F7C-092B81EA5400}"/>
                </a:ext>
              </a:extLst>
            </p:cNvPr>
            <p:cNvSpPr/>
            <p:nvPr/>
          </p:nvSpPr>
          <p:spPr>
            <a:xfrm>
              <a:off x="229330" y="3934628"/>
              <a:ext cx="788276" cy="104446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13">
              <a:extLst>
                <a:ext uri="{FF2B5EF4-FFF2-40B4-BE49-F238E27FC236}">
                  <a16:creationId xmlns:a16="http://schemas.microsoft.com/office/drawing/2014/main" id="{72221A3A-835F-783B-3F3D-287B70EA4E42}"/>
                </a:ext>
              </a:extLst>
            </p:cNvPr>
            <p:cNvSpPr/>
            <p:nvPr/>
          </p:nvSpPr>
          <p:spPr>
            <a:xfrm>
              <a:off x="41439" y="5480437"/>
              <a:ext cx="788276" cy="63503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9" name="CasellaDiTesto 28">
            <a:extLst>
              <a:ext uri="{FF2B5EF4-FFF2-40B4-BE49-F238E27FC236}">
                <a16:creationId xmlns:a16="http://schemas.microsoft.com/office/drawing/2014/main" id="{DACF289C-6C4A-FF67-FC8E-BB5A2857DD6F}"/>
              </a:ext>
            </a:extLst>
          </p:cNvPr>
          <p:cNvSpPr txBox="1"/>
          <p:nvPr/>
        </p:nvSpPr>
        <p:spPr>
          <a:xfrm>
            <a:off x="41439" y="3652405"/>
            <a:ext cx="2851538" cy="369332"/>
          </a:xfrm>
          <a:prstGeom prst="rect">
            <a:avLst/>
          </a:prstGeom>
          <a:noFill/>
        </p:spPr>
        <p:txBody>
          <a:bodyPr wrap="square">
            <a:spAutoFit/>
          </a:bodyPr>
          <a:lstStyle/>
          <a:p>
            <a:r>
              <a:rPr lang="en-GB"/>
              <a:t>Courtesy of R. </a:t>
            </a:r>
            <a:r>
              <a:rPr lang="en-GB" err="1"/>
              <a:t>Rinaldesi</a:t>
            </a:r>
            <a:endParaRPr lang="en-GB"/>
          </a:p>
        </p:txBody>
      </p:sp>
      <p:sp>
        <p:nvSpPr>
          <p:cNvPr id="31" name="CasellaDiTesto 30">
            <a:extLst>
              <a:ext uri="{FF2B5EF4-FFF2-40B4-BE49-F238E27FC236}">
                <a16:creationId xmlns:a16="http://schemas.microsoft.com/office/drawing/2014/main" id="{40926F3D-3ED9-C300-0794-CEADC031F322}"/>
              </a:ext>
            </a:extLst>
          </p:cNvPr>
          <p:cNvSpPr txBox="1"/>
          <p:nvPr/>
        </p:nvSpPr>
        <p:spPr>
          <a:xfrm>
            <a:off x="8667107" y="3114446"/>
            <a:ext cx="3524893" cy="646331"/>
          </a:xfrm>
          <a:prstGeom prst="rect">
            <a:avLst/>
          </a:prstGeom>
          <a:noFill/>
        </p:spPr>
        <p:txBody>
          <a:bodyPr wrap="square">
            <a:spAutoFit/>
          </a:bodyPr>
          <a:lstStyle/>
          <a:p>
            <a:r>
              <a:rPr lang="en-GB" b="1">
                <a:solidFill>
                  <a:srgbClr val="1A63A0"/>
                </a:solidFill>
                <a:highlight>
                  <a:srgbClr val="FFFFFF"/>
                </a:highlight>
                <a:latin typeface="Roboto" panose="02000000000000000000" pitchFamily="2" charset="0"/>
              </a:rPr>
              <a:t>B O Müller</a:t>
            </a:r>
            <a:endParaRPr lang="en-US"/>
          </a:p>
          <a:p>
            <a:r>
              <a:rPr lang="en-US">
                <a:highlight>
                  <a:srgbClr val="FFFF00"/>
                </a:highlight>
              </a:rPr>
              <a:t>Autonomous personnel transport</a:t>
            </a:r>
          </a:p>
        </p:txBody>
      </p:sp>
      <p:pic>
        <p:nvPicPr>
          <p:cNvPr id="32" name="Picture 12">
            <a:extLst>
              <a:ext uri="{FF2B5EF4-FFF2-40B4-BE49-F238E27FC236}">
                <a16:creationId xmlns:a16="http://schemas.microsoft.com/office/drawing/2014/main" id="{C5423D14-0152-A39E-A3B3-D86BA8638644}"/>
              </a:ext>
            </a:extLst>
          </p:cNvPr>
          <p:cNvPicPr>
            <a:picLocks noChangeAspect="1"/>
          </p:cNvPicPr>
          <p:nvPr/>
        </p:nvPicPr>
        <p:blipFill rotWithShape="1">
          <a:blip r:embed="rId3"/>
          <a:srcRect l="51724" t="20675" r="11398" b="20000"/>
          <a:stretch/>
        </p:blipFill>
        <p:spPr>
          <a:xfrm>
            <a:off x="9115699" y="3803546"/>
            <a:ext cx="3034862" cy="3051366"/>
          </a:xfrm>
          <a:prstGeom prst="rect">
            <a:avLst/>
          </a:prstGeom>
        </p:spPr>
      </p:pic>
      <p:sp>
        <p:nvSpPr>
          <p:cNvPr id="33" name="CasellaDiTesto 32">
            <a:extLst>
              <a:ext uri="{FF2B5EF4-FFF2-40B4-BE49-F238E27FC236}">
                <a16:creationId xmlns:a16="http://schemas.microsoft.com/office/drawing/2014/main" id="{0968D0E8-8E44-3D5E-048C-556B9CD700A4}"/>
              </a:ext>
            </a:extLst>
          </p:cNvPr>
          <p:cNvSpPr txBox="1"/>
          <p:nvPr/>
        </p:nvSpPr>
        <p:spPr>
          <a:xfrm>
            <a:off x="4659464" y="4068011"/>
            <a:ext cx="4039263" cy="2047461"/>
          </a:xfrm>
          <a:prstGeom prst="rect">
            <a:avLst/>
          </a:prstGeom>
          <a:noFill/>
        </p:spPr>
        <p:txBody>
          <a:bodyPr wrap="square" rtlCol="0">
            <a:noAutofit/>
          </a:bodyPr>
          <a:lstStyle/>
          <a:p>
            <a:r>
              <a:rPr lang="en-GB"/>
              <a:t>It is crucial to know how to move personnel and goods in the tunnel and it is something that has to be investigated at the beginning, in order to foresee the space and the required tools inside the tunnel.  </a:t>
            </a:r>
          </a:p>
        </p:txBody>
      </p:sp>
    </p:spTree>
    <p:extLst>
      <p:ext uri="{BB962C8B-B14F-4D97-AF65-F5344CB8AC3E}">
        <p14:creationId xmlns:p14="http://schemas.microsoft.com/office/powerpoint/2010/main" val="1838923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500"/>
                                        <p:tgtEl>
                                          <p:spTgt spid="29"/>
                                        </p:tgtEl>
                                      </p:cBhvr>
                                    </p:animEffect>
                                  </p:childTnLst>
                                </p:cTn>
                              </p:par>
                              <p:par>
                                <p:cTn id="45" presetID="10" presetClass="entr" presetSubtype="0"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animBg="1"/>
      <p:bldP spid="11" grpId="0"/>
      <p:bldP spid="14" grpId="0"/>
      <p:bldP spid="15" grpId="0" animBg="1"/>
      <p:bldP spid="16" grpId="0"/>
      <p:bldP spid="29" grpId="0"/>
      <p:bldP spid="31"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4">
            <a:extLst>
              <a:ext uri="{FF2B5EF4-FFF2-40B4-BE49-F238E27FC236}">
                <a16:creationId xmlns:a16="http://schemas.microsoft.com/office/drawing/2014/main" id="{067D3FF1-9D3E-60F9-E0AA-0DBF00230F60}"/>
              </a:ext>
            </a:extLst>
          </p:cNvPr>
          <p:cNvPicPr>
            <a:picLocks noChangeAspect="1"/>
          </p:cNvPicPr>
          <p:nvPr/>
        </p:nvPicPr>
        <p:blipFill rotWithShape="1">
          <a:blip r:embed="rId2"/>
          <a:srcRect t="5307" b="8381"/>
          <a:stretch/>
        </p:blipFill>
        <p:spPr>
          <a:xfrm>
            <a:off x="3132518" y="3841735"/>
            <a:ext cx="5260082" cy="2762561"/>
          </a:xfrm>
          <a:prstGeom prst="rect">
            <a:avLst/>
          </a:prstGeom>
        </p:spPr>
      </p:pic>
      <p:sp>
        <p:nvSpPr>
          <p:cNvPr id="2" name="Segnaposto numero diapositiva 1">
            <a:extLst>
              <a:ext uri="{FF2B5EF4-FFF2-40B4-BE49-F238E27FC236}">
                <a16:creationId xmlns:a16="http://schemas.microsoft.com/office/drawing/2014/main" id="{A8055806-B389-43D7-AF7E-226689984C1F}"/>
              </a:ext>
            </a:extLst>
          </p:cNvPr>
          <p:cNvSpPr>
            <a:spLocks noGrp="1"/>
          </p:cNvSpPr>
          <p:nvPr>
            <p:ph type="sldNum" sz="quarter" idx="10"/>
          </p:nvPr>
        </p:nvSpPr>
        <p:spPr/>
        <p:txBody>
          <a:bodyPr/>
          <a:lstStyle/>
          <a:p>
            <a:fld id="{88A1DFE4-5FC5-43BD-BB7E-75EAD82B965F}" type="slidenum">
              <a:rPr lang="en-US" noProof="0" smtClean="0"/>
              <a:pPr/>
              <a:t>14</a:t>
            </a:fld>
            <a:endParaRPr lang="en-US" noProof="0"/>
          </a:p>
        </p:txBody>
      </p:sp>
      <p:sp>
        <p:nvSpPr>
          <p:cNvPr id="8" name="CasellaDiTesto 7">
            <a:extLst>
              <a:ext uri="{FF2B5EF4-FFF2-40B4-BE49-F238E27FC236}">
                <a16:creationId xmlns:a16="http://schemas.microsoft.com/office/drawing/2014/main" id="{8EF25DD3-D1DF-42ED-8A2F-958240EA3869}"/>
              </a:ext>
            </a:extLst>
          </p:cNvPr>
          <p:cNvSpPr txBox="1"/>
          <p:nvPr/>
        </p:nvSpPr>
        <p:spPr>
          <a:xfrm>
            <a:off x="877542" y="609121"/>
            <a:ext cx="8910513" cy="398761"/>
          </a:xfrm>
          <a:prstGeom prst="rect">
            <a:avLst/>
          </a:prstGeom>
          <a:noFill/>
        </p:spPr>
        <p:txBody>
          <a:bodyPr wrap="square" rtlCol="0">
            <a:noAutofit/>
          </a:bodyPr>
          <a:lstStyle>
            <a:defPPr>
              <a:defRPr lang="it-IT"/>
            </a:defPPr>
            <a:lvl1pPr>
              <a:lnSpc>
                <a:spcPts val="1651"/>
              </a:lnSpc>
              <a:defRPr>
                <a:solidFill>
                  <a:schemeClr val="accent6"/>
                </a:solidFill>
              </a:defRPr>
            </a:lvl1pPr>
          </a:lstStyle>
          <a:p>
            <a:pPr>
              <a:lnSpc>
                <a:spcPct val="100000"/>
              </a:lnSpc>
            </a:pPr>
            <a:r>
              <a:rPr lang="en-GB" sz="3600"/>
              <a:t>Accelerator and detector components</a:t>
            </a:r>
          </a:p>
        </p:txBody>
      </p:sp>
      <p:sp>
        <p:nvSpPr>
          <p:cNvPr id="9" name="Ovale 8">
            <a:extLst>
              <a:ext uri="{FF2B5EF4-FFF2-40B4-BE49-F238E27FC236}">
                <a16:creationId xmlns:a16="http://schemas.microsoft.com/office/drawing/2014/main" id="{B0009FF6-74D2-46B8-637F-A773D160AC6B}"/>
              </a:ext>
            </a:extLst>
          </p:cNvPr>
          <p:cNvSpPr/>
          <p:nvPr/>
        </p:nvSpPr>
        <p:spPr>
          <a:xfrm>
            <a:off x="283818" y="641298"/>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0" name="CasellaDiTesto 9">
            <a:extLst>
              <a:ext uri="{FF2B5EF4-FFF2-40B4-BE49-F238E27FC236}">
                <a16:creationId xmlns:a16="http://schemas.microsoft.com/office/drawing/2014/main" id="{960BBD4F-D1FF-1C44-E92B-38D56E892E14}"/>
              </a:ext>
            </a:extLst>
          </p:cNvPr>
          <p:cNvSpPr txBox="1"/>
          <p:nvPr/>
        </p:nvSpPr>
        <p:spPr>
          <a:xfrm>
            <a:off x="159993" y="748007"/>
            <a:ext cx="717550" cy="398761"/>
          </a:xfrm>
          <a:prstGeom prst="rect">
            <a:avLst/>
          </a:prstGeom>
          <a:noFill/>
        </p:spPr>
        <p:txBody>
          <a:bodyPr wrap="square" rtlCol="0">
            <a:noAutofit/>
          </a:bodyPr>
          <a:lstStyle/>
          <a:p>
            <a:pPr algn="ctr">
              <a:lnSpc>
                <a:spcPts val="1651"/>
              </a:lnSpc>
            </a:pPr>
            <a:r>
              <a:rPr lang="en-GB" sz="2800">
                <a:solidFill>
                  <a:schemeClr val="bg1"/>
                </a:solidFill>
              </a:rPr>
              <a:t>4</a:t>
            </a:r>
          </a:p>
        </p:txBody>
      </p:sp>
      <p:sp>
        <p:nvSpPr>
          <p:cNvPr id="11" name="CasellaDiTesto 10">
            <a:extLst>
              <a:ext uri="{FF2B5EF4-FFF2-40B4-BE49-F238E27FC236}">
                <a16:creationId xmlns:a16="http://schemas.microsoft.com/office/drawing/2014/main" id="{3DFAEB8A-62F5-7537-52E2-2B2DA2A9E7F3}"/>
              </a:ext>
            </a:extLst>
          </p:cNvPr>
          <p:cNvSpPr txBox="1"/>
          <p:nvPr/>
        </p:nvSpPr>
        <p:spPr>
          <a:xfrm>
            <a:off x="159993" y="1285654"/>
            <a:ext cx="11647694" cy="707666"/>
          </a:xfrm>
          <a:prstGeom prst="rect">
            <a:avLst/>
          </a:prstGeom>
          <a:noFill/>
        </p:spPr>
        <p:txBody>
          <a:bodyPr wrap="square" rtlCol="0">
            <a:noAutofit/>
          </a:bodyPr>
          <a:lstStyle/>
          <a:p>
            <a:pPr algn="just"/>
            <a:r>
              <a:rPr lang="en-GB" sz="1600"/>
              <a:t>Another important aspect of the question “</a:t>
            </a:r>
            <a:r>
              <a:rPr lang="en-US" sz="1600"/>
              <a:t>How to build a future collider?</a:t>
            </a:r>
            <a:r>
              <a:rPr lang="en-GB" sz="1600"/>
              <a:t>” is the design of all the mechanical components needed, from the accelerator side and detector side. </a:t>
            </a:r>
          </a:p>
        </p:txBody>
      </p:sp>
      <p:sp>
        <p:nvSpPr>
          <p:cNvPr id="12" name="CasellaDiTesto 11">
            <a:extLst>
              <a:ext uri="{FF2B5EF4-FFF2-40B4-BE49-F238E27FC236}">
                <a16:creationId xmlns:a16="http://schemas.microsoft.com/office/drawing/2014/main" id="{F948C69E-1582-EE48-2E17-854F4EE1DCE2}"/>
              </a:ext>
            </a:extLst>
          </p:cNvPr>
          <p:cNvSpPr txBox="1"/>
          <p:nvPr/>
        </p:nvSpPr>
        <p:spPr>
          <a:xfrm>
            <a:off x="220207" y="2533074"/>
            <a:ext cx="1171271" cy="403529"/>
          </a:xfrm>
          <a:prstGeom prst="rect">
            <a:avLst/>
          </a:prstGeom>
          <a:noFill/>
          <a:ln w="28575">
            <a:solidFill>
              <a:srgbClr val="FF0000"/>
            </a:solidFill>
          </a:ln>
        </p:spPr>
        <p:txBody>
          <a:bodyPr wrap="square" rtlCol="0">
            <a:noAutofit/>
          </a:bodyPr>
          <a:lstStyle/>
          <a:p>
            <a:pPr algn="ctr">
              <a:lnSpc>
                <a:spcPts val="1651"/>
              </a:lnSpc>
            </a:pPr>
            <a:r>
              <a:rPr lang="en-GB" sz="1600"/>
              <a:t>Concept</a:t>
            </a:r>
            <a:endParaRPr lang="en-GB" sz="1200"/>
          </a:p>
        </p:txBody>
      </p:sp>
      <p:sp>
        <p:nvSpPr>
          <p:cNvPr id="13" name="CasellaDiTesto 12">
            <a:extLst>
              <a:ext uri="{FF2B5EF4-FFF2-40B4-BE49-F238E27FC236}">
                <a16:creationId xmlns:a16="http://schemas.microsoft.com/office/drawing/2014/main" id="{24588BCE-BE75-B7FB-21C8-75A8774B0163}"/>
              </a:ext>
            </a:extLst>
          </p:cNvPr>
          <p:cNvSpPr txBox="1"/>
          <p:nvPr/>
        </p:nvSpPr>
        <p:spPr>
          <a:xfrm>
            <a:off x="2138901" y="2468880"/>
            <a:ext cx="2043485" cy="467723"/>
          </a:xfrm>
          <a:prstGeom prst="rect">
            <a:avLst/>
          </a:prstGeom>
          <a:noFill/>
          <a:ln w="28575">
            <a:solidFill>
              <a:srgbClr val="FF0000"/>
            </a:solidFill>
          </a:ln>
        </p:spPr>
        <p:txBody>
          <a:bodyPr wrap="square" rtlCol="0">
            <a:noAutofit/>
          </a:bodyPr>
          <a:lstStyle>
            <a:defPPr>
              <a:defRPr lang="it-IT"/>
            </a:defPPr>
            <a:lvl1pPr algn="ctr">
              <a:lnSpc>
                <a:spcPts val="1651"/>
              </a:lnSpc>
              <a:defRPr sz="1600"/>
            </a:lvl1pPr>
          </a:lstStyle>
          <a:p>
            <a:r>
              <a:rPr lang="en-GB"/>
              <a:t>Preliminary design</a:t>
            </a:r>
          </a:p>
        </p:txBody>
      </p:sp>
      <p:sp>
        <p:nvSpPr>
          <p:cNvPr id="14" name="CasellaDiTesto 13">
            <a:extLst>
              <a:ext uri="{FF2B5EF4-FFF2-40B4-BE49-F238E27FC236}">
                <a16:creationId xmlns:a16="http://schemas.microsoft.com/office/drawing/2014/main" id="{7B15D125-1830-C741-F83F-38B65F36E36B}"/>
              </a:ext>
            </a:extLst>
          </p:cNvPr>
          <p:cNvSpPr txBox="1"/>
          <p:nvPr/>
        </p:nvSpPr>
        <p:spPr>
          <a:xfrm>
            <a:off x="5543508" y="1913047"/>
            <a:ext cx="2043485" cy="403529"/>
          </a:xfrm>
          <a:prstGeom prst="rect">
            <a:avLst/>
          </a:prstGeom>
          <a:noFill/>
          <a:ln w="28575">
            <a:solidFill>
              <a:srgbClr val="FF0000"/>
            </a:solidFill>
          </a:ln>
        </p:spPr>
        <p:txBody>
          <a:bodyPr wrap="square" rtlCol="0">
            <a:noAutofit/>
          </a:bodyPr>
          <a:lstStyle>
            <a:defPPr>
              <a:defRPr lang="it-IT"/>
            </a:defPPr>
            <a:lvl1pPr algn="ctr">
              <a:lnSpc>
                <a:spcPts val="1651"/>
              </a:lnSpc>
              <a:defRPr sz="1600"/>
            </a:lvl1pPr>
          </a:lstStyle>
          <a:p>
            <a:r>
              <a:rPr lang="en-GB"/>
              <a:t>Simulation</a:t>
            </a:r>
          </a:p>
        </p:txBody>
      </p:sp>
      <p:sp>
        <p:nvSpPr>
          <p:cNvPr id="15" name="CasellaDiTesto 14">
            <a:extLst>
              <a:ext uri="{FF2B5EF4-FFF2-40B4-BE49-F238E27FC236}">
                <a16:creationId xmlns:a16="http://schemas.microsoft.com/office/drawing/2014/main" id="{4D8A4865-5355-F2E8-4A61-5C2BEB132392}"/>
              </a:ext>
            </a:extLst>
          </p:cNvPr>
          <p:cNvSpPr txBox="1"/>
          <p:nvPr/>
        </p:nvSpPr>
        <p:spPr>
          <a:xfrm>
            <a:off x="9470003" y="2578793"/>
            <a:ext cx="2043485" cy="403529"/>
          </a:xfrm>
          <a:prstGeom prst="rect">
            <a:avLst/>
          </a:prstGeom>
          <a:noFill/>
          <a:ln w="28575">
            <a:solidFill>
              <a:srgbClr val="FF0000"/>
            </a:solidFill>
          </a:ln>
        </p:spPr>
        <p:txBody>
          <a:bodyPr wrap="square" rtlCol="0">
            <a:noAutofit/>
          </a:bodyPr>
          <a:lstStyle>
            <a:defPPr>
              <a:defRPr lang="it-IT"/>
            </a:defPPr>
            <a:lvl1pPr algn="ctr">
              <a:lnSpc>
                <a:spcPts val="1651"/>
              </a:lnSpc>
              <a:defRPr sz="1600"/>
            </a:lvl1pPr>
          </a:lstStyle>
          <a:p>
            <a:r>
              <a:rPr lang="en-GB"/>
              <a:t>Final design </a:t>
            </a:r>
          </a:p>
        </p:txBody>
      </p:sp>
      <p:sp>
        <p:nvSpPr>
          <p:cNvPr id="16" name="CasellaDiTesto 15">
            <a:extLst>
              <a:ext uri="{FF2B5EF4-FFF2-40B4-BE49-F238E27FC236}">
                <a16:creationId xmlns:a16="http://schemas.microsoft.com/office/drawing/2014/main" id="{7B5491AD-0B77-B5B2-0FD3-01A4B87D9BA8}"/>
              </a:ext>
            </a:extLst>
          </p:cNvPr>
          <p:cNvSpPr txBox="1"/>
          <p:nvPr/>
        </p:nvSpPr>
        <p:spPr>
          <a:xfrm>
            <a:off x="5543507" y="3136203"/>
            <a:ext cx="2043485" cy="403529"/>
          </a:xfrm>
          <a:prstGeom prst="rect">
            <a:avLst/>
          </a:prstGeom>
          <a:noFill/>
          <a:ln w="28575">
            <a:solidFill>
              <a:srgbClr val="FF0000"/>
            </a:solidFill>
          </a:ln>
        </p:spPr>
        <p:txBody>
          <a:bodyPr wrap="square" rtlCol="0">
            <a:noAutofit/>
          </a:bodyPr>
          <a:lstStyle>
            <a:defPPr>
              <a:defRPr lang="it-IT"/>
            </a:defPPr>
            <a:lvl1pPr algn="ctr">
              <a:lnSpc>
                <a:spcPts val="1651"/>
              </a:lnSpc>
              <a:defRPr sz="1600"/>
            </a:lvl1pPr>
          </a:lstStyle>
          <a:p>
            <a:r>
              <a:rPr lang="en-GB"/>
              <a:t>Updated design</a:t>
            </a:r>
          </a:p>
        </p:txBody>
      </p:sp>
      <p:sp>
        <p:nvSpPr>
          <p:cNvPr id="17" name="Freccia a destra 16">
            <a:extLst>
              <a:ext uri="{FF2B5EF4-FFF2-40B4-BE49-F238E27FC236}">
                <a16:creationId xmlns:a16="http://schemas.microsoft.com/office/drawing/2014/main" id="{009EB024-7F28-2F55-4AD0-B971BB2E37FD}"/>
              </a:ext>
            </a:extLst>
          </p:cNvPr>
          <p:cNvSpPr/>
          <p:nvPr/>
        </p:nvSpPr>
        <p:spPr>
          <a:xfrm>
            <a:off x="1594237" y="2639833"/>
            <a:ext cx="417443" cy="19878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reccia a destra 17">
            <a:extLst>
              <a:ext uri="{FF2B5EF4-FFF2-40B4-BE49-F238E27FC236}">
                <a16:creationId xmlns:a16="http://schemas.microsoft.com/office/drawing/2014/main" id="{D0485F62-E2CC-D2C5-81E4-B2111A6F0975}"/>
              </a:ext>
            </a:extLst>
          </p:cNvPr>
          <p:cNvSpPr/>
          <p:nvPr/>
        </p:nvSpPr>
        <p:spPr>
          <a:xfrm>
            <a:off x="4407010" y="2681165"/>
            <a:ext cx="417443" cy="19878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reccia a destra 18">
            <a:extLst>
              <a:ext uri="{FF2B5EF4-FFF2-40B4-BE49-F238E27FC236}">
                <a16:creationId xmlns:a16="http://schemas.microsoft.com/office/drawing/2014/main" id="{D2992966-40AC-94DC-12E7-318A173C9195}"/>
              </a:ext>
            </a:extLst>
          </p:cNvPr>
          <p:cNvSpPr/>
          <p:nvPr/>
        </p:nvSpPr>
        <p:spPr>
          <a:xfrm>
            <a:off x="8673381" y="2678657"/>
            <a:ext cx="417443" cy="19878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reccia circolare a destra 19">
            <a:extLst>
              <a:ext uri="{FF2B5EF4-FFF2-40B4-BE49-F238E27FC236}">
                <a16:creationId xmlns:a16="http://schemas.microsoft.com/office/drawing/2014/main" id="{0BCC3C78-3750-1C78-1F75-B31694DAAF22}"/>
              </a:ext>
            </a:extLst>
          </p:cNvPr>
          <p:cNvSpPr/>
          <p:nvPr/>
        </p:nvSpPr>
        <p:spPr>
          <a:xfrm>
            <a:off x="4912581" y="2215433"/>
            <a:ext cx="528099" cy="1018148"/>
          </a:xfrm>
          <a:prstGeom prst="curv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Freccia circolare a destra 20">
            <a:extLst>
              <a:ext uri="{FF2B5EF4-FFF2-40B4-BE49-F238E27FC236}">
                <a16:creationId xmlns:a16="http://schemas.microsoft.com/office/drawing/2014/main" id="{328F5A72-8E2B-1367-F38A-299D04674115}"/>
              </a:ext>
            </a:extLst>
          </p:cNvPr>
          <p:cNvSpPr/>
          <p:nvPr/>
        </p:nvSpPr>
        <p:spPr>
          <a:xfrm flipH="1" flipV="1">
            <a:off x="7766104" y="2165607"/>
            <a:ext cx="528099" cy="1018148"/>
          </a:xfrm>
          <a:prstGeom prst="curved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23" name="Picture 11" descr="A close-up of a sword&#10;&#10;Description automatically generated with low confidence">
            <a:extLst>
              <a:ext uri="{FF2B5EF4-FFF2-40B4-BE49-F238E27FC236}">
                <a16:creationId xmlns:a16="http://schemas.microsoft.com/office/drawing/2014/main" id="{E28C8588-F12B-A33D-B54A-9E3179336A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763140">
            <a:off x="1188980" y="4177767"/>
            <a:ext cx="4708324" cy="1628533"/>
          </a:xfrm>
          <a:prstGeom prst="rect">
            <a:avLst/>
          </a:prstGeom>
        </p:spPr>
      </p:pic>
      <p:pic>
        <p:nvPicPr>
          <p:cNvPr id="25" name="Immagine 24">
            <a:extLst>
              <a:ext uri="{FF2B5EF4-FFF2-40B4-BE49-F238E27FC236}">
                <a16:creationId xmlns:a16="http://schemas.microsoft.com/office/drawing/2014/main" id="{B02AF6FA-A447-CDF1-EC1C-E747B3A511E7}"/>
              </a:ext>
            </a:extLst>
          </p:cNvPr>
          <p:cNvPicPr>
            <a:picLocks noChangeAspect="1"/>
          </p:cNvPicPr>
          <p:nvPr/>
        </p:nvPicPr>
        <p:blipFill>
          <a:blip r:embed="rId4"/>
          <a:stretch>
            <a:fillRect/>
          </a:stretch>
        </p:blipFill>
        <p:spPr>
          <a:xfrm>
            <a:off x="157343" y="3136203"/>
            <a:ext cx="3448349" cy="3398815"/>
          </a:xfrm>
          <a:prstGeom prst="rect">
            <a:avLst/>
          </a:prstGeom>
        </p:spPr>
      </p:pic>
      <p:pic>
        <p:nvPicPr>
          <p:cNvPr id="5" name="Immagine 4">
            <a:extLst>
              <a:ext uri="{FF2B5EF4-FFF2-40B4-BE49-F238E27FC236}">
                <a16:creationId xmlns:a16="http://schemas.microsoft.com/office/drawing/2014/main" id="{87F76EA8-0F85-F693-336F-6D005A92F295}"/>
              </a:ext>
            </a:extLst>
          </p:cNvPr>
          <p:cNvPicPr>
            <a:picLocks noChangeAspect="1"/>
          </p:cNvPicPr>
          <p:nvPr/>
        </p:nvPicPr>
        <p:blipFill>
          <a:blip r:embed="rId5"/>
          <a:srcRect t="1178"/>
          <a:stretch/>
        </p:blipFill>
        <p:spPr>
          <a:xfrm>
            <a:off x="6096000" y="3262745"/>
            <a:ext cx="5964382" cy="3500309"/>
          </a:xfrm>
          <a:prstGeom prst="rect">
            <a:avLst/>
          </a:prstGeom>
        </p:spPr>
      </p:pic>
      <p:sp>
        <p:nvSpPr>
          <p:cNvPr id="6" name="CasellaDiTesto 5">
            <a:extLst>
              <a:ext uri="{FF2B5EF4-FFF2-40B4-BE49-F238E27FC236}">
                <a16:creationId xmlns:a16="http://schemas.microsoft.com/office/drawing/2014/main" id="{A0AFD510-7D64-E936-E7A5-923410391ADA}"/>
              </a:ext>
            </a:extLst>
          </p:cNvPr>
          <p:cNvSpPr txBox="1"/>
          <p:nvPr/>
        </p:nvSpPr>
        <p:spPr>
          <a:xfrm>
            <a:off x="8566265" y="6416930"/>
            <a:ext cx="3625735" cy="374731"/>
          </a:xfrm>
          <a:prstGeom prst="rect">
            <a:avLst/>
          </a:prstGeom>
          <a:noFill/>
        </p:spPr>
        <p:txBody>
          <a:bodyPr wrap="square" rtlCol="0">
            <a:noAutofit/>
          </a:bodyPr>
          <a:lstStyle/>
          <a:p>
            <a:pPr algn="ctr">
              <a:lnSpc>
                <a:spcPts val="1651"/>
              </a:lnSpc>
            </a:pPr>
            <a:r>
              <a:rPr lang="en-GB" sz="1200">
                <a:solidFill>
                  <a:srgbClr val="FF0000"/>
                </a:solidFill>
              </a:rPr>
              <a:t>FCC IR </a:t>
            </a:r>
            <a:r>
              <a:rPr lang="en-GB" sz="1200" err="1">
                <a:solidFill>
                  <a:srgbClr val="FF0000"/>
                </a:solidFill>
              </a:rPr>
              <a:t>ellipto</a:t>
            </a:r>
            <a:r>
              <a:rPr lang="en-GB" sz="1200">
                <a:solidFill>
                  <a:srgbClr val="FF0000"/>
                </a:solidFill>
              </a:rPr>
              <a:t> conical vacuum chamber</a:t>
            </a:r>
          </a:p>
        </p:txBody>
      </p:sp>
    </p:spTree>
    <p:extLst>
      <p:ext uri="{BB962C8B-B14F-4D97-AF65-F5344CB8AC3E}">
        <p14:creationId xmlns:p14="http://schemas.microsoft.com/office/powerpoint/2010/main" val="1265398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par>
                                <p:cTn id="38" presetID="10" presetClass="entr" presetSubtype="0" fill="hold"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par>
                                <p:cTn id="41" presetID="10"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childTnLst>
                                </p:cTn>
                              </p:par>
                              <p:par>
                                <p:cTn id="55" presetID="10"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500"/>
                                        <p:tgtEl>
                                          <p:spTgt spid="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fade">
                                      <p:cBhvr>
                                        <p:cTn id="6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5E0DCD-EA3C-2D43-1F23-F997DA67A2BC}"/>
              </a:ext>
            </a:extLst>
          </p:cNvPr>
          <p:cNvSpPr>
            <a:spLocks noGrp="1"/>
          </p:cNvSpPr>
          <p:nvPr>
            <p:ph type="sldNum" sz="quarter" idx="10"/>
          </p:nvPr>
        </p:nvSpPr>
        <p:spPr/>
        <p:txBody>
          <a:bodyPr/>
          <a:lstStyle/>
          <a:p>
            <a:fld id="{88A1DFE4-5FC5-43BD-BB7E-75EAD82B965F}" type="slidenum">
              <a:rPr lang="en-US" smtClean="0"/>
              <a:pPr/>
              <a:t>15</a:t>
            </a:fld>
            <a:endParaRPr lang="en-US"/>
          </a:p>
        </p:txBody>
      </p:sp>
      <p:sp>
        <p:nvSpPr>
          <p:cNvPr id="3" name="Title 2">
            <a:extLst>
              <a:ext uri="{FF2B5EF4-FFF2-40B4-BE49-F238E27FC236}">
                <a16:creationId xmlns:a16="http://schemas.microsoft.com/office/drawing/2014/main" id="{E6722106-92AB-7263-1DB6-C3689F9138BA}"/>
              </a:ext>
            </a:extLst>
          </p:cNvPr>
          <p:cNvSpPr>
            <a:spLocks noGrp="1"/>
          </p:cNvSpPr>
          <p:nvPr>
            <p:ph type="title"/>
          </p:nvPr>
        </p:nvSpPr>
        <p:spPr>
          <a:xfrm>
            <a:off x="336862" y="708055"/>
            <a:ext cx="11017800" cy="1072088"/>
          </a:xfrm>
        </p:spPr>
        <p:txBody>
          <a:bodyPr/>
          <a:lstStyle/>
          <a:p>
            <a:r>
              <a:rPr lang="en-US"/>
              <a:t>Conclusion</a:t>
            </a:r>
          </a:p>
        </p:txBody>
      </p:sp>
      <p:sp>
        <p:nvSpPr>
          <p:cNvPr id="5" name="CasellaDiTesto 4">
            <a:extLst>
              <a:ext uri="{FF2B5EF4-FFF2-40B4-BE49-F238E27FC236}">
                <a16:creationId xmlns:a16="http://schemas.microsoft.com/office/drawing/2014/main" id="{CDF0F44E-FDD0-7BA8-C143-73AC3F2A470C}"/>
              </a:ext>
            </a:extLst>
          </p:cNvPr>
          <p:cNvSpPr txBox="1"/>
          <p:nvPr/>
        </p:nvSpPr>
        <p:spPr>
          <a:xfrm>
            <a:off x="386541" y="1320864"/>
            <a:ext cx="11017800" cy="918557"/>
          </a:xfrm>
          <a:prstGeom prst="rect">
            <a:avLst/>
          </a:prstGeom>
          <a:noFill/>
        </p:spPr>
        <p:txBody>
          <a:bodyPr wrap="square" rtlCol="0">
            <a:noAutofit/>
          </a:bodyPr>
          <a:lstStyle/>
          <a:p>
            <a:pPr algn="just"/>
            <a:r>
              <a:rPr lang="en-GB"/>
              <a:t>With this presentation, we probably know less than ever “</a:t>
            </a:r>
            <a:r>
              <a:rPr lang="en-US"/>
              <a:t>How to build a future collider?”, but maybe we are more aware of the complexity and the ingredients needed. </a:t>
            </a:r>
            <a:endParaRPr lang="en-GB"/>
          </a:p>
        </p:txBody>
      </p:sp>
      <p:sp>
        <p:nvSpPr>
          <p:cNvPr id="6" name="CasellaDiTesto 5">
            <a:extLst>
              <a:ext uri="{FF2B5EF4-FFF2-40B4-BE49-F238E27FC236}">
                <a16:creationId xmlns:a16="http://schemas.microsoft.com/office/drawing/2014/main" id="{D98875A6-26ED-EEAC-E074-4C6F55C0D7C6}"/>
              </a:ext>
            </a:extLst>
          </p:cNvPr>
          <p:cNvSpPr txBox="1"/>
          <p:nvPr/>
        </p:nvSpPr>
        <p:spPr>
          <a:xfrm>
            <a:off x="386541" y="2341945"/>
            <a:ext cx="11017800" cy="918557"/>
          </a:xfrm>
          <a:prstGeom prst="rect">
            <a:avLst/>
          </a:prstGeom>
          <a:noFill/>
        </p:spPr>
        <p:txBody>
          <a:bodyPr wrap="square" rtlCol="0">
            <a:noAutofit/>
          </a:bodyPr>
          <a:lstStyle/>
          <a:p>
            <a:pPr marL="285750" indent="-285750" algn="just">
              <a:buFont typeface="Arial" panose="020B0604020202020204" pitchFamily="34" charset="0"/>
              <a:buChar char="•"/>
            </a:pPr>
            <a:r>
              <a:rPr lang="it-IT"/>
              <a:t>The human </a:t>
            </a:r>
            <a:r>
              <a:rPr lang="it-IT" err="1"/>
              <a:t>resources</a:t>
            </a:r>
            <a:r>
              <a:rPr lang="it-IT"/>
              <a:t> and the international </a:t>
            </a:r>
            <a:r>
              <a:rPr lang="it-IT" err="1"/>
              <a:t>collaboration</a:t>
            </a:r>
            <a:r>
              <a:rPr lang="it-IT"/>
              <a:t> are </a:t>
            </a:r>
            <a:r>
              <a:rPr lang="it-IT" err="1"/>
              <a:t>foundamental</a:t>
            </a:r>
            <a:r>
              <a:rPr lang="it-IT"/>
              <a:t> for the success of the project;</a:t>
            </a:r>
            <a:endParaRPr lang="en-GB"/>
          </a:p>
        </p:txBody>
      </p:sp>
      <p:sp>
        <p:nvSpPr>
          <p:cNvPr id="7" name="CasellaDiTesto 6">
            <a:extLst>
              <a:ext uri="{FF2B5EF4-FFF2-40B4-BE49-F238E27FC236}">
                <a16:creationId xmlns:a16="http://schemas.microsoft.com/office/drawing/2014/main" id="{1C43A628-3DCB-FE6B-0B9A-8037EF94F6A9}"/>
              </a:ext>
            </a:extLst>
          </p:cNvPr>
          <p:cNvSpPr txBox="1"/>
          <p:nvPr/>
        </p:nvSpPr>
        <p:spPr>
          <a:xfrm>
            <a:off x="386541" y="3158903"/>
            <a:ext cx="11017800" cy="918557"/>
          </a:xfrm>
          <a:prstGeom prst="rect">
            <a:avLst/>
          </a:prstGeom>
          <a:noFill/>
        </p:spPr>
        <p:txBody>
          <a:bodyPr wrap="square" rtlCol="0">
            <a:noAutofit/>
          </a:bodyPr>
          <a:lstStyle/>
          <a:p>
            <a:pPr marL="285750" indent="-285750" algn="just">
              <a:buFont typeface="Arial" panose="020B0604020202020204" pitchFamily="34" charset="0"/>
              <a:buChar char="•"/>
            </a:pPr>
            <a:r>
              <a:rPr lang="it-IT"/>
              <a:t>In </a:t>
            </a:r>
            <a:r>
              <a:rPr lang="it-IT" err="1"/>
              <a:t>order</a:t>
            </a:r>
            <a:r>
              <a:rPr lang="it-IT"/>
              <a:t> to </a:t>
            </a:r>
            <a:r>
              <a:rPr lang="it-IT" err="1"/>
              <a:t>achieve</a:t>
            </a:r>
            <a:r>
              <a:rPr lang="it-IT"/>
              <a:t> the </a:t>
            </a:r>
            <a:r>
              <a:rPr lang="it-IT" err="1"/>
              <a:t>results</a:t>
            </a:r>
            <a:r>
              <a:rPr lang="it-IT"/>
              <a:t> </a:t>
            </a:r>
            <a:r>
              <a:rPr lang="it-IT" err="1"/>
              <a:t>aspected</a:t>
            </a:r>
            <a:r>
              <a:rPr lang="it-IT"/>
              <a:t>, </a:t>
            </a:r>
            <a:r>
              <a:rPr lang="en-US"/>
              <a:t>collaboration between multidisciplinary figures such as physicists, engineers, economists, managers, etc. is necessary</a:t>
            </a:r>
            <a:r>
              <a:rPr lang="it-IT"/>
              <a:t>. </a:t>
            </a:r>
            <a:endParaRPr lang="en-GB"/>
          </a:p>
        </p:txBody>
      </p:sp>
      <p:sp>
        <p:nvSpPr>
          <p:cNvPr id="8" name="CasellaDiTesto 7">
            <a:extLst>
              <a:ext uri="{FF2B5EF4-FFF2-40B4-BE49-F238E27FC236}">
                <a16:creationId xmlns:a16="http://schemas.microsoft.com/office/drawing/2014/main" id="{03A1700B-97E0-7ABA-C2EA-0B2832A57E34}"/>
              </a:ext>
            </a:extLst>
          </p:cNvPr>
          <p:cNvSpPr txBox="1"/>
          <p:nvPr/>
        </p:nvSpPr>
        <p:spPr>
          <a:xfrm>
            <a:off x="386541" y="4142117"/>
            <a:ext cx="11017800" cy="918557"/>
          </a:xfrm>
          <a:prstGeom prst="rect">
            <a:avLst/>
          </a:prstGeom>
          <a:noFill/>
        </p:spPr>
        <p:txBody>
          <a:bodyPr wrap="square" rtlCol="0">
            <a:noAutofit/>
          </a:bodyPr>
          <a:lstStyle/>
          <a:p>
            <a:pPr marL="285750" indent="-285750" algn="just">
              <a:buFont typeface="Arial" panose="020B0604020202020204" pitchFamily="34" charset="0"/>
              <a:buChar char="•"/>
            </a:pPr>
            <a:r>
              <a:rPr lang="it-IT"/>
              <a:t>The </a:t>
            </a:r>
            <a:r>
              <a:rPr lang="it-IT" err="1"/>
              <a:t>technologies</a:t>
            </a:r>
            <a:r>
              <a:rPr lang="it-IT"/>
              <a:t> are </a:t>
            </a:r>
            <a:r>
              <a:rPr lang="it-IT" err="1"/>
              <a:t>crucial</a:t>
            </a:r>
            <a:r>
              <a:rPr lang="it-IT"/>
              <a:t> for </a:t>
            </a:r>
            <a:r>
              <a:rPr lang="it-IT" err="1"/>
              <a:t>each</a:t>
            </a:r>
            <a:r>
              <a:rPr lang="it-IT"/>
              <a:t> step and it </a:t>
            </a:r>
            <a:r>
              <a:rPr lang="it-IT" err="1"/>
              <a:t>is</a:t>
            </a:r>
            <a:r>
              <a:rPr lang="it-IT"/>
              <a:t> </a:t>
            </a:r>
            <a:r>
              <a:rPr lang="it-IT" err="1"/>
              <a:t>important</a:t>
            </a:r>
            <a:r>
              <a:rPr lang="it-IT"/>
              <a:t> to </a:t>
            </a:r>
            <a:r>
              <a:rPr lang="it-IT" err="1"/>
              <a:t>pay</a:t>
            </a:r>
            <a:r>
              <a:rPr lang="it-IT"/>
              <a:t> </a:t>
            </a:r>
            <a:r>
              <a:rPr lang="it-IT" err="1"/>
              <a:t>attention</a:t>
            </a:r>
            <a:r>
              <a:rPr lang="it-IT"/>
              <a:t> to the future </a:t>
            </a:r>
            <a:r>
              <a:rPr lang="it-IT" err="1"/>
              <a:t>ones</a:t>
            </a:r>
            <a:r>
              <a:rPr lang="it-IT"/>
              <a:t>, to be </a:t>
            </a:r>
            <a:r>
              <a:rPr lang="it-IT" err="1"/>
              <a:t>able</a:t>
            </a:r>
            <a:r>
              <a:rPr lang="it-IT"/>
              <a:t> to include </a:t>
            </a:r>
            <a:r>
              <a:rPr lang="it-IT" err="1"/>
              <a:t>them</a:t>
            </a:r>
            <a:r>
              <a:rPr lang="it-IT"/>
              <a:t> in the future steps of the project. </a:t>
            </a:r>
            <a:endParaRPr lang="en-GB"/>
          </a:p>
        </p:txBody>
      </p:sp>
      <p:sp>
        <p:nvSpPr>
          <p:cNvPr id="9" name="CasellaDiTesto 8">
            <a:extLst>
              <a:ext uri="{FF2B5EF4-FFF2-40B4-BE49-F238E27FC236}">
                <a16:creationId xmlns:a16="http://schemas.microsoft.com/office/drawing/2014/main" id="{7B4B0FDD-EB34-9BA8-A65C-5510A57D52AB}"/>
              </a:ext>
            </a:extLst>
          </p:cNvPr>
          <p:cNvSpPr txBox="1"/>
          <p:nvPr/>
        </p:nvSpPr>
        <p:spPr>
          <a:xfrm>
            <a:off x="336862" y="5231388"/>
            <a:ext cx="11017800" cy="918557"/>
          </a:xfrm>
          <a:prstGeom prst="rect">
            <a:avLst/>
          </a:prstGeom>
          <a:noFill/>
        </p:spPr>
        <p:txBody>
          <a:bodyPr wrap="square" rtlCol="0">
            <a:noAutofit/>
          </a:bodyPr>
          <a:lstStyle>
            <a:defPPr>
              <a:defRPr lang="it-IT"/>
            </a:defPPr>
            <a:lvl1pPr marL="285750" indent="-285750" algn="just">
              <a:buFont typeface="Arial" panose="020B0604020202020204" pitchFamily="34" charset="0"/>
              <a:buChar char="•"/>
              <a:defRPr/>
            </a:lvl1pPr>
          </a:lstStyle>
          <a:p>
            <a:r>
              <a:rPr lang="it-IT" err="1"/>
              <a:t>There</a:t>
            </a:r>
            <a:r>
              <a:rPr lang="it-IT"/>
              <a:t> </a:t>
            </a:r>
            <a:r>
              <a:rPr lang="it-IT" err="1"/>
              <a:t>isn’t</a:t>
            </a:r>
            <a:r>
              <a:rPr lang="it-IT"/>
              <a:t> a complete </a:t>
            </a:r>
            <a:r>
              <a:rPr lang="it-IT" err="1"/>
              <a:t>handbook</a:t>
            </a:r>
            <a:r>
              <a:rPr lang="it-IT"/>
              <a:t> with the </a:t>
            </a:r>
            <a:r>
              <a:rPr lang="it-IT" err="1"/>
              <a:t>title</a:t>
            </a:r>
            <a:r>
              <a:rPr lang="it-IT"/>
              <a:t> «</a:t>
            </a:r>
            <a:r>
              <a:rPr lang="en-US"/>
              <a:t>How to build a future collider?”, the only way to do this is to stay aware of the progress made in each field and be able to update your own skills over the years.  </a:t>
            </a:r>
            <a:endParaRPr lang="en-GB"/>
          </a:p>
        </p:txBody>
      </p:sp>
    </p:spTree>
    <p:extLst>
      <p:ext uri="{BB962C8B-B14F-4D97-AF65-F5344CB8AC3E}">
        <p14:creationId xmlns:p14="http://schemas.microsoft.com/office/powerpoint/2010/main" val="1909636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2C7F8-4522-5A7D-59CD-457836884931}"/>
              </a:ext>
            </a:extLst>
          </p:cNvPr>
          <p:cNvSpPr>
            <a:spLocks noGrp="1"/>
          </p:cNvSpPr>
          <p:nvPr>
            <p:ph type="ctrTitle" idx="4294967295"/>
          </p:nvPr>
        </p:nvSpPr>
        <p:spPr>
          <a:xfrm>
            <a:off x="684346" y="2379575"/>
            <a:ext cx="10125616" cy="2387600"/>
          </a:xfrm>
        </p:spPr>
        <p:txBody>
          <a:bodyPr/>
          <a:lstStyle/>
          <a:p>
            <a:endParaRPr lang="en-US"/>
          </a:p>
        </p:txBody>
      </p:sp>
      <p:sp>
        <p:nvSpPr>
          <p:cNvPr id="3" name="Slide Number Placeholder 2">
            <a:extLst>
              <a:ext uri="{FF2B5EF4-FFF2-40B4-BE49-F238E27FC236}">
                <a16:creationId xmlns:a16="http://schemas.microsoft.com/office/drawing/2014/main" id="{F15A9757-C847-DDCF-C267-7C3619D53710}"/>
              </a:ext>
            </a:extLst>
          </p:cNvPr>
          <p:cNvSpPr>
            <a:spLocks noGrp="1"/>
          </p:cNvSpPr>
          <p:nvPr>
            <p:ph type="sldNum" sz="quarter" idx="12"/>
          </p:nvPr>
        </p:nvSpPr>
        <p:spPr/>
        <p:txBody>
          <a:bodyPr/>
          <a:lstStyle/>
          <a:p>
            <a:fld id="{88A1DFE4-5FC5-43BD-BB7E-75EAD82B965F}" type="slidenum">
              <a:rPr lang="en-US" noProof="0" smtClean="0"/>
              <a:pPr/>
              <a:t>16</a:t>
            </a:fld>
            <a:endParaRPr lang="en-US" noProof="0"/>
          </a:p>
        </p:txBody>
      </p:sp>
    </p:spTree>
    <p:extLst>
      <p:ext uri="{BB962C8B-B14F-4D97-AF65-F5344CB8AC3E}">
        <p14:creationId xmlns:p14="http://schemas.microsoft.com/office/powerpoint/2010/main" val="477639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C15DEBD-4689-AFF4-6CC4-770D56375D14}"/>
              </a:ext>
            </a:extLst>
          </p:cNvPr>
          <p:cNvSpPr>
            <a:spLocks noGrp="1"/>
          </p:cNvSpPr>
          <p:nvPr>
            <p:ph type="sldNum" sz="quarter" idx="10"/>
          </p:nvPr>
        </p:nvSpPr>
        <p:spPr/>
        <p:txBody>
          <a:bodyPr/>
          <a:lstStyle/>
          <a:p>
            <a:fld id="{88A1DFE4-5FC5-43BD-BB7E-75EAD82B965F}" type="slidenum">
              <a:rPr lang="en-US" noProof="0" smtClean="0"/>
              <a:pPr/>
              <a:t>2</a:t>
            </a:fld>
            <a:endParaRPr lang="en-US" noProof="0"/>
          </a:p>
        </p:txBody>
      </p:sp>
      <p:sp>
        <p:nvSpPr>
          <p:cNvPr id="5" name="Title 4">
            <a:extLst>
              <a:ext uri="{FF2B5EF4-FFF2-40B4-BE49-F238E27FC236}">
                <a16:creationId xmlns:a16="http://schemas.microsoft.com/office/drawing/2014/main" id="{B3A4A1A5-5B0D-8950-DAD0-A32C4277ECAC}"/>
              </a:ext>
            </a:extLst>
          </p:cNvPr>
          <p:cNvSpPr>
            <a:spLocks noGrp="1"/>
          </p:cNvSpPr>
          <p:nvPr>
            <p:ph type="title"/>
          </p:nvPr>
        </p:nvSpPr>
        <p:spPr>
          <a:xfrm>
            <a:off x="145627" y="240001"/>
            <a:ext cx="11017800" cy="824960"/>
          </a:xfrm>
        </p:spPr>
        <p:txBody>
          <a:bodyPr/>
          <a:lstStyle/>
          <a:p>
            <a:br>
              <a:rPr lang="en-US"/>
            </a:br>
            <a:r>
              <a:rPr lang="en-US" b="1" i="0">
                <a:solidFill>
                  <a:srgbClr val="1A63A0"/>
                </a:solidFill>
                <a:effectLst/>
                <a:latin typeface="Roboto" panose="02000000000000000000" pitchFamily="2" charset="0"/>
              </a:rPr>
              <a:t>How to build a future collider?</a:t>
            </a:r>
            <a:endParaRPr lang="en-US"/>
          </a:p>
        </p:txBody>
      </p:sp>
      <p:sp>
        <p:nvSpPr>
          <p:cNvPr id="6" name="TextBox 5">
            <a:extLst>
              <a:ext uri="{FF2B5EF4-FFF2-40B4-BE49-F238E27FC236}">
                <a16:creationId xmlns:a16="http://schemas.microsoft.com/office/drawing/2014/main" id="{5738D00F-12AE-D10D-46C5-F6E6FD574ED7}"/>
              </a:ext>
            </a:extLst>
          </p:cNvPr>
          <p:cNvSpPr txBox="1"/>
          <p:nvPr/>
        </p:nvSpPr>
        <p:spPr>
          <a:xfrm>
            <a:off x="525950" y="1690538"/>
            <a:ext cx="3073209" cy="398761"/>
          </a:xfrm>
          <a:prstGeom prst="rect">
            <a:avLst/>
          </a:prstGeom>
          <a:noFill/>
        </p:spPr>
        <p:txBody>
          <a:bodyPr wrap="square" rtlCol="0">
            <a:noAutofit/>
          </a:bodyPr>
          <a:lstStyle/>
          <a:p>
            <a:pPr algn="ctr">
              <a:lnSpc>
                <a:spcPts val="1651"/>
              </a:lnSpc>
            </a:pPr>
            <a:r>
              <a:rPr lang="en-GB" sz="2000"/>
              <a:t>I don’t know, of course…</a:t>
            </a:r>
          </a:p>
        </p:txBody>
      </p:sp>
      <p:sp>
        <p:nvSpPr>
          <p:cNvPr id="8" name="TextBox 7">
            <a:extLst>
              <a:ext uri="{FF2B5EF4-FFF2-40B4-BE49-F238E27FC236}">
                <a16:creationId xmlns:a16="http://schemas.microsoft.com/office/drawing/2014/main" id="{FA448292-A4D6-69C2-DF61-63B59A40227D}"/>
              </a:ext>
            </a:extLst>
          </p:cNvPr>
          <p:cNvSpPr txBox="1"/>
          <p:nvPr/>
        </p:nvSpPr>
        <p:spPr>
          <a:xfrm>
            <a:off x="6963984" y="1386847"/>
            <a:ext cx="5021761" cy="646331"/>
          </a:xfrm>
          <a:prstGeom prst="rect">
            <a:avLst/>
          </a:prstGeom>
          <a:noFill/>
        </p:spPr>
        <p:txBody>
          <a:bodyPr wrap="square">
            <a:spAutoFit/>
          </a:bodyPr>
          <a:lstStyle/>
          <a:p>
            <a:r>
              <a:rPr lang="en-GB" sz="1800"/>
              <a:t>…but I will try to explain why it is so difficult from engineering point of view.  </a:t>
            </a:r>
            <a:endParaRPr lang="en-GB"/>
          </a:p>
        </p:txBody>
      </p:sp>
      <p:sp>
        <p:nvSpPr>
          <p:cNvPr id="9" name="Oval 8">
            <a:extLst>
              <a:ext uri="{FF2B5EF4-FFF2-40B4-BE49-F238E27FC236}">
                <a16:creationId xmlns:a16="http://schemas.microsoft.com/office/drawing/2014/main" id="{9A4C2E71-43D7-43BA-7F99-EEFCBC4AF562}"/>
              </a:ext>
            </a:extLst>
          </p:cNvPr>
          <p:cNvSpPr/>
          <p:nvPr/>
        </p:nvSpPr>
        <p:spPr>
          <a:xfrm>
            <a:off x="206255" y="1134508"/>
            <a:ext cx="3712601" cy="151082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1A738573-E3D3-3587-F4D2-BCC039E0D0AC}"/>
              </a:ext>
            </a:extLst>
          </p:cNvPr>
          <p:cNvSpPr/>
          <p:nvPr/>
        </p:nvSpPr>
        <p:spPr>
          <a:xfrm>
            <a:off x="6816750" y="1064961"/>
            <a:ext cx="5115552" cy="151082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CasellaDiTesto 3">
            <a:extLst>
              <a:ext uri="{FF2B5EF4-FFF2-40B4-BE49-F238E27FC236}">
                <a16:creationId xmlns:a16="http://schemas.microsoft.com/office/drawing/2014/main" id="{BEF49A2E-EA65-88F6-5310-B868BC385576}"/>
              </a:ext>
            </a:extLst>
          </p:cNvPr>
          <p:cNvSpPr txBox="1"/>
          <p:nvPr/>
        </p:nvSpPr>
        <p:spPr>
          <a:xfrm>
            <a:off x="3379923" y="3031938"/>
            <a:ext cx="1308592" cy="369332"/>
          </a:xfrm>
          <a:prstGeom prst="rect">
            <a:avLst/>
          </a:prstGeom>
          <a:noFill/>
        </p:spPr>
        <p:txBody>
          <a:bodyPr wrap="square">
            <a:spAutoFit/>
          </a:bodyPr>
          <a:lstStyle/>
          <a:p>
            <a:pPr marL="285750" indent="-285750">
              <a:buFont typeface="Wingdings" panose="05000000000000000000" pitchFamily="2" charset="2"/>
              <a:buChar char="Ø"/>
            </a:pPr>
            <a:r>
              <a:rPr lang="en-GB" sz="1800"/>
              <a:t>Safety </a:t>
            </a:r>
            <a:endParaRPr lang="en-GB"/>
          </a:p>
        </p:txBody>
      </p:sp>
      <p:sp>
        <p:nvSpPr>
          <p:cNvPr id="11" name="CasellaDiTesto 10">
            <a:extLst>
              <a:ext uri="{FF2B5EF4-FFF2-40B4-BE49-F238E27FC236}">
                <a16:creationId xmlns:a16="http://schemas.microsoft.com/office/drawing/2014/main" id="{045B4304-684A-F0CB-A9CA-F359C1F3029A}"/>
              </a:ext>
            </a:extLst>
          </p:cNvPr>
          <p:cNvSpPr txBox="1"/>
          <p:nvPr/>
        </p:nvSpPr>
        <p:spPr>
          <a:xfrm>
            <a:off x="3379923" y="3377810"/>
            <a:ext cx="2190388" cy="369332"/>
          </a:xfrm>
          <a:prstGeom prst="rect">
            <a:avLst/>
          </a:prstGeom>
          <a:noFill/>
        </p:spPr>
        <p:txBody>
          <a:bodyPr wrap="square">
            <a:spAutoFit/>
          </a:bodyPr>
          <a:lstStyle>
            <a:defPPr>
              <a:defRPr lang="it-IT"/>
            </a:defPPr>
            <a:lvl1pPr marL="285750" indent="-285750">
              <a:buFont typeface="Wingdings" panose="05000000000000000000" pitchFamily="2" charset="2"/>
              <a:buChar char="Ø"/>
            </a:lvl1pPr>
          </a:lstStyle>
          <a:p>
            <a:r>
              <a:rPr lang="en-GB"/>
              <a:t>Sustainability</a:t>
            </a:r>
          </a:p>
        </p:txBody>
      </p:sp>
      <p:sp>
        <p:nvSpPr>
          <p:cNvPr id="15" name="CasellaDiTesto 14">
            <a:extLst>
              <a:ext uri="{FF2B5EF4-FFF2-40B4-BE49-F238E27FC236}">
                <a16:creationId xmlns:a16="http://schemas.microsoft.com/office/drawing/2014/main" id="{F559769D-E05B-C238-F086-346104CF3CF4}"/>
              </a:ext>
            </a:extLst>
          </p:cNvPr>
          <p:cNvSpPr txBox="1"/>
          <p:nvPr/>
        </p:nvSpPr>
        <p:spPr>
          <a:xfrm>
            <a:off x="3379923" y="3753612"/>
            <a:ext cx="1653326" cy="369332"/>
          </a:xfrm>
          <a:prstGeom prst="rect">
            <a:avLst/>
          </a:prstGeom>
          <a:noFill/>
        </p:spPr>
        <p:txBody>
          <a:bodyPr wrap="square">
            <a:spAutoFit/>
          </a:bodyPr>
          <a:lstStyle>
            <a:defPPr>
              <a:defRPr lang="it-IT"/>
            </a:defPPr>
            <a:lvl1pPr marL="285750" indent="-285750">
              <a:buFont typeface="Wingdings" panose="05000000000000000000" pitchFamily="2" charset="2"/>
              <a:buChar char="Ø"/>
              <a:defRPr/>
            </a:lvl1pPr>
          </a:lstStyle>
          <a:p>
            <a:r>
              <a:rPr lang="en-GB"/>
              <a:t>Feasibility</a:t>
            </a:r>
          </a:p>
        </p:txBody>
      </p:sp>
      <p:sp>
        <p:nvSpPr>
          <p:cNvPr id="18" name="CasellaDiTesto 17">
            <a:extLst>
              <a:ext uri="{FF2B5EF4-FFF2-40B4-BE49-F238E27FC236}">
                <a16:creationId xmlns:a16="http://schemas.microsoft.com/office/drawing/2014/main" id="{0DC79BE0-1BA0-1D15-D13F-F9F4798504D4}"/>
              </a:ext>
            </a:extLst>
          </p:cNvPr>
          <p:cNvSpPr txBox="1"/>
          <p:nvPr/>
        </p:nvSpPr>
        <p:spPr>
          <a:xfrm>
            <a:off x="3379923" y="4094710"/>
            <a:ext cx="2123615" cy="369332"/>
          </a:xfrm>
          <a:prstGeom prst="rect">
            <a:avLst/>
          </a:prstGeom>
          <a:noFill/>
        </p:spPr>
        <p:txBody>
          <a:bodyPr wrap="square">
            <a:spAutoFit/>
          </a:bodyPr>
          <a:lstStyle/>
          <a:p>
            <a:pPr marL="285750" indent="-285750">
              <a:buFont typeface="Wingdings" panose="05000000000000000000" pitchFamily="2" charset="2"/>
              <a:buChar char="Ø"/>
            </a:pPr>
            <a:r>
              <a:rPr lang="en-GB"/>
              <a:t>Affordability</a:t>
            </a:r>
          </a:p>
        </p:txBody>
      </p:sp>
      <p:sp>
        <p:nvSpPr>
          <p:cNvPr id="20" name="CasellaDiTesto 19">
            <a:extLst>
              <a:ext uri="{FF2B5EF4-FFF2-40B4-BE49-F238E27FC236}">
                <a16:creationId xmlns:a16="http://schemas.microsoft.com/office/drawing/2014/main" id="{FC230D1D-CD1B-850E-9C13-0F237CEB4659}"/>
              </a:ext>
            </a:extLst>
          </p:cNvPr>
          <p:cNvSpPr txBox="1"/>
          <p:nvPr/>
        </p:nvSpPr>
        <p:spPr>
          <a:xfrm>
            <a:off x="3379923" y="4435283"/>
            <a:ext cx="2209341" cy="369332"/>
          </a:xfrm>
          <a:prstGeom prst="rect">
            <a:avLst/>
          </a:prstGeom>
          <a:noFill/>
        </p:spPr>
        <p:txBody>
          <a:bodyPr wrap="square">
            <a:spAutoFit/>
          </a:bodyPr>
          <a:lstStyle/>
          <a:p>
            <a:pPr marL="285750" indent="-285750">
              <a:buFont typeface="Wingdings" panose="05000000000000000000" pitchFamily="2" charset="2"/>
              <a:buChar char="Ø"/>
            </a:pPr>
            <a:r>
              <a:rPr lang="en-GB" sz="1800"/>
              <a:t>Performance</a:t>
            </a:r>
            <a:endParaRPr lang="en-GB"/>
          </a:p>
        </p:txBody>
      </p:sp>
      <p:sp>
        <p:nvSpPr>
          <p:cNvPr id="22" name="CasellaDiTesto 21">
            <a:extLst>
              <a:ext uri="{FF2B5EF4-FFF2-40B4-BE49-F238E27FC236}">
                <a16:creationId xmlns:a16="http://schemas.microsoft.com/office/drawing/2014/main" id="{0A7F2751-360F-9135-2C1D-26A799DD3A0F}"/>
              </a:ext>
            </a:extLst>
          </p:cNvPr>
          <p:cNvSpPr txBox="1"/>
          <p:nvPr/>
        </p:nvSpPr>
        <p:spPr>
          <a:xfrm>
            <a:off x="6685358" y="2988621"/>
            <a:ext cx="5292885" cy="369332"/>
          </a:xfrm>
          <a:prstGeom prst="rect">
            <a:avLst/>
          </a:prstGeom>
          <a:noFill/>
        </p:spPr>
        <p:txBody>
          <a:bodyPr wrap="square">
            <a:spAutoFit/>
          </a:bodyPr>
          <a:lstStyle/>
          <a:p>
            <a:r>
              <a:rPr lang="en-GB" sz="1800"/>
              <a:t>Develop safe concepts. </a:t>
            </a:r>
            <a:endParaRPr lang="en-GB"/>
          </a:p>
        </p:txBody>
      </p:sp>
      <p:sp>
        <p:nvSpPr>
          <p:cNvPr id="24" name="CasellaDiTesto 23">
            <a:extLst>
              <a:ext uri="{FF2B5EF4-FFF2-40B4-BE49-F238E27FC236}">
                <a16:creationId xmlns:a16="http://schemas.microsoft.com/office/drawing/2014/main" id="{7D8BA597-2FD8-5141-0D93-97E4EC3647CF}"/>
              </a:ext>
            </a:extLst>
          </p:cNvPr>
          <p:cNvSpPr txBox="1"/>
          <p:nvPr/>
        </p:nvSpPr>
        <p:spPr>
          <a:xfrm>
            <a:off x="6692857" y="3346561"/>
            <a:ext cx="5358698" cy="369332"/>
          </a:xfrm>
          <a:prstGeom prst="rect">
            <a:avLst/>
          </a:prstGeom>
          <a:noFill/>
        </p:spPr>
        <p:txBody>
          <a:bodyPr wrap="square">
            <a:spAutoFit/>
          </a:bodyPr>
          <a:lstStyle/>
          <a:p>
            <a:r>
              <a:rPr lang="en-GB" sz="1800"/>
              <a:t>Reduce the environmental impact.</a:t>
            </a:r>
            <a:endParaRPr lang="en-GB"/>
          </a:p>
        </p:txBody>
      </p:sp>
      <p:sp>
        <p:nvSpPr>
          <p:cNvPr id="26" name="CasellaDiTesto 25">
            <a:extLst>
              <a:ext uri="{FF2B5EF4-FFF2-40B4-BE49-F238E27FC236}">
                <a16:creationId xmlns:a16="http://schemas.microsoft.com/office/drawing/2014/main" id="{6C5FC898-E76D-F00C-04DD-6FD1D83EF5B3}"/>
              </a:ext>
            </a:extLst>
          </p:cNvPr>
          <p:cNvSpPr txBox="1"/>
          <p:nvPr/>
        </p:nvSpPr>
        <p:spPr>
          <a:xfrm>
            <a:off x="6692857" y="3718205"/>
            <a:ext cx="4898325" cy="369332"/>
          </a:xfrm>
          <a:prstGeom prst="rect">
            <a:avLst/>
          </a:prstGeom>
          <a:noFill/>
        </p:spPr>
        <p:txBody>
          <a:bodyPr wrap="square">
            <a:spAutoFit/>
          </a:bodyPr>
          <a:lstStyle/>
          <a:p>
            <a:r>
              <a:rPr lang="en-GB" sz="1800"/>
              <a:t>Identify challenges and propose solutions.</a:t>
            </a:r>
            <a:endParaRPr lang="en-GB"/>
          </a:p>
        </p:txBody>
      </p:sp>
      <p:sp>
        <p:nvSpPr>
          <p:cNvPr id="28" name="CasellaDiTesto 27">
            <a:extLst>
              <a:ext uri="{FF2B5EF4-FFF2-40B4-BE49-F238E27FC236}">
                <a16:creationId xmlns:a16="http://schemas.microsoft.com/office/drawing/2014/main" id="{10440DDB-31B2-E292-F889-6E450B74E178}"/>
              </a:ext>
            </a:extLst>
          </p:cNvPr>
          <p:cNvSpPr txBox="1"/>
          <p:nvPr/>
        </p:nvSpPr>
        <p:spPr>
          <a:xfrm>
            <a:off x="6692857" y="4053522"/>
            <a:ext cx="4454004" cy="369332"/>
          </a:xfrm>
          <a:prstGeom prst="rect">
            <a:avLst/>
          </a:prstGeom>
          <a:noFill/>
        </p:spPr>
        <p:txBody>
          <a:bodyPr wrap="square">
            <a:spAutoFit/>
          </a:bodyPr>
          <a:lstStyle/>
          <a:p>
            <a:r>
              <a:rPr lang="en-GB" sz="1800"/>
              <a:t>Cost optimisation to respect the budget.</a:t>
            </a:r>
            <a:endParaRPr lang="en-GB"/>
          </a:p>
        </p:txBody>
      </p:sp>
      <p:sp>
        <p:nvSpPr>
          <p:cNvPr id="30" name="CasellaDiTesto 29">
            <a:extLst>
              <a:ext uri="{FF2B5EF4-FFF2-40B4-BE49-F238E27FC236}">
                <a16:creationId xmlns:a16="http://schemas.microsoft.com/office/drawing/2014/main" id="{B32A16BE-650F-EA73-E9F9-F3A5B3CCDE3C}"/>
              </a:ext>
            </a:extLst>
          </p:cNvPr>
          <p:cNvSpPr txBox="1"/>
          <p:nvPr/>
        </p:nvSpPr>
        <p:spPr>
          <a:xfrm>
            <a:off x="6685358" y="4422854"/>
            <a:ext cx="4311203" cy="369332"/>
          </a:xfrm>
          <a:prstGeom prst="rect">
            <a:avLst/>
          </a:prstGeom>
          <a:noFill/>
        </p:spPr>
        <p:txBody>
          <a:bodyPr wrap="square">
            <a:spAutoFit/>
          </a:bodyPr>
          <a:lstStyle/>
          <a:p>
            <a:r>
              <a:rPr lang="en-GB" sz="1800"/>
              <a:t>Reach physics objectives.</a:t>
            </a:r>
            <a:endParaRPr lang="en-GB"/>
          </a:p>
        </p:txBody>
      </p:sp>
      <p:sp>
        <p:nvSpPr>
          <p:cNvPr id="32" name="CasellaDiTesto 31">
            <a:extLst>
              <a:ext uri="{FF2B5EF4-FFF2-40B4-BE49-F238E27FC236}">
                <a16:creationId xmlns:a16="http://schemas.microsoft.com/office/drawing/2014/main" id="{7363F5D6-1253-DB3D-82DD-31F193CAD3B6}"/>
              </a:ext>
            </a:extLst>
          </p:cNvPr>
          <p:cNvSpPr txBox="1"/>
          <p:nvPr/>
        </p:nvSpPr>
        <p:spPr>
          <a:xfrm>
            <a:off x="3379923" y="4795779"/>
            <a:ext cx="2031949" cy="369332"/>
          </a:xfrm>
          <a:prstGeom prst="rect">
            <a:avLst/>
          </a:prstGeom>
          <a:noFill/>
        </p:spPr>
        <p:txBody>
          <a:bodyPr wrap="square">
            <a:spAutoFit/>
          </a:bodyPr>
          <a:lstStyle/>
          <a:p>
            <a:pPr marL="285750" indent="-285750">
              <a:buFont typeface="Wingdings" panose="05000000000000000000" pitchFamily="2" charset="2"/>
              <a:buChar char="Ø"/>
            </a:pPr>
            <a:r>
              <a:rPr lang="en-GB" sz="1800"/>
              <a:t>Mounting</a:t>
            </a:r>
            <a:endParaRPr lang="en-GB"/>
          </a:p>
        </p:txBody>
      </p:sp>
      <p:sp>
        <p:nvSpPr>
          <p:cNvPr id="34" name="CasellaDiTesto 33">
            <a:extLst>
              <a:ext uri="{FF2B5EF4-FFF2-40B4-BE49-F238E27FC236}">
                <a16:creationId xmlns:a16="http://schemas.microsoft.com/office/drawing/2014/main" id="{8B9AEDC9-8BA9-4E9D-AC65-A84A35CBCCBB}"/>
              </a:ext>
            </a:extLst>
          </p:cNvPr>
          <p:cNvSpPr txBox="1"/>
          <p:nvPr/>
        </p:nvSpPr>
        <p:spPr>
          <a:xfrm>
            <a:off x="3379923" y="5120326"/>
            <a:ext cx="1789170" cy="369332"/>
          </a:xfrm>
          <a:prstGeom prst="rect">
            <a:avLst/>
          </a:prstGeom>
          <a:noFill/>
        </p:spPr>
        <p:txBody>
          <a:bodyPr wrap="square">
            <a:spAutoFit/>
          </a:bodyPr>
          <a:lstStyle/>
          <a:p>
            <a:pPr marL="285750" indent="-285750">
              <a:buFont typeface="Wingdings" panose="05000000000000000000" pitchFamily="2" charset="2"/>
              <a:buChar char="Ø"/>
            </a:pPr>
            <a:r>
              <a:rPr lang="en-GB" sz="1800"/>
              <a:t>Scheduling</a:t>
            </a:r>
            <a:endParaRPr lang="en-GB"/>
          </a:p>
        </p:txBody>
      </p:sp>
      <p:sp>
        <p:nvSpPr>
          <p:cNvPr id="36" name="CasellaDiTesto 35">
            <a:extLst>
              <a:ext uri="{FF2B5EF4-FFF2-40B4-BE49-F238E27FC236}">
                <a16:creationId xmlns:a16="http://schemas.microsoft.com/office/drawing/2014/main" id="{7E27E62F-DF7B-3DB3-BC29-1C238934D9C4}"/>
              </a:ext>
            </a:extLst>
          </p:cNvPr>
          <p:cNvSpPr txBox="1"/>
          <p:nvPr/>
        </p:nvSpPr>
        <p:spPr>
          <a:xfrm>
            <a:off x="3348726" y="5509587"/>
            <a:ext cx="2596317" cy="310341"/>
          </a:xfrm>
          <a:prstGeom prst="rect">
            <a:avLst/>
          </a:prstGeom>
          <a:noFill/>
        </p:spPr>
        <p:txBody>
          <a:bodyPr wrap="square">
            <a:spAutoFit/>
          </a:bodyPr>
          <a:lstStyle/>
          <a:p>
            <a:pPr marL="285750" indent="-285750" algn="ctr">
              <a:lnSpc>
                <a:spcPts val="1651"/>
              </a:lnSpc>
              <a:buFont typeface="Wingdings" panose="05000000000000000000" pitchFamily="2" charset="2"/>
              <a:buChar char="Ø"/>
            </a:pPr>
            <a:r>
              <a:rPr lang="en-GB" sz="1800"/>
              <a:t>Components design </a:t>
            </a:r>
          </a:p>
        </p:txBody>
      </p:sp>
      <p:sp>
        <p:nvSpPr>
          <p:cNvPr id="38" name="CasellaDiTesto 37">
            <a:extLst>
              <a:ext uri="{FF2B5EF4-FFF2-40B4-BE49-F238E27FC236}">
                <a16:creationId xmlns:a16="http://schemas.microsoft.com/office/drawing/2014/main" id="{7CB8E6D7-B512-06AE-FCA2-676018A2AE47}"/>
              </a:ext>
            </a:extLst>
          </p:cNvPr>
          <p:cNvSpPr txBox="1"/>
          <p:nvPr/>
        </p:nvSpPr>
        <p:spPr>
          <a:xfrm>
            <a:off x="3387165" y="5796652"/>
            <a:ext cx="2194855" cy="369332"/>
          </a:xfrm>
          <a:prstGeom prst="rect">
            <a:avLst/>
          </a:prstGeom>
          <a:noFill/>
        </p:spPr>
        <p:txBody>
          <a:bodyPr wrap="square">
            <a:spAutoFit/>
          </a:bodyPr>
          <a:lstStyle/>
          <a:p>
            <a:pPr marL="285750" indent="-285750">
              <a:buFont typeface="Wingdings" panose="05000000000000000000" pitchFamily="2" charset="2"/>
              <a:buChar char="Ø"/>
            </a:pPr>
            <a:r>
              <a:rPr lang="en-GB" sz="1800"/>
              <a:t>Maintenance</a:t>
            </a:r>
            <a:endParaRPr lang="en-GB"/>
          </a:p>
        </p:txBody>
      </p:sp>
      <p:sp>
        <p:nvSpPr>
          <p:cNvPr id="40" name="CasellaDiTesto 39">
            <a:extLst>
              <a:ext uri="{FF2B5EF4-FFF2-40B4-BE49-F238E27FC236}">
                <a16:creationId xmlns:a16="http://schemas.microsoft.com/office/drawing/2014/main" id="{4A9A4132-E4D9-556A-032B-F455704DF315}"/>
              </a:ext>
            </a:extLst>
          </p:cNvPr>
          <p:cNvSpPr txBox="1"/>
          <p:nvPr/>
        </p:nvSpPr>
        <p:spPr>
          <a:xfrm>
            <a:off x="3390356" y="6144939"/>
            <a:ext cx="2596317" cy="369332"/>
          </a:xfrm>
          <a:prstGeom prst="rect">
            <a:avLst/>
          </a:prstGeom>
          <a:noFill/>
        </p:spPr>
        <p:txBody>
          <a:bodyPr wrap="square">
            <a:spAutoFit/>
          </a:bodyPr>
          <a:lstStyle/>
          <a:p>
            <a:pPr marL="285750" indent="-285750">
              <a:buFont typeface="Wingdings" panose="05000000000000000000" pitchFamily="2" charset="2"/>
              <a:buChar char="Ø"/>
            </a:pPr>
            <a:r>
              <a:rPr lang="en-GB" sz="1800"/>
              <a:t>Infrastructure</a:t>
            </a:r>
            <a:endParaRPr lang="en-GB"/>
          </a:p>
        </p:txBody>
      </p:sp>
      <p:sp>
        <p:nvSpPr>
          <p:cNvPr id="41" name="TextBox 5">
            <a:extLst>
              <a:ext uri="{FF2B5EF4-FFF2-40B4-BE49-F238E27FC236}">
                <a16:creationId xmlns:a16="http://schemas.microsoft.com/office/drawing/2014/main" id="{38AA09EF-B461-D109-0FE2-9DD4AC673EF5}"/>
              </a:ext>
            </a:extLst>
          </p:cNvPr>
          <p:cNvSpPr txBox="1"/>
          <p:nvPr/>
        </p:nvSpPr>
        <p:spPr>
          <a:xfrm>
            <a:off x="0" y="4279376"/>
            <a:ext cx="3073209" cy="398761"/>
          </a:xfrm>
          <a:prstGeom prst="rect">
            <a:avLst/>
          </a:prstGeom>
          <a:noFill/>
        </p:spPr>
        <p:txBody>
          <a:bodyPr wrap="square" rtlCol="0">
            <a:noAutofit/>
          </a:bodyPr>
          <a:lstStyle/>
          <a:p>
            <a:pPr algn="ctr"/>
            <a:r>
              <a:rPr lang="en-GB" sz="2000"/>
              <a:t>What must we consider to built a future collider? </a:t>
            </a:r>
          </a:p>
        </p:txBody>
      </p:sp>
      <p:sp>
        <p:nvSpPr>
          <p:cNvPr id="42" name="CasellaDiTesto 41">
            <a:extLst>
              <a:ext uri="{FF2B5EF4-FFF2-40B4-BE49-F238E27FC236}">
                <a16:creationId xmlns:a16="http://schemas.microsoft.com/office/drawing/2014/main" id="{856AE000-3E56-389A-F1B2-89DE41DB5AA5}"/>
              </a:ext>
            </a:extLst>
          </p:cNvPr>
          <p:cNvSpPr txBox="1"/>
          <p:nvPr/>
        </p:nvSpPr>
        <p:spPr>
          <a:xfrm>
            <a:off x="3392425" y="6453049"/>
            <a:ext cx="2596317" cy="369332"/>
          </a:xfrm>
          <a:prstGeom prst="rect">
            <a:avLst/>
          </a:prstGeom>
          <a:noFill/>
        </p:spPr>
        <p:txBody>
          <a:bodyPr wrap="square">
            <a:spAutoFit/>
          </a:bodyPr>
          <a:lstStyle/>
          <a:p>
            <a:pPr marL="285750" indent="-285750">
              <a:buFont typeface="Wingdings" panose="05000000000000000000" pitchFamily="2" charset="2"/>
              <a:buChar char="Ø"/>
            </a:pPr>
            <a:r>
              <a:rPr lang="en-GB" sz="1800"/>
              <a:t>Ad libitum</a:t>
            </a:r>
            <a:endParaRPr lang="en-GB"/>
          </a:p>
        </p:txBody>
      </p:sp>
      <p:sp>
        <p:nvSpPr>
          <p:cNvPr id="43" name="CasellaDiTesto 42">
            <a:extLst>
              <a:ext uri="{FF2B5EF4-FFF2-40B4-BE49-F238E27FC236}">
                <a16:creationId xmlns:a16="http://schemas.microsoft.com/office/drawing/2014/main" id="{C8489435-1A1E-7FEF-FE4D-A7DB13078DE0}"/>
              </a:ext>
            </a:extLst>
          </p:cNvPr>
          <p:cNvSpPr txBox="1"/>
          <p:nvPr/>
        </p:nvSpPr>
        <p:spPr>
          <a:xfrm>
            <a:off x="6685358" y="4767660"/>
            <a:ext cx="5455842" cy="369332"/>
          </a:xfrm>
          <a:prstGeom prst="rect">
            <a:avLst/>
          </a:prstGeom>
          <a:noFill/>
        </p:spPr>
        <p:txBody>
          <a:bodyPr wrap="square">
            <a:spAutoFit/>
          </a:bodyPr>
          <a:lstStyle/>
          <a:p>
            <a:r>
              <a:rPr lang="en-GB"/>
              <a:t>Integration and alignment.</a:t>
            </a:r>
          </a:p>
        </p:txBody>
      </p:sp>
      <p:sp>
        <p:nvSpPr>
          <p:cNvPr id="44" name="CasellaDiTesto 43">
            <a:extLst>
              <a:ext uri="{FF2B5EF4-FFF2-40B4-BE49-F238E27FC236}">
                <a16:creationId xmlns:a16="http://schemas.microsoft.com/office/drawing/2014/main" id="{69512E1F-8405-DF72-EF8D-DD5CC06126C6}"/>
              </a:ext>
            </a:extLst>
          </p:cNvPr>
          <p:cNvSpPr txBox="1"/>
          <p:nvPr/>
        </p:nvSpPr>
        <p:spPr>
          <a:xfrm>
            <a:off x="6692857" y="5108634"/>
            <a:ext cx="4311203" cy="369332"/>
          </a:xfrm>
          <a:prstGeom prst="rect">
            <a:avLst/>
          </a:prstGeom>
          <a:noFill/>
        </p:spPr>
        <p:txBody>
          <a:bodyPr wrap="square">
            <a:spAutoFit/>
          </a:bodyPr>
          <a:lstStyle/>
          <a:p>
            <a:r>
              <a:rPr lang="en-GB" sz="1800"/>
              <a:t>The activities plan is crucial.</a:t>
            </a:r>
            <a:endParaRPr lang="en-GB"/>
          </a:p>
        </p:txBody>
      </p:sp>
      <p:sp>
        <p:nvSpPr>
          <p:cNvPr id="45" name="CasellaDiTesto 44">
            <a:extLst>
              <a:ext uri="{FF2B5EF4-FFF2-40B4-BE49-F238E27FC236}">
                <a16:creationId xmlns:a16="http://schemas.microsoft.com/office/drawing/2014/main" id="{75F244AC-D9D2-1E27-B019-6A288AF1A331}"/>
              </a:ext>
            </a:extLst>
          </p:cNvPr>
          <p:cNvSpPr txBox="1"/>
          <p:nvPr/>
        </p:nvSpPr>
        <p:spPr>
          <a:xfrm>
            <a:off x="6692859" y="5423707"/>
            <a:ext cx="5499141" cy="369332"/>
          </a:xfrm>
          <a:prstGeom prst="rect">
            <a:avLst/>
          </a:prstGeom>
          <a:noFill/>
        </p:spPr>
        <p:txBody>
          <a:bodyPr wrap="square">
            <a:spAutoFit/>
          </a:bodyPr>
          <a:lstStyle/>
          <a:p>
            <a:r>
              <a:rPr lang="en-GB" sz="1800"/>
              <a:t>Each components of the system require a design. </a:t>
            </a:r>
            <a:endParaRPr lang="en-GB"/>
          </a:p>
        </p:txBody>
      </p:sp>
      <p:sp>
        <p:nvSpPr>
          <p:cNvPr id="46" name="CasellaDiTesto 45">
            <a:extLst>
              <a:ext uri="{FF2B5EF4-FFF2-40B4-BE49-F238E27FC236}">
                <a16:creationId xmlns:a16="http://schemas.microsoft.com/office/drawing/2014/main" id="{1101E579-BF33-C4DD-D30D-85B5DDF2FB0A}"/>
              </a:ext>
            </a:extLst>
          </p:cNvPr>
          <p:cNvSpPr txBox="1"/>
          <p:nvPr/>
        </p:nvSpPr>
        <p:spPr>
          <a:xfrm>
            <a:off x="6692857" y="5746522"/>
            <a:ext cx="4311203" cy="369332"/>
          </a:xfrm>
          <a:prstGeom prst="rect">
            <a:avLst/>
          </a:prstGeom>
          <a:noFill/>
        </p:spPr>
        <p:txBody>
          <a:bodyPr wrap="square">
            <a:spAutoFit/>
          </a:bodyPr>
          <a:lstStyle/>
          <a:p>
            <a:r>
              <a:rPr lang="en-GB"/>
              <a:t>All systems must last for decades.</a:t>
            </a:r>
          </a:p>
        </p:txBody>
      </p:sp>
      <p:sp>
        <p:nvSpPr>
          <p:cNvPr id="47" name="CasellaDiTesto 46">
            <a:extLst>
              <a:ext uri="{FF2B5EF4-FFF2-40B4-BE49-F238E27FC236}">
                <a16:creationId xmlns:a16="http://schemas.microsoft.com/office/drawing/2014/main" id="{724A2B35-908B-A7FB-3713-296D545FAC3D}"/>
              </a:ext>
            </a:extLst>
          </p:cNvPr>
          <p:cNvSpPr txBox="1"/>
          <p:nvPr/>
        </p:nvSpPr>
        <p:spPr>
          <a:xfrm>
            <a:off x="6692857" y="6096441"/>
            <a:ext cx="5353516" cy="369332"/>
          </a:xfrm>
          <a:prstGeom prst="rect">
            <a:avLst/>
          </a:prstGeom>
          <a:noFill/>
        </p:spPr>
        <p:txBody>
          <a:bodyPr wrap="square">
            <a:spAutoFit/>
          </a:bodyPr>
          <a:lstStyle/>
          <a:p>
            <a:r>
              <a:rPr lang="en-GB" sz="1800"/>
              <a:t>The tunnel and services needed for the collider.</a:t>
            </a:r>
            <a:endParaRPr lang="en-GB"/>
          </a:p>
        </p:txBody>
      </p:sp>
      <p:sp>
        <p:nvSpPr>
          <p:cNvPr id="48" name="CasellaDiTesto 47">
            <a:extLst>
              <a:ext uri="{FF2B5EF4-FFF2-40B4-BE49-F238E27FC236}">
                <a16:creationId xmlns:a16="http://schemas.microsoft.com/office/drawing/2014/main" id="{CFC871E5-17A3-2016-8808-D7CB4B57E57C}"/>
              </a:ext>
            </a:extLst>
          </p:cNvPr>
          <p:cNvSpPr txBox="1"/>
          <p:nvPr/>
        </p:nvSpPr>
        <p:spPr>
          <a:xfrm>
            <a:off x="6685357" y="6424560"/>
            <a:ext cx="5506643" cy="369332"/>
          </a:xfrm>
          <a:prstGeom prst="rect">
            <a:avLst/>
          </a:prstGeom>
          <a:noFill/>
        </p:spPr>
        <p:txBody>
          <a:bodyPr wrap="square">
            <a:spAutoFit/>
          </a:bodyPr>
          <a:lstStyle/>
          <a:p>
            <a:r>
              <a:rPr lang="en-GB" sz="1800"/>
              <a:t>Every moment the things to be considered increase.</a:t>
            </a:r>
            <a:endParaRPr lang="en-GB"/>
          </a:p>
        </p:txBody>
      </p:sp>
      <p:sp>
        <p:nvSpPr>
          <p:cNvPr id="49" name="Freccia a destra 48">
            <a:extLst>
              <a:ext uri="{FF2B5EF4-FFF2-40B4-BE49-F238E27FC236}">
                <a16:creationId xmlns:a16="http://schemas.microsoft.com/office/drawing/2014/main" id="{74FE57C8-E8BB-936B-0A4E-F61DA575A985}"/>
              </a:ext>
            </a:extLst>
          </p:cNvPr>
          <p:cNvSpPr/>
          <p:nvPr/>
        </p:nvSpPr>
        <p:spPr>
          <a:xfrm>
            <a:off x="6252040" y="3170211"/>
            <a:ext cx="255661"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Freccia a destra 49">
            <a:extLst>
              <a:ext uri="{FF2B5EF4-FFF2-40B4-BE49-F238E27FC236}">
                <a16:creationId xmlns:a16="http://schemas.microsoft.com/office/drawing/2014/main" id="{ED87A963-D8C2-F570-2C4F-761F8B8BD0CA}"/>
              </a:ext>
            </a:extLst>
          </p:cNvPr>
          <p:cNvSpPr/>
          <p:nvPr/>
        </p:nvSpPr>
        <p:spPr>
          <a:xfrm>
            <a:off x="6252039" y="3522540"/>
            <a:ext cx="255661"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Freccia a destra 50">
            <a:extLst>
              <a:ext uri="{FF2B5EF4-FFF2-40B4-BE49-F238E27FC236}">
                <a16:creationId xmlns:a16="http://schemas.microsoft.com/office/drawing/2014/main" id="{B9F4F162-D98C-A1A0-4084-4589CE3478BE}"/>
              </a:ext>
            </a:extLst>
          </p:cNvPr>
          <p:cNvSpPr/>
          <p:nvPr/>
        </p:nvSpPr>
        <p:spPr>
          <a:xfrm>
            <a:off x="6248553" y="3921486"/>
            <a:ext cx="255661"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Freccia a destra 51">
            <a:extLst>
              <a:ext uri="{FF2B5EF4-FFF2-40B4-BE49-F238E27FC236}">
                <a16:creationId xmlns:a16="http://schemas.microsoft.com/office/drawing/2014/main" id="{34C2018E-3337-65A2-A1EA-8A830240E54E}"/>
              </a:ext>
            </a:extLst>
          </p:cNvPr>
          <p:cNvSpPr/>
          <p:nvPr/>
        </p:nvSpPr>
        <p:spPr>
          <a:xfrm>
            <a:off x="6248553" y="4238966"/>
            <a:ext cx="255661"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Freccia a destra 52">
            <a:extLst>
              <a:ext uri="{FF2B5EF4-FFF2-40B4-BE49-F238E27FC236}">
                <a16:creationId xmlns:a16="http://schemas.microsoft.com/office/drawing/2014/main" id="{3A411994-A2CE-80D7-AA4A-AD403DD12489}"/>
              </a:ext>
            </a:extLst>
          </p:cNvPr>
          <p:cNvSpPr/>
          <p:nvPr/>
        </p:nvSpPr>
        <p:spPr>
          <a:xfrm>
            <a:off x="6248552" y="4597177"/>
            <a:ext cx="255661"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Freccia a destra 53">
            <a:extLst>
              <a:ext uri="{FF2B5EF4-FFF2-40B4-BE49-F238E27FC236}">
                <a16:creationId xmlns:a16="http://schemas.microsoft.com/office/drawing/2014/main" id="{5AA5A023-2CB1-8898-F74B-CADE2D3B3C82}"/>
              </a:ext>
            </a:extLst>
          </p:cNvPr>
          <p:cNvSpPr/>
          <p:nvPr/>
        </p:nvSpPr>
        <p:spPr>
          <a:xfrm>
            <a:off x="6248551" y="4966611"/>
            <a:ext cx="255661"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Freccia a destra 54">
            <a:extLst>
              <a:ext uri="{FF2B5EF4-FFF2-40B4-BE49-F238E27FC236}">
                <a16:creationId xmlns:a16="http://schemas.microsoft.com/office/drawing/2014/main" id="{5C554B27-DEA2-14D9-DEB6-9DCC7B9B23D7}"/>
              </a:ext>
            </a:extLst>
          </p:cNvPr>
          <p:cNvSpPr/>
          <p:nvPr/>
        </p:nvSpPr>
        <p:spPr>
          <a:xfrm>
            <a:off x="6242459" y="5267386"/>
            <a:ext cx="255661"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Freccia a destra 55">
            <a:extLst>
              <a:ext uri="{FF2B5EF4-FFF2-40B4-BE49-F238E27FC236}">
                <a16:creationId xmlns:a16="http://schemas.microsoft.com/office/drawing/2014/main" id="{CAEBCD07-97E3-50A4-FF3E-7A7BF80061D0}"/>
              </a:ext>
            </a:extLst>
          </p:cNvPr>
          <p:cNvSpPr/>
          <p:nvPr/>
        </p:nvSpPr>
        <p:spPr>
          <a:xfrm>
            <a:off x="6252039" y="5619715"/>
            <a:ext cx="255661"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Freccia a destra 56">
            <a:extLst>
              <a:ext uri="{FF2B5EF4-FFF2-40B4-BE49-F238E27FC236}">
                <a16:creationId xmlns:a16="http://schemas.microsoft.com/office/drawing/2014/main" id="{9F3366F5-C4D5-CA40-2135-64858CAF7042}"/>
              </a:ext>
            </a:extLst>
          </p:cNvPr>
          <p:cNvSpPr/>
          <p:nvPr/>
        </p:nvSpPr>
        <p:spPr>
          <a:xfrm>
            <a:off x="6250122" y="5926325"/>
            <a:ext cx="255661"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Freccia a destra 57">
            <a:extLst>
              <a:ext uri="{FF2B5EF4-FFF2-40B4-BE49-F238E27FC236}">
                <a16:creationId xmlns:a16="http://schemas.microsoft.com/office/drawing/2014/main" id="{1AD03443-EC89-2330-AF0E-705F2A563AB6}"/>
              </a:ext>
            </a:extLst>
          </p:cNvPr>
          <p:cNvSpPr/>
          <p:nvPr/>
        </p:nvSpPr>
        <p:spPr>
          <a:xfrm>
            <a:off x="6242458" y="6265162"/>
            <a:ext cx="255661"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Freccia a destra 58">
            <a:extLst>
              <a:ext uri="{FF2B5EF4-FFF2-40B4-BE49-F238E27FC236}">
                <a16:creationId xmlns:a16="http://schemas.microsoft.com/office/drawing/2014/main" id="{61FD1A3B-771F-F54F-F68D-B5DBC454F058}"/>
              </a:ext>
            </a:extLst>
          </p:cNvPr>
          <p:cNvSpPr/>
          <p:nvPr/>
        </p:nvSpPr>
        <p:spPr>
          <a:xfrm>
            <a:off x="6242457" y="6617999"/>
            <a:ext cx="255661" cy="4571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15896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4"/>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6"/>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5"/>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57"/>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4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0"/>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58"/>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47"/>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42"/>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59"/>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animBg="1"/>
      <p:bldP spid="10" grpId="0" animBg="1"/>
      <p:bldP spid="4" grpId="0"/>
      <p:bldP spid="11" grpId="0"/>
      <p:bldP spid="15" grpId="0"/>
      <p:bldP spid="18" grpId="0"/>
      <p:bldP spid="20" grpId="0"/>
      <p:bldP spid="22" grpId="0"/>
      <p:bldP spid="24" grpId="0"/>
      <p:bldP spid="26" grpId="0"/>
      <p:bldP spid="28" grpId="0"/>
      <p:bldP spid="30" grpId="0"/>
      <p:bldP spid="32" grpId="0"/>
      <p:bldP spid="34" grpId="0"/>
      <p:bldP spid="36" grpId="0"/>
      <p:bldP spid="38" grpId="0"/>
      <p:bldP spid="40" grpId="0"/>
      <p:bldP spid="41" grpId="0"/>
      <p:bldP spid="42" grpId="0"/>
      <p:bldP spid="43" grpId="0"/>
      <p:bldP spid="44" grpId="0"/>
      <p:bldP spid="45" grpId="0"/>
      <p:bldP spid="46" grpId="0"/>
      <p:bldP spid="47" grpId="0"/>
      <p:bldP spid="48" grpId="0"/>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455E14-F657-C304-8A48-FE77C906DD58}"/>
              </a:ext>
            </a:extLst>
          </p:cNvPr>
          <p:cNvSpPr>
            <a:spLocks noGrp="1"/>
          </p:cNvSpPr>
          <p:nvPr>
            <p:ph type="sldNum" sz="quarter" idx="10"/>
          </p:nvPr>
        </p:nvSpPr>
        <p:spPr/>
        <p:txBody>
          <a:bodyPr/>
          <a:lstStyle/>
          <a:p>
            <a:fld id="{88A1DFE4-5FC5-43BD-BB7E-75EAD82B965F}" type="slidenum">
              <a:rPr lang="en-US" noProof="0" smtClean="0"/>
              <a:pPr/>
              <a:t>3</a:t>
            </a:fld>
            <a:endParaRPr lang="en-US" noProof="0"/>
          </a:p>
        </p:txBody>
      </p:sp>
      <p:sp>
        <p:nvSpPr>
          <p:cNvPr id="5" name="Title 4">
            <a:extLst>
              <a:ext uri="{FF2B5EF4-FFF2-40B4-BE49-F238E27FC236}">
                <a16:creationId xmlns:a16="http://schemas.microsoft.com/office/drawing/2014/main" id="{E253AC44-6027-19B1-9F9B-5DF484A8B4C2}"/>
              </a:ext>
            </a:extLst>
          </p:cNvPr>
          <p:cNvSpPr>
            <a:spLocks noGrp="1"/>
          </p:cNvSpPr>
          <p:nvPr>
            <p:ph type="title"/>
          </p:nvPr>
        </p:nvSpPr>
        <p:spPr>
          <a:xfrm>
            <a:off x="145627" y="240001"/>
            <a:ext cx="11017800" cy="824960"/>
          </a:xfrm>
        </p:spPr>
        <p:txBody>
          <a:bodyPr/>
          <a:lstStyle/>
          <a:p>
            <a:br>
              <a:rPr lang="en-US"/>
            </a:br>
            <a:r>
              <a:rPr lang="en-US" b="1" i="0">
                <a:solidFill>
                  <a:srgbClr val="1A63A0"/>
                </a:solidFill>
                <a:effectLst/>
                <a:latin typeface="Roboto" panose="02000000000000000000" pitchFamily="2" charset="0"/>
              </a:rPr>
              <a:t>How to build a future collider?</a:t>
            </a:r>
            <a:endParaRPr lang="en-US"/>
          </a:p>
        </p:txBody>
      </p:sp>
      <p:sp>
        <p:nvSpPr>
          <p:cNvPr id="8" name="TextBox 5">
            <a:extLst>
              <a:ext uri="{FF2B5EF4-FFF2-40B4-BE49-F238E27FC236}">
                <a16:creationId xmlns:a16="http://schemas.microsoft.com/office/drawing/2014/main" id="{26252D89-7741-7532-4172-BE2A5A73F61B}"/>
              </a:ext>
            </a:extLst>
          </p:cNvPr>
          <p:cNvSpPr txBox="1"/>
          <p:nvPr/>
        </p:nvSpPr>
        <p:spPr>
          <a:xfrm>
            <a:off x="377467" y="1424141"/>
            <a:ext cx="11350983" cy="398761"/>
          </a:xfrm>
          <a:prstGeom prst="rect">
            <a:avLst/>
          </a:prstGeom>
          <a:noFill/>
        </p:spPr>
        <p:txBody>
          <a:bodyPr wrap="square" rtlCol="0">
            <a:noAutofit/>
          </a:bodyPr>
          <a:lstStyle/>
          <a:p>
            <a:pPr algn="ctr">
              <a:lnSpc>
                <a:spcPts val="1651"/>
              </a:lnSpc>
            </a:pPr>
            <a:r>
              <a:rPr lang="en-GB" sz="2000"/>
              <a:t>To consider and respect each of the previous aspects, we need at least the following ingredients: </a:t>
            </a:r>
          </a:p>
        </p:txBody>
      </p:sp>
      <p:sp>
        <p:nvSpPr>
          <p:cNvPr id="11" name="CasellaDiTesto 10">
            <a:extLst>
              <a:ext uri="{FF2B5EF4-FFF2-40B4-BE49-F238E27FC236}">
                <a16:creationId xmlns:a16="http://schemas.microsoft.com/office/drawing/2014/main" id="{0F0ECBBE-49AD-BFFD-0A34-201BA8A723C0}"/>
              </a:ext>
            </a:extLst>
          </p:cNvPr>
          <p:cNvSpPr txBox="1"/>
          <p:nvPr/>
        </p:nvSpPr>
        <p:spPr>
          <a:xfrm>
            <a:off x="1064341" y="2402890"/>
            <a:ext cx="2597150" cy="398761"/>
          </a:xfrm>
          <a:prstGeom prst="rect">
            <a:avLst/>
          </a:prstGeom>
          <a:noFill/>
        </p:spPr>
        <p:txBody>
          <a:bodyPr wrap="square" rtlCol="0">
            <a:noAutofit/>
          </a:bodyPr>
          <a:lstStyle/>
          <a:p>
            <a:pPr>
              <a:lnSpc>
                <a:spcPts val="1651"/>
              </a:lnSpc>
            </a:pPr>
            <a:r>
              <a:rPr lang="en-GB">
                <a:solidFill>
                  <a:schemeClr val="accent6"/>
                </a:solidFill>
              </a:rPr>
              <a:t>Manpower</a:t>
            </a:r>
          </a:p>
        </p:txBody>
      </p:sp>
      <p:sp>
        <p:nvSpPr>
          <p:cNvPr id="12" name="CasellaDiTesto 11">
            <a:extLst>
              <a:ext uri="{FF2B5EF4-FFF2-40B4-BE49-F238E27FC236}">
                <a16:creationId xmlns:a16="http://schemas.microsoft.com/office/drawing/2014/main" id="{C08BBED1-A803-183A-9056-3FEEB129E56C}"/>
              </a:ext>
            </a:extLst>
          </p:cNvPr>
          <p:cNvSpPr txBox="1"/>
          <p:nvPr/>
        </p:nvSpPr>
        <p:spPr>
          <a:xfrm>
            <a:off x="1064341" y="3409752"/>
            <a:ext cx="2597150" cy="398761"/>
          </a:xfrm>
          <a:prstGeom prst="rect">
            <a:avLst/>
          </a:prstGeom>
          <a:noFill/>
        </p:spPr>
        <p:txBody>
          <a:bodyPr wrap="square" rtlCol="0">
            <a:noAutofit/>
          </a:bodyPr>
          <a:lstStyle/>
          <a:p>
            <a:pPr>
              <a:lnSpc>
                <a:spcPts val="1651"/>
              </a:lnSpc>
            </a:pPr>
            <a:r>
              <a:rPr lang="en-GB">
                <a:solidFill>
                  <a:schemeClr val="accent6"/>
                </a:solidFill>
              </a:rPr>
              <a:t>Existing Technologies</a:t>
            </a:r>
          </a:p>
        </p:txBody>
      </p:sp>
      <p:sp>
        <p:nvSpPr>
          <p:cNvPr id="13" name="CasellaDiTesto 12">
            <a:extLst>
              <a:ext uri="{FF2B5EF4-FFF2-40B4-BE49-F238E27FC236}">
                <a16:creationId xmlns:a16="http://schemas.microsoft.com/office/drawing/2014/main" id="{D1E81403-23F2-E625-0A52-D4B23B0FA49F}"/>
              </a:ext>
            </a:extLst>
          </p:cNvPr>
          <p:cNvSpPr txBox="1"/>
          <p:nvPr/>
        </p:nvSpPr>
        <p:spPr>
          <a:xfrm>
            <a:off x="1063625" y="4456078"/>
            <a:ext cx="2597150" cy="398761"/>
          </a:xfrm>
          <a:prstGeom prst="rect">
            <a:avLst/>
          </a:prstGeom>
          <a:noFill/>
        </p:spPr>
        <p:txBody>
          <a:bodyPr wrap="square" rtlCol="0">
            <a:noAutofit/>
          </a:bodyPr>
          <a:lstStyle>
            <a:defPPr>
              <a:defRPr lang="it-IT"/>
            </a:defPPr>
            <a:lvl1pPr>
              <a:lnSpc>
                <a:spcPts val="1651"/>
              </a:lnSpc>
              <a:defRPr>
                <a:solidFill>
                  <a:schemeClr val="accent6"/>
                </a:solidFill>
              </a:defRPr>
            </a:lvl1pPr>
          </a:lstStyle>
          <a:p>
            <a:r>
              <a:rPr lang="en-GB"/>
              <a:t>New Technologies</a:t>
            </a:r>
          </a:p>
        </p:txBody>
      </p:sp>
      <p:sp>
        <p:nvSpPr>
          <p:cNvPr id="14" name="CasellaDiTesto 13">
            <a:extLst>
              <a:ext uri="{FF2B5EF4-FFF2-40B4-BE49-F238E27FC236}">
                <a16:creationId xmlns:a16="http://schemas.microsoft.com/office/drawing/2014/main" id="{57C77AB6-9C8C-6B20-656A-11D5E11086AB}"/>
              </a:ext>
            </a:extLst>
          </p:cNvPr>
          <p:cNvSpPr txBox="1"/>
          <p:nvPr/>
        </p:nvSpPr>
        <p:spPr>
          <a:xfrm>
            <a:off x="1063625" y="5590612"/>
            <a:ext cx="2597150" cy="398761"/>
          </a:xfrm>
          <a:prstGeom prst="rect">
            <a:avLst/>
          </a:prstGeom>
          <a:noFill/>
        </p:spPr>
        <p:txBody>
          <a:bodyPr wrap="square" rtlCol="0">
            <a:noAutofit/>
          </a:bodyPr>
          <a:lstStyle>
            <a:defPPr>
              <a:defRPr lang="it-IT"/>
            </a:defPPr>
            <a:lvl1pPr>
              <a:lnSpc>
                <a:spcPts val="1651"/>
              </a:lnSpc>
              <a:defRPr>
                <a:solidFill>
                  <a:schemeClr val="accent6"/>
                </a:solidFill>
              </a:defRPr>
            </a:lvl1pPr>
          </a:lstStyle>
          <a:p>
            <a:r>
              <a:rPr lang="en-GB"/>
              <a:t>Future Technologies</a:t>
            </a:r>
          </a:p>
        </p:txBody>
      </p:sp>
      <p:sp>
        <p:nvSpPr>
          <p:cNvPr id="15" name="Ovale 14">
            <a:extLst>
              <a:ext uri="{FF2B5EF4-FFF2-40B4-BE49-F238E27FC236}">
                <a16:creationId xmlns:a16="http://schemas.microsoft.com/office/drawing/2014/main" id="{8BAAF6E1-0120-EA13-CDE4-39F6D160C040}"/>
              </a:ext>
            </a:extLst>
          </p:cNvPr>
          <p:cNvSpPr/>
          <p:nvPr/>
        </p:nvSpPr>
        <p:spPr>
          <a:xfrm>
            <a:off x="527050" y="2260956"/>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CasellaDiTesto 15">
            <a:extLst>
              <a:ext uri="{FF2B5EF4-FFF2-40B4-BE49-F238E27FC236}">
                <a16:creationId xmlns:a16="http://schemas.microsoft.com/office/drawing/2014/main" id="{99D65161-9627-1E9E-1C8E-67316DCABA55}"/>
              </a:ext>
            </a:extLst>
          </p:cNvPr>
          <p:cNvSpPr txBox="1"/>
          <p:nvPr/>
        </p:nvSpPr>
        <p:spPr>
          <a:xfrm>
            <a:off x="403225" y="2367665"/>
            <a:ext cx="717550" cy="398761"/>
          </a:xfrm>
          <a:prstGeom prst="rect">
            <a:avLst/>
          </a:prstGeom>
          <a:noFill/>
        </p:spPr>
        <p:txBody>
          <a:bodyPr wrap="square" rtlCol="0">
            <a:noAutofit/>
          </a:bodyPr>
          <a:lstStyle/>
          <a:p>
            <a:pPr algn="ctr">
              <a:lnSpc>
                <a:spcPts val="1651"/>
              </a:lnSpc>
            </a:pPr>
            <a:r>
              <a:rPr lang="en-GB" sz="2000">
                <a:solidFill>
                  <a:schemeClr val="bg1"/>
                </a:solidFill>
              </a:rPr>
              <a:t>1</a:t>
            </a:r>
          </a:p>
        </p:txBody>
      </p:sp>
      <p:grpSp>
        <p:nvGrpSpPr>
          <p:cNvPr id="3" name="Gruppo 2">
            <a:extLst>
              <a:ext uri="{FF2B5EF4-FFF2-40B4-BE49-F238E27FC236}">
                <a16:creationId xmlns:a16="http://schemas.microsoft.com/office/drawing/2014/main" id="{B1D3C8D6-285B-B3F3-6B41-97C1FCA22659}"/>
              </a:ext>
            </a:extLst>
          </p:cNvPr>
          <p:cNvGrpSpPr/>
          <p:nvPr/>
        </p:nvGrpSpPr>
        <p:grpSpPr>
          <a:xfrm>
            <a:off x="405684" y="3312526"/>
            <a:ext cx="717550" cy="505470"/>
            <a:chOff x="405684" y="3312526"/>
            <a:chExt cx="717550" cy="505470"/>
          </a:xfrm>
        </p:grpSpPr>
        <p:sp>
          <p:nvSpPr>
            <p:cNvPr id="17" name="Ovale 16">
              <a:extLst>
                <a:ext uri="{FF2B5EF4-FFF2-40B4-BE49-F238E27FC236}">
                  <a16:creationId xmlns:a16="http://schemas.microsoft.com/office/drawing/2014/main" id="{25C62323-0F1B-FEB8-5A15-A93321D78BBA}"/>
                </a:ext>
              </a:extLst>
            </p:cNvPr>
            <p:cNvSpPr/>
            <p:nvPr/>
          </p:nvSpPr>
          <p:spPr>
            <a:xfrm>
              <a:off x="529509" y="3312526"/>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CasellaDiTesto 17">
              <a:extLst>
                <a:ext uri="{FF2B5EF4-FFF2-40B4-BE49-F238E27FC236}">
                  <a16:creationId xmlns:a16="http://schemas.microsoft.com/office/drawing/2014/main" id="{7EAC332B-3152-8104-CAC0-C34B98306CBD}"/>
                </a:ext>
              </a:extLst>
            </p:cNvPr>
            <p:cNvSpPr txBox="1"/>
            <p:nvPr/>
          </p:nvSpPr>
          <p:spPr>
            <a:xfrm>
              <a:off x="405684" y="3419235"/>
              <a:ext cx="717550" cy="398761"/>
            </a:xfrm>
            <a:prstGeom prst="rect">
              <a:avLst/>
            </a:prstGeom>
            <a:noFill/>
          </p:spPr>
          <p:txBody>
            <a:bodyPr wrap="square" rtlCol="0">
              <a:noAutofit/>
            </a:bodyPr>
            <a:lstStyle/>
            <a:p>
              <a:pPr algn="ctr">
                <a:lnSpc>
                  <a:spcPts val="1651"/>
                </a:lnSpc>
              </a:pPr>
              <a:r>
                <a:rPr lang="en-GB" sz="2000">
                  <a:solidFill>
                    <a:schemeClr val="bg1"/>
                  </a:solidFill>
                </a:rPr>
                <a:t>2</a:t>
              </a:r>
            </a:p>
          </p:txBody>
        </p:sp>
      </p:grpSp>
      <p:grpSp>
        <p:nvGrpSpPr>
          <p:cNvPr id="4" name="Gruppo 3">
            <a:extLst>
              <a:ext uri="{FF2B5EF4-FFF2-40B4-BE49-F238E27FC236}">
                <a16:creationId xmlns:a16="http://schemas.microsoft.com/office/drawing/2014/main" id="{4B66BB73-0403-E44E-57E0-DB8B4AF62E45}"/>
              </a:ext>
            </a:extLst>
          </p:cNvPr>
          <p:cNvGrpSpPr/>
          <p:nvPr/>
        </p:nvGrpSpPr>
        <p:grpSpPr>
          <a:xfrm>
            <a:off x="402509" y="4352097"/>
            <a:ext cx="717550" cy="505470"/>
            <a:chOff x="402509" y="4352097"/>
            <a:chExt cx="717550" cy="505470"/>
          </a:xfrm>
        </p:grpSpPr>
        <p:sp>
          <p:nvSpPr>
            <p:cNvPr id="19" name="Ovale 18">
              <a:extLst>
                <a:ext uri="{FF2B5EF4-FFF2-40B4-BE49-F238E27FC236}">
                  <a16:creationId xmlns:a16="http://schemas.microsoft.com/office/drawing/2014/main" id="{17859C8D-76CB-E250-8C6A-0307757DC716}"/>
                </a:ext>
              </a:extLst>
            </p:cNvPr>
            <p:cNvSpPr/>
            <p:nvPr/>
          </p:nvSpPr>
          <p:spPr>
            <a:xfrm>
              <a:off x="526334" y="4352097"/>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CasellaDiTesto 19">
              <a:extLst>
                <a:ext uri="{FF2B5EF4-FFF2-40B4-BE49-F238E27FC236}">
                  <a16:creationId xmlns:a16="http://schemas.microsoft.com/office/drawing/2014/main" id="{DF2C1167-F01C-7E32-0233-E6290F56EAB7}"/>
                </a:ext>
              </a:extLst>
            </p:cNvPr>
            <p:cNvSpPr txBox="1"/>
            <p:nvPr/>
          </p:nvSpPr>
          <p:spPr>
            <a:xfrm>
              <a:off x="402509" y="4458806"/>
              <a:ext cx="717550" cy="398761"/>
            </a:xfrm>
            <a:prstGeom prst="rect">
              <a:avLst/>
            </a:prstGeom>
            <a:noFill/>
          </p:spPr>
          <p:txBody>
            <a:bodyPr wrap="square" rtlCol="0">
              <a:noAutofit/>
            </a:bodyPr>
            <a:lstStyle/>
            <a:p>
              <a:pPr algn="ctr">
                <a:lnSpc>
                  <a:spcPts val="1651"/>
                </a:lnSpc>
              </a:pPr>
              <a:r>
                <a:rPr lang="en-GB" sz="2000">
                  <a:solidFill>
                    <a:schemeClr val="bg1"/>
                  </a:solidFill>
                </a:rPr>
                <a:t>3</a:t>
              </a:r>
            </a:p>
          </p:txBody>
        </p:sp>
      </p:grpSp>
      <p:grpSp>
        <p:nvGrpSpPr>
          <p:cNvPr id="6" name="Gruppo 5">
            <a:extLst>
              <a:ext uri="{FF2B5EF4-FFF2-40B4-BE49-F238E27FC236}">
                <a16:creationId xmlns:a16="http://schemas.microsoft.com/office/drawing/2014/main" id="{EB692E94-7522-7157-FB0F-DB118DF3BE86}"/>
              </a:ext>
            </a:extLst>
          </p:cNvPr>
          <p:cNvGrpSpPr/>
          <p:nvPr/>
        </p:nvGrpSpPr>
        <p:grpSpPr>
          <a:xfrm>
            <a:off x="402509" y="5499544"/>
            <a:ext cx="717550" cy="505470"/>
            <a:chOff x="402509" y="5499544"/>
            <a:chExt cx="717550" cy="505470"/>
          </a:xfrm>
        </p:grpSpPr>
        <p:sp>
          <p:nvSpPr>
            <p:cNvPr id="21" name="Ovale 20">
              <a:extLst>
                <a:ext uri="{FF2B5EF4-FFF2-40B4-BE49-F238E27FC236}">
                  <a16:creationId xmlns:a16="http://schemas.microsoft.com/office/drawing/2014/main" id="{CB751DA0-6A0D-F1BE-5405-B0FD27517F7B}"/>
                </a:ext>
              </a:extLst>
            </p:cNvPr>
            <p:cNvSpPr/>
            <p:nvPr/>
          </p:nvSpPr>
          <p:spPr>
            <a:xfrm>
              <a:off x="526334" y="5499544"/>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CasellaDiTesto 21">
              <a:extLst>
                <a:ext uri="{FF2B5EF4-FFF2-40B4-BE49-F238E27FC236}">
                  <a16:creationId xmlns:a16="http://schemas.microsoft.com/office/drawing/2014/main" id="{BFB88FE8-66C3-AB4E-062E-A13AB447CB78}"/>
                </a:ext>
              </a:extLst>
            </p:cNvPr>
            <p:cNvSpPr txBox="1"/>
            <p:nvPr/>
          </p:nvSpPr>
          <p:spPr>
            <a:xfrm>
              <a:off x="402509" y="5606253"/>
              <a:ext cx="717550" cy="398761"/>
            </a:xfrm>
            <a:prstGeom prst="rect">
              <a:avLst/>
            </a:prstGeom>
            <a:noFill/>
          </p:spPr>
          <p:txBody>
            <a:bodyPr wrap="square" rtlCol="0">
              <a:noAutofit/>
            </a:bodyPr>
            <a:lstStyle/>
            <a:p>
              <a:pPr algn="ctr">
                <a:lnSpc>
                  <a:spcPts val="1651"/>
                </a:lnSpc>
              </a:pPr>
              <a:r>
                <a:rPr lang="en-GB" sz="2000">
                  <a:solidFill>
                    <a:schemeClr val="bg1"/>
                  </a:solidFill>
                </a:rPr>
                <a:t>4</a:t>
              </a:r>
            </a:p>
          </p:txBody>
        </p:sp>
      </p:grpSp>
      <p:sp>
        <p:nvSpPr>
          <p:cNvPr id="23" name="CasellaDiTesto 22">
            <a:extLst>
              <a:ext uri="{FF2B5EF4-FFF2-40B4-BE49-F238E27FC236}">
                <a16:creationId xmlns:a16="http://schemas.microsoft.com/office/drawing/2014/main" id="{558C454F-10E6-BB1D-6506-DB69AEC90084}"/>
              </a:ext>
            </a:extLst>
          </p:cNvPr>
          <p:cNvSpPr txBox="1"/>
          <p:nvPr/>
        </p:nvSpPr>
        <p:spPr>
          <a:xfrm>
            <a:off x="4038600" y="2063750"/>
            <a:ext cx="7480300" cy="889000"/>
          </a:xfrm>
          <a:prstGeom prst="rect">
            <a:avLst/>
          </a:prstGeom>
          <a:noFill/>
          <a:ln>
            <a:solidFill>
              <a:schemeClr val="accent1"/>
            </a:solidFill>
          </a:ln>
        </p:spPr>
        <p:txBody>
          <a:bodyPr wrap="square" rtlCol="0">
            <a:noAutofit/>
          </a:bodyPr>
          <a:lstStyle/>
          <a:p>
            <a:pPr algn="ctr">
              <a:lnSpc>
                <a:spcPts val="1651"/>
              </a:lnSpc>
            </a:pPr>
            <a:r>
              <a:rPr lang="en-US" sz="1200"/>
              <a:t>The more important thing at each level of the project </a:t>
            </a:r>
            <a:r>
              <a:rPr lang="en-GB" sz="1200"/>
              <a:t>is </a:t>
            </a:r>
            <a:r>
              <a:rPr lang="en-GB" sz="1200" b="1"/>
              <a:t>the human resources</a:t>
            </a:r>
            <a:r>
              <a:rPr lang="en-GB" sz="1200"/>
              <a:t>, from management to the design. To achieve results respecting budget and time schedule the only way is to create a solid working group, well organized and correctly sized. It is important the correct distribution of senior and young, in order to </a:t>
            </a:r>
            <a:r>
              <a:rPr lang="en-GB" sz="1200" b="1"/>
              <a:t>use the previous experiences to built the future</a:t>
            </a:r>
            <a:r>
              <a:rPr lang="en-GB" sz="1200"/>
              <a:t>. </a:t>
            </a:r>
          </a:p>
        </p:txBody>
      </p:sp>
      <p:sp>
        <p:nvSpPr>
          <p:cNvPr id="24" name="CasellaDiTesto 23">
            <a:extLst>
              <a:ext uri="{FF2B5EF4-FFF2-40B4-BE49-F238E27FC236}">
                <a16:creationId xmlns:a16="http://schemas.microsoft.com/office/drawing/2014/main" id="{8F1D3249-5ECA-22C2-45AB-9247E2DB6EB3}"/>
              </a:ext>
            </a:extLst>
          </p:cNvPr>
          <p:cNvSpPr txBox="1"/>
          <p:nvPr/>
        </p:nvSpPr>
        <p:spPr>
          <a:xfrm>
            <a:off x="4038600" y="3065527"/>
            <a:ext cx="7480300" cy="991671"/>
          </a:xfrm>
          <a:prstGeom prst="rect">
            <a:avLst/>
          </a:prstGeom>
          <a:noFill/>
          <a:ln>
            <a:solidFill>
              <a:schemeClr val="accent1"/>
            </a:solidFill>
          </a:ln>
        </p:spPr>
        <p:txBody>
          <a:bodyPr wrap="square" rtlCol="0">
            <a:noAutofit/>
          </a:bodyPr>
          <a:lstStyle>
            <a:defPPr>
              <a:defRPr lang="it-IT"/>
            </a:defPPr>
            <a:lvl1pPr algn="ctr">
              <a:lnSpc>
                <a:spcPts val="1651"/>
              </a:lnSpc>
              <a:defRPr sz="1200"/>
            </a:lvl1pPr>
          </a:lstStyle>
          <a:p>
            <a:r>
              <a:rPr lang="en-GB" b="1"/>
              <a:t>The existing technologies are essential</a:t>
            </a:r>
            <a:r>
              <a:rPr lang="en-GB"/>
              <a:t>, in fact, it is necessary to </a:t>
            </a:r>
            <a:r>
              <a:rPr lang="en-GB" b="1"/>
              <a:t>understand how the problems have been resolved</a:t>
            </a:r>
            <a:r>
              <a:rPr lang="en-GB"/>
              <a:t> and what kind of performances have been achieved in the present. </a:t>
            </a:r>
          </a:p>
          <a:p>
            <a:r>
              <a:rPr lang="en-GB"/>
              <a:t>By studying the used solutions, it is possible to understand the </a:t>
            </a:r>
            <a:r>
              <a:rPr lang="en-GB" b="1"/>
              <a:t>strengths and the weaknesses of each process. </a:t>
            </a:r>
          </a:p>
        </p:txBody>
      </p:sp>
      <p:sp>
        <p:nvSpPr>
          <p:cNvPr id="25" name="CasellaDiTesto 24">
            <a:extLst>
              <a:ext uri="{FF2B5EF4-FFF2-40B4-BE49-F238E27FC236}">
                <a16:creationId xmlns:a16="http://schemas.microsoft.com/office/drawing/2014/main" id="{412F8077-2445-8F0A-36AE-B7C733CD6725}"/>
              </a:ext>
            </a:extLst>
          </p:cNvPr>
          <p:cNvSpPr txBox="1"/>
          <p:nvPr/>
        </p:nvSpPr>
        <p:spPr>
          <a:xfrm>
            <a:off x="4038600" y="4156836"/>
            <a:ext cx="7480300" cy="1013587"/>
          </a:xfrm>
          <a:prstGeom prst="rect">
            <a:avLst/>
          </a:prstGeom>
          <a:noFill/>
          <a:ln>
            <a:solidFill>
              <a:schemeClr val="accent1"/>
            </a:solidFill>
          </a:ln>
        </p:spPr>
        <p:txBody>
          <a:bodyPr wrap="square" rtlCol="0">
            <a:noAutofit/>
          </a:bodyPr>
          <a:lstStyle>
            <a:defPPr>
              <a:defRPr lang="it-IT"/>
            </a:defPPr>
            <a:lvl1pPr algn="ctr">
              <a:lnSpc>
                <a:spcPts val="1651"/>
              </a:lnSpc>
              <a:defRPr sz="1200"/>
            </a:lvl1pPr>
          </a:lstStyle>
          <a:p>
            <a:r>
              <a:rPr lang="en-GB" b="1"/>
              <a:t>New technologies are the base of a future project</a:t>
            </a:r>
            <a:r>
              <a:rPr lang="en-GB"/>
              <a:t>. The last discoveries and inventions are necessary to project FCC in the future and to be able to achieve the result that is impossible with the existing technologies but feasible with the new ones. It is essential to investigate the latest ideas to understand how they can be developed for the project.    </a:t>
            </a:r>
          </a:p>
        </p:txBody>
      </p:sp>
      <p:sp>
        <p:nvSpPr>
          <p:cNvPr id="26" name="CasellaDiTesto 25">
            <a:extLst>
              <a:ext uri="{FF2B5EF4-FFF2-40B4-BE49-F238E27FC236}">
                <a16:creationId xmlns:a16="http://schemas.microsoft.com/office/drawing/2014/main" id="{9D470C4C-6FBE-2C7D-1DFC-C76D5046F966}"/>
              </a:ext>
            </a:extLst>
          </p:cNvPr>
          <p:cNvSpPr txBox="1"/>
          <p:nvPr/>
        </p:nvSpPr>
        <p:spPr>
          <a:xfrm>
            <a:off x="4038600" y="5283200"/>
            <a:ext cx="7480300" cy="1013587"/>
          </a:xfrm>
          <a:prstGeom prst="rect">
            <a:avLst/>
          </a:prstGeom>
          <a:noFill/>
          <a:ln>
            <a:solidFill>
              <a:schemeClr val="accent1"/>
            </a:solidFill>
          </a:ln>
        </p:spPr>
        <p:txBody>
          <a:bodyPr wrap="square" rtlCol="0">
            <a:noAutofit/>
          </a:bodyPr>
          <a:lstStyle/>
          <a:p>
            <a:pPr algn="ctr">
              <a:lnSpc>
                <a:spcPts val="1651"/>
              </a:lnSpc>
            </a:pPr>
            <a:r>
              <a:rPr lang="en-GB" sz="1200"/>
              <a:t>In such a long </a:t>
            </a:r>
            <a:r>
              <a:rPr lang="en-US" sz="1200"/>
              <a:t>term project, it is essential to consider the development of the technologies and the path that each technology will follow in the next years, intending</a:t>
            </a:r>
            <a:r>
              <a:rPr lang="en-GB" sz="1200"/>
              <a:t> to prevent what type of technologies we will have in the next year. It is important to </a:t>
            </a:r>
            <a:r>
              <a:rPr lang="en-GB" sz="1200" b="1"/>
              <a:t>leave an open door to the future </a:t>
            </a:r>
            <a:r>
              <a:rPr lang="en-GB" sz="1200"/>
              <a:t>with the idea of </a:t>
            </a:r>
            <a:r>
              <a:rPr lang="en-GB" sz="1200" b="1"/>
              <a:t>integrating the new technologies during the project, during the building, without any fear of change</a:t>
            </a:r>
            <a:r>
              <a:rPr lang="en-GB" sz="1200"/>
              <a:t>. </a:t>
            </a:r>
          </a:p>
        </p:txBody>
      </p:sp>
      <p:sp>
        <p:nvSpPr>
          <p:cNvPr id="27" name="Freccia a destra 26">
            <a:extLst>
              <a:ext uri="{FF2B5EF4-FFF2-40B4-BE49-F238E27FC236}">
                <a16:creationId xmlns:a16="http://schemas.microsoft.com/office/drawing/2014/main" id="{6D66208D-C8F1-54E7-0828-41ABFE3499D5}"/>
              </a:ext>
            </a:extLst>
          </p:cNvPr>
          <p:cNvSpPr/>
          <p:nvPr/>
        </p:nvSpPr>
        <p:spPr>
          <a:xfrm>
            <a:off x="3504484" y="2388826"/>
            <a:ext cx="463550" cy="21415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reccia a destra 27">
            <a:extLst>
              <a:ext uri="{FF2B5EF4-FFF2-40B4-BE49-F238E27FC236}">
                <a16:creationId xmlns:a16="http://schemas.microsoft.com/office/drawing/2014/main" id="{09A82031-0B17-3162-9608-1E3E58E33ACD}"/>
              </a:ext>
            </a:extLst>
          </p:cNvPr>
          <p:cNvSpPr/>
          <p:nvPr/>
        </p:nvSpPr>
        <p:spPr>
          <a:xfrm>
            <a:off x="3510118" y="3437866"/>
            <a:ext cx="463550" cy="21415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Freccia a destra 28">
            <a:extLst>
              <a:ext uri="{FF2B5EF4-FFF2-40B4-BE49-F238E27FC236}">
                <a16:creationId xmlns:a16="http://schemas.microsoft.com/office/drawing/2014/main" id="{981085B7-0FD7-1C16-C712-9F8315DA26F4}"/>
              </a:ext>
            </a:extLst>
          </p:cNvPr>
          <p:cNvSpPr/>
          <p:nvPr/>
        </p:nvSpPr>
        <p:spPr>
          <a:xfrm>
            <a:off x="3507659" y="4502848"/>
            <a:ext cx="463550" cy="21415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reccia a destra 29">
            <a:extLst>
              <a:ext uri="{FF2B5EF4-FFF2-40B4-BE49-F238E27FC236}">
                <a16:creationId xmlns:a16="http://schemas.microsoft.com/office/drawing/2014/main" id="{CC2F6C7F-062D-27DC-0909-11498FAD4D26}"/>
              </a:ext>
            </a:extLst>
          </p:cNvPr>
          <p:cNvSpPr/>
          <p:nvPr/>
        </p:nvSpPr>
        <p:spPr>
          <a:xfrm>
            <a:off x="3504484" y="5627414"/>
            <a:ext cx="463550" cy="21415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09201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500"/>
                                        <p:tgtEl>
                                          <p:spTgt spid="2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500"/>
                                        <p:tgtEl>
                                          <p:spTgt spid="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P spid="14" grpId="0"/>
      <p:bldP spid="15" grpId="0" animBg="1"/>
      <p:bldP spid="16" grpId="0"/>
      <p:bldP spid="23" grpId="0" animBg="1"/>
      <p:bldP spid="24" grpId="0" animBg="1"/>
      <p:bldP spid="25" grpId="0" animBg="1"/>
      <p:bldP spid="26" grpId="0" animBg="1"/>
      <p:bldP spid="27" grpId="0" animBg="1"/>
      <p:bldP spid="28" grpId="0" animBg="1"/>
      <p:bldP spid="29" grpId="0" animBg="1"/>
      <p:bldP spid="3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2124A211-A754-98BF-24E6-FE82B3CB82D6}"/>
              </a:ext>
            </a:extLst>
          </p:cNvPr>
          <p:cNvSpPr>
            <a:spLocks noGrp="1"/>
          </p:cNvSpPr>
          <p:nvPr>
            <p:ph type="sldNum" sz="quarter" idx="10"/>
          </p:nvPr>
        </p:nvSpPr>
        <p:spPr/>
        <p:txBody>
          <a:bodyPr/>
          <a:lstStyle/>
          <a:p>
            <a:fld id="{88A1DFE4-5FC5-43BD-BB7E-75EAD82B965F}" type="slidenum">
              <a:rPr lang="en-US" noProof="0" smtClean="0"/>
              <a:pPr/>
              <a:t>4</a:t>
            </a:fld>
            <a:endParaRPr lang="en-US" noProof="0"/>
          </a:p>
        </p:txBody>
      </p:sp>
      <p:sp>
        <p:nvSpPr>
          <p:cNvPr id="8" name="CasellaDiTesto 7">
            <a:extLst>
              <a:ext uri="{FF2B5EF4-FFF2-40B4-BE49-F238E27FC236}">
                <a16:creationId xmlns:a16="http://schemas.microsoft.com/office/drawing/2014/main" id="{D5D93A9C-0637-10A0-C77C-EF7D1E60950D}"/>
              </a:ext>
            </a:extLst>
          </p:cNvPr>
          <p:cNvSpPr txBox="1"/>
          <p:nvPr/>
        </p:nvSpPr>
        <p:spPr>
          <a:xfrm>
            <a:off x="1163935" y="720602"/>
            <a:ext cx="2597150" cy="398761"/>
          </a:xfrm>
          <a:prstGeom prst="rect">
            <a:avLst/>
          </a:prstGeom>
          <a:noFill/>
        </p:spPr>
        <p:txBody>
          <a:bodyPr wrap="square" rtlCol="0">
            <a:noAutofit/>
          </a:bodyPr>
          <a:lstStyle/>
          <a:p>
            <a:pPr>
              <a:lnSpc>
                <a:spcPts val="1651"/>
              </a:lnSpc>
            </a:pPr>
            <a:r>
              <a:rPr lang="en-GB" sz="2800">
                <a:solidFill>
                  <a:schemeClr val="accent6"/>
                </a:solidFill>
              </a:rPr>
              <a:t>Manpower</a:t>
            </a:r>
          </a:p>
        </p:txBody>
      </p:sp>
      <p:sp>
        <p:nvSpPr>
          <p:cNvPr id="9" name="Ovale 8">
            <a:extLst>
              <a:ext uri="{FF2B5EF4-FFF2-40B4-BE49-F238E27FC236}">
                <a16:creationId xmlns:a16="http://schemas.microsoft.com/office/drawing/2014/main" id="{F2D357C8-C60E-2E6F-B0F9-A22C2C21F313}"/>
              </a:ext>
            </a:extLst>
          </p:cNvPr>
          <p:cNvSpPr/>
          <p:nvPr/>
        </p:nvSpPr>
        <p:spPr>
          <a:xfrm>
            <a:off x="539750" y="576717"/>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800"/>
          </a:p>
        </p:txBody>
      </p:sp>
      <p:sp>
        <p:nvSpPr>
          <p:cNvPr id="10" name="CasellaDiTesto 9">
            <a:extLst>
              <a:ext uri="{FF2B5EF4-FFF2-40B4-BE49-F238E27FC236}">
                <a16:creationId xmlns:a16="http://schemas.microsoft.com/office/drawing/2014/main" id="{430034EF-37C8-AC7F-AE41-22C30C7E4CF6}"/>
              </a:ext>
            </a:extLst>
          </p:cNvPr>
          <p:cNvSpPr txBox="1"/>
          <p:nvPr/>
        </p:nvSpPr>
        <p:spPr>
          <a:xfrm>
            <a:off x="415925" y="764056"/>
            <a:ext cx="717550" cy="398761"/>
          </a:xfrm>
          <a:prstGeom prst="rect">
            <a:avLst/>
          </a:prstGeom>
          <a:noFill/>
        </p:spPr>
        <p:txBody>
          <a:bodyPr wrap="square" rtlCol="0">
            <a:noAutofit/>
          </a:bodyPr>
          <a:lstStyle/>
          <a:p>
            <a:pPr algn="ctr">
              <a:lnSpc>
                <a:spcPts val="1651"/>
              </a:lnSpc>
            </a:pPr>
            <a:r>
              <a:rPr lang="en-GB" sz="3200">
                <a:solidFill>
                  <a:schemeClr val="bg1"/>
                </a:solidFill>
              </a:rPr>
              <a:t>1</a:t>
            </a:r>
          </a:p>
        </p:txBody>
      </p:sp>
      <p:pic>
        <p:nvPicPr>
          <p:cNvPr id="11" name="Picture 12">
            <a:extLst>
              <a:ext uri="{FF2B5EF4-FFF2-40B4-BE49-F238E27FC236}">
                <a16:creationId xmlns:a16="http://schemas.microsoft.com/office/drawing/2014/main" id="{9BA86F3E-4026-21A6-FB7E-1B5AFAB87FC8}"/>
              </a:ext>
            </a:extLst>
          </p:cNvPr>
          <p:cNvPicPr>
            <a:picLocks noChangeAspect="1"/>
          </p:cNvPicPr>
          <p:nvPr/>
        </p:nvPicPr>
        <p:blipFill rotWithShape="1">
          <a:blip r:embed="rId2"/>
          <a:srcRect l="2693" r="743"/>
          <a:stretch/>
        </p:blipFill>
        <p:spPr>
          <a:xfrm>
            <a:off x="6411681" y="730606"/>
            <a:ext cx="5634692" cy="2813326"/>
          </a:xfrm>
          <a:prstGeom prst="rect">
            <a:avLst/>
          </a:prstGeom>
        </p:spPr>
      </p:pic>
      <p:sp>
        <p:nvSpPr>
          <p:cNvPr id="12" name="Rectangle: Rounded Corners 13">
            <a:extLst>
              <a:ext uri="{FF2B5EF4-FFF2-40B4-BE49-F238E27FC236}">
                <a16:creationId xmlns:a16="http://schemas.microsoft.com/office/drawing/2014/main" id="{7EFC3503-1B65-62F4-8C78-FE55A8BCBDD5}"/>
              </a:ext>
            </a:extLst>
          </p:cNvPr>
          <p:cNvSpPr/>
          <p:nvPr/>
        </p:nvSpPr>
        <p:spPr>
          <a:xfrm>
            <a:off x="10857248" y="730606"/>
            <a:ext cx="1189125" cy="432211"/>
          </a:xfrm>
          <a:prstGeom prst="roundRect">
            <a:avLst/>
          </a:prstGeom>
          <a:solidFill>
            <a:srgbClr val="0000FF"/>
          </a:solidFill>
          <a:ln w="12700" cap="flat" cmpd="sng" algn="ctr">
            <a:solidFill>
              <a:srgbClr val="0000FF">
                <a:shade val="15000"/>
              </a:srgbClr>
            </a:solidFill>
            <a:prstDash val="solid"/>
            <a:miter lim="800000"/>
          </a:ln>
          <a:effectLst/>
        </p:spPr>
        <p:txBody>
          <a:bodyPr rtlCol="0" anchor="ctr"/>
          <a:lstStyle/>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400" b="1" i="0" u="none" strike="noStrike" kern="0" cap="none" spc="0" normalizeH="0" baseline="0" noProof="0">
                <a:ln>
                  <a:noFill/>
                </a:ln>
                <a:solidFill>
                  <a:srgbClr val="FFFFFF"/>
                </a:solidFill>
                <a:effectLst/>
                <a:uLnTx/>
                <a:uFillTx/>
                <a:latin typeface="Arial"/>
                <a:ea typeface="+mn-ea"/>
                <a:cs typeface="+mn-cs"/>
              </a:rPr>
              <a:t>141 Institutes</a:t>
            </a:r>
            <a:endParaRPr kumimoji="0" lang="en-GB" sz="1400" b="1" i="0" u="none" strike="noStrike" kern="0" cap="none" spc="0" normalizeH="0" baseline="0" noProof="0">
              <a:ln>
                <a:noFill/>
              </a:ln>
              <a:solidFill>
                <a:srgbClr val="FFFFFF"/>
              </a:solidFill>
              <a:effectLst/>
              <a:uLnTx/>
              <a:uFillTx/>
              <a:latin typeface="Arial"/>
              <a:ea typeface="+mn-ea"/>
              <a:cs typeface="+mn-cs"/>
            </a:endParaRPr>
          </a:p>
        </p:txBody>
      </p:sp>
      <p:sp>
        <p:nvSpPr>
          <p:cNvPr id="13" name="Rectangle: Rounded Corners 14">
            <a:extLst>
              <a:ext uri="{FF2B5EF4-FFF2-40B4-BE49-F238E27FC236}">
                <a16:creationId xmlns:a16="http://schemas.microsoft.com/office/drawing/2014/main" id="{F4F81CF0-FF16-99C8-1447-86CC3C4957CD}"/>
              </a:ext>
            </a:extLst>
          </p:cNvPr>
          <p:cNvSpPr/>
          <p:nvPr/>
        </p:nvSpPr>
        <p:spPr>
          <a:xfrm>
            <a:off x="6411681" y="2877182"/>
            <a:ext cx="1359588" cy="666750"/>
          </a:xfrm>
          <a:prstGeom prst="roundRect">
            <a:avLst/>
          </a:prstGeom>
          <a:solidFill>
            <a:srgbClr val="8F3DFF"/>
          </a:solidFill>
          <a:ln w="12700" cap="flat" cmpd="sng" algn="ctr">
            <a:solidFill>
              <a:srgbClr val="8F3DFF">
                <a:shade val="15000"/>
              </a:srgbClr>
            </a:solidFill>
            <a:prstDash val="solid"/>
            <a:miter lim="800000"/>
          </a:ln>
          <a:effectLst/>
        </p:spPr>
        <p:txBody>
          <a:bodyPr rtlCol="0" anchor="ctr"/>
          <a:lstStyle/>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400" b="1" i="0" u="none" strike="noStrike" kern="0" cap="none" spc="0" normalizeH="0" baseline="0" noProof="0">
                <a:ln>
                  <a:noFill/>
                </a:ln>
                <a:solidFill>
                  <a:srgbClr val="FFFFFF"/>
                </a:solidFill>
                <a:effectLst/>
                <a:uLnTx/>
                <a:uFillTx/>
                <a:latin typeface="Arial"/>
                <a:ea typeface="+mn-ea"/>
                <a:cs typeface="+mn-cs"/>
              </a:rPr>
              <a:t>32 countries</a:t>
            </a:r>
          </a:p>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400" b="1" i="0" u="none" strike="noStrike" kern="0" cap="none" spc="0" normalizeH="0" baseline="0" noProof="0">
                <a:ln>
                  <a:noFill/>
                </a:ln>
                <a:solidFill>
                  <a:srgbClr val="FFFFFF"/>
                </a:solidFill>
                <a:effectLst/>
                <a:uLnTx/>
                <a:uFillTx/>
                <a:latin typeface="Arial"/>
                <a:ea typeface="+mn-ea"/>
                <a:cs typeface="+mn-cs"/>
              </a:rPr>
              <a:t> + </a:t>
            </a:r>
          </a:p>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400" b="1" i="0" u="none" strike="noStrike" kern="0" cap="none" spc="0" normalizeH="0" baseline="0" noProof="0">
                <a:ln>
                  <a:noFill/>
                </a:ln>
                <a:solidFill>
                  <a:srgbClr val="FFFFFF"/>
                </a:solidFill>
                <a:effectLst/>
                <a:uLnTx/>
                <a:uFillTx/>
                <a:latin typeface="Arial"/>
                <a:ea typeface="+mn-ea"/>
                <a:cs typeface="+mn-cs"/>
              </a:rPr>
              <a:t>CERN</a:t>
            </a:r>
            <a:endParaRPr kumimoji="0" lang="en-GB" sz="1400" b="1" i="0" u="none" strike="noStrike" kern="0" cap="none" spc="0" normalizeH="0" baseline="0" noProof="0">
              <a:ln>
                <a:noFill/>
              </a:ln>
              <a:solidFill>
                <a:srgbClr val="FFFFFF"/>
              </a:solidFill>
              <a:effectLst/>
              <a:uLnTx/>
              <a:uFillTx/>
              <a:latin typeface="Arial"/>
              <a:ea typeface="+mn-ea"/>
              <a:cs typeface="+mn-cs"/>
            </a:endParaRPr>
          </a:p>
        </p:txBody>
      </p:sp>
      <p:sp>
        <p:nvSpPr>
          <p:cNvPr id="18" name="CasellaDiTesto 17">
            <a:extLst>
              <a:ext uri="{FF2B5EF4-FFF2-40B4-BE49-F238E27FC236}">
                <a16:creationId xmlns:a16="http://schemas.microsoft.com/office/drawing/2014/main" id="{1D874B77-830D-1426-8551-5D15656B1A48}"/>
              </a:ext>
            </a:extLst>
          </p:cNvPr>
          <p:cNvSpPr txBox="1"/>
          <p:nvPr/>
        </p:nvSpPr>
        <p:spPr>
          <a:xfrm>
            <a:off x="5899035" y="422829"/>
            <a:ext cx="6248929" cy="307777"/>
          </a:xfrm>
          <a:prstGeom prst="rect">
            <a:avLst/>
          </a:prstGeom>
          <a:noFill/>
        </p:spPr>
        <p:txBody>
          <a:bodyPr wrap="square">
            <a:spAutoFit/>
          </a:bodyPr>
          <a:lstStyle/>
          <a:p>
            <a:r>
              <a:rPr kumimoji="0" lang="en-GB" sz="1400" b="1" i="0" u="none" strike="noStrike" kern="1200" cap="none" spc="0" normalizeH="0" baseline="0" noProof="0">
                <a:ln>
                  <a:noFill/>
                </a:ln>
                <a:solidFill>
                  <a:srgbClr val="FF0000"/>
                </a:solidFill>
                <a:effectLst/>
                <a:uLnTx/>
                <a:uFillTx/>
                <a:latin typeface="Calibri" panose="020F0502020204030204" pitchFamily="34" charset="0"/>
                <a:ea typeface="+mn-ea"/>
                <a:cs typeface="+mn-cs"/>
              </a:rPr>
              <a:t>Presented by Michael Benedikt</a:t>
            </a:r>
            <a:r>
              <a:rPr lang="en-GB" sz="1400" b="1">
                <a:solidFill>
                  <a:srgbClr val="FF0000"/>
                </a:solidFill>
                <a:latin typeface="Calibri" panose="020F0502020204030204" pitchFamily="34" charset="0"/>
              </a:rPr>
              <a:t> and </a:t>
            </a:r>
            <a:r>
              <a:rPr kumimoji="0" lang="en-GB" sz="1400" b="1" i="0" u="none" strike="noStrike" kern="1200" cap="none" spc="0" normalizeH="0" baseline="0" noProof="0">
                <a:ln>
                  <a:noFill/>
                </a:ln>
                <a:solidFill>
                  <a:srgbClr val="FF0000"/>
                </a:solidFill>
                <a:effectLst/>
                <a:uLnTx/>
                <a:uFillTx/>
                <a:latin typeface="Calibri" panose="020F0502020204030204" pitchFamily="34" charset="0"/>
                <a:ea typeface="+mn-ea"/>
                <a:cs typeface="+mn-cs"/>
              </a:rPr>
              <a:t>Frank Zimmermann</a:t>
            </a:r>
            <a:r>
              <a:rPr lang="en-GB" sz="1400" b="1">
                <a:solidFill>
                  <a:srgbClr val="FF0000"/>
                </a:solidFill>
                <a:latin typeface="Calibri" panose="020F0502020204030204" pitchFamily="34" charset="0"/>
              </a:rPr>
              <a:t> during the FCC week 2024</a:t>
            </a:r>
            <a:endParaRPr lang="en-GB" sz="1400">
              <a:solidFill>
                <a:srgbClr val="FF0000"/>
              </a:solidFill>
            </a:endParaRPr>
          </a:p>
        </p:txBody>
      </p:sp>
      <p:sp>
        <p:nvSpPr>
          <p:cNvPr id="20" name="CasellaDiTesto 19">
            <a:extLst>
              <a:ext uri="{FF2B5EF4-FFF2-40B4-BE49-F238E27FC236}">
                <a16:creationId xmlns:a16="http://schemas.microsoft.com/office/drawing/2014/main" id="{3CCDC6C6-0549-8B8A-D1A1-199EAA1C503F}"/>
              </a:ext>
            </a:extLst>
          </p:cNvPr>
          <p:cNvSpPr txBox="1"/>
          <p:nvPr/>
        </p:nvSpPr>
        <p:spPr>
          <a:xfrm>
            <a:off x="7283450" y="3511034"/>
            <a:ext cx="4019550" cy="369332"/>
          </a:xfrm>
          <a:prstGeom prst="rect">
            <a:avLst/>
          </a:prstGeom>
          <a:noFill/>
        </p:spPr>
        <p:txBody>
          <a:bodyPr wrap="square">
            <a:spAutoFit/>
          </a:bodyPr>
          <a:lstStyle/>
          <a:p>
            <a:r>
              <a:rPr lang="en-GB"/>
              <a:t>https://fcc.web.cern.ch/collaboration</a:t>
            </a:r>
          </a:p>
        </p:txBody>
      </p:sp>
      <p:sp>
        <p:nvSpPr>
          <p:cNvPr id="25" name="CasellaDiTesto 24">
            <a:extLst>
              <a:ext uri="{FF2B5EF4-FFF2-40B4-BE49-F238E27FC236}">
                <a16:creationId xmlns:a16="http://schemas.microsoft.com/office/drawing/2014/main" id="{FA9B5ED7-BF40-C574-F92C-04AF355924FC}"/>
              </a:ext>
            </a:extLst>
          </p:cNvPr>
          <p:cNvSpPr txBox="1"/>
          <p:nvPr/>
        </p:nvSpPr>
        <p:spPr>
          <a:xfrm>
            <a:off x="145626" y="1162817"/>
            <a:ext cx="6248929" cy="2714865"/>
          </a:xfrm>
          <a:prstGeom prst="rect">
            <a:avLst/>
          </a:prstGeom>
          <a:noFill/>
        </p:spPr>
        <p:txBody>
          <a:bodyPr wrap="square" rtlCol="0">
            <a:noAutofit/>
          </a:bodyPr>
          <a:lstStyle/>
          <a:p>
            <a:pPr marL="285750" indent="-285750">
              <a:spcBef>
                <a:spcPts val="600"/>
              </a:spcBef>
              <a:spcAft>
                <a:spcPts val="600"/>
              </a:spcAft>
              <a:buFont typeface="Wingdings" panose="05000000000000000000" pitchFamily="2" charset="2"/>
              <a:buChar char="Ø"/>
            </a:pPr>
            <a:r>
              <a:rPr lang="en-US" sz="1400" b="1"/>
              <a:t>Particle Physicists</a:t>
            </a:r>
            <a:r>
              <a:rPr lang="en-US" sz="1400"/>
              <a:t>: Develop theoretical frameworks and experimental methodologies to explore fundamental particles and forces.</a:t>
            </a:r>
          </a:p>
          <a:p>
            <a:pPr marL="285750" indent="-285750">
              <a:spcBef>
                <a:spcPts val="600"/>
              </a:spcBef>
              <a:spcAft>
                <a:spcPts val="600"/>
              </a:spcAft>
              <a:buFont typeface="Wingdings" panose="05000000000000000000" pitchFamily="2" charset="2"/>
              <a:buChar char="Ø"/>
            </a:pPr>
            <a:r>
              <a:rPr lang="en-US" sz="1400" b="1"/>
              <a:t>Accelerator Physicists and Engineers</a:t>
            </a:r>
            <a:r>
              <a:rPr lang="en-US" sz="1400"/>
              <a:t>: Design and optimize the accelerator components, such as vacuum components, magnets, radiofrequency systems, etc. </a:t>
            </a:r>
          </a:p>
          <a:p>
            <a:pPr marL="285750" indent="-285750">
              <a:spcBef>
                <a:spcPts val="600"/>
              </a:spcBef>
              <a:spcAft>
                <a:spcPts val="600"/>
              </a:spcAft>
              <a:buFont typeface="Wingdings" panose="05000000000000000000" pitchFamily="2" charset="2"/>
              <a:buChar char="Ø"/>
            </a:pPr>
            <a:r>
              <a:rPr lang="en-US" sz="1400" b="1"/>
              <a:t>Cryogenic Engineers</a:t>
            </a:r>
            <a:r>
              <a:rPr lang="en-US" sz="1400"/>
              <a:t>: Develop and manage the cryogenic systems necessary for cooling superconducting magnets and other components to extremely low temperatures.</a:t>
            </a:r>
          </a:p>
          <a:p>
            <a:pPr marL="285750" indent="-285750">
              <a:spcBef>
                <a:spcPts val="600"/>
              </a:spcBef>
              <a:spcAft>
                <a:spcPts val="600"/>
              </a:spcAft>
              <a:buFont typeface="Wingdings" panose="05000000000000000000" pitchFamily="2" charset="2"/>
              <a:buChar char="Ø"/>
            </a:pPr>
            <a:r>
              <a:rPr lang="en-US" sz="1400" b="1"/>
              <a:t>Civil and Structural Engineers</a:t>
            </a:r>
            <a:r>
              <a:rPr lang="en-US" sz="1400"/>
              <a:t>: Plan and oversee the construction of the extensive underground tunnels and surface facilities required for the collider. </a:t>
            </a:r>
          </a:p>
          <a:p>
            <a:pPr marL="285750" indent="-285750">
              <a:spcBef>
                <a:spcPts val="600"/>
              </a:spcBef>
              <a:spcAft>
                <a:spcPts val="600"/>
              </a:spcAft>
              <a:buFont typeface="Wingdings" panose="05000000000000000000" pitchFamily="2" charset="2"/>
              <a:buChar char="Ø"/>
            </a:pPr>
            <a:r>
              <a:rPr lang="en-US" sz="1400" b="1"/>
              <a:t>Mechanical Engineers</a:t>
            </a:r>
            <a:r>
              <a:rPr lang="en-US" sz="1400"/>
              <a:t>: Design and maintain mechanical systems, including support structures, vacuum systems, and cooling mechanisms.</a:t>
            </a:r>
          </a:p>
        </p:txBody>
      </p:sp>
      <p:sp>
        <p:nvSpPr>
          <p:cNvPr id="27" name="CasellaDiTesto 26">
            <a:extLst>
              <a:ext uri="{FF2B5EF4-FFF2-40B4-BE49-F238E27FC236}">
                <a16:creationId xmlns:a16="http://schemas.microsoft.com/office/drawing/2014/main" id="{B36E4E78-B03A-D774-82EB-D6A2F5A5434B}"/>
              </a:ext>
            </a:extLst>
          </p:cNvPr>
          <p:cNvSpPr txBox="1"/>
          <p:nvPr/>
        </p:nvSpPr>
        <p:spPr>
          <a:xfrm>
            <a:off x="145627" y="4731596"/>
            <a:ext cx="11377325" cy="1292662"/>
          </a:xfrm>
          <a:prstGeom prst="rect">
            <a:avLst/>
          </a:prstGeom>
          <a:noFill/>
        </p:spPr>
        <p:txBody>
          <a:bodyPr wrap="square" rtlCol="0">
            <a:noAutofit/>
          </a:bodyPr>
          <a:lstStyle>
            <a:defPPr>
              <a:defRPr lang="it-IT"/>
            </a:defPPr>
            <a:lvl1pPr marL="171450" indent="-171450">
              <a:spcBef>
                <a:spcPts val="600"/>
              </a:spcBef>
              <a:spcAft>
                <a:spcPts val="600"/>
              </a:spcAft>
              <a:buFont typeface="Arial" panose="020B0604020202020204" pitchFamily="34" charset="0"/>
              <a:buChar char="•"/>
              <a:defRPr sz="1200"/>
            </a:lvl1pPr>
          </a:lstStyle>
          <a:p>
            <a:pPr>
              <a:buFont typeface="Wingdings" panose="05000000000000000000" pitchFamily="2" charset="2"/>
              <a:buChar char="Ø"/>
            </a:pPr>
            <a:r>
              <a:rPr lang="en-US" sz="1400" b="1"/>
              <a:t>Electrical and Electronics Engineers</a:t>
            </a:r>
            <a:r>
              <a:rPr lang="en-US" sz="1400"/>
              <a:t>: Develop and maintain the complex electrical systems, including power supplies, control systems, and instrumentation.</a:t>
            </a:r>
          </a:p>
          <a:p>
            <a:pPr>
              <a:buFont typeface="Wingdings" panose="05000000000000000000" pitchFamily="2" charset="2"/>
              <a:buChar char="Ø"/>
            </a:pPr>
            <a:r>
              <a:rPr lang="en-US" sz="1400" b="1"/>
              <a:t>Software Developers and Data Scientists</a:t>
            </a:r>
            <a:r>
              <a:rPr lang="en-US" sz="1400"/>
              <a:t>: Create software for data acquisition, processing, and analysis, as well as simulation tools for modeling experiments.</a:t>
            </a:r>
          </a:p>
          <a:p>
            <a:pPr>
              <a:buFont typeface="Wingdings" panose="05000000000000000000" pitchFamily="2" charset="2"/>
              <a:buChar char="Ø"/>
            </a:pPr>
            <a:r>
              <a:rPr lang="en-US" sz="1400" b="1"/>
              <a:t>Project Managers</a:t>
            </a:r>
            <a:r>
              <a:rPr lang="en-US" sz="1400"/>
              <a:t>: Coordinate the various aspects of the project, ensuring timelines, budgets, and quality standards are met.</a:t>
            </a:r>
          </a:p>
          <a:p>
            <a:pPr>
              <a:buFont typeface="Wingdings" panose="05000000000000000000" pitchFamily="2" charset="2"/>
              <a:buChar char="Ø"/>
            </a:pPr>
            <a:r>
              <a:rPr lang="en-US" sz="1400" b="1"/>
              <a:t>Environmental and Safety Specialists</a:t>
            </a:r>
            <a:r>
              <a:rPr lang="en-US" sz="1400"/>
              <a:t>: Assess and mitigate environmental impacts and ensure compliance with safety regulations throughout the project's lifecycle.</a:t>
            </a:r>
            <a:endParaRPr lang="en-GB" sz="1400"/>
          </a:p>
        </p:txBody>
      </p:sp>
    </p:spTree>
    <p:extLst>
      <p:ext uri="{BB962C8B-B14F-4D97-AF65-F5344CB8AC3E}">
        <p14:creationId xmlns:p14="http://schemas.microsoft.com/office/powerpoint/2010/main" val="3214281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25"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C8A7CB1B-CBB5-7AFA-7954-AE734C088731}"/>
              </a:ext>
            </a:extLst>
          </p:cNvPr>
          <p:cNvSpPr>
            <a:spLocks noGrp="1"/>
          </p:cNvSpPr>
          <p:nvPr>
            <p:ph type="sldNum" sz="quarter" idx="10"/>
          </p:nvPr>
        </p:nvSpPr>
        <p:spPr/>
        <p:txBody>
          <a:bodyPr/>
          <a:lstStyle/>
          <a:p>
            <a:fld id="{88A1DFE4-5FC5-43BD-BB7E-75EAD82B965F}" type="slidenum">
              <a:rPr lang="en-US" noProof="0" smtClean="0"/>
              <a:pPr/>
              <a:t>5</a:t>
            </a:fld>
            <a:endParaRPr lang="en-US" noProof="0"/>
          </a:p>
        </p:txBody>
      </p:sp>
      <p:sp>
        <p:nvSpPr>
          <p:cNvPr id="6" name="CasellaDiTesto 5">
            <a:extLst>
              <a:ext uri="{FF2B5EF4-FFF2-40B4-BE49-F238E27FC236}">
                <a16:creationId xmlns:a16="http://schemas.microsoft.com/office/drawing/2014/main" id="{7F8D6AB5-D005-F6AD-018D-9F151C3CBF0B}"/>
              </a:ext>
            </a:extLst>
          </p:cNvPr>
          <p:cNvSpPr txBox="1"/>
          <p:nvPr/>
        </p:nvSpPr>
        <p:spPr>
          <a:xfrm>
            <a:off x="778590" y="867600"/>
            <a:ext cx="4015659" cy="398761"/>
          </a:xfrm>
          <a:prstGeom prst="rect">
            <a:avLst/>
          </a:prstGeom>
          <a:noFill/>
        </p:spPr>
        <p:txBody>
          <a:bodyPr wrap="square" rtlCol="0">
            <a:noAutofit/>
          </a:bodyPr>
          <a:lstStyle/>
          <a:p>
            <a:pPr>
              <a:lnSpc>
                <a:spcPts val="1651"/>
              </a:lnSpc>
            </a:pPr>
            <a:r>
              <a:rPr lang="en-GB" sz="2800">
                <a:solidFill>
                  <a:schemeClr val="accent6"/>
                </a:solidFill>
              </a:rPr>
              <a:t>Existing Technologies</a:t>
            </a:r>
          </a:p>
        </p:txBody>
      </p:sp>
      <p:sp>
        <p:nvSpPr>
          <p:cNvPr id="7" name="Ovale 6">
            <a:extLst>
              <a:ext uri="{FF2B5EF4-FFF2-40B4-BE49-F238E27FC236}">
                <a16:creationId xmlns:a16="http://schemas.microsoft.com/office/drawing/2014/main" id="{721E4BCD-7347-5002-35AE-4F119EE786B8}"/>
              </a:ext>
            </a:extLst>
          </p:cNvPr>
          <p:cNvSpPr/>
          <p:nvPr/>
        </p:nvSpPr>
        <p:spPr>
          <a:xfrm>
            <a:off x="243759" y="770374"/>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CasellaDiTesto 7">
            <a:extLst>
              <a:ext uri="{FF2B5EF4-FFF2-40B4-BE49-F238E27FC236}">
                <a16:creationId xmlns:a16="http://schemas.microsoft.com/office/drawing/2014/main" id="{CE46B1BF-8720-7396-0C71-692035EAD1D5}"/>
              </a:ext>
            </a:extLst>
          </p:cNvPr>
          <p:cNvSpPr txBox="1"/>
          <p:nvPr/>
        </p:nvSpPr>
        <p:spPr>
          <a:xfrm>
            <a:off x="-76022" y="921533"/>
            <a:ext cx="1109461" cy="398761"/>
          </a:xfrm>
          <a:prstGeom prst="rect">
            <a:avLst/>
          </a:prstGeom>
          <a:noFill/>
        </p:spPr>
        <p:txBody>
          <a:bodyPr wrap="square" rtlCol="0">
            <a:noAutofit/>
          </a:bodyPr>
          <a:lstStyle/>
          <a:p>
            <a:pPr algn="ctr">
              <a:lnSpc>
                <a:spcPts val="1651"/>
              </a:lnSpc>
            </a:pPr>
            <a:r>
              <a:rPr lang="en-GB" sz="3200">
                <a:solidFill>
                  <a:schemeClr val="bg1"/>
                </a:solidFill>
              </a:rPr>
              <a:t>2</a:t>
            </a:r>
          </a:p>
        </p:txBody>
      </p:sp>
      <p:sp>
        <p:nvSpPr>
          <p:cNvPr id="11" name="CasellaDiTesto 10">
            <a:extLst>
              <a:ext uri="{FF2B5EF4-FFF2-40B4-BE49-F238E27FC236}">
                <a16:creationId xmlns:a16="http://schemas.microsoft.com/office/drawing/2014/main" id="{BB4FFABB-BFC7-C1B8-0FEC-A4529A276361}"/>
              </a:ext>
            </a:extLst>
          </p:cNvPr>
          <p:cNvSpPr txBox="1"/>
          <p:nvPr/>
        </p:nvSpPr>
        <p:spPr>
          <a:xfrm>
            <a:off x="478708" y="1471453"/>
            <a:ext cx="2694798" cy="1200329"/>
          </a:xfrm>
          <a:prstGeom prst="rect">
            <a:avLst/>
          </a:prstGeom>
          <a:noFill/>
        </p:spPr>
        <p:txBody>
          <a:bodyPr wrap="square">
            <a:spAutoFit/>
          </a:bodyPr>
          <a:lstStyle/>
          <a:p>
            <a:pPr marL="285750" indent="-285750">
              <a:buFont typeface="Wingdings" panose="05000000000000000000" pitchFamily="2" charset="2"/>
              <a:buChar char="Ø"/>
            </a:pPr>
            <a:r>
              <a:rPr lang="en-GB">
                <a:solidFill>
                  <a:srgbClr val="002060"/>
                </a:solidFill>
              </a:rPr>
              <a:t>Ordinary manufacturing techniques (milling, turning, welding)</a:t>
            </a:r>
            <a:endParaRPr lang="en-GB"/>
          </a:p>
        </p:txBody>
      </p:sp>
      <p:pic>
        <p:nvPicPr>
          <p:cNvPr id="3074" name="Picture 2" descr="Fresatrice CNC 6 assi - 30HVU - matec Maschinenbau - universale / a tavola  rotante / HSK A-63">
            <a:extLst>
              <a:ext uri="{FF2B5EF4-FFF2-40B4-BE49-F238E27FC236}">
                <a16:creationId xmlns:a16="http://schemas.microsoft.com/office/drawing/2014/main" id="{9AA8C389-C834-1A31-7B4A-C10E956F31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1969" y="1240274"/>
            <a:ext cx="2080689" cy="176058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ornio CNC mono torretta serie TD Z2200 e Z3200 | Tornio CMZ">
            <a:extLst>
              <a:ext uri="{FF2B5EF4-FFF2-40B4-BE49-F238E27FC236}">
                <a16:creationId xmlns:a16="http://schemas.microsoft.com/office/drawing/2014/main" id="{188380C9-EB31-4D24-2DC0-2126934B4D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9179" y="1165621"/>
            <a:ext cx="2965799" cy="172832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The Electron Beam Welding Process Explained - ebpglobal">
            <a:extLst>
              <a:ext uri="{FF2B5EF4-FFF2-40B4-BE49-F238E27FC236}">
                <a16:creationId xmlns:a16="http://schemas.microsoft.com/office/drawing/2014/main" id="{8F4E34B8-09C8-682E-1729-802C0AEF1D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36338" y="845353"/>
            <a:ext cx="1775893" cy="2190268"/>
          </a:xfrm>
          <a:prstGeom prst="rect">
            <a:avLst/>
          </a:prstGeom>
          <a:noFill/>
          <a:extLst>
            <a:ext uri="{909E8E84-426E-40DD-AFC4-6F175D3DCCD1}">
              <a14:hiddenFill xmlns:a14="http://schemas.microsoft.com/office/drawing/2010/main">
                <a:solidFill>
                  <a:srgbClr val="FFFFFF"/>
                </a:solidFill>
              </a14:hiddenFill>
            </a:ext>
          </a:extLst>
        </p:spPr>
      </p:pic>
      <p:sp>
        <p:nvSpPr>
          <p:cNvPr id="12" name="CasellaDiTesto 11">
            <a:extLst>
              <a:ext uri="{FF2B5EF4-FFF2-40B4-BE49-F238E27FC236}">
                <a16:creationId xmlns:a16="http://schemas.microsoft.com/office/drawing/2014/main" id="{24556E11-7006-BB49-08D7-3F18EBE0FD1F}"/>
              </a:ext>
            </a:extLst>
          </p:cNvPr>
          <p:cNvSpPr txBox="1"/>
          <p:nvPr/>
        </p:nvSpPr>
        <p:spPr>
          <a:xfrm>
            <a:off x="478708" y="3006011"/>
            <a:ext cx="2694798" cy="923330"/>
          </a:xfrm>
          <a:prstGeom prst="rect">
            <a:avLst/>
          </a:prstGeom>
          <a:noFill/>
        </p:spPr>
        <p:txBody>
          <a:bodyPr wrap="square">
            <a:spAutoFit/>
          </a:bodyPr>
          <a:lstStyle/>
          <a:p>
            <a:pPr marL="285750" indent="-285750">
              <a:buFont typeface="Wingdings" panose="05000000000000000000" pitchFamily="2" charset="2"/>
              <a:buChar char="Ø"/>
            </a:pPr>
            <a:r>
              <a:rPr lang="en-GB">
                <a:solidFill>
                  <a:srgbClr val="002060"/>
                </a:solidFill>
              </a:rPr>
              <a:t>Ordinary engineering design process (CAD, CAM, FEM)</a:t>
            </a:r>
            <a:endParaRPr lang="en-GB"/>
          </a:p>
        </p:txBody>
      </p:sp>
      <p:pic>
        <p:nvPicPr>
          <p:cNvPr id="3080" name="Picture 8" descr="Visualizzazione dei dati di Inventor 2025">
            <a:extLst>
              <a:ext uri="{FF2B5EF4-FFF2-40B4-BE49-F238E27FC236}">
                <a16:creationId xmlns:a16="http://schemas.microsoft.com/office/drawing/2014/main" id="{57058E3A-2053-8F47-1E60-E90FDE299A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50416" y="3000857"/>
            <a:ext cx="2645584" cy="1488141"/>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Download di AutoCAD 2025 | Prova gratuita di AutoCAD | Autodesk">
            <a:extLst>
              <a:ext uri="{FF2B5EF4-FFF2-40B4-BE49-F238E27FC236}">
                <a16:creationId xmlns:a16="http://schemas.microsoft.com/office/drawing/2014/main" id="{E4754448-0F4B-4209-B028-4277E3C8531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2910" y="3000857"/>
            <a:ext cx="2525616" cy="1653130"/>
          </a:xfrm>
          <a:prstGeom prst="rect">
            <a:avLst/>
          </a:prstGeom>
          <a:noFill/>
          <a:extLst>
            <a:ext uri="{909E8E84-426E-40DD-AFC4-6F175D3DCCD1}">
              <a14:hiddenFill xmlns:a14="http://schemas.microsoft.com/office/drawing/2010/main">
                <a:solidFill>
                  <a:srgbClr val="FFFFFF"/>
                </a:solidFill>
              </a14:hiddenFill>
            </a:ext>
          </a:extLst>
        </p:spPr>
      </p:pic>
      <p:sp>
        <p:nvSpPr>
          <p:cNvPr id="13" name="CasellaDiTesto 12">
            <a:extLst>
              <a:ext uri="{FF2B5EF4-FFF2-40B4-BE49-F238E27FC236}">
                <a16:creationId xmlns:a16="http://schemas.microsoft.com/office/drawing/2014/main" id="{D0C3031D-410E-2297-8ECF-362AAAF71E1E}"/>
              </a:ext>
            </a:extLst>
          </p:cNvPr>
          <p:cNvSpPr txBox="1"/>
          <p:nvPr/>
        </p:nvSpPr>
        <p:spPr>
          <a:xfrm>
            <a:off x="478708" y="4924882"/>
            <a:ext cx="2694798" cy="646331"/>
          </a:xfrm>
          <a:prstGeom prst="rect">
            <a:avLst/>
          </a:prstGeom>
          <a:noFill/>
        </p:spPr>
        <p:txBody>
          <a:bodyPr wrap="square">
            <a:spAutoFit/>
          </a:bodyPr>
          <a:lstStyle/>
          <a:p>
            <a:pPr marL="285750" indent="-285750">
              <a:buFont typeface="Wingdings" panose="05000000000000000000" pitchFamily="2" charset="2"/>
              <a:buChar char="Ø"/>
            </a:pPr>
            <a:r>
              <a:rPr lang="en-GB">
                <a:solidFill>
                  <a:srgbClr val="002060"/>
                </a:solidFill>
              </a:rPr>
              <a:t>Usual accelerator components</a:t>
            </a:r>
            <a:endParaRPr lang="en-GB"/>
          </a:p>
        </p:txBody>
      </p:sp>
      <p:pic>
        <p:nvPicPr>
          <p:cNvPr id="3084" name="Picture 12" descr="Ultra &amp; Extreme High Vacuum SEM Ion Pump, VacIon Plus 40 | Agilent">
            <a:extLst>
              <a:ext uri="{FF2B5EF4-FFF2-40B4-BE49-F238E27FC236}">
                <a16:creationId xmlns:a16="http://schemas.microsoft.com/office/drawing/2014/main" id="{980A0FFB-BA5F-EB4A-5634-699EC148434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91969" y="4924882"/>
            <a:ext cx="1620743" cy="1620743"/>
          </a:xfrm>
          <a:prstGeom prst="rect">
            <a:avLst/>
          </a:prstGeom>
          <a:noFill/>
          <a:extLst>
            <a:ext uri="{909E8E84-426E-40DD-AFC4-6F175D3DCCD1}">
              <a14:hiddenFill xmlns:a14="http://schemas.microsoft.com/office/drawing/2010/main">
                <a:solidFill>
                  <a:srgbClr val="FFFFFF"/>
                </a:solidFill>
              </a14:hiddenFill>
            </a:ext>
          </a:extLst>
        </p:spPr>
      </p:pic>
      <p:pic>
        <p:nvPicPr>
          <p:cNvPr id="15" name="Immagine 14">
            <a:extLst>
              <a:ext uri="{FF2B5EF4-FFF2-40B4-BE49-F238E27FC236}">
                <a16:creationId xmlns:a16="http://schemas.microsoft.com/office/drawing/2014/main" id="{EF7FE1E3-3CBE-57E3-D9F4-367A007DD0FE}"/>
              </a:ext>
            </a:extLst>
          </p:cNvPr>
          <p:cNvPicPr>
            <a:picLocks noChangeAspect="1"/>
          </p:cNvPicPr>
          <p:nvPr/>
        </p:nvPicPr>
        <p:blipFill>
          <a:blip r:embed="rId8"/>
          <a:stretch>
            <a:fillRect/>
          </a:stretch>
        </p:blipFill>
        <p:spPr>
          <a:xfrm>
            <a:off x="5372658" y="4780651"/>
            <a:ext cx="2572652" cy="1909204"/>
          </a:xfrm>
          <a:prstGeom prst="rect">
            <a:avLst/>
          </a:prstGeom>
        </p:spPr>
      </p:pic>
      <p:pic>
        <p:nvPicPr>
          <p:cNvPr id="3086" name="Picture 14" descr="Vacuum Bellows and Flexible Metal Hose Purchasing Guide - ANCORP | High and  Ultra-High Vacuum Products">
            <a:extLst>
              <a:ext uri="{FF2B5EF4-FFF2-40B4-BE49-F238E27FC236}">
                <a16:creationId xmlns:a16="http://schemas.microsoft.com/office/drawing/2014/main" id="{19572A5B-CD7F-C347-7379-1825F315C64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466869" y="5093017"/>
            <a:ext cx="3051283" cy="1596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8557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3078"/>
                                        </p:tgtEl>
                                        <p:attrNameLst>
                                          <p:attrName>style.visibility</p:attrName>
                                        </p:attrNameLst>
                                      </p:cBhvr>
                                      <p:to>
                                        <p:strVal val="visible"/>
                                      </p:to>
                                    </p:set>
                                    <p:animEffect transition="in" filter="fade">
                                      <p:cBhvr>
                                        <p:cTn id="10" dur="500"/>
                                        <p:tgtEl>
                                          <p:spTgt spid="3078"/>
                                        </p:tgtEl>
                                      </p:cBhvr>
                                    </p:animEffect>
                                  </p:childTnLst>
                                </p:cTn>
                              </p:par>
                              <p:par>
                                <p:cTn id="11" presetID="10" presetClass="entr" presetSubtype="0" fill="hold" nodeType="withEffect">
                                  <p:stCondLst>
                                    <p:cond delay="0"/>
                                  </p:stCondLst>
                                  <p:childTnLst>
                                    <p:set>
                                      <p:cBhvr>
                                        <p:cTn id="12" dur="1" fill="hold">
                                          <p:stCondLst>
                                            <p:cond delay="0"/>
                                          </p:stCondLst>
                                        </p:cTn>
                                        <p:tgtEl>
                                          <p:spTgt spid="3076"/>
                                        </p:tgtEl>
                                        <p:attrNameLst>
                                          <p:attrName>style.visibility</p:attrName>
                                        </p:attrNameLst>
                                      </p:cBhvr>
                                      <p:to>
                                        <p:strVal val="visible"/>
                                      </p:to>
                                    </p:set>
                                    <p:animEffect transition="in" filter="fade">
                                      <p:cBhvr>
                                        <p:cTn id="13" dur="500"/>
                                        <p:tgtEl>
                                          <p:spTgt spid="3076"/>
                                        </p:tgtEl>
                                      </p:cBhvr>
                                    </p:animEffect>
                                  </p:childTnLst>
                                </p:cTn>
                              </p:par>
                              <p:par>
                                <p:cTn id="14" presetID="10" presetClass="entr" presetSubtype="0" fill="hold" nodeType="withEffect">
                                  <p:stCondLst>
                                    <p:cond delay="0"/>
                                  </p:stCondLst>
                                  <p:childTnLst>
                                    <p:set>
                                      <p:cBhvr>
                                        <p:cTn id="15" dur="1" fill="hold">
                                          <p:stCondLst>
                                            <p:cond delay="0"/>
                                          </p:stCondLst>
                                        </p:cTn>
                                        <p:tgtEl>
                                          <p:spTgt spid="3074"/>
                                        </p:tgtEl>
                                        <p:attrNameLst>
                                          <p:attrName>style.visibility</p:attrName>
                                        </p:attrNameLst>
                                      </p:cBhvr>
                                      <p:to>
                                        <p:strVal val="visible"/>
                                      </p:to>
                                    </p:set>
                                    <p:animEffect transition="in" filter="fade">
                                      <p:cBhvr>
                                        <p:cTn id="16" dur="500"/>
                                        <p:tgtEl>
                                          <p:spTgt spid="307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0"/>
                                  </p:stCondLst>
                                  <p:childTnLst>
                                    <p:set>
                                      <p:cBhvr>
                                        <p:cTn id="23" dur="1" fill="hold">
                                          <p:stCondLst>
                                            <p:cond delay="0"/>
                                          </p:stCondLst>
                                        </p:cTn>
                                        <p:tgtEl>
                                          <p:spTgt spid="3080"/>
                                        </p:tgtEl>
                                        <p:attrNameLst>
                                          <p:attrName>style.visibility</p:attrName>
                                        </p:attrNameLst>
                                      </p:cBhvr>
                                      <p:to>
                                        <p:strVal val="visible"/>
                                      </p:to>
                                    </p:set>
                                    <p:animEffect transition="in" filter="fade">
                                      <p:cBhvr>
                                        <p:cTn id="24" dur="500"/>
                                        <p:tgtEl>
                                          <p:spTgt spid="3080"/>
                                        </p:tgtEl>
                                      </p:cBhvr>
                                    </p:animEffect>
                                  </p:childTnLst>
                                </p:cTn>
                              </p:par>
                              <p:par>
                                <p:cTn id="25" presetID="10" presetClass="entr" presetSubtype="0" fill="hold" nodeType="withEffect">
                                  <p:stCondLst>
                                    <p:cond delay="0"/>
                                  </p:stCondLst>
                                  <p:childTnLst>
                                    <p:set>
                                      <p:cBhvr>
                                        <p:cTn id="26" dur="1" fill="hold">
                                          <p:stCondLst>
                                            <p:cond delay="0"/>
                                          </p:stCondLst>
                                        </p:cTn>
                                        <p:tgtEl>
                                          <p:spTgt spid="3082"/>
                                        </p:tgtEl>
                                        <p:attrNameLst>
                                          <p:attrName>style.visibility</p:attrName>
                                        </p:attrNameLst>
                                      </p:cBhvr>
                                      <p:to>
                                        <p:strVal val="visible"/>
                                      </p:to>
                                    </p:set>
                                    <p:animEffect transition="in" filter="fade">
                                      <p:cBhvr>
                                        <p:cTn id="27" dur="500"/>
                                        <p:tgtEl>
                                          <p:spTgt spid="308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nodeType="withEffect">
                                  <p:stCondLst>
                                    <p:cond delay="0"/>
                                  </p:stCondLst>
                                  <p:childTnLst>
                                    <p:set>
                                      <p:cBhvr>
                                        <p:cTn id="34" dur="1" fill="hold">
                                          <p:stCondLst>
                                            <p:cond delay="0"/>
                                          </p:stCondLst>
                                        </p:cTn>
                                        <p:tgtEl>
                                          <p:spTgt spid="3084"/>
                                        </p:tgtEl>
                                        <p:attrNameLst>
                                          <p:attrName>style.visibility</p:attrName>
                                        </p:attrNameLst>
                                      </p:cBhvr>
                                      <p:to>
                                        <p:strVal val="visible"/>
                                      </p:to>
                                    </p:set>
                                    <p:animEffect transition="in" filter="fade">
                                      <p:cBhvr>
                                        <p:cTn id="35" dur="500"/>
                                        <p:tgtEl>
                                          <p:spTgt spid="3084"/>
                                        </p:tgtEl>
                                      </p:cBhvr>
                                    </p:animEffect>
                                  </p:childTnLst>
                                </p:cTn>
                              </p:par>
                              <p:par>
                                <p:cTn id="36" presetID="10" presetClass="entr" presetSubtype="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nodeType="withEffect">
                                  <p:stCondLst>
                                    <p:cond delay="0"/>
                                  </p:stCondLst>
                                  <p:childTnLst>
                                    <p:set>
                                      <p:cBhvr>
                                        <p:cTn id="40" dur="1" fill="hold">
                                          <p:stCondLst>
                                            <p:cond delay="0"/>
                                          </p:stCondLst>
                                        </p:cTn>
                                        <p:tgtEl>
                                          <p:spTgt spid="3086"/>
                                        </p:tgtEl>
                                        <p:attrNameLst>
                                          <p:attrName>style.visibility</p:attrName>
                                        </p:attrNameLst>
                                      </p:cBhvr>
                                      <p:to>
                                        <p:strVal val="visible"/>
                                      </p:to>
                                    </p:set>
                                    <p:animEffect transition="in" filter="fade">
                                      <p:cBhvr>
                                        <p:cTn id="41" dur="500"/>
                                        <p:tgtEl>
                                          <p:spTgt spid="30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6A069CBB-07A1-C6D3-0571-9BF9B5821F69}"/>
              </a:ext>
            </a:extLst>
          </p:cNvPr>
          <p:cNvSpPr>
            <a:spLocks noGrp="1"/>
          </p:cNvSpPr>
          <p:nvPr>
            <p:ph type="sldNum" sz="quarter" idx="10"/>
          </p:nvPr>
        </p:nvSpPr>
        <p:spPr/>
        <p:txBody>
          <a:bodyPr/>
          <a:lstStyle/>
          <a:p>
            <a:fld id="{88A1DFE4-5FC5-43BD-BB7E-75EAD82B965F}" type="slidenum">
              <a:rPr lang="en-US" noProof="0" smtClean="0"/>
              <a:pPr/>
              <a:t>6</a:t>
            </a:fld>
            <a:endParaRPr lang="en-US" noProof="0"/>
          </a:p>
        </p:txBody>
      </p:sp>
      <p:sp>
        <p:nvSpPr>
          <p:cNvPr id="6" name="CasellaDiTesto 5">
            <a:extLst>
              <a:ext uri="{FF2B5EF4-FFF2-40B4-BE49-F238E27FC236}">
                <a16:creationId xmlns:a16="http://schemas.microsoft.com/office/drawing/2014/main" id="{413605E7-D232-209B-8283-012E92FEA77E}"/>
              </a:ext>
            </a:extLst>
          </p:cNvPr>
          <p:cNvSpPr txBox="1"/>
          <p:nvPr/>
        </p:nvSpPr>
        <p:spPr>
          <a:xfrm>
            <a:off x="873124" y="855628"/>
            <a:ext cx="3775075" cy="398761"/>
          </a:xfrm>
          <a:prstGeom prst="rect">
            <a:avLst/>
          </a:prstGeom>
          <a:noFill/>
        </p:spPr>
        <p:txBody>
          <a:bodyPr wrap="square" rtlCol="0">
            <a:noAutofit/>
          </a:bodyPr>
          <a:lstStyle>
            <a:defPPr>
              <a:defRPr lang="it-IT"/>
            </a:defPPr>
            <a:lvl1pPr>
              <a:lnSpc>
                <a:spcPts val="1651"/>
              </a:lnSpc>
              <a:defRPr>
                <a:solidFill>
                  <a:schemeClr val="accent6"/>
                </a:solidFill>
              </a:defRPr>
            </a:lvl1pPr>
          </a:lstStyle>
          <a:p>
            <a:r>
              <a:rPr lang="en-GB" sz="2800"/>
              <a:t>New Technologies</a:t>
            </a:r>
          </a:p>
        </p:txBody>
      </p:sp>
      <p:sp>
        <p:nvSpPr>
          <p:cNvPr id="7" name="Ovale 6">
            <a:extLst>
              <a:ext uri="{FF2B5EF4-FFF2-40B4-BE49-F238E27FC236}">
                <a16:creationId xmlns:a16="http://schemas.microsoft.com/office/drawing/2014/main" id="{87AADC8A-A3C9-072F-C615-5C8AE0CE5633}"/>
              </a:ext>
            </a:extLst>
          </p:cNvPr>
          <p:cNvSpPr/>
          <p:nvPr/>
        </p:nvSpPr>
        <p:spPr>
          <a:xfrm>
            <a:off x="335834" y="751647"/>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800"/>
          </a:p>
        </p:txBody>
      </p:sp>
      <p:sp>
        <p:nvSpPr>
          <p:cNvPr id="8" name="CasellaDiTesto 7">
            <a:extLst>
              <a:ext uri="{FF2B5EF4-FFF2-40B4-BE49-F238E27FC236}">
                <a16:creationId xmlns:a16="http://schemas.microsoft.com/office/drawing/2014/main" id="{9A136DB7-62AD-05F3-97F8-E38A6E54DDF5}"/>
              </a:ext>
            </a:extLst>
          </p:cNvPr>
          <p:cNvSpPr txBox="1"/>
          <p:nvPr/>
        </p:nvSpPr>
        <p:spPr>
          <a:xfrm>
            <a:off x="212009" y="915506"/>
            <a:ext cx="717550" cy="398761"/>
          </a:xfrm>
          <a:prstGeom prst="rect">
            <a:avLst/>
          </a:prstGeom>
          <a:noFill/>
        </p:spPr>
        <p:txBody>
          <a:bodyPr wrap="square" rtlCol="0">
            <a:noAutofit/>
          </a:bodyPr>
          <a:lstStyle/>
          <a:p>
            <a:pPr algn="ctr">
              <a:lnSpc>
                <a:spcPts val="1651"/>
              </a:lnSpc>
            </a:pPr>
            <a:r>
              <a:rPr lang="en-GB" sz="3200">
                <a:solidFill>
                  <a:schemeClr val="bg1"/>
                </a:solidFill>
              </a:rPr>
              <a:t>3</a:t>
            </a:r>
          </a:p>
        </p:txBody>
      </p:sp>
      <p:sp>
        <p:nvSpPr>
          <p:cNvPr id="12" name="TextBox 22">
            <a:extLst>
              <a:ext uri="{FF2B5EF4-FFF2-40B4-BE49-F238E27FC236}">
                <a16:creationId xmlns:a16="http://schemas.microsoft.com/office/drawing/2014/main" id="{CC36F659-7E3B-5F04-FC24-41757148CDDA}"/>
              </a:ext>
            </a:extLst>
          </p:cNvPr>
          <p:cNvSpPr txBox="1"/>
          <p:nvPr/>
        </p:nvSpPr>
        <p:spPr>
          <a:xfrm>
            <a:off x="5329708" y="2597042"/>
            <a:ext cx="2241551" cy="584775"/>
          </a:xfrm>
          <a:prstGeom prst="rect">
            <a:avLst/>
          </a:prstGeom>
          <a:noFill/>
        </p:spPr>
        <p:txBody>
          <a:bodyPr wrap="square">
            <a:spAutoFit/>
          </a:bodyPr>
          <a:lstStyle/>
          <a:p>
            <a:r>
              <a:rPr lang="en-GB" sz="1600">
                <a:solidFill>
                  <a:schemeClr val="tx2">
                    <a:lumMod val="50000"/>
                  </a:schemeClr>
                </a:solidFill>
              </a:rPr>
              <a:t>Synchrotron Radiation Absorber 3D printed  </a:t>
            </a:r>
          </a:p>
        </p:txBody>
      </p:sp>
      <p:pic>
        <p:nvPicPr>
          <p:cNvPr id="13" name="Picture 4">
            <a:extLst>
              <a:ext uri="{FF2B5EF4-FFF2-40B4-BE49-F238E27FC236}">
                <a16:creationId xmlns:a16="http://schemas.microsoft.com/office/drawing/2014/main" id="{1C1353D3-59A6-01C3-8EDE-F1748F50208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725719" y="2212518"/>
            <a:ext cx="2071253" cy="1689956"/>
          </a:xfrm>
          <a:prstGeom prst="rect">
            <a:avLst/>
          </a:prstGeom>
        </p:spPr>
      </p:pic>
      <p:pic>
        <p:nvPicPr>
          <p:cNvPr id="14" name="Picture 6" descr="A picture containing indoor&#10;&#10;Description automatically generated">
            <a:extLst>
              <a:ext uri="{FF2B5EF4-FFF2-40B4-BE49-F238E27FC236}">
                <a16:creationId xmlns:a16="http://schemas.microsoft.com/office/drawing/2014/main" id="{0D37F947-EF18-EDC6-E0B8-74A3BC3B7FE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152228" y="1508871"/>
            <a:ext cx="1667009" cy="2208358"/>
          </a:xfrm>
          <a:prstGeom prst="rect">
            <a:avLst/>
          </a:prstGeom>
        </p:spPr>
      </p:pic>
      <p:sp>
        <p:nvSpPr>
          <p:cNvPr id="15" name="TextBox 22">
            <a:extLst>
              <a:ext uri="{FF2B5EF4-FFF2-40B4-BE49-F238E27FC236}">
                <a16:creationId xmlns:a16="http://schemas.microsoft.com/office/drawing/2014/main" id="{4A26AF52-DA18-9B0E-8FEA-8C39EB7DCBC2}"/>
              </a:ext>
            </a:extLst>
          </p:cNvPr>
          <p:cNvSpPr txBox="1"/>
          <p:nvPr/>
        </p:nvSpPr>
        <p:spPr>
          <a:xfrm>
            <a:off x="212009" y="2473934"/>
            <a:ext cx="1877141" cy="830997"/>
          </a:xfrm>
          <a:prstGeom prst="rect">
            <a:avLst/>
          </a:prstGeom>
          <a:noFill/>
        </p:spPr>
        <p:txBody>
          <a:bodyPr wrap="square">
            <a:spAutoFit/>
          </a:bodyPr>
          <a:lstStyle>
            <a:defPPr>
              <a:defRPr lang="it-IT"/>
            </a:defPPr>
            <a:lvl1pPr>
              <a:defRPr sz="1600">
                <a:solidFill>
                  <a:schemeClr val="tx2">
                    <a:lumMod val="50000"/>
                  </a:schemeClr>
                </a:solidFill>
              </a:defRPr>
            </a:lvl1pPr>
          </a:lstStyle>
          <a:p>
            <a:r>
              <a:rPr lang="en-GB"/>
              <a:t>Cold-spray for Beam Position Monitors (BPM)</a:t>
            </a:r>
          </a:p>
        </p:txBody>
      </p:sp>
      <p:pic>
        <p:nvPicPr>
          <p:cNvPr id="16" name="Picture 24" descr="A picture containing indoor, brown, old&#10;&#10;Description automatically generated">
            <a:extLst>
              <a:ext uri="{FF2B5EF4-FFF2-40B4-BE49-F238E27FC236}">
                <a16:creationId xmlns:a16="http://schemas.microsoft.com/office/drawing/2014/main" id="{82716A0D-536D-611A-C3C5-0977775AA2DB}"/>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16200000">
            <a:off x="2591247" y="1923395"/>
            <a:ext cx="1221332" cy="1932073"/>
          </a:xfrm>
          <a:prstGeom prst="rect">
            <a:avLst/>
          </a:prstGeom>
        </p:spPr>
      </p:pic>
      <p:sp>
        <p:nvSpPr>
          <p:cNvPr id="17" name="TextBox 4">
            <a:extLst>
              <a:ext uri="{FF2B5EF4-FFF2-40B4-BE49-F238E27FC236}">
                <a16:creationId xmlns:a16="http://schemas.microsoft.com/office/drawing/2014/main" id="{5249F50F-5F7C-E702-5A7B-30E0AEE53E9A}"/>
              </a:ext>
            </a:extLst>
          </p:cNvPr>
          <p:cNvSpPr txBox="1"/>
          <p:nvPr/>
        </p:nvSpPr>
        <p:spPr>
          <a:xfrm>
            <a:off x="9686091" y="3723896"/>
            <a:ext cx="2404732" cy="276999"/>
          </a:xfrm>
          <a:prstGeom prst="rect">
            <a:avLst/>
          </a:prstGeom>
          <a:noFill/>
        </p:spPr>
        <p:txBody>
          <a:bodyPr wrap="square" rtlCol="0">
            <a:spAutoFit/>
          </a:bodyPr>
          <a:lstStyle/>
          <a:p>
            <a:r>
              <a:rPr lang="en-GB" sz="1200">
                <a:solidFill>
                  <a:srgbClr val="FF0000"/>
                </a:solidFill>
              </a:rPr>
              <a:t>Courtesy C. </a:t>
            </a:r>
            <a:r>
              <a:rPr lang="en-GB" sz="1200" err="1">
                <a:solidFill>
                  <a:srgbClr val="FF0000"/>
                </a:solidFill>
              </a:rPr>
              <a:t>Garion</a:t>
            </a:r>
            <a:r>
              <a:rPr lang="en-GB" sz="1200">
                <a:solidFill>
                  <a:srgbClr val="FF0000"/>
                </a:solidFill>
              </a:rPr>
              <a:t>, M. Morrone</a:t>
            </a:r>
          </a:p>
        </p:txBody>
      </p:sp>
      <p:sp>
        <p:nvSpPr>
          <p:cNvPr id="20" name="CasellaDiTesto 19">
            <a:extLst>
              <a:ext uri="{FF2B5EF4-FFF2-40B4-BE49-F238E27FC236}">
                <a16:creationId xmlns:a16="http://schemas.microsoft.com/office/drawing/2014/main" id="{B8D8E425-F522-1D2E-85CE-8EE777B2E79D}"/>
              </a:ext>
            </a:extLst>
          </p:cNvPr>
          <p:cNvSpPr txBox="1"/>
          <p:nvPr/>
        </p:nvSpPr>
        <p:spPr>
          <a:xfrm>
            <a:off x="212009" y="1282599"/>
            <a:ext cx="8347791" cy="646331"/>
          </a:xfrm>
          <a:prstGeom prst="rect">
            <a:avLst/>
          </a:prstGeom>
          <a:noFill/>
        </p:spPr>
        <p:txBody>
          <a:bodyPr wrap="square">
            <a:spAutoFit/>
          </a:bodyPr>
          <a:lstStyle/>
          <a:p>
            <a:pPr marL="285750" indent="-285750">
              <a:buFont typeface="Wingdings" panose="05000000000000000000" pitchFamily="2" charset="2"/>
              <a:buChar char="Ø"/>
            </a:pPr>
            <a:r>
              <a:rPr lang="en-GB"/>
              <a:t>Additive manufacturing </a:t>
            </a:r>
            <a:r>
              <a:rPr lang="en-GB">
                <a:sym typeface="Wingdings" panose="05000000000000000000" pitchFamily="2" charset="2"/>
              </a:rPr>
              <a:t> </a:t>
            </a:r>
            <a:r>
              <a:rPr lang="en-GB" sz="1600">
                <a:sym typeface="Wingdings" panose="05000000000000000000" pitchFamily="2" charset="2"/>
              </a:rPr>
              <a:t>allows to create more complex geometries, needed when it is important to achieve specific requirements</a:t>
            </a:r>
            <a:r>
              <a:rPr lang="en-GB">
                <a:sym typeface="Wingdings" panose="05000000000000000000" pitchFamily="2" charset="2"/>
              </a:rPr>
              <a:t>. </a:t>
            </a:r>
          </a:p>
        </p:txBody>
      </p:sp>
      <p:sp>
        <p:nvSpPr>
          <p:cNvPr id="21" name="TextBox 4">
            <a:extLst>
              <a:ext uri="{FF2B5EF4-FFF2-40B4-BE49-F238E27FC236}">
                <a16:creationId xmlns:a16="http://schemas.microsoft.com/office/drawing/2014/main" id="{ECEBDE45-7FA9-EF65-4436-1ED7E3BF343A}"/>
              </a:ext>
            </a:extLst>
          </p:cNvPr>
          <p:cNvSpPr txBox="1"/>
          <p:nvPr/>
        </p:nvSpPr>
        <p:spPr>
          <a:xfrm>
            <a:off x="2061550" y="3440230"/>
            <a:ext cx="2404732" cy="276999"/>
          </a:xfrm>
          <a:prstGeom prst="rect">
            <a:avLst/>
          </a:prstGeom>
          <a:noFill/>
        </p:spPr>
        <p:txBody>
          <a:bodyPr wrap="square" rtlCol="0">
            <a:spAutoFit/>
          </a:bodyPr>
          <a:lstStyle/>
          <a:p>
            <a:r>
              <a:rPr lang="en-GB" sz="1200">
                <a:solidFill>
                  <a:srgbClr val="FF0000"/>
                </a:solidFill>
              </a:rPr>
              <a:t>Courtesy C. </a:t>
            </a:r>
            <a:r>
              <a:rPr lang="en-GB" sz="1200" err="1">
                <a:solidFill>
                  <a:srgbClr val="FF0000"/>
                </a:solidFill>
              </a:rPr>
              <a:t>Garion</a:t>
            </a:r>
            <a:r>
              <a:rPr lang="en-GB" sz="1200">
                <a:solidFill>
                  <a:srgbClr val="FF0000"/>
                </a:solidFill>
              </a:rPr>
              <a:t>, M. Morrone</a:t>
            </a:r>
          </a:p>
        </p:txBody>
      </p:sp>
      <p:sp>
        <p:nvSpPr>
          <p:cNvPr id="23" name="CasellaDiTesto 22">
            <a:extLst>
              <a:ext uri="{FF2B5EF4-FFF2-40B4-BE49-F238E27FC236}">
                <a16:creationId xmlns:a16="http://schemas.microsoft.com/office/drawing/2014/main" id="{4CAD7F52-D58F-AAB0-CCCC-7B1116192FAA}"/>
              </a:ext>
            </a:extLst>
          </p:cNvPr>
          <p:cNvSpPr txBox="1"/>
          <p:nvPr/>
        </p:nvSpPr>
        <p:spPr>
          <a:xfrm>
            <a:off x="29805" y="3902474"/>
            <a:ext cx="4356099" cy="2739211"/>
          </a:xfrm>
          <a:prstGeom prst="rect">
            <a:avLst/>
          </a:prstGeom>
          <a:noFill/>
        </p:spPr>
        <p:txBody>
          <a:bodyPr wrap="square">
            <a:spAutoFit/>
          </a:bodyPr>
          <a:lstStyle/>
          <a:p>
            <a:pPr marL="285750" indent="-285750">
              <a:buFont typeface="Wingdings" panose="05000000000000000000" pitchFamily="2" charset="2"/>
              <a:buChar char="Ø"/>
            </a:pPr>
            <a:r>
              <a:rPr lang="en-GB"/>
              <a:t>Robotics </a:t>
            </a:r>
            <a:r>
              <a:rPr lang="en-GB">
                <a:sym typeface="Wingdings" panose="05000000000000000000" pitchFamily="2" charset="2"/>
              </a:rPr>
              <a:t> </a:t>
            </a:r>
          </a:p>
          <a:p>
            <a:pPr marL="285750" indent="-285750">
              <a:buFont typeface="Wingdings" panose="05000000000000000000" pitchFamily="2" charset="2"/>
              <a:buChar char="§"/>
            </a:pPr>
            <a:r>
              <a:rPr lang="en-US" sz="1400" b="1">
                <a:ea typeface="Open Sans" pitchFamily="2" charset="0"/>
                <a:cs typeface="Open Sans" pitchFamily="2" charset="0"/>
              </a:rPr>
              <a:t>Operational Safety </a:t>
            </a:r>
            <a:r>
              <a:rPr lang="en-US" sz="1400">
                <a:ea typeface="Open Sans" pitchFamily="2" charset="0"/>
                <a:cs typeface="Open Sans" pitchFamily="2" charset="0"/>
              </a:rPr>
              <a:t>- Protect workers from dangerous interventions (radiation exposure, etc.)</a:t>
            </a:r>
          </a:p>
          <a:p>
            <a:endParaRPr lang="en-US" sz="1400">
              <a:ea typeface="Open Sans" pitchFamily="2" charset="0"/>
              <a:cs typeface="Open Sans" pitchFamily="2" charset="0"/>
            </a:endParaRPr>
          </a:p>
          <a:p>
            <a:pPr marL="285750" indent="-285750">
              <a:buFont typeface="Wingdings" panose="05000000000000000000" pitchFamily="2" charset="2"/>
              <a:buChar char="§"/>
            </a:pPr>
            <a:r>
              <a:rPr lang="en-US" sz="1400" b="1">
                <a:ea typeface="Open Sans" pitchFamily="2" charset="0"/>
                <a:cs typeface="Open Sans" pitchFamily="2" charset="0"/>
              </a:rPr>
              <a:t>Availability - Corrective &amp; preventive maintenance </a:t>
            </a:r>
            <a:r>
              <a:rPr lang="en-US" sz="1400">
                <a:ea typeface="Open Sans" pitchFamily="2" charset="0"/>
                <a:cs typeface="Open Sans" pitchFamily="2" charset="0"/>
              </a:rPr>
              <a:t>increasing maintainability/ Predictive maintenance increasing reliability</a:t>
            </a:r>
          </a:p>
          <a:p>
            <a:endParaRPr lang="en-US" sz="1400">
              <a:ea typeface="Open Sans" pitchFamily="2" charset="0"/>
              <a:cs typeface="Open Sans" pitchFamily="2" charset="0"/>
            </a:endParaRPr>
          </a:p>
          <a:p>
            <a:pPr marL="285750" indent="-285750">
              <a:buFont typeface="Wingdings" panose="05000000000000000000" pitchFamily="2" charset="2"/>
              <a:buChar char="§"/>
            </a:pPr>
            <a:r>
              <a:rPr lang="en-US" sz="1400" b="1">
                <a:ea typeface="Open Sans" pitchFamily="2" charset="0"/>
                <a:cs typeface="Open Sans" pitchFamily="2" charset="0"/>
              </a:rPr>
              <a:t>Emergency/safety</a:t>
            </a:r>
            <a:r>
              <a:rPr lang="en-US" sz="1400">
                <a:ea typeface="Open Sans" pitchFamily="2" charset="0"/>
                <a:cs typeface="Open Sans" pitchFamily="2" charset="0"/>
              </a:rPr>
              <a:t> - Technical/Medical Emergencies, Situation Awareness, Detect and engage hazards. </a:t>
            </a:r>
          </a:p>
        </p:txBody>
      </p:sp>
      <p:pic>
        <p:nvPicPr>
          <p:cNvPr id="29" name="Picture 2" descr="TEC800 firefighting robot - Angatec">
            <a:extLst>
              <a:ext uri="{FF2B5EF4-FFF2-40B4-BE49-F238E27FC236}">
                <a16:creationId xmlns:a16="http://schemas.microsoft.com/office/drawing/2014/main" id="{864EA098-96B9-0EEA-9832-48CE34CDA13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57678" y="4426862"/>
            <a:ext cx="1704834" cy="1704834"/>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1">
            <a:extLst>
              <a:ext uri="{FF2B5EF4-FFF2-40B4-BE49-F238E27FC236}">
                <a16:creationId xmlns:a16="http://schemas.microsoft.com/office/drawing/2014/main" id="{0838321E-B549-3C46-52B6-567C31C798A6}"/>
              </a:ext>
            </a:extLst>
          </p:cNvPr>
          <p:cNvSpPr txBox="1"/>
          <p:nvPr/>
        </p:nvSpPr>
        <p:spPr>
          <a:xfrm>
            <a:off x="9984965" y="6037413"/>
            <a:ext cx="2149395" cy="369332"/>
          </a:xfrm>
          <a:prstGeom prst="rect">
            <a:avLst/>
          </a:prstGeom>
          <a:noFill/>
          <a:ln w="3175">
            <a:noFill/>
          </a:ln>
        </p:spPr>
        <p:txBody>
          <a:bodyPr wrap="square" rtlCol="0">
            <a:spAutoFit/>
          </a:bodyPr>
          <a:lstStyle/>
          <a:p>
            <a:pPr algn="l"/>
            <a:r>
              <a:rPr lang="en-US" sz="900"/>
              <a:t>Example of specific fire fighting robots: </a:t>
            </a:r>
            <a:r>
              <a:rPr lang="en-US" sz="900" err="1"/>
              <a:t>Angatec</a:t>
            </a:r>
            <a:r>
              <a:rPr lang="en-US" sz="900"/>
              <a:t> TEC800</a:t>
            </a:r>
            <a:endParaRPr lang="en-GB" sz="900"/>
          </a:p>
        </p:txBody>
      </p:sp>
      <p:pic>
        <p:nvPicPr>
          <p:cNvPr id="31" name="Picture 8" descr="A machine with many parts&#10;&#10;Description automatically generated with medium confidence">
            <a:extLst>
              <a:ext uri="{FF2B5EF4-FFF2-40B4-BE49-F238E27FC236}">
                <a16:creationId xmlns:a16="http://schemas.microsoft.com/office/drawing/2014/main" id="{978AB2B2-BD1D-C941-2FDD-20076E4DBCBE}"/>
              </a:ext>
            </a:extLst>
          </p:cNvPr>
          <p:cNvPicPr>
            <a:picLocks noChangeAspect="1"/>
          </p:cNvPicPr>
          <p:nvPr/>
        </p:nvPicPr>
        <p:blipFill rotWithShape="1">
          <a:blip r:embed="rId6"/>
          <a:srcRect t="5150"/>
          <a:stretch/>
        </p:blipFill>
        <p:spPr>
          <a:xfrm>
            <a:off x="4538122" y="4000895"/>
            <a:ext cx="4506211" cy="2602654"/>
          </a:xfrm>
          <a:prstGeom prst="rect">
            <a:avLst/>
          </a:prstGeom>
        </p:spPr>
      </p:pic>
      <p:sp>
        <p:nvSpPr>
          <p:cNvPr id="32" name="TextBox 16">
            <a:extLst>
              <a:ext uri="{FF2B5EF4-FFF2-40B4-BE49-F238E27FC236}">
                <a16:creationId xmlns:a16="http://schemas.microsoft.com/office/drawing/2014/main" id="{F292521A-F993-DFB5-F9E2-C9234B7527F5}"/>
              </a:ext>
            </a:extLst>
          </p:cNvPr>
          <p:cNvSpPr txBox="1"/>
          <p:nvPr/>
        </p:nvSpPr>
        <p:spPr>
          <a:xfrm>
            <a:off x="5711643" y="6417085"/>
            <a:ext cx="2499402" cy="200055"/>
          </a:xfrm>
          <a:prstGeom prst="rect">
            <a:avLst/>
          </a:prstGeom>
          <a:solidFill>
            <a:schemeClr val="bg1"/>
          </a:solidFill>
          <a:ln w="3175">
            <a:solidFill>
              <a:schemeClr val="tx1"/>
            </a:solidFill>
          </a:ln>
        </p:spPr>
        <p:txBody>
          <a:bodyPr wrap="none" rtlCol="0">
            <a:spAutoFit/>
          </a:bodyPr>
          <a:lstStyle/>
          <a:p>
            <a:pPr algn="l"/>
            <a:r>
              <a:rPr lang="en-US" sz="700"/>
              <a:t>F. Carra, A. Piccini, see presentation: https://indi.to/3TgvZ</a:t>
            </a:r>
            <a:endParaRPr lang="en-GB" sz="700"/>
          </a:p>
        </p:txBody>
      </p:sp>
      <p:sp>
        <p:nvSpPr>
          <p:cNvPr id="34" name="CasellaDiTesto 33">
            <a:extLst>
              <a:ext uri="{FF2B5EF4-FFF2-40B4-BE49-F238E27FC236}">
                <a16:creationId xmlns:a16="http://schemas.microsoft.com/office/drawing/2014/main" id="{3F46C223-EF00-123A-ADAE-2B16FD614F55}"/>
              </a:ext>
            </a:extLst>
          </p:cNvPr>
          <p:cNvSpPr txBox="1"/>
          <p:nvPr/>
        </p:nvSpPr>
        <p:spPr>
          <a:xfrm>
            <a:off x="5006032" y="6581001"/>
            <a:ext cx="3259437" cy="276999"/>
          </a:xfrm>
          <a:prstGeom prst="rect">
            <a:avLst/>
          </a:prstGeom>
          <a:noFill/>
        </p:spPr>
        <p:txBody>
          <a:bodyPr wrap="square">
            <a:spAutoFit/>
          </a:bodyPr>
          <a:lstStyle/>
          <a:p>
            <a:r>
              <a:rPr lang="en-US" sz="1200">
                <a:solidFill>
                  <a:srgbClr val="FF0000"/>
                </a:solidFill>
                <a:latin typeface="Open Sans" pitchFamily="2" charset="0"/>
                <a:ea typeface="Open Sans" pitchFamily="2" charset="0"/>
                <a:cs typeface="Open Sans" pitchFamily="2" charset="0"/>
              </a:rPr>
              <a:t>Remote Maintenance &amp; Inspection System</a:t>
            </a:r>
            <a:endParaRPr lang="en-GB" sz="1200">
              <a:solidFill>
                <a:srgbClr val="FF0000"/>
              </a:solidFill>
            </a:endParaRPr>
          </a:p>
        </p:txBody>
      </p:sp>
    </p:spTree>
    <p:extLst>
      <p:ext uri="{BB962C8B-B14F-4D97-AF65-F5344CB8AC3E}">
        <p14:creationId xmlns:p14="http://schemas.microsoft.com/office/powerpoint/2010/main" val="1766965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500"/>
                                        <p:tgtEl>
                                          <p:spTgt spid="3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par>
                                <p:cTn id="40" presetID="10" presetClass="entr" presetSubtype="0"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500"/>
                                        <p:tgtEl>
                                          <p:spTgt spid="3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7" grpId="0"/>
      <p:bldP spid="20" grpId="0"/>
      <p:bldP spid="21" grpId="0"/>
      <p:bldP spid="23" grpId="0"/>
      <p:bldP spid="30" grpId="0"/>
      <p:bldP spid="32" grpId="0" animBg="1"/>
      <p:bldP spid="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FA7D96C9-986C-5515-6908-EDDBA3987480}"/>
              </a:ext>
            </a:extLst>
          </p:cNvPr>
          <p:cNvSpPr>
            <a:spLocks noGrp="1"/>
          </p:cNvSpPr>
          <p:nvPr>
            <p:ph type="sldNum" sz="quarter" idx="10"/>
          </p:nvPr>
        </p:nvSpPr>
        <p:spPr/>
        <p:txBody>
          <a:bodyPr/>
          <a:lstStyle/>
          <a:p>
            <a:fld id="{88A1DFE4-5FC5-43BD-BB7E-75EAD82B965F}" type="slidenum">
              <a:rPr lang="en-US" noProof="0" smtClean="0"/>
              <a:pPr/>
              <a:t>7</a:t>
            </a:fld>
            <a:endParaRPr lang="en-US" noProof="0"/>
          </a:p>
        </p:txBody>
      </p:sp>
      <p:sp>
        <p:nvSpPr>
          <p:cNvPr id="6" name="CasellaDiTesto 5">
            <a:extLst>
              <a:ext uri="{FF2B5EF4-FFF2-40B4-BE49-F238E27FC236}">
                <a16:creationId xmlns:a16="http://schemas.microsoft.com/office/drawing/2014/main" id="{3F1ECF30-11DA-E63D-3EB3-9F2BF05AE7EF}"/>
              </a:ext>
            </a:extLst>
          </p:cNvPr>
          <p:cNvSpPr txBox="1"/>
          <p:nvPr/>
        </p:nvSpPr>
        <p:spPr>
          <a:xfrm>
            <a:off x="873124" y="855628"/>
            <a:ext cx="3775075" cy="398761"/>
          </a:xfrm>
          <a:prstGeom prst="rect">
            <a:avLst/>
          </a:prstGeom>
          <a:noFill/>
        </p:spPr>
        <p:txBody>
          <a:bodyPr wrap="square" rtlCol="0">
            <a:noAutofit/>
          </a:bodyPr>
          <a:lstStyle>
            <a:defPPr>
              <a:defRPr lang="it-IT"/>
            </a:defPPr>
            <a:lvl1pPr>
              <a:lnSpc>
                <a:spcPts val="1651"/>
              </a:lnSpc>
              <a:defRPr>
                <a:solidFill>
                  <a:schemeClr val="accent6"/>
                </a:solidFill>
              </a:defRPr>
            </a:lvl1pPr>
          </a:lstStyle>
          <a:p>
            <a:r>
              <a:rPr lang="en-GB" sz="2800"/>
              <a:t>New Technologies</a:t>
            </a:r>
          </a:p>
        </p:txBody>
      </p:sp>
      <p:sp>
        <p:nvSpPr>
          <p:cNvPr id="7" name="Ovale 6">
            <a:extLst>
              <a:ext uri="{FF2B5EF4-FFF2-40B4-BE49-F238E27FC236}">
                <a16:creationId xmlns:a16="http://schemas.microsoft.com/office/drawing/2014/main" id="{93B318EB-DD13-3867-9D7A-7286BC1F9202}"/>
              </a:ext>
            </a:extLst>
          </p:cNvPr>
          <p:cNvSpPr/>
          <p:nvPr/>
        </p:nvSpPr>
        <p:spPr>
          <a:xfrm>
            <a:off x="335834" y="751647"/>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800"/>
          </a:p>
        </p:txBody>
      </p:sp>
      <p:sp>
        <p:nvSpPr>
          <p:cNvPr id="8" name="CasellaDiTesto 7">
            <a:extLst>
              <a:ext uri="{FF2B5EF4-FFF2-40B4-BE49-F238E27FC236}">
                <a16:creationId xmlns:a16="http://schemas.microsoft.com/office/drawing/2014/main" id="{FD23ABCF-F6D2-70B0-4B29-56D2B8259703}"/>
              </a:ext>
            </a:extLst>
          </p:cNvPr>
          <p:cNvSpPr txBox="1"/>
          <p:nvPr/>
        </p:nvSpPr>
        <p:spPr>
          <a:xfrm>
            <a:off x="212009" y="915506"/>
            <a:ext cx="717550" cy="398761"/>
          </a:xfrm>
          <a:prstGeom prst="rect">
            <a:avLst/>
          </a:prstGeom>
          <a:noFill/>
        </p:spPr>
        <p:txBody>
          <a:bodyPr wrap="square" rtlCol="0">
            <a:noAutofit/>
          </a:bodyPr>
          <a:lstStyle/>
          <a:p>
            <a:pPr algn="ctr">
              <a:lnSpc>
                <a:spcPts val="1651"/>
              </a:lnSpc>
            </a:pPr>
            <a:r>
              <a:rPr lang="en-GB" sz="3200">
                <a:solidFill>
                  <a:schemeClr val="bg1"/>
                </a:solidFill>
              </a:rPr>
              <a:t>3</a:t>
            </a:r>
          </a:p>
        </p:txBody>
      </p:sp>
      <p:pic>
        <p:nvPicPr>
          <p:cNvPr id="9" name="Picture 5">
            <a:extLst>
              <a:ext uri="{FF2B5EF4-FFF2-40B4-BE49-F238E27FC236}">
                <a16:creationId xmlns:a16="http://schemas.microsoft.com/office/drawing/2014/main" id="{5EE8F58D-54E7-B450-49A3-ACC83085B551}"/>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7076344" y="609600"/>
            <a:ext cx="3316173" cy="2289606"/>
          </a:xfrm>
          <a:prstGeom prst="rect">
            <a:avLst/>
          </a:prstGeom>
        </p:spPr>
      </p:pic>
      <p:sp>
        <p:nvSpPr>
          <p:cNvPr id="10" name="TextBox 54">
            <a:extLst>
              <a:ext uri="{FF2B5EF4-FFF2-40B4-BE49-F238E27FC236}">
                <a16:creationId xmlns:a16="http://schemas.microsoft.com/office/drawing/2014/main" id="{AE5F288E-11B6-A536-8BF8-B438098BBC86}"/>
              </a:ext>
            </a:extLst>
          </p:cNvPr>
          <p:cNvSpPr txBox="1"/>
          <p:nvPr/>
        </p:nvSpPr>
        <p:spPr>
          <a:xfrm>
            <a:off x="5294651" y="2784496"/>
            <a:ext cx="6751722" cy="553998"/>
          </a:xfrm>
          <a:prstGeom prst="rect">
            <a:avLst/>
          </a:prstGeom>
          <a:noFill/>
        </p:spPr>
        <p:txBody>
          <a:bodyPr wrap="square">
            <a:spAutoFit/>
          </a:bodyPr>
          <a:lstStyle/>
          <a:p>
            <a:r>
              <a:rPr lang="en-US" sz="1000" b="0" i="0">
                <a:solidFill>
                  <a:srgbClr val="222222"/>
                </a:solidFill>
                <a:effectLst/>
                <a:latin typeface="Arial" panose="020B0604020202020204" pitchFamily="34" charset="0"/>
                <a:hlinkClick r:id="rId3"/>
              </a:rPr>
              <a:t>Watrelot, Léonard, Mateusz Sosin, and Stéphane Durand. "Frequency scanning interferometry based deformation monitoring system for the alignment of the FCC-</a:t>
            </a:r>
            <a:r>
              <a:rPr lang="en-US" sz="1000" b="0" i="0" err="1">
                <a:solidFill>
                  <a:srgbClr val="222222"/>
                </a:solidFill>
                <a:effectLst/>
                <a:latin typeface="Arial" panose="020B0604020202020204" pitchFamily="34" charset="0"/>
                <a:hlinkClick r:id="rId3"/>
              </a:rPr>
              <a:t>ee</a:t>
            </a:r>
            <a:r>
              <a:rPr lang="en-US" sz="1000" b="0" i="0">
                <a:solidFill>
                  <a:srgbClr val="222222"/>
                </a:solidFill>
                <a:effectLst/>
                <a:latin typeface="Arial" panose="020B0604020202020204" pitchFamily="34" charset="0"/>
                <a:hlinkClick r:id="rId3"/>
              </a:rPr>
              <a:t> machine detector interface." </a:t>
            </a:r>
            <a:r>
              <a:rPr lang="en-US" sz="1000" b="0" i="1">
                <a:solidFill>
                  <a:srgbClr val="222222"/>
                </a:solidFill>
                <a:effectLst/>
                <a:latin typeface="Arial" panose="020B0604020202020204" pitchFamily="34" charset="0"/>
                <a:hlinkClick r:id="rId3"/>
              </a:rPr>
              <a:t>Measurement Science and Technology</a:t>
            </a:r>
            <a:r>
              <a:rPr lang="en-US" sz="1000" b="0" i="0">
                <a:solidFill>
                  <a:srgbClr val="222222"/>
                </a:solidFill>
                <a:effectLst/>
                <a:latin typeface="Arial" panose="020B0604020202020204" pitchFamily="34" charset="0"/>
                <a:hlinkClick r:id="rId3"/>
              </a:rPr>
              <a:t> 34.7 (2023): 075006.</a:t>
            </a:r>
            <a:endParaRPr lang="en-US" sz="1000"/>
          </a:p>
        </p:txBody>
      </p:sp>
      <p:sp>
        <p:nvSpPr>
          <p:cNvPr id="11" name="TextBox 56">
            <a:extLst>
              <a:ext uri="{FF2B5EF4-FFF2-40B4-BE49-F238E27FC236}">
                <a16:creationId xmlns:a16="http://schemas.microsoft.com/office/drawing/2014/main" id="{0C0E4AD8-4365-A85C-D478-E355C05F5517}"/>
              </a:ext>
            </a:extLst>
          </p:cNvPr>
          <p:cNvSpPr txBox="1"/>
          <p:nvPr/>
        </p:nvSpPr>
        <p:spPr>
          <a:xfrm>
            <a:off x="5294651" y="3273286"/>
            <a:ext cx="7960894" cy="246221"/>
          </a:xfrm>
          <a:prstGeom prst="rect">
            <a:avLst/>
          </a:prstGeom>
          <a:noFill/>
        </p:spPr>
        <p:txBody>
          <a:bodyPr wrap="square">
            <a:spAutoFit/>
          </a:bodyPr>
          <a:lstStyle/>
          <a:p>
            <a:r>
              <a:rPr lang="en-US" sz="1000" b="0" i="0">
                <a:solidFill>
                  <a:srgbClr val="222222"/>
                </a:solidFill>
                <a:effectLst/>
                <a:latin typeface="Arial" panose="020B0604020202020204" pitchFamily="34" charset="0"/>
                <a:hlinkClick r:id="rId4"/>
              </a:rPr>
              <a:t>Watrelot, Léonard. </a:t>
            </a:r>
            <a:r>
              <a:rPr lang="en-US" sz="1000" b="0" i="1">
                <a:solidFill>
                  <a:srgbClr val="222222"/>
                </a:solidFill>
                <a:effectLst/>
                <a:latin typeface="Arial" panose="020B0604020202020204" pitchFamily="34" charset="0"/>
                <a:hlinkClick r:id="rId4"/>
              </a:rPr>
              <a:t>FCC-</a:t>
            </a:r>
            <a:r>
              <a:rPr lang="en-US" sz="1000" b="0" i="1" err="1">
                <a:solidFill>
                  <a:srgbClr val="222222"/>
                </a:solidFill>
                <a:effectLst/>
                <a:latin typeface="Arial" panose="020B0604020202020204" pitchFamily="34" charset="0"/>
                <a:hlinkClick r:id="rId4"/>
              </a:rPr>
              <a:t>ee</a:t>
            </a:r>
            <a:r>
              <a:rPr lang="en-US" sz="1000" b="0" i="1">
                <a:solidFill>
                  <a:srgbClr val="222222"/>
                </a:solidFill>
                <a:effectLst/>
                <a:latin typeface="Arial" panose="020B0604020202020204" pitchFamily="34" charset="0"/>
                <a:hlinkClick r:id="rId4"/>
              </a:rPr>
              <a:t> Machine Detector Interface Alignment System Concepts</a:t>
            </a:r>
            <a:r>
              <a:rPr lang="en-US" sz="1000" b="0" i="0">
                <a:solidFill>
                  <a:srgbClr val="222222"/>
                </a:solidFill>
                <a:effectLst/>
                <a:latin typeface="Arial" panose="020B0604020202020204" pitchFamily="34" charset="0"/>
                <a:hlinkClick r:id="rId4"/>
              </a:rPr>
              <a:t>. Diss. HESAM Université, 2023.</a:t>
            </a:r>
            <a:endParaRPr lang="en-US" sz="1000"/>
          </a:p>
        </p:txBody>
      </p:sp>
      <p:sp>
        <p:nvSpPr>
          <p:cNvPr id="13" name="CasellaDiTesto 12">
            <a:extLst>
              <a:ext uri="{FF2B5EF4-FFF2-40B4-BE49-F238E27FC236}">
                <a16:creationId xmlns:a16="http://schemas.microsoft.com/office/drawing/2014/main" id="{F524C7B8-44BB-014F-15EA-DB92C2CB2346}"/>
              </a:ext>
            </a:extLst>
          </p:cNvPr>
          <p:cNvSpPr txBox="1"/>
          <p:nvPr/>
        </p:nvSpPr>
        <p:spPr>
          <a:xfrm>
            <a:off x="212010" y="1282599"/>
            <a:ext cx="5210478" cy="369332"/>
          </a:xfrm>
          <a:prstGeom prst="rect">
            <a:avLst/>
          </a:prstGeom>
          <a:noFill/>
        </p:spPr>
        <p:txBody>
          <a:bodyPr wrap="square">
            <a:spAutoFit/>
          </a:bodyPr>
          <a:lstStyle/>
          <a:p>
            <a:pPr marL="285750" indent="-285750">
              <a:buFont typeface="Wingdings" panose="05000000000000000000" pitchFamily="2" charset="2"/>
              <a:buChar char="Ø"/>
            </a:pPr>
            <a:r>
              <a:rPr lang="en-GB"/>
              <a:t>Alignment</a:t>
            </a:r>
            <a:r>
              <a:rPr lang="en-GB" sz="1600">
                <a:sym typeface="Wingdings" panose="05000000000000000000" pitchFamily="2" charset="2"/>
              </a:rPr>
              <a:t> </a:t>
            </a:r>
            <a:r>
              <a:rPr lang="en-US" sz="1600"/>
              <a:t>deformation monitoring system</a:t>
            </a:r>
            <a:endParaRPr lang="en-GB">
              <a:sym typeface="Wingdings" panose="05000000000000000000" pitchFamily="2" charset="2"/>
            </a:endParaRPr>
          </a:p>
        </p:txBody>
      </p:sp>
      <p:sp>
        <p:nvSpPr>
          <p:cNvPr id="22" name="CasellaDiTesto 21">
            <a:extLst>
              <a:ext uri="{FF2B5EF4-FFF2-40B4-BE49-F238E27FC236}">
                <a16:creationId xmlns:a16="http://schemas.microsoft.com/office/drawing/2014/main" id="{497071CA-8B2E-DAB8-8A1E-03FAC7A2A04B}"/>
              </a:ext>
            </a:extLst>
          </p:cNvPr>
          <p:cNvSpPr txBox="1"/>
          <p:nvPr/>
        </p:nvSpPr>
        <p:spPr>
          <a:xfrm>
            <a:off x="1" y="4008297"/>
            <a:ext cx="3627717" cy="2308324"/>
          </a:xfrm>
          <a:prstGeom prst="rect">
            <a:avLst/>
          </a:prstGeom>
          <a:noFill/>
        </p:spPr>
        <p:txBody>
          <a:bodyPr wrap="square">
            <a:spAutoFit/>
          </a:bodyPr>
          <a:lstStyle/>
          <a:p>
            <a:pPr marL="285750" indent="-285750" algn="just">
              <a:buFont typeface="Wingdings" panose="05000000000000000000" pitchFamily="2" charset="2"/>
              <a:buChar char="Ø"/>
            </a:pPr>
            <a:r>
              <a:rPr lang="en-GB"/>
              <a:t>New material </a:t>
            </a:r>
            <a:r>
              <a:rPr lang="en-GB" sz="1600">
                <a:sym typeface="Wingdings" panose="05000000000000000000" pitchFamily="2" charset="2"/>
              </a:rPr>
              <a:t> </a:t>
            </a:r>
            <a:r>
              <a:rPr lang="en-GB" sz="1400">
                <a:sym typeface="Wingdings" panose="05000000000000000000" pitchFamily="2" charset="2"/>
              </a:rPr>
              <a:t>Shape memory alloy </a:t>
            </a:r>
            <a:r>
              <a:rPr lang="en-GB" sz="1400"/>
              <a:t>(SMA) is a material that can recover a large pseudoplastic deformation through heating. This process can be reversable using two-way shape memory alloy, this material can switch between two different shape simply by heating and cooling. In this way is possible to create a connection dismountable between two parts. </a:t>
            </a:r>
            <a:endParaRPr lang="en-GB" sz="1600"/>
          </a:p>
        </p:txBody>
      </p:sp>
      <p:grpSp>
        <p:nvGrpSpPr>
          <p:cNvPr id="3" name="Gruppo 2">
            <a:extLst>
              <a:ext uri="{FF2B5EF4-FFF2-40B4-BE49-F238E27FC236}">
                <a16:creationId xmlns:a16="http://schemas.microsoft.com/office/drawing/2014/main" id="{576C0B56-6F9B-86CF-9CC2-7B4BE4050BDC}"/>
              </a:ext>
            </a:extLst>
          </p:cNvPr>
          <p:cNvGrpSpPr/>
          <p:nvPr/>
        </p:nvGrpSpPr>
        <p:grpSpPr>
          <a:xfrm>
            <a:off x="3599741" y="3638405"/>
            <a:ext cx="8495509" cy="3165798"/>
            <a:chOff x="3599741" y="3638405"/>
            <a:chExt cx="8495509" cy="3165798"/>
          </a:xfrm>
        </p:grpSpPr>
        <p:grpSp>
          <p:nvGrpSpPr>
            <p:cNvPr id="23" name="Gruppo 22">
              <a:extLst>
                <a:ext uri="{FF2B5EF4-FFF2-40B4-BE49-F238E27FC236}">
                  <a16:creationId xmlns:a16="http://schemas.microsoft.com/office/drawing/2014/main" id="{A9689FC3-8207-FE63-467E-B33E960636E0}"/>
                </a:ext>
              </a:extLst>
            </p:cNvPr>
            <p:cNvGrpSpPr/>
            <p:nvPr/>
          </p:nvGrpSpPr>
          <p:grpSpPr>
            <a:xfrm>
              <a:off x="8868823" y="3638405"/>
              <a:ext cx="3226427" cy="2876458"/>
              <a:chOff x="7165312" y="2112571"/>
              <a:chExt cx="5019844" cy="4475344"/>
            </a:xfrm>
          </p:grpSpPr>
          <p:grpSp>
            <p:nvGrpSpPr>
              <p:cNvPr id="24" name="Group 57">
                <a:extLst>
                  <a:ext uri="{FF2B5EF4-FFF2-40B4-BE49-F238E27FC236}">
                    <a16:creationId xmlns:a16="http://schemas.microsoft.com/office/drawing/2014/main" id="{6817C186-6A87-CFB2-F5F3-562E533346F8}"/>
                  </a:ext>
                </a:extLst>
              </p:cNvPr>
              <p:cNvGrpSpPr/>
              <p:nvPr/>
            </p:nvGrpSpPr>
            <p:grpSpPr>
              <a:xfrm>
                <a:off x="7165312" y="2112571"/>
                <a:ext cx="5019844" cy="4475344"/>
                <a:chOff x="-218440" y="2122821"/>
                <a:chExt cx="5019844" cy="4475344"/>
              </a:xfrm>
            </p:grpSpPr>
            <p:grpSp>
              <p:nvGrpSpPr>
                <p:cNvPr id="27" name="Group 56">
                  <a:extLst>
                    <a:ext uri="{FF2B5EF4-FFF2-40B4-BE49-F238E27FC236}">
                      <a16:creationId xmlns:a16="http://schemas.microsoft.com/office/drawing/2014/main" id="{9751A6A0-35A6-B838-45A7-6150F51CA59F}"/>
                    </a:ext>
                  </a:extLst>
                </p:cNvPr>
                <p:cNvGrpSpPr/>
                <p:nvPr/>
              </p:nvGrpSpPr>
              <p:grpSpPr>
                <a:xfrm>
                  <a:off x="-218440" y="2122821"/>
                  <a:ext cx="5011925" cy="4475344"/>
                  <a:chOff x="-193135" y="2152683"/>
                  <a:chExt cx="5011925" cy="4475344"/>
                </a:xfrm>
              </p:grpSpPr>
              <p:pic>
                <p:nvPicPr>
                  <p:cNvPr id="29" name="Picture 19">
                    <a:extLst>
                      <a:ext uri="{FF2B5EF4-FFF2-40B4-BE49-F238E27FC236}">
                        <a16:creationId xmlns:a16="http://schemas.microsoft.com/office/drawing/2014/main" id="{E3022347-9E82-1946-45CA-F488C737B318}"/>
                      </a:ext>
                    </a:extLst>
                  </p:cNvPr>
                  <p:cNvPicPr>
                    <a:picLocks noChangeAspect="1"/>
                  </p:cNvPicPr>
                  <p:nvPr/>
                </p:nvPicPr>
                <p:blipFill>
                  <a:blip r:embed="rId5"/>
                  <a:stretch>
                    <a:fillRect/>
                  </a:stretch>
                </p:blipFill>
                <p:spPr>
                  <a:xfrm>
                    <a:off x="401130" y="2171884"/>
                    <a:ext cx="3403754" cy="4456143"/>
                  </a:xfrm>
                  <a:prstGeom prst="rect">
                    <a:avLst/>
                  </a:prstGeom>
                </p:spPr>
              </p:pic>
              <p:cxnSp>
                <p:nvCxnSpPr>
                  <p:cNvPr id="30" name="Straight Arrow Connector 21">
                    <a:extLst>
                      <a:ext uri="{FF2B5EF4-FFF2-40B4-BE49-F238E27FC236}">
                        <a16:creationId xmlns:a16="http://schemas.microsoft.com/office/drawing/2014/main" id="{63A98DAB-ACC7-5834-1812-123F27A9683E}"/>
                      </a:ext>
                    </a:extLst>
                  </p:cNvPr>
                  <p:cNvCxnSpPr>
                    <a:cxnSpLocks/>
                  </p:cNvCxnSpPr>
                  <p:nvPr/>
                </p:nvCxnSpPr>
                <p:spPr>
                  <a:xfrm flipH="1">
                    <a:off x="3025903" y="3915471"/>
                    <a:ext cx="425862" cy="9137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22">
                    <a:extLst>
                      <a:ext uri="{FF2B5EF4-FFF2-40B4-BE49-F238E27FC236}">
                        <a16:creationId xmlns:a16="http://schemas.microsoft.com/office/drawing/2014/main" id="{E1BE2EAF-1651-68E7-AAE8-85751123D4D3}"/>
                      </a:ext>
                    </a:extLst>
                  </p:cNvPr>
                  <p:cNvCxnSpPr>
                    <a:cxnSpLocks/>
                  </p:cNvCxnSpPr>
                  <p:nvPr/>
                </p:nvCxnSpPr>
                <p:spPr>
                  <a:xfrm>
                    <a:off x="1250950" y="2635263"/>
                    <a:ext cx="735387" cy="31780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24">
                    <a:extLst>
                      <a:ext uri="{FF2B5EF4-FFF2-40B4-BE49-F238E27FC236}">
                        <a16:creationId xmlns:a16="http://schemas.microsoft.com/office/drawing/2014/main" id="{2259DDFD-636F-829A-56A6-C28CC7F9E390}"/>
                      </a:ext>
                    </a:extLst>
                  </p:cNvPr>
                  <p:cNvCxnSpPr>
                    <a:cxnSpLocks/>
                  </p:cNvCxnSpPr>
                  <p:nvPr/>
                </p:nvCxnSpPr>
                <p:spPr>
                  <a:xfrm flipH="1">
                    <a:off x="2441253" y="2375995"/>
                    <a:ext cx="655184" cy="32304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26">
                    <a:extLst>
                      <a:ext uri="{FF2B5EF4-FFF2-40B4-BE49-F238E27FC236}">
                        <a16:creationId xmlns:a16="http://schemas.microsoft.com/office/drawing/2014/main" id="{B1ADD1D5-1807-C75F-2E4F-BC0E8F07047C}"/>
                      </a:ext>
                    </a:extLst>
                  </p:cNvPr>
                  <p:cNvCxnSpPr>
                    <a:cxnSpLocks/>
                  </p:cNvCxnSpPr>
                  <p:nvPr/>
                </p:nvCxnSpPr>
                <p:spPr>
                  <a:xfrm>
                    <a:off x="1098550" y="3160096"/>
                    <a:ext cx="589376"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1">
                    <a:extLst>
                      <a:ext uri="{FF2B5EF4-FFF2-40B4-BE49-F238E27FC236}">
                        <a16:creationId xmlns:a16="http://schemas.microsoft.com/office/drawing/2014/main" id="{985C5708-670E-8A67-10AA-FED04F2DF92D}"/>
                      </a:ext>
                    </a:extLst>
                  </p:cNvPr>
                  <p:cNvSpPr txBox="1"/>
                  <p:nvPr/>
                </p:nvSpPr>
                <p:spPr>
                  <a:xfrm>
                    <a:off x="-193135" y="4372368"/>
                    <a:ext cx="736600" cy="463550"/>
                  </a:xfrm>
                  <a:prstGeom prst="rect">
                    <a:avLst/>
                  </a:prstGeom>
                  <a:noFill/>
                </p:spPr>
                <p:txBody>
                  <a:bodyPr wrap="square" rtlCol="0">
                    <a:noAutofit/>
                  </a:bodyPr>
                  <a:lstStyle/>
                  <a:p>
                    <a:pPr algn="ctr">
                      <a:lnSpc>
                        <a:spcPts val="1651"/>
                      </a:lnSpc>
                    </a:pPr>
                    <a:r>
                      <a:rPr lang="en-GB" sz="1400">
                        <a:solidFill>
                          <a:srgbClr val="FF0000"/>
                        </a:solidFill>
                      </a:rPr>
                      <a:t>A</a:t>
                    </a:r>
                  </a:p>
                </p:txBody>
              </p:sp>
              <p:sp>
                <p:nvSpPr>
                  <p:cNvPr id="35" name="TextBox 32">
                    <a:extLst>
                      <a:ext uri="{FF2B5EF4-FFF2-40B4-BE49-F238E27FC236}">
                        <a16:creationId xmlns:a16="http://schemas.microsoft.com/office/drawing/2014/main" id="{01325471-CE2F-9DA0-1F2C-2F85E3CD394E}"/>
                      </a:ext>
                    </a:extLst>
                  </p:cNvPr>
                  <p:cNvSpPr txBox="1"/>
                  <p:nvPr/>
                </p:nvSpPr>
                <p:spPr>
                  <a:xfrm>
                    <a:off x="3606723" y="4275320"/>
                    <a:ext cx="736600" cy="463550"/>
                  </a:xfrm>
                  <a:prstGeom prst="rect">
                    <a:avLst/>
                  </a:prstGeom>
                  <a:noFill/>
                </p:spPr>
                <p:txBody>
                  <a:bodyPr wrap="square" rtlCol="0">
                    <a:noAutofit/>
                  </a:bodyPr>
                  <a:lstStyle/>
                  <a:p>
                    <a:pPr algn="ctr">
                      <a:lnSpc>
                        <a:spcPts val="1651"/>
                      </a:lnSpc>
                    </a:pPr>
                    <a:r>
                      <a:rPr lang="en-GB" sz="1400">
                        <a:solidFill>
                          <a:srgbClr val="FF0000"/>
                        </a:solidFill>
                      </a:rPr>
                      <a:t>B</a:t>
                    </a:r>
                  </a:p>
                </p:txBody>
              </p:sp>
              <p:sp>
                <p:nvSpPr>
                  <p:cNvPr id="36" name="TextBox 33">
                    <a:extLst>
                      <a:ext uri="{FF2B5EF4-FFF2-40B4-BE49-F238E27FC236}">
                        <a16:creationId xmlns:a16="http://schemas.microsoft.com/office/drawing/2014/main" id="{8605C1EB-BAE2-D206-355B-C4C037609C3B}"/>
                      </a:ext>
                    </a:extLst>
                  </p:cNvPr>
                  <p:cNvSpPr txBox="1"/>
                  <p:nvPr/>
                </p:nvSpPr>
                <p:spPr>
                  <a:xfrm>
                    <a:off x="-29083" y="2868562"/>
                    <a:ext cx="1329597" cy="415553"/>
                  </a:xfrm>
                  <a:prstGeom prst="rect">
                    <a:avLst/>
                  </a:prstGeom>
                  <a:noFill/>
                </p:spPr>
                <p:txBody>
                  <a:bodyPr wrap="square" rtlCol="0">
                    <a:noAutofit/>
                  </a:bodyPr>
                  <a:lstStyle/>
                  <a:p>
                    <a:pPr algn="ctr">
                      <a:lnSpc>
                        <a:spcPts val="1651"/>
                      </a:lnSpc>
                    </a:pPr>
                    <a:r>
                      <a:rPr lang="en-GB" sz="700"/>
                      <a:t>A-side flange</a:t>
                    </a:r>
                  </a:p>
                </p:txBody>
              </p:sp>
              <p:sp>
                <p:nvSpPr>
                  <p:cNvPr id="37" name="TextBox 34">
                    <a:extLst>
                      <a:ext uri="{FF2B5EF4-FFF2-40B4-BE49-F238E27FC236}">
                        <a16:creationId xmlns:a16="http://schemas.microsoft.com/office/drawing/2014/main" id="{24BED996-DF3B-0E7A-F2D5-87ADD0BD8D1F}"/>
                      </a:ext>
                    </a:extLst>
                  </p:cNvPr>
                  <p:cNvSpPr txBox="1"/>
                  <p:nvPr/>
                </p:nvSpPr>
                <p:spPr>
                  <a:xfrm>
                    <a:off x="3489193" y="2635263"/>
                    <a:ext cx="1329597" cy="415553"/>
                  </a:xfrm>
                  <a:prstGeom prst="rect">
                    <a:avLst/>
                  </a:prstGeom>
                  <a:noFill/>
                </p:spPr>
                <p:txBody>
                  <a:bodyPr wrap="square" rtlCol="0">
                    <a:noAutofit/>
                  </a:bodyPr>
                  <a:lstStyle/>
                  <a:p>
                    <a:pPr algn="ctr">
                      <a:lnSpc>
                        <a:spcPts val="1651"/>
                      </a:lnSpc>
                    </a:pPr>
                    <a:r>
                      <a:rPr lang="en-GB" sz="700"/>
                      <a:t>B-side flange</a:t>
                    </a:r>
                  </a:p>
                </p:txBody>
              </p:sp>
              <p:cxnSp>
                <p:nvCxnSpPr>
                  <p:cNvPr id="38" name="Straight Arrow Connector 35">
                    <a:extLst>
                      <a:ext uri="{FF2B5EF4-FFF2-40B4-BE49-F238E27FC236}">
                        <a16:creationId xmlns:a16="http://schemas.microsoft.com/office/drawing/2014/main" id="{0A51F2C3-BF12-9F3C-04B2-0C13AFCE0EE3}"/>
                      </a:ext>
                    </a:extLst>
                  </p:cNvPr>
                  <p:cNvCxnSpPr>
                    <a:cxnSpLocks/>
                  </p:cNvCxnSpPr>
                  <p:nvPr/>
                </p:nvCxnSpPr>
                <p:spPr>
                  <a:xfrm flipH="1" flipV="1">
                    <a:off x="2932177" y="2667482"/>
                    <a:ext cx="674546" cy="12668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9">
                    <a:extLst>
                      <a:ext uri="{FF2B5EF4-FFF2-40B4-BE49-F238E27FC236}">
                        <a16:creationId xmlns:a16="http://schemas.microsoft.com/office/drawing/2014/main" id="{2612C7D3-1C70-84C2-3110-F19960621718}"/>
                      </a:ext>
                    </a:extLst>
                  </p:cNvPr>
                  <p:cNvSpPr txBox="1"/>
                  <p:nvPr/>
                </p:nvSpPr>
                <p:spPr>
                  <a:xfrm>
                    <a:off x="279912" y="2459705"/>
                    <a:ext cx="1329597" cy="415553"/>
                  </a:xfrm>
                  <a:prstGeom prst="rect">
                    <a:avLst/>
                  </a:prstGeom>
                  <a:noFill/>
                </p:spPr>
                <p:txBody>
                  <a:bodyPr wrap="square" rtlCol="0">
                    <a:noAutofit/>
                  </a:bodyPr>
                  <a:lstStyle/>
                  <a:p>
                    <a:pPr algn="ctr">
                      <a:lnSpc>
                        <a:spcPts val="1651"/>
                      </a:lnSpc>
                    </a:pPr>
                    <a:r>
                      <a:rPr lang="en-GB" sz="700"/>
                      <a:t>Gasket</a:t>
                    </a:r>
                  </a:p>
                </p:txBody>
              </p:sp>
              <p:sp>
                <p:nvSpPr>
                  <p:cNvPr id="40" name="TextBox 40">
                    <a:extLst>
                      <a:ext uri="{FF2B5EF4-FFF2-40B4-BE49-F238E27FC236}">
                        <a16:creationId xmlns:a16="http://schemas.microsoft.com/office/drawing/2014/main" id="{7B7C7463-F5F0-EB17-0961-5C4B142DA42F}"/>
                      </a:ext>
                    </a:extLst>
                  </p:cNvPr>
                  <p:cNvSpPr txBox="1"/>
                  <p:nvPr/>
                </p:nvSpPr>
                <p:spPr>
                  <a:xfrm>
                    <a:off x="3048226" y="2152683"/>
                    <a:ext cx="1661053" cy="415553"/>
                  </a:xfrm>
                  <a:prstGeom prst="rect">
                    <a:avLst/>
                  </a:prstGeom>
                  <a:noFill/>
                </p:spPr>
                <p:txBody>
                  <a:bodyPr wrap="square" rtlCol="0">
                    <a:noAutofit/>
                  </a:bodyPr>
                  <a:lstStyle/>
                  <a:p>
                    <a:pPr algn="ctr">
                      <a:lnSpc>
                        <a:spcPts val="1651"/>
                      </a:lnSpc>
                    </a:pPr>
                    <a:r>
                      <a:rPr lang="en-GB" sz="700"/>
                      <a:t>Nitrogen channel for cooling</a:t>
                    </a:r>
                  </a:p>
                </p:txBody>
              </p:sp>
              <p:sp>
                <p:nvSpPr>
                  <p:cNvPr id="41" name="TextBox 44">
                    <a:extLst>
                      <a:ext uri="{FF2B5EF4-FFF2-40B4-BE49-F238E27FC236}">
                        <a16:creationId xmlns:a16="http://schemas.microsoft.com/office/drawing/2014/main" id="{0B2B1912-96CB-04D7-6F7F-38C04E1EBD70}"/>
                      </a:ext>
                    </a:extLst>
                  </p:cNvPr>
                  <p:cNvSpPr txBox="1"/>
                  <p:nvPr/>
                </p:nvSpPr>
                <p:spPr>
                  <a:xfrm>
                    <a:off x="3261303" y="2852387"/>
                    <a:ext cx="1329597" cy="415553"/>
                  </a:xfrm>
                  <a:prstGeom prst="rect">
                    <a:avLst/>
                  </a:prstGeom>
                  <a:noFill/>
                </p:spPr>
                <p:txBody>
                  <a:bodyPr wrap="square" rtlCol="0">
                    <a:noAutofit/>
                  </a:bodyPr>
                  <a:lstStyle/>
                  <a:p>
                    <a:pPr algn="ctr">
                      <a:lnSpc>
                        <a:spcPts val="1651"/>
                      </a:lnSpc>
                    </a:pPr>
                    <a:r>
                      <a:rPr lang="en-GB" sz="700" err="1"/>
                      <a:t>NiTi</a:t>
                    </a:r>
                    <a:r>
                      <a:rPr lang="en-GB" sz="700"/>
                      <a:t> SMA</a:t>
                    </a:r>
                  </a:p>
                </p:txBody>
              </p:sp>
              <p:cxnSp>
                <p:nvCxnSpPr>
                  <p:cNvPr id="42" name="Straight Arrow Connector 45">
                    <a:extLst>
                      <a:ext uri="{FF2B5EF4-FFF2-40B4-BE49-F238E27FC236}">
                        <a16:creationId xmlns:a16="http://schemas.microsoft.com/office/drawing/2014/main" id="{6BFA49C4-91EF-66A5-1F9E-9AE93D8F0245}"/>
                      </a:ext>
                    </a:extLst>
                  </p:cNvPr>
                  <p:cNvCxnSpPr>
                    <a:cxnSpLocks/>
                  </p:cNvCxnSpPr>
                  <p:nvPr/>
                </p:nvCxnSpPr>
                <p:spPr>
                  <a:xfrm flipH="1" flipV="1">
                    <a:off x="2775718" y="2921067"/>
                    <a:ext cx="722591" cy="7355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28" name="TextBox 51">
                  <a:extLst>
                    <a:ext uri="{FF2B5EF4-FFF2-40B4-BE49-F238E27FC236}">
                      <a16:creationId xmlns:a16="http://schemas.microsoft.com/office/drawing/2014/main" id="{CB7F0AE7-491C-D18E-D851-0A59EBE86EED}"/>
                    </a:ext>
                  </a:extLst>
                </p:cNvPr>
                <p:cNvSpPr txBox="1"/>
                <p:nvPr/>
              </p:nvSpPr>
              <p:spPr>
                <a:xfrm>
                  <a:off x="3296194" y="3740416"/>
                  <a:ext cx="1505210" cy="415553"/>
                </a:xfrm>
                <a:prstGeom prst="rect">
                  <a:avLst/>
                </a:prstGeom>
                <a:noFill/>
              </p:spPr>
              <p:txBody>
                <a:bodyPr wrap="square" rtlCol="0">
                  <a:noAutofit/>
                </a:bodyPr>
                <a:lstStyle/>
                <a:p>
                  <a:pPr algn="ctr">
                    <a:lnSpc>
                      <a:spcPts val="1651"/>
                    </a:lnSpc>
                  </a:pPr>
                  <a:r>
                    <a:rPr lang="en-GB" sz="700"/>
                    <a:t>Vacuum chamber</a:t>
                  </a:r>
                </a:p>
              </p:txBody>
            </p:sp>
          </p:grpSp>
          <p:cxnSp>
            <p:nvCxnSpPr>
              <p:cNvPr id="25" name="Straight Arrow Connector 73">
                <a:extLst>
                  <a:ext uri="{FF2B5EF4-FFF2-40B4-BE49-F238E27FC236}">
                    <a16:creationId xmlns:a16="http://schemas.microsoft.com/office/drawing/2014/main" id="{5BA195B4-2A26-5306-21B9-15E8EEA596C6}"/>
                  </a:ext>
                </a:extLst>
              </p:cNvPr>
              <p:cNvCxnSpPr>
                <a:cxnSpLocks/>
              </p:cNvCxnSpPr>
              <p:nvPr/>
            </p:nvCxnSpPr>
            <p:spPr>
              <a:xfrm flipV="1">
                <a:off x="8456997" y="6035860"/>
                <a:ext cx="924829" cy="10550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74">
                <a:extLst>
                  <a:ext uri="{FF2B5EF4-FFF2-40B4-BE49-F238E27FC236}">
                    <a16:creationId xmlns:a16="http://schemas.microsoft.com/office/drawing/2014/main" id="{80E21DA2-6497-E664-0641-EAACA4AFFF17}"/>
                  </a:ext>
                </a:extLst>
              </p:cNvPr>
              <p:cNvSpPr txBox="1"/>
              <p:nvPr/>
            </p:nvSpPr>
            <p:spPr>
              <a:xfrm>
                <a:off x="7237113" y="5779299"/>
                <a:ext cx="1329597" cy="415553"/>
              </a:xfrm>
              <a:prstGeom prst="rect">
                <a:avLst/>
              </a:prstGeom>
              <a:noFill/>
            </p:spPr>
            <p:txBody>
              <a:bodyPr wrap="square" rtlCol="0">
                <a:noAutofit/>
              </a:bodyPr>
              <a:lstStyle/>
              <a:p>
                <a:pPr algn="ctr">
                  <a:lnSpc>
                    <a:spcPts val="1651"/>
                  </a:lnSpc>
                </a:pPr>
                <a:r>
                  <a:rPr lang="en-GB" sz="700"/>
                  <a:t>Resistive collar for heating</a:t>
                </a:r>
              </a:p>
            </p:txBody>
          </p:sp>
        </p:grpSp>
        <p:grpSp>
          <p:nvGrpSpPr>
            <p:cNvPr id="19" name="Group 64">
              <a:extLst>
                <a:ext uri="{FF2B5EF4-FFF2-40B4-BE49-F238E27FC236}">
                  <a16:creationId xmlns:a16="http://schemas.microsoft.com/office/drawing/2014/main" id="{336175CE-E6C2-5955-CC31-BCA514C20C58}"/>
                </a:ext>
              </a:extLst>
            </p:cNvPr>
            <p:cNvGrpSpPr/>
            <p:nvPr/>
          </p:nvGrpSpPr>
          <p:grpSpPr>
            <a:xfrm>
              <a:off x="3916199" y="3742635"/>
              <a:ext cx="4684239" cy="2723970"/>
              <a:chOff x="58817" y="2561015"/>
              <a:chExt cx="6447136" cy="3749127"/>
            </a:xfrm>
          </p:grpSpPr>
          <p:grpSp>
            <p:nvGrpSpPr>
              <p:cNvPr id="20" name="Group 58">
                <a:extLst>
                  <a:ext uri="{FF2B5EF4-FFF2-40B4-BE49-F238E27FC236}">
                    <a16:creationId xmlns:a16="http://schemas.microsoft.com/office/drawing/2014/main" id="{B125C763-30F4-6C2E-1A2C-89A7F75EE301}"/>
                  </a:ext>
                </a:extLst>
              </p:cNvPr>
              <p:cNvGrpSpPr/>
              <p:nvPr/>
            </p:nvGrpSpPr>
            <p:grpSpPr>
              <a:xfrm>
                <a:off x="58817" y="2561015"/>
                <a:ext cx="6447136" cy="3749127"/>
                <a:chOff x="5575557" y="2442682"/>
                <a:chExt cx="6447136" cy="3749127"/>
              </a:xfrm>
            </p:grpSpPr>
            <p:pic>
              <p:nvPicPr>
                <p:cNvPr id="43" name="Picture 55">
                  <a:extLst>
                    <a:ext uri="{FF2B5EF4-FFF2-40B4-BE49-F238E27FC236}">
                      <a16:creationId xmlns:a16="http://schemas.microsoft.com/office/drawing/2014/main" id="{CF82B051-6278-E7FC-7098-D03F964FCF7A}"/>
                    </a:ext>
                  </a:extLst>
                </p:cNvPr>
                <p:cNvPicPr>
                  <a:picLocks noChangeAspect="1"/>
                </p:cNvPicPr>
                <p:nvPr/>
              </p:nvPicPr>
              <p:blipFill>
                <a:blip r:embed="rId6"/>
                <a:stretch>
                  <a:fillRect/>
                </a:stretch>
              </p:blipFill>
              <p:spPr>
                <a:xfrm>
                  <a:off x="7478801" y="2442682"/>
                  <a:ext cx="4543892" cy="3749127"/>
                </a:xfrm>
                <a:prstGeom prst="rect">
                  <a:avLst/>
                </a:prstGeom>
              </p:spPr>
            </p:pic>
            <p:pic>
              <p:nvPicPr>
                <p:cNvPr id="44" name="Picture 53">
                  <a:extLst>
                    <a:ext uri="{FF2B5EF4-FFF2-40B4-BE49-F238E27FC236}">
                      <a16:creationId xmlns:a16="http://schemas.microsoft.com/office/drawing/2014/main" id="{01859F04-E300-7A5A-12E0-24E2FF3EDC72}"/>
                    </a:ext>
                  </a:extLst>
                </p:cNvPr>
                <p:cNvPicPr>
                  <a:picLocks noChangeAspect="1"/>
                </p:cNvPicPr>
                <p:nvPr/>
              </p:nvPicPr>
              <p:blipFill rotWithShape="1">
                <a:blip r:embed="rId7"/>
                <a:srcRect r="7009"/>
                <a:stretch/>
              </p:blipFill>
              <p:spPr>
                <a:xfrm>
                  <a:off x="5575557" y="2777196"/>
                  <a:ext cx="2476892" cy="3411959"/>
                </a:xfrm>
                <a:prstGeom prst="rect">
                  <a:avLst/>
                </a:prstGeom>
              </p:spPr>
            </p:pic>
          </p:grpSp>
          <p:cxnSp>
            <p:nvCxnSpPr>
              <p:cNvPr id="21" name="Straight Connector 62">
                <a:extLst>
                  <a:ext uri="{FF2B5EF4-FFF2-40B4-BE49-F238E27FC236}">
                    <a16:creationId xmlns:a16="http://schemas.microsoft.com/office/drawing/2014/main" id="{AD2D5768-D57E-8090-4985-03CA4092B73B}"/>
                  </a:ext>
                </a:extLst>
              </p:cNvPr>
              <p:cNvCxnSpPr>
                <a:cxnSpLocks/>
              </p:cNvCxnSpPr>
              <p:nvPr/>
            </p:nvCxnSpPr>
            <p:spPr>
              <a:xfrm flipV="1">
                <a:off x="58817" y="4435578"/>
                <a:ext cx="6076342" cy="231881"/>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
          <p:nvSpPr>
            <p:cNvPr id="45" name="TextBox 65">
              <a:extLst>
                <a:ext uri="{FF2B5EF4-FFF2-40B4-BE49-F238E27FC236}">
                  <a16:creationId xmlns:a16="http://schemas.microsoft.com/office/drawing/2014/main" id="{662B2F00-BE11-1272-5361-FC7DF4B151C9}"/>
                </a:ext>
              </a:extLst>
            </p:cNvPr>
            <p:cNvSpPr txBox="1"/>
            <p:nvPr/>
          </p:nvSpPr>
          <p:spPr>
            <a:xfrm>
              <a:off x="3599741" y="5968946"/>
              <a:ext cx="535184" cy="336797"/>
            </a:xfrm>
            <a:prstGeom prst="rect">
              <a:avLst/>
            </a:prstGeom>
            <a:noFill/>
          </p:spPr>
          <p:txBody>
            <a:bodyPr wrap="square" rtlCol="0">
              <a:noAutofit/>
            </a:bodyPr>
            <a:lstStyle/>
            <a:p>
              <a:pPr algn="ctr">
                <a:lnSpc>
                  <a:spcPts val="1651"/>
                </a:lnSpc>
              </a:pPr>
              <a:r>
                <a:rPr lang="en-GB" sz="2400">
                  <a:solidFill>
                    <a:srgbClr val="FF0000"/>
                  </a:solidFill>
                </a:rPr>
                <a:t>A</a:t>
              </a:r>
            </a:p>
          </p:txBody>
        </p:sp>
        <p:sp>
          <p:nvSpPr>
            <p:cNvPr id="46" name="TextBox 66">
              <a:extLst>
                <a:ext uri="{FF2B5EF4-FFF2-40B4-BE49-F238E27FC236}">
                  <a16:creationId xmlns:a16="http://schemas.microsoft.com/office/drawing/2014/main" id="{7C840FE2-78D4-78D3-4D67-D91A36350E2C}"/>
                </a:ext>
              </a:extLst>
            </p:cNvPr>
            <p:cNvSpPr txBox="1"/>
            <p:nvPr/>
          </p:nvSpPr>
          <p:spPr>
            <a:xfrm>
              <a:off x="8019828" y="3892973"/>
              <a:ext cx="535184" cy="336797"/>
            </a:xfrm>
            <a:prstGeom prst="rect">
              <a:avLst/>
            </a:prstGeom>
            <a:noFill/>
          </p:spPr>
          <p:txBody>
            <a:bodyPr wrap="square" rtlCol="0">
              <a:noAutofit/>
            </a:bodyPr>
            <a:lstStyle/>
            <a:p>
              <a:pPr algn="ctr">
                <a:lnSpc>
                  <a:spcPts val="1651"/>
                </a:lnSpc>
              </a:pPr>
              <a:r>
                <a:rPr lang="en-GB" sz="2400">
                  <a:solidFill>
                    <a:srgbClr val="FF0000"/>
                  </a:solidFill>
                </a:rPr>
                <a:t>B</a:t>
              </a:r>
            </a:p>
          </p:txBody>
        </p:sp>
        <p:sp>
          <p:nvSpPr>
            <p:cNvPr id="47" name="TextBox 67">
              <a:extLst>
                <a:ext uri="{FF2B5EF4-FFF2-40B4-BE49-F238E27FC236}">
                  <a16:creationId xmlns:a16="http://schemas.microsoft.com/office/drawing/2014/main" id="{D0F82983-6627-8D2F-28D3-E6C5EC0DFA83}"/>
                </a:ext>
              </a:extLst>
            </p:cNvPr>
            <p:cNvSpPr txBox="1"/>
            <p:nvPr/>
          </p:nvSpPr>
          <p:spPr>
            <a:xfrm>
              <a:off x="7193508" y="6120202"/>
              <a:ext cx="1375391" cy="610278"/>
            </a:xfrm>
            <a:prstGeom prst="rect">
              <a:avLst/>
            </a:prstGeom>
            <a:noFill/>
            <a:ln w="19050">
              <a:solidFill>
                <a:srgbClr val="FF0000"/>
              </a:solidFill>
            </a:ln>
          </p:spPr>
          <p:txBody>
            <a:bodyPr wrap="square" rtlCol="0">
              <a:noAutofit/>
            </a:bodyPr>
            <a:lstStyle/>
            <a:p>
              <a:pPr algn="ctr">
                <a:lnSpc>
                  <a:spcPts val="1651"/>
                </a:lnSpc>
              </a:pPr>
              <a:r>
                <a:rPr lang="en-GB" sz="1100">
                  <a:solidFill>
                    <a:srgbClr val="FF0000"/>
                  </a:solidFill>
                </a:rPr>
                <a:t>B-side mounted on the Support Tube</a:t>
              </a:r>
            </a:p>
          </p:txBody>
        </p:sp>
        <p:sp>
          <p:nvSpPr>
            <p:cNvPr id="48" name="TextBox 68">
              <a:extLst>
                <a:ext uri="{FF2B5EF4-FFF2-40B4-BE49-F238E27FC236}">
                  <a16:creationId xmlns:a16="http://schemas.microsoft.com/office/drawing/2014/main" id="{DC307CDB-9CC7-977C-F529-361AC1A908E6}"/>
                </a:ext>
              </a:extLst>
            </p:cNvPr>
            <p:cNvSpPr txBox="1"/>
            <p:nvPr/>
          </p:nvSpPr>
          <p:spPr>
            <a:xfrm>
              <a:off x="3737897" y="3948576"/>
              <a:ext cx="1120323" cy="234648"/>
            </a:xfrm>
            <a:prstGeom prst="rect">
              <a:avLst/>
            </a:prstGeom>
            <a:noFill/>
            <a:ln w="19050">
              <a:solidFill>
                <a:srgbClr val="FF0000"/>
              </a:solidFill>
            </a:ln>
          </p:spPr>
          <p:txBody>
            <a:bodyPr wrap="square" rtlCol="0">
              <a:noAutofit/>
            </a:bodyPr>
            <a:lstStyle/>
            <a:p>
              <a:pPr algn="ctr">
                <a:lnSpc>
                  <a:spcPts val="1651"/>
                </a:lnSpc>
              </a:pPr>
              <a:r>
                <a:rPr lang="en-GB" sz="1100">
                  <a:solidFill>
                    <a:srgbClr val="FF0000"/>
                  </a:solidFill>
                </a:rPr>
                <a:t>A-side </a:t>
              </a:r>
              <a:r>
                <a:rPr lang="en-GB" sz="1100" err="1">
                  <a:solidFill>
                    <a:srgbClr val="FF0000"/>
                  </a:solidFill>
                </a:rPr>
                <a:t>slided</a:t>
              </a:r>
              <a:endParaRPr lang="en-GB" sz="1100">
                <a:solidFill>
                  <a:srgbClr val="FF0000"/>
                </a:solidFill>
              </a:endParaRPr>
            </a:p>
          </p:txBody>
        </p:sp>
        <p:sp>
          <p:nvSpPr>
            <p:cNvPr id="49" name="Arrow: Right 70">
              <a:extLst>
                <a:ext uri="{FF2B5EF4-FFF2-40B4-BE49-F238E27FC236}">
                  <a16:creationId xmlns:a16="http://schemas.microsoft.com/office/drawing/2014/main" id="{B269204F-2EC0-276E-34E0-D709E77C1D64}"/>
                </a:ext>
              </a:extLst>
            </p:cNvPr>
            <p:cNvSpPr/>
            <p:nvPr/>
          </p:nvSpPr>
          <p:spPr>
            <a:xfrm rot="21395042">
              <a:off x="5237821" y="5157675"/>
              <a:ext cx="419602" cy="11080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50" name="Arrow: Right 71">
              <a:extLst>
                <a:ext uri="{FF2B5EF4-FFF2-40B4-BE49-F238E27FC236}">
                  <a16:creationId xmlns:a16="http://schemas.microsoft.com/office/drawing/2014/main" id="{D47F48C7-B79C-743A-6A26-C0C278577DB3}"/>
                </a:ext>
              </a:extLst>
            </p:cNvPr>
            <p:cNvSpPr/>
            <p:nvPr/>
          </p:nvSpPr>
          <p:spPr>
            <a:xfrm rot="21395042">
              <a:off x="5214746" y="6353066"/>
              <a:ext cx="419602" cy="11080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51" name="Arrow: Right 72">
              <a:extLst>
                <a:ext uri="{FF2B5EF4-FFF2-40B4-BE49-F238E27FC236}">
                  <a16:creationId xmlns:a16="http://schemas.microsoft.com/office/drawing/2014/main" id="{10679B7E-291E-388F-4655-724A50FA115B}"/>
                </a:ext>
              </a:extLst>
            </p:cNvPr>
            <p:cNvSpPr/>
            <p:nvPr/>
          </p:nvSpPr>
          <p:spPr>
            <a:xfrm rot="21395042">
              <a:off x="5316872" y="3931157"/>
              <a:ext cx="419602" cy="11080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52" name="TextBox 4">
              <a:extLst>
                <a:ext uri="{FF2B5EF4-FFF2-40B4-BE49-F238E27FC236}">
                  <a16:creationId xmlns:a16="http://schemas.microsoft.com/office/drawing/2014/main" id="{534D29D2-50B9-05AF-2FA8-2E4305284FA8}"/>
                </a:ext>
              </a:extLst>
            </p:cNvPr>
            <p:cNvSpPr txBox="1"/>
            <p:nvPr/>
          </p:nvSpPr>
          <p:spPr>
            <a:xfrm>
              <a:off x="9081233" y="6527204"/>
              <a:ext cx="2404732" cy="276999"/>
            </a:xfrm>
            <a:prstGeom prst="rect">
              <a:avLst/>
            </a:prstGeom>
            <a:noFill/>
          </p:spPr>
          <p:txBody>
            <a:bodyPr wrap="square" rtlCol="0">
              <a:spAutoFit/>
            </a:bodyPr>
            <a:lstStyle/>
            <a:p>
              <a:r>
                <a:rPr lang="en-GB" sz="1200">
                  <a:solidFill>
                    <a:srgbClr val="FF0000"/>
                  </a:solidFill>
                </a:rPr>
                <a:t>F. </a:t>
              </a:r>
              <a:r>
                <a:rPr lang="en-GB" sz="1200" err="1">
                  <a:solidFill>
                    <a:srgbClr val="FF0000"/>
                  </a:solidFill>
                </a:rPr>
                <a:t>Niccoli</a:t>
              </a:r>
              <a:r>
                <a:rPr lang="en-GB" sz="1200">
                  <a:solidFill>
                    <a:srgbClr val="FF0000"/>
                  </a:solidFill>
                </a:rPr>
                <a:t>, F. Fransesini</a:t>
              </a:r>
            </a:p>
          </p:txBody>
        </p:sp>
      </p:grpSp>
      <p:sp>
        <p:nvSpPr>
          <p:cNvPr id="5" name="CasellaDiTesto 4">
            <a:extLst>
              <a:ext uri="{FF2B5EF4-FFF2-40B4-BE49-F238E27FC236}">
                <a16:creationId xmlns:a16="http://schemas.microsoft.com/office/drawing/2014/main" id="{4E7DDFC6-DF31-0B96-B338-02E78E3FDD39}"/>
              </a:ext>
            </a:extLst>
          </p:cNvPr>
          <p:cNvSpPr txBox="1"/>
          <p:nvPr/>
        </p:nvSpPr>
        <p:spPr>
          <a:xfrm>
            <a:off x="365814" y="1786665"/>
            <a:ext cx="3719665" cy="1384995"/>
          </a:xfrm>
          <a:prstGeom prst="rect">
            <a:avLst/>
          </a:prstGeom>
          <a:noFill/>
        </p:spPr>
        <p:txBody>
          <a:bodyPr wrap="square">
            <a:spAutoFit/>
          </a:bodyPr>
          <a:lstStyle/>
          <a:p>
            <a:r>
              <a:rPr lang="en-GB" sz="1400">
                <a:sym typeface="Wingdings" panose="05000000000000000000" pitchFamily="2" charset="2"/>
              </a:rPr>
              <a:t>For example, in the Interaction region of FCC, t</a:t>
            </a:r>
            <a:r>
              <a:rPr lang="en-US" sz="1400"/>
              <a:t>he idea is to use a deformation monitoring system, to follow the alignment of the final focusing quadrupoles, coupled with an interferometric distance measurements network. </a:t>
            </a:r>
          </a:p>
        </p:txBody>
      </p:sp>
    </p:spTree>
    <p:extLst>
      <p:ext uri="{BB962C8B-B14F-4D97-AF65-F5344CB8AC3E}">
        <p14:creationId xmlns:p14="http://schemas.microsoft.com/office/powerpoint/2010/main" val="196450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49D37-281E-0BEF-6941-12B2AE9C11D7}"/>
            </a:ext>
          </a:extLst>
        </p:cNvPr>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C7F94CE7-52C5-993D-77E5-AE1695BD8BA8}"/>
              </a:ext>
            </a:extLst>
          </p:cNvPr>
          <p:cNvSpPr>
            <a:spLocks noGrp="1"/>
          </p:cNvSpPr>
          <p:nvPr>
            <p:ph type="sldNum" sz="quarter" idx="10"/>
          </p:nvPr>
        </p:nvSpPr>
        <p:spPr/>
        <p:txBody>
          <a:bodyPr/>
          <a:lstStyle/>
          <a:p>
            <a:fld id="{88A1DFE4-5FC5-43BD-BB7E-75EAD82B965F}" type="slidenum">
              <a:rPr lang="en-US" noProof="0" smtClean="0"/>
              <a:pPr/>
              <a:t>8</a:t>
            </a:fld>
            <a:endParaRPr lang="en-US" noProof="0"/>
          </a:p>
        </p:txBody>
      </p:sp>
      <p:sp>
        <p:nvSpPr>
          <p:cNvPr id="6" name="CasellaDiTesto 5">
            <a:extLst>
              <a:ext uri="{FF2B5EF4-FFF2-40B4-BE49-F238E27FC236}">
                <a16:creationId xmlns:a16="http://schemas.microsoft.com/office/drawing/2014/main" id="{4244A655-1209-B771-982C-F67100E0A88A}"/>
              </a:ext>
            </a:extLst>
          </p:cNvPr>
          <p:cNvSpPr txBox="1"/>
          <p:nvPr/>
        </p:nvSpPr>
        <p:spPr>
          <a:xfrm>
            <a:off x="873124" y="855628"/>
            <a:ext cx="3775075" cy="398761"/>
          </a:xfrm>
          <a:prstGeom prst="rect">
            <a:avLst/>
          </a:prstGeom>
          <a:noFill/>
        </p:spPr>
        <p:txBody>
          <a:bodyPr wrap="square" rtlCol="0">
            <a:noAutofit/>
          </a:bodyPr>
          <a:lstStyle>
            <a:defPPr>
              <a:defRPr lang="it-IT"/>
            </a:defPPr>
            <a:lvl1pPr>
              <a:lnSpc>
                <a:spcPts val="1651"/>
              </a:lnSpc>
              <a:defRPr>
                <a:solidFill>
                  <a:schemeClr val="accent6"/>
                </a:solidFill>
              </a:defRPr>
            </a:lvl1pPr>
          </a:lstStyle>
          <a:p>
            <a:r>
              <a:rPr lang="en-GB" sz="2800"/>
              <a:t>New Technologies</a:t>
            </a:r>
          </a:p>
        </p:txBody>
      </p:sp>
      <p:sp>
        <p:nvSpPr>
          <p:cNvPr id="7" name="Ovale 6">
            <a:extLst>
              <a:ext uri="{FF2B5EF4-FFF2-40B4-BE49-F238E27FC236}">
                <a16:creationId xmlns:a16="http://schemas.microsoft.com/office/drawing/2014/main" id="{BC35F177-D6D7-2B4F-3113-1CE3D88AE495}"/>
              </a:ext>
            </a:extLst>
          </p:cNvPr>
          <p:cNvSpPr/>
          <p:nvPr/>
        </p:nvSpPr>
        <p:spPr>
          <a:xfrm>
            <a:off x="335834" y="751647"/>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800"/>
          </a:p>
        </p:txBody>
      </p:sp>
      <p:sp>
        <p:nvSpPr>
          <p:cNvPr id="8" name="CasellaDiTesto 7">
            <a:extLst>
              <a:ext uri="{FF2B5EF4-FFF2-40B4-BE49-F238E27FC236}">
                <a16:creationId xmlns:a16="http://schemas.microsoft.com/office/drawing/2014/main" id="{EC52CCC6-6B39-0B0A-85A5-1FD1A124C896}"/>
              </a:ext>
            </a:extLst>
          </p:cNvPr>
          <p:cNvSpPr txBox="1"/>
          <p:nvPr/>
        </p:nvSpPr>
        <p:spPr>
          <a:xfrm>
            <a:off x="212009" y="915506"/>
            <a:ext cx="717550" cy="398761"/>
          </a:xfrm>
          <a:prstGeom prst="rect">
            <a:avLst/>
          </a:prstGeom>
          <a:noFill/>
        </p:spPr>
        <p:txBody>
          <a:bodyPr wrap="square" rtlCol="0">
            <a:noAutofit/>
          </a:bodyPr>
          <a:lstStyle/>
          <a:p>
            <a:pPr algn="ctr">
              <a:lnSpc>
                <a:spcPts val="1651"/>
              </a:lnSpc>
            </a:pPr>
            <a:r>
              <a:rPr lang="en-GB" sz="3200">
                <a:solidFill>
                  <a:schemeClr val="bg1"/>
                </a:solidFill>
              </a:rPr>
              <a:t>3</a:t>
            </a:r>
          </a:p>
        </p:txBody>
      </p:sp>
      <p:sp>
        <p:nvSpPr>
          <p:cNvPr id="5" name="CasellaDiTesto 4">
            <a:extLst>
              <a:ext uri="{FF2B5EF4-FFF2-40B4-BE49-F238E27FC236}">
                <a16:creationId xmlns:a16="http://schemas.microsoft.com/office/drawing/2014/main" id="{FBACB83D-2879-377E-98BF-C7EBAE498E95}"/>
              </a:ext>
            </a:extLst>
          </p:cNvPr>
          <p:cNvSpPr txBox="1"/>
          <p:nvPr/>
        </p:nvSpPr>
        <p:spPr>
          <a:xfrm>
            <a:off x="100429" y="1314267"/>
            <a:ext cx="3933690" cy="1877437"/>
          </a:xfrm>
          <a:prstGeom prst="rect">
            <a:avLst/>
          </a:prstGeom>
          <a:noFill/>
        </p:spPr>
        <p:txBody>
          <a:bodyPr wrap="square">
            <a:spAutoFit/>
          </a:bodyPr>
          <a:lstStyle/>
          <a:p>
            <a:pPr marL="285750" indent="-285750">
              <a:buFont typeface="Wingdings" panose="05000000000000000000" pitchFamily="2" charset="2"/>
              <a:buChar char="Ø"/>
            </a:pPr>
            <a:r>
              <a:rPr lang="en-GB"/>
              <a:t>Structural optimization </a:t>
            </a:r>
            <a:r>
              <a:rPr lang="en-GB">
                <a:sym typeface="Wingdings" panose="05000000000000000000" pitchFamily="2" charset="2"/>
              </a:rPr>
              <a:t> </a:t>
            </a:r>
            <a:r>
              <a:rPr lang="en-US" sz="1400"/>
              <a:t>is a field of engineering and design focused on improving a structure's performance by optimizing its material distribution, shape, size, and other parameters while satisfying specific constraints. The primary goal is to create structures that are as efficient, cost-effective, and high-performing as possible.</a:t>
            </a:r>
            <a:endParaRPr lang="en-GB"/>
          </a:p>
        </p:txBody>
      </p:sp>
      <p:pic>
        <p:nvPicPr>
          <p:cNvPr id="19" name="Immagine 18">
            <a:extLst>
              <a:ext uri="{FF2B5EF4-FFF2-40B4-BE49-F238E27FC236}">
                <a16:creationId xmlns:a16="http://schemas.microsoft.com/office/drawing/2014/main" id="{F7F797D0-F3B8-075F-CE9A-FFE2E236F0A3}"/>
              </a:ext>
            </a:extLst>
          </p:cNvPr>
          <p:cNvPicPr>
            <a:picLocks noChangeAspect="1"/>
          </p:cNvPicPr>
          <p:nvPr/>
        </p:nvPicPr>
        <p:blipFill>
          <a:blip r:embed="rId3"/>
          <a:srcRect l="16955" t="9170"/>
          <a:stretch/>
        </p:blipFill>
        <p:spPr>
          <a:xfrm>
            <a:off x="4901461" y="855628"/>
            <a:ext cx="3461902" cy="2656941"/>
          </a:xfrm>
          <a:prstGeom prst="rect">
            <a:avLst/>
          </a:prstGeom>
        </p:spPr>
      </p:pic>
      <p:pic>
        <p:nvPicPr>
          <p:cNvPr id="20" name="Immagine 19" descr="Immagine che contiene cerchio, cupola&#10;&#10;Descrizione generata automaticamente">
            <a:extLst>
              <a:ext uri="{FF2B5EF4-FFF2-40B4-BE49-F238E27FC236}">
                <a16:creationId xmlns:a16="http://schemas.microsoft.com/office/drawing/2014/main" id="{8CEF584B-85AC-A5B7-1874-D755EB69CE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0060" y="780739"/>
            <a:ext cx="2987035" cy="2806717"/>
          </a:xfrm>
          <a:prstGeom prst="rect">
            <a:avLst/>
          </a:prstGeom>
        </p:spPr>
      </p:pic>
      <p:sp>
        <p:nvSpPr>
          <p:cNvPr id="45" name="CasellaDiTesto 44">
            <a:extLst>
              <a:ext uri="{FF2B5EF4-FFF2-40B4-BE49-F238E27FC236}">
                <a16:creationId xmlns:a16="http://schemas.microsoft.com/office/drawing/2014/main" id="{AA145A02-F9BE-D606-BA8C-F7CF27DCB6D6}"/>
              </a:ext>
            </a:extLst>
          </p:cNvPr>
          <p:cNvSpPr txBox="1"/>
          <p:nvPr/>
        </p:nvSpPr>
        <p:spPr>
          <a:xfrm>
            <a:off x="96850" y="4155174"/>
            <a:ext cx="3757771" cy="2523768"/>
          </a:xfrm>
          <a:prstGeom prst="rect">
            <a:avLst/>
          </a:prstGeom>
          <a:noFill/>
        </p:spPr>
        <p:txBody>
          <a:bodyPr wrap="square">
            <a:spAutoFit/>
          </a:bodyPr>
          <a:lstStyle/>
          <a:p>
            <a:pPr marL="285750" indent="-285750">
              <a:buFont typeface="Wingdings" panose="05000000000000000000" pitchFamily="2" charset="2"/>
              <a:buChar char="Ø"/>
            </a:pPr>
            <a:r>
              <a:rPr lang="en-US"/>
              <a:t>Digital twin </a:t>
            </a:r>
            <a:r>
              <a:rPr lang="en-US" sz="1400">
                <a:sym typeface="Wingdings" panose="05000000000000000000" pitchFamily="2" charset="2"/>
              </a:rPr>
              <a:t> </a:t>
            </a:r>
            <a:r>
              <a:rPr lang="en-US" sz="1400"/>
              <a:t>is a virtual representation of a physical object, system, or process that is used to simulate, monitor, and optimize its real-world counterpart. It integrates data from the physical entity with advanced technologies such as sensors, the Internet of Things (IoT), artificial intelligence (AI), and machine learning to provide real-time insights, predictions, and decision-making capabilities.</a:t>
            </a:r>
          </a:p>
        </p:txBody>
      </p:sp>
      <p:sp>
        <p:nvSpPr>
          <p:cNvPr id="47" name="CasellaDiTesto 46">
            <a:extLst>
              <a:ext uri="{FF2B5EF4-FFF2-40B4-BE49-F238E27FC236}">
                <a16:creationId xmlns:a16="http://schemas.microsoft.com/office/drawing/2014/main" id="{413D6383-2356-9B4D-4A13-ADC313FF93AC}"/>
              </a:ext>
            </a:extLst>
          </p:cNvPr>
          <p:cNvSpPr txBox="1"/>
          <p:nvPr/>
        </p:nvSpPr>
        <p:spPr>
          <a:xfrm>
            <a:off x="4278853" y="4155174"/>
            <a:ext cx="4155262" cy="2462213"/>
          </a:xfrm>
          <a:prstGeom prst="rect">
            <a:avLst/>
          </a:prstGeom>
          <a:noFill/>
        </p:spPr>
        <p:txBody>
          <a:bodyPr wrap="square">
            <a:spAutoFit/>
          </a:bodyPr>
          <a:lstStyle/>
          <a:p>
            <a:r>
              <a:rPr lang="en-US" sz="1400"/>
              <a:t>Benefits of Digital Twins:</a:t>
            </a:r>
          </a:p>
          <a:p>
            <a:pPr>
              <a:buFont typeface="Arial" panose="020B0604020202020204" pitchFamily="34" charset="0"/>
              <a:buChar char="•"/>
            </a:pPr>
            <a:r>
              <a:rPr lang="en-US" sz="1400" b="1"/>
              <a:t>Improved Performance</a:t>
            </a:r>
            <a:r>
              <a:rPr lang="en-US" sz="1400"/>
              <a:t>: Real-time monitoring helps optimize operations.</a:t>
            </a:r>
          </a:p>
          <a:p>
            <a:pPr>
              <a:buFont typeface="Arial" panose="020B0604020202020204" pitchFamily="34" charset="0"/>
              <a:buChar char="•"/>
            </a:pPr>
            <a:r>
              <a:rPr lang="en-US" sz="1400" b="1"/>
              <a:t>Predictive Insights</a:t>
            </a:r>
            <a:r>
              <a:rPr lang="en-US" sz="1400"/>
              <a:t>: Anticipate failures or inefficiencies before they occur.</a:t>
            </a:r>
          </a:p>
          <a:p>
            <a:pPr>
              <a:buFont typeface="Arial" panose="020B0604020202020204" pitchFamily="34" charset="0"/>
              <a:buChar char="•"/>
            </a:pPr>
            <a:r>
              <a:rPr lang="en-US" sz="1400" b="1"/>
              <a:t>Cost Savings</a:t>
            </a:r>
            <a:r>
              <a:rPr lang="en-US" sz="1400"/>
              <a:t>: Reduce maintenance costs and downtime.</a:t>
            </a:r>
          </a:p>
          <a:p>
            <a:pPr>
              <a:buFont typeface="Arial" panose="020B0604020202020204" pitchFamily="34" charset="0"/>
              <a:buChar char="•"/>
            </a:pPr>
            <a:r>
              <a:rPr lang="en-US" sz="1400" b="1"/>
              <a:t>Better Decision-Making</a:t>
            </a:r>
            <a:r>
              <a:rPr lang="en-US" sz="1400"/>
              <a:t>: Simulations help assess different scenarios.</a:t>
            </a:r>
          </a:p>
          <a:p>
            <a:pPr>
              <a:buFont typeface="Arial" panose="020B0604020202020204" pitchFamily="34" charset="0"/>
              <a:buChar char="•"/>
            </a:pPr>
            <a:r>
              <a:rPr lang="en-US" sz="1400" b="1"/>
              <a:t>Enhanced Innovation</a:t>
            </a:r>
            <a:r>
              <a:rPr lang="en-US" sz="1400"/>
              <a:t>: Test and refine designs without physical prototypes.</a:t>
            </a:r>
          </a:p>
        </p:txBody>
      </p:sp>
      <p:sp>
        <p:nvSpPr>
          <p:cNvPr id="48" name="Freccia a destra 47">
            <a:extLst>
              <a:ext uri="{FF2B5EF4-FFF2-40B4-BE49-F238E27FC236}">
                <a16:creationId xmlns:a16="http://schemas.microsoft.com/office/drawing/2014/main" id="{14311B42-FA32-6BE9-84B7-CB54B627360D}"/>
              </a:ext>
            </a:extLst>
          </p:cNvPr>
          <p:cNvSpPr/>
          <p:nvPr/>
        </p:nvSpPr>
        <p:spPr>
          <a:xfrm>
            <a:off x="3819562" y="5223794"/>
            <a:ext cx="370241" cy="44683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Defining digital twins and their many benefits - IOT Insider">
            <a:extLst>
              <a:ext uri="{FF2B5EF4-FFF2-40B4-BE49-F238E27FC236}">
                <a16:creationId xmlns:a16="http://schemas.microsoft.com/office/drawing/2014/main" id="{1F60F87D-26BD-F2B4-6BBC-83F21A1E3A8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6290" t="169" r="23795" b="-169"/>
          <a:stretch/>
        </p:blipFill>
        <p:spPr bwMode="auto">
          <a:xfrm>
            <a:off x="9048847" y="4042602"/>
            <a:ext cx="2339413" cy="2636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6177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par>
                                <p:cTn id="13" presetID="10"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fade">
                                      <p:cBhvr>
                                        <p:cTn id="20" dur="500"/>
                                        <p:tgtEl>
                                          <p:spTgt spid="4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fade">
                                      <p:cBhvr>
                                        <p:cTn id="2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5" grpId="0"/>
      <p:bldP spid="47" grpId="0"/>
      <p:bldP spid="4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8334209D-BC46-5A70-80D3-A068552EDE4F}"/>
              </a:ext>
            </a:extLst>
          </p:cNvPr>
          <p:cNvSpPr>
            <a:spLocks noGrp="1"/>
          </p:cNvSpPr>
          <p:nvPr>
            <p:ph type="sldNum" sz="quarter" idx="10"/>
          </p:nvPr>
        </p:nvSpPr>
        <p:spPr/>
        <p:txBody>
          <a:bodyPr/>
          <a:lstStyle/>
          <a:p>
            <a:fld id="{88A1DFE4-5FC5-43BD-BB7E-75EAD82B965F}" type="slidenum">
              <a:rPr lang="en-US" noProof="0" smtClean="0"/>
              <a:pPr/>
              <a:t>9</a:t>
            </a:fld>
            <a:endParaRPr lang="en-US" noProof="0"/>
          </a:p>
        </p:txBody>
      </p:sp>
      <p:sp>
        <p:nvSpPr>
          <p:cNvPr id="6" name="CasellaDiTesto 5">
            <a:extLst>
              <a:ext uri="{FF2B5EF4-FFF2-40B4-BE49-F238E27FC236}">
                <a16:creationId xmlns:a16="http://schemas.microsoft.com/office/drawing/2014/main" id="{D5EB9F67-E6AC-455A-19A8-714C1D528BAD}"/>
              </a:ext>
            </a:extLst>
          </p:cNvPr>
          <p:cNvSpPr txBox="1"/>
          <p:nvPr/>
        </p:nvSpPr>
        <p:spPr>
          <a:xfrm>
            <a:off x="784224" y="796362"/>
            <a:ext cx="3756025" cy="398761"/>
          </a:xfrm>
          <a:prstGeom prst="rect">
            <a:avLst/>
          </a:prstGeom>
          <a:noFill/>
        </p:spPr>
        <p:txBody>
          <a:bodyPr wrap="square" rtlCol="0">
            <a:noAutofit/>
          </a:bodyPr>
          <a:lstStyle>
            <a:defPPr>
              <a:defRPr lang="it-IT"/>
            </a:defPPr>
            <a:lvl1pPr>
              <a:lnSpc>
                <a:spcPts val="1651"/>
              </a:lnSpc>
              <a:defRPr>
                <a:solidFill>
                  <a:schemeClr val="accent6"/>
                </a:solidFill>
              </a:defRPr>
            </a:lvl1pPr>
          </a:lstStyle>
          <a:p>
            <a:r>
              <a:rPr lang="en-GB" sz="2800"/>
              <a:t>Future Technologies</a:t>
            </a:r>
          </a:p>
        </p:txBody>
      </p:sp>
      <p:sp>
        <p:nvSpPr>
          <p:cNvPr id="7" name="Ovale 6">
            <a:extLst>
              <a:ext uri="{FF2B5EF4-FFF2-40B4-BE49-F238E27FC236}">
                <a16:creationId xmlns:a16="http://schemas.microsoft.com/office/drawing/2014/main" id="{7E661E70-90F2-B010-6A6A-6E18A6EB1F90}"/>
              </a:ext>
            </a:extLst>
          </p:cNvPr>
          <p:cNvSpPr/>
          <p:nvPr/>
        </p:nvSpPr>
        <p:spPr>
          <a:xfrm>
            <a:off x="246934" y="705294"/>
            <a:ext cx="469900" cy="4699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800"/>
          </a:p>
        </p:txBody>
      </p:sp>
      <p:sp>
        <p:nvSpPr>
          <p:cNvPr id="8" name="CasellaDiTesto 7">
            <a:extLst>
              <a:ext uri="{FF2B5EF4-FFF2-40B4-BE49-F238E27FC236}">
                <a16:creationId xmlns:a16="http://schemas.microsoft.com/office/drawing/2014/main" id="{57F5DA3D-8880-4EF6-EBB5-F11E066E1178}"/>
              </a:ext>
            </a:extLst>
          </p:cNvPr>
          <p:cNvSpPr txBox="1"/>
          <p:nvPr/>
        </p:nvSpPr>
        <p:spPr>
          <a:xfrm>
            <a:off x="123109" y="856453"/>
            <a:ext cx="717550" cy="398761"/>
          </a:xfrm>
          <a:prstGeom prst="rect">
            <a:avLst/>
          </a:prstGeom>
          <a:noFill/>
        </p:spPr>
        <p:txBody>
          <a:bodyPr wrap="square" rtlCol="0">
            <a:noAutofit/>
          </a:bodyPr>
          <a:lstStyle/>
          <a:p>
            <a:pPr algn="ctr">
              <a:lnSpc>
                <a:spcPts val="1651"/>
              </a:lnSpc>
            </a:pPr>
            <a:r>
              <a:rPr lang="en-GB" sz="3200">
                <a:solidFill>
                  <a:schemeClr val="bg1"/>
                </a:solidFill>
              </a:rPr>
              <a:t>4</a:t>
            </a:r>
          </a:p>
        </p:txBody>
      </p:sp>
      <p:sp>
        <p:nvSpPr>
          <p:cNvPr id="11" name="CasellaDiTesto 10">
            <a:extLst>
              <a:ext uri="{FF2B5EF4-FFF2-40B4-BE49-F238E27FC236}">
                <a16:creationId xmlns:a16="http://schemas.microsoft.com/office/drawing/2014/main" id="{F4455B82-07A1-82B3-A196-C72519F439A8}"/>
              </a:ext>
            </a:extLst>
          </p:cNvPr>
          <p:cNvSpPr txBox="1"/>
          <p:nvPr/>
        </p:nvSpPr>
        <p:spPr>
          <a:xfrm>
            <a:off x="596184" y="1555440"/>
            <a:ext cx="6839666" cy="1477328"/>
          </a:xfrm>
          <a:prstGeom prst="rect">
            <a:avLst/>
          </a:prstGeom>
          <a:noFill/>
        </p:spPr>
        <p:txBody>
          <a:bodyPr wrap="square">
            <a:spAutoFit/>
          </a:bodyPr>
          <a:lstStyle/>
          <a:p>
            <a:pPr marL="285750" indent="-285750">
              <a:buFont typeface="Wingdings" panose="05000000000000000000" pitchFamily="2" charset="2"/>
              <a:buChar char="Ø"/>
            </a:pPr>
            <a:r>
              <a:rPr lang="en-US"/>
              <a:t>The perfect integration between Artificial Intelligence and each system of the accelerator. In the following year AI will be relevant in term of technologies development. It will be crucial during the optimization phase, in fact it could be possible to predict scenarios in order to predict the best. </a:t>
            </a:r>
            <a:endParaRPr lang="en-GB"/>
          </a:p>
        </p:txBody>
      </p:sp>
      <p:pic>
        <p:nvPicPr>
          <p:cNvPr id="2050" name="Picture 2" descr="What is Artificial Intelligence (AI) and Why People Should Learn About it">
            <a:extLst>
              <a:ext uri="{FF2B5EF4-FFF2-40B4-BE49-F238E27FC236}">
                <a16:creationId xmlns:a16="http://schemas.microsoft.com/office/drawing/2014/main" id="{7CD6B90A-61C2-367F-21FF-B4ABD35742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30104" y="1443359"/>
            <a:ext cx="2552235" cy="1701490"/>
          </a:xfrm>
          <a:prstGeom prst="rect">
            <a:avLst/>
          </a:prstGeom>
          <a:noFill/>
          <a:extLst>
            <a:ext uri="{909E8E84-426E-40DD-AFC4-6F175D3DCCD1}">
              <a14:hiddenFill xmlns:a14="http://schemas.microsoft.com/office/drawing/2010/main">
                <a:solidFill>
                  <a:srgbClr val="FFFFFF"/>
                </a:solidFill>
              </a14:hiddenFill>
            </a:ext>
          </a:extLst>
        </p:spPr>
      </p:pic>
      <p:sp>
        <p:nvSpPr>
          <p:cNvPr id="12" name="CasellaDiTesto 11">
            <a:extLst>
              <a:ext uri="{FF2B5EF4-FFF2-40B4-BE49-F238E27FC236}">
                <a16:creationId xmlns:a16="http://schemas.microsoft.com/office/drawing/2014/main" id="{577E772A-2697-0479-3B58-32190829FD3F}"/>
              </a:ext>
            </a:extLst>
          </p:cNvPr>
          <p:cNvSpPr txBox="1"/>
          <p:nvPr/>
        </p:nvSpPr>
        <p:spPr>
          <a:xfrm>
            <a:off x="596184" y="3713152"/>
            <a:ext cx="10732216" cy="2031325"/>
          </a:xfrm>
          <a:prstGeom prst="rect">
            <a:avLst/>
          </a:prstGeom>
          <a:noFill/>
        </p:spPr>
        <p:txBody>
          <a:bodyPr wrap="square">
            <a:spAutoFit/>
          </a:bodyPr>
          <a:lstStyle/>
          <a:p>
            <a:pPr marL="285750" indent="-285750">
              <a:buFont typeface="Wingdings" panose="05000000000000000000" pitchFamily="2" charset="2"/>
              <a:buChar char="Ø"/>
            </a:pPr>
            <a:r>
              <a:rPr lang="en-US"/>
              <a:t>Invention of new materials: in every field materials more performant are crucial:</a:t>
            </a:r>
          </a:p>
          <a:p>
            <a:pPr marL="742950" lvl="1" indent="-285750">
              <a:buFont typeface="Wingdings" panose="05000000000000000000" pitchFamily="2" charset="2"/>
              <a:buChar char="§"/>
            </a:pPr>
            <a:r>
              <a:rPr lang="en-US"/>
              <a:t>increasing the mechanical resistance </a:t>
            </a:r>
            <a:r>
              <a:rPr lang="en-US">
                <a:sym typeface="Wingdings" panose="05000000000000000000" pitchFamily="2" charset="2"/>
              </a:rPr>
              <a:t>to </a:t>
            </a:r>
            <a:r>
              <a:rPr lang="en-US"/>
              <a:t>reduce the weight; </a:t>
            </a:r>
          </a:p>
          <a:p>
            <a:pPr marL="742950" lvl="1" indent="-285750">
              <a:buFont typeface="Wingdings" panose="05000000000000000000" pitchFamily="2" charset="2"/>
              <a:buChar char="§"/>
            </a:pPr>
            <a:r>
              <a:rPr lang="en-US"/>
              <a:t>reducing the thermal conduction </a:t>
            </a:r>
            <a:r>
              <a:rPr lang="en-US">
                <a:sym typeface="Wingdings" panose="05000000000000000000" pitchFamily="2" charset="2"/>
              </a:rPr>
              <a:t> to reduce the thickness of thermal shielding reduce the material budget;</a:t>
            </a:r>
          </a:p>
          <a:p>
            <a:pPr marL="742950" lvl="1" indent="-285750">
              <a:buFont typeface="Wingdings" panose="05000000000000000000" pitchFamily="2" charset="2"/>
              <a:buChar char="§"/>
            </a:pPr>
            <a:r>
              <a:rPr lang="en-US">
                <a:sym typeface="Wingdings" panose="05000000000000000000" pitchFamily="2" charset="2"/>
              </a:rPr>
              <a:t>increasing the buckling limit you can reduce the beam pipe thickness </a:t>
            </a:r>
          </a:p>
          <a:p>
            <a:pPr marL="742950" lvl="1" indent="-285750">
              <a:buFont typeface="Wingdings" panose="05000000000000000000" pitchFamily="2" charset="2"/>
              <a:buChar char="§"/>
            </a:pPr>
            <a:endParaRPr lang="en-US">
              <a:sym typeface="Wingdings" panose="05000000000000000000" pitchFamily="2" charset="2"/>
            </a:endParaRPr>
          </a:p>
          <a:p>
            <a:pPr marL="742950" lvl="1" indent="-285750">
              <a:buFont typeface="Wingdings" panose="05000000000000000000" pitchFamily="2" charset="2"/>
              <a:buChar char="§"/>
            </a:pPr>
            <a:endParaRPr lang="en-GB"/>
          </a:p>
        </p:txBody>
      </p:sp>
      <p:sp>
        <p:nvSpPr>
          <p:cNvPr id="14" name="CasellaDiTesto 13">
            <a:extLst>
              <a:ext uri="{FF2B5EF4-FFF2-40B4-BE49-F238E27FC236}">
                <a16:creationId xmlns:a16="http://schemas.microsoft.com/office/drawing/2014/main" id="{538E1134-209F-311D-540C-6BB9D640BC76}"/>
              </a:ext>
            </a:extLst>
          </p:cNvPr>
          <p:cNvSpPr txBox="1"/>
          <p:nvPr/>
        </p:nvSpPr>
        <p:spPr>
          <a:xfrm>
            <a:off x="712896" y="5783374"/>
            <a:ext cx="10498791" cy="369332"/>
          </a:xfrm>
          <a:prstGeom prst="rect">
            <a:avLst/>
          </a:prstGeom>
          <a:noFill/>
        </p:spPr>
        <p:txBody>
          <a:bodyPr wrap="square">
            <a:spAutoFit/>
          </a:bodyPr>
          <a:lstStyle>
            <a:defPPr>
              <a:defRPr lang="it-IT"/>
            </a:defPPr>
            <a:lvl1pPr marL="285750" indent="-285750">
              <a:buFont typeface="Wingdings" panose="05000000000000000000" pitchFamily="2" charset="2"/>
              <a:buChar char="Ø"/>
              <a:defRPr/>
            </a:lvl1pPr>
            <a:lvl2pPr marL="742950" lvl="1" indent="-285750">
              <a:buFont typeface="Wingdings" panose="05000000000000000000" pitchFamily="2" charset="2"/>
              <a:buChar char="§"/>
              <a:defRPr/>
            </a:lvl2pPr>
          </a:lstStyle>
          <a:p>
            <a:r>
              <a:rPr lang="en-US"/>
              <a:t>New data exchange technologies: </a:t>
            </a:r>
            <a:r>
              <a:rPr lang="en-US" err="1"/>
              <a:t>WiFi</a:t>
            </a:r>
            <a:r>
              <a:rPr lang="en-US"/>
              <a:t> N-</a:t>
            </a:r>
            <a:r>
              <a:rPr lang="en-US" err="1"/>
              <a:t>versione</a:t>
            </a:r>
            <a:r>
              <a:rPr lang="en-US"/>
              <a:t>, </a:t>
            </a:r>
            <a:r>
              <a:rPr lang="en-US" err="1"/>
              <a:t>xG</a:t>
            </a:r>
            <a:r>
              <a:rPr lang="en-US"/>
              <a:t> (after the 5G), Li-Fi, etc. </a:t>
            </a:r>
          </a:p>
        </p:txBody>
      </p:sp>
    </p:spTree>
    <p:extLst>
      <p:ext uri="{BB962C8B-B14F-4D97-AF65-F5344CB8AC3E}">
        <p14:creationId xmlns:p14="http://schemas.microsoft.com/office/powerpoint/2010/main" val="2266103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Lst>
  </p:timing>
</p:sld>
</file>

<file path=ppt/theme/theme1.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ctr">
          <a:lnSpc>
            <a:spcPts val="1651"/>
          </a:lnSpc>
          <a:defRPr sz="1200" dirty="0" smtClean="0">
            <a:solidFill>
              <a:schemeClr val="bg1"/>
            </a:solidFill>
          </a:defRPr>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985502a-36ff-47b9-a55e-ae1492c8411f" xsi:nil="true"/>
    <lcf76f155ced4ddcb4097134ff3c332f xmlns="834351ec-f7ca-44c7-b4e4-38d3c9e72d6a">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CF594B38A6B244D952E660328408E2C" ma:contentTypeVersion="14" ma:contentTypeDescription="Create a new document." ma:contentTypeScope="" ma:versionID="7d4dff504b91ca6e0014540222d41e33">
  <xsd:schema xmlns:xsd="http://www.w3.org/2001/XMLSchema" xmlns:xs="http://www.w3.org/2001/XMLSchema" xmlns:p="http://schemas.microsoft.com/office/2006/metadata/properties" xmlns:ns2="834351ec-f7ca-44c7-b4e4-38d3c9e72d6a" xmlns:ns3="b985502a-36ff-47b9-a55e-ae1492c8411f" targetNamespace="http://schemas.microsoft.com/office/2006/metadata/properties" ma:root="true" ma:fieldsID="6423844b108f047ef0783da6aa8416c2" ns2:_="" ns3:_="">
    <xsd:import namespace="834351ec-f7ca-44c7-b4e4-38d3c9e72d6a"/>
    <xsd:import namespace="b985502a-36ff-47b9-a55e-ae1492c8411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ObjectDetectorVersions"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4351ec-f7ca-44c7-b4e4-38d3c9e72d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5655b07b-e106-434b-8e42-295331486e40"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985502a-36ff-47b9-a55e-ae1492c8411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9ee022bf-feb9-4805-93d0-907d1a5109e9}" ma:internalName="TaxCatchAll" ma:showField="CatchAllData" ma:web="b985502a-36ff-47b9-a55e-ae1492c8411f">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60667B4-B6D7-49E8-BA41-A92961D73524}">
  <ds:schemaRefs>
    <ds:schemaRef ds:uri="834351ec-f7ca-44c7-b4e4-38d3c9e72d6a"/>
    <ds:schemaRef ds:uri="b985502a-36ff-47b9-a55e-ae1492c8411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3623E8A-E2D5-4202-B216-490B8548B192}">
  <ds:schemaRefs>
    <ds:schemaRef ds:uri="834351ec-f7ca-44c7-b4e4-38d3c9e72d6a"/>
    <ds:schemaRef ds:uri="b985502a-36ff-47b9-a55e-ae1492c8411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A8B3C6A-1249-44C6-9535-0D927F4425B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16</Slides>
  <Notes>3</Notes>
  <HiddenSlides>0</HiddenSlide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Content Slides - Deep Blue</vt:lpstr>
      <vt:lpstr> How to build a future collider?</vt:lpstr>
      <vt:lpstr> How to build a future collider?</vt:lpstr>
      <vt:lpstr> How to build a future collider?</vt:lpstr>
      <vt:lpstr>PowerPoint Presentation</vt:lpstr>
      <vt:lpstr>PowerPoint Presentation</vt:lpstr>
      <vt:lpstr>PowerPoint Presentation</vt:lpstr>
      <vt:lpstr>PowerPoint Presentation</vt:lpstr>
      <vt:lpstr>PowerPoint Presentation</vt:lpstr>
      <vt:lpstr>PowerPoint Presentation</vt:lpstr>
      <vt:lpstr> How to build a future collider?</vt:lpstr>
      <vt:lpstr>PowerPoint Presentation</vt:lpstr>
      <vt:lpstr>PowerPoint Presentation</vt:lpstr>
      <vt:lpstr>PowerPoint Presentation</vt:lpstr>
      <vt:lpstr>PowerPoint Presentation</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Francesco Fransesini</dc:creator>
  <cp:revision>1</cp:revision>
  <dcterms:created xsi:type="dcterms:W3CDTF">2021-09-29T14:07:54Z</dcterms:created>
  <dcterms:modified xsi:type="dcterms:W3CDTF">2025-01-13T10:04:10Z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0x0101003CF594B38A6B244D952E660328408E2C</vt:lpwstr>
  </property>
  <property fmtid="{D5CDD505-2E9C-101B-9397-08002B2CF9AE}" pid="3" name="MediaServiceImageTags">
    <vt:lpwstr/>
  </property>
</Properties>
</file>