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2"/>
  </p:notesMasterIdLst>
  <p:sldIdLst>
    <p:sldId id="939" r:id="rId5"/>
    <p:sldId id="2998" r:id="rId6"/>
    <p:sldId id="3001" r:id="rId7"/>
    <p:sldId id="3000" r:id="rId8"/>
    <p:sldId id="2999" r:id="rId9"/>
    <p:sldId id="3002" r:id="rId10"/>
    <p:sldId id="3005" r:id="rId11"/>
    <p:sldId id="3003" r:id="rId12"/>
    <p:sldId id="3004" r:id="rId13"/>
    <p:sldId id="3010" r:id="rId14"/>
    <p:sldId id="3007" r:id="rId15"/>
    <p:sldId id="3013" r:id="rId16"/>
    <p:sldId id="3014" r:id="rId17"/>
    <p:sldId id="3015" r:id="rId18"/>
    <p:sldId id="3016" r:id="rId19"/>
    <p:sldId id="3017" r:id="rId20"/>
    <p:sldId id="3018" r:id="rId21"/>
    <p:sldId id="3019" r:id="rId22"/>
    <p:sldId id="3020" r:id="rId23"/>
    <p:sldId id="3021" r:id="rId24"/>
    <p:sldId id="3022" r:id="rId25"/>
    <p:sldId id="3023" r:id="rId26"/>
    <p:sldId id="3024" r:id="rId27"/>
    <p:sldId id="3025" r:id="rId28"/>
    <p:sldId id="3011" r:id="rId29"/>
    <p:sldId id="2997" r:id="rId30"/>
    <p:sldId id="3026" r:id="rId3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0326"/>
    <a:srgbClr val="0016A0"/>
    <a:srgbClr val="F09E18"/>
    <a:srgbClr val="8E04FF"/>
    <a:srgbClr val="006DD0"/>
    <a:srgbClr val="67B4FE"/>
    <a:srgbClr val="6647AD"/>
    <a:srgbClr val="676ECB"/>
    <a:srgbClr val="6695E8"/>
    <a:srgbClr val="430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7E7A4B-1BE8-4877-B71D-7FA45197DF17}" v="3" dt="2024-12-17T11:37:56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24" autoAdjust="0"/>
    <p:restoredTop sz="96247" autoAdjust="0"/>
  </p:normalViewPr>
  <p:slideViewPr>
    <p:cSldViewPr snapToGrid="0" snapToObjects="1">
      <p:cViewPr varScale="1">
        <p:scale>
          <a:sx n="66" d="100"/>
          <a:sy n="66" d="100"/>
        </p:scale>
        <p:origin x="749" y="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4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ia Farinon" userId="8904544a-b63c-45aa-8ae4-015ed5536e67" providerId="ADAL" clId="{0C7E7A4B-1BE8-4877-B71D-7FA45197DF17}"/>
    <pc:docChg chg="custSel delSld modSld">
      <pc:chgData name="Stefania Farinon" userId="8904544a-b63c-45aa-8ae4-015ed5536e67" providerId="ADAL" clId="{0C7E7A4B-1BE8-4877-B71D-7FA45197DF17}" dt="2024-12-17T11:39:08.898" v="17" actId="1076"/>
      <pc:docMkLst>
        <pc:docMk/>
      </pc:docMkLst>
      <pc:sldChg chg="modSp mod">
        <pc:chgData name="Stefania Farinon" userId="8904544a-b63c-45aa-8ae4-015ed5536e67" providerId="ADAL" clId="{0C7E7A4B-1BE8-4877-B71D-7FA45197DF17}" dt="2024-12-17T10:48:20.197" v="0" actId="1076"/>
        <pc:sldMkLst>
          <pc:docMk/>
          <pc:sldMk cId="1755707782" sldId="3003"/>
        </pc:sldMkLst>
        <pc:picChg chg="mod">
          <ac:chgData name="Stefania Farinon" userId="8904544a-b63c-45aa-8ae4-015ed5536e67" providerId="ADAL" clId="{0C7E7A4B-1BE8-4877-B71D-7FA45197DF17}" dt="2024-12-17T10:48:20.197" v="0" actId="1076"/>
          <ac:picMkLst>
            <pc:docMk/>
            <pc:sldMk cId="1755707782" sldId="3003"/>
            <ac:picMk id="7" creationId="{2CC01549-4847-3329-A036-2BBC808713EA}"/>
          </ac:picMkLst>
        </pc:picChg>
      </pc:sldChg>
      <pc:sldChg chg="addSp delSp modSp mod">
        <pc:chgData name="Stefania Farinon" userId="8904544a-b63c-45aa-8ae4-015ed5536e67" providerId="ADAL" clId="{0C7E7A4B-1BE8-4877-B71D-7FA45197DF17}" dt="2024-12-17T11:39:08.898" v="17" actId="1076"/>
        <pc:sldMkLst>
          <pc:docMk/>
          <pc:sldMk cId="2928334953" sldId="3005"/>
        </pc:sldMkLst>
        <pc:spChg chg="del mod">
          <ac:chgData name="Stefania Farinon" userId="8904544a-b63c-45aa-8ae4-015ed5536e67" providerId="ADAL" clId="{0C7E7A4B-1BE8-4877-B71D-7FA45197DF17}" dt="2024-12-17T11:38:21.201" v="8" actId="478"/>
          <ac:spMkLst>
            <pc:docMk/>
            <pc:sldMk cId="2928334953" sldId="3005"/>
            <ac:spMk id="2" creationId="{78AAF17C-4E0B-30D9-590D-4BE4C8094DA5}"/>
          </ac:spMkLst>
        </pc:spChg>
        <pc:spChg chg="add 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3" creationId="{03281949-E8DA-5D93-636D-E6833A430059}"/>
          </ac:spMkLst>
        </pc:spChg>
        <pc:spChg chg="add 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0" creationId="{2BFE4504-F9AE-A756-54A3-3D5AC69F806C}"/>
          </ac:spMkLst>
        </pc:spChg>
        <pc:spChg chg="add 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1" creationId="{AD019D90-6236-7CD8-0EDD-B4A08A26C0C4}"/>
          </ac:spMkLst>
        </pc:spChg>
        <pc:spChg chg="add 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2" creationId="{A65A3F53-A7DA-F173-1472-C6587237743F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4" creationId="{E260F520-1523-5186-9EAC-D33CB4824AF6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5" creationId="{FE76B760-25AB-CD2F-6CA1-B81A079F81CF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6" creationId="{662DADF5-3106-5E28-4C1B-2979A162FD69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7" creationId="{189C2752-1795-E87F-91F1-29BEF77093F0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8" creationId="{9174052A-865B-698B-3E3A-54C54ADA2EB7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19" creationId="{CD7944DD-D746-A045-957C-F2D77D583DDF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1" creationId="{FCE40F4E-6831-4ECB-1C77-88D5D3273A43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3" creationId="{32ADFB2F-936A-E3A3-EC8E-5C48D15DFAF7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4" creationId="{AF342DBD-F1F7-DFD8-7FAC-C461443AD6CD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5" creationId="{60715EC6-710B-ACAE-7850-7EDC98DA3D1D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6" creationId="{9150DC9A-5D11-A842-310E-7B55B1D08680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7" creationId="{9250817C-2ADF-F26C-1F6E-E28DFED35201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8" creationId="{50C3736F-D6CC-55FB-AF30-F295407B6B55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29" creationId="{74A19753-3E2C-5612-7D28-2DC3CEACF8CF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30" creationId="{8239413E-D317-8EAF-6469-5E4AABDFA32D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31" creationId="{BABFB54D-EFE8-191B-6394-22D4F56B619F}"/>
          </ac:spMkLst>
        </pc:spChg>
        <pc:spChg chg="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32" creationId="{775F71E1-CA9D-B2E9-2B71-1D594B3042DA}"/>
          </ac:spMkLst>
        </pc:spChg>
        <pc:spChg chg="add mod">
          <ac:chgData name="Stefania Farinon" userId="8904544a-b63c-45aa-8ae4-015ed5536e67" providerId="ADAL" clId="{0C7E7A4B-1BE8-4877-B71D-7FA45197DF17}" dt="2024-12-17T11:37:41.773" v="4"/>
          <ac:spMkLst>
            <pc:docMk/>
            <pc:sldMk cId="2928334953" sldId="3005"/>
            <ac:spMk id="35" creationId="{64DCEB74-DDC9-1FE5-A2A7-D6F552E5D2D4}"/>
          </ac:spMkLst>
        </pc:spChg>
        <pc:spChg chg="add del mod">
          <ac:chgData name="Stefania Farinon" userId="8904544a-b63c-45aa-8ae4-015ed5536e67" providerId="ADAL" clId="{0C7E7A4B-1BE8-4877-B71D-7FA45197DF17}" dt="2024-12-17T11:38:23.330" v="9" actId="478"/>
          <ac:spMkLst>
            <pc:docMk/>
            <pc:sldMk cId="2928334953" sldId="3005"/>
            <ac:spMk id="40" creationId="{E7A4FA43-9A0D-618F-3466-B2CCF615B093}"/>
          </ac:spMkLst>
        </pc:spChg>
        <pc:spChg chg="add mod">
          <ac:chgData name="Stefania Farinon" userId="8904544a-b63c-45aa-8ae4-015ed5536e67" providerId="ADAL" clId="{0C7E7A4B-1BE8-4877-B71D-7FA45197DF17}" dt="2024-12-17T11:38:56.145" v="13" actId="2085"/>
          <ac:spMkLst>
            <pc:docMk/>
            <pc:sldMk cId="2928334953" sldId="3005"/>
            <ac:spMk id="41" creationId="{38A70EDF-2C48-0D7D-EC6C-F1D4C2353C71}"/>
          </ac:spMkLst>
        </pc:spChg>
        <pc:grpChg chg="add mod">
          <ac:chgData name="Stefania Farinon" userId="8904544a-b63c-45aa-8ae4-015ed5536e67" providerId="ADAL" clId="{0C7E7A4B-1BE8-4877-B71D-7FA45197DF17}" dt="2024-12-17T11:37:41.773" v="4"/>
          <ac:grpSpMkLst>
            <pc:docMk/>
            <pc:sldMk cId="2928334953" sldId="3005"/>
            <ac:grpSpMk id="13" creationId="{4554495B-917A-54EF-FAC9-5CCAC6FEAC48}"/>
          </ac:grpSpMkLst>
        </pc:grpChg>
        <pc:grpChg chg="add mod">
          <ac:chgData name="Stefania Farinon" userId="8904544a-b63c-45aa-8ae4-015ed5536e67" providerId="ADAL" clId="{0C7E7A4B-1BE8-4877-B71D-7FA45197DF17}" dt="2024-12-17T11:37:41.773" v="4"/>
          <ac:grpSpMkLst>
            <pc:docMk/>
            <pc:sldMk cId="2928334953" sldId="3005"/>
            <ac:grpSpMk id="22" creationId="{E9082465-CFE7-9A23-E5D1-02E3C40D93A0}"/>
          </ac:grpSpMkLst>
        </pc:grpChg>
        <pc:picChg chg="add mod">
          <ac:chgData name="Stefania Farinon" userId="8904544a-b63c-45aa-8ae4-015ed5536e67" providerId="ADAL" clId="{0C7E7A4B-1BE8-4877-B71D-7FA45197DF17}" dt="2024-12-17T11:37:41.773" v="4"/>
          <ac:picMkLst>
            <pc:docMk/>
            <pc:sldMk cId="2928334953" sldId="3005"/>
            <ac:picMk id="7" creationId="{9FA2FB49-5484-5B81-A10A-47B0C5E78500}"/>
          </ac:picMkLst>
        </pc:picChg>
        <pc:picChg chg="add mod">
          <ac:chgData name="Stefania Farinon" userId="8904544a-b63c-45aa-8ae4-015ed5536e67" providerId="ADAL" clId="{0C7E7A4B-1BE8-4877-B71D-7FA45197DF17}" dt="2024-12-17T11:37:41.773" v="4"/>
          <ac:picMkLst>
            <pc:docMk/>
            <pc:sldMk cId="2928334953" sldId="3005"/>
            <ac:picMk id="8" creationId="{4F380514-1D99-A64F-2F27-FAF94C381F74}"/>
          </ac:picMkLst>
        </pc:picChg>
        <pc:picChg chg="del">
          <ac:chgData name="Stefania Farinon" userId="8904544a-b63c-45aa-8ae4-015ed5536e67" providerId="ADAL" clId="{0C7E7A4B-1BE8-4877-B71D-7FA45197DF17}" dt="2024-12-17T11:37:40.292" v="3" actId="478"/>
          <ac:picMkLst>
            <pc:docMk/>
            <pc:sldMk cId="2928334953" sldId="3005"/>
            <ac:picMk id="9" creationId="{213978C0-E4B8-B0A1-FE5C-49E83F297018}"/>
          </ac:picMkLst>
        </pc:picChg>
        <pc:picChg chg="mod">
          <ac:chgData name="Stefania Farinon" userId="8904544a-b63c-45aa-8ae4-015ed5536e67" providerId="ADAL" clId="{0C7E7A4B-1BE8-4877-B71D-7FA45197DF17}" dt="2024-12-17T11:37:41.773" v="4"/>
          <ac:picMkLst>
            <pc:docMk/>
            <pc:sldMk cId="2928334953" sldId="3005"/>
            <ac:picMk id="20" creationId="{547F386F-1CC8-7ECD-A0AA-5DBA6DA43095}"/>
          </ac:picMkLst>
        </pc:picChg>
        <pc:picChg chg="add mod">
          <ac:chgData name="Stefania Farinon" userId="8904544a-b63c-45aa-8ae4-015ed5536e67" providerId="ADAL" clId="{0C7E7A4B-1BE8-4877-B71D-7FA45197DF17}" dt="2024-12-17T11:37:41.773" v="4"/>
          <ac:picMkLst>
            <pc:docMk/>
            <pc:sldMk cId="2928334953" sldId="3005"/>
            <ac:picMk id="37" creationId="{D966AC11-C751-540A-F0D8-D9A0AA890E1E}"/>
          </ac:picMkLst>
        </pc:picChg>
        <pc:picChg chg="add mod ord">
          <ac:chgData name="Stefania Farinon" userId="8904544a-b63c-45aa-8ae4-015ed5536e67" providerId="ADAL" clId="{0C7E7A4B-1BE8-4877-B71D-7FA45197DF17}" dt="2024-12-17T11:39:08.898" v="17" actId="1076"/>
          <ac:picMkLst>
            <pc:docMk/>
            <pc:sldMk cId="2928334953" sldId="3005"/>
            <ac:picMk id="38" creationId="{78AD47AD-67BB-11EF-456F-3B83EFE3A819}"/>
          </ac:picMkLst>
        </pc:picChg>
        <pc:cxnChg chg="add mod">
          <ac:chgData name="Stefania Farinon" userId="8904544a-b63c-45aa-8ae4-015ed5536e67" providerId="ADAL" clId="{0C7E7A4B-1BE8-4877-B71D-7FA45197DF17}" dt="2024-12-17T11:37:41.773" v="4"/>
          <ac:cxnSpMkLst>
            <pc:docMk/>
            <pc:sldMk cId="2928334953" sldId="3005"/>
            <ac:cxnSpMk id="33" creationId="{6ECB1EF8-5D2F-C25F-A341-78F9C6F564D9}"/>
          </ac:cxnSpMkLst>
        </pc:cxnChg>
        <pc:cxnChg chg="add mod">
          <ac:chgData name="Stefania Farinon" userId="8904544a-b63c-45aa-8ae4-015ed5536e67" providerId="ADAL" clId="{0C7E7A4B-1BE8-4877-B71D-7FA45197DF17}" dt="2024-12-17T11:37:41.773" v="4"/>
          <ac:cxnSpMkLst>
            <pc:docMk/>
            <pc:sldMk cId="2928334953" sldId="3005"/>
            <ac:cxnSpMk id="34" creationId="{730982C8-75B3-BCA8-DBA9-B62D56512EBF}"/>
          </ac:cxnSpMkLst>
        </pc:cxnChg>
        <pc:cxnChg chg="add mod">
          <ac:chgData name="Stefania Farinon" userId="8904544a-b63c-45aa-8ae4-015ed5536e67" providerId="ADAL" clId="{0C7E7A4B-1BE8-4877-B71D-7FA45197DF17}" dt="2024-12-17T11:37:41.773" v="4"/>
          <ac:cxnSpMkLst>
            <pc:docMk/>
            <pc:sldMk cId="2928334953" sldId="3005"/>
            <ac:cxnSpMk id="36" creationId="{9A8A470D-1B85-FF72-858D-443B76F3D4D7}"/>
          </ac:cxnSpMkLst>
        </pc:cxnChg>
      </pc:sldChg>
      <pc:sldChg chg="del">
        <pc:chgData name="Stefania Farinon" userId="8904544a-b63c-45aa-8ae4-015ed5536e67" providerId="ADAL" clId="{0C7E7A4B-1BE8-4877-B71D-7FA45197DF17}" dt="2024-12-17T11:37:24.807" v="2" actId="47"/>
        <pc:sldMkLst>
          <pc:docMk/>
          <pc:sldMk cId="2998831626" sldId="3008"/>
        </pc:sldMkLst>
      </pc:sldChg>
      <pc:sldChg chg="del">
        <pc:chgData name="Stefania Farinon" userId="8904544a-b63c-45aa-8ae4-015ed5536e67" providerId="ADAL" clId="{0C7E7A4B-1BE8-4877-B71D-7FA45197DF17}" dt="2024-12-17T11:37:22.695" v="1" actId="47"/>
        <pc:sldMkLst>
          <pc:docMk/>
          <pc:sldMk cId="2687372009" sldId="3012"/>
        </pc:sldMkLst>
      </pc:sldChg>
    </pc:docChg>
  </pc:docChgLst>
  <pc:docChgLst>
    <pc:chgData name="Stefania Farinon" userId="8904544a-b63c-45aa-8ae4-015ed5536e67" providerId="ADAL" clId="{340D1524-7730-4A2B-B5B0-E5458DFF8611}"/>
    <pc:docChg chg="undo custSel addSld delSld modSld sldOrd">
      <pc:chgData name="Stefania Farinon" userId="8904544a-b63c-45aa-8ae4-015ed5536e67" providerId="ADAL" clId="{340D1524-7730-4A2B-B5B0-E5458DFF8611}" dt="2024-12-12T14:11:40.086" v="2226" actId="947"/>
      <pc:docMkLst>
        <pc:docMk/>
      </pc:docMkLst>
      <pc:sldChg chg="modSp mod">
        <pc:chgData name="Stefania Farinon" userId="8904544a-b63c-45aa-8ae4-015ed5536e67" providerId="ADAL" clId="{340D1524-7730-4A2B-B5B0-E5458DFF8611}" dt="2024-12-12T14:11:40.086" v="2226" actId="947"/>
        <pc:sldMkLst>
          <pc:docMk/>
          <pc:sldMk cId="1688350470" sldId="939"/>
        </pc:sldMkLst>
        <pc:spChg chg="mod">
          <ac:chgData name="Stefania Farinon" userId="8904544a-b63c-45aa-8ae4-015ed5536e67" providerId="ADAL" clId="{340D1524-7730-4A2B-B5B0-E5458DFF8611}" dt="2024-12-10T11:35:59.059" v="5" actId="20577"/>
          <ac:spMkLst>
            <pc:docMk/>
            <pc:sldMk cId="1688350470" sldId="939"/>
            <ac:spMk id="2" creationId="{F410ABEC-A5AB-47E3-836E-713E975510E6}"/>
          </ac:spMkLst>
        </pc:spChg>
        <pc:spChg chg="mod">
          <ac:chgData name="Stefania Farinon" userId="8904544a-b63c-45aa-8ae4-015ed5536e67" providerId="ADAL" clId="{340D1524-7730-4A2B-B5B0-E5458DFF8611}" dt="2024-12-12T14:11:23.439" v="2223" actId="20577"/>
          <ac:spMkLst>
            <pc:docMk/>
            <pc:sldMk cId="1688350470" sldId="939"/>
            <ac:spMk id="7" creationId="{B79CC10B-9637-4445-8682-1F86FB51F6C4}"/>
          </ac:spMkLst>
        </pc:spChg>
        <pc:spChg chg="mod">
          <ac:chgData name="Stefania Farinon" userId="8904544a-b63c-45aa-8ae4-015ed5536e67" providerId="ADAL" clId="{340D1524-7730-4A2B-B5B0-E5458DFF8611}" dt="2024-12-10T11:36:30.597" v="7" actId="20577"/>
          <ac:spMkLst>
            <pc:docMk/>
            <pc:sldMk cId="1688350470" sldId="939"/>
            <ac:spMk id="8" creationId="{532A369D-803C-397D-4889-2BDB74AFFE9C}"/>
          </ac:spMkLst>
        </pc:spChg>
        <pc:spChg chg="mod">
          <ac:chgData name="Stefania Farinon" userId="8904544a-b63c-45aa-8ae4-015ed5536e67" providerId="ADAL" clId="{340D1524-7730-4A2B-B5B0-E5458DFF8611}" dt="2024-12-12T14:11:40.086" v="2226" actId="947"/>
          <ac:spMkLst>
            <pc:docMk/>
            <pc:sldMk cId="1688350470" sldId="939"/>
            <ac:spMk id="9" creationId="{B1959858-1941-E837-5DD3-798303156DF5}"/>
          </ac:spMkLst>
        </pc:spChg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3702993117" sldId="940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4119111189" sldId="942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1926656334" sldId="945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1323176752" sldId="948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6225890" sldId="949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946006967" sldId="1199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785029331" sldId="2984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220087281" sldId="2985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74999263" sldId="2986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195946243" sldId="2987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3189550333" sldId="2988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46756086" sldId="2989"/>
        </pc:sldMkLst>
      </pc:sldChg>
      <pc:sldChg chg="add del">
        <pc:chgData name="Stefania Farinon" userId="8904544a-b63c-45aa-8ae4-015ed5536e67" providerId="ADAL" clId="{340D1524-7730-4A2B-B5B0-E5458DFF8611}" dt="2024-12-12T11:00:03.167" v="1710" actId="47"/>
        <pc:sldMkLst>
          <pc:docMk/>
          <pc:sldMk cId="2960392019" sldId="2990"/>
        </pc:sldMkLst>
      </pc:sldChg>
      <pc:sldChg chg="del">
        <pc:chgData name="Stefania Farinon" userId="8904544a-b63c-45aa-8ae4-015ed5536e67" providerId="ADAL" clId="{340D1524-7730-4A2B-B5B0-E5458DFF8611}" dt="2024-12-10T11:37:59.776" v="35" actId="47"/>
        <pc:sldMkLst>
          <pc:docMk/>
          <pc:sldMk cId="3449396617" sldId="2993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812783406" sldId="2994"/>
        </pc:sldMkLst>
      </pc:sldChg>
      <pc:sldChg chg="add del">
        <pc:chgData name="Stefania Farinon" userId="8904544a-b63c-45aa-8ae4-015ed5536e67" providerId="ADAL" clId="{340D1524-7730-4A2B-B5B0-E5458DFF8611}" dt="2024-12-12T11:00:35.114" v="1712" actId="47"/>
        <pc:sldMkLst>
          <pc:docMk/>
          <pc:sldMk cId="2415954441" sldId="2995"/>
        </pc:sldMkLst>
      </pc:sldChg>
      <pc:sldChg chg="del">
        <pc:chgData name="Stefania Farinon" userId="8904544a-b63c-45aa-8ae4-015ed5536e67" providerId="ADAL" clId="{340D1524-7730-4A2B-B5B0-E5458DFF8611}" dt="2024-12-12T11:00:15.323" v="1711" actId="47"/>
        <pc:sldMkLst>
          <pc:docMk/>
          <pc:sldMk cId="67043796" sldId="2996"/>
        </pc:sldMkLst>
      </pc:sldChg>
      <pc:sldChg chg="modSp add del mod">
        <pc:chgData name="Stefania Farinon" userId="8904544a-b63c-45aa-8ae4-015ed5536e67" providerId="ADAL" clId="{340D1524-7730-4A2B-B5B0-E5458DFF8611}" dt="2024-12-12T11:20:10.634" v="2138" actId="20577"/>
        <pc:sldMkLst>
          <pc:docMk/>
          <pc:sldMk cId="3604747434" sldId="2997"/>
        </pc:sldMkLst>
        <pc:spChg chg="mod">
          <ac:chgData name="Stefania Farinon" userId="8904544a-b63c-45aa-8ae4-015ed5536e67" providerId="ADAL" clId="{340D1524-7730-4A2B-B5B0-E5458DFF8611}" dt="2024-12-12T11:20:10.634" v="2138" actId="20577"/>
          <ac:spMkLst>
            <pc:docMk/>
            <pc:sldMk cId="3604747434" sldId="2997"/>
            <ac:spMk id="11" creationId="{459D450A-B7BD-66D1-4388-2CA83D01FBAC}"/>
          </ac:spMkLst>
        </pc:spChg>
      </pc:sldChg>
      <pc:sldChg chg="addSp modSp new mod">
        <pc:chgData name="Stefania Farinon" userId="8904544a-b63c-45aa-8ae4-015ed5536e67" providerId="ADAL" clId="{340D1524-7730-4A2B-B5B0-E5458DFF8611}" dt="2024-12-10T13:40:15.867" v="620" actId="20577"/>
        <pc:sldMkLst>
          <pc:docMk/>
          <pc:sldMk cId="3538111066" sldId="2998"/>
        </pc:sldMkLst>
        <pc:spChg chg="mod">
          <ac:chgData name="Stefania Farinon" userId="8904544a-b63c-45aa-8ae4-015ed5536e67" providerId="ADAL" clId="{340D1524-7730-4A2B-B5B0-E5458DFF8611}" dt="2024-12-10T11:38:37.807" v="62" actId="20577"/>
          <ac:spMkLst>
            <pc:docMk/>
            <pc:sldMk cId="3538111066" sldId="2998"/>
            <ac:spMk id="2" creationId="{F063ABE2-2E79-9C2A-CC8B-B5214D668794}"/>
          </ac:spMkLst>
        </pc:spChg>
        <pc:spChg chg="add mod">
          <ac:chgData name="Stefania Farinon" userId="8904544a-b63c-45aa-8ae4-015ed5536e67" providerId="ADAL" clId="{340D1524-7730-4A2B-B5B0-E5458DFF8611}" dt="2024-12-10T13:40:15.867" v="620" actId="20577"/>
          <ac:spMkLst>
            <pc:docMk/>
            <pc:sldMk cId="3538111066" sldId="2998"/>
            <ac:spMk id="6" creationId="{DD30A251-F925-3A4D-06FD-90573A55AB8B}"/>
          </ac:spMkLst>
        </pc:spChg>
      </pc:sldChg>
      <pc:sldChg chg="modSp new mod">
        <pc:chgData name="Stefania Farinon" userId="8904544a-b63c-45aa-8ae4-015ed5536e67" providerId="ADAL" clId="{340D1524-7730-4A2B-B5B0-E5458DFF8611}" dt="2024-12-11T16:00:11.523" v="1352" actId="20577"/>
        <pc:sldMkLst>
          <pc:docMk/>
          <pc:sldMk cId="1753392740" sldId="2999"/>
        </pc:sldMkLst>
        <pc:spChg chg="mod">
          <ac:chgData name="Stefania Farinon" userId="8904544a-b63c-45aa-8ae4-015ed5536e67" providerId="ADAL" clId="{340D1524-7730-4A2B-B5B0-E5458DFF8611}" dt="2024-12-11T15:56:59.486" v="1275" actId="20577"/>
          <ac:spMkLst>
            <pc:docMk/>
            <pc:sldMk cId="1753392740" sldId="2999"/>
            <ac:spMk id="2" creationId="{C2A37307-DCE3-9AF2-8EC2-E1B5596B9AE0}"/>
          </ac:spMkLst>
        </pc:spChg>
        <pc:spChg chg="mod">
          <ac:chgData name="Stefania Farinon" userId="8904544a-b63c-45aa-8ae4-015ed5536e67" providerId="ADAL" clId="{340D1524-7730-4A2B-B5B0-E5458DFF8611}" dt="2024-12-11T16:00:11.523" v="1352" actId="20577"/>
          <ac:spMkLst>
            <pc:docMk/>
            <pc:sldMk cId="1753392740" sldId="2999"/>
            <ac:spMk id="3" creationId="{EFEFEC7F-19C2-EC29-C32F-E914AC9BDE79}"/>
          </ac:spMkLst>
        </pc:spChg>
      </pc:sldChg>
      <pc:sldChg chg="addSp modSp new mod">
        <pc:chgData name="Stefania Farinon" userId="8904544a-b63c-45aa-8ae4-015ed5536e67" providerId="ADAL" clId="{340D1524-7730-4A2B-B5B0-E5458DFF8611}" dt="2024-12-12T10:56:28.623" v="1680" actId="20577"/>
        <pc:sldMkLst>
          <pc:docMk/>
          <pc:sldMk cId="4139792181" sldId="3000"/>
        </pc:sldMkLst>
        <pc:spChg chg="mod">
          <ac:chgData name="Stefania Farinon" userId="8904544a-b63c-45aa-8ae4-015ed5536e67" providerId="ADAL" clId="{340D1524-7730-4A2B-B5B0-E5458DFF8611}" dt="2024-12-12T10:56:27.102" v="1679" actId="20577"/>
          <ac:spMkLst>
            <pc:docMk/>
            <pc:sldMk cId="4139792181" sldId="3000"/>
            <ac:spMk id="2" creationId="{C170E947-02A0-9F07-EF8A-16A5A63D1D75}"/>
          </ac:spMkLst>
        </pc:spChg>
        <pc:spChg chg="add mod">
          <ac:chgData name="Stefania Farinon" userId="8904544a-b63c-45aa-8ae4-015ed5536e67" providerId="ADAL" clId="{340D1524-7730-4A2B-B5B0-E5458DFF8611}" dt="2024-12-12T10:56:28.623" v="1680" actId="20577"/>
          <ac:spMkLst>
            <pc:docMk/>
            <pc:sldMk cId="4139792181" sldId="3000"/>
            <ac:spMk id="6" creationId="{99999E46-F020-F293-662F-D67A5017CB00}"/>
          </ac:spMkLst>
        </pc:spChg>
      </pc:sldChg>
      <pc:sldChg chg="addSp modSp new mod">
        <pc:chgData name="Stefania Farinon" userId="8904544a-b63c-45aa-8ae4-015ed5536e67" providerId="ADAL" clId="{340D1524-7730-4A2B-B5B0-E5458DFF8611}" dt="2024-12-11T15:31:33.289" v="931" actId="6549"/>
        <pc:sldMkLst>
          <pc:docMk/>
          <pc:sldMk cId="693979871" sldId="3001"/>
        </pc:sldMkLst>
        <pc:spChg chg="mod">
          <ac:chgData name="Stefania Farinon" userId="8904544a-b63c-45aa-8ae4-015ed5536e67" providerId="ADAL" clId="{340D1524-7730-4A2B-B5B0-E5458DFF8611}" dt="2024-12-10T12:18:32.047" v="491"/>
          <ac:spMkLst>
            <pc:docMk/>
            <pc:sldMk cId="693979871" sldId="3001"/>
            <ac:spMk id="2" creationId="{BAD8C915-C298-7217-4989-835509A7A4C0}"/>
          </ac:spMkLst>
        </pc:spChg>
        <pc:spChg chg="add mod">
          <ac:chgData name="Stefania Farinon" userId="8904544a-b63c-45aa-8ae4-015ed5536e67" providerId="ADAL" clId="{340D1524-7730-4A2B-B5B0-E5458DFF8611}" dt="2024-12-11T15:31:33.289" v="931" actId="6549"/>
          <ac:spMkLst>
            <pc:docMk/>
            <pc:sldMk cId="693979871" sldId="3001"/>
            <ac:spMk id="6" creationId="{E991F0E2-E584-4CB5-68D6-581D3BCC280D}"/>
          </ac:spMkLst>
        </pc:spChg>
      </pc:sldChg>
      <pc:sldChg chg="addSp modSp new mod">
        <pc:chgData name="Stefania Farinon" userId="8904544a-b63c-45aa-8ae4-015ed5536e67" providerId="ADAL" clId="{340D1524-7730-4A2B-B5B0-E5458DFF8611}" dt="2024-12-11T15:47:16.377" v="1202" actId="20577"/>
        <pc:sldMkLst>
          <pc:docMk/>
          <pc:sldMk cId="149277161" sldId="3002"/>
        </pc:sldMkLst>
        <pc:spChg chg="mod">
          <ac:chgData name="Stefania Farinon" userId="8904544a-b63c-45aa-8ae4-015ed5536e67" providerId="ADAL" clId="{340D1524-7730-4A2B-B5B0-E5458DFF8611}" dt="2024-12-11T15:35:09.165" v="961" actId="20577"/>
          <ac:spMkLst>
            <pc:docMk/>
            <pc:sldMk cId="149277161" sldId="3002"/>
            <ac:spMk id="2" creationId="{0AC90992-33D3-0038-D426-EF84CAD6ECE9}"/>
          </ac:spMkLst>
        </pc:spChg>
        <pc:spChg chg="mod">
          <ac:chgData name="Stefania Farinon" userId="8904544a-b63c-45aa-8ae4-015ed5536e67" providerId="ADAL" clId="{340D1524-7730-4A2B-B5B0-E5458DFF8611}" dt="2024-12-11T15:47:16.377" v="1202" actId="20577"/>
          <ac:spMkLst>
            <pc:docMk/>
            <pc:sldMk cId="149277161" sldId="3002"/>
            <ac:spMk id="3" creationId="{C5DE5EB7-2ECB-BBDD-2721-E95CBA496EE4}"/>
          </ac:spMkLst>
        </pc:spChg>
        <pc:picChg chg="add mod">
          <ac:chgData name="Stefania Farinon" userId="8904544a-b63c-45aa-8ae4-015ed5536e67" providerId="ADAL" clId="{340D1524-7730-4A2B-B5B0-E5458DFF8611}" dt="2024-12-11T15:40:58.279" v="1098" actId="1076"/>
          <ac:picMkLst>
            <pc:docMk/>
            <pc:sldMk cId="149277161" sldId="3002"/>
            <ac:picMk id="8" creationId="{B0BE0AA8-4BDC-AE9B-922D-4A4173810234}"/>
          </ac:picMkLst>
        </pc:picChg>
        <pc:picChg chg="add mod">
          <ac:chgData name="Stefania Farinon" userId="8904544a-b63c-45aa-8ae4-015ed5536e67" providerId="ADAL" clId="{340D1524-7730-4A2B-B5B0-E5458DFF8611}" dt="2024-12-11T15:40:56.679" v="1097" actId="1076"/>
          <ac:picMkLst>
            <pc:docMk/>
            <pc:sldMk cId="149277161" sldId="3002"/>
            <ac:picMk id="10" creationId="{E174CFFB-C012-BDA6-C1DE-8C9CF7285938}"/>
          </ac:picMkLst>
        </pc:picChg>
      </pc:sldChg>
      <pc:sldChg chg="addSp delSp modSp new mod">
        <pc:chgData name="Stefania Farinon" userId="8904544a-b63c-45aa-8ae4-015ed5536e67" providerId="ADAL" clId="{340D1524-7730-4A2B-B5B0-E5458DFF8611}" dt="2024-12-11T16:20:35.739" v="1415" actId="1076"/>
        <pc:sldMkLst>
          <pc:docMk/>
          <pc:sldMk cId="1755707782" sldId="3003"/>
        </pc:sldMkLst>
        <pc:spChg chg="mod">
          <ac:chgData name="Stefania Farinon" userId="8904544a-b63c-45aa-8ae4-015ed5536e67" providerId="ADAL" clId="{340D1524-7730-4A2B-B5B0-E5458DFF8611}" dt="2024-12-11T16:19:09.938" v="1388" actId="5793"/>
          <ac:spMkLst>
            <pc:docMk/>
            <pc:sldMk cId="1755707782" sldId="3003"/>
            <ac:spMk id="2" creationId="{5D81E195-A733-54BC-BC94-31B5D4EE6FF3}"/>
          </ac:spMkLst>
        </pc:spChg>
        <pc:spChg chg="del">
          <ac:chgData name="Stefania Farinon" userId="8904544a-b63c-45aa-8ae4-015ed5536e67" providerId="ADAL" clId="{340D1524-7730-4A2B-B5B0-E5458DFF8611}" dt="2024-12-11T16:19:14.512" v="1389" actId="478"/>
          <ac:spMkLst>
            <pc:docMk/>
            <pc:sldMk cId="1755707782" sldId="3003"/>
            <ac:spMk id="3" creationId="{35D40A7B-CDDB-F807-8959-4A693AFA350B}"/>
          </ac:spMkLst>
        </pc:spChg>
        <pc:spChg chg="add del">
          <ac:chgData name="Stefania Farinon" userId="8904544a-b63c-45aa-8ae4-015ed5536e67" providerId="ADAL" clId="{340D1524-7730-4A2B-B5B0-E5458DFF8611}" dt="2024-12-11T16:20:26.525" v="1412" actId="22"/>
          <ac:spMkLst>
            <pc:docMk/>
            <pc:sldMk cId="1755707782" sldId="3003"/>
            <ac:spMk id="9" creationId="{7321CBF1-30C2-F0B0-6629-F4169E731611}"/>
          </ac:spMkLst>
        </pc:spChg>
        <pc:picChg chg="add mod">
          <ac:chgData name="Stefania Farinon" userId="8904544a-b63c-45aa-8ae4-015ed5536e67" providerId="ADAL" clId="{340D1524-7730-4A2B-B5B0-E5458DFF8611}" dt="2024-12-11T16:20:08.854" v="1409" actId="1035"/>
          <ac:picMkLst>
            <pc:docMk/>
            <pc:sldMk cId="1755707782" sldId="3003"/>
            <ac:picMk id="7" creationId="{2CC01549-4847-3329-A036-2BBC808713EA}"/>
          </ac:picMkLst>
        </pc:picChg>
        <pc:picChg chg="add mod">
          <ac:chgData name="Stefania Farinon" userId="8904544a-b63c-45aa-8ae4-015ed5536e67" providerId="ADAL" clId="{340D1524-7730-4A2B-B5B0-E5458DFF8611}" dt="2024-12-11T16:20:35.739" v="1415" actId="1076"/>
          <ac:picMkLst>
            <pc:docMk/>
            <pc:sldMk cId="1755707782" sldId="3003"/>
            <ac:picMk id="10" creationId="{28E50198-6841-21DA-C344-727746A730BC}"/>
          </ac:picMkLst>
        </pc:picChg>
      </pc:sldChg>
      <pc:sldChg chg="addSp modSp new mod">
        <pc:chgData name="Stefania Farinon" userId="8904544a-b63c-45aa-8ae4-015ed5536e67" providerId="ADAL" clId="{340D1524-7730-4A2B-B5B0-E5458DFF8611}" dt="2024-12-12T11:02:24.911" v="1817" actId="313"/>
        <pc:sldMkLst>
          <pc:docMk/>
          <pc:sldMk cId="3729520374" sldId="3004"/>
        </pc:sldMkLst>
        <pc:spChg chg="mod">
          <ac:chgData name="Stefania Farinon" userId="8904544a-b63c-45aa-8ae4-015ed5536e67" providerId="ADAL" clId="{340D1524-7730-4A2B-B5B0-E5458DFF8611}" dt="2024-12-12T10:52:20.633" v="1495" actId="20577"/>
          <ac:spMkLst>
            <pc:docMk/>
            <pc:sldMk cId="3729520374" sldId="3004"/>
            <ac:spMk id="2" creationId="{6BB5634F-08D2-6681-4C4C-E495F4FB7EDA}"/>
          </ac:spMkLst>
        </pc:spChg>
        <pc:spChg chg="mod">
          <ac:chgData name="Stefania Farinon" userId="8904544a-b63c-45aa-8ae4-015ed5536e67" providerId="ADAL" clId="{340D1524-7730-4A2B-B5B0-E5458DFF8611}" dt="2024-12-12T11:02:24.911" v="1817" actId="313"/>
          <ac:spMkLst>
            <pc:docMk/>
            <pc:sldMk cId="3729520374" sldId="3004"/>
            <ac:spMk id="3" creationId="{1F75FCCA-DCC3-3A90-41A8-C6221D8A3033}"/>
          </ac:spMkLst>
        </pc:spChg>
        <pc:spChg chg="add">
          <ac:chgData name="Stefania Farinon" userId="8904544a-b63c-45aa-8ae4-015ed5536e67" providerId="ADAL" clId="{340D1524-7730-4A2B-B5B0-E5458DFF8611}" dt="2024-12-12T10:54:22.586" v="1567"/>
          <ac:spMkLst>
            <pc:docMk/>
            <pc:sldMk cId="3729520374" sldId="3004"/>
            <ac:spMk id="9" creationId="{28F1F17D-9E1C-0390-98F0-0E4A4617DB25}"/>
          </ac:spMkLst>
        </pc:spChg>
        <pc:picChg chg="add mod">
          <ac:chgData name="Stefania Farinon" userId="8904544a-b63c-45aa-8ae4-015ed5536e67" providerId="ADAL" clId="{340D1524-7730-4A2B-B5B0-E5458DFF8611}" dt="2024-12-12T10:54:38.436" v="1573" actId="1076"/>
          <ac:picMkLst>
            <pc:docMk/>
            <pc:sldMk cId="3729520374" sldId="3004"/>
            <ac:picMk id="8" creationId="{FC2D6A41-78A9-FBA5-7345-256CAED110F3}"/>
          </ac:picMkLst>
        </pc:picChg>
      </pc:sldChg>
      <pc:sldChg chg="addSp delSp modSp new mod ord">
        <pc:chgData name="Stefania Farinon" userId="8904544a-b63c-45aa-8ae4-015ed5536e67" providerId="ADAL" clId="{340D1524-7730-4A2B-B5B0-E5458DFF8611}" dt="2024-12-12T10:58:45.932" v="1690" actId="14100"/>
        <pc:sldMkLst>
          <pc:docMk/>
          <pc:sldMk cId="2928334953" sldId="3005"/>
        </pc:sldMkLst>
        <pc:spChg chg="mod">
          <ac:chgData name="Stefania Farinon" userId="8904544a-b63c-45aa-8ae4-015ed5536e67" providerId="ADAL" clId="{340D1524-7730-4A2B-B5B0-E5458DFF8611}" dt="2024-12-11T16:16:39.884" v="1367" actId="20577"/>
          <ac:spMkLst>
            <pc:docMk/>
            <pc:sldMk cId="2928334953" sldId="3005"/>
            <ac:spMk id="2" creationId="{78AAF17C-4E0B-30D9-590D-4BE4C8094DA5}"/>
          </ac:spMkLst>
        </pc:spChg>
        <pc:spChg chg="del">
          <ac:chgData name="Stefania Farinon" userId="8904544a-b63c-45aa-8ae4-015ed5536e67" providerId="ADAL" clId="{340D1524-7730-4A2B-B5B0-E5458DFF8611}" dt="2024-12-11T16:16:43.173" v="1368" actId="478"/>
          <ac:spMkLst>
            <pc:docMk/>
            <pc:sldMk cId="2928334953" sldId="3005"/>
            <ac:spMk id="3" creationId="{BBD18CC7-C7CA-BDB8-4423-ABAB2CE6EC4E}"/>
          </ac:spMkLst>
        </pc:spChg>
        <pc:picChg chg="add del mod">
          <ac:chgData name="Stefania Farinon" userId="8904544a-b63c-45aa-8ae4-015ed5536e67" providerId="ADAL" clId="{340D1524-7730-4A2B-B5B0-E5458DFF8611}" dt="2024-12-12T10:57:51.601" v="1681" actId="478"/>
          <ac:picMkLst>
            <pc:docMk/>
            <pc:sldMk cId="2928334953" sldId="3005"/>
            <ac:picMk id="7" creationId="{E7B8CD50-FF24-D47D-BC73-CE9D16DFCF69}"/>
          </ac:picMkLst>
        </pc:picChg>
        <pc:picChg chg="add del">
          <ac:chgData name="Stefania Farinon" userId="8904544a-b63c-45aa-8ae4-015ed5536e67" providerId="ADAL" clId="{340D1524-7730-4A2B-B5B0-E5458DFF8611}" dt="2024-12-12T10:58:05.897" v="1683" actId="478"/>
          <ac:picMkLst>
            <pc:docMk/>
            <pc:sldMk cId="2928334953" sldId="3005"/>
            <ac:picMk id="8" creationId="{5324036E-035C-D7C5-88C9-AD79A32C4DE8}"/>
          </ac:picMkLst>
        </pc:picChg>
        <pc:picChg chg="add mod">
          <ac:chgData name="Stefania Farinon" userId="8904544a-b63c-45aa-8ae4-015ed5536e67" providerId="ADAL" clId="{340D1524-7730-4A2B-B5B0-E5458DFF8611}" dt="2024-12-12T10:58:45.932" v="1690" actId="14100"/>
          <ac:picMkLst>
            <pc:docMk/>
            <pc:sldMk cId="2928334953" sldId="3005"/>
            <ac:picMk id="9" creationId="{213978C0-E4B8-B0A1-FE5C-49E83F297018}"/>
          </ac:picMkLst>
        </pc:picChg>
      </pc:sldChg>
      <pc:sldChg chg="new del">
        <pc:chgData name="Stefania Farinon" userId="8904544a-b63c-45aa-8ae4-015ed5536e67" providerId="ADAL" clId="{340D1524-7730-4A2B-B5B0-E5458DFF8611}" dt="2024-12-12T10:59:17.534" v="1691" actId="47"/>
        <pc:sldMkLst>
          <pc:docMk/>
          <pc:sldMk cId="647121104" sldId="3006"/>
        </pc:sldMkLst>
      </pc:sldChg>
      <pc:sldChg chg="addSp delSp modSp new mod">
        <pc:chgData name="Stefania Farinon" userId="8904544a-b63c-45aa-8ae4-015ed5536e67" providerId="ADAL" clId="{340D1524-7730-4A2B-B5B0-E5458DFF8611}" dt="2024-12-12T11:08:43.978" v="1845" actId="1076"/>
        <pc:sldMkLst>
          <pc:docMk/>
          <pc:sldMk cId="930654214" sldId="3007"/>
        </pc:sldMkLst>
        <pc:spChg chg="del">
          <ac:chgData name="Stefania Farinon" userId="8904544a-b63c-45aa-8ae4-015ed5536e67" providerId="ADAL" clId="{340D1524-7730-4A2B-B5B0-E5458DFF8611}" dt="2024-12-12T11:06:49.471" v="1825" actId="478"/>
          <ac:spMkLst>
            <pc:docMk/>
            <pc:sldMk cId="930654214" sldId="3007"/>
            <ac:spMk id="2" creationId="{5EBEBF31-B4AA-00D9-519D-67351580EB52}"/>
          </ac:spMkLst>
        </pc:spChg>
        <pc:spChg chg="del">
          <ac:chgData name="Stefania Farinon" userId="8904544a-b63c-45aa-8ae4-015ed5536e67" providerId="ADAL" clId="{340D1524-7730-4A2B-B5B0-E5458DFF8611}" dt="2024-12-12T11:06:28.524" v="1818"/>
          <ac:spMkLst>
            <pc:docMk/>
            <pc:sldMk cId="930654214" sldId="3007"/>
            <ac:spMk id="3" creationId="{553B18BE-C344-01B0-5C6E-9ABC04F85B13}"/>
          </ac:spMkLst>
        </pc:spChg>
        <pc:picChg chg="add mod">
          <ac:chgData name="Stefania Farinon" userId="8904544a-b63c-45aa-8ae4-015ed5536e67" providerId="ADAL" clId="{340D1524-7730-4A2B-B5B0-E5458DFF8611}" dt="2024-12-12T11:08:43.978" v="1845" actId="1076"/>
          <ac:picMkLst>
            <pc:docMk/>
            <pc:sldMk cId="930654214" sldId="3007"/>
            <ac:picMk id="8" creationId="{BA1BA79D-2CCA-79FB-DD87-F79E0B6ADD26}"/>
          </ac:picMkLst>
        </pc:picChg>
        <pc:picChg chg="add mod">
          <ac:chgData name="Stefania Farinon" userId="8904544a-b63c-45aa-8ae4-015ed5536e67" providerId="ADAL" clId="{340D1524-7730-4A2B-B5B0-E5458DFF8611}" dt="2024-12-12T11:07:22.408" v="1832"/>
          <ac:picMkLst>
            <pc:docMk/>
            <pc:sldMk cId="930654214" sldId="3007"/>
            <ac:picMk id="10" creationId="{AFBE2542-B89D-4264-DBBC-DD3A3E67397B}"/>
          </ac:picMkLst>
        </pc:picChg>
      </pc:sldChg>
      <pc:sldChg chg="modSp new mod">
        <pc:chgData name="Stefania Farinon" userId="8904544a-b63c-45aa-8ae4-015ed5536e67" providerId="ADAL" clId="{340D1524-7730-4A2B-B5B0-E5458DFF8611}" dt="2024-12-12T11:01:50.015" v="1806" actId="20577"/>
        <pc:sldMkLst>
          <pc:docMk/>
          <pc:sldMk cId="2998831626" sldId="3008"/>
        </pc:sldMkLst>
        <pc:spChg chg="mod">
          <ac:chgData name="Stefania Farinon" userId="8904544a-b63c-45aa-8ae4-015ed5536e67" providerId="ADAL" clId="{340D1524-7730-4A2B-B5B0-E5458DFF8611}" dt="2024-12-12T11:01:50.015" v="1806" actId="20577"/>
          <ac:spMkLst>
            <pc:docMk/>
            <pc:sldMk cId="2998831626" sldId="3008"/>
            <ac:spMk id="3" creationId="{00DFB3F5-C3D2-586E-C94A-420920C78B7F}"/>
          </ac:spMkLst>
        </pc:spChg>
      </pc:sldChg>
      <pc:sldChg chg="new del">
        <pc:chgData name="Stefania Farinon" userId="8904544a-b63c-45aa-8ae4-015ed5536e67" providerId="ADAL" clId="{340D1524-7730-4A2B-B5B0-E5458DFF8611}" dt="2024-12-12T10:59:19.811" v="1692" actId="47"/>
        <pc:sldMkLst>
          <pc:docMk/>
          <pc:sldMk cId="1839217284" sldId="3009"/>
        </pc:sldMkLst>
      </pc:sldChg>
      <pc:sldChg chg="delSp modSp add mod">
        <pc:chgData name="Stefania Farinon" userId="8904544a-b63c-45aa-8ae4-015ed5536e67" providerId="ADAL" clId="{340D1524-7730-4A2B-B5B0-E5458DFF8611}" dt="2024-12-12T10:51:44.625" v="1460" actId="14100"/>
        <pc:sldMkLst>
          <pc:docMk/>
          <pc:sldMk cId="103954131" sldId="3010"/>
        </pc:sldMkLst>
        <pc:spChg chg="mod">
          <ac:chgData name="Stefania Farinon" userId="8904544a-b63c-45aa-8ae4-015ed5536e67" providerId="ADAL" clId="{340D1524-7730-4A2B-B5B0-E5458DFF8611}" dt="2024-12-12T10:51:44.625" v="1460" actId="14100"/>
          <ac:spMkLst>
            <pc:docMk/>
            <pc:sldMk cId="103954131" sldId="3010"/>
            <ac:spMk id="2" creationId="{EEFC889C-0982-B7BE-CECA-20A848CEB991}"/>
          </ac:spMkLst>
        </pc:spChg>
        <pc:spChg chg="del">
          <ac:chgData name="Stefania Farinon" userId="8904544a-b63c-45aa-8ae4-015ed5536e67" providerId="ADAL" clId="{340D1524-7730-4A2B-B5B0-E5458DFF8611}" dt="2024-12-12T10:51:18.815" v="1426" actId="478"/>
          <ac:spMkLst>
            <pc:docMk/>
            <pc:sldMk cId="103954131" sldId="3010"/>
            <ac:spMk id="6" creationId="{09544B20-789D-5597-794E-B819E31D019C}"/>
          </ac:spMkLst>
        </pc:spChg>
        <pc:spChg chg="del">
          <ac:chgData name="Stefania Farinon" userId="8904544a-b63c-45aa-8ae4-015ed5536e67" providerId="ADAL" clId="{340D1524-7730-4A2B-B5B0-E5458DFF8611}" dt="2024-12-12T10:51:15.103" v="1424" actId="478"/>
          <ac:spMkLst>
            <pc:docMk/>
            <pc:sldMk cId="103954131" sldId="3010"/>
            <ac:spMk id="7" creationId="{893D054D-E18E-367F-87FD-027780430FD4}"/>
          </ac:spMkLst>
        </pc:spChg>
        <pc:spChg chg="del">
          <ac:chgData name="Stefania Farinon" userId="8904544a-b63c-45aa-8ae4-015ed5536e67" providerId="ADAL" clId="{340D1524-7730-4A2B-B5B0-E5458DFF8611}" dt="2024-12-12T10:51:16.999" v="1425" actId="478"/>
          <ac:spMkLst>
            <pc:docMk/>
            <pc:sldMk cId="103954131" sldId="3010"/>
            <ac:spMk id="8" creationId="{BEB70A93-0252-62E2-9BC0-672F822D9C11}"/>
          </ac:spMkLst>
        </pc:spChg>
        <pc:spChg chg="del">
          <ac:chgData name="Stefania Farinon" userId="8904544a-b63c-45aa-8ae4-015ed5536e67" providerId="ADAL" clId="{340D1524-7730-4A2B-B5B0-E5458DFF8611}" dt="2024-12-12T10:51:21.839" v="1427" actId="478"/>
          <ac:spMkLst>
            <pc:docMk/>
            <pc:sldMk cId="103954131" sldId="3010"/>
            <ac:spMk id="9" creationId="{C7258695-5735-4D2F-679D-B2DDBCED0F0B}"/>
          </ac:spMkLst>
        </pc:spChg>
        <pc:picChg chg="del">
          <ac:chgData name="Stefania Farinon" userId="8904544a-b63c-45aa-8ae4-015ed5536e67" providerId="ADAL" clId="{340D1524-7730-4A2B-B5B0-E5458DFF8611}" dt="2024-12-12T10:51:11.104" v="1423" actId="478"/>
          <ac:picMkLst>
            <pc:docMk/>
            <pc:sldMk cId="103954131" sldId="3010"/>
            <ac:picMk id="12" creationId="{C401D530-1FA4-0372-8CFE-7DD3E7B650D3}"/>
          </ac:picMkLst>
        </pc:picChg>
      </pc:sldChg>
      <pc:sldChg chg="modSp add mod">
        <pc:chgData name="Stefania Farinon" userId="8904544a-b63c-45aa-8ae4-015ed5536e67" providerId="ADAL" clId="{340D1524-7730-4A2B-B5B0-E5458DFF8611}" dt="2024-12-12T10:59:57.564" v="1709" actId="20577"/>
        <pc:sldMkLst>
          <pc:docMk/>
          <pc:sldMk cId="1946228274" sldId="3011"/>
        </pc:sldMkLst>
        <pc:spChg chg="mod">
          <ac:chgData name="Stefania Farinon" userId="8904544a-b63c-45aa-8ae4-015ed5536e67" providerId="ADAL" clId="{340D1524-7730-4A2B-B5B0-E5458DFF8611}" dt="2024-12-12T10:59:57.564" v="1709" actId="20577"/>
          <ac:spMkLst>
            <pc:docMk/>
            <pc:sldMk cId="1946228274" sldId="3011"/>
            <ac:spMk id="2" creationId="{F3555DFF-F734-B714-382C-3BF59072E66F}"/>
          </ac:spMkLst>
        </pc:spChg>
      </pc:sldChg>
      <pc:sldChg chg="modSp add mod">
        <pc:chgData name="Stefania Farinon" userId="8904544a-b63c-45aa-8ae4-015ed5536e67" providerId="ADAL" clId="{340D1524-7730-4A2B-B5B0-E5458DFF8611}" dt="2024-12-12T11:01:23.831" v="1764" actId="404"/>
        <pc:sldMkLst>
          <pc:docMk/>
          <pc:sldMk cId="2687372009" sldId="3012"/>
        </pc:sldMkLst>
        <pc:spChg chg="mod">
          <ac:chgData name="Stefania Farinon" userId="8904544a-b63c-45aa-8ae4-015ed5536e67" providerId="ADAL" clId="{340D1524-7730-4A2B-B5B0-E5458DFF8611}" dt="2024-12-12T11:01:23.831" v="1764" actId="404"/>
          <ac:spMkLst>
            <pc:docMk/>
            <pc:sldMk cId="2687372009" sldId="3012"/>
            <ac:spMk id="2" creationId="{3A657275-54BB-227E-D0FE-D6CEF70F6812}"/>
          </ac:spMkLst>
        </pc:spChg>
      </pc:sldChg>
      <pc:sldChg chg="addSp delSp modSp new mod">
        <pc:chgData name="Stefania Farinon" userId="8904544a-b63c-45aa-8ae4-015ed5536e67" providerId="ADAL" clId="{340D1524-7730-4A2B-B5B0-E5458DFF8611}" dt="2024-12-12T11:08:40.697" v="1844" actId="1076"/>
        <pc:sldMkLst>
          <pc:docMk/>
          <pc:sldMk cId="2493682274" sldId="3013"/>
        </pc:sldMkLst>
        <pc:spChg chg="add del">
          <ac:chgData name="Stefania Farinon" userId="8904544a-b63c-45aa-8ae4-015ed5536e67" providerId="ADAL" clId="{340D1524-7730-4A2B-B5B0-E5458DFF8611}" dt="2024-12-12T11:08:12.552" v="1837" actId="478"/>
          <ac:spMkLst>
            <pc:docMk/>
            <pc:sldMk cId="2493682274" sldId="3013"/>
            <ac:spMk id="2" creationId="{3EE6FD7A-1852-FB45-CB61-4F9D2CB3F6FF}"/>
          </ac:spMkLst>
        </pc:spChg>
        <pc:spChg chg="add del">
          <ac:chgData name="Stefania Farinon" userId="8904544a-b63c-45aa-8ae4-015ed5536e67" providerId="ADAL" clId="{340D1524-7730-4A2B-B5B0-E5458DFF8611}" dt="2024-12-12T11:08:06.448" v="1836" actId="478"/>
          <ac:spMkLst>
            <pc:docMk/>
            <pc:sldMk cId="2493682274" sldId="3013"/>
            <ac:spMk id="3" creationId="{7F3566A3-16ED-72CD-9890-083A6DE9008A}"/>
          </ac:spMkLst>
        </pc:spChg>
        <pc:spChg chg="add del">
          <ac:chgData name="Stefania Farinon" userId="8904544a-b63c-45aa-8ae4-015ed5536e67" providerId="ADAL" clId="{340D1524-7730-4A2B-B5B0-E5458DFF8611}" dt="2024-12-12T11:08:00.985" v="1835" actId="478"/>
          <ac:spMkLst>
            <pc:docMk/>
            <pc:sldMk cId="2493682274" sldId="3013"/>
            <ac:spMk id="4" creationId="{656714D9-8BE0-DD6A-DA0C-10B6E2C78FBB}"/>
          </ac:spMkLst>
        </pc:spChg>
        <pc:spChg chg="add del">
          <ac:chgData name="Stefania Farinon" userId="8904544a-b63c-45aa-8ae4-015ed5536e67" providerId="ADAL" clId="{340D1524-7730-4A2B-B5B0-E5458DFF8611}" dt="2024-12-12T11:08:00.985" v="1835" actId="478"/>
          <ac:spMkLst>
            <pc:docMk/>
            <pc:sldMk cId="2493682274" sldId="3013"/>
            <ac:spMk id="5" creationId="{4C2F03CD-EB55-1170-89EA-FD4CCC964768}"/>
          </ac:spMkLst>
        </pc:spChg>
        <pc:spChg chg="add del">
          <ac:chgData name="Stefania Farinon" userId="8904544a-b63c-45aa-8ae4-015ed5536e67" providerId="ADAL" clId="{340D1524-7730-4A2B-B5B0-E5458DFF8611}" dt="2024-12-12T11:08:00.985" v="1835" actId="478"/>
          <ac:spMkLst>
            <pc:docMk/>
            <pc:sldMk cId="2493682274" sldId="3013"/>
            <ac:spMk id="6" creationId="{29CB9916-1B3A-9316-15C4-8CA62985D799}"/>
          </ac:spMkLst>
        </pc:spChg>
        <pc:picChg chg="add mod">
          <ac:chgData name="Stefania Farinon" userId="8904544a-b63c-45aa-8ae4-015ed5536e67" providerId="ADAL" clId="{340D1524-7730-4A2B-B5B0-E5458DFF8611}" dt="2024-12-12T11:08:40.697" v="1844" actId="1076"/>
          <ac:picMkLst>
            <pc:docMk/>
            <pc:sldMk cId="2493682274" sldId="3013"/>
            <ac:picMk id="8" creationId="{F5A3C2A1-DAD2-95E4-434B-EA81F5291A43}"/>
          </ac:picMkLst>
        </pc:picChg>
      </pc:sldChg>
      <pc:sldChg chg="addSp delSp modSp new mod">
        <pc:chgData name="Stefania Farinon" userId="8904544a-b63c-45aa-8ae4-015ed5536e67" providerId="ADAL" clId="{340D1524-7730-4A2B-B5B0-E5458DFF8611}" dt="2024-12-12T11:09:29.652" v="1858" actId="1076"/>
        <pc:sldMkLst>
          <pc:docMk/>
          <pc:sldMk cId="1522883788" sldId="3014"/>
        </pc:sldMkLst>
        <pc:spChg chg="del">
          <ac:chgData name="Stefania Farinon" userId="8904544a-b63c-45aa-8ae4-015ed5536e67" providerId="ADAL" clId="{340D1524-7730-4A2B-B5B0-E5458DFF8611}" dt="2024-12-12T11:09:08.914" v="1851" actId="478"/>
          <ac:spMkLst>
            <pc:docMk/>
            <pc:sldMk cId="1522883788" sldId="3014"/>
            <ac:spMk id="2" creationId="{381D26FC-E3D4-A2DA-58D1-9D7C32416528}"/>
          </ac:spMkLst>
        </pc:spChg>
        <pc:spChg chg="del">
          <ac:chgData name="Stefania Farinon" userId="8904544a-b63c-45aa-8ae4-015ed5536e67" providerId="ADAL" clId="{340D1524-7730-4A2B-B5B0-E5458DFF8611}" dt="2024-12-12T11:09:10.633" v="1852" actId="478"/>
          <ac:spMkLst>
            <pc:docMk/>
            <pc:sldMk cId="1522883788" sldId="3014"/>
            <ac:spMk id="3" creationId="{D6A40A5B-9335-EBEA-6C78-778CF018CB14}"/>
          </ac:spMkLst>
        </pc:spChg>
        <pc:picChg chg="add mod">
          <ac:chgData name="Stefania Farinon" userId="8904544a-b63c-45aa-8ae4-015ed5536e67" providerId="ADAL" clId="{340D1524-7730-4A2B-B5B0-E5458DFF8611}" dt="2024-12-12T11:09:29.652" v="1858" actId="1076"/>
          <ac:picMkLst>
            <pc:docMk/>
            <pc:sldMk cId="1522883788" sldId="3014"/>
            <ac:picMk id="8" creationId="{35A37B18-7A8F-DFB8-D22D-5BDEBB15F8CA}"/>
          </ac:picMkLst>
        </pc:picChg>
      </pc:sldChg>
      <pc:sldChg chg="addSp delSp modSp new mod">
        <pc:chgData name="Stefania Farinon" userId="8904544a-b63c-45aa-8ae4-015ed5536e67" providerId="ADAL" clId="{340D1524-7730-4A2B-B5B0-E5458DFF8611}" dt="2024-12-12T11:10:15.516" v="1872" actId="1076"/>
        <pc:sldMkLst>
          <pc:docMk/>
          <pc:sldMk cId="1056291161" sldId="3015"/>
        </pc:sldMkLst>
        <pc:spChg chg="del">
          <ac:chgData name="Stefania Farinon" userId="8904544a-b63c-45aa-8ae4-015ed5536e67" providerId="ADAL" clId="{340D1524-7730-4A2B-B5B0-E5458DFF8611}" dt="2024-12-12T11:09:48.296" v="1860" actId="478"/>
          <ac:spMkLst>
            <pc:docMk/>
            <pc:sldMk cId="1056291161" sldId="3015"/>
            <ac:spMk id="2" creationId="{D3380F39-4937-62E5-94B0-C918AF85656E}"/>
          </ac:spMkLst>
        </pc:spChg>
        <pc:spChg chg="del">
          <ac:chgData name="Stefania Farinon" userId="8904544a-b63c-45aa-8ae4-015ed5536e67" providerId="ADAL" clId="{340D1524-7730-4A2B-B5B0-E5458DFF8611}" dt="2024-12-12T11:09:49.219" v="1861" actId="478"/>
          <ac:spMkLst>
            <pc:docMk/>
            <pc:sldMk cId="1056291161" sldId="3015"/>
            <ac:spMk id="3" creationId="{B9C64127-421E-44C7-4739-54084F2FF58B}"/>
          </ac:spMkLst>
        </pc:spChg>
        <pc:picChg chg="add mod">
          <ac:chgData name="Stefania Farinon" userId="8904544a-b63c-45aa-8ae4-015ed5536e67" providerId="ADAL" clId="{340D1524-7730-4A2B-B5B0-E5458DFF8611}" dt="2024-12-12T11:10:15.516" v="1872" actId="1076"/>
          <ac:picMkLst>
            <pc:docMk/>
            <pc:sldMk cId="1056291161" sldId="3015"/>
            <ac:picMk id="8" creationId="{14F31DD7-6921-4130-DF59-C39983825404}"/>
          </ac:picMkLst>
        </pc:picChg>
      </pc:sldChg>
      <pc:sldChg chg="new del">
        <pc:chgData name="Stefania Farinon" userId="8904544a-b63c-45aa-8ae4-015ed5536e67" providerId="ADAL" clId="{340D1524-7730-4A2B-B5B0-E5458DFF8611}" dt="2024-12-12T11:09:05.393" v="1850" actId="47"/>
        <pc:sldMkLst>
          <pc:docMk/>
          <pc:sldMk cId="3592525929" sldId="3015"/>
        </pc:sldMkLst>
      </pc:sldChg>
      <pc:sldChg chg="new del">
        <pc:chgData name="Stefania Farinon" userId="8904544a-b63c-45aa-8ae4-015ed5536e67" providerId="ADAL" clId="{340D1524-7730-4A2B-B5B0-E5458DFF8611}" dt="2024-12-12T11:09:04.179" v="1849" actId="47"/>
        <pc:sldMkLst>
          <pc:docMk/>
          <pc:sldMk cId="818174664" sldId="3016"/>
        </pc:sldMkLst>
      </pc:sldChg>
      <pc:sldChg chg="addSp modSp add mod">
        <pc:chgData name="Stefania Farinon" userId="8904544a-b63c-45aa-8ae4-015ed5536e67" providerId="ADAL" clId="{340D1524-7730-4A2B-B5B0-E5458DFF8611}" dt="2024-12-12T11:10:45.453" v="1878" actId="1076"/>
        <pc:sldMkLst>
          <pc:docMk/>
          <pc:sldMk cId="1248951299" sldId="3016"/>
        </pc:sldMkLst>
        <pc:picChg chg="add mod">
          <ac:chgData name="Stefania Farinon" userId="8904544a-b63c-45aa-8ae4-015ed5536e67" providerId="ADAL" clId="{340D1524-7730-4A2B-B5B0-E5458DFF8611}" dt="2024-12-12T11:10:45.453" v="1878" actId="1076"/>
          <ac:picMkLst>
            <pc:docMk/>
            <pc:sldMk cId="1248951299" sldId="3016"/>
            <ac:picMk id="3" creationId="{39506051-E3A0-FB50-BCF6-2CF6EC54FBF4}"/>
          </ac:picMkLst>
        </pc:picChg>
      </pc:sldChg>
      <pc:sldChg chg="addSp modSp add mod">
        <pc:chgData name="Stefania Farinon" userId="8904544a-b63c-45aa-8ae4-015ed5536e67" providerId="ADAL" clId="{340D1524-7730-4A2B-B5B0-E5458DFF8611}" dt="2024-12-12T11:11:26.358" v="1886" actId="1076"/>
        <pc:sldMkLst>
          <pc:docMk/>
          <pc:sldMk cId="1452056181" sldId="3017"/>
        </pc:sldMkLst>
        <pc:picChg chg="add mod">
          <ac:chgData name="Stefania Farinon" userId="8904544a-b63c-45aa-8ae4-015ed5536e67" providerId="ADAL" clId="{340D1524-7730-4A2B-B5B0-E5458DFF8611}" dt="2024-12-12T11:11:26.358" v="1886" actId="1076"/>
          <ac:picMkLst>
            <pc:docMk/>
            <pc:sldMk cId="1452056181" sldId="3017"/>
            <ac:picMk id="3" creationId="{5EDA23E8-8DB8-BC87-D457-B91663268DB5}"/>
          </ac:picMkLst>
        </pc:picChg>
      </pc:sldChg>
      <pc:sldChg chg="addSp modSp add mod">
        <pc:chgData name="Stefania Farinon" userId="8904544a-b63c-45aa-8ae4-015ed5536e67" providerId="ADAL" clId="{340D1524-7730-4A2B-B5B0-E5458DFF8611}" dt="2024-12-12T11:11:55.426" v="1891" actId="14100"/>
        <pc:sldMkLst>
          <pc:docMk/>
          <pc:sldMk cId="652357985" sldId="3018"/>
        </pc:sldMkLst>
        <pc:picChg chg="add mod">
          <ac:chgData name="Stefania Farinon" userId="8904544a-b63c-45aa-8ae4-015ed5536e67" providerId="ADAL" clId="{340D1524-7730-4A2B-B5B0-E5458DFF8611}" dt="2024-12-12T11:11:55.426" v="1891" actId="14100"/>
          <ac:picMkLst>
            <pc:docMk/>
            <pc:sldMk cId="652357985" sldId="3018"/>
            <ac:picMk id="3" creationId="{18DF786F-2EBC-8873-1977-3721DC1061C3}"/>
          </ac:picMkLst>
        </pc:picChg>
      </pc:sldChg>
      <pc:sldChg chg="addSp delSp modSp add mod">
        <pc:chgData name="Stefania Farinon" userId="8904544a-b63c-45aa-8ae4-015ed5536e67" providerId="ADAL" clId="{340D1524-7730-4A2B-B5B0-E5458DFF8611}" dt="2024-12-12T11:12:23.138" v="1900" actId="14100"/>
        <pc:sldMkLst>
          <pc:docMk/>
          <pc:sldMk cId="4118915173" sldId="3019"/>
        </pc:sldMkLst>
        <pc:picChg chg="add del mod">
          <ac:chgData name="Stefania Farinon" userId="8904544a-b63c-45aa-8ae4-015ed5536e67" providerId="ADAL" clId="{340D1524-7730-4A2B-B5B0-E5458DFF8611}" dt="2024-12-12T11:11:19.420" v="1883" actId="21"/>
          <ac:picMkLst>
            <pc:docMk/>
            <pc:sldMk cId="4118915173" sldId="3019"/>
            <ac:picMk id="3" creationId="{5EDA23E8-8DB8-BC87-D457-B91663268DB5}"/>
          </ac:picMkLst>
        </pc:picChg>
        <pc:picChg chg="add mod">
          <ac:chgData name="Stefania Farinon" userId="8904544a-b63c-45aa-8ae4-015ed5536e67" providerId="ADAL" clId="{340D1524-7730-4A2B-B5B0-E5458DFF8611}" dt="2024-12-12T11:12:23.138" v="1900" actId="14100"/>
          <ac:picMkLst>
            <pc:docMk/>
            <pc:sldMk cId="4118915173" sldId="3019"/>
            <ac:picMk id="8" creationId="{1A61A0B6-4130-9B2F-3041-540DD793A987}"/>
          </ac:picMkLst>
        </pc:picChg>
      </pc:sldChg>
      <pc:sldChg chg="addSp modSp add mod">
        <pc:chgData name="Stefania Farinon" userId="8904544a-b63c-45aa-8ae4-015ed5536e67" providerId="ADAL" clId="{340D1524-7730-4A2B-B5B0-E5458DFF8611}" dt="2024-12-12T11:12:40.826" v="1905" actId="14100"/>
        <pc:sldMkLst>
          <pc:docMk/>
          <pc:sldMk cId="340813763" sldId="3020"/>
        </pc:sldMkLst>
        <pc:picChg chg="add mod">
          <ac:chgData name="Stefania Farinon" userId="8904544a-b63c-45aa-8ae4-015ed5536e67" providerId="ADAL" clId="{340D1524-7730-4A2B-B5B0-E5458DFF8611}" dt="2024-12-12T11:12:40.826" v="1905" actId="14100"/>
          <ac:picMkLst>
            <pc:docMk/>
            <pc:sldMk cId="340813763" sldId="3020"/>
            <ac:picMk id="3" creationId="{23CCC110-B4C3-8F05-9AC4-2F11FF824709}"/>
          </ac:picMkLst>
        </pc:picChg>
      </pc:sldChg>
      <pc:sldChg chg="addSp modSp add mod">
        <pc:chgData name="Stefania Farinon" userId="8904544a-b63c-45aa-8ae4-015ed5536e67" providerId="ADAL" clId="{340D1524-7730-4A2B-B5B0-E5458DFF8611}" dt="2024-12-12T11:16:44.533" v="1974" actId="14861"/>
        <pc:sldMkLst>
          <pc:docMk/>
          <pc:sldMk cId="2021976621" sldId="3021"/>
        </pc:sldMkLst>
        <pc:spChg chg="add mod">
          <ac:chgData name="Stefania Farinon" userId="8904544a-b63c-45aa-8ae4-015ed5536e67" providerId="ADAL" clId="{340D1524-7730-4A2B-B5B0-E5458DFF8611}" dt="2024-12-12T11:16:44.533" v="1974" actId="14861"/>
          <ac:spMkLst>
            <pc:docMk/>
            <pc:sldMk cId="2021976621" sldId="3021"/>
            <ac:spMk id="7" creationId="{47B53F5D-CA3B-C2B1-D2E0-B91477D8E752}"/>
          </ac:spMkLst>
        </pc:spChg>
        <pc:picChg chg="add mod">
          <ac:chgData name="Stefania Farinon" userId="8904544a-b63c-45aa-8ae4-015ed5536e67" providerId="ADAL" clId="{340D1524-7730-4A2B-B5B0-E5458DFF8611}" dt="2024-12-12T11:13:05.452" v="1910" actId="14100"/>
          <ac:picMkLst>
            <pc:docMk/>
            <pc:sldMk cId="2021976621" sldId="3021"/>
            <ac:picMk id="3" creationId="{F204CF2F-6AF0-9DC1-269D-EE27ECD18892}"/>
          </ac:picMkLst>
        </pc:picChg>
      </pc:sldChg>
      <pc:sldChg chg="addSp modSp add mod">
        <pc:chgData name="Stefania Farinon" userId="8904544a-b63c-45aa-8ae4-015ed5536e67" providerId="ADAL" clId="{340D1524-7730-4A2B-B5B0-E5458DFF8611}" dt="2024-12-12T11:13:25.388" v="1915" actId="14100"/>
        <pc:sldMkLst>
          <pc:docMk/>
          <pc:sldMk cId="952306981" sldId="3022"/>
        </pc:sldMkLst>
        <pc:picChg chg="add mod">
          <ac:chgData name="Stefania Farinon" userId="8904544a-b63c-45aa-8ae4-015ed5536e67" providerId="ADAL" clId="{340D1524-7730-4A2B-B5B0-E5458DFF8611}" dt="2024-12-12T11:13:25.388" v="1915" actId="14100"/>
          <ac:picMkLst>
            <pc:docMk/>
            <pc:sldMk cId="952306981" sldId="3022"/>
            <ac:picMk id="3" creationId="{08DAE7F3-BCCB-43BD-447F-FC5F7E1C1639}"/>
          </ac:picMkLst>
        </pc:picChg>
      </pc:sldChg>
      <pc:sldChg chg="addSp modSp add mod">
        <pc:chgData name="Stefania Farinon" userId="8904544a-b63c-45aa-8ae4-015ed5536e67" providerId="ADAL" clId="{340D1524-7730-4A2B-B5B0-E5458DFF8611}" dt="2024-12-12T11:13:40.332" v="1920" actId="14100"/>
        <pc:sldMkLst>
          <pc:docMk/>
          <pc:sldMk cId="1927267049" sldId="3023"/>
        </pc:sldMkLst>
        <pc:picChg chg="add mod">
          <ac:chgData name="Stefania Farinon" userId="8904544a-b63c-45aa-8ae4-015ed5536e67" providerId="ADAL" clId="{340D1524-7730-4A2B-B5B0-E5458DFF8611}" dt="2024-12-12T11:13:40.332" v="1920" actId="14100"/>
          <ac:picMkLst>
            <pc:docMk/>
            <pc:sldMk cId="1927267049" sldId="3023"/>
            <ac:picMk id="3" creationId="{ACC247C7-02F6-FFD8-7FFA-5F2CB02A05CB}"/>
          </ac:picMkLst>
        </pc:picChg>
      </pc:sldChg>
      <pc:sldChg chg="addSp delSp modSp new mod">
        <pc:chgData name="Stefania Farinon" userId="8904544a-b63c-45aa-8ae4-015ed5536e67" providerId="ADAL" clId="{340D1524-7730-4A2B-B5B0-E5458DFF8611}" dt="2024-12-12T11:14:10.397" v="1928" actId="14100"/>
        <pc:sldMkLst>
          <pc:docMk/>
          <pc:sldMk cId="338842663" sldId="3024"/>
        </pc:sldMkLst>
        <pc:spChg chg="del">
          <ac:chgData name="Stefania Farinon" userId="8904544a-b63c-45aa-8ae4-015ed5536e67" providerId="ADAL" clId="{340D1524-7730-4A2B-B5B0-E5458DFF8611}" dt="2024-12-12T11:14:02.897" v="1923" actId="478"/>
          <ac:spMkLst>
            <pc:docMk/>
            <pc:sldMk cId="338842663" sldId="3024"/>
            <ac:spMk id="2" creationId="{468166D7-5B0C-7B57-1100-F9B697116538}"/>
          </ac:spMkLst>
        </pc:spChg>
        <pc:spChg chg="del">
          <ac:chgData name="Stefania Farinon" userId="8904544a-b63c-45aa-8ae4-015ed5536e67" providerId="ADAL" clId="{340D1524-7730-4A2B-B5B0-E5458DFF8611}" dt="2024-12-12T11:14:01.496" v="1922" actId="478"/>
          <ac:spMkLst>
            <pc:docMk/>
            <pc:sldMk cId="338842663" sldId="3024"/>
            <ac:spMk id="3" creationId="{B0C8F61E-7E11-8A2F-30FE-CBC146A433EC}"/>
          </ac:spMkLst>
        </pc:spChg>
        <pc:picChg chg="add mod">
          <ac:chgData name="Stefania Farinon" userId="8904544a-b63c-45aa-8ae4-015ed5536e67" providerId="ADAL" clId="{340D1524-7730-4A2B-B5B0-E5458DFF8611}" dt="2024-12-12T11:14:10.397" v="1928" actId="14100"/>
          <ac:picMkLst>
            <pc:docMk/>
            <pc:sldMk cId="338842663" sldId="3024"/>
            <ac:picMk id="8" creationId="{89F4B65D-1161-3CFD-C497-8F8E9D812058}"/>
          </ac:picMkLst>
        </pc:picChg>
      </pc:sldChg>
      <pc:sldChg chg="addSp delSp modSp new mod">
        <pc:chgData name="Stefania Farinon" userId="8904544a-b63c-45aa-8ae4-015ed5536e67" providerId="ADAL" clId="{340D1524-7730-4A2B-B5B0-E5458DFF8611}" dt="2024-12-12T11:15:00.931" v="1937" actId="1035"/>
        <pc:sldMkLst>
          <pc:docMk/>
          <pc:sldMk cId="3150528626" sldId="3025"/>
        </pc:sldMkLst>
        <pc:spChg chg="del">
          <ac:chgData name="Stefania Farinon" userId="8904544a-b63c-45aa-8ae4-015ed5536e67" providerId="ADAL" clId="{340D1524-7730-4A2B-B5B0-E5458DFF8611}" dt="2024-12-12T11:14:36.826" v="1931" actId="478"/>
          <ac:spMkLst>
            <pc:docMk/>
            <pc:sldMk cId="3150528626" sldId="3025"/>
            <ac:spMk id="2" creationId="{0574F5F0-8322-E657-7C76-A385A798DD96}"/>
          </ac:spMkLst>
        </pc:spChg>
        <pc:spChg chg="del">
          <ac:chgData name="Stefania Farinon" userId="8904544a-b63c-45aa-8ae4-015ed5536e67" providerId="ADAL" clId="{340D1524-7730-4A2B-B5B0-E5458DFF8611}" dt="2024-12-12T11:14:35.906" v="1930" actId="478"/>
          <ac:spMkLst>
            <pc:docMk/>
            <pc:sldMk cId="3150528626" sldId="3025"/>
            <ac:spMk id="3" creationId="{BE0C2336-2C5D-DE22-9D2C-8DB58174FA2E}"/>
          </ac:spMkLst>
        </pc:spChg>
        <pc:picChg chg="add mod">
          <ac:chgData name="Stefania Farinon" userId="8904544a-b63c-45aa-8ae4-015ed5536e67" providerId="ADAL" clId="{340D1524-7730-4A2B-B5B0-E5458DFF8611}" dt="2024-12-12T11:15:00.931" v="1937" actId="1035"/>
          <ac:picMkLst>
            <pc:docMk/>
            <pc:sldMk cId="3150528626" sldId="3025"/>
            <ac:picMk id="8" creationId="{3D9A591E-F38D-3DC5-E96D-2738AA1B890C}"/>
          </ac:picMkLst>
        </pc:picChg>
      </pc:sldChg>
      <pc:sldChg chg="addSp delSp modSp new mod">
        <pc:chgData name="Stefania Farinon" userId="8904544a-b63c-45aa-8ae4-015ed5536e67" providerId="ADAL" clId="{340D1524-7730-4A2B-B5B0-E5458DFF8611}" dt="2024-12-12T11:38:23.999" v="2222" actId="1076"/>
        <pc:sldMkLst>
          <pc:docMk/>
          <pc:sldMk cId="3923942613" sldId="3026"/>
        </pc:sldMkLst>
        <pc:spChg chg="mod">
          <ac:chgData name="Stefania Farinon" userId="8904544a-b63c-45aa-8ae4-015ed5536e67" providerId="ADAL" clId="{340D1524-7730-4A2B-B5B0-E5458DFF8611}" dt="2024-12-12T11:38:23.999" v="2222" actId="1076"/>
          <ac:spMkLst>
            <pc:docMk/>
            <pc:sldMk cId="3923942613" sldId="3026"/>
            <ac:spMk id="2" creationId="{0D1A4476-E7B2-B939-D23D-9416F2CD8FFF}"/>
          </ac:spMkLst>
        </pc:spChg>
        <pc:spChg chg="del">
          <ac:chgData name="Stefania Farinon" userId="8904544a-b63c-45aa-8ae4-015ed5536e67" providerId="ADAL" clId="{340D1524-7730-4A2B-B5B0-E5458DFF8611}" dt="2024-12-12T11:34:27.912" v="2140" actId="478"/>
          <ac:spMkLst>
            <pc:docMk/>
            <pc:sldMk cId="3923942613" sldId="3026"/>
            <ac:spMk id="3" creationId="{CC532476-540D-5F3E-2BEA-BF0B34405035}"/>
          </ac:spMkLst>
        </pc:spChg>
        <pc:picChg chg="add mod modCrop">
          <ac:chgData name="Stefania Farinon" userId="8904544a-b63c-45aa-8ae4-015ed5536e67" providerId="ADAL" clId="{340D1524-7730-4A2B-B5B0-E5458DFF8611}" dt="2024-12-12T11:36:32.884" v="2173" actId="14100"/>
          <ac:picMkLst>
            <pc:docMk/>
            <pc:sldMk cId="3923942613" sldId="3026"/>
            <ac:picMk id="7" creationId="{119F06CA-2A24-7689-2770-6D67F831E8C6}"/>
          </ac:picMkLst>
        </pc:picChg>
        <pc:picChg chg="add mod">
          <ac:chgData name="Stefania Farinon" userId="8904544a-b63c-45aa-8ae4-015ed5536e67" providerId="ADAL" clId="{340D1524-7730-4A2B-B5B0-E5458DFF8611}" dt="2024-12-12T11:36:29.866" v="2172" actId="1038"/>
          <ac:picMkLst>
            <pc:docMk/>
            <pc:sldMk cId="3923942613" sldId="3026"/>
            <ac:picMk id="8" creationId="{F21FBBB3-DD71-8810-11C7-4FE177DD75BB}"/>
          </ac:picMkLst>
        </pc:picChg>
        <pc:picChg chg="add mod">
          <ac:chgData name="Stefania Farinon" userId="8904544a-b63c-45aa-8ae4-015ed5536e67" providerId="ADAL" clId="{340D1524-7730-4A2B-B5B0-E5458DFF8611}" dt="2024-12-12T11:36:09.270" v="2162" actId="14100"/>
          <ac:picMkLst>
            <pc:docMk/>
            <pc:sldMk cId="3923942613" sldId="3026"/>
            <ac:picMk id="9" creationId="{71BAED2F-A152-6C6B-2BD3-79EF350F4A3A}"/>
          </ac:picMkLst>
        </pc:picChg>
        <pc:picChg chg="add mod">
          <ac:chgData name="Stefania Farinon" userId="8904544a-b63c-45aa-8ae4-015ed5536e67" providerId="ADAL" clId="{340D1524-7730-4A2B-B5B0-E5458DFF8611}" dt="2024-12-12T11:36:23.477" v="2171" actId="1076"/>
          <ac:picMkLst>
            <pc:docMk/>
            <pc:sldMk cId="3923942613" sldId="3026"/>
            <ac:picMk id="10" creationId="{11687846-FB01-C9C9-242D-341F540B1497}"/>
          </ac:picMkLst>
        </pc:picChg>
      </pc:sldChg>
    </pc:docChg>
  </pc:docChgLst>
  <pc:docChgLst>
    <pc:chgData name="Stefania Farinon" userId="8904544a-b63c-45aa-8ae4-015ed5536e67" providerId="ADAL" clId="{2757B8C5-6CAD-4F3A-AC59-D6B2CCE1F057}"/>
    <pc:docChg chg="undo custSel addSld modSld">
      <pc:chgData name="Stefania Farinon" userId="8904544a-b63c-45aa-8ae4-015ed5536e67" providerId="ADAL" clId="{2757B8C5-6CAD-4F3A-AC59-D6B2CCE1F057}" dt="2024-06-27T12:35:44.355" v="27" actId="6549"/>
      <pc:docMkLst>
        <pc:docMk/>
      </pc:docMkLst>
      <pc:sldChg chg="addSp delSp modSp mod">
        <pc:chgData name="Stefania Farinon" userId="8904544a-b63c-45aa-8ae4-015ed5536e67" providerId="ADAL" clId="{2757B8C5-6CAD-4F3A-AC59-D6B2CCE1F057}" dt="2024-06-27T09:15:07.849" v="6" actId="1076"/>
        <pc:sldMkLst>
          <pc:docMk/>
          <pc:sldMk cId="6225890" sldId="949"/>
        </pc:sldMkLst>
      </pc:sldChg>
      <pc:sldChg chg="addSp delSp modSp add mod">
        <pc:chgData name="Stefania Farinon" userId="8904544a-b63c-45aa-8ae4-015ed5536e67" providerId="ADAL" clId="{2757B8C5-6CAD-4F3A-AC59-D6B2CCE1F057}" dt="2024-06-27T12:33:29.187" v="25" actId="20577"/>
        <pc:sldMkLst>
          <pc:docMk/>
          <pc:sldMk cId="2946006967" sldId="1199"/>
        </pc:sldMkLst>
      </pc:sldChg>
      <pc:sldChg chg="modSp mod">
        <pc:chgData name="Stefania Farinon" userId="8904544a-b63c-45aa-8ae4-015ed5536e67" providerId="ADAL" clId="{2757B8C5-6CAD-4F3A-AC59-D6B2CCE1F057}" dt="2024-06-27T12:35:44.355" v="27" actId="6549"/>
        <pc:sldMkLst>
          <pc:docMk/>
          <pc:sldMk cId="3604747434" sldId="299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17-Dec-24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8743768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BD85A3-89B1-F116-78D1-C8DC51F0E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174398-12D9-0524-5F74-22ED74F7D9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3E2B55D-66EE-56DB-491B-E2224C495880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647A8552-712F-F458-AB17-1A53BBD8326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07266" y="136524"/>
            <a:ext cx="1432684" cy="9022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9174017-F067-95B4-D675-9A22D1D3940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604381" y="178327"/>
            <a:ext cx="902286" cy="8961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" y="1333144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CERN/INFN meeting</a:t>
            </a:r>
            <a:br>
              <a:rPr lang="en-US" sz="3200" dirty="0"/>
            </a:br>
            <a:r>
              <a:rPr lang="en-US" noProof="0" dirty="0" err="1"/>
              <a:t>FalconD</a:t>
            </a:r>
            <a:r>
              <a:rPr lang="en-US" noProof="0" dirty="0"/>
              <a:t> status ¶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872386" y="477892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Date: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872385" y="413496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Author: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2A369D-803C-397D-4889-2BDB74AFFE9C}"/>
              </a:ext>
            </a:extLst>
          </p:cNvPr>
          <p:cNvSpPr txBox="1"/>
          <p:nvPr/>
        </p:nvSpPr>
        <p:spPr>
          <a:xfrm>
            <a:off x="1980380" y="413496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S. Farinon</a:t>
            </a:r>
            <a:endParaRPr lang="en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959858-1941-E837-5DD3-798303156DF5}"/>
              </a:ext>
            </a:extLst>
          </p:cNvPr>
          <p:cNvSpPr txBox="1"/>
          <p:nvPr/>
        </p:nvSpPr>
        <p:spPr>
          <a:xfrm>
            <a:off x="1980380" y="4778926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December 17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pic>
        <p:nvPicPr>
          <p:cNvPr id="12" name="Picture 11" descr="A circular object with a circular design&#10;&#10;Description automatically generated">
            <a:extLst>
              <a:ext uri="{FF2B5EF4-FFF2-40B4-BE49-F238E27FC236}">
                <a16:creationId xmlns:a16="http://schemas.microsoft.com/office/drawing/2014/main" id="{78C77D10-CF80-1E5F-BD89-46B8A9EE24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078" y="1126837"/>
            <a:ext cx="6067385" cy="607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1E2AF-ADC4-805A-613D-FF76111FE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C889C-0982-B7BE-CECA-20A848CEB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" y="1333144"/>
            <a:ext cx="8755322" cy="3161944"/>
          </a:xfrm>
        </p:spPr>
        <p:txBody>
          <a:bodyPr>
            <a:normAutofit/>
          </a:bodyPr>
          <a:lstStyle/>
          <a:p>
            <a:pPr algn="ctr"/>
            <a:br>
              <a:rPr lang="en-US" sz="3200" dirty="0"/>
            </a:br>
            <a:r>
              <a:rPr lang="en-US" noProof="0" dirty="0"/>
              <a:t>1</a:t>
            </a:r>
            <a:r>
              <a:rPr lang="en-US" baseline="30000" noProof="0" dirty="0"/>
              <a:t>st</a:t>
            </a:r>
            <a:r>
              <a:rPr lang="en-US" noProof="0" dirty="0"/>
              <a:t> winding test campaign @ASG ¶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F30DD6-5A6B-4939-D365-2EB0DA9567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B5E39B-74DE-0D52-9CA6-A21D552FCE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3155D-F858-37E6-329A-DA0EE8B946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54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BA1BA79D-2CCA-79FB-DD87-F79E0B6ADD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" y="0"/>
            <a:ext cx="11576870" cy="6840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43AB9-78A5-637E-DD7F-50C68314E6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70388-854E-4DCE-8AB5-A132CEAF7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EBFC3-F0E4-FFB5-1CE0-D6C1EF917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654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714D9-8BE0-DD6A-DA0C-10B6E2C78F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F03CD-EB55-1170-89EA-FD4CCC964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B9916-1B3A-9316-15C4-8CA62985D7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5A3C2A1-DAD2-95E4-434B-EA81F5291A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0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682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808B4-49DB-9452-5670-3D051BD6FD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78AD9-0713-09D7-FD58-8EE2ABDE51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CE7D6-CD15-D022-1C1E-F8C5B38F4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A collage of images of a machine&#10;&#10;Description automatically generated">
            <a:extLst>
              <a:ext uri="{FF2B5EF4-FFF2-40B4-BE49-F238E27FC236}">
                <a16:creationId xmlns:a16="http://schemas.microsoft.com/office/drawing/2014/main" id="{35A37B18-7A8F-DFB8-D22D-5BDEBB15F8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83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8302C-54F8-7F8C-C935-B25E38B6AF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FC7C2-7415-A7B6-2BFA-54CA03BF0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278BB-4D11-755C-E51D-D978667C7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 descr="A collage of images of a machine&#10;&#10;Description automatically generated">
            <a:extLst>
              <a:ext uri="{FF2B5EF4-FFF2-40B4-BE49-F238E27FC236}">
                <a16:creationId xmlns:a16="http://schemas.microsoft.com/office/drawing/2014/main" id="{14F31DD7-6921-4130-DF59-C39983825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" y="1800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91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08744-FF2A-40A1-7646-650374D4C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1A8F01-5B46-CD1F-2EAB-143CDE8844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E989F-E62A-FF7E-9EFA-24F62A95C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5A127-15C5-3C84-193B-F15214E029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2" descr="A collage of images of a machine&#10;&#10;Description automatically generated">
            <a:extLst>
              <a:ext uri="{FF2B5EF4-FFF2-40B4-BE49-F238E27FC236}">
                <a16:creationId xmlns:a16="http://schemas.microsoft.com/office/drawing/2014/main" id="{39506051-E3A0-FB50-BCF6-2CF6EC54FB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8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951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D334B5-3435-6152-6FC3-F394298D9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32589-CBDA-83A9-A847-1B2B40A4E7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CFC66-325B-A476-465E-90BD569459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41614-EECB-58ED-FEBC-EDC0D1EB1B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 descr="A collage of images of a person working on a machine&#10;&#10;Description automatically generated">
            <a:extLst>
              <a:ext uri="{FF2B5EF4-FFF2-40B4-BE49-F238E27FC236}">
                <a16:creationId xmlns:a16="http://schemas.microsoft.com/office/drawing/2014/main" id="{5EDA23E8-8DB8-BC87-D457-B91663268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056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76DF5-8AD6-5313-EEEF-5C479E76D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04BDB-7098-858D-34D6-1129323546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8107C-816E-7309-E227-D7C89CF88A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83F4B-9B3B-23D7-EAF3-403789129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2" descr="A collage of images of a machine&#10;&#10;Description automatically generated">
            <a:extLst>
              <a:ext uri="{FF2B5EF4-FFF2-40B4-BE49-F238E27FC236}">
                <a16:creationId xmlns:a16="http://schemas.microsoft.com/office/drawing/2014/main" id="{18DF786F-2EBC-8873-1977-3721DC106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579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9292F-B953-6D29-4617-015F23ABB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6E5B-DB9F-8579-2CF0-BEAD69BE8B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42723-4E6D-098E-5557-7ECF10D165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107D8-2D31-E8DA-0BEA-E624BD556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1A61A0B6-4130-9B2F-3041-540DD793A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15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A10B5-FDB1-650A-2370-A3897DAF0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F3015-12A9-B709-99B1-E1F066C35D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EE20D-66C3-10B9-4FB4-1D4EB05FBB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43E8C-CD42-16B5-4A48-656D728C22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23CCC110-B4C3-8F05-9AC4-2F11FF8247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3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3ABE2-2E79-9C2A-CC8B-B5214D668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brief history of </a:t>
            </a:r>
            <a:r>
              <a:rPr lang="en-US" dirty="0" err="1"/>
              <a:t>FalconD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E939EA-BDBC-C157-662C-F1129BF9AD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CABCDD-DC07-AE33-D692-D71E4559E0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A509D-D5C9-E5F6-FA91-717F78A3A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30A251-F925-3A4D-06FD-90573A55AB8B}"/>
              </a:ext>
            </a:extLst>
          </p:cNvPr>
          <p:cNvSpPr txBox="1">
            <a:spLocks/>
          </p:cNvSpPr>
          <p:nvPr/>
        </p:nvSpPr>
        <p:spPr>
          <a:xfrm>
            <a:off x="609600" y="1322832"/>
            <a:ext cx="11295707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 err="1"/>
              <a:t>FalconD</a:t>
            </a:r>
            <a:r>
              <a:rPr lang="en-US" noProof="0" dirty="0"/>
              <a:t> is a 5-year program developed under the CERN/INFN KE 4102 agreement, signed in October 2018.</a:t>
            </a:r>
          </a:p>
          <a:p>
            <a:r>
              <a:rPr lang="en-US" dirty="0"/>
              <a:t>The total value of the agreement is 5.8 M€, of which:</a:t>
            </a:r>
          </a:p>
          <a:p>
            <a:pPr lvl="1"/>
            <a:r>
              <a:rPr lang="en-US" dirty="0"/>
              <a:t>3050 k€ INFN contribution</a:t>
            </a:r>
          </a:p>
          <a:p>
            <a:pPr lvl="1"/>
            <a:r>
              <a:rPr lang="en-US" dirty="0"/>
              <a:t>2750 k€ CERN contribution (in kind contribution of 1250 k€ + 1500 k€ cash)</a:t>
            </a:r>
          </a:p>
          <a:p>
            <a:r>
              <a:rPr lang="en-US" dirty="0"/>
              <a:t>The initial scope of the project was the development and production of  a 16 T 4-layer cos-theta Nb</a:t>
            </a:r>
            <a:r>
              <a:rPr lang="en-US" baseline="-25000" dirty="0"/>
              <a:t>3</a:t>
            </a:r>
            <a:r>
              <a:rPr lang="en-US" dirty="0"/>
              <a:t>Sn short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111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EE85D-74BA-3952-9FFB-B648DF1F8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8945E-CA13-F62C-0833-D258CB49FD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B1129-0A67-A8FF-7BA5-3B062C0FE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F4D05-B02C-944F-C743-5AE70C140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204CF2F-6AF0-9DC1-269D-EE27ECD18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5" y="0"/>
            <a:ext cx="11576869" cy="68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7B53F5D-CA3B-C2B1-D2E0-B91477D8E752}"/>
              </a:ext>
            </a:extLst>
          </p:cNvPr>
          <p:cNvSpPr txBox="1"/>
          <p:nvPr/>
        </p:nvSpPr>
        <p:spPr>
          <a:xfrm>
            <a:off x="7550590" y="2589291"/>
            <a:ext cx="2489703" cy="584775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/>
              <a:t>Nb</a:t>
            </a:r>
            <a:r>
              <a:rPr lang="en-US" sz="3200" baseline="-25000" dirty="0"/>
              <a:t>3</a:t>
            </a:r>
            <a:r>
              <a:rPr lang="en-US" sz="3200" dirty="0"/>
              <a:t>Sn cable</a:t>
            </a:r>
          </a:p>
        </p:txBody>
      </p:sp>
    </p:spTree>
    <p:extLst>
      <p:ext uri="{BB962C8B-B14F-4D97-AF65-F5344CB8AC3E}">
        <p14:creationId xmlns:p14="http://schemas.microsoft.com/office/powerpoint/2010/main" val="2021976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7914F-C1AA-1085-34B7-159681A0C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403F7-7EC5-EA21-28DB-AD0DB3F0DC6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321FA-7C7F-027B-F9CC-F12059C74F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CFF75-2F71-8ACB-84E2-DD5C86B2C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 descr="A collage of several images of a machine&#10;&#10;Description automatically generated">
            <a:extLst>
              <a:ext uri="{FF2B5EF4-FFF2-40B4-BE49-F238E27FC236}">
                <a16:creationId xmlns:a16="http://schemas.microsoft.com/office/drawing/2014/main" id="{08DAE7F3-BCCB-43BD-447F-FC5F7E1C16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306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FC1D3A-6366-E75D-BD51-BB33400FB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F730D-634E-CCCB-0DA8-B2E958CB87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95FBC-62B7-B39A-C131-872495971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BF803-EDAF-2422-B88A-97DBB46114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 descr="A collage of images of a person working on a machine&#10;&#10;Description automatically generated">
            <a:extLst>
              <a:ext uri="{FF2B5EF4-FFF2-40B4-BE49-F238E27FC236}">
                <a16:creationId xmlns:a16="http://schemas.microsoft.com/office/drawing/2014/main" id="{ACC247C7-02F6-FFD8-7FFA-5F2CB02A05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69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267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263D9-ECD0-E9C6-14B5-6C65D3ED7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B0BC6-D751-7E52-850A-F96F06E24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A625E-7EEE-92AC-C055-0788F8D48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89F4B65D-1161-3CFD-C497-8F8E9D812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426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DD5FC-105B-4DAB-A15E-B253C6F1DB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876EC-07F5-9BA3-914F-96CEFFB634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FCDD9-1F19-62B6-073E-965D3AA14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 descr="A collage of images of a person working on a machine&#10;&#10;Description automatically generated">
            <a:extLst>
              <a:ext uri="{FF2B5EF4-FFF2-40B4-BE49-F238E27FC236}">
                <a16:creationId xmlns:a16="http://schemas.microsoft.com/office/drawing/2014/main" id="{3D9A591E-F38D-3DC5-E96D-2738AA1B89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48" y="-9053"/>
            <a:ext cx="11576869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528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F27D0-40D0-889A-7853-D2070A17F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55DFF-F734-B714-382C-3BF59072E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" y="1333144"/>
            <a:ext cx="8755322" cy="3161944"/>
          </a:xfrm>
        </p:spPr>
        <p:txBody>
          <a:bodyPr>
            <a:normAutofit/>
          </a:bodyPr>
          <a:lstStyle/>
          <a:p>
            <a:pPr algn="ctr"/>
            <a:br>
              <a:rPr lang="en-US" sz="3200" dirty="0"/>
            </a:br>
            <a:r>
              <a:rPr lang="en-US" noProof="0" dirty="0"/>
              <a:t>Mock up activity¶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7C51C8-A10C-75DB-255D-21D36C6514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0E8F1-D53F-217B-6285-2010A8596B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756DA3-6350-5D4B-1B65-E68D41E9DA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2282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2B068-4785-B9D2-C40F-21BAA7DEB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Mock-up</a:t>
            </a:r>
          </a:p>
        </p:txBody>
      </p:sp>
      <p:pic>
        <p:nvPicPr>
          <p:cNvPr id="10" name="Content Placeholder 9" descr="A drawing of a cylinder&#10;&#10;Description automatically generated">
            <a:extLst>
              <a:ext uri="{FF2B5EF4-FFF2-40B4-BE49-F238E27FC236}">
                <a16:creationId xmlns:a16="http://schemas.microsoft.com/office/drawing/2014/main" id="{CB5BCBBF-4A84-B354-4EC6-857252FB0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913" y="2818830"/>
            <a:ext cx="5175250" cy="338659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8B5-FAC3-7250-C6DC-7AB0D74C5C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05A8C-61CF-CF3F-E5C4-F2756797B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FE4A2-5483-47B2-6B8A-D06191DA7C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25F9A7-C17B-D04A-686D-03CDB75D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4914" y="0"/>
            <a:ext cx="4601921" cy="3429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59D450A-B7BD-66D1-4388-2CA83D01FBAC}"/>
              </a:ext>
            </a:extLst>
          </p:cNvPr>
          <p:cNvSpPr txBox="1">
            <a:spLocks/>
          </p:cNvSpPr>
          <p:nvPr/>
        </p:nvSpPr>
        <p:spPr>
          <a:xfrm>
            <a:off x="72428" y="984904"/>
            <a:ext cx="6364586" cy="5523769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mock-up is designed according to the specifications presented in the TDR and is a 500 mm long model of the central part of the magnet (~1 tons of weight) </a:t>
            </a:r>
          </a:p>
          <a:p>
            <a:pPr lvl="1"/>
            <a:r>
              <a:rPr lang="en-US" dirty="0"/>
              <a:t>https://indico.cern.ch/event/1086175/</a:t>
            </a:r>
          </a:p>
          <a:p>
            <a:r>
              <a:rPr lang="en-US" dirty="0"/>
              <a:t>It will be beneficial for </a:t>
            </a:r>
          </a:p>
          <a:p>
            <a:pPr lvl="1"/>
            <a:r>
              <a:rPr lang="en-US" dirty="0"/>
              <a:t>consolidating the mechanical finite element analysis to predict stress and strain conditions during the B&amp;K assembly and cooling (at 77 K). </a:t>
            </a:r>
          </a:p>
          <a:p>
            <a:pPr lvl="1"/>
            <a:r>
              <a:rPr lang="en-US" dirty="0"/>
              <a:t>studying the influence of mechanical tolerances on the mechanical system</a:t>
            </a:r>
          </a:p>
          <a:p>
            <a:pPr lvl="1"/>
            <a:r>
              <a:rPr lang="en-US" dirty="0"/>
              <a:t>determining the most efficient assembly sequence</a:t>
            </a:r>
          </a:p>
          <a:p>
            <a:pPr lvl="1"/>
            <a:r>
              <a:rPr lang="en-US" dirty="0"/>
              <a:t>providing training for personnel in B&amp;K assembly procedures. </a:t>
            </a:r>
          </a:p>
          <a:p>
            <a:r>
              <a:rPr lang="en-US" dirty="0"/>
              <a:t>INFN has already acquired the pump (8 channels) for the bladders.</a:t>
            </a:r>
          </a:p>
          <a:p>
            <a:r>
              <a:rPr lang="en-US" dirty="0"/>
              <a:t>CERN has already procured the short bladders.</a:t>
            </a:r>
          </a:p>
          <a:p>
            <a:r>
              <a:rPr lang="en-US" dirty="0"/>
              <a:t>The mock-up components are ready (last machining for hosting SGs will be performed the 1</a:t>
            </a:r>
            <a:r>
              <a:rPr lang="en-US" baseline="30000" dirty="0"/>
              <a:t>st</a:t>
            </a:r>
            <a:r>
              <a:rPr lang="en-US" dirty="0"/>
              <a:t> Jan. working week). </a:t>
            </a:r>
          </a:p>
          <a:p>
            <a:r>
              <a:rPr lang="en-US" dirty="0"/>
              <a:t>The activity will be performed between January and February next year.</a:t>
            </a:r>
          </a:p>
        </p:txBody>
      </p:sp>
    </p:spTree>
    <p:extLst>
      <p:ext uri="{BB962C8B-B14F-4D97-AF65-F5344CB8AC3E}">
        <p14:creationId xmlns:p14="http://schemas.microsoft.com/office/powerpoint/2010/main" val="36047474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A4476-E7B2-B939-D23D-9416F2CD8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8506"/>
            <a:ext cx="8117941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Assembly @ Genova Chemistry Department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AE8A15-AFD5-17E8-B74E-EFBFFF8D25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2EDCE-5ADE-300A-A4FE-8E5C881DBD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6D3DF-664D-4765-D53E-1AAB6F333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9F06CA-2A24-7689-2770-6D67F831E8C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4969"/>
          <a:stretch/>
        </p:blipFill>
        <p:spPr>
          <a:xfrm>
            <a:off x="181432" y="1716790"/>
            <a:ext cx="3901682" cy="29276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1FBBB3-DD71-8810-11C7-4FE177DD7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1878" y="1482553"/>
            <a:ext cx="2351088" cy="417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BAED2F-A152-6C6B-2BD3-79EF350F4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4037" y="1450863"/>
            <a:ext cx="2351088" cy="417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687846-FB01-C9C9-242D-341F540B14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8431" y="1450863"/>
            <a:ext cx="2351088" cy="41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4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8C915-C298-7217-4989-835509A7A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brief history of </a:t>
            </a:r>
            <a:r>
              <a:rPr lang="en-US" dirty="0" err="1"/>
              <a:t>FalconD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F9FF32-2219-173F-5163-21360CFCE6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F453-C72F-5A51-9C61-A8E69D603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36C3B2-2C62-DFCE-8D7D-6922DA1EAF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991F0E2-E584-4CB5-68D6-581D3BCC280D}"/>
              </a:ext>
            </a:extLst>
          </p:cNvPr>
          <p:cNvSpPr txBox="1">
            <a:spLocks/>
          </p:cNvSpPr>
          <p:nvPr/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</a:t>
            </a:r>
            <a:r>
              <a:rPr lang="en-US" noProof="0" dirty="0"/>
              <a:t>CERN/INFN KE 4102 agreement was formally revised in February 2023.</a:t>
            </a:r>
          </a:p>
          <a:p>
            <a:r>
              <a:rPr lang="en-US" dirty="0"/>
              <a:t>The total value of the agreement is now 6.15 M€, of which:</a:t>
            </a:r>
          </a:p>
          <a:p>
            <a:pPr lvl="1"/>
            <a:r>
              <a:rPr lang="en-US" dirty="0"/>
              <a:t>3050 k€ INFN contribution</a:t>
            </a:r>
          </a:p>
          <a:p>
            <a:pPr lvl="1"/>
            <a:r>
              <a:rPr lang="en-US" dirty="0"/>
              <a:t>3100 k€ CERN contribution (in kind contribution of 1600 k€ + 1500 k€ cash)</a:t>
            </a:r>
          </a:p>
          <a:p>
            <a:r>
              <a:rPr lang="en-US" dirty="0"/>
              <a:t>The project was re-scoped to the development and production of  a 12 T 2-layer cos-theta Nb</a:t>
            </a:r>
            <a:r>
              <a:rPr lang="en-US" baseline="-25000" dirty="0"/>
              <a:t>3</a:t>
            </a:r>
            <a:r>
              <a:rPr lang="en-US" dirty="0"/>
              <a:t>Sn short model</a:t>
            </a:r>
          </a:p>
          <a:p>
            <a:endParaRPr lang="en-US" noProof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979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0E947-02A0-9F07-EF8A-16A5A63D1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INFN contributions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0E28FA-3DE3-8CE0-AA4E-49C6FF37FE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C834D7-7923-4ED7-A60B-C908EB156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4A819-42C1-0CCB-9436-DD71608948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9999E46-F020-F293-662F-D67A5017CB00}"/>
              </a:ext>
            </a:extLst>
          </p:cNvPr>
          <p:cNvSpPr txBox="1">
            <a:spLocks/>
          </p:cNvSpPr>
          <p:nvPr/>
        </p:nvSpPr>
        <p:spPr>
          <a:xfrm>
            <a:off x="609600" y="1322832"/>
            <a:ext cx="10969139" cy="467019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Additional INFN contributions are:</a:t>
            </a:r>
          </a:p>
          <a:p>
            <a:pPr lvl="1"/>
            <a:r>
              <a:rPr lang="en-US" dirty="0"/>
              <a:t>Procurement of the HT furnace (800 k€)</a:t>
            </a:r>
          </a:p>
          <a:p>
            <a:pPr lvl="2"/>
            <a:r>
              <a:rPr lang="en-US" dirty="0"/>
              <a:t>installed at ASG but INFN property, will be moved to LASA after </a:t>
            </a:r>
            <a:r>
              <a:rPr lang="en-US" dirty="0" err="1"/>
              <a:t>FalconD</a:t>
            </a:r>
            <a:r>
              <a:rPr lang="en-US" dirty="0"/>
              <a:t> coil fabrication</a:t>
            </a:r>
          </a:p>
          <a:p>
            <a:pPr lvl="1"/>
            <a:r>
              <a:rPr lang="en-US" dirty="0"/>
              <a:t>2 additional Nb</a:t>
            </a:r>
            <a:r>
              <a:rPr lang="en-US" baseline="-25000" dirty="0"/>
              <a:t>3</a:t>
            </a:r>
            <a:r>
              <a:rPr lang="en-US" dirty="0"/>
              <a:t>Sn coils (300 k€)</a:t>
            </a:r>
          </a:p>
          <a:p>
            <a:pPr lvl="2"/>
            <a:r>
              <a:rPr lang="en-US" dirty="0"/>
              <a:t>the total number of coils to be fabricated is 1 dummy Cu coil and 7 Nb</a:t>
            </a:r>
            <a:r>
              <a:rPr lang="en-US" baseline="-25000" dirty="0"/>
              <a:t>3</a:t>
            </a:r>
            <a:r>
              <a:rPr lang="en-US" dirty="0"/>
              <a:t>Sn coil</a:t>
            </a:r>
          </a:p>
          <a:p>
            <a:pPr lvl="2"/>
            <a:r>
              <a:rPr lang="en-US" dirty="0"/>
              <a:t>This procurement saturates the maximum extra cost allowable on the contract (20% of 1.5 M€)</a:t>
            </a:r>
          </a:p>
        </p:txBody>
      </p:sp>
    </p:spTree>
    <p:extLst>
      <p:ext uri="{BB962C8B-B14F-4D97-AF65-F5344CB8AC3E}">
        <p14:creationId xmlns:p14="http://schemas.microsoft.com/office/powerpoint/2010/main" val="4139792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37307-DCE3-9AF2-8EC2-E1B5596B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Technical Coordinators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FEC7F-19C2-EC29-C32F-E914AC9BD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Davide Tommasini 		2018 – July 2020</a:t>
            </a:r>
          </a:p>
          <a:p>
            <a:r>
              <a:rPr lang="en-US" dirty="0"/>
              <a:t>Friedrich Lackner		July 2020 – December 2021</a:t>
            </a:r>
          </a:p>
          <a:p>
            <a:r>
              <a:rPr lang="en-US" dirty="0"/>
              <a:t>Diego Perini			January 2022 – January 2024</a:t>
            </a:r>
          </a:p>
          <a:p>
            <a:r>
              <a:rPr lang="en-US" dirty="0"/>
              <a:t>Arnaud Foussat		 February 2024 – today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9814E-FAD4-197C-E9AE-C6D50B3F347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B1AD5-2581-B94F-7C9D-86ED55ADE7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C8A8D-33E8-369B-FDFB-DA8BF9C5C3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392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90992-33D3-0038-D426-EF84CAD6E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the conductor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E5EB7-2ECB-BBDD-2721-E95CBA496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10768881" cy="4670196"/>
          </a:xfrm>
        </p:spPr>
        <p:txBody>
          <a:bodyPr/>
          <a:lstStyle/>
          <a:p>
            <a:r>
              <a:rPr lang="en-US" dirty="0"/>
              <a:t>Initial design (Sept. 2019)</a:t>
            </a:r>
            <a:br>
              <a:rPr lang="en-US" dirty="0"/>
            </a:br>
            <a:r>
              <a:rPr lang="en-US" dirty="0"/>
              <a:t>bore field 14 T</a:t>
            </a:r>
            <a:br>
              <a:rPr lang="en-US" dirty="0"/>
            </a:br>
            <a:r>
              <a:rPr lang="en-US" sz="2000" i="1" dirty="0" err="1"/>
              <a:t>R.Valente</a:t>
            </a:r>
            <a:r>
              <a:rPr lang="en-US" sz="2000" i="1" dirty="0"/>
              <a:t> et al., </a:t>
            </a:r>
            <a:br>
              <a:rPr lang="en-US" sz="2000" i="1" dirty="0"/>
            </a:br>
            <a:r>
              <a:rPr lang="en-US" sz="2000" i="1" dirty="0"/>
              <a:t>DOI 10.1109/TASC.2020.2972219</a:t>
            </a:r>
            <a:br>
              <a:rPr lang="en-US" sz="2000" i="1" dirty="0"/>
            </a:br>
            <a:endParaRPr lang="en-US" sz="2000" i="1" dirty="0"/>
          </a:p>
          <a:p>
            <a:r>
              <a:rPr lang="en-US" dirty="0" err="1"/>
              <a:t>FalconD</a:t>
            </a:r>
            <a:r>
              <a:rPr lang="en-US" dirty="0"/>
              <a:t> conductor specification given by CERN on October 19.</a:t>
            </a:r>
          </a:p>
          <a:p>
            <a:r>
              <a:rPr lang="en-US" dirty="0"/>
              <a:t>Since 2020, bore field reduced to 12 T, with 14 T ultimate field.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B45B0-71D1-0656-CE00-601CDE7212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41B4F-F683-9346-ABF2-473C473B2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9375C-B1BF-76B5-E74D-E878B61D93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BE0AA8-4BDC-AE9B-922D-4A4173810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0368" y="1129655"/>
            <a:ext cx="2419688" cy="16194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74CFFB-C012-BDA6-C1DE-8C9CF728593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0056" y="798786"/>
            <a:ext cx="3048425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7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634E8-8F8A-EFEC-9CA0-9E06338F9F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4F6B6-6870-3EE0-3350-AD33186F1A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00B3A-E833-C5F8-1A83-F2EC3F2400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8A70EDF-2C48-0D7D-EC6C-F1D4C2353C71}"/>
              </a:ext>
            </a:extLst>
          </p:cNvPr>
          <p:cNvSpPr/>
          <p:nvPr/>
        </p:nvSpPr>
        <p:spPr>
          <a:xfrm>
            <a:off x="9578051" y="0"/>
            <a:ext cx="2613949" cy="12384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8AD47AD-67BB-11EF-456F-3B83EFE3A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271" y="99013"/>
            <a:ext cx="8336423" cy="6313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334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1E195-A733-54BC-BC94-31B5D4EE6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5C01A-0714-B06C-D88F-F92554178BA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2ABD4-0578-7529-32B5-01C1A6E77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E2BB0-C161-5354-9201-2D9D4EA9E8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C01549-4847-3329-A036-2BBC80871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28" y="1395250"/>
            <a:ext cx="12192000" cy="35832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8E50198-6841-21DA-C344-727746A730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65" y="5059618"/>
            <a:ext cx="10761552" cy="77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07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5634F-08D2-6681-4C4C-E495F4FB7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Tooling status (as of Dec. 2024)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5FCCA-DCC3-3A90-41A8-C6221D8A30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Step 1 to 4 completed, and tooling delivered</a:t>
            </a:r>
          </a:p>
          <a:p>
            <a:r>
              <a:rPr lang="en-US" dirty="0"/>
              <a:t>Step 5 to 7: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Any modifications to the equipment for which there are already recorded progress can only result in economic impacts that need to be quantified.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B5679-D917-AE27-62CA-7FC59B7F40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2024.12.17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6774E-D011-E1DF-77CB-2C73C673C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Stefania Farinon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E0E24B-404E-5E57-A666-58209D0BE0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2D6A41-78A9-FBA5-7345-256CAED11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640" y="2314419"/>
            <a:ext cx="6239746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2037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e24f2763-0e71-4812-94ad-3b15b8174d77"/>
    <ds:schemaRef ds:uri="a6163950-ed7b-45ff-a88b-85d0d03db3b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63506</TotalTime>
  <Words>685</Words>
  <Application>Microsoft Office PowerPoint</Application>
  <PresentationFormat>Widescreen</PresentationFormat>
  <Paragraphs>140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HFM(4-3)</vt:lpstr>
      <vt:lpstr>CERN/INFN meeting FalconD status ¶</vt:lpstr>
      <vt:lpstr>A brief history of FalconD</vt:lpstr>
      <vt:lpstr>A brief history of FalconD</vt:lpstr>
      <vt:lpstr>Additional INFN contributions</vt:lpstr>
      <vt:lpstr>CERN Technical Coordinators</vt:lpstr>
      <vt:lpstr>Choice of the conductor</vt:lpstr>
      <vt:lpstr>PowerPoint Presentation</vt:lpstr>
      <vt:lpstr>Deliverables </vt:lpstr>
      <vt:lpstr>Tooling status (as of Dec. 2024)</vt:lpstr>
      <vt:lpstr> 1st winding test campaign @ASG ¶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Mock up activity¶</vt:lpstr>
      <vt:lpstr>Mock-up</vt:lpstr>
      <vt:lpstr>Assembly @ Genova Chemistry Department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Stefania Farinon</cp:lastModifiedBy>
  <cp:revision>865</cp:revision>
  <cp:lastPrinted>2022-04-29T08:24:36Z</cp:lastPrinted>
  <dcterms:created xsi:type="dcterms:W3CDTF">2012-11-30T11:04:26Z</dcterms:created>
  <dcterms:modified xsi:type="dcterms:W3CDTF">2024-12-17T11:39:11Z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