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56" r:id="rId7"/>
    <p:sldId id="262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e Strandlie" userId="aa2d204a-8aa3-484e-a3b3-103db7daa5f6" providerId="ADAL" clId="{AC2A392B-B18B-4EF0-8A34-28E1CA525DCB}"/>
    <pc:docChg chg="custSel modSld">
      <pc:chgData name="Are Strandlie" userId="aa2d204a-8aa3-484e-a3b3-103db7daa5f6" providerId="ADAL" clId="{AC2A392B-B18B-4EF0-8A34-28E1CA525DCB}" dt="2024-12-06T09:52:51.214" v="268" actId="20577"/>
      <pc:docMkLst>
        <pc:docMk/>
      </pc:docMkLst>
      <pc:sldChg chg="modSp mod">
        <pc:chgData name="Are Strandlie" userId="aa2d204a-8aa3-484e-a3b3-103db7daa5f6" providerId="ADAL" clId="{AC2A392B-B18B-4EF0-8A34-28E1CA525DCB}" dt="2024-12-06T09:52:51.214" v="268" actId="20577"/>
        <pc:sldMkLst>
          <pc:docMk/>
          <pc:sldMk cId="185073096" sldId="256"/>
        </pc:sldMkLst>
        <pc:spChg chg="mod">
          <ac:chgData name="Are Strandlie" userId="aa2d204a-8aa3-484e-a3b3-103db7daa5f6" providerId="ADAL" clId="{AC2A392B-B18B-4EF0-8A34-28E1CA525DCB}" dt="2024-12-06T09:52:51.214" v="268" actId="20577"/>
          <ac:spMkLst>
            <pc:docMk/>
            <pc:sldMk cId="185073096" sldId="256"/>
            <ac:spMk id="5" creationId="{56CFFA48-FD15-145E-E9F5-29C7B881080C}"/>
          </ac:spMkLst>
        </pc:spChg>
      </pc:sldChg>
    </pc:docChg>
  </pc:docChgLst>
  <pc:docChgLst>
    <pc:chgData name="Are Strandlie" userId="aa2d204a-8aa3-484e-a3b3-103db7daa5f6" providerId="ADAL" clId="{4F8CD1E8-87FB-4299-AF6E-168E6DDD1D09}"/>
    <pc:docChg chg="undo custSel addSld modSld sldOrd">
      <pc:chgData name="Are Strandlie" userId="aa2d204a-8aa3-484e-a3b3-103db7daa5f6" providerId="ADAL" clId="{4F8CD1E8-87FB-4299-AF6E-168E6DDD1D09}" dt="2024-12-13T10:51:26.246" v="1578" actId="1076"/>
      <pc:docMkLst>
        <pc:docMk/>
      </pc:docMkLst>
      <pc:sldChg chg="modSp mod">
        <pc:chgData name="Are Strandlie" userId="aa2d204a-8aa3-484e-a3b3-103db7daa5f6" providerId="ADAL" clId="{4F8CD1E8-87FB-4299-AF6E-168E6DDD1D09}" dt="2024-12-13T10:23:35.905" v="1553" actId="20577"/>
        <pc:sldMkLst>
          <pc:docMk/>
          <pc:sldMk cId="185073096" sldId="256"/>
        </pc:sldMkLst>
        <pc:spChg chg="mod">
          <ac:chgData name="Are Strandlie" userId="aa2d204a-8aa3-484e-a3b3-103db7daa5f6" providerId="ADAL" clId="{4F8CD1E8-87FB-4299-AF6E-168E6DDD1D09}" dt="2024-12-13T10:23:35.905" v="1553" actId="20577"/>
          <ac:spMkLst>
            <pc:docMk/>
            <pc:sldMk cId="185073096" sldId="256"/>
            <ac:spMk id="5" creationId="{56CFFA48-FD15-145E-E9F5-29C7B881080C}"/>
          </ac:spMkLst>
        </pc:spChg>
      </pc:sldChg>
      <pc:sldChg chg="modSp new mod ord">
        <pc:chgData name="Are Strandlie" userId="aa2d204a-8aa3-484e-a3b3-103db7daa5f6" providerId="ADAL" clId="{4F8CD1E8-87FB-4299-AF6E-168E6DDD1D09}" dt="2024-12-13T10:07:02.840" v="1533" actId="20577"/>
        <pc:sldMkLst>
          <pc:docMk/>
          <pc:sldMk cId="376976911" sldId="257"/>
        </pc:sldMkLst>
        <pc:spChg chg="mod">
          <ac:chgData name="Are Strandlie" userId="aa2d204a-8aa3-484e-a3b3-103db7daa5f6" providerId="ADAL" clId="{4F8CD1E8-87FB-4299-AF6E-168E6DDD1D09}" dt="2024-12-13T10:07:02.840" v="1533" actId="20577"/>
          <ac:spMkLst>
            <pc:docMk/>
            <pc:sldMk cId="376976911" sldId="257"/>
            <ac:spMk id="3" creationId="{6C20B07B-B6E5-03E0-134E-51A6D16C8518}"/>
          </ac:spMkLst>
        </pc:spChg>
      </pc:sldChg>
      <pc:sldChg chg="modSp new mod">
        <pc:chgData name="Are Strandlie" userId="aa2d204a-8aa3-484e-a3b3-103db7daa5f6" providerId="ADAL" clId="{4F8CD1E8-87FB-4299-AF6E-168E6DDD1D09}" dt="2024-12-13T09:32:37.377" v="1513" actId="20577"/>
        <pc:sldMkLst>
          <pc:docMk/>
          <pc:sldMk cId="1088529937" sldId="258"/>
        </pc:sldMkLst>
        <pc:spChg chg="mod">
          <ac:chgData name="Are Strandlie" userId="aa2d204a-8aa3-484e-a3b3-103db7daa5f6" providerId="ADAL" clId="{4F8CD1E8-87FB-4299-AF6E-168E6DDD1D09}" dt="2024-12-13T09:32:37.377" v="1513" actId="20577"/>
          <ac:spMkLst>
            <pc:docMk/>
            <pc:sldMk cId="1088529937" sldId="258"/>
            <ac:spMk id="3" creationId="{F9C38294-A402-E964-5D50-3F8018146A19}"/>
          </ac:spMkLst>
        </pc:spChg>
      </pc:sldChg>
      <pc:sldChg chg="addSp modSp new mod">
        <pc:chgData name="Are Strandlie" userId="aa2d204a-8aa3-484e-a3b3-103db7daa5f6" providerId="ADAL" clId="{4F8CD1E8-87FB-4299-AF6E-168E6DDD1D09}" dt="2024-12-13T09:00:02.493" v="758" actId="20577"/>
        <pc:sldMkLst>
          <pc:docMk/>
          <pc:sldMk cId="1050521426" sldId="259"/>
        </pc:sldMkLst>
        <pc:spChg chg="mod">
          <ac:chgData name="Are Strandlie" userId="aa2d204a-8aa3-484e-a3b3-103db7daa5f6" providerId="ADAL" clId="{4F8CD1E8-87FB-4299-AF6E-168E6DDD1D09}" dt="2024-12-13T09:00:02.493" v="758" actId="20577"/>
          <ac:spMkLst>
            <pc:docMk/>
            <pc:sldMk cId="1050521426" sldId="259"/>
            <ac:spMk id="3" creationId="{82E45B38-8FD6-DD80-097D-69C92490FE51}"/>
          </ac:spMkLst>
        </pc:spChg>
        <pc:picChg chg="add mod">
          <ac:chgData name="Are Strandlie" userId="aa2d204a-8aa3-484e-a3b3-103db7daa5f6" providerId="ADAL" clId="{4F8CD1E8-87FB-4299-AF6E-168E6DDD1D09}" dt="2024-12-13T08:47:54.729" v="728" actId="1076"/>
          <ac:picMkLst>
            <pc:docMk/>
            <pc:sldMk cId="1050521426" sldId="259"/>
            <ac:picMk id="5" creationId="{ABCD084B-10FF-9880-D61F-00CC67F9EF53}"/>
          </ac:picMkLst>
        </pc:picChg>
      </pc:sldChg>
      <pc:sldChg chg="addSp modSp new mod">
        <pc:chgData name="Are Strandlie" userId="aa2d204a-8aa3-484e-a3b3-103db7daa5f6" providerId="ADAL" clId="{4F8CD1E8-87FB-4299-AF6E-168E6DDD1D09}" dt="2024-12-13T09:10:19.745" v="1087" actId="20577"/>
        <pc:sldMkLst>
          <pc:docMk/>
          <pc:sldMk cId="3864760206" sldId="260"/>
        </pc:sldMkLst>
        <pc:spChg chg="mod">
          <ac:chgData name="Are Strandlie" userId="aa2d204a-8aa3-484e-a3b3-103db7daa5f6" providerId="ADAL" clId="{4F8CD1E8-87FB-4299-AF6E-168E6DDD1D09}" dt="2024-12-13T09:00:34.783" v="782" actId="20577"/>
          <ac:spMkLst>
            <pc:docMk/>
            <pc:sldMk cId="3864760206" sldId="260"/>
            <ac:spMk id="3" creationId="{A0F57CBF-3BFC-C281-7E67-CDBAED655814}"/>
          </ac:spMkLst>
        </pc:spChg>
        <pc:graphicFrameChg chg="add mod modGraphic">
          <ac:chgData name="Are Strandlie" userId="aa2d204a-8aa3-484e-a3b3-103db7daa5f6" providerId="ADAL" clId="{4F8CD1E8-87FB-4299-AF6E-168E6DDD1D09}" dt="2024-12-13T09:10:19.745" v="1087" actId="20577"/>
          <ac:graphicFrameMkLst>
            <pc:docMk/>
            <pc:sldMk cId="3864760206" sldId="260"/>
            <ac:graphicFrameMk id="4" creationId="{FD3CCA09-0A5F-A90F-D945-6FF14C96D0A3}"/>
          </ac:graphicFrameMkLst>
        </pc:graphicFrameChg>
      </pc:sldChg>
      <pc:sldChg chg="modSp new mod">
        <pc:chgData name="Are Strandlie" userId="aa2d204a-8aa3-484e-a3b3-103db7daa5f6" providerId="ADAL" clId="{4F8CD1E8-87FB-4299-AF6E-168E6DDD1D09}" dt="2024-12-13T09:37:51.009" v="1522" actId="20577"/>
        <pc:sldMkLst>
          <pc:docMk/>
          <pc:sldMk cId="1691298326" sldId="261"/>
        </pc:sldMkLst>
        <pc:spChg chg="mod">
          <ac:chgData name="Are Strandlie" userId="aa2d204a-8aa3-484e-a3b3-103db7daa5f6" providerId="ADAL" clId="{4F8CD1E8-87FB-4299-AF6E-168E6DDD1D09}" dt="2024-12-13T09:37:51.009" v="1522" actId="20577"/>
          <ac:spMkLst>
            <pc:docMk/>
            <pc:sldMk cId="1691298326" sldId="261"/>
            <ac:spMk id="3" creationId="{9BB00826-B2C3-8851-9C80-62527F9F99EC}"/>
          </ac:spMkLst>
        </pc:spChg>
      </pc:sldChg>
      <pc:sldChg chg="addSp delSp modSp new mod">
        <pc:chgData name="Are Strandlie" userId="aa2d204a-8aa3-484e-a3b3-103db7daa5f6" providerId="ADAL" clId="{4F8CD1E8-87FB-4299-AF6E-168E6DDD1D09}" dt="2024-12-13T10:51:26.246" v="1578" actId="1076"/>
        <pc:sldMkLst>
          <pc:docMk/>
          <pc:sldMk cId="3697863236" sldId="262"/>
        </pc:sldMkLst>
        <pc:spChg chg="mod">
          <ac:chgData name="Are Strandlie" userId="aa2d204a-8aa3-484e-a3b3-103db7daa5f6" providerId="ADAL" clId="{4F8CD1E8-87FB-4299-AF6E-168E6DDD1D09}" dt="2024-12-13T10:51:12.626" v="1575" actId="122"/>
          <ac:spMkLst>
            <pc:docMk/>
            <pc:sldMk cId="3697863236" sldId="262"/>
            <ac:spMk id="2" creationId="{7F73D182-9AFB-64ED-07A4-4A48B36FB75C}"/>
          </ac:spMkLst>
        </pc:spChg>
        <pc:spChg chg="del">
          <ac:chgData name="Are Strandlie" userId="aa2d204a-8aa3-484e-a3b3-103db7daa5f6" providerId="ADAL" clId="{4F8CD1E8-87FB-4299-AF6E-168E6DDD1D09}" dt="2024-12-13T10:50:44.889" v="1568" actId="22"/>
          <ac:spMkLst>
            <pc:docMk/>
            <pc:sldMk cId="3697863236" sldId="262"/>
            <ac:spMk id="3" creationId="{E60E04AA-B5CC-31C8-2112-FBFF7394D51A}"/>
          </ac:spMkLst>
        </pc:spChg>
        <pc:picChg chg="add mod ord">
          <ac:chgData name="Are Strandlie" userId="aa2d204a-8aa3-484e-a3b3-103db7daa5f6" providerId="ADAL" clId="{4F8CD1E8-87FB-4299-AF6E-168E6DDD1D09}" dt="2024-12-13T10:51:26.246" v="1578" actId="1076"/>
          <ac:picMkLst>
            <pc:docMk/>
            <pc:sldMk cId="3697863236" sldId="262"/>
            <ac:picMk id="5" creationId="{DC353787-C22E-656C-FAE9-A076B16A459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6E8D5-53F6-2A91-A0C1-A1556EC89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70746A-DC64-7BFE-D544-EB7709A2F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7486E4-5C22-2C03-DAB6-FB8FA7883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CD261-A39A-64DB-9159-AC74A22B5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69E38-4CB6-EB95-F9DA-CE57E8741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0731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25529-5912-E17E-4F54-8B7EA159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D1BEFC-71FB-7AC0-7C14-DA468FA4EC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8A8C8-9CA7-863E-C72F-FDE9221EF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A6E4E-E9E0-40BB-4F53-52CCD10F1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B575D-9C86-4E28-7AA9-82D660D3A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6267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5D0CF5-5497-1545-9149-058478316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F47371-C302-A09F-ED49-379ACEE24E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02661-7A48-E707-38EA-B66AC8BA9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12397-44FB-A808-3FCF-542567DB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BC62C-9BE9-0FD8-76F6-9FD643C76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8682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8EB87-6A5D-FD83-5B21-FD6BFB677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60172-66DB-4EBE-3DE1-E5F5E49B0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3D337-2437-F52B-8C9A-BE309A326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48DD1-4D77-3C1D-9E33-1D3333C8B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887E1-3541-782A-2F65-B418E41F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22809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D914E-A6F4-9DF5-77D3-E2582C29A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4F615-D7AB-1163-6DAD-FBA0FACAF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AC69C-9D29-B494-1263-4805D758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32941-407A-DD6F-F2AF-CF375CCE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2D00B-1792-7F8F-DB77-67CCB315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8781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5889B-8DE9-DDEF-C0FF-50A9DF86C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0C837-13A2-21DC-C3F8-B926B0572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28B196-27ED-2EC1-3680-E10FE5EDF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A0887-C81F-79E3-A842-E9DDE12D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54F57-60B6-BC9B-CF9F-F989244B5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2593F-626B-5526-981C-34A1E856A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521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3D43B-7380-A189-A1A7-2DCA35108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2BC90-6890-FDBC-7AD3-C7E76C337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D466E7-A99B-1D80-4AAD-BCC8D6AAFF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2291AB-6A3A-771A-F07F-FEAFC77982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277194-EB69-2508-003D-99F268EC36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A6DC7B-2631-0BD3-A76C-8E7623F81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157ADC-C106-7245-DD51-32306F75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DEBDF2-E27D-E79A-FEFF-A3FA839C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760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B8802-53BD-C6BB-86BB-57284E086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7D7321-AA55-42F0-6851-402B844C2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814978-D103-507E-D32B-F022E6FD5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29B013-0FA7-0495-549E-682EABDE0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1424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B5655-930F-40BF-FDF8-0DA82C923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EE2DE1-6FEA-57B0-5E7D-0271D8F2F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48A9F-EF38-AA8F-A12F-BCE98E0A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92068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08C41-B856-3417-5B6B-9E31E4F5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603F1-0CF1-EA42-6A7D-0C4F5FEED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3BEFC-C9FA-7314-294F-DE0D49158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0F6A8-EF2E-44C9-FDC2-FB9F8F459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B695EE-BD37-BC78-E20E-891AA3A34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36BD68-A73B-1A22-087B-E1BC2913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16320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483A9-7DC0-3F4A-5372-593DABF66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3A130-CC1C-F83C-7F94-5ACA04A51F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1B4F8D-75FE-7250-23CC-243735DDC4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2280A-3B7D-0269-343F-4356E8A8C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0B331-EA17-9A4D-8779-61C11AFAE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D367E6-2A18-1994-562A-18197CFEC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6250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04B5A-72B5-911C-8C57-EEF87B53B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118999-3C94-020A-FDF2-6D0833A61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010BE-578D-20D9-CA65-B2B15B653D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41B17B-6EFA-48E8-95F1-25B5B7ACF207}" type="datetimeFigureOut">
              <a:rPr lang="nb-NO" smtClean="0"/>
              <a:t>13.12.2024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D2F5B-87C8-FD74-8379-1E14D75A2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32A2F-7F95-3791-243A-461F7FE6B0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6B510F-528D-4F45-A9E4-176DA508567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294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AF8D-A283-D9F1-1A2E-E4CA0FAD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0B07B-B6E5-03E0-134E-51A6D16C8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Suggestion</a:t>
            </a:r>
            <a:r>
              <a:rPr lang="nb-NO" dirty="0"/>
              <a:t> for </a:t>
            </a:r>
            <a:r>
              <a:rPr lang="nb-NO" dirty="0" err="1"/>
              <a:t>further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description</a:t>
            </a:r>
            <a:endParaRPr lang="nb-NO" dirty="0"/>
          </a:p>
          <a:p>
            <a:pPr lvl="1"/>
            <a:r>
              <a:rPr lang="nb-NO" dirty="0" err="1"/>
              <a:t>Defined</a:t>
            </a:r>
            <a:r>
              <a:rPr lang="nb-NO" dirty="0"/>
              <a:t> </a:t>
            </a:r>
            <a:r>
              <a:rPr lang="nb-NO" dirty="0" err="1"/>
              <a:t>group</a:t>
            </a:r>
            <a:r>
              <a:rPr lang="nb-NO" dirty="0"/>
              <a:t> of persons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main</a:t>
            </a:r>
            <a:r>
              <a:rPr lang="nb-NO" dirty="0"/>
              <a:t> </a:t>
            </a:r>
            <a:r>
              <a:rPr lang="nb-NO" dirty="0" err="1"/>
              <a:t>responsibility</a:t>
            </a:r>
            <a:endParaRPr lang="nb-NO" dirty="0"/>
          </a:p>
          <a:p>
            <a:pPr lvl="1"/>
            <a:r>
              <a:rPr lang="nb-NO" dirty="0" err="1"/>
              <a:t>Identifying</a:t>
            </a:r>
            <a:r>
              <a:rPr lang="nb-NO" dirty="0"/>
              <a:t> </a:t>
            </a:r>
            <a:r>
              <a:rPr lang="nb-NO" dirty="0" err="1"/>
              <a:t>remaining</a:t>
            </a:r>
            <a:r>
              <a:rPr lang="nb-NO" dirty="0"/>
              <a:t> </a:t>
            </a:r>
            <a:r>
              <a:rPr lang="nb-NO" dirty="0" err="1"/>
              <a:t>work</a:t>
            </a:r>
            <a:r>
              <a:rPr lang="nb-NO" dirty="0"/>
              <a:t> to be done </a:t>
            </a:r>
            <a:r>
              <a:rPr lang="nb-NO" dirty="0" err="1"/>
              <a:t>plus</a:t>
            </a:r>
            <a:r>
              <a:rPr lang="nb-NO" dirty="0"/>
              <a:t> taking </a:t>
            </a:r>
            <a:r>
              <a:rPr lang="nb-NO" dirty="0" err="1"/>
              <a:t>comments</a:t>
            </a:r>
            <a:r>
              <a:rPr lang="nb-NO" dirty="0"/>
              <a:t> from </a:t>
            </a:r>
            <a:r>
              <a:rPr lang="nb-NO" dirty="0" err="1"/>
              <a:t>outside</a:t>
            </a:r>
            <a:r>
              <a:rPr lang="nb-NO" dirty="0"/>
              <a:t> </a:t>
            </a:r>
            <a:r>
              <a:rPr lang="nb-NO" dirty="0" err="1"/>
              <a:t>readers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account</a:t>
            </a:r>
            <a:endParaRPr lang="nb-NO" dirty="0"/>
          </a:p>
          <a:p>
            <a:pPr lvl="1"/>
            <a:r>
              <a:rPr lang="nb-NO" dirty="0" err="1"/>
              <a:t>Proposed</a:t>
            </a:r>
            <a:r>
              <a:rPr lang="nb-NO" dirty="0"/>
              <a:t> representatives from all </a:t>
            </a:r>
            <a:r>
              <a:rPr lang="nb-NO" dirty="0" err="1"/>
              <a:t>institutions</a:t>
            </a:r>
            <a:endParaRPr lang="nb-NO" dirty="0"/>
          </a:p>
          <a:p>
            <a:pPr lvl="2"/>
            <a:r>
              <a:rPr lang="nb-NO" dirty="0"/>
              <a:t>Therese/Steffen HVL</a:t>
            </a:r>
          </a:p>
          <a:p>
            <a:pPr lvl="2"/>
            <a:r>
              <a:rPr lang="nb-NO" dirty="0"/>
              <a:t>James/Eirik UiO</a:t>
            </a:r>
          </a:p>
          <a:p>
            <a:pPr lvl="2"/>
            <a:r>
              <a:rPr lang="nb-NO" dirty="0"/>
              <a:t>Ali/Are NTNU</a:t>
            </a:r>
          </a:p>
          <a:p>
            <a:pPr lvl="2"/>
            <a:r>
              <a:rPr lang="nb-NO" dirty="0"/>
              <a:t>Anna/Matthias UiB</a:t>
            </a:r>
          </a:p>
          <a:p>
            <a:pPr lvl="2"/>
            <a:r>
              <a:rPr lang="nb-NO" dirty="0"/>
              <a:t>Nadia/Ali/</a:t>
            </a:r>
            <a:r>
              <a:rPr lang="nb-NO" dirty="0" err="1"/>
              <a:t>Turgay</a:t>
            </a:r>
            <a:r>
              <a:rPr lang="nb-NO" dirty="0"/>
              <a:t> </a:t>
            </a:r>
            <a:r>
              <a:rPr lang="nb-NO" dirty="0" err="1"/>
              <a:t>UiA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697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61B1A-EDD8-ED23-F4AD-4FAE408F6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38294-A402-E964-5D50-3F8018146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Proposed</a:t>
            </a:r>
            <a:r>
              <a:rPr lang="nb-NO" dirty="0"/>
              <a:t> overall </a:t>
            </a:r>
            <a:r>
              <a:rPr lang="nb-NO" dirty="0" err="1"/>
              <a:t>structure</a:t>
            </a:r>
            <a:r>
              <a:rPr lang="nb-NO" dirty="0"/>
              <a:t> of </a:t>
            </a:r>
            <a:r>
              <a:rPr lang="nb-NO" dirty="0" err="1"/>
              <a:t>budget</a:t>
            </a:r>
            <a:r>
              <a:rPr lang="nb-NO" dirty="0"/>
              <a:t> (RCN </a:t>
            </a:r>
            <a:r>
              <a:rPr lang="nb-NO" dirty="0" err="1"/>
              <a:t>funding</a:t>
            </a:r>
            <a:r>
              <a:rPr lang="nb-NO" dirty="0"/>
              <a:t> part)</a:t>
            </a:r>
          </a:p>
          <a:p>
            <a:pPr lvl="1"/>
            <a:r>
              <a:rPr lang="nb-NO" b="1" dirty="0"/>
              <a:t>29</a:t>
            </a:r>
            <a:r>
              <a:rPr lang="nb-NO" dirty="0"/>
              <a:t> 3-years-equivalents </a:t>
            </a:r>
            <a:r>
              <a:rPr lang="nb-NO" dirty="0" err="1"/>
              <a:t>PhD</a:t>
            </a:r>
            <a:r>
              <a:rPr lang="nb-NO" dirty="0"/>
              <a:t>/</a:t>
            </a:r>
            <a:r>
              <a:rPr lang="nb-NO" dirty="0" err="1"/>
              <a:t>postdoc</a:t>
            </a:r>
            <a:r>
              <a:rPr lang="nb-NO" dirty="0"/>
              <a:t> </a:t>
            </a:r>
            <a:r>
              <a:rPr lang="nb-NO" dirty="0" err="1"/>
              <a:t>positions</a:t>
            </a:r>
            <a:r>
              <a:rPr lang="nb-NO" dirty="0"/>
              <a:t> (~130 MNOK)</a:t>
            </a:r>
          </a:p>
          <a:p>
            <a:pPr lvl="1"/>
            <a:r>
              <a:rPr lang="nb-NO" dirty="0"/>
              <a:t>Staff </a:t>
            </a:r>
            <a:r>
              <a:rPr lang="nb-NO" dirty="0" err="1"/>
              <a:t>hours</a:t>
            </a:r>
            <a:r>
              <a:rPr lang="nb-NO" dirty="0"/>
              <a:t> + 1 </a:t>
            </a:r>
            <a:r>
              <a:rPr lang="nb-NO" dirty="0" err="1"/>
              <a:t>prof</a:t>
            </a:r>
            <a:r>
              <a:rPr lang="nb-NO" dirty="0"/>
              <a:t> II (~33 MNOK)</a:t>
            </a:r>
          </a:p>
          <a:p>
            <a:pPr lvl="1"/>
            <a:r>
              <a:rPr lang="nb-NO" dirty="0"/>
              <a:t>Management (~19 MNOK)</a:t>
            </a:r>
          </a:p>
          <a:p>
            <a:pPr lvl="1"/>
            <a:r>
              <a:rPr lang="nb-NO" dirty="0" err="1"/>
              <a:t>Infrastructure</a:t>
            </a:r>
            <a:r>
              <a:rPr lang="nb-NO" dirty="0"/>
              <a:t> (~9 MNOK)</a:t>
            </a:r>
          </a:p>
          <a:p>
            <a:pPr lvl="1"/>
            <a:r>
              <a:rPr lang="nb-NO" dirty="0"/>
              <a:t>Travel (~5 MNOK)</a:t>
            </a:r>
          </a:p>
          <a:p>
            <a:pPr lvl="1"/>
            <a:r>
              <a:rPr lang="nb-NO" dirty="0"/>
              <a:t>Workshops/</a:t>
            </a:r>
            <a:r>
              <a:rPr lang="nb-NO" dirty="0" err="1"/>
              <a:t>collaboration</a:t>
            </a:r>
            <a:r>
              <a:rPr lang="nb-NO" dirty="0"/>
              <a:t>/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admin</a:t>
            </a:r>
            <a:r>
              <a:rPr lang="nb-NO" dirty="0"/>
              <a:t> (~4 MNOK)</a:t>
            </a:r>
          </a:p>
          <a:p>
            <a:r>
              <a:rPr lang="nb-NO" dirty="0"/>
              <a:t>Staff/management </a:t>
            </a:r>
            <a:r>
              <a:rPr lang="nb-NO" dirty="0" err="1"/>
              <a:t>costs</a:t>
            </a:r>
            <a:r>
              <a:rPr lang="nb-NO" dirty="0"/>
              <a:t> from RCN same as </a:t>
            </a:r>
            <a:r>
              <a:rPr lang="nb-NO" dirty="0" err="1"/>
              <a:t>PhD</a:t>
            </a:r>
            <a:r>
              <a:rPr lang="nb-NO" dirty="0"/>
              <a:t>/</a:t>
            </a:r>
            <a:r>
              <a:rPr lang="nb-NO" dirty="0" err="1"/>
              <a:t>postdoc</a:t>
            </a:r>
            <a:endParaRPr lang="nb-NO" dirty="0"/>
          </a:p>
          <a:p>
            <a:pPr lvl="1"/>
            <a:r>
              <a:rPr lang="nb-NO" dirty="0" err="1"/>
              <a:t>Additional</a:t>
            </a:r>
            <a:r>
              <a:rPr lang="nb-NO" dirty="0"/>
              <a:t> </a:t>
            </a:r>
            <a:r>
              <a:rPr lang="nb-NO" dirty="0" err="1"/>
              <a:t>costs</a:t>
            </a:r>
            <a:r>
              <a:rPr lang="nb-NO" dirty="0"/>
              <a:t> must be </a:t>
            </a:r>
            <a:r>
              <a:rPr lang="nb-NO" dirty="0" err="1"/>
              <a:t>covered</a:t>
            </a:r>
            <a:r>
              <a:rPr lang="nb-NO" dirty="0"/>
              <a:t> as </a:t>
            </a:r>
            <a:r>
              <a:rPr lang="nb-NO" dirty="0" err="1"/>
              <a:t>own</a:t>
            </a:r>
            <a:r>
              <a:rPr lang="nb-NO" dirty="0"/>
              <a:t> </a:t>
            </a:r>
            <a:r>
              <a:rPr lang="nb-NO" dirty="0" err="1"/>
              <a:t>contribution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8852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BF1F1-C2D1-A620-B7B0-FBEA3FCF6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45B38-8FD6-DD80-097D-69C92490F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Proposals</a:t>
            </a:r>
            <a:r>
              <a:rPr lang="nb-NO" dirty="0"/>
              <a:t> of #positions from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description</a:t>
            </a:r>
            <a:endParaRPr lang="nb-N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CD084B-10FF-9880-D61F-00CC67F9E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684" y="2614421"/>
            <a:ext cx="9306873" cy="31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521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3D7F0-8710-1B8F-5958-E1151B27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57CBF-3BFC-C281-7E67-CDBAED655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err="1"/>
              <a:t>Realistic</a:t>
            </a:r>
            <a:r>
              <a:rPr lang="nb-NO" dirty="0"/>
              <a:t> </a:t>
            </a:r>
            <a:r>
              <a:rPr lang="nb-NO" dirty="0" err="1"/>
              <a:t>proposal</a:t>
            </a:r>
            <a:endParaRPr lang="nb-NO" dirty="0"/>
          </a:p>
          <a:p>
            <a:endParaRPr lang="nb-NO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3CCA09-0A5F-A90F-D945-6FF14C96D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70976"/>
              </p:ext>
            </p:extLst>
          </p:nvPr>
        </p:nvGraphicFramePr>
        <p:xfrm>
          <a:off x="1454483" y="2461838"/>
          <a:ext cx="9248810" cy="3584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762">
                  <a:extLst>
                    <a:ext uri="{9D8B030D-6E8A-4147-A177-3AD203B41FA5}">
                      <a16:colId xmlns:a16="http://schemas.microsoft.com/office/drawing/2014/main" val="570718489"/>
                    </a:ext>
                  </a:extLst>
                </a:gridCol>
                <a:gridCol w="1849762">
                  <a:extLst>
                    <a:ext uri="{9D8B030D-6E8A-4147-A177-3AD203B41FA5}">
                      <a16:colId xmlns:a16="http://schemas.microsoft.com/office/drawing/2014/main" val="2554286252"/>
                    </a:ext>
                  </a:extLst>
                </a:gridCol>
                <a:gridCol w="1849762">
                  <a:extLst>
                    <a:ext uri="{9D8B030D-6E8A-4147-A177-3AD203B41FA5}">
                      <a16:colId xmlns:a16="http://schemas.microsoft.com/office/drawing/2014/main" val="695715287"/>
                    </a:ext>
                  </a:extLst>
                </a:gridCol>
                <a:gridCol w="1849762">
                  <a:extLst>
                    <a:ext uri="{9D8B030D-6E8A-4147-A177-3AD203B41FA5}">
                      <a16:colId xmlns:a16="http://schemas.microsoft.com/office/drawing/2014/main" val="1562471195"/>
                    </a:ext>
                  </a:extLst>
                </a:gridCol>
                <a:gridCol w="1849762">
                  <a:extLst>
                    <a:ext uri="{9D8B030D-6E8A-4147-A177-3AD203B41FA5}">
                      <a16:colId xmlns:a16="http://schemas.microsoft.com/office/drawing/2014/main" val="1372565343"/>
                    </a:ext>
                  </a:extLst>
                </a:gridCol>
              </a:tblGrid>
              <a:tr h="512115"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 err="1"/>
                        <a:t>Phd</a:t>
                      </a:r>
                      <a:r>
                        <a:rPr lang="nb-NO" dirty="0"/>
                        <a:t> RCN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 err="1"/>
                        <a:t>PhD</a:t>
                      </a:r>
                      <a:r>
                        <a:rPr lang="nb-NO" dirty="0"/>
                        <a:t> in-</a:t>
                      </a:r>
                      <a:r>
                        <a:rPr lang="nb-NO" dirty="0" err="1"/>
                        <a:t>kind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 err="1"/>
                        <a:t>Postdoc</a:t>
                      </a:r>
                      <a:r>
                        <a:rPr lang="nb-NO" dirty="0"/>
                        <a:t> RCN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 err="1"/>
                        <a:t>Postdoc</a:t>
                      </a:r>
                      <a:r>
                        <a:rPr lang="nb-NO" dirty="0"/>
                        <a:t> in-</a:t>
                      </a:r>
                      <a:r>
                        <a:rPr lang="nb-NO" dirty="0" err="1"/>
                        <a:t>kind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854935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HVL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694000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NTNU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21657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 err="1"/>
                        <a:t>UiA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072318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UiB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388881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UiO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681578"/>
                  </a:ext>
                </a:extLst>
              </a:tr>
              <a:tr h="512115"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15-16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0885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760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EE541-B8ED-FD03-02B0-D46915C81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00826-B2C3-8851-9C80-62527F9F9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002" y="1854501"/>
            <a:ext cx="10515600" cy="4351338"/>
          </a:xfrm>
        </p:spPr>
        <p:txBody>
          <a:bodyPr/>
          <a:lstStyle/>
          <a:p>
            <a:r>
              <a:rPr lang="nb-NO" dirty="0" err="1"/>
              <a:t>Next</a:t>
            </a:r>
            <a:r>
              <a:rPr lang="nb-NO" dirty="0"/>
              <a:t> </a:t>
            </a:r>
            <a:r>
              <a:rPr lang="nb-NO" dirty="0" err="1"/>
              <a:t>step</a:t>
            </a:r>
            <a:r>
              <a:rPr lang="nb-NO" dirty="0"/>
              <a:t>:</a:t>
            </a:r>
          </a:p>
          <a:p>
            <a:pPr lvl="1"/>
            <a:r>
              <a:rPr lang="nb-NO" dirty="0" err="1"/>
              <a:t>each</a:t>
            </a:r>
            <a:r>
              <a:rPr lang="nb-NO" dirty="0"/>
              <a:t> </a:t>
            </a:r>
            <a:r>
              <a:rPr lang="nb-NO" dirty="0" err="1"/>
              <a:t>institution</a:t>
            </a:r>
            <a:r>
              <a:rPr lang="nb-NO" dirty="0"/>
              <a:t> proposes </a:t>
            </a:r>
            <a:r>
              <a:rPr lang="nb-NO" b="1" dirty="0" err="1"/>
              <a:t>how</a:t>
            </a:r>
            <a:r>
              <a:rPr lang="nb-NO" b="1" dirty="0"/>
              <a:t> to </a:t>
            </a:r>
            <a:r>
              <a:rPr lang="nb-NO" b="1" dirty="0" err="1"/>
              <a:t>allocate</a:t>
            </a:r>
            <a:r>
              <a:rPr lang="nb-NO" b="1" dirty="0"/>
              <a:t> </a:t>
            </a:r>
            <a:r>
              <a:rPr lang="nb-NO" b="1" dirty="0" err="1"/>
              <a:t>personnel</a:t>
            </a:r>
            <a:r>
              <a:rPr lang="nb-NO" b="1" dirty="0"/>
              <a:t> </a:t>
            </a:r>
            <a:r>
              <a:rPr lang="nb-NO" b="1" dirty="0" err="1"/>
              <a:t>resources</a:t>
            </a:r>
            <a:r>
              <a:rPr lang="nb-NO" b="1" dirty="0"/>
              <a:t> in </a:t>
            </a:r>
            <a:r>
              <a:rPr lang="nb-NO" b="1" dirty="0" err="1"/>
              <a:t>the</a:t>
            </a:r>
            <a:r>
              <a:rPr lang="nb-NO" b="1" dirty="0"/>
              <a:t> different WPs (</a:t>
            </a:r>
            <a:r>
              <a:rPr lang="nb-NO" b="1" dirty="0" err="1"/>
              <a:t>requirement</a:t>
            </a:r>
            <a:r>
              <a:rPr lang="nb-NO" b="1" dirty="0"/>
              <a:t> for </a:t>
            </a:r>
            <a:r>
              <a:rPr lang="nb-NO" b="1" dirty="0" err="1"/>
              <a:t>the</a:t>
            </a:r>
            <a:r>
              <a:rPr lang="nb-NO" b="1" dirty="0"/>
              <a:t> RCN </a:t>
            </a:r>
            <a:r>
              <a:rPr lang="nb-NO" b="1" dirty="0" err="1"/>
              <a:t>application</a:t>
            </a:r>
            <a:r>
              <a:rPr lang="nb-NO" b="1" dirty="0"/>
              <a:t> portal)</a:t>
            </a:r>
          </a:p>
          <a:p>
            <a:pPr lvl="2"/>
            <a:r>
              <a:rPr lang="nb-NO" dirty="0" err="1"/>
              <a:t>PhDs</a:t>
            </a:r>
            <a:r>
              <a:rPr lang="nb-NO" dirty="0"/>
              <a:t>/</a:t>
            </a:r>
            <a:r>
              <a:rPr lang="nb-NO" dirty="0" err="1"/>
              <a:t>postdocs</a:t>
            </a:r>
            <a:r>
              <a:rPr lang="nb-NO" dirty="0"/>
              <a:t> (RCN and in-</a:t>
            </a:r>
            <a:r>
              <a:rPr lang="nb-NO" dirty="0" err="1"/>
              <a:t>kind</a:t>
            </a:r>
            <a:r>
              <a:rPr lang="nb-NO" dirty="0"/>
              <a:t>)</a:t>
            </a:r>
          </a:p>
          <a:p>
            <a:pPr lvl="2"/>
            <a:r>
              <a:rPr lang="nb-NO" dirty="0"/>
              <a:t>staff </a:t>
            </a:r>
            <a:r>
              <a:rPr lang="nb-NO" dirty="0" err="1"/>
              <a:t>hours</a:t>
            </a:r>
            <a:r>
              <a:rPr lang="nb-NO" dirty="0"/>
              <a:t> (RCN and in-</a:t>
            </a:r>
            <a:r>
              <a:rPr lang="nb-NO" dirty="0" err="1"/>
              <a:t>kind</a:t>
            </a:r>
            <a:r>
              <a:rPr lang="nb-NO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91298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197383C-376A-0D53-CB01-343C02F7D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CFFA48-FD15-145E-E9F5-29C7B8810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Collection of </a:t>
            </a:r>
            <a:r>
              <a:rPr lang="nb-NO" dirty="0" err="1"/>
              <a:t>LoI’s</a:t>
            </a:r>
            <a:r>
              <a:rPr lang="nb-NO" dirty="0"/>
              <a:t> </a:t>
            </a:r>
          </a:p>
          <a:p>
            <a:pPr lvl="1"/>
            <a:r>
              <a:rPr lang="nb-NO" dirty="0" err="1"/>
              <a:t>Industrial</a:t>
            </a:r>
            <a:r>
              <a:rPr lang="nb-NO" dirty="0"/>
              <a:t> partners (NTNU)</a:t>
            </a:r>
          </a:p>
          <a:p>
            <a:pPr lvl="1"/>
            <a:r>
              <a:rPr lang="nb-NO" dirty="0" err="1"/>
              <a:t>Academic</a:t>
            </a:r>
            <a:r>
              <a:rPr lang="nb-NO" dirty="0"/>
              <a:t> partners (all)</a:t>
            </a:r>
          </a:p>
          <a:p>
            <a:pPr lvl="1"/>
            <a:r>
              <a:rPr lang="nb-NO" dirty="0"/>
              <a:t>CERN  (WLCG + </a:t>
            </a:r>
            <a:r>
              <a:rPr lang="nb-NO" dirty="0" err="1"/>
              <a:t>NextGen</a:t>
            </a:r>
            <a:r>
              <a:rPr lang="nb-NO" dirty="0"/>
              <a:t>) (Anna/Heidi)</a:t>
            </a:r>
          </a:p>
          <a:p>
            <a:pPr lvl="1"/>
            <a:r>
              <a:rPr lang="nb-NO" dirty="0"/>
              <a:t>ETH (NTNU)</a:t>
            </a:r>
          </a:p>
          <a:p>
            <a:r>
              <a:rPr lang="nb-NO" dirty="0" err="1"/>
              <a:t>CV’s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needed</a:t>
            </a:r>
            <a:r>
              <a:rPr lang="nb-NO" dirty="0"/>
              <a:t> </a:t>
            </a:r>
            <a:r>
              <a:rPr lang="nb-NO" dirty="0" err="1"/>
              <a:t>well</a:t>
            </a:r>
            <a:r>
              <a:rPr lang="nb-NO" dirty="0"/>
              <a:t> </a:t>
            </a:r>
            <a:r>
              <a:rPr lang="nb-NO" dirty="0" err="1"/>
              <a:t>before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deadline</a:t>
            </a:r>
          </a:p>
          <a:p>
            <a:pPr lvl="1"/>
            <a:r>
              <a:rPr lang="nb-NO" dirty="0" err="1"/>
              <a:t>Use</a:t>
            </a:r>
            <a:r>
              <a:rPr lang="nb-NO" dirty="0"/>
              <a:t> RCN </a:t>
            </a:r>
            <a:r>
              <a:rPr lang="nb-NO" dirty="0" err="1"/>
              <a:t>template</a:t>
            </a:r>
            <a:r>
              <a:rPr lang="nb-NO" dirty="0"/>
              <a:t> from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call</a:t>
            </a:r>
            <a:r>
              <a:rPr lang="nb-NO" dirty="0"/>
              <a:t> at RCN web</a:t>
            </a:r>
          </a:p>
          <a:p>
            <a:r>
              <a:rPr lang="nb-NO" dirty="0"/>
              <a:t>Data and </a:t>
            </a:r>
            <a:r>
              <a:rPr lang="nb-NO" dirty="0" err="1"/>
              <a:t>computing</a:t>
            </a:r>
            <a:r>
              <a:rPr lang="nb-NO" dirty="0"/>
              <a:t> </a:t>
            </a:r>
            <a:r>
              <a:rPr lang="nb-NO" dirty="0" err="1"/>
              <a:t>power</a:t>
            </a:r>
            <a:r>
              <a:rPr lang="nb-NO" dirty="0"/>
              <a:t> – FAIR </a:t>
            </a:r>
            <a:r>
              <a:rPr lang="nb-NO" dirty="0" err="1"/>
              <a:t>principles</a:t>
            </a:r>
            <a:endParaRPr lang="nb-NO" dirty="0"/>
          </a:p>
          <a:p>
            <a:pPr lvl="1"/>
            <a:r>
              <a:rPr lang="nb-NO" dirty="0"/>
              <a:t>James </a:t>
            </a:r>
            <a:r>
              <a:rPr lang="nb-NO" dirty="0" err="1"/>
              <a:t>working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it</a:t>
            </a:r>
          </a:p>
        </p:txBody>
      </p:sp>
    </p:spTree>
    <p:extLst>
      <p:ext uri="{BB962C8B-B14F-4D97-AF65-F5344CB8AC3E}">
        <p14:creationId xmlns:p14="http://schemas.microsoft.com/office/powerpoint/2010/main" val="185073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3D182-9AFB-64ED-07A4-4A48B36F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/>
              <a:t>Info from RCN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353787-C22E-656C-FAE9-A076B16A4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399" y="1375914"/>
            <a:ext cx="6743701" cy="5402711"/>
          </a:xfrm>
        </p:spPr>
      </p:pic>
    </p:spTree>
    <p:extLst>
      <p:ext uri="{BB962C8B-B14F-4D97-AF65-F5344CB8AC3E}">
        <p14:creationId xmlns:p14="http://schemas.microsoft.com/office/powerpoint/2010/main" val="369786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 from RCN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Are Strandlie</dc:creator>
  <cp:lastModifiedBy>Are Strandlie</cp:lastModifiedBy>
  <cp:revision>1</cp:revision>
  <dcterms:created xsi:type="dcterms:W3CDTF">2024-12-06T09:39:07Z</dcterms:created>
  <dcterms:modified xsi:type="dcterms:W3CDTF">2024-12-13T10:52:19Z</dcterms:modified>
</cp:coreProperties>
</file>