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89" r:id="rId2"/>
    <p:sldId id="527" r:id="rId3"/>
    <p:sldId id="526" r:id="rId4"/>
    <p:sldId id="513" r:id="rId5"/>
    <p:sldId id="491" r:id="rId6"/>
    <p:sldId id="492" r:id="rId7"/>
    <p:sldId id="493" r:id="rId8"/>
    <p:sldId id="528" r:id="rId9"/>
    <p:sldId id="529" r:id="rId10"/>
    <p:sldId id="530" r:id="rId11"/>
    <p:sldId id="497" r:id="rId12"/>
    <p:sldId id="533" r:id="rId13"/>
    <p:sldId id="532" r:id="rId14"/>
    <p:sldId id="534" r:id="rId15"/>
    <p:sldId id="814" r:id="rId16"/>
    <p:sldId id="813" r:id="rId17"/>
    <p:sldId id="815" r:id="rId18"/>
    <p:sldId id="831" r:id="rId19"/>
    <p:sldId id="832" r:id="rId20"/>
    <p:sldId id="817" r:id="rId21"/>
    <p:sldId id="818" r:id="rId22"/>
    <p:sldId id="819" r:id="rId23"/>
    <p:sldId id="512" r:id="rId24"/>
    <p:sldId id="531" r:id="rId25"/>
    <p:sldId id="517" r:id="rId26"/>
    <p:sldId id="518" r:id="rId27"/>
    <p:sldId id="519" r:id="rId28"/>
    <p:sldId id="524" r:id="rId29"/>
    <p:sldId id="834" r:id="rId30"/>
    <p:sldId id="523" r:id="rId31"/>
    <p:sldId id="821" r:id="rId32"/>
    <p:sldId id="507" r:id="rId33"/>
    <p:sldId id="501" r:id="rId34"/>
    <p:sldId id="504" r:id="rId35"/>
    <p:sldId id="505" r:id="rId36"/>
    <p:sldId id="506" r:id="rId37"/>
    <p:sldId id="822" r:id="rId38"/>
    <p:sldId id="823" r:id="rId39"/>
    <p:sldId id="826" r:id="rId40"/>
    <p:sldId id="824" r:id="rId41"/>
    <p:sldId id="837" r:id="rId42"/>
    <p:sldId id="827" r:id="rId43"/>
    <p:sldId id="828" r:id="rId44"/>
    <p:sldId id="838" r:id="rId45"/>
    <p:sldId id="836" r:id="rId46"/>
    <p:sldId id="830" r:id="rId47"/>
    <p:sldId id="820" r:id="rId4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2E6CA4"/>
    <a:srgbClr val="104282"/>
    <a:srgbClr val="4472C4"/>
    <a:srgbClr val="007676"/>
    <a:srgbClr val="FF0000"/>
    <a:srgbClr val="1D4999"/>
    <a:srgbClr val="A4A4FF"/>
    <a:srgbClr val="FFA5FF"/>
    <a:srgbClr val="FF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7" autoAdjust="0"/>
  </p:normalViewPr>
  <p:slideViewPr>
    <p:cSldViewPr snapToGrid="0">
      <p:cViewPr>
        <p:scale>
          <a:sx n="100" d="100"/>
          <a:sy n="100" d="100"/>
        </p:scale>
        <p:origin x="1830" y="1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eosproject-smb\eos\project\s\smt-projects\Magnet_Laboratory\Projects\HFM_Program\14T\Reference_Information\14T_reference_parameters%2019_11_20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7696959036038609E-2"/>
          <c:y val="7.8622334632502885E-2"/>
          <c:w val="0.88232650789770684"/>
          <c:h val="0.8056962050291415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'v2'!$J$4</c:f>
              <c:strCache>
                <c:ptCount val="1"/>
                <c:pt idx="0">
                  <c:v>B total (T)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wer"/>
            <c:dispRSqr val="0"/>
            <c:dispEq val="0"/>
          </c:trendline>
          <c:xVal>
            <c:numRef>
              <c:f>'v2'!$I$5:$I$1005</c:f>
              <c:numCache>
                <c:formatCode>General</c:formatCode>
                <c:ptCount val="1001"/>
                <c:pt idx="0">
                  <c:v>-0.8</c:v>
                </c:pt>
                <c:pt idx="1">
                  <c:v>-0.7984</c:v>
                </c:pt>
                <c:pt idx="2">
                  <c:v>-0.79679999999999995</c:v>
                </c:pt>
                <c:pt idx="3">
                  <c:v>-0.79519999999999902</c:v>
                </c:pt>
                <c:pt idx="4">
                  <c:v>-0.79359999999999997</c:v>
                </c:pt>
                <c:pt idx="5">
                  <c:v>-0.79200000000000004</c:v>
                </c:pt>
                <c:pt idx="6">
                  <c:v>-0.79039999999999999</c:v>
                </c:pt>
                <c:pt idx="7">
                  <c:v>-0.78879999999999895</c:v>
                </c:pt>
                <c:pt idx="8">
                  <c:v>-0.78720000000000001</c:v>
                </c:pt>
                <c:pt idx="9">
                  <c:v>-0.78559999999999997</c:v>
                </c:pt>
                <c:pt idx="10">
                  <c:v>-0.78400000000000003</c:v>
                </c:pt>
                <c:pt idx="11">
                  <c:v>-0.78239999999999998</c:v>
                </c:pt>
                <c:pt idx="12">
                  <c:v>-0.78079999999999905</c:v>
                </c:pt>
                <c:pt idx="13">
                  <c:v>-0.7792</c:v>
                </c:pt>
                <c:pt idx="14">
                  <c:v>-0.77759999999999996</c:v>
                </c:pt>
                <c:pt idx="15">
                  <c:v>-0.77599999999999902</c:v>
                </c:pt>
                <c:pt idx="16">
                  <c:v>-0.77439999999999998</c:v>
                </c:pt>
                <c:pt idx="17">
                  <c:v>-0.77280000000000004</c:v>
                </c:pt>
                <c:pt idx="18">
                  <c:v>-0.7712</c:v>
                </c:pt>
                <c:pt idx="19">
                  <c:v>-0.76959999999999995</c:v>
                </c:pt>
                <c:pt idx="20">
                  <c:v>-0.76800000000000002</c:v>
                </c:pt>
                <c:pt idx="21">
                  <c:v>-0.76639999999999997</c:v>
                </c:pt>
                <c:pt idx="22">
                  <c:v>-0.76480000000000004</c:v>
                </c:pt>
                <c:pt idx="23">
                  <c:v>-0.76319999999999899</c:v>
                </c:pt>
                <c:pt idx="24">
                  <c:v>-0.76159999999999894</c:v>
                </c:pt>
                <c:pt idx="25">
                  <c:v>-0.76</c:v>
                </c:pt>
                <c:pt idx="26">
                  <c:v>-0.75839999999999996</c:v>
                </c:pt>
                <c:pt idx="27">
                  <c:v>-0.75680000000000003</c:v>
                </c:pt>
                <c:pt idx="28">
                  <c:v>-0.75519999999999998</c:v>
                </c:pt>
                <c:pt idx="29">
                  <c:v>-0.75360000000000005</c:v>
                </c:pt>
                <c:pt idx="30">
                  <c:v>-0.752</c:v>
                </c:pt>
                <c:pt idx="31">
                  <c:v>-0.75039999999999996</c:v>
                </c:pt>
                <c:pt idx="32">
                  <c:v>-0.74879999999999902</c:v>
                </c:pt>
                <c:pt idx="33">
                  <c:v>-0.74719999999999998</c:v>
                </c:pt>
                <c:pt idx="34">
                  <c:v>-0.74560000000000004</c:v>
                </c:pt>
                <c:pt idx="35">
                  <c:v>-0.74399999999999999</c:v>
                </c:pt>
                <c:pt idx="36">
                  <c:v>-0.74239999999999895</c:v>
                </c:pt>
                <c:pt idx="37">
                  <c:v>-0.74080000000000001</c:v>
                </c:pt>
                <c:pt idx="38">
                  <c:v>-0.73919999999999997</c:v>
                </c:pt>
                <c:pt idx="39">
                  <c:v>-0.73760000000000003</c:v>
                </c:pt>
                <c:pt idx="40">
                  <c:v>-0.73599999999999999</c:v>
                </c:pt>
                <c:pt idx="41">
                  <c:v>-0.73439999999999905</c:v>
                </c:pt>
                <c:pt idx="42">
                  <c:v>-0.73280000000000001</c:v>
                </c:pt>
                <c:pt idx="43">
                  <c:v>-0.73119999999999996</c:v>
                </c:pt>
                <c:pt idx="44">
                  <c:v>-0.72959999999999903</c:v>
                </c:pt>
                <c:pt idx="45">
                  <c:v>-0.72799999999999998</c:v>
                </c:pt>
                <c:pt idx="46">
                  <c:v>-0.72640000000000005</c:v>
                </c:pt>
                <c:pt idx="47">
                  <c:v>-0.7248</c:v>
                </c:pt>
                <c:pt idx="48">
                  <c:v>-0.72319999999999995</c:v>
                </c:pt>
                <c:pt idx="49">
                  <c:v>-0.72160000000000002</c:v>
                </c:pt>
                <c:pt idx="50">
                  <c:v>-0.72</c:v>
                </c:pt>
                <c:pt idx="51">
                  <c:v>-0.71840000000000004</c:v>
                </c:pt>
                <c:pt idx="52">
                  <c:v>-0.71679999999999999</c:v>
                </c:pt>
                <c:pt idx="53">
                  <c:v>-0.71519999999999895</c:v>
                </c:pt>
                <c:pt idx="54">
                  <c:v>-0.71360000000000001</c:v>
                </c:pt>
                <c:pt idx="55">
                  <c:v>-0.71199999999999997</c:v>
                </c:pt>
                <c:pt idx="56">
                  <c:v>-0.71039999999999903</c:v>
                </c:pt>
                <c:pt idx="57">
                  <c:v>-0.70879999999999999</c:v>
                </c:pt>
                <c:pt idx="58">
                  <c:v>-0.70719999999999905</c:v>
                </c:pt>
                <c:pt idx="59">
                  <c:v>-0.7056</c:v>
                </c:pt>
                <c:pt idx="60">
                  <c:v>-0.70399999999999996</c:v>
                </c:pt>
                <c:pt idx="61">
                  <c:v>-0.70239999999999903</c:v>
                </c:pt>
                <c:pt idx="62">
                  <c:v>-0.70079999999999998</c:v>
                </c:pt>
                <c:pt idx="63">
                  <c:v>-0.69920000000000004</c:v>
                </c:pt>
                <c:pt idx="64">
                  <c:v>-0.6976</c:v>
                </c:pt>
                <c:pt idx="65">
                  <c:v>-0.69599999999999995</c:v>
                </c:pt>
                <c:pt idx="66">
                  <c:v>-0.69440000000000002</c:v>
                </c:pt>
                <c:pt idx="67">
                  <c:v>-0.69279999999999997</c:v>
                </c:pt>
                <c:pt idx="68">
                  <c:v>-0.69120000000000004</c:v>
                </c:pt>
                <c:pt idx="69">
                  <c:v>-0.68959999999999999</c:v>
                </c:pt>
                <c:pt idx="70">
                  <c:v>-0.68799999999999895</c:v>
                </c:pt>
                <c:pt idx="71">
                  <c:v>-0.68640000000000001</c:v>
                </c:pt>
                <c:pt idx="72">
                  <c:v>-0.68479999999999996</c:v>
                </c:pt>
                <c:pt idx="73">
                  <c:v>-0.68319999999999903</c:v>
                </c:pt>
                <c:pt idx="74">
                  <c:v>-0.68159999999999998</c:v>
                </c:pt>
                <c:pt idx="75">
                  <c:v>-0.68</c:v>
                </c:pt>
                <c:pt idx="76">
                  <c:v>-0.6784</c:v>
                </c:pt>
                <c:pt idx="77">
                  <c:v>-0.67679999999999996</c:v>
                </c:pt>
                <c:pt idx="78">
                  <c:v>-0.67519999999999902</c:v>
                </c:pt>
                <c:pt idx="79">
                  <c:v>-0.67359999999999998</c:v>
                </c:pt>
                <c:pt idx="80">
                  <c:v>-0.67200000000000004</c:v>
                </c:pt>
                <c:pt idx="81">
                  <c:v>-0.670399999999999</c:v>
                </c:pt>
                <c:pt idx="82">
                  <c:v>-0.66879999999999995</c:v>
                </c:pt>
                <c:pt idx="83">
                  <c:v>-0.66720000000000002</c:v>
                </c:pt>
                <c:pt idx="84">
                  <c:v>-0.66559999999999997</c:v>
                </c:pt>
                <c:pt idx="85">
                  <c:v>-0.66400000000000003</c:v>
                </c:pt>
                <c:pt idx="86">
                  <c:v>-0.66239999999999999</c:v>
                </c:pt>
                <c:pt idx="87">
                  <c:v>-0.66079999999999905</c:v>
                </c:pt>
                <c:pt idx="88">
                  <c:v>-0.65920000000000001</c:v>
                </c:pt>
                <c:pt idx="89">
                  <c:v>-0.65759999999999996</c:v>
                </c:pt>
                <c:pt idx="90">
                  <c:v>-0.65599999999999903</c:v>
                </c:pt>
                <c:pt idx="91">
                  <c:v>-0.65439999999999998</c:v>
                </c:pt>
                <c:pt idx="92">
                  <c:v>-0.65280000000000005</c:v>
                </c:pt>
                <c:pt idx="93">
                  <c:v>-0.6512</c:v>
                </c:pt>
                <c:pt idx="94">
                  <c:v>-0.64959999999999996</c:v>
                </c:pt>
                <c:pt idx="95">
                  <c:v>-0.64800000000000002</c:v>
                </c:pt>
                <c:pt idx="96">
                  <c:v>-0.64639999999999997</c:v>
                </c:pt>
                <c:pt idx="97">
                  <c:v>-0.64480000000000004</c:v>
                </c:pt>
                <c:pt idx="98">
                  <c:v>-0.64319999999999899</c:v>
                </c:pt>
                <c:pt idx="99">
                  <c:v>-0.64159999999999895</c:v>
                </c:pt>
                <c:pt idx="100">
                  <c:v>-0.64</c:v>
                </c:pt>
                <c:pt idx="101">
                  <c:v>-0.63839999999999997</c:v>
                </c:pt>
                <c:pt idx="102">
                  <c:v>-0.63680000000000003</c:v>
                </c:pt>
                <c:pt idx="103">
                  <c:v>-0.63519999999999999</c:v>
                </c:pt>
                <c:pt idx="104">
                  <c:v>-0.63359999999999905</c:v>
                </c:pt>
                <c:pt idx="105">
                  <c:v>-0.63200000000000001</c:v>
                </c:pt>
                <c:pt idx="106">
                  <c:v>-0.63039999999999996</c:v>
                </c:pt>
                <c:pt idx="107">
                  <c:v>-0.62879999999999903</c:v>
                </c:pt>
                <c:pt idx="108">
                  <c:v>-0.62719999999999998</c:v>
                </c:pt>
                <c:pt idx="109">
                  <c:v>-0.62560000000000004</c:v>
                </c:pt>
                <c:pt idx="110">
                  <c:v>-0.624</c:v>
                </c:pt>
                <c:pt idx="111">
                  <c:v>-0.62239999999999995</c:v>
                </c:pt>
                <c:pt idx="112">
                  <c:v>-0.62080000000000002</c:v>
                </c:pt>
                <c:pt idx="113">
                  <c:v>-0.61919999999999997</c:v>
                </c:pt>
                <c:pt idx="114">
                  <c:v>-0.61759999999999904</c:v>
                </c:pt>
                <c:pt idx="115">
                  <c:v>-0.61599999999999999</c:v>
                </c:pt>
                <c:pt idx="116">
                  <c:v>-0.61439999999999895</c:v>
                </c:pt>
                <c:pt idx="117">
                  <c:v>-0.61280000000000001</c:v>
                </c:pt>
                <c:pt idx="118">
                  <c:v>-0.61119999999999997</c:v>
                </c:pt>
                <c:pt idx="119">
                  <c:v>-0.60960000000000003</c:v>
                </c:pt>
                <c:pt idx="120">
                  <c:v>-0.60799999999999998</c:v>
                </c:pt>
                <c:pt idx="121">
                  <c:v>-0.60640000000000005</c:v>
                </c:pt>
                <c:pt idx="122">
                  <c:v>-0.6048</c:v>
                </c:pt>
                <c:pt idx="123">
                  <c:v>-0.60319999999999996</c:v>
                </c:pt>
                <c:pt idx="124">
                  <c:v>-0.60159999999999902</c:v>
                </c:pt>
                <c:pt idx="125">
                  <c:v>-0.6</c:v>
                </c:pt>
                <c:pt idx="126">
                  <c:v>-0.59840000000000004</c:v>
                </c:pt>
                <c:pt idx="127">
                  <c:v>-0.5968</c:v>
                </c:pt>
                <c:pt idx="128">
                  <c:v>-0.59519999999999995</c:v>
                </c:pt>
                <c:pt idx="129">
                  <c:v>-0.59360000000000002</c:v>
                </c:pt>
                <c:pt idx="130">
                  <c:v>-0.59199999999999997</c:v>
                </c:pt>
                <c:pt idx="131">
                  <c:v>-0.59040000000000004</c:v>
                </c:pt>
                <c:pt idx="132">
                  <c:v>-0.58879999999999999</c:v>
                </c:pt>
                <c:pt idx="133">
                  <c:v>-0.58719999999999895</c:v>
                </c:pt>
                <c:pt idx="134">
                  <c:v>-0.58560000000000001</c:v>
                </c:pt>
                <c:pt idx="135">
                  <c:v>-0.58399999999999996</c:v>
                </c:pt>
                <c:pt idx="136">
                  <c:v>-0.58239999999999903</c:v>
                </c:pt>
                <c:pt idx="137">
                  <c:v>-0.58079999999999998</c:v>
                </c:pt>
                <c:pt idx="138">
                  <c:v>-0.57920000000000005</c:v>
                </c:pt>
                <c:pt idx="139">
                  <c:v>-0.5776</c:v>
                </c:pt>
                <c:pt idx="140">
                  <c:v>-0.57599999999999996</c:v>
                </c:pt>
                <c:pt idx="141">
                  <c:v>-0.57440000000000002</c:v>
                </c:pt>
                <c:pt idx="142">
                  <c:v>-0.57279999999999998</c:v>
                </c:pt>
                <c:pt idx="143">
                  <c:v>-0.57120000000000004</c:v>
                </c:pt>
                <c:pt idx="144">
                  <c:v>-0.5696</c:v>
                </c:pt>
                <c:pt idx="145">
                  <c:v>-0.56799999999999895</c:v>
                </c:pt>
                <c:pt idx="146">
                  <c:v>-0.56640000000000001</c:v>
                </c:pt>
                <c:pt idx="147">
                  <c:v>-0.56479999999999997</c:v>
                </c:pt>
                <c:pt idx="148">
                  <c:v>-0.56320000000000003</c:v>
                </c:pt>
                <c:pt idx="149">
                  <c:v>-0.56159999999999999</c:v>
                </c:pt>
                <c:pt idx="150">
                  <c:v>-0.56000000000000005</c:v>
                </c:pt>
                <c:pt idx="151">
                  <c:v>-0.55840000000000001</c:v>
                </c:pt>
                <c:pt idx="152">
                  <c:v>-0.55679999999999996</c:v>
                </c:pt>
                <c:pt idx="153">
                  <c:v>-0.55519999999999903</c:v>
                </c:pt>
                <c:pt idx="154">
                  <c:v>-0.55359999999999998</c:v>
                </c:pt>
                <c:pt idx="155">
                  <c:v>-0.55200000000000005</c:v>
                </c:pt>
                <c:pt idx="156">
                  <c:v>-0.5504</c:v>
                </c:pt>
                <c:pt idx="157">
                  <c:v>-0.54879999999999995</c:v>
                </c:pt>
                <c:pt idx="158">
                  <c:v>-0.54720000000000002</c:v>
                </c:pt>
                <c:pt idx="159">
                  <c:v>-0.54559999999999997</c:v>
                </c:pt>
                <c:pt idx="160">
                  <c:v>-0.54400000000000004</c:v>
                </c:pt>
                <c:pt idx="161">
                  <c:v>-0.54239999999999999</c:v>
                </c:pt>
                <c:pt idx="162">
                  <c:v>-0.54079999999999895</c:v>
                </c:pt>
                <c:pt idx="163">
                  <c:v>-0.53920000000000001</c:v>
                </c:pt>
                <c:pt idx="164">
                  <c:v>-0.53759999999999997</c:v>
                </c:pt>
                <c:pt idx="165">
                  <c:v>-0.53599999999999903</c:v>
                </c:pt>
                <c:pt idx="166">
                  <c:v>-0.53439999999999999</c:v>
                </c:pt>
                <c:pt idx="167">
                  <c:v>-0.53280000000000005</c:v>
                </c:pt>
                <c:pt idx="168">
                  <c:v>-0.53120000000000001</c:v>
                </c:pt>
                <c:pt idx="169">
                  <c:v>-0.52959999999999996</c:v>
                </c:pt>
                <c:pt idx="170">
                  <c:v>-0.52800000000000002</c:v>
                </c:pt>
                <c:pt idx="171">
                  <c:v>-0.52639999999999998</c:v>
                </c:pt>
                <c:pt idx="172">
                  <c:v>-0.52480000000000004</c:v>
                </c:pt>
                <c:pt idx="173">
                  <c:v>-0.5232</c:v>
                </c:pt>
                <c:pt idx="174">
                  <c:v>-0.52159999999999995</c:v>
                </c:pt>
                <c:pt idx="175">
                  <c:v>-0.52</c:v>
                </c:pt>
                <c:pt idx="176">
                  <c:v>-0.51839999999999997</c:v>
                </c:pt>
                <c:pt idx="177">
                  <c:v>-0.51680000000000004</c:v>
                </c:pt>
                <c:pt idx="178">
                  <c:v>-0.51519999999999999</c:v>
                </c:pt>
                <c:pt idx="179">
                  <c:v>-0.51359999999999895</c:v>
                </c:pt>
                <c:pt idx="180">
                  <c:v>-0.51200000000000001</c:v>
                </c:pt>
                <c:pt idx="181">
                  <c:v>-0.51039999999999996</c:v>
                </c:pt>
                <c:pt idx="182">
                  <c:v>-0.50879999999999903</c:v>
                </c:pt>
                <c:pt idx="183">
                  <c:v>-0.50719999999999998</c:v>
                </c:pt>
                <c:pt idx="184">
                  <c:v>-0.50560000000000005</c:v>
                </c:pt>
                <c:pt idx="185">
                  <c:v>-0.504</c:v>
                </c:pt>
                <c:pt idx="186">
                  <c:v>-0.50239999999999996</c:v>
                </c:pt>
                <c:pt idx="187">
                  <c:v>-0.50080000000000002</c:v>
                </c:pt>
                <c:pt idx="188">
                  <c:v>-0.49919999999999998</c:v>
                </c:pt>
                <c:pt idx="189">
                  <c:v>-0.49759999999999999</c:v>
                </c:pt>
                <c:pt idx="190">
                  <c:v>-0.495999999999999</c:v>
                </c:pt>
                <c:pt idx="191">
                  <c:v>-0.49440000000000001</c:v>
                </c:pt>
                <c:pt idx="192">
                  <c:v>-0.49280000000000002</c:v>
                </c:pt>
                <c:pt idx="193">
                  <c:v>-0.49120000000000003</c:v>
                </c:pt>
                <c:pt idx="194">
                  <c:v>-0.48959999999999998</c:v>
                </c:pt>
                <c:pt idx="195">
                  <c:v>-0.48799999999999999</c:v>
                </c:pt>
                <c:pt idx="196">
                  <c:v>-0.4864</c:v>
                </c:pt>
                <c:pt idx="197">
                  <c:v>-0.48480000000000001</c:v>
                </c:pt>
                <c:pt idx="198">
                  <c:v>-0.48320000000000002</c:v>
                </c:pt>
                <c:pt idx="199">
                  <c:v>-0.48159999999999997</c:v>
                </c:pt>
                <c:pt idx="200">
                  <c:v>-0.48</c:v>
                </c:pt>
                <c:pt idx="201">
                  <c:v>-0.47839999999999899</c:v>
                </c:pt>
                <c:pt idx="202">
                  <c:v>-0.4768</c:v>
                </c:pt>
                <c:pt idx="203">
                  <c:v>-0.47520000000000001</c:v>
                </c:pt>
                <c:pt idx="204">
                  <c:v>-0.47360000000000002</c:v>
                </c:pt>
                <c:pt idx="205">
                  <c:v>-0.47199999999999998</c:v>
                </c:pt>
                <c:pt idx="206">
                  <c:v>-0.47039999999999998</c:v>
                </c:pt>
                <c:pt idx="207">
                  <c:v>-0.46879999999999999</c:v>
                </c:pt>
                <c:pt idx="208">
                  <c:v>-0.4672</c:v>
                </c:pt>
                <c:pt idx="209">
                  <c:v>-0.46560000000000001</c:v>
                </c:pt>
                <c:pt idx="210">
                  <c:v>-0.46400000000000002</c:v>
                </c:pt>
                <c:pt idx="211">
                  <c:v>-0.46239999999999998</c:v>
                </c:pt>
                <c:pt idx="212">
                  <c:v>-0.46079999999999999</c:v>
                </c:pt>
                <c:pt idx="213">
                  <c:v>-0.4592</c:v>
                </c:pt>
                <c:pt idx="214">
                  <c:v>-0.45760000000000001</c:v>
                </c:pt>
                <c:pt idx="215">
                  <c:v>-0.45600000000000002</c:v>
                </c:pt>
                <c:pt idx="216">
                  <c:v>-0.45440000000000003</c:v>
                </c:pt>
                <c:pt idx="217">
                  <c:v>-0.45279999999999998</c:v>
                </c:pt>
                <c:pt idx="218">
                  <c:v>-0.45119999999999999</c:v>
                </c:pt>
                <c:pt idx="219">
                  <c:v>-0.4496</c:v>
                </c:pt>
                <c:pt idx="220">
                  <c:v>-0.44800000000000001</c:v>
                </c:pt>
                <c:pt idx="221">
                  <c:v>-0.44640000000000002</c:v>
                </c:pt>
                <c:pt idx="222">
                  <c:v>-0.44479999999999997</c:v>
                </c:pt>
                <c:pt idx="223">
                  <c:v>-0.44319999999999998</c:v>
                </c:pt>
                <c:pt idx="224">
                  <c:v>-0.44159999999999999</c:v>
                </c:pt>
                <c:pt idx="225">
                  <c:v>-0.44</c:v>
                </c:pt>
                <c:pt idx="226">
                  <c:v>-0.43840000000000001</c:v>
                </c:pt>
                <c:pt idx="227">
                  <c:v>-0.43680000000000002</c:v>
                </c:pt>
                <c:pt idx="228">
                  <c:v>-0.43519999999999998</c:v>
                </c:pt>
                <c:pt idx="229">
                  <c:v>-0.43359999999999999</c:v>
                </c:pt>
                <c:pt idx="230">
                  <c:v>-0.431999999999999</c:v>
                </c:pt>
                <c:pt idx="231">
                  <c:v>-0.4304</c:v>
                </c:pt>
                <c:pt idx="232">
                  <c:v>-0.42880000000000001</c:v>
                </c:pt>
                <c:pt idx="233">
                  <c:v>-0.42720000000000002</c:v>
                </c:pt>
                <c:pt idx="234">
                  <c:v>-0.42559999999999998</c:v>
                </c:pt>
                <c:pt idx="235">
                  <c:v>-0.42399999999999999</c:v>
                </c:pt>
                <c:pt idx="236">
                  <c:v>-0.4224</c:v>
                </c:pt>
                <c:pt idx="237">
                  <c:v>-0.42080000000000001</c:v>
                </c:pt>
                <c:pt idx="238">
                  <c:v>-0.41920000000000002</c:v>
                </c:pt>
                <c:pt idx="239">
                  <c:v>-0.41760000000000003</c:v>
                </c:pt>
                <c:pt idx="240">
                  <c:v>-0.41599999999999998</c:v>
                </c:pt>
                <c:pt idx="241">
                  <c:v>-0.41439999999999999</c:v>
                </c:pt>
                <c:pt idx="242">
                  <c:v>-0.4128</c:v>
                </c:pt>
                <c:pt idx="243">
                  <c:v>-0.41120000000000001</c:v>
                </c:pt>
                <c:pt idx="244">
                  <c:v>-0.40960000000000002</c:v>
                </c:pt>
                <c:pt idx="245">
                  <c:v>-0.40799999999999997</c:v>
                </c:pt>
                <c:pt idx="246">
                  <c:v>-0.40639999999999998</c:v>
                </c:pt>
                <c:pt idx="247">
                  <c:v>-0.40479999999999999</c:v>
                </c:pt>
                <c:pt idx="248">
                  <c:v>-0.4032</c:v>
                </c:pt>
                <c:pt idx="249">
                  <c:v>-0.40160000000000001</c:v>
                </c:pt>
                <c:pt idx="250">
                  <c:v>-0.4</c:v>
                </c:pt>
                <c:pt idx="251">
                  <c:v>-0.39839999999999998</c:v>
                </c:pt>
                <c:pt idx="252">
                  <c:v>-0.39679999999999999</c:v>
                </c:pt>
                <c:pt idx="253">
                  <c:v>-0.395199999999999</c:v>
                </c:pt>
                <c:pt idx="254">
                  <c:v>-0.39360000000000001</c:v>
                </c:pt>
                <c:pt idx="255">
                  <c:v>-0.39200000000000002</c:v>
                </c:pt>
                <c:pt idx="256">
                  <c:v>-0.39040000000000002</c:v>
                </c:pt>
                <c:pt idx="257">
                  <c:v>-0.38879999999999998</c:v>
                </c:pt>
                <c:pt idx="258">
                  <c:v>-0.38719999999999999</c:v>
                </c:pt>
                <c:pt idx="259">
                  <c:v>-0.3856</c:v>
                </c:pt>
                <c:pt idx="260">
                  <c:v>-0.38400000000000001</c:v>
                </c:pt>
                <c:pt idx="261">
                  <c:v>-0.38240000000000002</c:v>
                </c:pt>
                <c:pt idx="262">
                  <c:v>-0.38080000000000003</c:v>
                </c:pt>
                <c:pt idx="263">
                  <c:v>-0.37919999999999998</c:v>
                </c:pt>
                <c:pt idx="264">
                  <c:v>-0.37759999999999999</c:v>
                </c:pt>
                <c:pt idx="265">
                  <c:v>-0.376</c:v>
                </c:pt>
                <c:pt idx="266">
                  <c:v>-0.37440000000000001</c:v>
                </c:pt>
                <c:pt idx="267">
                  <c:v>-0.37280000000000002</c:v>
                </c:pt>
                <c:pt idx="268">
                  <c:v>-0.37119999999999997</c:v>
                </c:pt>
                <c:pt idx="269">
                  <c:v>-0.36959999999999998</c:v>
                </c:pt>
                <c:pt idx="270">
                  <c:v>-0.36799999999999999</c:v>
                </c:pt>
                <c:pt idx="271">
                  <c:v>-0.3664</c:v>
                </c:pt>
                <c:pt idx="272">
                  <c:v>-0.36480000000000001</c:v>
                </c:pt>
                <c:pt idx="273">
                  <c:v>-0.36320000000000002</c:v>
                </c:pt>
                <c:pt idx="274">
                  <c:v>-0.36159999999999998</c:v>
                </c:pt>
                <c:pt idx="275">
                  <c:v>-0.36</c:v>
                </c:pt>
                <c:pt idx="276">
                  <c:v>-0.358399999999999</c:v>
                </c:pt>
                <c:pt idx="277">
                  <c:v>-0.35680000000000001</c:v>
                </c:pt>
                <c:pt idx="278">
                  <c:v>-0.35520000000000002</c:v>
                </c:pt>
                <c:pt idx="279">
                  <c:v>-0.35360000000000003</c:v>
                </c:pt>
                <c:pt idx="280">
                  <c:v>-0.35199999999999998</c:v>
                </c:pt>
                <c:pt idx="281">
                  <c:v>-0.35039999999999999</c:v>
                </c:pt>
                <c:pt idx="282">
                  <c:v>-0.3488</c:v>
                </c:pt>
                <c:pt idx="283">
                  <c:v>-0.34720000000000001</c:v>
                </c:pt>
                <c:pt idx="284">
                  <c:v>-0.34560000000000002</c:v>
                </c:pt>
                <c:pt idx="285">
                  <c:v>-0.34399999999999997</c:v>
                </c:pt>
                <c:pt idx="286">
                  <c:v>-0.34239999999999998</c:v>
                </c:pt>
                <c:pt idx="287">
                  <c:v>-0.34079999999999999</c:v>
                </c:pt>
                <c:pt idx="288">
                  <c:v>-0.3392</c:v>
                </c:pt>
                <c:pt idx="289">
                  <c:v>-0.33760000000000001</c:v>
                </c:pt>
                <c:pt idx="290">
                  <c:v>-0.33600000000000002</c:v>
                </c:pt>
                <c:pt idx="291">
                  <c:v>-0.33439999999999998</c:v>
                </c:pt>
                <c:pt idx="292">
                  <c:v>-0.33279999999999998</c:v>
                </c:pt>
                <c:pt idx="293">
                  <c:v>-0.33119999999999999</c:v>
                </c:pt>
                <c:pt idx="294">
                  <c:v>-0.3296</c:v>
                </c:pt>
                <c:pt idx="295">
                  <c:v>-0.32800000000000001</c:v>
                </c:pt>
                <c:pt idx="296">
                  <c:v>-0.32640000000000002</c:v>
                </c:pt>
                <c:pt idx="297">
                  <c:v>-0.32479999999999998</c:v>
                </c:pt>
                <c:pt idx="298">
                  <c:v>-0.32319999999999999</c:v>
                </c:pt>
                <c:pt idx="299">
                  <c:v>-0.321599999999999</c:v>
                </c:pt>
                <c:pt idx="300">
                  <c:v>-0.32</c:v>
                </c:pt>
                <c:pt idx="301">
                  <c:v>-0.31840000000000002</c:v>
                </c:pt>
                <c:pt idx="302">
                  <c:v>-0.31680000000000003</c:v>
                </c:pt>
                <c:pt idx="303">
                  <c:v>-0.31519999999999998</c:v>
                </c:pt>
                <c:pt idx="304">
                  <c:v>-0.31359999999999999</c:v>
                </c:pt>
                <c:pt idx="305">
                  <c:v>-0.311999999999999</c:v>
                </c:pt>
                <c:pt idx="306">
                  <c:v>-0.31040000000000001</c:v>
                </c:pt>
                <c:pt idx="307">
                  <c:v>-0.30880000000000002</c:v>
                </c:pt>
                <c:pt idx="308">
                  <c:v>-0.30719999999999997</c:v>
                </c:pt>
                <c:pt idx="309">
                  <c:v>-0.30559999999999998</c:v>
                </c:pt>
                <c:pt idx="310">
                  <c:v>-0.30399999999999999</c:v>
                </c:pt>
                <c:pt idx="311">
                  <c:v>-0.3024</c:v>
                </c:pt>
                <c:pt idx="312">
                  <c:v>-0.30080000000000001</c:v>
                </c:pt>
                <c:pt idx="313">
                  <c:v>-0.29920000000000002</c:v>
                </c:pt>
                <c:pt idx="314">
                  <c:v>-0.29759999999999998</c:v>
                </c:pt>
                <c:pt idx="315">
                  <c:v>-0.29599999999999999</c:v>
                </c:pt>
                <c:pt idx="316">
                  <c:v>-0.2944</c:v>
                </c:pt>
                <c:pt idx="317">
                  <c:v>-0.2928</c:v>
                </c:pt>
                <c:pt idx="318">
                  <c:v>-0.29120000000000001</c:v>
                </c:pt>
                <c:pt idx="319">
                  <c:v>-0.28960000000000002</c:v>
                </c:pt>
                <c:pt idx="320">
                  <c:v>-0.28799999999999998</c:v>
                </c:pt>
                <c:pt idx="321">
                  <c:v>-0.28639999999999999</c:v>
                </c:pt>
                <c:pt idx="322">
                  <c:v>-0.284799999999999</c:v>
                </c:pt>
                <c:pt idx="323">
                  <c:v>-0.28320000000000001</c:v>
                </c:pt>
                <c:pt idx="324">
                  <c:v>-0.28160000000000002</c:v>
                </c:pt>
                <c:pt idx="325">
                  <c:v>-0.28000000000000003</c:v>
                </c:pt>
                <c:pt idx="326">
                  <c:v>-0.27839999999999998</c:v>
                </c:pt>
                <c:pt idx="327">
                  <c:v>-0.27679999999999999</c:v>
                </c:pt>
                <c:pt idx="328">
                  <c:v>-0.275199999999999</c:v>
                </c:pt>
                <c:pt idx="329">
                  <c:v>-0.27360000000000001</c:v>
                </c:pt>
                <c:pt idx="330">
                  <c:v>-0.27200000000000002</c:v>
                </c:pt>
                <c:pt idx="331">
                  <c:v>-0.27039999999999997</c:v>
                </c:pt>
                <c:pt idx="332">
                  <c:v>-0.26879999999999898</c:v>
                </c:pt>
                <c:pt idx="333">
                  <c:v>-0.26719999999999999</c:v>
                </c:pt>
                <c:pt idx="334">
                  <c:v>-0.2656</c:v>
                </c:pt>
                <c:pt idx="335">
                  <c:v>-0.26400000000000001</c:v>
                </c:pt>
                <c:pt idx="336">
                  <c:v>-0.26240000000000002</c:v>
                </c:pt>
                <c:pt idx="337">
                  <c:v>-0.26079999999999998</c:v>
                </c:pt>
                <c:pt idx="338">
                  <c:v>-0.25919999999999999</c:v>
                </c:pt>
                <c:pt idx="339">
                  <c:v>-0.2576</c:v>
                </c:pt>
                <c:pt idx="340">
                  <c:v>-0.25600000000000001</c:v>
                </c:pt>
                <c:pt idx="341">
                  <c:v>-0.25440000000000002</c:v>
                </c:pt>
                <c:pt idx="342">
                  <c:v>-0.25280000000000002</c:v>
                </c:pt>
                <c:pt idx="343">
                  <c:v>-0.25119999999999998</c:v>
                </c:pt>
                <c:pt idx="344">
                  <c:v>-0.24959999999999999</c:v>
                </c:pt>
                <c:pt idx="345">
                  <c:v>-0.248</c:v>
                </c:pt>
                <c:pt idx="346">
                  <c:v>-0.24640000000000001</c:v>
                </c:pt>
                <c:pt idx="347">
                  <c:v>-0.24479999999999999</c:v>
                </c:pt>
                <c:pt idx="348">
                  <c:v>-0.2432</c:v>
                </c:pt>
                <c:pt idx="349">
                  <c:v>-0.24160000000000001</c:v>
                </c:pt>
                <c:pt idx="350">
                  <c:v>-0.24</c:v>
                </c:pt>
                <c:pt idx="351">
                  <c:v>-0.2384</c:v>
                </c:pt>
                <c:pt idx="352">
                  <c:v>-0.23680000000000001</c:v>
                </c:pt>
                <c:pt idx="353">
                  <c:v>-0.23519999999999999</c:v>
                </c:pt>
                <c:pt idx="354">
                  <c:v>-0.2336</c:v>
                </c:pt>
                <c:pt idx="355">
                  <c:v>-0.23200000000000001</c:v>
                </c:pt>
                <c:pt idx="356">
                  <c:v>-0.23039999999999999</c:v>
                </c:pt>
                <c:pt idx="357">
                  <c:v>-0.228799999999999</c:v>
                </c:pt>
                <c:pt idx="358">
                  <c:v>-0.22720000000000001</c:v>
                </c:pt>
                <c:pt idx="359">
                  <c:v>-0.22559999999999999</c:v>
                </c:pt>
                <c:pt idx="360">
                  <c:v>-0.224</c:v>
                </c:pt>
                <c:pt idx="361">
                  <c:v>-0.22239999999999999</c:v>
                </c:pt>
                <c:pt idx="362">
                  <c:v>-0.2208</c:v>
                </c:pt>
                <c:pt idx="363">
                  <c:v>-0.21920000000000001</c:v>
                </c:pt>
                <c:pt idx="364">
                  <c:v>-0.21759999999999999</c:v>
                </c:pt>
                <c:pt idx="365">
                  <c:v>-0.216</c:v>
                </c:pt>
                <c:pt idx="366">
                  <c:v>-0.21440000000000001</c:v>
                </c:pt>
                <c:pt idx="367">
                  <c:v>-0.21279999999999999</c:v>
                </c:pt>
                <c:pt idx="368">
                  <c:v>-0.2112</c:v>
                </c:pt>
                <c:pt idx="369">
                  <c:v>-0.20960000000000001</c:v>
                </c:pt>
                <c:pt idx="370">
                  <c:v>-0.20799999999999999</c:v>
                </c:pt>
                <c:pt idx="371">
                  <c:v>-0.2064</c:v>
                </c:pt>
                <c:pt idx="372">
                  <c:v>-0.20480000000000001</c:v>
                </c:pt>
                <c:pt idx="373">
                  <c:v>-0.20319999999999999</c:v>
                </c:pt>
                <c:pt idx="374">
                  <c:v>-0.2016</c:v>
                </c:pt>
                <c:pt idx="375">
                  <c:v>-0.2</c:v>
                </c:pt>
                <c:pt idx="376">
                  <c:v>-0.19839999999999999</c:v>
                </c:pt>
                <c:pt idx="377">
                  <c:v>-0.1968</c:v>
                </c:pt>
                <c:pt idx="378">
                  <c:v>-0.19520000000000001</c:v>
                </c:pt>
                <c:pt idx="379">
                  <c:v>-0.19359999999999999</c:v>
                </c:pt>
                <c:pt idx="380">
                  <c:v>-0.191999999999999</c:v>
                </c:pt>
                <c:pt idx="381">
                  <c:v>-0.19040000000000001</c:v>
                </c:pt>
                <c:pt idx="382">
                  <c:v>-0.1888</c:v>
                </c:pt>
                <c:pt idx="383">
                  <c:v>-0.18720000000000001</c:v>
                </c:pt>
                <c:pt idx="384">
                  <c:v>-0.18559999999999999</c:v>
                </c:pt>
                <c:pt idx="385">
                  <c:v>-0.184</c:v>
                </c:pt>
                <c:pt idx="386">
                  <c:v>-0.18240000000000001</c:v>
                </c:pt>
                <c:pt idx="387">
                  <c:v>-0.18079999999999999</c:v>
                </c:pt>
                <c:pt idx="388">
                  <c:v>-0.1792</c:v>
                </c:pt>
                <c:pt idx="389">
                  <c:v>-0.17760000000000001</c:v>
                </c:pt>
                <c:pt idx="390">
                  <c:v>-0.17599999999999999</c:v>
                </c:pt>
                <c:pt idx="391">
                  <c:v>-0.1744</c:v>
                </c:pt>
                <c:pt idx="392">
                  <c:v>-0.17280000000000001</c:v>
                </c:pt>
                <c:pt idx="393">
                  <c:v>-0.17119999999999999</c:v>
                </c:pt>
                <c:pt idx="394">
                  <c:v>-0.1696</c:v>
                </c:pt>
                <c:pt idx="395">
                  <c:v>-0.16800000000000001</c:v>
                </c:pt>
                <c:pt idx="396">
                  <c:v>-0.16639999999999999</c:v>
                </c:pt>
                <c:pt idx="397">
                  <c:v>-0.1648</c:v>
                </c:pt>
                <c:pt idx="398">
                  <c:v>-0.16320000000000001</c:v>
                </c:pt>
                <c:pt idx="399">
                  <c:v>-0.16159999999999999</c:v>
                </c:pt>
                <c:pt idx="400">
                  <c:v>-0.16</c:v>
                </c:pt>
                <c:pt idx="401">
                  <c:v>-0.15840000000000001</c:v>
                </c:pt>
                <c:pt idx="402">
                  <c:v>-0.156799999999999</c:v>
                </c:pt>
                <c:pt idx="403">
                  <c:v>-0.15519999999999901</c:v>
                </c:pt>
                <c:pt idx="404">
                  <c:v>-0.15359999999999999</c:v>
                </c:pt>
                <c:pt idx="405">
                  <c:v>-0.152</c:v>
                </c:pt>
                <c:pt idx="406">
                  <c:v>-0.15039999999999901</c:v>
                </c:pt>
                <c:pt idx="407">
                  <c:v>-0.14879999999999999</c:v>
                </c:pt>
                <c:pt idx="408">
                  <c:v>-0.1472</c:v>
                </c:pt>
                <c:pt idx="409">
                  <c:v>-0.14560000000000001</c:v>
                </c:pt>
                <c:pt idx="410">
                  <c:v>-0.14399999999999999</c:v>
                </c:pt>
                <c:pt idx="411">
                  <c:v>-0.142399999999999</c:v>
                </c:pt>
                <c:pt idx="412">
                  <c:v>-0.14080000000000001</c:v>
                </c:pt>
                <c:pt idx="413">
                  <c:v>-0.13919999999999999</c:v>
                </c:pt>
                <c:pt idx="414">
                  <c:v>-0.1376</c:v>
                </c:pt>
                <c:pt idx="415">
                  <c:v>-0.13600000000000001</c:v>
                </c:pt>
                <c:pt idx="416">
                  <c:v>-0.13439999999999999</c:v>
                </c:pt>
                <c:pt idx="417">
                  <c:v>-0.1328</c:v>
                </c:pt>
                <c:pt idx="418">
                  <c:v>-0.13120000000000001</c:v>
                </c:pt>
                <c:pt idx="419">
                  <c:v>-0.12959999999999899</c:v>
                </c:pt>
                <c:pt idx="420">
                  <c:v>-0.128</c:v>
                </c:pt>
                <c:pt idx="421">
                  <c:v>-0.12640000000000001</c:v>
                </c:pt>
                <c:pt idx="422">
                  <c:v>-0.12479999999999999</c:v>
                </c:pt>
                <c:pt idx="423">
                  <c:v>-0.123199999999999</c:v>
                </c:pt>
                <c:pt idx="424">
                  <c:v>-0.1216</c:v>
                </c:pt>
                <c:pt idx="425">
                  <c:v>-0.12</c:v>
                </c:pt>
                <c:pt idx="426">
                  <c:v>-0.11840000000000001</c:v>
                </c:pt>
                <c:pt idx="427">
                  <c:v>-0.116799999999999</c:v>
                </c:pt>
                <c:pt idx="428">
                  <c:v>-0.1152</c:v>
                </c:pt>
                <c:pt idx="429">
                  <c:v>-0.11360000000000001</c:v>
                </c:pt>
                <c:pt idx="430">
                  <c:v>-0.112</c:v>
                </c:pt>
                <c:pt idx="431">
                  <c:v>-0.110399999999999</c:v>
                </c:pt>
                <c:pt idx="432">
                  <c:v>-0.10879999999999999</c:v>
                </c:pt>
                <c:pt idx="433">
                  <c:v>-0.1072</c:v>
                </c:pt>
                <c:pt idx="434">
                  <c:v>-0.1056</c:v>
                </c:pt>
                <c:pt idx="435">
                  <c:v>-0.103999999999999</c:v>
                </c:pt>
                <c:pt idx="436">
                  <c:v>-0.10239999999999901</c:v>
                </c:pt>
                <c:pt idx="437">
                  <c:v>-0.1008</c:v>
                </c:pt>
                <c:pt idx="438">
                  <c:v>-9.9199999999999997E-2</c:v>
                </c:pt>
                <c:pt idx="439">
                  <c:v>-9.7600000000000006E-2</c:v>
                </c:pt>
                <c:pt idx="440">
                  <c:v>-9.5999999999999905E-2</c:v>
                </c:pt>
                <c:pt idx="441">
                  <c:v>-9.4399999999999901E-2</c:v>
                </c:pt>
                <c:pt idx="442">
                  <c:v>-9.2799999999999994E-2</c:v>
                </c:pt>
                <c:pt idx="443">
                  <c:v>-9.1200000000000003E-2</c:v>
                </c:pt>
                <c:pt idx="444">
                  <c:v>-8.9599999999999902E-2</c:v>
                </c:pt>
                <c:pt idx="445">
                  <c:v>-8.7999999999999898E-2</c:v>
                </c:pt>
                <c:pt idx="446">
                  <c:v>-8.6400000000000005E-2</c:v>
                </c:pt>
                <c:pt idx="447">
                  <c:v>-8.48E-2</c:v>
                </c:pt>
                <c:pt idx="448">
                  <c:v>-8.3199999999999899E-2</c:v>
                </c:pt>
                <c:pt idx="449">
                  <c:v>-8.1599999999999895E-2</c:v>
                </c:pt>
                <c:pt idx="450">
                  <c:v>-0.08</c:v>
                </c:pt>
                <c:pt idx="451">
                  <c:v>-7.8399999999999997E-2</c:v>
                </c:pt>
                <c:pt idx="452">
                  <c:v>-7.6799999999999896E-2</c:v>
                </c:pt>
                <c:pt idx="453">
                  <c:v>-7.5199999999999906E-2</c:v>
                </c:pt>
                <c:pt idx="454">
                  <c:v>-7.3599999999999999E-2</c:v>
                </c:pt>
                <c:pt idx="455">
                  <c:v>-7.1999999999999995E-2</c:v>
                </c:pt>
                <c:pt idx="456">
                  <c:v>-7.0399999999999893E-2</c:v>
                </c:pt>
                <c:pt idx="457">
                  <c:v>-6.8799999999999903E-2</c:v>
                </c:pt>
                <c:pt idx="458">
                  <c:v>-6.7199999999999899E-2</c:v>
                </c:pt>
                <c:pt idx="459">
                  <c:v>-6.5600000000000006E-2</c:v>
                </c:pt>
                <c:pt idx="460">
                  <c:v>-6.3999999999999904E-2</c:v>
                </c:pt>
                <c:pt idx="461">
                  <c:v>-6.23999999999999E-2</c:v>
                </c:pt>
                <c:pt idx="462">
                  <c:v>-6.0799999999999903E-2</c:v>
                </c:pt>
                <c:pt idx="463">
                  <c:v>-5.9200000000000003E-2</c:v>
                </c:pt>
                <c:pt idx="464">
                  <c:v>-5.7599999999999998E-2</c:v>
                </c:pt>
                <c:pt idx="465">
                  <c:v>-5.5999999999999897E-2</c:v>
                </c:pt>
                <c:pt idx="466">
                  <c:v>-5.43999999999999E-2</c:v>
                </c:pt>
                <c:pt idx="467">
                  <c:v>-5.28E-2</c:v>
                </c:pt>
                <c:pt idx="468">
                  <c:v>-5.1200000000000002E-2</c:v>
                </c:pt>
                <c:pt idx="469">
                  <c:v>-4.9599999999999901E-2</c:v>
                </c:pt>
                <c:pt idx="470">
                  <c:v>-4.7999999999999897E-2</c:v>
                </c:pt>
                <c:pt idx="471">
                  <c:v>-4.6399999999999997E-2</c:v>
                </c:pt>
                <c:pt idx="472">
                  <c:v>-4.48E-2</c:v>
                </c:pt>
                <c:pt idx="473">
                  <c:v>-4.3199999999999898E-2</c:v>
                </c:pt>
                <c:pt idx="474">
                  <c:v>-4.1599999999999901E-2</c:v>
                </c:pt>
                <c:pt idx="475">
                  <c:v>-0.04</c:v>
                </c:pt>
                <c:pt idx="476">
                  <c:v>-3.8399999999999997E-2</c:v>
                </c:pt>
                <c:pt idx="477">
                  <c:v>-3.6799999999999902E-2</c:v>
                </c:pt>
                <c:pt idx="478">
                  <c:v>-3.5199999999999898E-2</c:v>
                </c:pt>
                <c:pt idx="479">
                  <c:v>-3.3599999999999901E-2</c:v>
                </c:pt>
                <c:pt idx="480">
                  <c:v>-3.2000000000000001E-2</c:v>
                </c:pt>
                <c:pt idx="481">
                  <c:v>-3.0399999999999899E-2</c:v>
                </c:pt>
                <c:pt idx="482">
                  <c:v>-2.8799999999999899E-2</c:v>
                </c:pt>
                <c:pt idx="483">
                  <c:v>-2.7199999999999901E-2</c:v>
                </c:pt>
                <c:pt idx="484">
                  <c:v>-2.5600000000000001E-2</c:v>
                </c:pt>
                <c:pt idx="485">
                  <c:v>-2.39999999999999E-2</c:v>
                </c:pt>
                <c:pt idx="486">
                  <c:v>-2.2399999999999899E-2</c:v>
                </c:pt>
                <c:pt idx="487">
                  <c:v>-2.0799999999999898E-2</c:v>
                </c:pt>
                <c:pt idx="488">
                  <c:v>-1.9199999999999998E-2</c:v>
                </c:pt>
                <c:pt idx="489">
                  <c:v>-1.7600000000000001E-2</c:v>
                </c:pt>
                <c:pt idx="490">
                  <c:v>-1.59999999999999E-2</c:v>
                </c:pt>
                <c:pt idx="491">
                  <c:v>-1.4399999999999901E-2</c:v>
                </c:pt>
                <c:pt idx="492">
                  <c:v>-1.2800000000000001E-2</c:v>
                </c:pt>
                <c:pt idx="493">
                  <c:v>-1.12E-2</c:v>
                </c:pt>
                <c:pt idx="494">
                  <c:v>-9.5999999999999298E-3</c:v>
                </c:pt>
                <c:pt idx="495">
                  <c:v>-7.9999999999999707E-3</c:v>
                </c:pt>
                <c:pt idx="496">
                  <c:v>-6.4000000000000003E-3</c:v>
                </c:pt>
                <c:pt idx="497">
                  <c:v>-4.8000000000000299E-3</c:v>
                </c:pt>
                <c:pt idx="498">
                  <c:v>-3.1999999999999299E-3</c:v>
                </c:pt>
                <c:pt idx="499">
                  <c:v>-1.59999999999996E-3</c:v>
                </c:pt>
                <c:pt idx="500">
                  <c:v>0</c:v>
                </c:pt>
                <c:pt idx="501">
                  <c:v>1.59999999999996E-3</c:v>
                </c:pt>
                <c:pt idx="502">
                  <c:v>3.20000000000007E-3</c:v>
                </c:pt>
                <c:pt idx="503">
                  <c:v>4.8000000000000299E-3</c:v>
                </c:pt>
                <c:pt idx="504">
                  <c:v>6.4000000000000003E-3</c:v>
                </c:pt>
                <c:pt idx="505">
                  <c:v>7.9999999999999707E-3</c:v>
                </c:pt>
                <c:pt idx="506">
                  <c:v>9.6000000000000703E-3</c:v>
                </c:pt>
                <c:pt idx="507">
                  <c:v>1.12E-2</c:v>
                </c:pt>
                <c:pt idx="508">
                  <c:v>1.2800000000000001E-2</c:v>
                </c:pt>
                <c:pt idx="509">
                  <c:v>1.4399999999999901E-2</c:v>
                </c:pt>
                <c:pt idx="510">
                  <c:v>1.6E-2</c:v>
                </c:pt>
                <c:pt idx="511">
                  <c:v>1.7600000000000001E-2</c:v>
                </c:pt>
                <c:pt idx="512">
                  <c:v>1.9199999999999998E-2</c:v>
                </c:pt>
                <c:pt idx="513">
                  <c:v>2.0799999999999898E-2</c:v>
                </c:pt>
                <c:pt idx="514">
                  <c:v>2.2399999999999899E-2</c:v>
                </c:pt>
                <c:pt idx="515">
                  <c:v>2.4E-2</c:v>
                </c:pt>
                <c:pt idx="516">
                  <c:v>2.5600000000000001E-2</c:v>
                </c:pt>
                <c:pt idx="517">
                  <c:v>2.7199999999999901E-2</c:v>
                </c:pt>
                <c:pt idx="518">
                  <c:v>2.8799999999999899E-2</c:v>
                </c:pt>
                <c:pt idx="519">
                  <c:v>3.04E-2</c:v>
                </c:pt>
                <c:pt idx="520">
                  <c:v>3.2000000000000001E-2</c:v>
                </c:pt>
                <c:pt idx="521">
                  <c:v>3.3599999999999901E-2</c:v>
                </c:pt>
                <c:pt idx="522">
                  <c:v>3.5199999999999898E-2</c:v>
                </c:pt>
                <c:pt idx="523">
                  <c:v>3.6799999999999999E-2</c:v>
                </c:pt>
                <c:pt idx="524">
                  <c:v>3.8399999999999997E-2</c:v>
                </c:pt>
                <c:pt idx="525">
                  <c:v>0.04</c:v>
                </c:pt>
                <c:pt idx="526">
                  <c:v>4.1599999999999901E-2</c:v>
                </c:pt>
                <c:pt idx="527">
                  <c:v>4.3200000000000002E-2</c:v>
                </c:pt>
                <c:pt idx="528">
                  <c:v>4.48E-2</c:v>
                </c:pt>
                <c:pt idx="529">
                  <c:v>4.6399999999999997E-2</c:v>
                </c:pt>
                <c:pt idx="530">
                  <c:v>4.7999999999999897E-2</c:v>
                </c:pt>
                <c:pt idx="531">
                  <c:v>4.9599999999999998E-2</c:v>
                </c:pt>
                <c:pt idx="532">
                  <c:v>5.1200000000000002E-2</c:v>
                </c:pt>
                <c:pt idx="533">
                  <c:v>5.28E-2</c:v>
                </c:pt>
                <c:pt idx="534">
                  <c:v>5.43999999999999E-2</c:v>
                </c:pt>
                <c:pt idx="535">
                  <c:v>5.6000000000000001E-2</c:v>
                </c:pt>
                <c:pt idx="536">
                  <c:v>5.7599999999999998E-2</c:v>
                </c:pt>
                <c:pt idx="537">
                  <c:v>5.9200000000000003E-2</c:v>
                </c:pt>
                <c:pt idx="538">
                  <c:v>6.0799999999999903E-2</c:v>
                </c:pt>
                <c:pt idx="539">
                  <c:v>6.23999999999999E-2</c:v>
                </c:pt>
                <c:pt idx="540">
                  <c:v>6.4000000000000001E-2</c:v>
                </c:pt>
                <c:pt idx="541">
                  <c:v>6.5600000000000006E-2</c:v>
                </c:pt>
                <c:pt idx="542">
                  <c:v>6.7199999999999899E-2</c:v>
                </c:pt>
                <c:pt idx="543">
                  <c:v>6.8799999999999903E-2</c:v>
                </c:pt>
                <c:pt idx="544">
                  <c:v>7.0400000000000004E-2</c:v>
                </c:pt>
                <c:pt idx="545">
                  <c:v>7.1999999999999995E-2</c:v>
                </c:pt>
                <c:pt idx="546">
                  <c:v>7.3599999999999999E-2</c:v>
                </c:pt>
                <c:pt idx="547">
                  <c:v>7.5199999999999906E-2</c:v>
                </c:pt>
                <c:pt idx="548">
                  <c:v>7.6799999999999993E-2</c:v>
                </c:pt>
                <c:pt idx="549">
                  <c:v>7.8399999999999997E-2</c:v>
                </c:pt>
                <c:pt idx="550">
                  <c:v>0.08</c:v>
                </c:pt>
                <c:pt idx="551">
                  <c:v>8.1599999999999895E-2</c:v>
                </c:pt>
                <c:pt idx="552">
                  <c:v>8.3199999999999996E-2</c:v>
                </c:pt>
                <c:pt idx="553">
                  <c:v>8.48E-2</c:v>
                </c:pt>
                <c:pt idx="554">
                  <c:v>8.6400000000000005E-2</c:v>
                </c:pt>
                <c:pt idx="555">
                  <c:v>8.7999999999999898E-2</c:v>
                </c:pt>
                <c:pt idx="556">
                  <c:v>8.9599999999999999E-2</c:v>
                </c:pt>
                <c:pt idx="557">
                  <c:v>9.1200000000000003E-2</c:v>
                </c:pt>
                <c:pt idx="558">
                  <c:v>9.2799999999999994E-2</c:v>
                </c:pt>
                <c:pt idx="559">
                  <c:v>9.4399999999999901E-2</c:v>
                </c:pt>
                <c:pt idx="560">
                  <c:v>9.6000000000000002E-2</c:v>
                </c:pt>
                <c:pt idx="561">
                  <c:v>9.7600000000000006E-2</c:v>
                </c:pt>
                <c:pt idx="562">
                  <c:v>9.9199999999999997E-2</c:v>
                </c:pt>
                <c:pt idx="563">
                  <c:v>0.1008</c:v>
                </c:pt>
                <c:pt idx="564">
                  <c:v>0.10239999999999901</c:v>
                </c:pt>
                <c:pt idx="565">
                  <c:v>0.104</c:v>
                </c:pt>
                <c:pt idx="566">
                  <c:v>0.1056</c:v>
                </c:pt>
                <c:pt idx="567">
                  <c:v>0.1072</c:v>
                </c:pt>
                <c:pt idx="568">
                  <c:v>0.10879999999999999</c:v>
                </c:pt>
                <c:pt idx="569">
                  <c:v>0.1104</c:v>
                </c:pt>
                <c:pt idx="570">
                  <c:v>0.112</c:v>
                </c:pt>
                <c:pt idx="571">
                  <c:v>0.11360000000000001</c:v>
                </c:pt>
                <c:pt idx="572">
                  <c:v>0.1152</c:v>
                </c:pt>
                <c:pt idx="573">
                  <c:v>0.1168</c:v>
                </c:pt>
                <c:pt idx="574">
                  <c:v>0.11840000000000001</c:v>
                </c:pt>
                <c:pt idx="575">
                  <c:v>0.12</c:v>
                </c:pt>
                <c:pt idx="576">
                  <c:v>0.1216</c:v>
                </c:pt>
                <c:pt idx="577">
                  <c:v>0.1232</c:v>
                </c:pt>
                <c:pt idx="578">
                  <c:v>0.12479999999999999</c:v>
                </c:pt>
                <c:pt idx="579">
                  <c:v>0.12640000000000001</c:v>
                </c:pt>
                <c:pt idx="580">
                  <c:v>0.128</c:v>
                </c:pt>
                <c:pt idx="581">
                  <c:v>0.12959999999999999</c:v>
                </c:pt>
                <c:pt idx="582">
                  <c:v>0.13120000000000001</c:v>
                </c:pt>
                <c:pt idx="583">
                  <c:v>0.1328</c:v>
                </c:pt>
                <c:pt idx="584">
                  <c:v>0.13439999999999999</c:v>
                </c:pt>
                <c:pt idx="585">
                  <c:v>0.13600000000000001</c:v>
                </c:pt>
                <c:pt idx="586">
                  <c:v>0.1376</c:v>
                </c:pt>
                <c:pt idx="587">
                  <c:v>0.13919999999999999</c:v>
                </c:pt>
                <c:pt idx="588">
                  <c:v>0.14080000000000001</c:v>
                </c:pt>
                <c:pt idx="589">
                  <c:v>0.142399999999999</c:v>
                </c:pt>
                <c:pt idx="590">
                  <c:v>0.14399999999999999</c:v>
                </c:pt>
                <c:pt idx="591">
                  <c:v>0.14560000000000001</c:v>
                </c:pt>
                <c:pt idx="592">
                  <c:v>0.1472</c:v>
                </c:pt>
                <c:pt idx="593">
                  <c:v>0.14879999999999999</c:v>
                </c:pt>
                <c:pt idx="594">
                  <c:v>0.15040000000000001</c:v>
                </c:pt>
                <c:pt idx="595">
                  <c:v>0.152</c:v>
                </c:pt>
                <c:pt idx="596">
                  <c:v>0.15359999999999999</c:v>
                </c:pt>
                <c:pt idx="597">
                  <c:v>0.15519999999999901</c:v>
                </c:pt>
                <c:pt idx="598">
                  <c:v>0.15679999999999999</c:v>
                </c:pt>
                <c:pt idx="599">
                  <c:v>0.15840000000000001</c:v>
                </c:pt>
                <c:pt idx="600">
                  <c:v>0.16</c:v>
                </c:pt>
                <c:pt idx="601">
                  <c:v>0.16159999999999999</c:v>
                </c:pt>
                <c:pt idx="602">
                  <c:v>0.16320000000000001</c:v>
                </c:pt>
                <c:pt idx="603">
                  <c:v>0.1648</c:v>
                </c:pt>
                <c:pt idx="604">
                  <c:v>0.16639999999999999</c:v>
                </c:pt>
                <c:pt idx="605">
                  <c:v>0.16800000000000001</c:v>
                </c:pt>
                <c:pt idx="606">
                  <c:v>0.1696</c:v>
                </c:pt>
                <c:pt idx="607">
                  <c:v>0.17119999999999999</c:v>
                </c:pt>
                <c:pt idx="608">
                  <c:v>0.17280000000000001</c:v>
                </c:pt>
                <c:pt idx="609">
                  <c:v>0.1744</c:v>
                </c:pt>
                <c:pt idx="610">
                  <c:v>0.17599999999999999</c:v>
                </c:pt>
                <c:pt idx="611">
                  <c:v>0.17760000000000001</c:v>
                </c:pt>
                <c:pt idx="612">
                  <c:v>0.1792</c:v>
                </c:pt>
                <c:pt idx="613">
                  <c:v>0.18079999999999999</c:v>
                </c:pt>
                <c:pt idx="614">
                  <c:v>0.18240000000000001</c:v>
                </c:pt>
                <c:pt idx="615">
                  <c:v>0.184</c:v>
                </c:pt>
                <c:pt idx="616">
                  <c:v>0.18559999999999999</c:v>
                </c:pt>
                <c:pt idx="617">
                  <c:v>0.18720000000000001</c:v>
                </c:pt>
                <c:pt idx="618">
                  <c:v>0.1888</c:v>
                </c:pt>
                <c:pt idx="619">
                  <c:v>0.19040000000000001</c:v>
                </c:pt>
                <c:pt idx="620">
                  <c:v>0.192</c:v>
                </c:pt>
                <c:pt idx="621">
                  <c:v>0.19359999999999999</c:v>
                </c:pt>
                <c:pt idx="622">
                  <c:v>0.19520000000000001</c:v>
                </c:pt>
                <c:pt idx="623">
                  <c:v>0.1968</c:v>
                </c:pt>
                <c:pt idx="624">
                  <c:v>0.19839999999999999</c:v>
                </c:pt>
                <c:pt idx="625">
                  <c:v>0.2</c:v>
                </c:pt>
                <c:pt idx="626">
                  <c:v>0.2016</c:v>
                </c:pt>
                <c:pt idx="627">
                  <c:v>0.20319999999999999</c:v>
                </c:pt>
                <c:pt idx="628">
                  <c:v>0.20480000000000001</c:v>
                </c:pt>
                <c:pt idx="629">
                  <c:v>0.2064</c:v>
                </c:pt>
                <c:pt idx="630">
                  <c:v>0.20799999999999999</c:v>
                </c:pt>
                <c:pt idx="631">
                  <c:v>0.20960000000000001</c:v>
                </c:pt>
                <c:pt idx="632">
                  <c:v>0.2112</c:v>
                </c:pt>
                <c:pt idx="633">
                  <c:v>0.21279999999999999</c:v>
                </c:pt>
                <c:pt idx="634">
                  <c:v>0.21440000000000001</c:v>
                </c:pt>
                <c:pt idx="635">
                  <c:v>0.216</c:v>
                </c:pt>
                <c:pt idx="636">
                  <c:v>0.21759999999999999</c:v>
                </c:pt>
                <c:pt idx="637">
                  <c:v>0.21920000000000001</c:v>
                </c:pt>
                <c:pt idx="638">
                  <c:v>0.2208</c:v>
                </c:pt>
                <c:pt idx="639">
                  <c:v>0.22239999999999999</c:v>
                </c:pt>
                <c:pt idx="640">
                  <c:v>0.224</c:v>
                </c:pt>
                <c:pt idx="641">
                  <c:v>0.22559999999999999</c:v>
                </c:pt>
                <c:pt idx="642">
                  <c:v>0.22720000000000001</c:v>
                </c:pt>
                <c:pt idx="643">
                  <c:v>0.228799999999999</c:v>
                </c:pt>
                <c:pt idx="644">
                  <c:v>0.23039999999999999</c:v>
                </c:pt>
                <c:pt idx="645">
                  <c:v>0.23200000000000001</c:v>
                </c:pt>
                <c:pt idx="646">
                  <c:v>0.2336</c:v>
                </c:pt>
                <c:pt idx="647">
                  <c:v>0.23519999999999999</c:v>
                </c:pt>
                <c:pt idx="648">
                  <c:v>0.23680000000000001</c:v>
                </c:pt>
                <c:pt idx="649">
                  <c:v>0.2384</c:v>
                </c:pt>
                <c:pt idx="650">
                  <c:v>0.24</c:v>
                </c:pt>
                <c:pt idx="651">
                  <c:v>0.24160000000000001</c:v>
                </c:pt>
                <c:pt idx="652">
                  <c:v>0.2432</c:v>
                </c:pt>
                <c:pt idx="653">
                  <c:v>0.24479999999999999</c:v>
                </c:pt>
                <c:pt idx="654">
                  <c:v>0.24640000000000001</c:v>
                </c:pt>
                <c:pt idx="655">
                  <c:v>0.248</c:v>
                </c:pt>
                <c:pt idx="656">
                  <c:v>0.24959999999999999</c:v>
                </c:pt>
                <c:pt idx="657">
                  <c:v>0.25119999999999998</c:v>
                </c:pt>
                <c:pt idx="658">
                  <c:v>0.25280000000000002</c:v>
                </c:pt>
                <c:pt idx="659">
                  <c:v>0.25440000000000002</c:v>
                </c:pt>
                <c:pt idx="660">
                  <c:v>0.25600000000000001</c:v>
                </c:pt>
                <c:pt idx="661">
                  <c:v>0.2576</c:v>
                </c:pt>
                <c:pt idx="662">
                  <c:v>0.25919999999999999</c:v>
                </c:pt>
                <c:pt idx="663">
                  <c:v>0.26079999999999998</c:v>
                </c:pt>
                <c:pt idx="664">
                  <c:v>0.26240000000000002</c:v>
                </c:pt>
                <c:pt idx="665">
                  <c:v>0.26400000000000001</c:v>
                </c:pt>
                <c:pt idx="666">
                  <c:v>0.2656</c:v>
                </c:pt>
                <c:pt idx="667">
                  <c:v>0.26719999999999999</c:v>
                </c:pt>
                <c:pt idx="668">
                  <c:v>0.26879999999999898</c:v>
                </c:pt>
                <c:pt idx="669">
                  <c:v>0.27039999999999997</c:v>
                </c:pt>
                <c:pt idx="670">
                  <c:v>0.27200000000000002</c:v>
                </c:pt>
                <c:pt idx="671">
                  <c:v>0.27360000000000001</c:v>
                </c:pt>
                <c:pt idx="672">
                  <c:v>0.275199999999999</c:v>
                </c:pt>
                <c:pt idx="673">
                  <c:v>0.27679999999999999</c:v>
                </c:pt>
                <c:pt idx="674">
                  <c:v>0.27839999999999998</c:v>
                </c:pt>
                <c:pt idx="675">
                  <c:v>0.28000000000000003</c:v>
                </c:pt>
                <c:pt idx="676">
                  <c:v>0.28160000000000002</c:v>
                </c:pt>
                <c:pt idx="677">
                  <c:v>0.28320000000000001</c:v>
                </c:pt>
                <c:pt idx="678">
                  <c:v>0.2848</c:v>
                </c:pt>
                <c:pt idx="679">
                  <c:v>0.28639999999999999</c:v>
                </c:pt>
                <c:pt idx="680">
                  <c:v>0.28799999999999998</c:v>
                </c:pt>
                <c:pt idx="681">
                  <c:v>0.28960000000000002</c:v>
                </c:pt>
                <c:pt idx="682">
                  <c:v>0.29120000000000001</c:v>
                </c:pt>
                <c:pt idx="683">
                  <c:v>0.2928</c:v>
                </c:pt>
                <c:pt idx="684">
                  <c:v>0.2944</c:v>
                </c:pt>
                <c:pt idx="685">
                  <c:v>0.29599999999999999</c:v>
                </c:pt>
                <c:pt idx="686">
                  <c:v>0.29759999999999998</c:v>
                </c:pt>
                <c:pt idx="687">
                  <c:v>0.29920000000000002</c:v>
                </c:pt>
                <c:pt idx="688">
                  <c:v>0.30080000000000001</c:v>
                </c:pt>
                <c:pt idx="689">
                  <c:v>0.3024</c:v>
                </c:pt>
                <c:pt idx="690">
                  <c:v>0.30399999999999999</c:v>
                </c:pt>
                <c:pt idx="691">
                  <c:v>0.30559999999999998</c:v>
                </c:pt>
                <c:pt idx="692">
                  <c:v>0.30719999999999997</c:v>
                </c:pt>
                <c:pt idx="693">
                  <c:v>0.30880000000000002</c:v>
                </c:pt>
                <c:pt idx="694">
                  <c:v>0.31040000000000001</c:v>
                </c:pt>
                <c:pt idx="695">
                  <c:v>0.312</c:v>
                </c:pt>
                <c:pt idx="696">
                  <c:v>0.31359999999999999</c:v>
                </c:pt>
                <c:pt idx="697">
                  <c:v>0.31519999999999998</c:v>
                </c:pt>
                <c:pt idx="698">
                  <c:v>0.31680000000000003</c:v>
                </c:pt>
                <c:pt idx="699">
                  <c:v>0.31840000000000002</c:v>
                </c:pt>
                <c:pt idx="700">
                  <c:v>0.32</c:v>
                </c:pt>
                <c:pt idx="701">
                  <c:v>0.321599999999999</c:v>
                </c:pt>
                <c:pt idx="702">
                  <c:v>0.32319999999999999</c:v>
                </c:pt>
                <c:pt idx="703">
                  <c:v>0.32479999999999998</c:v>
                </c:pt>
                <c:pt idx="704">
                  <c:v>0.32640000000000002</c:v>
                </c:pt>
                <c:pt idx="705">
                  <c:v>0.32800000000000001</c:v>
                </c:pt>
                <c:pt idx="706">
                  <c:v>0.3296</c:v>
                </c:pt>
                <c:pt idx="707">
                  <c:v>0.33119999999999999</c:v>
                </c:pt>
                <c:pt idx="708">
                  <c:v>0.33279999999999998</c:v>
                </c:pt>
                <c:pt idx="709">
                  <c:v>0.33439999999999998</c:v>
                </c:pt>
                <c:pt idx="710">
                  <c:v>0.33600000000000002</c:v>
                </c:pt>
                <c:pt idx="711">
                  <c:v>0.33760000000000001</c:v>
                </c:pt>
                <c:pt idx="712">
                  <c:v>0.3392</c:v>
                </c:pt>
                <c:pt idx="713">
                  <c:v>0.34079999999999999</c:v>
                </c:pt>
                <c:pt idx="714">
                  <c:v>0.34239999999999998</c:v>
                </c:pt>
                <c:pt idx="715">
                  <c:v>0.34399999999999997</c:v>
                </c:pt>
                <c:pt idx="716">
                  <c:v>0.34560000000000002</c:v>
                </c:pt>
                <c:pt idx="717">
                  <c:v>0.34720000000000001</c:v>
                </c:pt>
                <c:pt idx="718">
                  <c:v>0.348799999999999</c:v>
                </c:pt>
                <c:pt idx="719">
                  <c:v>0.35039999999999999</c:v>
                </c:pt>
                <c:pt idx="720">
                  <c:v>0.35199999999999998</c:v>
                </c:pt>
                <c:pt idx="721">
                  <c:v>0.35360000000000003</c:v>
                </c:pt>
                <c:pt idx="722">
                  <c:v>0.35520000000000002</c:v>
                </c:pt>
                <c:pt idx="723">
                  <c:v>0.35680000000000001</c:v>
                </c:pt>
                <c:pt idx="724">
                  <c:v>0.3584</c:v>
                </c:pt>
                <c:pt idx="725">
                  <c:v>0.36</c:v>
                </c:pt>
                <c:pt idx="726">
                  <c:v>0.36159999999999998</c:v>
                </c:pt>
                <c:pt idx="727">
                  <c:v>0.36320000000000002</c:v>
                </c:pt>
                <c:pt idx="728">
                  <c:v>0.36480000000000001</c:v>
                </c:pt>
                <c:pt idx="729">
                  <c:v>0.3664</c:v>
                </c:pt>
                <c:pt idx="730">
                  <c:v>0.36799999999999999</c:v>
                </c:pt>
                <c:pt idx="731">
                  <c:v>0.36959999999999998</c:v>
                </c:pt>
                <c:pt idx="732">
                  <c:v>0.37119999999999997</c:v>
                </c:pt>
                <c:pt idx="733">
                  <c:v>0.37280000000000002</c:v>
                </c:pt>
                <c:pt idx="734">
                  <c:v>0.37440000000000001</c:v>
                </c:pt>
                <c:pt idx="735">
                  <c:v>0.376</c:v>
                </c:pt>
                <c:pt idx="736">
                  <c:v>0.37759999999999999</c:v>
                </c:pt>
                <c:pt idx="737">
                  <c:v>0.37919999999999998</c:v>
                </c:pt>
                <c:pt idx="738">
                  <c:v>0.38080000000000003</c:v>
                </c:pt>
                <c:pt idx="739">
                  <c:v>0.38240000000000002</c:v>
                </c:pt>
                <c:pt idx="740">
                  <c:v>0.38400000000000001</c:v>
                </c:pt>
                <c:pt idx="741">
                  <c:v>0.3856</c:v>
                </c:pt>
                <c:pt idx="742">
                  <c:v>0.38719999999999999</c:v>
                </c:pt>
                <c:pt idx="743">
                  <c:v>0.38879999999999998</c:v>
                </c:pt>
                <c:pt idx="744">
                  <c:v>0.39040000000000002</c:v>
                </c:pt>
                <c:pt idx="745">
                  <c:v>0.39200000000000002</c:v>
                </c:pt>
                <c:pt idx="746">
                  <c:v>0.39360000000000001</c:v>
                </c:pt>
                <c:pt idx="747">
                  <c:v>0.395199999999999</c:v>
                </c:pt>
                <c:pt idx="748">
                  <c:v>0.39679999999999999</c:v>
                </c:pt>
                <c:pt idx="749">
                  <c:v>0.39839999999999998</c:v>
                </c:pt>
                <c:pt idx="750">
                  <c:v>0.4</c:v>
                </c:pt>
                <c:pt idx="751">
                  <c:v>0.40160000000000001</c:v>
                </c:pt>
                <c:pt idx="752">
                  <c:v>0.4032</c:v>
                </c:pt>
                <c:pt idx="753">
                  <c:v>0.40479999999999999</c:v>
                </c:pt>
                <c:pt idx="754">
                  <c:v>0.40639999999999998</c:v>
                </c:pt>
                <c:pt idx="755">
                  <c:v>0.40799999999999997</c:v>
                </c:pt>
                <c:pt idx="756">
                  <c:v>0.40960000000000002</c:v>
                </c:pt>
                <c:pt idx="757">
                  <c:v>0.41120000000000001</c:v>
                </c:pt>
                <c:pt idx="758">
                  <c:v>0.4128</c:v>
                </c:pt>
                <c:pt idx="759">
                  <c:v>0.41439999999999999</c:v>
                </c:pt>
                <c:pt idx="760">
                  <c:v>0.41599999999999998</c:v>
                </c:pt>
                <c:pt idx="761">
                  <c:v>0.41760000000000003</c:v>
                </c:pt>
                <c:pt idx="762">
                  <c:v>0.41920000000000002</c:v>
                </c:pt>
                <c:pt idx="763">
                  <c:v>0.42080000000000001</c:v>
                </c:pt>
                <c:pt idx="764">
                  <c:v>0.4224</c:v>
                </c:pt>
                <c:pt idx="765">
                  <c:v>0.42399999999999999</c:v>
                </c:pt>
                <c:pt idx="766">
                  <c:v>0.42559999999999998</c:v>
                </c:pt>
                <c:pt idx="767">
                  <c:v>0.42720000000000002</c:v>
                </c:pt>
                <c:pt idx="768">
                  <c:v>0.42880000000000001</c:v>
                </c:pt>
                <c:pt idx="769">
                  <c:v>0.4304</c:v>
                </c:pt>
                <c:pt idx="770">
                  <c:v>0.432</c:v>
                </c:pt>
                <c:pt idx="771">
                  <c:v>0.43359999999999999</c:v>
                </c:pt>
                <c:pt idx="772">
                  <c:v>0.43519999999999998</c:v>
                </c:pt>
                <c:pt idx="773">
                  <c:v>0.43680000000000002</c:v>
                </c:pt>
                <c:pt idx="774">
                  <c:v>0.43840000000000001</c:v>
                </c:pt>
                <c:pt idx="775">
                  <c:v>0.44</c:v>
                </c:pt>
                <c:pt idx="776">
                  <c:v>0.44159999999999999</c:v>
                </c:pt>
                <c:pt idx="777">
                  <c:v>0.44319999999999998</c:v>
                </c:pt>
                <c:pt idx="778">
                  <c:v>0.44479999999999997</c:v>
                </c:pt>
                <c:pt idx="779">
                  <c:v>0.44640000000000002</c:v>
                </c:pt>
                <c:pt idx="780">
                  <c:v>0.44800000000000001</c:v>
                </c:pt>
                <c:pt idx="781">
                  <c:v>0.4496</c:v>
                </c:pt>
                <c:pt idx="782">
                  <c:v>0.45119999999999999</c:v>
                </c:pt>
                <c:pt idx="783">
                  <c:v>0.45279999999999998</c:v>
                </c:pt>
                <c:pt idx="784">
                  <c:v>0.45440000000000003</c:v>
                </c:pt>
                <c:pt idx="785">
                  <c:v>0.45600000000000002</c:v>
                </c:pt>
                <c:pt idx="786">
                  <c:v>0.45760000000000001</c:v>
                </c:pt>
                <c:pt idx="787">
                  <c:v>0.4592</c:v>
                </c:pt>
                <c:pt idx="788">
                  <c:v>0.46079999999999999</c:v>
                </c:pt>
                <c:pt idx="789">
                  <c:v>0.46239999999999998</c:v>
                </c:pt>
                <c:pt idx="790">
                  <c:v>0.46400000000000002</c:v>
                </c:pt>
                <c:pt idx="791">
                  <c:v>0.46560000000000001</c:v>
                </c:pt>
                <c:pt idx="792">
                  <c:v>0.4672</c:v>
                </c:pt>
                <c:pt idx="793">
                  <c:v>0.46879999999999999</c:v>
                </c:pt>
                <c:pt idx="794">
                  <c:v>0.47039999999999998</c:v>
                </c:pt>
                <c:pt idx="795">
                  <c:v>0.47199999999999998</c:v>
                </c:pt>
                <c:pt idx="796">
                  <c:v>0.47360000000000002</c:v>
                </c:pt>
                <c:pt idx="797">
                  <c:v>0.47520000000000001</c:v>
                </c:pt>
                <c:pt idx="798">
                  <c:v>0.4768</c:v>
                </c:pt>
                <c:pt idx="799">
                  <c:v>0.47839999999999999</c:v>
                </c:pt>
                <c:pt idx="800">
                  <c:v>0.48</c:v>
                </c:pt>
                <c:pt idx="801">
                  <c:v>0.48159999999999997</c:v>
                </c:pt>
                <c:pt idx="802">
                  <c:v>0.48319999999999902</c:v>
                </c:pt>
                <c:pt idx="803">
                  <c:v>0.48479999999999901</c:v>
                </c:pt>
                <c:pt idx="804">
                  <c:v>0.4864</c:v>
                </c:pt>
                <c:pt idx="805">
                  <c:v>0.48799999999999999</c:v>
                </c:pt>
                <c:pt idx="806">
                  <c:v>0.48959999999999998</c:v>
                </c:pt>
                <c:pt idx="807">
                  <c:v>0.49120000000000003</c:v>
                </c:pt>
                <c:pt idx="808">
                  <c:v>0.49280000000000002</c:v>
                </c:pt>
                <c:pt idx="809">
                  <c:v>0.49440000000000001</c:v>
                </c:pt>
                <c:pt idx="810">
                  <c:v>0.495999999999999</c:v>
                </c:pt>
                <c:pt idx="811">
                  <c:v>0.49759999999999899</c:v>
                </c:pt>
                <c:pt idx="812">
                  <c:v>0.49919999999999998</c:v>
                </c:pt>
                <c:pt idx="813">
                  <c:v>0.50080000000000002</c:v>
                </c:pt>
                <c:pt idx="814">
                  <c:v>0.50239999999999996</c:v>
                </c:pt>
                <c:pt idx="815">
                  <c:v>0.504</c:v>
                </c:pt>
                <c:pt idx="816">
                  <c:v>0.50560000000000005</c:v>
                </c:pt>
                <c:pt idx="817">
                  <c:v>0.50719999999999998</c:v>
                </c:pt>
                <c:pt idx="818">
                  <c:v>0.50879999999999903</c:v>
                </c:pt>
                <c:pt idx="819">
                  <c:v>0.51039999999999996</c:v>
                </c:pt>
                <c:pt idx="820">
                  <c:v>0.51199999999999901</c:v>
                </c:pt>
                <c:pt idx="821">
                  <c:v>0.51359999999999995</c:v>
                </c:pt>
                <c:pt idx="822">
                  <c:v>0.51519999999999999</c:v>
                </c:pt>
                <c:pt idx="823">
                  <c:v>0.51680000000000004</c:v>
                </c:pt>
                <c:pt idx="824">
                  <c:v>0.51839999999999997</c:v>
                </c:pt>
                <c:pt idx="825">
                  <c:v>0.52</c:v>
                </c:pt>
                <c:pt idx="826">
                  <c:v>0.52159999999999995</c:v>
                </c:pt>
                <c:pt idx="827">
                  <c:v>0.523199999999999</c:v>
                </c:pt>
                <c:pt idx="828">
                  <c:v>0.52479999999999905</c:v>
                </c:pt>
                <c:pt idx="829">
                  <c:v>0.52639999999999998</c:v>
                </c:pt>
                <c:pt idx="830">
                  <c:v>0.52800000000000002</c:v>
                </c:pt>
                <c:pt idx="831">
                  <c:v>0.52959999999999996</c:v>
                </c:pt>
                <c:pt idx="832">
                  <c:v>0.53120000000000001</c:v>
                </c:pt>
                <c:pt idx="833">
                  <c:v>0.53280000000000005</c:v>
                </c:pt>
                <c:pt idx="834">
                  <c:v>0.53439999999999999</c:v>
                </c:pt>
                <c:pt idx="835">
                  <c:v>0.53599999999999903</c:v>
                </c:pt>
                <c:pt idx="836">
                  <c:v>0.53759999999999897</c:v>
                </c:pt>
                <c:pt idx="837">
                  <c:v>0.53920000000000001</c:v>
                </c:pt>
                <c:pt idx="838">
                  <c:v>0.54079999999999995</c:v>
                </c:pt>
                <c:pt idx="839">
                  <c:v>0.54239999999999999</c:v>
                </c:pt>
                <c:pt idx="840">
                  <c:v>0.54400000000000004</c:v>
                </c:pt>
                <c:pt idx="841">
                  <c:v>0.54559999999999997</c:v>
                </c:pt>
                <c:pt idx="842">
                  <c:v>0.54720000000000002</c:v>
                </c:pt>
                <c:pt idx="843">
                  <c:v>0.54879999999999995</c:v>
                </c:pt>
                <c:pt idx="844">
                  <c:v>0.550399999999999</c:v>
                </c:pt>
                <c:pt idx="845">
                  <c:v>0.55199999999999905</c:v>
                </c:pt>
                <c:pt idx="846">
                  <c:v>0.55359999999999998</c:v>
                </c:pt>
                <c:pt idx="847">
                  <c:v>0.55520000000000003</c:v>
                </c:pt>
                <c:pt idx="848">
                  <c:v>0.55679999999999996</c:v>
                </c:pt>
                <c:pt idx="849">
                  <c:v>0.55840000000000001</c:v>
                </c:pt>
                <c:pt idx="850">
                  <c:v>0.56000000000000005</c:v>
                </c:pt>
                <c:pt idx="851">
                  <c:v>0.56159999999999999</c:v>
                </c:pt>
                <c:pt idx="852">
                  <c:v>0.56319999999999903</c:v>
                </c:pt>
                <c:pt idx="853">
                  <c:v>0.56479999999999897</c:v>
                </c:pt>
                <c:pt idx="854">
                  <c:v>0.56640000000000001</c:v>
                </c:pt>
                <c:pt idx="855">
                  <c:v>0.56799999999999995</c:v>
                </c:pt>
                <c:pt idx="856">
                  <c:v>0.5696</c:v>
                </c:pt>
                <c:pt idx="857">
                  <c:v>0.57120000000000004</c:v>
                </c:pt>
                <c:pt idx="858">
                  <c:v>0.57279999999999998</c:v>
                </c:pt>
                <c:pt idx="859">
                  <c:v>0.57440000000000002</c:v>
                </c:pt>
                <c:pt idx="860">
                  <c:v>0.57599999999999996</c:v>
                </c:pt>
                <c:pt idx="861">
                  <c:v>0.577599999999999</c:v>
                </c:pt>
                <c:pt idx="862">
                  <c:v>0.57920000000000005</c:v>
                </c:pt>
                <c:pt idx="863">
                  <c:v>0.58079999999999998</c:v>
                </c:pt>
                <c:pt idx="864">
                  <c:v>0.58240000000000003</c:v>
                </c:pt>
                <c:pt idx="865">
                  <c:v>0.58399999999999996</c:v>
                </c:pt>
                <c:pt idx="866">
                  <c:v>0.58560000000000001</c:v>
                </c:pt>
                <c:pt idx="867">
                  <c:v>0.58719999999999895</c:v>
                </c:pt>
                <c:pt idx="868">
                  <c:v>0.58879999999999999</c:v>
                </c:pt>
                <c:pt idx="869">
                  <c:v>0.59039999999999904</c:v>
                </c:pt>
                <c:pt idx="870">
                  <c:v>0.59199999999999997</c:v>
                </c:pt>
                <c:pt idx="871">
                  <c:v>0.59360000000000002</c:v>
                </c:pt>
                <c:pt idx="872">
                  <c:v>0.59519999999999995</c:v>
                </c:pt>
                <c:pt idx="873">
                  <c:v>0.5968</c:v>
                </c:pt>
                <c:pt idx="874">
                  <c:v>0.59840000000000004</c:v>
                </c:pt>
                <c:pt idx="875">
                  <c:v>0.6</c:v>
                </c:pt>
                <c:pt idx="876">
                  <c:v>0.60159999999999902</c:v>
                </c:pt>
                <c:pt idx="877">
                  <c:v>0.60319999999999996</c:v>
                </c:pt>
                <c:pt idx="878">
                  <c:v>0.60479999999999901</c:v>
                </c:pt>
                <c:pt idx="879">
                  <c:v>0.60640000000000005</c:v>
                </c:pt>
                <c:pt idx="880">
                  <c:v>0.60799999999999998</c:v>
                </c:pt>
                <c:pt idx="881">
                  <c:v>0.60960000000000003</c:v>
                </c:pt>
                <c:pt idx="882">
                  <c:v>0.61119999999999997</c:v>
                </c:pt>
                <c:pt idx="883">
                  <c:v>0.61280000000000001</c:v>
                </c:pt>
                <c:pt idx="884">
                  <c:v>0.61439999999999895</c:v>
                </c:pt>
                <c:pt idx="885">
                  <c:v>0.61599999999999999</c:v>
                </c:pt>
                <c:pt idx="886">
                  <c:v>0.61759999999999904</c:v>
                </c:pt>
                <c:pt idx="887">
                  <c:v>0.61919999999999997</c:v>
                </c:pt>
                <c:pt idx="888">
                  <c:v>0.62080000000000002</c:v>
                </c:pt>
                <c:pt idx="889">
                  <c:v>0.62239999999999995</c:v>
                </c:pt>
                <c:pt idx="890">
                  <c:v>0.624</c:v>
                </c:pt>
                <c:pt idx="891">
                  <c:v>0.62560000000000004</c:v>
                </c:pt>
                <c:pt idx="892">
                  <c:v>0.62719999999999998</c:v>
                </c:pt>
                <c:pt idx="893">
                  <c:v>0.62879999999999903</c:v>
                </c:pt>
                <c:pt idx="894">
                  <c:v>0.63039999999999996</c:v>
                </c:pt>
                <c:pt idx="895">
                  <c:v>0.63200000000000001</c:v>
                </c:pt>
                <c:pt idx="896">
                  <c:v>0.63360000000000005</c:v>
                </c:pt>
                <c:pt idx="897">
                  <c:v>0.63519999999999999</c:v>
                </c:pt>
                <c:pt idx="898">
                  <c:v>0.63680000000000003</c:v>
                </c:pt>
                <c:pt idx="899">
                  <c:v>0.63839999999999997</c:v>
                </c:pt>
                <c:pt idx="900">
                  <c:v>0.64</c:v>
                </c:pt>
                <c:pt idx="901">
                  <c:v>0.64159999999999895</c:v>
                </c:pt>
                <c:pt idx="902">
                  <c:v>0.64319999999999899</c:v>
                </c:pt>
                <c:pt idx="903">
                  <c:v>0.64479999999999904</c:v>
                </c:pt>
                <c:pt idx="904">
                  <c:v>0.64639999999999997</c:v>
                </c:pt>
                <c:pt idx="905">
                  <c:v>0.64800000000000002</c:v>
                </c:pt>
                <c:pt idx="906">
                  <c:v>0.64959999999999996</c:v>
                </c:pt>
                <c:pt idx="907">
                  <c:v>0.6512</c:v>
                </c:pt>
                <c:pt idx="908">
                  <c:v>0.65280000000000005</c:v>
                </c:pt>
                <c:pt idx="909">
                  <c:v>0.65439999999999998</c:v>
                </c:pt>
                <c:pt idx="910">
                  <c:v>0.65599999999999903</c:v>
                </c:pt>
                <c:pt idx="911">
                  <c:v>0.65759999999999996</c:v>
                </c:pt>
                <c:pt idx="912">
                  <c:v>0.65920000000000001</c:v>
                </c:pt>
                <c:pt idx="913">
                  <c:v>0.66080000000000005</c:v>
                </c:pt>
                <c:pt idx="914">
                  <c:v>0.66239999999999999</c:v>
                </c:pt>
                <c:pt idx="915">
                  <c:v>0.66400000000000003</c:v>
                </c:pt>
                <c:pt idx="916">
                  <c:v>0.66559999999999997</c:v>
                </c:pt>
                <c:pt idx="917">
                  <c:v>0.66720000000000002</c:v>
                </c:pt>
                <c:pt idx="918">
                  <c:v>0.66879999999999995</c:v>
                </c:pt>
                <c:pt idx="919">
                  <c:v>0.670399999999999</c:v>
                </c:pt>
                <c:pt idx="920">
                  <c:v>0.67200000000000004</c:v>
                </c:pt>
                <c:pt idx="921">
                  <c:v>0.67359999999999998</c:v>
                </c:pt>
                <c:pt idx="922">
                  <c:v>0.67520000000000002</c:v>
                </c:pt>
                <c:pt idx="923">
                  <c:v>0.67679999999999996</c:v>
                </c:pt>
                <c:pt idx="924">
                  <c:v>0.6784</c:v>
                </c:pt>
                <c:pt idx="925">
                  <c:v>0.68</c:v>
                </c:pt>
                <c:pt idx="926">
                  <c:v>0.68159999999999998</c:v>
                </c:pt>
                <c:pt idx="927">
                  <c:v>0.68319999999999903</c:v>
                </c:pt>
                <c:pt idx="928">
                  <c:v>0.68479999999999897</c:v>
                </c:pt>
                <c:pt idx="929">
                  <c:v>0.68640000000000001</c:v>
                </c:pt>
                <c:pt idx="930">
                  <c:v>0.68799999999999994</c:v>
                </c:pt>
                <c:pt idx="931">
                  <c:v>0.68959999999999999</c:v>
                </c:pt>
                <c:pt idx="932">
                  <c:v>0.69120000000000004</c:v>
                </c:pt>
                <c:pt idx="933">
                  <c:v>0.69279999999999997</c:v>
                </c:pt>
                <c:pt idx="934">
                  <c:v>0.69440000000000002</c:v>
                </c:pt>
                <c:pt idx="935">
                  <c:v>0.69599999999999995</c:v>
                </c:pt>
                <c:pt idx="936">
                  <c:v>0.697599999999999</c:v>
                </c:pt>
                <c:pt idx="937">
                  <c:v>0.69920000000000004</c:v>
                </c:pt>
                <c:pt idx="938">
                  <c:v>0.70079999999999998</c:v>
                </c:pt>
                <c:pt idx="939">
                  <c:v>0.70240000000000002</c:v>
                </c:pt>
                <c:pt idx="940">
                  <c:v>0.70399999999999996</c:v>
                </c:pt>
                <c:pt idx="941">
                  <c:v>0.7056</c:v>
                </c:pt>
                <c:pt idx="942">
                  <c:v>0.70719999999999905</c:v>
                </c:pt>
                <c:pt idx="943">
                  <c:v>0.70879999999999999</c:v>
                </c:pt>
                <c:pt idx="944">
                  <c:v>0.71039999999999903</c:v>
                </c:pt>
                <c:pt idx="945">
                  <c:v>0.71199999999999997</c:v>
                </c:pt>
                <c:pt idx="946">
                  <c:v>0.71360000000000001</c:v>
                </c:pt>
                <c:pt idx="947">
                  <c:v>0.71519999999999995</c:v>
                </c:pt>
                <c:pt idx="948">
                  <c:v>0.71679999999999999</c:v>
                </c:pt>
                <c:pt idx="949">
                  <c:v>0.71840000000000004</c:v>
                </c:pt>
                <c:pt idx="950">
                  <c:v>0.72</c:v>
                </c:pt>
                <c:pt idx="951">
                  <c:v>0.72160000000000002</c:v>
                </c:pt>
                <c:pt idx="952">
                  <c:v>0.72319999999999995</c:v>
                </c:pt>
                <c:pt idx="953">
                  <c:v>0.724799999999999</c:v>
                </c:pt>
                <c:pt idx="954">
                  <c:v>0.72640000000000005</c:v>
                </c:pt>
                <c:pt idx="955">
                  <c:v>0.72799999999999998</c:v>
                </c:pt>
                <c:pt idx="956">
                  <c:v>0.72960000000000003</c:v>
                </c:pt>
                <c:pt idx="957">
                  <c:v>0.73119999999999996</c:v>
                </c:pt>
                <c:pt idx="958">
                  <c:v>0.73280000000000001</c:v>
                </c:pt>
                <c:pt idx="959">
                  <c:v>0.73439999999999905</c:v>
                </c:pt>
                <c:pt idx="960">
                  <c:v>0.73599999999999999</c:v>
                </c:pt>
                <c:pt idx="961">
                  <c:v>0.73759999999999903</c:v>
                </c:pt>
                <c:pt idx="962">
                  <c:v>0.73919999999999997</c:v>
                </c:pt>
                <c:pt idx="963">
                  <c:v>0.74080000000000001</c:v>
                </c:pt>
                <c:pt idx="964">
                  <c:v>0.74239999999999995</c:v>
                </c:pt>
                <c:pt idx="965">
                  <c:v>0.74399999999999999</c:v>
                </c:pt>
                <c:pt idx="966">
                  <c:v>0.74560000000000004</c:v>
                </c:pt>
                <c:pt idx="967">
                  <c:v>0.74719999999999998</c:v>
                </c:pt>
                <c:pt idx="968">
                  <c:v>0.74879999999999902</c:v>
                </c:pt>
                <c:pt idx="969">
                  <c:v>0.75039999999999996</c:v>
                </c:pt>
                <c:pt idx="970">
                  <c:v>0.752</c:v>
                </c:pt>
                <c:pt idx="971">
                  <c:v>0.75360000000000005</c:v>
                </c:pt>
                <c:pt idx="972">
                  <c:v>0.75519999999999998</c:v>
                </c:pt>
                <c:pt idx="973">
                  <c:v>0.75680000000000003</c:v>
                </c:pt>
                <c:pt idx="974">
                  <c:v>0.75839999999999996</c:v>
                </c:pt>
                <c:pt idx="975">
                  <c:v>0.76</c:v>
                </c:pt>
                <c:pt idx="976">
                  <c:v>0.76159999999999894</c:v>
                </c:pt>
                <c:pt idx="977">
                  <c:v>0.76319999999999899</c:v>
                </c:pt>
                <c:pt idx="978">
                  <c:v>0.76479999999999904</c:v>
                </c:pt>
                <c:pt idx="979">
                  <c:v>0.76639999999999997</c:v>
                </c:pt>
                <c:pt idx="980">
                  <c:v>0.76800000000000002</c:v>
                </c:pt>
                <c:pt idx="981">
                  <c:v>0.76959999999999995</c:v>
                </c:pt>
                <c:pt idx="982">
                  <c:v>0.7712</c:v>
                </c:pt>
                <c:pt idx="983">
                  <c:v>0.77280000000000004</c:v>
                </c:pt>
                <c:pt idx="984">
                  <c:v>0.77439999999999998</c:v>
                </c:pt>
                <c:pt idx="985">
                  <c:v>0.77599999999999902</c:v>
                </c:pt>
                <c:pt idx="986">
                  <c:v>0.77759999999999996</c:v>
                </c:pt>
                <c:pt idx="987">
                  <c:v>0.7792</c:v>
                </c:pt>
                <c:pt idx="988">
                  <c:v>0.78080000000000005</c:v>
                </c:pt>
                <c:pt idx="989">
                  <c:v>0.78239999999999998</c:v>
                </c:pt>
                <c:pt idx="990">
                  <c:v>0.78400000000000003</c:v>
                </c:pt>
                <c:pt idx="991">
                  <c:v>0.78559999999999997</c:v>
                </c:pt>
                <c:pt idx="992">
                  <c:v>0.78720000000000001</c:v>
                </c:pt>
                <c:pt idx="993">
                  <c:v>0.78879999999999895</c:v>
                </c:pt>
                <c:pt idx="994">
                  <c:v>0.79039999999999899</c:v>
                </c:pt>
                <c:pt idx="995">
                  <c:v>0.79200000000000004</c:v>
                </c:pt>
                <c:pt idx="996">
                  <c:v>0.79359999999999997</c:v>
                </c:pt>
                <c:pt idx="997">
                  <c:v>0.79520000000000002</c:v>
                </c:pt>
                <c:pt idx="998">
                  <c:v>0.79679999999999995</c:v>
                </c:pt>
                <c:pt idx="999">
                  <c:v>0.7984</c:v>
                </c:pt>
                <c:pt idx="1000">
                  <c:v>0.8</c:v>
                </c:pt>
              </c:numCache>
            </c:numRef>
          </c:xVal>
          <c:yVal>
            <c:numRef>
              <c:f>'v2'!$J$5:$J$1005</c:f>
              <c:numCache>
                <c:formatCode>General</c:formatCode>
                <c:ptCount val="1001"/>
                <c:pt idx="0">
                  <c:v>0.23469278964323601</c:v>
                </c:pt>
                <c:pt idx="1">
                  <c:v>0.23828788394058001</c:v>
                </c:pt>
                <c:pt idx="2">
                  <c:v>0.24192536949527901</c:v>
                </c:pt>
                <c:pt idx="3">
                  <c:v>0.245575853341155</c:v>
                </c:pt>
                <c:pt idx="4">
                  <c:v>0.249210285685453</c:v>
                </c:pt>
                <c:pt idx="5">
                  <c:v>0.25286957327925702</c:v>
                </c:pt>
                <c:pt idx="6">
                  <c:v>0.25655047566255301</c:v>
                </c:pt>
                <c:pt idx="7">
                  <c:v>0.26024940120628398</c:v>
                </c:pt>
                <c:pt idx="8">
                  <c:v>0.263962204845406</c:v>
                </c:pt>
                <c:pt idx="9">
                  <c:v>0.26768404892118802</c:v>
                </c:pt>
                <c:pt idx="10">
                  <c:v>0.27140948366095202</c:v>
                </c:pt>
                <c:pt idx="11">
                  <c:v>0.27513229160409702</c:v>
                </c:pt>
                <c:pt idx="12">
                  <c:v>0.27884543199973699</c:v>
                </c:pt>
                <c:pt idx="13">
                  <c:v>0.28254105855691303</c:v>
                </c:pt>
                <c:pt idx="14">
                  <c:v>0.28621002388502897</c:v>
                </c:pt>
                <c:pt idx="15">
                  <c:v>0.28984234624606797</c:v>
                </c:pt>
                <c:pt idx="16">
                  <c:v>0.293427669305654</c:v>
                </c:pt>
                <c:pt idx="17">
                  <c:v>0.29695185703072402</c:v>
                </c:pt>
                <c:pt idx="18">
                  <c:v>0.300401545179249</c:v>
                </c:pt>
                <c:pt idx="19">
                  <c:v>0.30376103695141399</c:v>
                </c:pt>
                <c:pt idx="20">
                  <c:v>0.30701538465712103</c:v>
                </c:pt>
                <c:pt idx="21">
                  <c:v>0.31014082049919101</c:v>
                </c:pt>
                <c:pt idx="22">
                  <c:v>0.31311773956998101</c:v>
                </c:pt>
                <c:pt idx="23">
                  <c:v>0.31592245935208801</c:v>
                </c:pt>
                <c:pt idx="24">
                  <c:v>0.31852806606513401</c:v>
                </c:pt>
                <c:pt idx="25">
                  <c:v>0.32091421476385201</c:v>
                </c:pt>
                <c:pt idx="26">
                  <c:v>0.32302900101336401</c:v>
                </c:pt>
                <c:pt idx="27">
                  <c:v>0.32482632178080101</c:v>
                </c:pt>
                <c:pt idx="28">
                  <c:v>0.326270130435237</c:v>
                </c:pt>
                <c:pt idx="29">
                  <c:v>0.32731177883130602</c:v>
                </c:pt>
                <c:pt idx="30">
                  <c:v>0.32790807116941401</c:v>
                </c:pt>
                <c:pt idx="31">
                  <c:v>0.32800378123034502</c:v>
                </c:pt>
                <c:pt idx="32">
                  <c:v>0.32754032478036099</c:v>
                </c:pt>
                <c:pt idx="33">
                  <c:v>0.32645562956676599</c:v>
                </c:pt>
                <c:pt idx="34">
                  <c:v>0.32467436410665101</c:v>
                </c:pt>
                <c:pt idx="35">
                  <c:v>0.32211968597910101</c:v>
                </c:pt>
                <c:pt idx="36">
                  <c:v>0.31870529403289499</c:v>
                </c:pt>
                <c:pt idx="37">
                  <c:v>0.314337354386102</c:v>
                </c:pt>
                <c:pt idx="38">
                  <c:v>0.30891213506589599</c:v>
                </c:pt>
                <c:pt idx="39">
                  <c:v>0.30230751432603298</c:v>
                </c:pt>
                <c:pt idx="40">
                  <c:v>0.294410097619837</c:v>
                </c:pt>
                <c:pt idx="41">
                  <c:v>0.285085847954619</c:v>
                </c:pt>
                <c:pt idx="42">
                  <c:v>0.27419334077910601</c:v>
                </c:pt>
                <c:pt idx="43">
                  <c:v>0.26156709099207598</c:v>
                </c:pt>
                <c:pt idx="44">
                  <c:v>0.247039643874787</c:v>
                </c:pt>
                <c:pt idx="45">
                  <c:v>0.230417993743016</c:v>
                </c:pt>
                <c:pt idx="46">
                  <c:v>0.21150569916439299</c:v>
                </c:pt>
                <c:pt idx="47">
                  <c:v>0.19007948895085999</c:v>
                </c:pt>
                <c:pt idx="48">
                  <c:v>0.165908388776428</c:v>
                </c:pt>
                <c:pt idx="49">
                  <c:v>0.13878260945267701</c:v>
                </c:pt>
                <c:pt idx="50">
                  <c:v>0.10839759342475</c:v>
                </c:pt>
                <c:pt idx="51">
                  <c:v>7.4473638373320994E-2</c:v>
                </c:pt>
                <c:pt idx="52">
                  <c:v>3.6721991113607202E-2</c:v>
                </c:pt>
                <c:pt idx="53">
                  <c:v>5.1642736286481297E-3</c:v>
                </c:pt>
                <c:pt idx="54">
                  <c:v>5.1482777572740203E-2</c:v>
                </c:pt>
                <c:pt idx="55">
                  <c:v>0.102558102815741</c:v>
                </c:pt>
                <c:pt idx="56">
                  <c:v>0.158704611182479</c:v>
                </c:pt>
                <c:pt idx="57">
                  <c:v>0.22022125337630399</c:v>
                </c:pt>
                <c:pt idx="58">
                  <c:v>0.28741170259245202</c:v>
                </c:pt>
                <c:pt idx="59">
                  <c:v>0.360555786132568</c:v>
                </c:pt>
                <c:pt idx="60">
                  <c:v>0.43993126992931297</c:v>
                </c:pt>
                <c:pt idx="61">
                  <c:v>0.52577587853136998</c:v>
                </c:pt>
                <c:pt idx="62">
                  <c:v>0.61828064969472096</c:v>
                </c:pt>
                <c:pt idx="63">
                  <c:v>0.71760948770686495</c:v>
                </c:pt>
                <c:pt idx="64">
                  <c:v>0.82387691148402398</c:v>
                </c:pt>
                <c:pt idx="65">
                  <c:v>0.937151689730085</c:v>
                </c:pt>
                <c:pt idx="66">
                  <c:v>1.05746166559362</c:v>
                </c:pt>
                <c:pt idx="67">
                  <c:v>1.18476345257519</c:v>
                </c:pt>
                <c:pt idx="68">
                  <c:v>1.31898651837395</c:v>
                </c:pt>
                <c:pt idx="69">
                  <c:v>1.46000070710486</c:v>
                </c:pt>
                <c:pt idx="70">
                  <c:v>1.60763533475787</c:v>
                </c:pt>
                <c:pt idx="71">
                  <c:v>1.76165827959194</c:v>
                </c:pt>
                <c:pt idx="72">
                  <c:v>1.9218109792195599</c:v>
                </c:pt>
                <c:pt idx="73">
                  <c:v>2.0877828773674199</c:v>
                </c:pt>
                <c:pt idx="74">
                  <c:v>2.25925552123954</c:v>
                </c:pt>
                <c:pt idx="75">
                  <c:v>2.4358706503808101</c:v>
                </c:pt>
                <c:pt idx="76">
                  <c:v>2.6172334444143401</c:v>
                </c:pt>
                <c:pt idx="77">
                  <c:v>2.8029467973685702</c:v>
                </c:pt>
                <c:pt idx="78">
                  <c:v>2.9925774802898002</c:v>
                </c:pt>
                <c:pt idx="79">
                  <c:v>3.1856811729124201</c:v>
                </c:pt>
                <c:pt idx="80">
                  <c:v>3.3817848532867201</c:v>
                </c:pt>
                <c:pt idx="81">
                  <c:v>3.58041875181517</c:v>
                </c:pt>
                <c:pt idx="82">
                  <c:v>3.78107513033203</c:v>
                </c:pt>
                <c:pt idx="83">
                  <c:v>3.9832454861496598</c:v>
                </c:pt>
                <c:pt idx="84">
                  <c:v>4.1863990375715403</c:v>
                </c:pt>
                <c:pt idx="85">
                  <c:v>4.3900030425845298</c:v>
                </c:pt>
                <c:pt idx="86">
                  <c:v>4.5934987981034503</c:v>
                </c:pt>
                <c:pt idx="87">
                  <c:v>4.7963201074130497</c:v>
                </c:pt>
                <c:pt idx="88">
                  <c:v>4.9978965578025498</c:v>
                </c:pt>
                <c:pt idx="89">
                  <c:v>5.1976524336992398</c:v>
                </c:pt>
                <c:pt idx="90">
                  <c:v>5.3950044258970102</c:v>
                </c:pt>
                <c:pt idx="91">
                  <c:v>5.5893719858200601</c:v>
                </c:pt>
                <c:pt idx="92">
                  <c:v>5.7801887665760603</c:v>
                </c:pt>
                <c:pt idx="93">
                  <c:v>5.9669364730848304</c:v>
                </c:pt>
                <c:pt idx="94">
                  <c:v>6.1491353711057197</c:v>
                </c:pt>
                <c:pt idx="95">
                  <c:v>6.3263304209424902</c:v>
                </c:pt>
                <c:pt idx="96">
                  <c:v>6.4980929366748903</c:v>
                </c:pt>
                <c:pt idx="97">
                  <c:v>6.6640697074951403</c:v>
                </c:pt>
                <c:pt idx="98">
                  <c:v>6.8239818429607499</c:v>
                </c:pt>
                <c:pt idx="99">
                  <c:v>6.9776227104920396</c:v>
                </c:pt>
                <c:pt idx="100">
                  <c:v>7.12484343617486</c:v>
                </c:pt>
                <c:pt idx="101">
                  <c:v>7.2655657576760904</c:v>
                </c:pt>
                <c:pt idx="102">
                  <c:v>7.3997665917025603</c:v>
                </c:pt>
                <c:pt idx="103">
                  <c:v>7.5274882232668601</c:v>
                </c:pt>
                <c:pt idx="104">
                  <c:v>7.6488177784213596</c:v>
                </c:pt>
                <c:pt idx="105">
                  <c:v>7.7638901464829404</c:v>
                </c:pt>
                <c:pt idx="106">
                  <c:v>7.8728668169721701</c:v>
                </c:pt>
                <c:pt idx="107">
                  <c:v>7.9759582281231101</c:v>
                </c:pt>
                <c:pt idx="108">
                  <c:v>8.0733895196523999</c:v>
                </c:pt>
                <c:pt idx="109">
                  <c:v>8.1653885886392796</c:v>
                </c:pt>
                <c:pt idx="110">
                  <c:v>8.2521910953883797</c:v>
                </c:pt>
                <c:pt idx="111">
                  <c:v>8.3340515335293599</c:v>
                </c:pt>
                <c:pt idx="112">
                  <c:v>8.4112311318790596</c:v>
                </c:pt>
                <c:pt idx="113">
                  <c:v>8.4839902833377394</c:v>
                </c:pt>
                <c:pt idx="114">
                  <c:v>8.5525752350928208</c:v>
                </c:pt>
                <c:pt idx="115">
                  <c:v>8.61722218358201</c:v>
                </c:pt>
                <c:pt idx="116">
                  <c:v>8.6781655155709796</c:v>
                </c:pt>
                <c:pt idx="117">
                  <c:v>8.7356330970235003</c:v>
                </c:pt>
                <c:pt idx="118">
                  <c:v>8.7898526644946706</c:v>
                </c:pt>
                <c:pt idx="119">
                  <c:v>8.8410375872757303</c:v>
                </c:pt>
                <c:pt idx="120">
                  <c:v>8.8893901595880909</c:v>
                </c:pt>
                <c:pt idx="121">
                  <c:v>8.9351021479955399</c:v>
                </c:pt>
                <c:pt idx="122">
                  <c:v>8.9783590185130002</c:v>
                </c:pt>
                <c:pt idx="123">
                  <c:v>9.0193400952886904</c:v>
                </c:pt>
                <c:pt idx="124">
                  <c:v>9.0582107590711605</c:v>
                </c:pt>
                <c:pt idx="125">
                  <c:v>9.0951287022265497</c:v>
                </c:pt>
                <c:pt idx="126">
                  <c:v>9.1302247297707506</c:v>
                </c:pt>
                <c:pt idx="127">
                  <c:v>9.1636550367535108</c:v>
                </c:pt>
                <c:pt idx="128">
                  <c:v>9.1955517547980392</c:v>
                </c:pt>
                <c:pt idx="129">
                  <c:v>9.2260441235745798</c:v>
                </c:pt>
                <c:pt idx="130">
                  <c:v>9.2552417070423108</c:v>
                </c:pt>
                <c:pt idx="131">
                  <c:v>9.2832458390976509</c:v>
                </c:pt>
                <c:pt idx="132">
                  <c:v>9.3101713819403908</c:v>
                </c:pt>
                <c:pt idx="133">
                  <c:v>9.3361148289173208</c:v>
                </c:pt>
                <c:pt idx="134">
                  <c:v>9.3611630919040696</c:v>
                </c:pt>
                <c:pt idx="135">
                  <c:v>9.3853942350225008</c:v>
                </c:pt>
                <c:pt idx="136">
                  <c:v>9.4088843510451792</c:v>
                </c:pt>
                <c:pt idx="137">
                  <c:v>9.4317001761185608</c:v>
                </c:pt>
                <c:pt idx="138">
                  <c:v>9.4539088775241709</c:v>
                </c:pt>
                <c:pt idx="139">
                  <c:v>9.4755781449702408</c:v>
                </c:pt>
                <c:pt idx="140">
                  <c:v>9.4967673399107699</c:v>
                </c:pt>
                <c:pt idx="141">
                  <c:v>9.5175246783800294</c:v>
                </c:pt>
                <c:pt idx="142">
                  <c:v>9.5378939499422106</c:v>
                </c:pt>
                <c:pt idx="143">
                  <c:v>9.55792635284193</c:v>
                </c:pt>
                <c:pt idx="144">
                  <c:v>9.5776716008908398</c:v>
                </c:pt>
                <c:pt idx="145">
                  <c:v>9.5971712467139003</c:v>
                </c:pt>
                <c:pt idx="146">
                  <c:v>9.6164459269185905</c:v>
                </c:pt>
                <c:pt idx="147">
                  <c:v>9.6355222024072305</c:v>
                </c:pt>
                <c:pt idx="148">
                  <c:v>9.6544183913376003</c:v>
                </c:pt>
                <c:pt idx="149">
                  <c:v>9.6731726652454597</c:v>
                </c:pt>
                <c:pt idx="150">
                  <c:v>9.6918207661519808</c:v>
                </c:pt>
                <c:pt idx="151">
                  <c:v>9.7103973256462304</c:v>
                </c:pt>
                <c:pt idx="152">
                  <c:v>9.7289054571877198</c:v>
                </c:pt>
                <c:pt idx="153">
                  <c:v>9.7473669682666504</c:v>
                </c:pt>
                <c:pt idx="154">
                  <c:v>9.7657787801320293</c:v>
                </c:pt>
                <c:pt idx="155">
                  <c:v>9.7841738726632794</c:v>
                </c:pt>
                <c:pt idx="156">
                  <c:v>9.8025689156083597</c:v>
                </c:pt>
                <c:pt idx="157">
                  <c:v>9.8209810615624296</c:v>
                </c:pt>
                <c:pt idx="158">
                  <c:v>9.8394165208068802</c:v>
                </c:pt>
                <c:pt idx="159">
                  <c:v>9.8578834650084808</c:v>
                </c:pt>
                <c:pt idx="160">
                  <c:v>9.8764069058971007</c:v>
                </c:pt>
                <c:pt idx="161">
                  <c:v>9.8949912485922003</c:v>
                </c:pt>
                <c:pt idx="162">
                  <c:v>9.9136346429317204</c:v>
                </c:pt>
                <c:pt idx="163">
                  <c:v>9.9323319776884897</c:v>
                </c:pt>
                <c:pt idx="164">
                  <c:v>9.9510884617390101</c:v>
                </c:pt>
                <c:pt idx="165">
                  <c:v>9.9699202947272205</c:v>
                </c:pt>
                <c:pt idx="166">
                  <c:v>9.9888349519173403</c:v>
                </c:pt>
                <c:pt idx="167">
                  <c:v>10.0078399393408</c:v>
                </c:pt>
                <c:pt idx="168">
                  <c:v>10.0269338521693</c:v>
                </c:pt>
                <c:pt idx="169">
                  <c:v>10.0461182271334</c:v>
                </c:pt>
                <c:pt idx="170">
                  <c:v>10.065397020721701</c:v>
                </c:pt>
                <c:pt idx="171">
                  <c:v>10.084778009105101</c:v>
                </c:pt>
                <c:pt idx="172">
                  <c:v>10.1042624130665</c:v>
                </c:pt>
                <c:pt idx="173">
                  <c:v>10.1238460981518</c:v>
                </c:pt>
                <c:pt idx="174">
                  <c:v>10.143529162687701</c:v>
                </c:pt>
                <c:pt idx="175">
                  <c:v>10.163312213625</c:v>
                </c:pt>
                <c:pt idx="176">
                  <c:v>10.1832023337638</c:v>
                </c:pt>
                <c:pt idx="177">
                  <c:v>10.203200422299901</c:v>
                </c:pt>
                <c:pt idx="178">
                  <c:v>10.2233064118195</c:v>
                </c:pt>
                <c:pt idx="179">
                  <c:v>10.243523261559901</c:v>
                </c:pt>
                <c:pt idx="180">
                  <c:v>10.2638470173847</c:v>
                </c:pt>
                <c:pt idx="181">
                  <c:v>10.284276601343301</c:v>
                </c:pt>
                <c:pt idx="182">
                  <c:v>10.3048155977918</c:v>
                </c:pt>
                <c:pt idx="183">
                  <c:v>10.3254639536797</c:v>
                </c:pt>
                <c:pt idx="184">
                  <c:v>10.3462198258563</c:v>
                </c:pt>
                <c:pt idx="185">
                  <c:v>10.367077765914599</c:v>
                </c:pt>
                <c:pt idx="186">
                  <c:v>10.3880392499215</c:v>
                </c:pt>
                <c:pt idx="187">
                  <c:v>10.4091059228878</c:v>
                </c:pt>
                <c:pt idx="188">
                  <c:v>10.430275819847701</c:v>
                </c:pt>
                <c:pt idx="189">
                  <c:v>10.451550233554</c:v>
                </c:pt>
                <c:pt idx="190">
                  <c:v>10.4729293523654</c:v>
                </c:pt>
                <c:pt idx="191">
                  <c:v>10.494412003703101</c:v>
                </c:pt>
                <c:pt idx="192">
                  <c:v>10.515999178974299</c:v>
                </c:pt>
                <c:pt idx="193">
                  <c:v>10.5376899724721</c:v>
                </c:pt>
                <c:pt idx="194">
                  <c:v>10.559482706492201</c:v>
                </c:pt>
                <c:pt idx="195">
                  <c:v>10.581374836440199</c:v>
                </c:pt>
                <c:pt idx="196">
                  <c:v>10.603364722130401</c:v>
                </c:pt>
                <c:pt idx="197">
                  <c:v>10.6254507883343</c:v>
                </c:pt>
                <c:pt idx="198">
                  <c:v>10.6476354685449</c:v>
                </c:pt>
                <c:pt idx="199">
                  <c:v>10.669919671172799</c:v>
                </c:pt>
                <c:pt idx="200">
                  <c:v>10.692301716416299</c:v>
                </c:pt>
                <c:pt idx="201">
                  <c:v>10.714783342340599</c:v>
                </c:pt>
                <c:pt idx="202">
                  <c:v>10.737360336928401</c:v>
                </c:pt>
                <c:pt idx="203">
                  <c:v>10.760030983526701</c:v>
                </c:pt>
                <c:pt idx="204">
                  <c:v>10.7827923848289</c:v>
                </c:pt>
                <c:pt idx="205">
                  <c:v>10.805646212709799</c:v>
                </c:pt>
                <c:pt idx="206">
                  <c:v>10.828591049873401</c:v>
                </c:pt>
                <c:pt idx="207">
                  <c:v>10.8516230198976</c:v>
                </c:pt>
                <c:pt idx="208">
                  <c:v>10.8747455184362</c:v>
                </c:pt>
                <c:pt idx="209">
                  <c:v>10.897958017032</c:v>
                </c:pt>
                <c:pt idx="210">
                  <c:v>10.9212619704675</c:v>
                </c:pt>
                <c:pt idx="211">
                  <c:v>10.944658746605</c:v>
                </c:pt>
                <c:pt idx="212">
                  <c:v>10.968145631776601</c:v>
                </c:pt>
                <c:pt idx="213">
                  <c:v>10.9917276765824</c:v>
                </c:pt>
                <c:pt idx="214">
                  <c:v>11.015404110135099</c:v>
                </c:pt>
                <c:pt idx="215">
                  <c:v>11.0391665830678</c:v>
                </c:pt>
                <c:pt idx="216">
                  <c:v>11.0630114581484</c:v>
                </c:pt>
                <c:pt idx="217">
                  <c:v>11.0869412627532</c:v>
                </c:pt>
                <c:pt idx="218">
                  <c:v>11.1109596181158</c:v>
                </c:pt>
                <c:pt idx="219">
                  <c:v>11.135062912267401</c:v>
                </c:pt>
                <c:pt idx="220">
                  <c:v>11.159246383546501</c:v>
                </c:pt>
                <c:pt idx="221">
                  <c:v>11.1835135117873</c:v>
                </c:pt>
                <c:pt idx="222">
                  <c:v>11.2078617225865</c:v>
                </c:pt>
                <c:pt idx="223">
                  <c:v>11.232289156315099</c:v>
                </c:pt>
                <c:pt idx="224">
                  <c:v>11.256800662746301</c:v>
                </c:pt>
                <c:pt idx="225">
                  <c:v>11.281394139162201</c:v>
                </c:pt>
                <c:pt idx="226">
                  <c:v>11.3060792448416</c:v>
                </c:pt>
                <c:pt idx="227">
                  <c:v>11.330848171624201</c:v>
                </c:pt>
                <c:pt idx="228">
                  <c:v>11.355698669767699</c:v>
                </c:pt>
                <c:pt idx="229">
                  <c:v>11.3806353232051</c:v>
                </c:pt>
                <c:pt idx="230">
                  <c:v>11.405654008413901</c:v>
                </c:pt>
                <c:pt idx="231">
                  <c:v>11.430751573781199</c:v>
                </c:pt>
                <c:pt idx="232">
                  <c:v>11.4559239091148</c:v>
                </c:pt>
                <c:pt idx="233">
                  <c:v>11.481176552791799</c:v>
                </c:pt>
                <c:pt idx="234">
                  <c:v>11.506508348284999</c:v>
                </c:pt>
                <c:pt idx="235">
                  <c:v>11.531918473925399</c:v>
                </c:pt>
                <c:pt idx="236">
                  <c:v>11.557412027673299</c:v>
                </c:pt>
                <c:pt idx="237">
                  <c:v>11.5829868259784</c:v>
                </c:pt>
                <c:pt idx="238">
                  <c:v>11.608638802979099</c:v>
                </c:pt>
                <c:pt idx="239">
                  <c:v>11.6343685540383</c:v>
                </c:pt>
                <c:pt idx="240">
                  <c:v>11.6601748358332</c:v>
                </c:pt>
                <c:pt idx="241">
                  <c:v>11.686053708292</c:v>
                </c:pt>
                <c:pt idx="242">
                  <c:v>11.7120078672839</c:v>
                </c:pt>
                <c:pt idx="243">
                  <c:v>11.738036914647701</c:v>
                </c:pt>
                <c:pt idx="244">
                  <c:v>11.764130286804299</c:v>
                </c:pt>
                <c:pt idx="245">
                  <c:v>11.7902791802875</c:v>
                </c:pt>
                <c:pt idx="246">
                  <c:v>11.8165030393839</c:v>
                </c:pt>
                <c:pt idx="247">
                  <c:v>11.842802080855501</c:v>
                </c:pt>
                <c:pt idx="248">
                  <c:v>11.869204765143101</c:v>
                </c:pt>
                <c:pt idx="249">
                  <c:v>11.895671748459399</c:v>
                </c:pt>
                <c:pt idx="250">
                  <c:v>11.9221971987595</c:v>
                </c:pt>
                <c:pt idx="251">
                  <c:v>11.9487888489484</c:v>
                </c:pt>
                <c:pt idx="252">
                  <c:v>11.9754386992658</c:v>
                </c:pt>
                <c:pt idx="253">
                  <c:v>12.002139822607001</c:v>
                </c:pt>
                <c:pt idx="254">
                  <c:v>12.028859304279599</c:v>
                </c:pt>
                <c:pt idx="255">
                  <c:v>12.055627976277799</c:v>
                </c:pt>
                <c:pt idx="256">
                  <c:v>12.082442392993499</c:v>
                </c:pt>
                <c:pt idx="257">
                  <c:v>12.1092963455618</c:v>
                </c:pt>
                <c:pt idx="258">
                  <c:v>12.1361899146894</c:v>
                </c:pt>
                <c:pt idx="259">
                  <c:v>12.1631220671763</c:v>
                </c:pt>
                <c:pt idx="260">
                  <c:v>12.1901057245075</c:v>
                </c:pt>
                <c:pt idx="261">
                  <c:v>12.2171264467526</c:v>
                </c:pt>
                <c:pt idx="262">
                  <c:v>12.2441445737482</c:v>
                </c:pt>
                <c:pt idx="263">
                  <c:v>12.2711411501132</c:v>
                </c:pt>
                <c:pt idx="264">
                  <c:v>12.298117343903799</c:v>
                </c:pt>
                <c:pt idx="265">
                  <c:v>12.3250715980643</c:v>
                </c:pt>
                <c:pt idx="266">
                  <c:v>12.352012388607401</c:v>
                </c:pt>
                <c:pt idx="267">
                  <c:v>12.3789304740662</c:v>
                </c:pt>
                <c:pt idx="268">
                  <c:v>12.4058430719329</c:v>
                </c:pt>
                <c:pt idx="269">
                  <c:v>12.432691342192401</c:v>
                </c:pt>
                <c:pt idx="270">
                  <c:v>12.459513975725301</c:v>
                </c:pt>
                <c:pt idx="271">
                  <c:v>12.486255363742</c:v>
                </c:pt>
                <c:pt idx="272">
                  <c:v>12.5129275289205</c:v>
                </c:pt>
                <c:pt idx="273">
                  <c:v>12.5394922236787</c:v>
                </c:pt>
                <c:pt idx="274">
                  <c:v>12.565978171471199</c:v>
                </c:pt>
                <c:pt idx="275">
                  <c:v>12.5923808709044</c:v>
                </c:pt>
                <c:pt idx="276">
                  <c:v>12.6187397715948</c:v>
                </c:pt>
                <c:pt idx="277">
                  <c:v>12.6449990918998</c:v>
                </c:pt>
                <c:pt idx="278">
                  <c:v>12.6711414468963</c:v>
                </c:pt>
                <c:pt idx="279">
                  <c:v>12.697087050092399</c:v>
                </c:pt>
                <c:pt idx="280">
                  <c:v>12.722891156212601</c:v>
                </c:pt>
                <c:pt idx="281">
                  <c:v>12.748561612269</c:v>
                </c:pt>
                <c:pt idx="282">
                  <c:v>12.77413262768</c:v>
                </c:pt>
                <c:pt idx="283">
                  <c:v>12.7995681887275</c:v>
                </c:pt>
                <c:pt idx="284">
                  <c:v>12.824846097916801</c:v>
                </c:pt>
                <c:pt idx="285">
                  <c:v>12.8499201546315</c:v>
                </c:pt>
                <c:pt idx="286">
                  <c:v>12.874785426585699</c:v>
                </c:pt>
                <c:pt idx="287">
                  <c:v>12.899456417860099</c:v>
                </c:pt>
                <c:pt idx="288">
                  <c:v>12.9239636051747</c:v>
                </c:pt>
                <c:pt idx="289">
                  <c:v>12.9483178950964</c:v>
                </c:pt>
                <c:pt idx="290">
                  <c:v>12.972485620842001</c:v>
                </c:pt>
                <c:pt idx="291">
                  <c:v>12.996456307984101</c:v>
                </c:pt>
                <c:pt idx="292">
                  <c:v>13.020222207599801</c:v>
                </c:pt>
                <c:pt idx="293">
                  <c:v>13.043795311437901</c:v>
                </c:pt>
                <c:pt idx="294">
                  <c:v>13.0671731745865</c:v>
                </c:pt>
                <c:pt idx="295">
                  <c:v>13.090325658500999</c:v>
                </c:pt>
                <c:pt idx="296">
                  <c:v>13.1132454790735</c:v>
                </c:pt>
                <c:pt idx="297">
                  <c:v>13.135938324450199</c:v>
                </c:pt>
                <c:pt idx="298">
                  <c:v>13.1584204496505</c:v>
                </c:pt>
                <c:pt idx="299">
                  <c:v>13.1806664723258</c:v>
                </c:pt>
                <c:pt idx="300">
                  <c:v>13.2026811466868</c:v>
                </c:pt>
                <c:pt idx="301">
                  <c:v>13.224442804361701</c:v>
                </c:pt>
                <c:pt idx="302">
                  <c:v>13.2459496668725</c:v>
                </c:pt>
                <c:pt idx="303">
                  <c:v>13.267195731951899</c:v>
                </c:pt>
                <c:pt idx="304">
                  <c:v>13.2881907190789</c:v>
                </c:pt>
                <c:pt idx="305">
                  <c:v>13.3089087966094</c:v>
                </c:pt>
                <c:pt idx="306">
                  <c:v>13.3293738319414</c:v>
                </c:pt>
                <c:pt idx="307">
                  <c:v>13.349579102756501</c:v>
                </c:pt>
                <c:pt idx="308">
                  <c:v>13.369480185287101</c:v>
                </c:pt>
                <c:pt idx="309">
                  <c:v>13.3890974868533</c:v>
                </c:pt>
                <c:pt idx="310">
                  <c:v>13.408426979273999</c:v>
                </c:pt>
                <c:pt idx="311">
                  <c:v>13.427452783167899</c:v>
                </c:pt>
                <c:pt idx="312">
                  <c:v>13.4461838143324</c:v>
                </c:pt>
                <c:pt idx="313">
                  <c:v>13.4646281989755</c:v>
                </c:pt>
                <c:pt idx="314">
                  <c:v>13.4827505013309</c:v>
                </c:pt>
                <c:pt idx="315">
                  <c:v>13.500554579318401</c:v>
                </c:pt>
                <c:pt idx="316">
                  <c:v>13.518050411526501</c:v>
                </c:pt>
                <c:pt idx="317">
                  <c:v>13.5352124647153</c:v>
                </c:pt>
                <c:pt idx="318">
                  <c:v>13.552031732079399</c:v>
                </c:pt>
                <c:pt idx="319">
                  <c:v>13.568535269700501</c:v>
                </c:pt>
                <c:pt idx="320">
                  <c:v>13.5847104103135</c:v>
                </c:pt>
                <c:pt idx="321">
                  <c:v>13.6005472149422</c:v>
                </c:pt>
                <c:pt idx="322">
                  <c:v>13.616068069505401</c:v>
                </c:pt>
                <c:pt idx="323">
                  <c:v>13.6312285743162</c:v>
                </c:pt>
                <c:pt idx="324">
                  <c:v>13.646064172303699</c:v>
                </c:pt>
                <c:pt idx="325">
                  <c:v>13.660571570213801</c:v>
                </c:pt>
                <c:pt idx="326">
                  <c:v>13.6747152548456</c:v>
                </c:pt>
                <c:pt idx="327">
                  <c:v>13.688512682269799</c:v>
                </c:pt>
                <c:pt idx="328">
                  <c:v>13.701972223709101</c:v>
                </c:pt>
                <c:pt idx="329">
                  <c:v>13.715107346792101</c:v>
                </c:pt>
                <c:pt idx="330">
                  <c:v>13.727910724870499</c:v>
                </c:pt>
                <c:pt idx="331">
                  <c:v>13.7403878424448</c:v>
                </c:pt>
                <c:pt idx="332">
                  <c:v>13.752540221876099</c:v>
                </c:pt>
                <c:pt idx="333">
                  <c:v>13.7643613887985</c:v>
                </c:pt>
                <c:pt idx="334">
                  <c:v>13.775856421983701</c:v>
                </c:pt>
                <c:pt idx="335">
                  <c:v>13.7870202281856</c:v>
                </c:pt>
                <c:pt idx="336">
                  <c:v>13.797858106728199</c:v>
                </c:pt>
                <c:pt idx="337">
                  <c:v>13.808380037226099</c:v>
                </c:pt>
                <c:pt idx="338">
                  <c:v>13.8186084127908</c:v>
                </c:pt>
                <c:pt idx="339">
                  <c:v>13.8285449860767</c:v>
                </c:pt>
                <c:pt idx="340">
                  <c:v>13.838174650293601</c:v>
                </c:pt>
                <c:pt idx="341">
                  <c:v>13.8474887824229</c:v>
                </c:pt>
                <c:pt idx="342">
                  <c:v>13.856492026607899</c:v>
                </c:pt>
                <c:pt idx="343">
                  <c:v>13.8652118704118</c:v>
                </c:pt>
                <c:pt idx="344">
                  <c:v>13.873667305031599</c:v>
                </c:pt>
                <c:pt idx="345">
                  <c:v>13.881908701134</c:v>
                </c:pt>
                <c:pt idx="346">
                  <c:v>13.889899168111899</c:v>
                </c:pt>
                <c:pt idx="347">
                  <c:v>13.897632366661099</c:v>
                </c:pt>
                <c:pt idx="348">
                  <c:v>13.905060002050901</c:v>
                </c:pt>
                <c:pt idx="349">
                  <c:v>13.9122452184086</c:v>
                </c:pt>
                <c:pt idx="350">
                  <c:v>13.9191898463139</c:v>
                </c:pt>
                <c:pt idx="351">
                  <c:v>13.9259211712676</c:v>
                </c:pt>
                <c:pt idx="352">
                  <c:v>13.932430267711499</c:v>
                </c:pt>
                <c:pt idx="353">
                  <c:v>13.938718618118701</c:v>
                </c:pt>
                <c:pt idx="354">
                  <c:v>13.944779952398299</c:v>
                </c:pt>
                <c:pt idx="355">
                  <c:v>13.950635928496199</c:v>
                </c:pt>
                <c:pt idx="356">
                  <c:v>13.9562897636748</c:v>
                </c:pt>
                <c:pt idx="357">
                  <c:v>13.961758982769799</c:v>
                </c:pt>
                <c:pt idx="358">
                  <c:v>13.9670438274667</c:v>
                </c:pt>
                <c:pt idx="359">
                  <c:v>13.9721412568333</c:v>
                </c:pt>
                <c:pt idx="360">
                  <c:v>13.977045772847999</c:v>
                </c:pt>
                <c:pt idx="361">
                  <c:v>13.981778646535201</c:v>
                </c:pt>
                <c:pt idx="362">
                  <c:v>13.9863486445456</c:v>
                </c:pt>
                <c:pt idx="363">
                  <c:v>13.990777301885601</c:v>
                </c:pt>
                <c:pt idx="364">
                  <c:v>13.9950653540172</c:v>
                </c:pt>
                <c:pt idx="365">
                  <c:v>13.9991926797828</c:v>
                </c:pt>
                <c:pt idx="366">
                  <c:v>14.003160372443199</c:v>
                </c:pt>
                <c:pt idx="367">
                  <c:v>14.0069913993305</c:v>
                </c:pt>
                <c:pt idx="368">
                  <c:v>14.010695529153701</c:v>
                </c:pt>
                <c:pt idx="369">
                  <c:v>14.014274243907099</c:v>
                </c:pt>
                <c:pt idx="370">
                  <c:v>14.017738011563701</c:v>
                </c:pt>
                <c:pt idx="371">
                  <c:v>14.021089159785699</c:v>
                </c:pt>
                <c:pt idx="372">
                  <c:v>14.024323524890599</c:v>
                </c:pt>
                <c:pt idx="373">
                  <c:v>14.027416841738001</c:v>
                </c:pt>
                <c:pt idx="374">
                  <c:v>14.0304037074406</c:v>
                </c:pt>
                <c:pt idx="375">
                  <c:v>14.0332844638154</c:v>
                </c:pt>
                <c:pt idx="376">
                  <c:v>14.036060181878399</c:v>
                </c:pt>
                <c:pt idx="377">
                  <c:v>14.0387407498344</c:v>
                </c:pt>
                <c:pt idx="378">
                  <c:v>14.0413264504379</c:v>
                </c:pt>
                <c:pt idx="379">
                  <c:v>14.0438408394734</c:v>
                </c:pt>
                <c:pt idx="380">
                  <c:v>14.0462666941614</c:v>
                </c:pt>
                <c:pt idx="381">
                  <c:v>14.0486010877403</c:v>
                </c:pt>
                <c:pt idx="382">
                  <c:v>14.050835128700299</c:v>
                </c:pt>
                <c:pt idx="383">
                  <c:v>14.0529911598467</c:v>
                </c:pt>
                <c:pt idx="384">
                  <c:v>14.055074707484099</c:v>
                </c:pt>
                <c:pt idx="385">
                  <c:v>14.057101527336799</c:v>
                </c:pt>
                <c:pt idx="386">
                  <c:v>14.0590691077327</c:v>
                </c:pt>
                <c:pt idx="387">
                  <c:v>14.060969084973401</c:v>
                </c:pt>
                <c:pt idx="388">
                  <c:v>14.0627989393215</c:v>
                </c:pt>
                <c:pt idx="389">
                  <c:v>14.0645632073516</c:v>
                </c:pt>
                <c:pt idx="390">
                  <c:v>14.066266160150599</c:v>
                </c:pt>
                <c:pt idx="391">
                  <c:v>14.067905013817899</c:v>
                </c:pt>
                <c:pt idx="392">
                  <c:v>14.069480515668401</c:v>
                </c:pt>
                <c:pt idx="393">
                  <c:v>14.070998796477401</c:v>
                </c:pt>
                <c:pt idx="394">
                  <c:v>14.072462418275499</c:v>
                </c:pt>
                <c:pt idx="395">
                  <c:v>14.0738856281925</c:v>
                </c:pt>
                <c:pt idx="396">
                  <c:v>14.0752666914866</c:v>
                </c:pt>
                <c:pt idx="397">
                  <c:v>14.0766049389927</c:v>
                </c:pt>
                <c:pt idx="398">
                  <c:v>14.077893701469099</c:v>
                </c:pt>
                <c:pt idx="399">
                  <c:v>14.079136639516999</c:v>
                </c:pt>
                <c:pt idx="400">
                  <c:v>14.0803338265537</c:v>
                </c:pt>
                <c:pt idx="401">
                  <c:v>14.081493494756</c:v>
                </c:pt>
                <c:pt idx="402">
                  <c:v>14.082613164953701</c:v>
                </c:pt>
                <c:pt idx="403">
                  <c:v>14.083692898336199</c:v>
                </c:pt>
                <c:pt idx="404">
                  <c:v>14.0847335966626</c:v>
                </c:pt>
                <c:pt idx="405">
                  <c:v>14.085741624893499</c:v>
                </c:pt>
                <c:pt idx="406">
                  <c:v>14.086717382345601</c:v>
                </c:pt>
                <c:pt idx="407">
                  <c:v>14.087659430372</c:v>
                </c:pt>
                <c:pt idx="408">
                  <c:v>14.088568176016601</c:v>
                </c:pt>
                <c:pt idx="409">
                  <c:v>14.089444067313799</c:v>
                </c:pt>
                <c:pt idx="410">
                  <c:v>14.090293907907199</c:v>
                </c:pt>
                <c:pt idx="411">
                  <c:v>14.091119115502201</c:v>
                </c:pt>
                <c:pt idx="412">
                  <c:v>14.0919166098657</c:v>
                </c:pt>
                <c:pt idx="413">
                  <c:v>14.092685555273</c:v>
                </c:pt>
                <c:pt idx="414">
                  <c:v>14.093429492409999</c:v>
                </c:pt>
                <c:pt idx="415">
                  <c:v>14.094150489055099</c:v>
                </c:pt>
                <c:pt idx="416">
                  <c:v>14.094846681862</c:v>
                </c:pt>
                <c:pt idx="417">
                  <c:v>14.095517055234</c:v>
                </c:pt>
                <c:pt idx="418">
                  <c:v>14.09616488398</c:v>
                </c:pt>
                <c:pt idx="419">
                  <c:v>14.096792128701001</c:v>
                </c:pt>
                <c:pt idx="420">
                  <c:v>14.097404085017899</c:v>
                </c:pt>
                <c:pt idx="421">
                  <c:v>14.097995797478999</c:v>
                </c:pt>
                <c:pt idx="422">
                  <c:v>14.0985671063945</c:v>
                </c:pt>
                <c:pt idx="423">
                  <c:v>14.099117158702899</c:v>
                </c:pt>
                <c:pt idx="424">
                  <c:v>14.099647372294701</c:v>
                </c:pt>
                <c:pt idx="425">
                  <c:v>14.1001577622495</c:v>
                </c:pt>
                <c:pt idx="426">
                  <c:v>14.1006440577696</c:v>
                </c:pt>
                <c:pt idx="427">
                  <c:v>14.1011202032629</c:v>
                </c:pt>
                <c:pt idx="428">
                  <c:v>14.1015922977526</c:v>
                </c:pt>
                <c:pt idx="429">
                  <c:v>14.1020527267349</c:v>
                </c:pt>
                <c:pt idx="430">
                  <c:v>14.102500840776999</c:v>
                </c:pt>
                <c:pt idx="431">
                  <c:v>14.1029378665457</c:v>
                </c:pt>
                <c:pt idx="432">
                  <c:v>14.1033371650442</c:v>
                </c:pt>
                <c:pt idx="433">
                  <c:v>14.1037200026725</c:v>
                </c:pt>
                <c:pt idx="434">
                  <c:v>14.104079467766701</c:v>
                </c:pt>
                <c:pt idx="435">
                  <c:v>14.1044399280294</c:v>
                </c:pt>
                <c:pt idx="436">
                  <c:v>14.1048042574426</c:v>
                </c:pt>
                <c:pt idx="437">
                  <c:v>14.1051531510824</c:v>
                </c:pt>
                <c:pt idx="438">
                  <c:v>14.1054871564202</c:v>
                </c:pt>
                <c:pt idx="439">
                  <c:v>14.10581034706</c:v>
                </c:pt>
                <c:pt idx="440">
                  <c:v>14.106123542511099</c:v>
                </c:pt>
                <c:pt idx="441">
                  <c:v>14.1064244443811</c:v>
                </c:pt>
                <c:pt idx="442">
                  <c:v>14.1067109133384</c:v>
                </c:pt>
                <c:pt idx="443">
                  <c:v>14.1069840811445</c:v>
                </c:pt>
                <c:pt idx="444">
                  <c:v>14.107245073575401</c:v>
                </c:pt>
                <c:pt idx="445">
                  <c:v>14.107492662717901</c:v>
                </c:pt>
                <c:pt idx="446">
                  <c:v>14.107743696665899</c:v>
                </c:pt>
                <c:pt idx="447">
                  <c:v>14.1079896996253</c:v>
                </c:pt>
                <c:pt idx="448">
                  <c:v>14.108240519428801</c:v>
                </c:pt>
                <c:pt idx="449">
                  <c:v>14.1084793320233</c:v>
                </c:pt>
                <c:pt idx="450">
                  <c:v>14.108714688135301</c:v>
                </c:pt>
                <c:pt idx="451">
                  <c:v>14.1089314958292</c:v>
                </c:pt>
                <c:pt idx="452">
                  <c:v>14.1091400268821</c:v>
                </c:pt>
                <c:pt idx="453">
                  <c:v>14.109340282209899</c:v>
                </c:pt>
                <c:pt idx="454">
                  <c:v>14.1095385549468</c:v>
                </c:pt>
                <c:pt idx="455">
                  <c:v>14.109729785830201</c:v>
                </c:pt>
                <c:pt idx="456">
                  <c:v>14.109913098624199</c:v>
                </c:pt>
                <c:pt idx="457">
                  <c:v>14.1100751343285</c:v>
                </c:pt>
                <c:pt idx="458">
                  <c:v>14.1102278005967</c:v>
                </c:pt>
                <c:pt idx="459">
                  <c:v>14.110375979340301</c:v>
                </c:pt>
                <c:pt idx="460">
                  <c:v>14.1105331777953</c:v>
                </c:pt>
                <c:pt idx="461">
                  <c:v>14.1106927929759</c:v>
                </c:pt>
                <c:pt idx="462">
                  <c:v>14.110846443372999</c:v>
                </c:pt>
                <c:pt idx="463">
                  <c:v>14.110990999503899</c:v>
                </c:pt>
                <c:pt idx="464">
                  <c:v>14.1111277411361</c:v>
                </c:pt>
                <c:pt idx="465">
                  <c:v>14.111260223710399</c:v>
                </c:pt>
                <c:pt idx="466">
                  <c:v>14.111386843405</c:v>
                </c:pt>
                <c:pt idx="467">
                  <c:v>14.111505682239599</c:v>
                </c:pt>
                <c:pt idx="468">
                  <c:v>14.1116190261105</c:v>
                </c:pt>
                <c:pt idx="469">
                  <c:v>14.111727673898899</c:v>
                </c:pt>
                <c:pt idx="470">
                  <c:v>14.111833704737601</c:v>
                </c:pt>
                <c:pt idx="471">
                  <c:v>14.1119350078461</c:v>
                </c:pt>
                <c:pt idx="472">
                  <c:v>14.112030721633101</c:v>
                </c:pt>
                <c:pt idx="473">
                  <c:v>14.112114058451899</c:v>
                </c:pt>
                <c:pt idx="474">
                  <c:v>14.1121905290986</c:v>
                </c:pt>
                <c:pt idx="475">
                  <c:v>14.1122634966438</c:v>
                </c:pt>
                <c:pt idx="476">
                  <c:v>14.1123382587982</c:v>
                </c:pt>
                <c:pt idx="477">
                  <c:v>14.1124052480173</c:v>
                </c:pt>
                <c:pt idx="478">
                  <c:v>14.1124757881159</c:v>
                </c:pt>
                <c:pt idx="479">
                  <c:v>14.112551648382199</c:v>
                </c:pt>
                <c:pt idx="480">
                  <c:v>14.1126293580822</c:v>
                </c:pt>
                <c:pt idx="481">
                  <c:v>14.112704897252801</c:v>
                </c:pt>
                <c:pt idx="482">
                  <c:v>14.1127677904826</c:v>
                </c:pt>
                <c:pt idx="483">
                  <c:v>14.1128205102784</c:v>
                </c:pt>
                <c:pt idx="484">
                  <c:v>14.112870528603599</c:v>
                </c:pt>
                <c:pt idx="485">
                  <c:v>14.1129155964445</c:v>
                </c:pt>
                <c:pt idx="486">
                  <c:v>14.1129541645592</c:v>
                </c:pt>
                <c:pt idx="487">
                  <c:v>14.1129870161576</c:v>
                </c:pt>
                <c:pt idx="488">
                  <c:v>14.1130274469977</c:v>
                </c:pt>
                <c:pt idx="489">
                  <c:v>14.113079355621</c:v>
                </c:pt>
                <c:pt idx="490">
                  <c:v>14.1131319252694</c:v>
                </c:pt>
                <c:pt idx="491">
                  <c:v>14.113170778536</c:v>
                </c:pt>
                <c:pt idx="492">
                  <c:v>14.113188826867701</c:v>
                </c:pt>
                <c:pt idx="493">
                  <c:v>14.113197352773099</c:v>
                </c:pt>
                <c:pt idx="494">
                  <c:v>14.113199263124701</c:v>
                </c:pt>
                <c:pt idx="495">
                  <c:v>14.1132065562075</c:v>
                </c:pt>
                <c:pt idx="496">
                  <c:v>14.113217911662201</c:v>
                </c:pt>
                <c:pt idx="497">
                  <c:v>14.113226395168301</c:v>
                </c:pt>
                <c:pt idx="498">
                  <c:v>14.1132332921279</c:v>
                </c:pt>
                <c:pt idx="499">
                  <c:v>14.1132401712995</c:v>
                </c:pt>
                <c:pt idx="500">
                  <c:v>14.1132470326194</c:v>
                </c:pt>
                <c:pt idx="501">
                  <c:v>14.1132401712995</c:v>
                </c:pt>
                <c:pt idx="502">
                  <c:v>14.1132332921279</c:v>
                </c:pt>
                <c:pt idx="503">
                  <c:v>14.113226395168301</c:v>
                </c:pt>
                <c:pt idx="504">
                  <c:v>14.113217911662201</c:v>
                </c:pt>
                <c:pt idx="505">
                  <c:v>14.1132065562075</c:v>
                </c:pt>
                <c:pt idx="506">
                  <c:v>14.113199263124701</c:v>
                </c:pt>
                <c:pt idx="507">
                  <c:v>14.113197352773099</c:v>
                </c:pt>
                <c:pt idx="508">
                  <c:v>14.113188826867701</c:v>
                </c:pt>
                <c:pt idx="509">
                  <c:v>14.113170778536</c:v>
                </c:pt>
                <c:pt idx="510">
                  <c:v>14.1131319252694</c:v>
                </c:pt>
                <c:pt idx="511">
                  <c:v>14.113079355621</c:v>
                </c:pt>
                <c:pt idx="512">
                  <c:v>14.1130274469977</c:v>
                </c:pt>
                <c:pt idx="513">
                  <c:v>14.1129870161576</c:v>
                </c:pt>
                <c:pt idx="514">
                  <c:v>14.1129541645592</c:v>
                </c:pt>
                <c:pt idx="515">
                  <c:v>14.1129155964446</c:v>
                </c:pt>
                <c:pt idx="516">
                  <c:v>14.112870528603599</c:v>
                </c:pt>
                <c:pt idx="517">
                  <c:v>14.1128205102784</c:v>
                </c:pt>
                <c:pt idx="518">
                  <c:v>14.1127677904826</c:v>
                </c:pt>
                <c:pt idx="519">
                  <c:v>14.112704897252801</c:v>
                </c:pt>
                <c:pt idx="520">
                  <c:v>14.1126293580822</c:v>
                </c:pt>
                <c:pt idx="521">
                  <c:v>14.112551648382199</c:v>
                </c:pt>
                <c:pt idx="522">
                  <c:v>14.1124757881159</c:v>
                </c:pt>
                <c:pt idx="523">
                  <c:v>14.1124052480173</c:v>
                </c:pt>
                <c:pt idx="524">
                  <c:v>14.1123382587982</c:v>
                </c:pt>
                <c:pt idx="525">
                  <c:v>14.1122634966438</c:v>
                </c:pt>
                <c:pt idx="526">
                  <c:v>14.1121905290986</c:v>
                </c:pt>
                <c:pt idx="527">
                  <c:v>14.112114058452001</c:v>
                </c:pt>
                <c:pt idx="528">
                  <c:v>14.112030721633101</c:v>
                </c:pt>
                <c:pt idx="529">
                  <c:v>14.1119350078461</c:v>
                </c:pt>
                <c:pt idx="530">
                  <c:v>14.111833704737601</c:v>
                </c:pt>
                <c:pt idx="531">
                  <c:v>14.111727673898899</c:v>
                </c:pt>
                <c:pt idx="532">
                  <c:v>14.1116190261105</c:v>
                </c:pt>
                <c:pt idx="533">
                  <c:v>14.1115056822395</c:v>
                </c:pt>
                <c:pt idx="534">
                  <c:v>14.111386843405</c:v>
                </c:pt>
                <c:pt idx="535">
                  <c:v>14.111260223710399</c:v>
                </c:pt>
                <c:pt idx="536">
                  <c:v>14.1111277411361</c:v>
                </c:pt>
                <c:pt idx="537">
                  <c:v>14.110990999503899</c:v>
                </c:pt>
                <c:pt idx="538">
                  <c:v>14.110846443372999</c:v>
                </c:pt>
                <c:pt idx="539">
                  <c:v>14.1106927929759</c:v>
                </c:pt>
                <c:pt idx="540">
                  <c:v>14.1105331777953</c:v>
                </c:pt>
                <c:pt idx="541">
                  <c:v>14.110375979340301</c:v>
                </c:pt>
                <c:pt idx="542">
                  <c:v>14.1102278005967</c:v>
                </c:pt>
                <c:pt idx="543">
                  <c:v>14.1100751343285</c:v>
                </c:pt>
                <c:pt idx="544">
                  <c:v>14.109913098624199</c:v>
                </c:pt>
                <c:pt idx="545">
                  <c:v>14.109729785830201</c:v>
                </c:pt>
                <c:pt idx="546">
                  <c:v>14.1095385549468</c:v>
                </c:pt>
                <c:pt idx="547">
                  <c:v>14.109340282209899</c:v>
                </c:pt>
                <c:pt idx="548">
                  <c:v>14.1091400268822</c:v>
                </c:pt>
                <c:pt idx="549">
                  <c:v>14.1089314958292</c:v>
                </c:pt>
                <c:pt idx="550">
                  <c:v>14.108714688135301</c:v>
                </c:pt>
                <c:pt idx="551">
                  <c:v>14.1084793320233</c:v>
                </c:pt>
                <c:pt idx="552">
                  <c:v>14.108240519428699</c:v>
                </c:pt>
                <c:pt idx="553">
                  <c:v>14.1079896996253</c:v>
                </c:pt>
                <c:pt idx="554">
                  <c:v>14.107743696665899</c:v>
                </c:pt>
                <c:pt idx="555">
                  <c:v>14.107492662717901</c:v>
                </c:pt>
                <c:pt idx="556">
                  <c:v>14.107245073575299</c:v>
                </c:pt>
                <c:pt idx="557">
                  <c:v>14.1069840811445</c:v>
                </c:pt>
                <c:pt idx="558">
                  <c:v>14.1067109133384</c:v>
                </c:pt>
                <c:pt idx="559">
                  <c:v>14.1064244443811</c:v>
                </c:pt>
                <c:pt idx="560">
                  <c:v>14.106123542511099</c:v>
                </c:pt>
                <c:pt idx="561">
                  <c:v>14.10581034706</c:v>
                </c:pt>
                <c:pt idx="562">
                  <c:v>14.1054871564202</c:v>
                </c:pt>
                <c:pt idx="563">
                  <c:v>14.1051531510824</c:v>
                </c:pt>
                <c:pt idx="564">
                  <c:v>14.1048042574426</c:v>
                </c:pt>
                <c:pt idx="565">
                  <c:v>14.1044399280294</c:v>
                </c:pt>
                <c:pt idx="566">
                  <c:v>14.104079467766701</c:v>
                </c:pt>
                <c:pt idx="567">
                  <c:v>14.1037200026725</c:v>
                </c:pt>
                <c:pt idx="568">
                  <c:v>14.1033371650442</c:v>
                </c:pt>
                <c:pt idx="569">
                  <c:v>14.1029378665457</c:v>
                </c:pt>
                <c:pt idx="570">
                  <c:v>14.102500840776999</c:v>
                </c:pt>
                <c:pt idx="571">
                  <c:v>14.1020527267349</c:v>
                </c:pt>
                <c:pt idx="572">
                  <c:v>14.1015922977526</c:v>
                </c:pt>
                <c:pt idx="573">
                  <c:v>14.1011202032629</c:v>
                </c:pt>
                <c:pt idx="574">
                  <c:v>14.1006440577696</c:v>
                </c:pt>
                <c:pt idx="575">
                  <c:v>14.1001577622495</c:v>
                </c:pt>
                <c:pt idx="576">
                  <c:v>14.099647372294701</c:v>
                </c:pt>
                <c:pt idx="577">
                  <c:v>14.099117158702899</c:v>
                </c:pt>
                <c:pt idx="578">
                  <c:v>14.0985671063945</c:v>
                </c:pt>
                <c:pt idx="579">
                  <c:v>14.097995797478999</c:v>
                </c:pt>
                <c:pt idx="580">
                  <c:v>14.097404085017899</c:v>
                </c:pt>
                <c:pt idx="581">
                  <c:v>14.0967921287011</c:v>
                </c:pt>
                <c:pt idx="582">
                  <c:v>14.09616488398</c:v>
                </c:pt>
                <c:pt idx="583">
                  <c:v>14.095517055234</c:v>
                </c:pt>
                <c:pt idx="584">
                  <c:v>14.0948466818621</c:v>
                </c:pt>
                <c:pt idx="585">
                  <c:v>14.094150489055201</c:v>
                </c:pt>
                <c:pt idx="586">
                  <c:v>14.093429492409999</c:v>
                </c:pt>
                <c:pt idx="587">
                  <c:v>14.092685555273</c:v>
                </c:pt>
                <c:pt idx="588">
                  <c:v>14.0919166098657</c:v>
                </c:pt>
                <c:pt idx="589">
                  <c:v>14.091119115502201</c:v>
                </c:pt>
                <c:pt idx="590">
                  <c:v>14.090293907907199</c:v>
                </c:pt>
                <c:pt idx="591">
                  <c:v>14.089444067313799</c:v>
                </c:pt>
                <c:pt idx="592">
                  <c:v>14.088568176016601</c:v>
                </c:pt>
                <c:pt idx="593">
                  <c:v>14.087659430372</c:v>
                </c:pt>
                <c:pt idx="594">
                  <c:v>14.086717382345601</c:v>
                </c:pt>
                <c:pt idx="595">
                  <c:v>14.085741624893499</c:v>
                </c:pt>
                <c:pt idx="596">
                  <c:v>14.0847335966626</c:v>
                </c:pt>
                <c:pt idx="597">
                  <c:v>14.083692898336199</c:v>
                </c:pt>
                <c:pt idx="598">
                  <c:v>14.082613164953701</c:v>
                </c:pt>
                <c:pt idx="599">
                  <c:v>14.081493494756</c:v>
                </c:pt>
                <c:pt idx="600">
                  <c:v>14.0803338265537</c:v>
                </c:pt>
                <c:pt idx="601">
                  <c:v>14.079136639516999</c:v>
                </c:pt>
                <c:pt idx="602">
                  <c:v>14.077893701469099</c:v>
                </c:pt>
                <c:pt idx="603">
                  <c:v>14.0766049389927</c:v>
                </c:pt>
                <c:pt idx="604">
                  <c:v>14.0752666914866</c:v>
                </c:pt>
                <c:pt idx="605">
                  <c:v>14.0738856281925</c:v>
                </c:pt>
                <c:pt idx="606">
                  <c:v>14.072462418275499</c:v>
                </c:pt>
                <c:pt idx="607">
                  <c:v>14.070998796477401</c:v>
                </c:pt>
                <c:pt idx="608">
                  <c:v>14.069480515668401</c:v>
                </c:pt>
                <c:pt idx="609">
                  <c:v>14.067905013817899</c:v>
                </c:pt>
                <c:pt idx="610">
                  <c:v>14.066266160150599</c:v>
                </c:pt>
                <c:pt idx="611">
                  <c:v>14.0645632073517</c:v>
                </c:pt>
                <c:pt idx="612">
                  <c:v>14.0627989393215</c:v>
                </c:pt>
                <c:pt idx="613">
                  <c:v>14.060969084973401</c:v>
                </c:pt>
                <c:pt idx="614">
                  <c:v>14.0590691077327</c:v>
                </c:pt>
                <c:pt idx="615">
                  <c:v>14.0571015273367</c:v>
                </c:pt>
                <c:pt idx="616">
                  <c:v>14.055074707484099</c:v>
                </c:pt>
                <c:pt idx="617">
                  <c:v>14.0529911598467</c:v>
                </c:pt>
                <c:pt idx="618">
                  <c:v>14.050835128700299</c:v>
                </c:pt>
                <c:pt idx="619">
                  <c:v>14.0486010877403</c:v>
                </c:pt>
                <c:pt idx="620">
                  <c:v>14.0462666941614</c:v>
                </c:pt>
                <c:pt idx="621">
                  <c:v>14.0438408394734</c:v>
                </c:pt>
                <c:pt idx="622">
                  <c:v>14.0413264504379</c:v>
                </c:pt>
                <c:pt idx="623">
                  <c:v>14.0387407498344</c:v>
                </c:pt>
                <c:pt idx="624">
                  <c:v>14.036060181878399</c:v>
                </c:pt>
                <c:pt idx="625">
                  <c:v>14.0332844638154</c:v>
                </c:pt>
                <c:pt idx="626">
                  <c:v>14.0304037074406</c:v>
                </c:pt>
                <c:pt idx="627">
                  <c:v>14.0274168417381</c:v>
                </c:pt>
                <c:pt idx="628">
                  <c:v>14.024323524890599</c:v>
                </c:pt>
                <c:pt idx="629">
                  <c:v>14.021089159785699</c:v>
                </c:pt>
                <c:pt idx="630">
                  <c:v>14.017738011563701</c:v>
                </c:pt>
                <c:pt idx="631">
                  <c:v>14.014274243907099</c:v>
                </c:pt>
                <c:pt idx="632">
                  <c:v>14.0106955291538</c:v>
                </c:pt>
                <c:pt idx="633">
                  <c:v>14.0069913993305</c:v>
                </c:pt>
                <c:pt idx="634">
                  <c:v>14.003160372443199</c:v>
                </c:pt>
                <c:pt idx="635">
                  <c:v>13.9991926797827</c:v>
                </c:pt>
                <c:pt idx="636">
                  <c:v>13.9950653540172</c:v>
                </c:pt>
                <c:pt idx="637">
                  <c:v>13.990777301885601</c:v>
                </c:pt>
                <c:pt idx="638">
                  <c:v>13.9863486445456</c:v>
                </c:pt>
                <c:pt idx="639">
                  <c:v>13.9817786465353</c:v>
                </c:pt>
                <c:pt idx="640">
                  <c:v>13.977045772847999</c:v>
                </c:pt>
                <c:pt idx="641">
                  <c:v>13.9721412568333</c:v>
                </c:pt>
                <c:pt idx="642">
                  <c:v>13.9670438274667</c:v>
                </c:pt>
                <c:pt idx="643">
                  <c:v>13.961758982769799</c:v>
                </c:pt>
                <c:pt idx="644">
                  <c:v>13.956289763674899</c:v>
                </c:pt>
                <c:pt idx="645">
                  <c:v>13.950635928496199</c:v>
                </c:pt>
                <c:pt idx="646">
                  <c:v>13.944779952398299</c:v>
                </c:pt>
                <c:pt idx="647">
                  <c:v>13.938718618118701</c:v>
                </c:pt>
                <c:pt idx="648">
                  <c:v>13.932430267711499</c:v>
                </c:pt>
                <c:pt idx="649">
                  <c:v>13.9259211712676</c:v>
                </c:pt>
                <c:pt idx="650">
                  <c:v>13.9191898463139</c:v>
                </c:pt>
                <c:pt idx="651">
                  <c:v>13.9122452184086</c:v>
                </c:pt>
                <c:pt idx="652">
                  <c:v>13.905060002050901</c:v>
                </c:pt>
                <c:pt idx="653">
                  <c:v>13.897632366661</c:v>
                </c:pt>
                <c:pt idx="654">
                  <c:v>13.889899168111899</c:v>
                </c:pt>
                <c:pt idx="655">
                  <c:v>13.881908701134</c:v>
                </c:pt>
                <c:pt idx="656">
                  <c:v>13.8736673050315</c:v>
                </c:pt>
                <c:pt idx="657">
                  <c:v>13.8652118704118</c:v>
                </c:pt>
                <c:pt idx="658">
                  <c:v>13.856492026607899</c:v>
                </c:pt>
                <c:pt idx="659">
                  <c:v>13.8474887824229</c:v>
                </c:pt>
                <c:pt idx="660">
                  <c:v>13.838174650293601</c:v>
                </c:pt>
                <c:pt idx="661">
                  <c:v>13.8285449860767</c:v>
                </c:pt>
                <c:pt idx="662">
                  <c:v>13.8186084127908</c:v>
                </c:pt>
                <c:pt idx="663">
                  <c:v>13.808380037226099</c:v>
                </c:pt>
                <c:pt idx="664">
                  <c:v>13.797858106728199</c:v>
                </c:pt>
                <c:pt idx="665">
                  <c:v>13.787020228185501</c:v>
                </c:pt>
                <c:pt idx="666">
                  <c:v>13.775856421983701</c:v>
                </c:pt>
                <c:pt idx="667">
                  <c:v>13.7643613887985</c:v>
                </c:pt>
                <c:pt idx="668">
                  <c:v>13.752540221876099</c:v>
                </c:pt>
                <c:pt idx="669">
                  <c:v>13.7403878424448</c:v>
                </c:pt>
                <c:pt idx="670">
                  <c:v>13.727910724870499</c:v>
                </c:pt>
                <c:pt idx="671">
                  <c:v>13.715107346792101</c:v>
                </c:pt>
                <c:pt idx="672">
                  <c:v>13.701972223709101</c:v>
                </c:pt>
                <c:pt idx="673">
                  <c:v>13.688512682269799</c:v>
                </c:pt>
                <c:pt idx="674">
                  <c:v>13.674715254845699</c:v>
                </c:pt>
                <c:pt idx="675">
                  <c:v>13.660571570213801</c:v>
                </c:pt>
                <c:pt idx="676">
                  <c:v>13.646064172303699</c:v>
                </c:pt>
                <c:pt idx="677">
                  <c:v>13.6312285743162</c:v>
                </c:pt>
                <c:pt idx="678">
                  <c:v>13.6160680695053</c:v>
                </c:pt>
                <c:pt idx="679">
                  <c:v>13.6005472149422</c:v>
                </c:pt>
                <c:pt idx="680">
                  <c:v>13.5847104103135</c:v>
                </c:pt>
                <c:pt idx="681">
                  <c:v>13.568535269700501</c:v>
                </c:pt>
                <c:pt idx="682">
                  <c:v>13.552031732079399</c:v>
                </c:pt>
                <c:pt idx="683">
                  <c:v>13.5352124647153</c:v>
                </c:pt>
                <c:pt idx="684">
                  <c:v>13.518050411526501</c:v>
                </c:pt>
                <c:pt idx="685">
                  <c:v>13.500554579318401</c:v>
                </c:pt>
                <c:pt idx="686">
                  <c:v>13.4827505013309</c:v>
                </c:pt>
                <c:pt idx="687">
                  <c:v>13.4646281989755</c:v>
                </c:pt>
                <c:pt idx="688">
                  <c:v>13.4461838143324</c:v>
                </c:pt>
                <c:pt idx="689">
                  <c:v>13.427452783167899</c:v>
                </c:pt>
                <c:pt idx="690">
                  <c:v>13.408426979273999</c:v>
                </c:pt>
                <c:pt idx="691">
                  <c:v>13.3890974868533</c:v>
                </c:pt>
                <c:pt idx="692">
                  <c:v>13.369480185287101</c:v>
                </c:pt>
                <c:pt idx="693">
                  <c:v>13.349579102756501</c:v>
                </c:pt>
                <c:pt idx="694">
                  <c:v>13.3293738319414</c:v>
                </c:pt>
                <c:pt idx="695">
                  <c:v>13.3089087966094</c:v>
                </c:pt>
                <c:pt idx="696">
                  <c:v>13.2881907190789</c:v>
                </c:pt>
                <c:pt idx="697">
                  <c:v>13.267195731951899</c:v>
                </c:pt>
                <c:pt idx="698">
                  <c:v>13.2459496668725</c:v>
                </c:pt>
                <c:pt idx="699">
                  <c:v>13.224442804361701</c:v>
                </c:pt>
                <c:pt idx="700">
                  <c:v>13.2026811466868</c:v>
                </c:pt>
                <c:pt idx="701">
                  <c:v>13.1806664723258</c:v>
                </c:pt>
                <c:pt idx="702">
                  <c:v>13.1584204496505</c:v>
                </c:pt>
                <c:pt idx="703">
                  <c:v>13.1359383244501</c:v>
                </c:pt>
                <c:pt idx="704">
                  <c:v>13.1132454790735</c:v>
                </c:pt>
                <c:pt idx="705">
                  <c:v>13.090325658500999</c:v>
                </c:pt>
                <c:pt idx="706">
                  <c:v>13.0671731745866</c:v>
                </c:pt>
                <c:pt idx="707">
                  <c:v>13.043795311437901</c:v>
                </c:pt>
                <c:pt idx="708">
                  <c:v>13.020222207599801</c:v>
                </c:pt>
                <c:pt idx="709">
                  <c:v>12.996456307984101</c:v>
                </c:pt>
                <c:pt idx="710">
                  <c:v>12.972485620842001</c:v>
                </c:pt>
                <c:pt idx="711">
                  <c:v>12.948317895096499</c:v>
                </c:pt>
                <c:pt idx="712">
                  <c:v>12.9239636051747</c:v>
                </c:pt>
                <c:pt idx="713">
                  <c:v>12.899456417860099</c:v>
                </c:pt>
                <c:pt idx="714">
                  <c:v>12.874785426585801</c:v>
                </c:pt>
                <c:pt idx="715">
                  <c:v>12.849920154631601</c:v>
                </c:pt>
                <c:pt idx="716">
                  <c:v>12.824846097916801</c:v>
                </c:pt>
                <c:pt idx="717">
                  <c:v>12.7995681887275</c:v>
                </c:pt>
                <c:pt idx="718">
                  <c:v>12.77413262768</c:v>
                </c:pt>
                <c:pt idx="719">
                  <c:v>12.7485616122691</c:v>
                </c:pt>
                <c:pt idx="720">
                  <c:v>12.7228911562127</c:v>
                </c:pt>
                <c:pt idx="721">
                  <c:v>12.697087050092399</c:v>
                </c:pt>
                <c:pt idx="722">
                  <c:v>12.6711414468963</c:v>
                </c:pt>
                <c:pt idx="723">
                  <c:v>12.644999091899701</c:v>
                </c:pt>
                <c:pt idx="724">
                  <c:v>12.6187397715948</c:v>
                </c:pt>
                <c:pt idx="725">
                  <c:v>12.5923808709044</c:v>
                </c:pt>
                <c:pt idx="726">
                  <c:v>12.565978171471199</c:v>
                </c:pt>
                <c:pt idx="727">
                  <c:v>12.5394922236787</c:v>
                </c:pt>
                <c:pt idx="728">
                  <c:v>12.5129275289205</c:v>
                </c:pt>
                <c:pt idx="729">
                  <c:v>12.486255363742</c:v>
                </c:pt>
                <c:pt idx="730">
                  <c:v>12.459513975725301</c:v>
                </c:pt>
                <c:pt idx="731">
                  <c:v>12.432691342192401</c:v>
                </c:pt>
                <c:pt idx="732">
                  <c:v>12.405843071933001</c:v>
                </c:pt>
                <c:pt idx="733">
                  <c:v>12.3789304740662</c:v>
                </c:pt>
                <c:pt idx="734">
                  <c:v>12.352012388607401</c:v>
                </c:pt>
                <c:pt idx="735">
                  <c:v>12.3250715980643</c:v>
                </c:pt>
                <c:pt idx="736">
                  <c:v>12.298117343903799</c:v>
                </c:pt>
                <c:pt idx="737">
                  <c:v>12.2711411501132</c:v>
                </c:pt>
                <c:pt idx="738">
                  <c:v>12.2441445737482</c:v>
                </c:pt>
                <c:pt idx="739">
                  <c:v>12.2171264467526</c:v>
                </c:pt>
                <c:pt idx="740">
                  <c:v>12.190105724507401</c:v>
                </c:pt>
                <c:pt idx="741">
                  <c:v>12.1631220671763</c:v>
                </c:pt>
                <c:pt idx="742">
                  <c:v>12.1361899146894</c:v>
                </c:pt>
                <c:pt idx="743">
                  <c:v>12.1092963455618</c:v>
                </c:pt>
                <c:pt idx="744">
                  <c:v>12.0824423929934</c:v>
                </c:pt>
                <c:pt idx="745">
                  <c:v>12.055627976277799</c:v>
                </c:pt>
                <c:pt idx="746">
                  <c:v>12.028859304279599</c:v>
                </c:pt>
                <c:pt idx="747">
                  <c:v>12.002139822607001</c:v>
                </c:pt>
                <c:pt idx="748">
                  <c:v>11.9754386992658</c:v>
                </c:pt>
                <c:pt idx="749">
                  <c:v>11.9487888489484</c:v>
                </c:pt>
                <c:pt idx="750">
                  <c:v>11.9221971987595</c:v>
                </c:pt>
                <c:pt idx="751">
                  <c:v>11.895671748459399</c:v>
                </c:pt>
                <c:pt idx="752">
                  <c:v>11.869204765143101</c:v>
                </c:pt>
                <c:pt idx="753">
                  <c:v>11.842802080855501</c:v>
                </c:pt>
                <c:pt idx="754">
                  <c:v>11.8165030393839</c:v>
                </c:pt>
                <c:pt idx="755">
                  <c:v>11.7902791802875</c:v>
                </c:pt>
                <c:pt idx="756">
                  <c:v>11.7641302868044</c:v>
                </c:pt>
                <c:pt idx="757">
                  <c:v>11.7380369146476</c:v>
                </c:pt>
                <c:pt idx="758">
                  <c:v>11.7120078672839</c:v>
                </c:pt>
                <c:pt idx="759">
                  <c:v>11.686053708292</c:v>
                </c:pt>
                <c:pt idx="760">
                  <c:v>11.660174835833301</c:v>
                </c:pt>
                <c:pt idx="761">
                  <c:v>11.6343685540383</c:v>
                </c:pt>
                <c:pt idx="762">
                  <c:v>11.608638802979099</c:v>
                </c:pt>
                <c:pt idx="763">
                  <c:v>11.5829868259784</c:v>
                </c:pt>
                <c:pt idx="764">
                  <c:v>11.557412027673299</c:v>
                </c:pt>
                <c:pt idx="765">
                  <c:v>11.5319184739253</c:v>
                </c:pt>
                <c:pt idx="766">
                  <c:v>11.506508348284999</c:v>
                </c:pt>
                <c:pt idx="767">
                  <c:v>11.481176552791799</c:v>
                </c:pt>
                <c:pt idx="768">
                  <c:v>11.4559239091148</c:v>
                </c:pt>
                <c:pt idx="769">
                  <c:v>11.430751573781199</c:v>
                </c:pt>
                <c:pt idx="770">
                  <c:v>11.405654008413901</c:v>
                </c:pt>
                <c:pt idx="771">
                  <c:v>11.3806353232051</c:v>
                </c:pt>
                <c:pt idx="772">
                  <c:v>11.355698669767699</c:v>
                </c:pt>
                <c:pt idx="773">
                  <c:v>11.330848171624201</c:v>
                </c:pt>
                <c:pt idx="774">
                  <c:v>11.3060792448416</c:v>
                </c:pt>
                <c:pt idx="775">
                  <c:v>11.281394139162201</c:v>
                </c:pt>
                <c:pt idx="776">
                  <c:v>11.256800662746301</c:v>
                </c:pt>
                <c:pt idx="777">
                  <c:v>11.232289156315</c:v>
                </c:pt>
                <c:pt idx="778">
                  <c:v>11.2078617225865</c:v>
                </c:pt>
                <c:pt idx="779">
                  <c:v>11.1835135117873</c:v>
                </c:pt>
                <c:pt idx="780">
                  <c:v>11.159246383546501</c:v>
                </c:pt>
                <c:pt idx="781">
                  <c:v>11.135062912267401</c:v>
                </c:pt>
                <c:pt idx="782">
                  <c:v>11.1109596181158</c:v>
                </c:pt>
                <c:pt idx="783">
                  <c:v>11.0869412627532</c:v>
                </c:pt>
                <c:pt idx="784">
                  <c:v>11.0630114581484</c:v>
                </c:pt>
                <c:pt idx="785">
                  <c:v>11.039166583067701</c:v>
                </c:pt>
                <c:pt idx="786">
                  <c:v>11.015404110135099</c:v>
                </c:pt>
                <c:pt idx="787">
                  <c:v>10.9917276765824</c:v>
                </c:pt>
                <c:pt idx="788">
                  <c:v>10.968145631776601</c:v>
                </c:pt>
                <c:pt idx="789">
                  <c:v>10.944658746605</c:v>
                </c:pt>
                <c:pt idx="790">
                  <c:v>10.9212619704674</c:v>
                </c:pt>
                <c:pt idx="791">
                  <c:v>10.897958017032</c:v>
                </c:pt>
                <c:pt idx="792">
                  <c:v>10.8747455184362</c:v>
                </c:pt>
                <c:pt idx="793">
                  <c:v>10.8516230198976</c:v>
                </c:pt>
                <c:pt idx="794">
                  <c:v>10.828591049873401</c:v>
                </c:pt>
                <c:pt idx="795">
                  <c:v>10.805646212709799</c:v>
                </c:pt>
                <c:pt idx="796">
                  <c:v>10.7827923848289</c:v>
                </c:pt>
                <c:pt idx="797">
                  <c:v>10.760030983526701</c:v>
                </c:pt>
                <c:pt idx="798">
                  <c:v>10.737360336928401</c:v>
                </c:pt>
                <c:pt idx="799">
                  <c:v>10.714783342340599</c:v>
                </c:pt>
                <c:pt idx="800">
                  <c:v>10.692301716416299</c:v>
                </c:pt>
                <c:pt idx="801">
                  <c:v>10.669919671172799</c:v>
                </c:pt>
                <c:pt idx="802">
                  <c:v>10.6476354685449</c:v>
                </c:pt>
                <c:pt idx="803">
                  <c:v>10.6254507883343</c:v>
                </c:pt>
                <c:pt idx="804">
                  <c:v>10.603364722130401</c:v>
                </c:pt>
                <c:pt idx="805">
                  <c:v>10.581374836440199</c:v>
                </c:pt>
                <c:pt idx="806">
                  <c:v>10.559482706492201</c:v>
                </c:pt>
                <c:pt idx="807">
                  <c:v>10.5376899724721</c:v>
                </c:pt>
                <c:pt idx="808">
                  <c:v>10.515999178974299</c:v>
                </c:pt>
                <c:pt idx="809">
                  <c:v>10.494412003703101</c:v>
                </c:pt>
                <c:pt idx="810">
                  <c:v>10.4729293523654</c:v>
                </c:pt>
                <c:pt idx="811">
                  <c:v>10.4515502335541</c:v>
                </c:pt>
                <c:pt idx="812">
                  <c:v>10.430275819847701</c:v>
                </c:pt>
                <c:pt idx="813">
                  <c:v>10.409105922887701</c:v>
                </c:pt>
                <c:pt idx="814">
                  <c:v>10.3880392499215</c:v>
                </c:pt>
                <c:pt idx="815">
                  <c:v>10.3670777659145</c:v>
                </c:pt>
                <c:pt idx="816">
                  <c:v>10.3462198258563</c:v>
                </c:pt>
                <c:pt idx="817">
                  <c:v>10.3254639536797</c:v>
                </c:pt>
                <c:pt idx="818">
                  <c:v>10.3048155977918</c:v>
                </c:pt>
                <c:pt idx="819">
                  <c:v>10.2842766013434</c:v>
                </c:pt>
                <c:pt idx="820">
                  <c:v>10.2638470173847</c:v>
                </c:pt>
                <c:pt idx="821">
                  <c:v>10.243523261559901</c:v>
                </c:pt>
                <c:pt idx="822">
                  <c:v>10.2233064118195</c:v>
                </c:pt>
                <c:pt idx="823">
                  <c:v>10.203200422299901</c:v>
                </c:pt>
                <c:pt idx="824">
                  <c:v>10.1832023337638</c:v>
                </c:pt>
                <c:pt idx="825">
                  <c:v>10.163312213625</c:v>
                </c:pt>
                <c:pt idx="826">
                  <c:v>10.143529162687701</c:v>
                </c:pt>
                <c:pt idx="827">
                  <c:v>10.123846098151899</c:v>
                </c:pt>
                <c:pt idx="828">
                  <c:v>10.1042624130665</c:v>
                </c:pt>
                <c:pt idx="829">
                  <c:v>10.084778009105101</c:v>
                </c:pt>
                <c:pt idx="830">
                  <c:v>10.0653970207218</c:v>
                </c:pt>
                <c:pt idx="831">
                  <c:v>10.0461182271334</c:v>
                </c:pt>
                <c:pt idx="832">
                  <c:v>10.0269338521693</c:v>
                </c:pt>
                <c:pt idx="833">
                  <c:v>10.0078399393408</c:v>
                </c:pt>
                <c:pt idx="834">
                  <c:v>9.9888349519173403</c:v>
                </c:pt>
                <c:pt idx="835">
                  <c:v>9.9699202947272205</c:v>
                </c:pt>
                <c:pt idx="836">
                  <c:v>9.9510884617390403</c:v>
                </c:pt>
                <c:pt idx="837">
                  <c:v>9.9323319776884809</c:v>
                </c:pt>
                <c:pt idx="838">
                  <c:v>9.9136346429317097</c:v>
                </c:pt>
                <c:pt idx="839">
                  <c:v>9.8949912485922198</c:v>
                </c:pt>
                <c:pt idx="840">
                  <c:v>9.8764069058970296</c:v>
                </c:pt>
                <c:pt idx="841">
                  <c:v>9.8578834650084808</c:v>
                </c:pt>
                <c:pt idx="842">
                  <c:v>9.8394165208068802</c:v>
                </c:pt>
                <c:pt idx="843">
                  <c:v>9.8209810615624296</c:v>
                </c:pt>
                <c:pt idx="844">
                  <c:v>9.8025689156083509</c:v>
                </c:pt>
                <c:pt idx="845">
                  <c:v>9.7841738726633292</c:v>
                </c:pt>
                <c:pt idx="846">
                  <c:v>9.7657787801320506</c:v>
                </c:pt>
                <c:pt idx="847">
                  <c:v>9.7473669682666504</c:v>
                </c:pt>
                <c:pt idx="848">
                  <c:v>9.7289054571877394</c:v>
                </c:pt>
                <c:pt idx="849">
                  <c:v>9.7103973256462304</c:v>
                </c:pt>
                <c:pt idx="850">
                  <c:v>9.6918207661519702</c:v>
                </c:pt>
                <c:pt idx="851">
                  <c:v>9.6731726652454597</c:v>
                </c:pt>
                <c:pt idx="852">
                  <c:v>9.6544183913375896</c:v>
                </c:pt>
                <c:pt idx="853">
                  <c:v>9.63552220240725</c:v>
                </c:pt>
                <c:pt idx="854">
                  <c:v>9.6164459269186295</c:v>
                </c:pt>
                <c:pt idx="855">
                  <c:v>9.5971712467139305</c:v>
                </c:pt>
                <c:pt idx="856">
                  <c:v>9.5776716008908291</c:v>
                </c:pt>
                <c:pt idx="857">
                  <c:v>9.55792635284193</c:v>
                </c:pt>
                <c:pt idx="858">
                  <c:v>9.5378939499422106</c:v>
                </c:pt>
                <c:pt idx="859">
                  <c:v>9.5175246783800294</c:v>
                </c:pt>
                <c:pt idx="860">
                  <c:v>9.4967673399107699</c:v>
                </c:pt>
                <c:pt idx="861">
                  <c:v>9.4755781449702194</c:v>
                </c:pt>
                <c:pt idx="862">
                  <c:v>9.4539088775241105</c:v>
                </c:pt>
                <c:pt idx="863">
                  <c:v>9.4317001761185306</c:v>
                </c:pt>
                <c:pt idx="864">
                  <c:v>9.4088843510451703</c:v>
                </c:pt>
                <c:pt idx="865">
                  <c:v>9.3853942350225097</c:v>
                </c:pt>
                <c:pt idx="866">
                  <c:v>9.3611630919040696</c:v>
                </c:pt>
                <c:pt idx="867">
                  <c:v>9.3361148289173208</c:v>
                </c:pt>
                <c:pt idx="868">
                  <c:v>9.3101713819403908</c:v>
                </c:pt>
                <c:pt idx="869">
                  <c:v>9.2832458390976598</c:v>
                </c:pt>
                <c:pt idx="870">
                  <c:v>9.2552417070423108</c:v>
                </c:pt>
                <c:pt idx="871">
                  <c:v>9.2260441235744697</c:v>
                </c:pt>
                <c:pt idx="872">
                  <c:v>9.1955517547979699</c:v>
                </c:pt>
                <c:pt idx="873">
                  <c:v>9.1636550367535499</c:v>
                </c:pt>
                <c:pt idx="874">
                  <c:v>9.1302247297707506</c:v>
                </c:pt>
                <c:pt idx="875">
                  <c:v>9.0951287022265497</c:v>
                </c:pt>
                <c:pt idx="876">
                  <c:v>9.0582107590711605</c:v>
                </c:pt>
                <c:pt idx="877">
                  <c:v>9.0193400952887792</c:v>
                </c:pt>
                <c:pt idx="878">
                  <c:v>8.9783590185129807</c:v>
                </c:pt>
                <c:pt idx="879">
                  <c:v>8.9351021479954493</c:v>
                </c:pt>
                <c:pt idx="880">
                  <c:v>8.8893901595880997</c:v>
                </c:pt>
                <c:pt idx="881">
                  <c:v>8.8410375872757498</c:v>
                </c:pt>
                <c:pt idx="882">
                  <c:v>8.78985266449466</c:v>
                </c:pt>
                <c:pt idx="883">
                  <c:v>8.7356330970235003</c:v>
                </c:pt>
                <c:pt idx="884">
                  <c:v>8.6781655155709796</c:v>
                </c:pt>
                <c:pt idx="885">
                  <c:v>8.61722218358201</c:v>
                </c:pt>
                <c:pt idx="886">
                  <c:v>8.5525752350928297</c:v>
                </c:pt>
                <c:pt idx="887">
                  <c:v>8.4839902833376204</c:v>
                </c:pt>
                <c:pt idx="888">
                  <c:v>8.4112311318791999</c:v>
                </c:pt>
                <c:pt idx="889">
                  <c:v>8.3340515335292995</c:v>
                </c:pt>
                <c:pt idx="890">
                  <c:v>8.2521910953883992</c:v>
                </c:pt>
                <c:pt idx="891">
                  <c:v>8.1653885886392796</c:v>
                </c:pt>
                <c:pt idx="892">
                  <c:v>8.0733895196523999</c:v>
                </c:pt>
                <c:pt idx="893">
                  <c:v>7.9759582281231101</c:v>
                </c:pt>
                <c:pt idx="894">
                  <c:v>7.8728668169721603</c:v>
                </c:pt>
                <c:pt idx="895">
                  <c:v>7.7638901464828898</c:v>
                </c:pt>
                <c:pt idx="896">
                  <c:v>7.6488177784212503</c:v>
                </c:pt>
                <c:pt idx="897">
                  <c:v>7.5274882232668796</c:v>
                </c:pt>
                <c:pt idx="898">
                  <c:v>7.3997665917025399</c:v>
                </c:pt>
                <c:pt idx="899">
                  <c:v>7.2655657576760904</c:v>
                </c:pt>
                <c:pt idx="900">
                  <c:v>7.12484343617486</c:v>
                </c:pt>
                <c:pt idx="901">
                  <c:v>6.9776227104920396</c:v>
                </c:pt>
                <c:pt idx="902">
                  <c:v>6.8239818429607499</c:v>
                </c:pt>
                <c:pt idx="903">
                  <c:v>6.6640697074951802</c:v>
                </c:pt>
                <c:pt idx="904">
                  <c:v>6.4980929366748699</c:v>
                </c:pt>
                <c:pt idx="905">
                  <c:v>6.3263304209424902</c:v>
                </c:pt>
                <c:pt idx="906">
                  <c:v>6.14913537110571</c:v>
                </c:pt>
                <c:pt idx="907">
                  <c:v>5.9669364730848304</c:v>
                </c:pt>
                <c:pt idx="908">
                  <c:v>5.7801887665760603</c:v>
                </c:pt>
                <c:pt idx="909">
                  <c:v>5.5893719858200601</c:v>
                </c:pt>
                <c:pt idx="910">
                  <c:v>5.3950044258969996</c:v>
                </c:pt>
                <c:pt idx="911">
                  <c:v>5.1976524336993704</c:v>
                </c:pt>
                <c:pt idx="912">
                  <c:v>4.99789655780262</c:v>
                </c:pt>
                <c:pt idx="913">
                  <c:v>4.7963201074131199</c:v>
                </c:pt>
                <c:pt idx="914">
                  <c:v>4.5934987981035</c:v>
                </c:pt>
                <c:pt idx="915">
                  <c:v>4.3900030425845298</c:v>
                </c:pt>
                <c:pt idx="916">
                  <c:v>4.1863990375715403</c:v>
                </c:pt>
                <c:pt idx="917">
                  <c:v>3.9832454861496598</c:v>
                </c:pt>
                <c:pt idx="918">
                  <c:v>3.78107513033203</c:v>
                </c:pt>
                <c:pt idx="919">
                  <c:v>3.58041875181517</c:v>
                </c:pt>
                <c:pt idx="920">
                  <c:v>3.3817848532867401</c:v>
                </c:pt>
                <c:pt idx="921">
                  <c:v>3.1856811729124201</c:v>
                </c:pt>
                <c:pt idx="922">
                  <c:v>2.9925774802898202</c:v>
                </c:pt>
                <c:pt idx="923">
                  <c:v>2.8029467973685702</c:v>
                </c:pt>
                <c:pt idx="924">
                  <c:v>2.6172334444143401</c:v>
                </c:pt>
                <c:pt idx="925">
                  <c:v>2.4358706503808101</c:v>
                </c:pt>
                <c:pt idx="926">
                  <c:v>2.25925552123954</c:v>
                </c:pt>
                <c:pt idx="927">
                  <c:v>2.0877828773674199</c:v>
                </c:pt>
                <c:pt idx="928">
                  <c:v>1.9218109792195099</c:v>
                </c:pt>
                <c:pt idx="929">
                  <c:v>1.76165827959198</c:v>
                </c:pt>
                <c:pt idx="930">
                  <c:v>1.60763533475795</c:v>
                </c:pt>
                <c:pt idx="931">
                  <c:v>1.46000070710481</c:v>
                </c:pt>
                <c:pt idx="932">
                  <c:v>1.31898651837395</c:v>
                </c:pt>
                <c:pt idx="933">
                  <c:v>1.18476345257519</c:v>
                </c:pt>
                <c:pt idx="934">
                  <c:v>1.05746166559362</c:v>
                </c:pt>
                <c:pt idx="935">
                  <c:v>0.937151689730085</c:v>
                </c:pt>
                <c:pt idx="936">
                  <c:v>0.82387691148391196</c:v>
                </c:pt>
                <c:pt idx="937">
                  <c:v>0.71760948770677102</c:v>
                </c:pt>
                <c:pt idx="938">
                  <c:v>0.61828064969473495</c:v>
                </c:pt>
                <c:pt idx="939">
                  <c:v>0.52577587853135899</c:v>
                </c:pt>
                <c:pt idx="940">
                  <c:v>0.43993126992931297</c:v>
                </c:pt>
                <c:pt idx="941">
                  <c:v>0.360555786132568</c:v>
                </c:pt>
                <c:pt idx="942">
                  <c:v>0.28741170259245202</c:v>
                </c:pt>
                <c:pt idx="943">
                  <c:v>0.22022125337630399</c:v>
                </c:pt>
                <c:pt idx="944">
                  <c:v>0.15870461118248</c:v>
                </c:pt>
                <c:pt idx="945">
                  <c:v>0.102558102815845</c:v>
                </c:pt>
                <c:pt idx="946">
                  <c:v>5.14827775728076E-2</c:v>
                </c:pt>
                <c:pt idx="947">
                  <c:v>5.1642736286403104E-3</c:v>
                </c:pt>
                <c:pt idx="948">
                  <c:v>3.6721991113607202E-2</c:v>
                </c:pt>
                <c:pt idx="949">
                  <c:v>7.4473638373320994E-2</c:v>
                </c:pt>
                <c:pt idx="950">
                  <c:v>0.108397593424749</c:v>
                </c:pt>
                <c:pt idx="951">
                  <c:v>0.13878260945267701</c:v>
                </c:pt>
                <c:pt idx="952">
                  <c:v>0.165908388776428</c:v>
                </c:pt>
                <c:pt idx="953">
                  <c:v>0.19007948895090701</c:v>
                </c:pt>
                <c:pt idx="954">
                  <c:v>0.21150569916440801</c:v>
                </c:pt>
                <c:pt idx="955">
                  <c:v>0.23041799374299901</c:v>
                </c:pt>
                <c:pt idx="956">
                  <c:v>0.24703964387476901</c:v>
                </c:pt>
                <c:pt idx="957">
                  <c:v>0.26156709099207598</c:v>
                </c:pt>
                <c:pt idx="958">
                  <c:v>0.27419334077910601</c:v>
                </c:pt>
                <c:pt idx="959">
                  <c:v>0.285085847954619</c:v>
                </c:pt>
                <c:pt idx="960">
                  <c:v>0.294410097619837</c:v>
                </c:pt>
                <c:pt idx="961">
                  <c:v>0.30230751432609998</c:v>
                </c:pt>
                <c:pt idx="962">
                  <c:v>0.30891213506593102</c:v>
                </c:pt>
                <c:pt idx="963">
                  <c:v>0.31433735438618299</c:v>
                </c:pt>
                <c:pt idx="964">
                  <c:v>0.31870529403288</c:v>
                </c:pt>
                <c:pt idx="965">
                  <c:v>0.32211968597910101</c:v>
                </c:pt>
                <c:pt idx="966">
                  <c:v>0.32467436410665101</c:v>
                </c:pt>
                <c:pt idx="967">
                  <c:v>0.32645562956676599</c:v>
                </c:pt>
                <c:pt idx="968">
                  <c:v>0.32754032478036099</c:v>
                </c:pt>
                <c:pt idx="969">
                  <c:v>0.32800378123041901</c:v>
                </c:pt>
                <c:pt idx="970">
                  <c:v>0.32790807116950399</c:v>
                </c:pt>
                <c:pt idx="971">
                  <c:v>0.32731177883128698</c:v>
                </c:pt>
                <c:pt idx="972">
                  <c:v>0.32627013043531</c:v>
                </c:pt>
                <c:pt idx="973">
                  <c:v>0.32482632178080101</c:v>
                </c:pt>
                <c:pt idx="974">
                  <c:v>0.32302900101336401</c:v>
                </c:pt>
                <c:pt idx="975">
                  <c:v>0.32091421476385201</c:v>
                </c:pt>
                <c:pt idx="976">
                  <c:v>0.31852806606513401</c:v>
                </c:pt>
                <c:pt idx="977">
                  <c:v>0.31592245935208801</c:v>
                </c:pt>
                <c:pt idx="978">
                  <c:v>0.31311773956994399</c:v>
                </c:pt>
                <c:pt idx="979">
                  <c:v>0.31014082049922997</c:v>
                </c:pt>
                <c:pt idx="980">
                  <c:v>0.30701538465711298</c:v>
                </c:pt>
                <c:pt idx="981">
                  <c:v>0.303761036951255</c:v>
                </c:pt>
                <c:pt idx="982">
                  <c:v>0.300401545179249</c:v>
                </c:pt>
                <c:pt idx="983">
                  <c:v>0.29695185703072402</c:v>
                </c:pt>
                <c:pt idx="984">
                  <c:v>0.293427669305654</c:v>
                </c:pt>
                <c:pt idx="985">
                  <c:v>0.28984234624606797</c:v>
                </c:pt>
                <c:pt idx="986">
                  <c:v>0.286210023884999</c:v>
                </c:pt>
                <c:pt idx="987">
                  <c:v>0.282541058556951</c:v>
                </c:pt>
                <c:pt idx="988">
                  <c:v>0.27884543199963302</c:v>
                </c:pt>
                <c:pt idx="989">
                  <c:v>0.27513229160404001</c:v>
                </c:pt>
                <c:pt idx="990">
                  <c:v>0.27140948366095202</c:v>
                </c:pt>
                <c:pt idx="991">
                  <c:v>0.26768404892118802</c:v>
                </c:pt>
                <c:pt idx="992">
                  <c:v>0.263962204845406</c:v>
                </c:pt>
                <c:pt idx="993">
                  <c:v>0.26024940120628398</c:v>
                </c:pt>
                <c:pt idx="994">
                  <c:v>0.25655047566252598</c:v>
                </c:pt>
                <c:pt idx="995">
                  <c:v>0.252869573279219</c:v>
                </c:pt>
                <c:pt idx="996">
                  <c:v>0.24921028568553599</c:v>
                </c:pt>
                <c:pt idx="997">
                  <c:v>0.24557585334114401</c:v>
                </c:pt>
                <c:pt idx="998">
                  <c:v>0.24192536949527901</c:v>
                </c:pt>
                <c:pt idx="999">
                  <c:v>0.23828788394058001</c:v>
                </c:pt>
                <c:pt idx="1000">
                  <c:v>0.23469278964323601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E7C-47CF-9698-59A387017C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7264896"/>
        <c:axId val="1017266816"/>
      </c:scatterChart>
      <c:valAx>
        <c:axId val="101726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Z</a:t>
                </a:r>
                <a:r>
                  <a:rPr lang="en-GB" baseline="0" dirty="0"/>
                  <a:t> 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7266816"/>
        <c:crosses val="autoZero"/>
        <c:crossBetween val="midCat"/>
      </c:valAx>
      <c:valAx>
        <c:axId val="101726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Field [T]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7264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20965789605990157"/>
          <c:y val="0.64865732830384781"/>
          <c:w val="0.14522834956909778"/>
          <c:h val="6.5053260964916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8784323633342"/>
          <c:y val="5.7700365440155013E-2"/>
          <c:w val="0.84429259676909041"/>
          <c:h val="0.82965512800208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'[14T_reference_parameters 19_11_2024.xlsx]Mag. transfer function'!$B$3:$D$3</c:f>
              <c:strCache>
                <c:ptCount val="1"/>
                <c:pt idx="0">
                  <c:v>Bond single 2D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'[14T_reference_parameters 19_11_2024.xlsx]Mag. transfer function'!$B$6:$B$26</c:f>
              <c:numCache>
                <c:formatCode>0</c:formatCode>
                <c:ptCount val="21"/>
                <c:pt idx="0">
                  <c:v>100</c:v>
                </c:pt>
                <c:pt idx="1">
                  <c:v>1012.75</c:v>
                </c:pt>
                <c:pt idx="2">
                  <c:v>2025.5</c:v>
                </c:pt>
                <c:pt idx="3">
                  <c:v>3038.25</c:v>
                </c:pt>
                <c:pt idx="4">
                  <c:v>4051</c:v>
                </c:pt>
                <c:pt idx="5">
                  <c:v>5063.75</c:v>
                </c:pt>
                <c:pt idx="6">
                  <c:v>6076.5</c:v>
                </c:pt>
                <c:pt idx="7">
                  <c:v>7089.25</c:v>
                </c:pt>
                <c:pt idx="8">
                  <c:v>8102</c:v>
                </c:pt>
                <c:pt idx="9">
                  <c:v>9114.75</c:v>
                </c:pt>
                <c:pt idx="10">
                  <c:v>10127.5</c:v>
                </c:pt>
                <c:pt idx="11">
                  <c:v>11140.25</c:v>
                </c:pt>
                <c:pt idx="12">
                  <c:v>12153</c:v>
                </c:pt>
                <c:pt idx="13">
                  <c:v>13165.75</c:v>
                </c:pt>
                <c:pt idx="14">
                  <c:v>14178.5</c:v>
                </c:pt>
                <c:pt idx="15">
                  <c:v>15191.25</c:v>
                </c:pt>
                <c:pt idx="16">
                  <c:v>16204</c:v>
                </c:pt>
                <c:pt idx="17">
                  <c:v>17216.75</c:v>
                </c:pt>
                <c:pt idx="18">
                  <c:v>18229.5</c:v>
                </c:pt>
                <c:pt idx="19">
                  <c:v>19242.25</c:v>
                </c:pt>
                <c:pt idx="20">
                  <c:v>20255</c:v>
                </c:pt>
              </c:numCache>
            </c:numRef>
          </c:xVal>
          <c:yVal>
            <c:numRef>
              <c:f>'[14T_reference_parameters 19_11_2024.xlsx]Mag. transfer function'!$D$6:$D$26</c:f>
              <c:numCache>
                <c:formatCode>0.000</c:formatCode>
                <c:ptCount val="21"/>
                <c:pt idx="0">
                  <c:v>0.94</c:v>
                </c:pt>
                <c:pt idx="1">
                  <c:v>0.93550431992100713</c:v>
                </c:pt>
                <c:pt idx="2">
                  <c:v>0.93311774870402375</c:v>
                </c:pt>
                <c:pt idx="3">
                  <c:v>0.91930848350201599</c:v>
                </c:pt>
                <c:pt idx="4">
                  <c:v>0.90018217724018756</c:v>
                </c:pt>
                <c:pt idx="5">
                  <c:v>0.87679526042952372</c:v>
                </c:pt>
                <c:pt idx="6">
                  <c:v>0.85499317041059819</c:v>
                </c:pt>
                <c:pt idx="7">
                  <c:v>0.83562153965511166</c:v>
                </c:pt>
                <c:pt idx="8">
                  <c:v>0.81801913107874591</c:v>
                </c:pt>
                <c:pt idx="9">
                  <c:v>0.80143229380948455</c:v>
                </c:pt>
                <c:pt idx="10">
                  <c:v>0.78499985188842258</c:v>
                </c:pt>
                <c:pt idx="11">
                  <c:v>0.76926882251295969</c:v>
                </c:pt>
                <c:pt idx="12">
                  <c:v>0.75549921830000821</c:v>
                </c:pt>
                <c:pt idx="13">
                  <c:v>0.74357199551867537</c:v>
                </c:pt>
                <c:pt idx="14">
                  <c:v>0.73316218217724016</c:v>
                </c:pt>
                <c:pt idx="15">
                  <c:v>0.72401876079980243</c:v>
                </c:pt>
                <c:pt idx="16">
                  <c:v>0.71592693162182175</c:v>
                </c:pt>
                <c:pt idx="17">
                  <c:v>0.70871389780301164</c:v>
                </c:pt>
                <c:pt idx="18">
                  <c:v>0.70224965029210884</c:v>
                </c:pt>
                <c:pt idx="19">
                  <c:v>0.69642323532850892</c:v>
                </c:pt>
                <c:pt idx="20">
                  <c:v>0.69114835843001732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816-4247-A0C5-C35F6F53004B}"/>
            </c:ext>
          </c:extLst>
        </c:ser>
        <c:ser>
          <c:idx val="1"/>
          <c:order val="1"/>
          <c:tx>
            <c:strRef>
              <c:f>'[14T_reference_parameters 19_11_2024.xlsx]Mag. transfer function'!$F$3:$H$3</c:f>
              <c:strCache>
                <c:ptCount val="1"/>
                <c:pt idx="0">
                  <c:v>Bond single 3D Roxie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'[14T_reference_parameters 19_11_2024.xlsx]Mag. transfer function'!$F$6:$F$17</c:f>
              <c:numCache>
                <c:formatCode>0</c:formatCode>
                <c:ptCount val="12"/>
                <c:pt idx="0">
                  <c:v>100</c:v>
                </c:pt>
                <c:pt idx="1">
                  <c:v>2025.5</c:v>
                </c:pt>
                <c:pt idx="2">
                  <c:v>4051</c:v>
                </c:pt>
                <c:pt idx="3">
                  <c:v>6077</c:v>
                </c:pt>
                <c:pt idx="4">
                  <c:v>8102</c:v>
                </c:pt>
                <c:pt idx="5">
                  <c:v>10128</c:v>
                </c:pt>
                <c:pt idx="6">
                  <c:v>12153</c:v>
                </c:pt>
                <c:pt idx="7">
                  <c:v>14179</c:v>
                </c:pt>
                <c:pt idx="8">
                  <c:v>15191</c:v>
                </c:pt>
                <c:pt idx="9">
                  <c:v>16204</c:v>
                </c:pt>
                <c:pt idx="10">
                  <c:v>18230</c:v>
                </c:pt>
                <c:pt idx="11">
                  <c:v>20255</c:v>
                </c:pt>
              </c:numCache>
            </c:numRef>
          </c:xVal>
          <c:yVal>
            <c:numRef>
              <c:f>'[14T_reference_parameters 19_11_2024.xlsx]Mag. transfer function'!$H$6:$H$17</c:f>
              <c:numCache>
                <c:formatCode>0.000</c:formatCode>
                <c:ptCount val="12"/>
                <c:pt idx="0">
                  <c:v>0.92999999999999994</c:v>
                </c:pt>
                <c:pt idx="1">
                  <c:v>0.93112811651444083</c:v>
                </c:pt>
                <c:pt idx="2">
                  <c:v>0.89854356948901504</c:v>
                </c:pt>
                <c:pt idx="3">
                  <c:v>0.85403982228073072</c:v>
                </c:pt>
                <c:pt idx="4">
                  <c:v>0.81831646507035294</c:v>
                </c:pt>
                <c:pt idx="5">
                  <c:v>0.78781595576619279</c:v>
                </c:pt>
                <c:pt idx="6">
                  <c:v>0.76096437093721703</c:v>
                </c:pt>
                <c:pt idx="7">
                  <c:v>0.7391212356301573</c:v>
                </c:pt>
                <c:pt idx="8">
                  <c:v>0.73003752221710216</c:v>
                </c:pt>
                <c:pt idx="9">
                  <c:v>0.7219205134534683</c:v>
                </c:pt>
                <c:pt idx="10">
                  <c:v>0.70800877674163465</c:v>
                </c:pt>
                <c:pt idx="11">
                  <c:v>0.69661811898296722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816-4247-A0C5-C35F6F53004B}"/>
            </c:ext>
          </c:extLst>
        </c:ser>
        <c:ser>
          <c:idx val="2"/>
          <c:order val="2"/>
          <c:tx>
            <c:strRef>
              <c:f>'[14T_reference_parameters 19_11_2024.xlsx]Mag. transfer function'!$J$3:$L$3</c:f>
              <c:strCache>
                <c:ptCount val="1"/>
                <c:pt idx="0">
                  <c:v>Bond single 3D Opera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'[14T_reference_parameters 19_11_2024.xlsx]Mag. transfer function'!$J$6:$J$30</c:f>
              <c:numCache>
                <c:formatCode>General</c:formatCode>
                <c:ptCount val="25"/>
                <c:pt idx="0">
                  <c:v>100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  <c:pt idx="4">
                  <c:v>3000</c:v>
                </c:pt>
                <c:pt idx="5">
                  <c:v>4000</c:v>
                </c:pt>
                <c:pt idx="6">
                  <c:v>5000</c:v>
                </c:pt>
                <c:pt idx="7">
                  <c:v>6000</c:v>
                </c:pt>
                <c:pt idx="8">
                  <c:v>7000</c:v>
                </c:pt>
                <c:pt idx="9">
                  <c:v>8000</c:v>
                </c:pt>
                <c:pt idx="10">
                  <c:v>9000</c:v>
                </c:pt>
                <c:pt idx="11">
                  <c:v>10000</c:v>
                </c:pt>
                <c:pt idx="12">
                  <c:v>11000</c:v>
                </c:pt>
                <c:pt idx="13">
                  <c:v>12000</c:v>
                </c:pt>
                <c:pt idx="14">
                  <c:v>13000</c:v>
                </c:pt>
                <c:pt idx="15">
                  <c:v>14000</c:v>
                </c:pt>
                <c:pt idx="16">
                  <c:v>15000</c:v>
                </c:pt>
                <c:pt idx="17">
                  <c:v>16000</c:v>
                </c:pt>
                <c:pt idx="18">
                  <c:v>17000</c:v>
                </c:pt>
                <c:pt idx="19">
                  <c:v>18000</c:v>
                </c:pt>
                <c:pt idx="20">
                  <c:v>19000</c:v>
                </c:pt>
                <c:pt idx="21">
                  <c:v>20000</c:v>
                </c:pt>
                <c:pt idx="22">
                  <c:v>20255</c:v>
                </c:pt>
                <c:pt idx="23">
                  <c:v>21000</c:v>
                </c:pt>
                <c:pt idx="24">
                  <c:v>22000</c:v>
                </c:pt>
              </c:numCache>
            </c:numRef>
          </c:xVal>
          <c:yVal>
            <c:numRef>
              <c:f>'[14T_reference_parameters 19_11_2024.xlsx]Mag. transfer function'!$L$6:$L$30</c:f>
              <c:numCache>
                <c:formatCode>0.000</c:formatCode>
                <c:ptCount val="25"/>
                <c:pt idx="0">
                  <c:v>0.93506182670064586</c:v>
                </c:pt>
                <c:pt idx="1">
                  <c:v>0.93506330532960202</c:v>
                </c:pt>
                <c:pt idx="2">
                  <c:v>0.93505502252572203</c:v>
                </c:pt>
                <c:pt idx="3">
                  <c:v>0.93203961448936001</c:v>
                </c:pt>
                <c:pt idx="4">
                  <c:v>0.91706984731766672</c:v>
                </c:pt>
                <c:pt idx="5">
                  <c:v>0.89735130316429246</c:v>
                </c:pt>
                <c:pt idx="6">
                  <c:v>0.87344900757714805</c:v>
                </c:pt>
                <c:pt idx="7">
                  <c:v>0.85190103157873664</c:v>
                </c:pt>
                <c:pt idx="8">
                  <c:v>0.83362345719751718</c:v>
                </c:pt>
                <c:pt idx="9">
                  <c:v>0.81781878048360879</c:v>
                </c:pt>
                <c:pt idx="10">
                  <c:v>0.80315441720307557</c:v>
                </c:pt>
                <c:pt idx="11">
                  <c:v>0.78938020501697803</c:v>
                </c:pt>
                <c:pt idx="12">
                  <c:v>0.77647827372409917</c:v>
                </c:pt>
                <c:pt idx="13">
                  <c:v>0.76422656472518335</c:v>
                </c:pt>
                <c:pt idx="14">
                  <c:v>0.75267349582535992</c:v>
                </c:pt>
                <c:pt idx="15">
                  <c:v>0.7421156536704071</c:v>
                </c:pt>
                <c:pt idx="16">
                  <c:v>0.73265855483013331</c:v>
                </c:pt>
                <c:pt idx="17">
                  <c:v>0.72421613098314996</c:v>
                </c:pt>
                <c:pt idx="18">
                  <c:v>0.71665523299697653</c:v>
                </c:pt>
                <c:pt idx="19">
                  <c:v>0.70985221426352219</c:v>
                </c:pt>
                <c:pt idx="20">
                  <c:v>0.70370269363800519</c:v>
                </c:pt>
                <c:pt idx="21">
                  <c:v>0.69812018343450499</c:v>
                </c:pt>
                <c:pt idx="22">
                  <c:v>0.69677842669066903</c:v>
                </c:pt>
                <c:pt idx="23">
                  <c:v>0.69303251287256185</c:v>
                </c:pt>
                <c:pt idx="24">
                  <c:v>0.68837883381211817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816-4247-A0C5-C35F6F5300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652143"/>
        <c:axId val="110503039"/>
      </c:scatterChart>
      <c:valAx>
        <c:axId val="97652143"/>
        <c:scaling>
          <c:orientation val="minMax"/>
          <c:max val="21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503039"/>
        <c:crosses val="autoZero"/>
        <c:crossBetween val="midCat"/>
      </c:valAx>
      <c:valAx>
        <c:axId val="110503039"/>
        <c:scaling>
          <c:orientation val="minMax"/>
          <c:min val="0.650000000000000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Field per current [T/kA]</a:t>
                </a:r>
              </a:p>
            </c:rich>
          </c:tx>
          <c:layout>
            <c:manualLayout>
              <c:xMode val="edge"/>
              <c:yMode val="edge"/>
              <c:x val="6.6631745126855884E-3"/>
              <c:y val="0.321044829080098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6521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375532835593716"/>
          <c:y val="0.65573381559460953"/>
          <c:w val="0.36842698275570229"/>
          <c:h val="0.17873507101498928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B2EC9-036B-491D-9370-141DC029BFE0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75CF6-1770-4E5A-A5E0-C4D13903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40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8DCBD5-957C-45FF-8976-D390EE94DF47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231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332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977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96367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7237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617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2516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9581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C2ED0-6AA5-6B4E-9BD8-A23EFDC93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F55A5E-8249-00B0-AC8E-B7E333899B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61649F-AC3D-9D3F-01CA-7627C0F8C2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267E5-5501-CBE4-0351-1D92BA148B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4035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6B02A-30DD-5055-EAC2-BDDB58C6A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A1B68D-7C2C-851E-D76A-3B86BCD10B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7AFB84-1524-4B74-641C-23F270600A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BCE892-892A-C2BB-F253-C3FC4ECCFA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078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506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16318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5283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5488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50928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00730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340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8590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63674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74648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67871-83B7-7D53-065F-87D836C2B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C7BC01-0F2D-C5E6-B6DA-D716D2BBC5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53DF68-2771-3A49-9F8A-D72FBD1ECA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EBE550-90B8-2F62-1D76-C9C5D9E65B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556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37476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3488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78197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7280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05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57228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669390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41781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61F163-F2B8-EE2F-2539-E31D7B00D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5A5A25-D3D8-C64C-51EA-2AAFA1FB5B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2B3111-D301-D8AD-D0EC-1731C53808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6DDA6C-84FC-71FF-F0A0-FDE81B0B52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092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2F519-4184-CC04-793A-7D4C95E0D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00D816-63F8-A9CD-01AD-BFE2610804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F2C0F7-CD17-0987-EE0B-2F4D070AA0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91EB49-E322-E395-07CB-1340E9710C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4758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8ADC9-CAFA-AD42-633D-FB126F3D8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7371C9-0AFF-E601-29C7-4AEC9FFC46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AAC9CA-FA16-6823-89E8-3296CB5184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C76464-29C6-D505-ABC1-EA565E3BE2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6662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70957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31EB7-7919-2699-5B06-ECDC08C27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0AB9E0-6DF3-0AEE-126C-117D22F82E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BF0306-123C-AA82-1D8C-70F9C34830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6C2D7B-FC66-EF60-6CDE-7F6627D566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30345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5CDB44-1F95-7D92-820C-C2A46D737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F7E199-CD96-7088-B811-63B213FEDA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54B1EF-3505-3891-C374-3119754D4C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64D0A-7E41-5CA1-6CA2-EC5BA6A5E3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922819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E5BFB-1AB5-3FB6-8F18-4B10381DF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495BC4-9BC8-A1C0-F20B-9AC2E8E0D4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6B3A9F-A121-E8DB-81AD-D46A50A5BD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D772C-5B78-F2ED-17D4-28B80B3D81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5302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E6B5C-988A-3CAE-B01A-530AEB1DE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0552CA-EF1E-3737-0560-A32F9AD2FE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23EAEF-3016-6AA8-E8B9-61B212DD96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20047D-24EA-7C46-C44E-295686C192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730726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242CC-868F-A7AC-41D2-3B8ADA606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6220C1-462A-3121-526F-F39009EF47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3EE975-2D14-2860-45C2-925FDB2D36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CDE5BF-6D18-D65D-9821-02439960A2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797697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09B5B-60B8-7B00-78E4-4D34CCEE0D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EB9A1B-D1F3-E370-8950-1433E228A9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311CA7-9353-0C4F-6A17-A1F8715AAF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671AD-3328-73AF-D2D7-7494A3D2B5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061319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204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495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399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250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303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741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B5076-6145-2C35-BADD-84D2F4875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7C062E-7777-9FD5-CEF1-4D8AC2543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6DF93-0A60-682D-2BEF-A0AA21EF2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8C576-ED16-4093-8E49-94F2C35B23C7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E1E21-BE82-5E5A-8AAD-9AA0A6894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3F05A-6E7E-15DE-808C-8FA1A076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13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A0B2-FD6E-7E3C-5A58-8923122A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3E755-381D-F95D-31F7-9C68581444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93611-284A-CD98-2AA7-A37325371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24D3B2-65C5-6942-58C5-285AD287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E702-75B3-44E9-8FD9-CC282D5E9D95}" type="datetime1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3C46D-5E10-6E2C-819D-82AF2D22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39E96-49F2-21BA-7A82-C61504B5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85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EB3A0-2E10-15EC-BD1C-AFD9E14B9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43A292-C3E0-9020-61DF-1A890333C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2732-A734-F8EE-C791-FC23A1BD4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0D689-8591-4A14-BDAE-2D072B3FEFDB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D5BE-754B-09ED-61CB-CDFEE7CE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0C2B6-10D1-621E-9C4F-C07742C6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303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5F70A1-3B38-8633-800D-06EAAB53D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A92FDB-C3C0-95A3-467C-706AB4B3A8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B769-A365-6AB3-F4A4-0559266E2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29E-760B-41B7-B062-5B701D15B122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7A91C-49DC-01A1-3D5E-D68826B5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F3F5F-E660-D780-24EB-5704F76A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07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951" y="2450973"/>
            <a:ext cx="1563273" cy="19560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125468-3B70-9E86-D16D-107E236AEE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2342398"/>
            <a:ext cx="1833927" cy="217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44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CD9C4-10E8-708E-2122-B938ACA46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1C07A-C10C-F0EE-D6DD-B9496FE4D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6A51D-D001-D0DD-628A-A1E0C1991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9779E-2EF7-49C8-8862-F0D9BC9FC8A0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062DD-D70F-E598-B246-B0F4FE981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EA966-9623-346B-3408-204342CE3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51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A1F06-2DAA-A473-7163-3016B872C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DC63C-4622-B95F-ECD9-33A43CA87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1AB4F-431F-76C4-12FE-B70265429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EA14-C010-4C7C-AFBE-E460D4C36AC1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F6B6-CDB1-EE4C-775A-9C99346B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57239-5E05-AF96-A736-1CC7DB7F2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2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9848D-B6D3-85A8-DB25-1B327DE42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6137C-B81B-A743-46E8-760D230763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9F7DE-79D1-06E3-351A-37B46F29B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0D136-24DF-27AE-84EA-4A907800A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795A-6B26-456E-B6A8-A6466304E806}" type="datetime1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336D8-AF1A-B869-2DC9-D2CEAFA7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2AA86-8707-F2D6-38AC-731EDF77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1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5D32-BBF5-C48A-358C-23309BD57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D19B8-A1AD-E5DA-0DAF-C88BB6A69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D1320D-2319-23D4-E842-E36394F85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50E24-CFBB-8DAB-C288-A4E8536A0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4F62F-85A9-DD99-D758-4C44AEC041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6B7CA-453A-C7CA-5775-0603EDCE5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4A01-25B4-46D0-8624-66A2A71B74FD}" type="datetime1">
              <a:rPr lang="en-GB" smtClean="0"/>
              <a:t>19/12/2024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070731-4164-BD53-8275-36B46854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6435F5-2F58-B024-AC6A-26634B27A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601A-D7F0-068D-DEB0-F85A9FAAA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A2373-D786-11E0-8105-803E78C0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05D1C-27F3-4C22-8B94-91B33CD2D942}" type="datetime1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5E654-1CDC-7D7D-49F5-F252B62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7BE8E-B7FF-4D2E-38FE-321E9D3B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3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E14BF8-DD73-EACC-63F1-577F81C80446}"/>
              </a:ext>
            </a:extLst>
          </p:cNvPr>
          <p:cNvSpPr/>
          <p:nvPr userDrawn="1"/>
        </p:nvSpPr>
        <p:spPr>
          <a:xfrm>
            <a:off x="1" y="6240482"/>
            <a:ext cx="12192000" cy="617517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98788" y="635634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76E203-F125-483C-A57D-83736231EE60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0810" y="6356349"/>
            <a:ext cx="14774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809F8-EFD1-C329-26FE-23282DFE7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</a:blip>
          <a:srcRect b="19281"/>
          <a:stretch/>
        </p:blipFill>
        <p:spPr>
          <a:xfrm>
            <a:off x="499012" y="6285440"/>
            <a:ext cx="521112" cy="498456"/>
          </a:xfrm>
          <a:prstGeom prst="rect">
            <a:avLst/>
          </a:prstGeom>
        </p:spPr>
      </p:pic>
      <p:pic>
        <p:nvPicPr>
          <p:cNvPr id="8" name="Image 3" descr="LOGOfin.eps">
            <a:extLst>
              <a:ext uri="{FF2B5EF4-FFF2-40B4-BE49-F238E27FC236}">
                <a16:creationId xmlns:a16="http://schemas.microsoft.com/office/drawing/2014/main" id="{16D2C013-3E03-B528-5432-49C5AA5B73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70"/>
          <a:stretch/>
        </p:blipFill>
        <p:spPr>
          <a:xfrm>
            <a:off x="90921" y="6356349"/>
            <a:ext cx="408091" cy="42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6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6E14BF8-DD73-EACC-63F1-577F81C80446}"/>
              </a:ext>
            </a:extLst>
          </p:cNvPr>
          <p:cNvSpPr/>
          <p:nvPr userDrawn="1"/>
        </p:nvSpPr>
        <p:spPr>
          <a:xfrm>
            <a:off x="1" y="6240482"/>
            <a:ext cx="12192000" cy="617517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55228" y="635634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BFE8B3-7EF5-4C30-B25E-564217B41858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0810" y="6356349"/>
            <a:ext cx="14774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809F8-EFD1-C329-26FE-23282DFE77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55A0"/>
              </a:clrFrom>
              <a:clrTo>
                <a:srgbClr val="0055A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581" y="6240482"/>
            <a:ext cx="521112" cy="61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7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3887A-F093-31DE-C6CA-8909A7B3B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A9424-43BC-7A92-BE2C-1EF23AE09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36EB2-9074-3E3A-89CD-57FCDBF19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57EC1-18B0-8E34-2021-4AAF36A5A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3583F-2051-4F93-87F0-938B18A626B5}" type="datetime1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553B88-5D69-F860-7125-86056D81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1FA74-EB23-7B93-495F-26055017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23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3D1956-A3D0-D314-D0F8-133A94E95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108BB-AA4B-FF48-1CD4-1B3BA0D41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C9276-053F-F46A-5B7A-930CA763A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018EC-85A7-42B1-997B-430A47BCC3FC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63AD9-10FB-BD70-A7E7-6961A2D78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Ariel Haziot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63BE3-4F2C-206A-5437-B05EC1563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01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0.emf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Relationship Id="rId14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18" Type="http://schemas.openxmlformats.org/officeDocument/2006/relationships/image" Target="../media/image98.png"/><Relationship Id="rId26" Type="http://schemas.openxmlformats.org/officeDocument/2006/relationships/image" Target="../media/image106.png"/><Relationship Id="rId3" Type="http://schemas.openxmlformats.org/officeDocument/2006/relationships/image" Target="../media/image83.png"/><Relationship Id="rId21" Type="http://schemas.openxmlformats.org/officeDocument/2006/relationships/image" Target="../media/image101.png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17" Type="http://schemas.openxmlformats.org/officeDocument/2006/relationships/image" Target="../media/image97.png"/><Relationship Id="rId25" Type="http://schemas.openxmlformats.org/officeDocument/2006/relationships/image" Target="../media/image105.png"/><Relationship Id="rId2" Type="http://schemas.openxmlformats.org/officeDocument/2006/relationships/notesSlide" Target="../notesSlides/notesSlide41.xml"/><Relationship Id="rId16" Type="http://schemas.openxmlformats.org/officeDocument/2006/relationships/image" Target="../media/image96.png"/><Relationship Id="rId20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24" Type="http://schemas.openxmlformats.org/officeDocument/2006/relationships/image" Target="../media/image104.png"/><Relationship Id="rId5" Type="http://schemas.openxmlformats.org/officeDocument/2006/relationships/image" Target="../media/image85.png"/><Relationship Id="rId15" Type="http://schemas.openxmlformats.org/officeDocument/2006/relationships/image" Target="../media/image95.png"/><Relationship Id="rId23" Type="http://schemas.openxmlformats.org/officeDocument/2006/relationships/image" Target="../media/image103.png"/><Relationship Id="rId10" Type="http://schemas.openxmlformats.org/officeDocument/2006/relationships/image" Target="../media/image90.png"/><Relationship Id="rId19" Type="http://schemas.openxmlformats.org/officeDocument/2006/relationships/image" Target="../media/image99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Relationship Id="rId14" Type="http://schemas.openxmlformats.org/officeDocument/2006/relationships/image" Target="../media/image94.png"/><Relationship Id="rId22" Type="http://schemas.openxmlformats.org/officeDocument/2006/relationships/image" Target="../media/image102.png"/><Relationship Id="rId27" Type="http://schemas.openxmlformats.org/officeDocument/2006/relationships/image" Target="../media/image5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22.png"/><Relationship Id="rId18" Type="http://schemas.openxmlformats.org/officeDocument/2006/relationships/image" Target="../media/image127.png"/><Relationship Id="rId26" Type="http://schemas.openxmlformats.org/officeDocument/2006/relationships/image" Target="../media/image135.png"/><Relationship Id="rId3" Type="http://schemas.openxmlformats.org/officeDocument/2006/relationships/image" Target="../media/image112.png"/><Relationship Id="rId21" Type="http://schemas.openxmlformats.org/officeDocument/2006/relationships/image" Target="../media/image130.png"/><Relationship Id="rId7" Type="http://schemas.openxmlformats.org/officeDocument/2006/relationships/image" Target="../media/image116.png"/><Relationship Id="rId12" Type="http://schemas.openxmlformats.org/officeDocument/2006/relationships/image" Target="../media/image121.png"/><Relationship Id="rId17" Type="http://schemas.openxmlformats.org/officeDocument/2006/relationships/image" Target="../media/image126.png"/><Relationship Id="rId25" Type="http://schemas.openxmlformats.org/officeDocument/2006/relationships/image" Target="../media/image134.png"/><Relationship Id="rId2" Type="http://schemas.openxmlformats.org/officeDocument/2006/relationships/notesSlide" Target="../notesSlides/notesSlide44.xml"/><Relationship Id="rId16" Type="http://schemas.openxmlformats.org/officeDocument/2006/relationships/image" Target="../media/image125.png"/><Relationship Id="rId20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11" Type="http://schemas.openxmlformats.org/officeDocument/2006/relationships/image" Target="../media/image120.png"/><Relationship Id="rId24" Type="http://schemas.openxmlformats.org/officeDocument/2006/relationships/image" Target="../media/image133.png"/><Relationship Id="rId5" Type="http://schemas.openxmlformats.org/officeDocument/2006/relationships/image" Target="../media/image114.png"/><Relationship Id="rId15" Type="http://schemas.openxmlformats.org/officeDocument/2006/relationships/image" Target="../media/image124.png"/><Relationship Id="rId23" Type="http://schemas.openxmlformats.org/officeDocument/2006/relationships/image" Target="../media/image132.png"/><Relationship Id="rId10" Type="http://schemas.openxmlformats.org/officeDocument/2006/relationships/image" Target="../media/image119.png"/><Relationship Id="rId19" Type="http://schemas.openxmlformats.org/officeDocument/2006/relationships/image" Target="../media/image128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Relationship Id="rId14" Type="http://schemas.openxmlformats.org/officeDocument/2006/relationships/image" Target="../media/image123.png"/><Relationship Id="rId22" Type="http://schemas.openxmlformats.org/officeDocument/2006/relationships/image" Target="../media/image131.png"/><Relationship Id="rId27" Type="http://schemas.openxmlformats.org/officeDocument/2006/relationships/image" Target="../media/image13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105D62D-0A63-3948-1252-8F5CFBF2A9E3}"/>
              </a:ext>
            </a:extLst>
          </p:cNvPr>
          <p:cNvSpPr txBox="1"/>
          <p:nvPr/>
        </p:nvSpPr>
        <p:spPr>
          <a:xfrm>
            <a:off x="0" y="288626"/>
            <a:ext cx="1219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BOND 14T</a:t>
            </a:r>
          </a:p>
          <a:p>
            <a:pPr algn="ctr"/>
            <a:r>
              <a:rPr lang="en-US" sz="54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Design Status</a:t>
            </a:r>
            <a:endParaRPr lang="en-CH" sz="1400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A1AB81B3-B4BF-7B0C-116A-2C28A94D9B01}"/>
              </a:ext>
            </a:extLst>
          </p:cNvPr>
          <p:cNvSpPr txBox="1">
            <a:spLocks/>
          </p:cNvSpPr>
          <p:nvPr/>
        </p:nvSpPr>
        <p:spPr>
          <a:xfrm>
            <a:off x="2111828" y="4611415"/>
            <a:ext cx="7968343" cy="1957959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Ariel Haziot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chemeClr val="tx1"/>
                </a:solidFill>
              </a:rPr>
              <a:t>E. Fernandez Mora, J. </a:t>
            </a:r>
            <a:r>
              <a:rPr lang="en-US" sz="2000" dirty="0" err="1">
                <a:solidFill>
                  <a:schemeClr val="tx1"/>
                </a:solidFill>
              </a:rPr>
              <a:t>Ferradas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Troitino</a:t>
            </a:r>
            <a:r>
              <a:rPr lang="en-US" sz="2000" dirty="0">
                <a:solidFill>
                  <a:schemeClr val="tx1"/>
                </a:solidFill>
              </a:rPr>
              <a:t>, S. Izquierdo Bermudez, N. </a:t>
            </a:r>
            <a:r>
              <a:rPr lang="en-US" sz="2000" dirty="0" err="1">
                <a:solidFill>
                  <a:schemeClr val="tx1"/>
                </a:solidFill>
              </a:rPr>
              <a:t>Peray</a:t>
            </a:r>
            <a:r>
              <a:rPr lang="en-US" sz="2000" dirty="0">
                <a:solidFill>
                  <a:schemeClr val="tx1"/>
                </a:solidFill>
              </a:rPr>
              <a:t>, J.C. Perez, and E. </a:t>
            </a:r>
            <a:r>
              <a:rPr lang="en-US" sz="2000" dirty="0" err="1">
                <a:solidFill>
                  <a:schemeClr val="tx1"/>
                </a:solidFill>
              </a:rPr>
              <a:t>Todesco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</a:rPr>
              <a:t>December 19</a:t>
            </a:r>
            <a:r>
              <a:rPr lang="en-US" sz="1800" baseline="30000" dirty="0">
                <a:solidFill>
                  <a:schemeClr val="tx1"/>
                </a:solidFill>
              </a:rPr>
              <a:t>th</a:t>
            </a:r>
            <a:r>
              <a:rPr lang="en-US" sz="1800" dirty="0">
                <a:solidFill>
                  <a:schemeClr val="tx1"/>
                </a:solidFill>
              </a:rPr>
              <a:t>, 2024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213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magnetic design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BA5BB9-3616-500E-7EB4-91CCD95B4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081" y="1724447"/>
            <a:ext cx="5294090" cy="38186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2847AB-7927-69D7-ECC8-F1FFD20372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250" y="1384105"/>
            <a:ext cx="4593868" cy="449937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57EA40-D78A-F884-CA99-AFFE516A4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958A-3382-435C-B5A7-17F354D09B0B}" type="datetime1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7D32D-AAD3-F9BD-70AC-3CFD9DC79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757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127669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magnetic design</a:t>
            </a:r>
          </a:p>
          <a:p>
            <a:r>
              <a:rPr lang="en-US" sz="2400" dirty="0">
                <a:latin typeface="+mn-lt"/>
              </a:rPr>
              <a:t>3D magnetic (ROXIE)</a:t>
            </a:r>
            <a:endParaRPr lang="en-CH" sz="2400" dirty="0">
              <a:latin typeface="+mn-lt"/>
            </a:endParaRP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E1220DF4-DA74-9EAF-38F7-85A873E5CA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835315"/>
              </p:ext>
            </p:extLst>
          </p:nvPr>
        </p:nvGraphicFramePr>
        <p:xfrm>
          <a:off x="588359" y="1272540"/>
          <a:ext cx="4102100" cy="1533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2180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667784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99213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3D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Flared end curvature radius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750/803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Flared end angle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º)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Flared end straight part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250/248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Flared end length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402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Straight section length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600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Pad length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600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Iron yoke length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9A43F2A-3B62-3A73-2C16-EC5ACE555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24" y="2929853"/>
            <a:ext cx="4102100" cy="3110345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7A03EA87-F4A6-B2AF-254E-5F7FA667C284}"/>
              </a:ext>
            </a:extLst>
          </p:cNvPr>
          <p:cNvGrpSpPr/>
          <p:nvPr/>
        </p:nvGrpSpPr>
        <p:grpSpPr>
          <a:xfrm>
            <a:off x="5643155" y="2554435"/>
            <a:ext cx="6309078" cy="3462057"/>
            <a:chOff x="6256421" y="1036759"/>
            <a:chExt cx="5715831" cy="313651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CA7311A-D0E8-E7C1-8C0D-751CECB63F0C}"/>
                </a:ext>
              </a:extLst>
            </p:cNvPr>
            <p:cNvGrpSpPr/>
            <p:nvPr/>
          </p:nvGrpSpPr>
          <p:grpSpPr>
            <a:xfrm>
              <a:off x="6256421" y="1036759"/>
              <a:ext cx="5715831" cy="3136517"/>
              <a:chOff x="246289" y="1555959"/>
              <a:chExt cx="8363223" cy="4589253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6CC518E-503B-F3B8-BDB4-0D20B8203E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6289" y="1555959"/>
                <a:ext cx="8363223" cy="4589253"/>
              </a:xfrm>
              <a:prstGeom prst="rect">
                <a:avLst/>
              </a:prstGeom>
            </p:spPr>
          </p:pic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91DDBBE3-8DEF-D397-037E-B6904B789024}"/>
                  </a:ext>
                </a:extLst>
              </p:cNvPr>
              <p:cNvCxnSpPr/>
              <p:nvPr/>
            </p:nvCxnSpPr>
            <p:spPr>
              <a:xfrm>
                <a:off x="3406140" y="3047485"/>
                <a:ext cx="2156460" cy="0"/>
              </a:xfrm>
              <a:prstGeom prst="straightConnector1">
                <a:avLst/>
              </a:prstGeom>
              <a:ln w="12700">
                <a:solidFill>
                  <a:srgbClr val="007676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208DDCD9-D18A-7234-BB7F-F5093341FF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7860" y="4755920"/>
                <a:ext cx="5173980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F18652C-ACD7-FE10-B5FE-AA1667016F93}"/>
                  </a:ext>
                </a:extLst>
              </p:cNvPr>
              <p:cNvSpPr txBox="1"/>
              <p:nvPr/>
            </p:nvSpPr>
            <p:spPr>
              <a:xfrm>
                <a:off x="3989417" y="4320266"/>
                <a:ext cx="10508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Iron yoke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491A581-A823-AD80-E696-141B0337D580}"/>
                  </a:ext>
                </a:extLst>
              </p:cNvPr>
              <p:cNvSpPr txBox="1"/>
              <p:nvPr/>
            </p:nvSpPr>
            <p:spPr>
              <a:xfrm>
                <a:off x="3958937" y="2678154"/>
                <a:ext cx="10593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7676"/>
                    </a:solidFill>
                  </a:rPr>
                  <a:t>Iron pads</a:t>
                </a:r>
              </a:p>
            </p:txBody>
          </p: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3A5057E-017D-6BD9-7FDC-31737EA636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88221" y="2412706"/>
              <a:ext cx="3736534" cy="582539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5993734-C62C-821A-B231-6177A8E7A324}"/>
              </a:ext>
            </a:extLst>
          </p:cNvPr>
          <p:cNvSpPr txBox="1"/>
          <p:nvPr/>
        </p:nvSpPr>
        <p:spPr>
          <a:xfrm>
            <a:off x="8797694" y="1653676"/>
            <a:ext cx="33361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Field at center: 	14.12 T</a:t>
            </a:r>
          </a:p>
          <a:p>
            <a:r>
              <a:rPr lang="en-US" dirty="0"/>
              <a:t>Field integral:	16.17 </a:t>
            </a:r>
            <a:r>
              <a:rPr lang="en-US" dirty="0" err="1"/>
              <a:t>T.m</a:t>
            </a:r>
            <a:endParaRPr lang="en-US" dirty="0"/>
          </a:p>
          <a:p>
            <a:r>
              <a:rPr lang="en-US" dirty="0"/>
              <a:t>Magnetic length: 	1.15 m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517EA-E241-D61B-8A64-8E5B55798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0B0-A54F-44A3-B2A8-B53B564152D9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A81400-31B0-F4AC-BE5E-517613557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99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magnetic design</a:t>
            </a:r>
          </a:p>
          <a:p>
            <a:r>
              <a:rPr lang="en-US" sz="2400" dirty="0">
                <a:latin typeface="+mn-lt"/>
              </a:rPr>
              <a:t>3D magnetic (Opera)</a:t>
            </a:r>
            <a:endParaRPr lang="en-CH" sz="2400" dirty="0">
              <a:latin typeface="+mn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5EF9A76-8DB6-238C-1F18-892AF31B7A41}"/>
              </a:ext>
            </a:extLst>
          </p:cNvPr>
          <p:cNvGrpSpPr/>
          <p:nvPr/>
        </p:nvGrpSpPr>
        <p:grpSpPr>
          <a:xfrm>
            <a:off x="698411" y="1266491"/>
            <a:ext cx="5130956" cy="4639200"/>
            <a:chOff x="-207819" y="588380"/>
            <a:chExt cx="6303819" cy="54149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7A3C0D-ED06-8F0B-B42A-C949BC233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7288" y="1982573"/>
              <a:ext cx="5568712" cy="3988235"/>
            </a:xfrm>
            <a:prstGeom prst="rect">
              <a:avLst/>
            </a:prstGeom>
          </p:spPr>
        </p:pic>
        <p:sp>
          <p:nvSpPr>
            <p:cNvPr id="6" name="TextBox 10">
              <a:extLst>
                <a:ext uri="{FF2B5EF4-FFF2-40B4-BE49-F238E27FC236}">
                  <a16:creationId xmlns:a16="http://schemas.microsoft.com/office/drawing/2014/main" id="{B4B22A5D-98DD-01F5-B2A9-D3338F224036}"/>
                </a:ext>
              </a:extLst>
            </p:cNvPr>
            <p:cNvSpPr txBox="1"/>
            <p:nvPr/>
          </p:nvSpPr>
          <p:spPr>
            <a:xfrm>
              <a:off x="2348000" y="2402322"/>
              <a:ext cx="1095739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100" dirty="0">
                  <a:solidFill>
                    <a:schemeClr val="accent5">
                      <a:lumMod val="75000"/>
                    </a:schemeClr>
                  </a:solidFill>
                </a:rPr>
                <a:t>B peak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EBF8A36-B8AA-CE4A-F7F5-F43936CF55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68625" y="902624"/>
              <a:ext cx="2784974" cy="1510194"/>
            </a:xfrm>
            <a:prstGeom prst="rect">
              <a:avLst/>
            </a:prstGeom>
            <a:ln w="19050">
              <a:solidFill>
                <a:schemeClr val="accent6"/>
              </a:solidFill>
            </a:ln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102E2E6-D191-01D5-A924-80EA14327D7E}"/>
                </a:ext>
              </a:extLst>
            </p:cNvPr>
            <p:cNvCxnSpPr>
              <a:cxnSpLocks/>
            </p:cNvCxnSpPr>
            <p:nvPr/>
          </p:nvCxnSpPr>
          <p:spPr>
            <a:xfrm>
              <a:off x="1268625" y="2412818"/>
              <a:ext cx="2043019" cy="1585442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E235092-C177-BF08-68BE-A1FB8BBD8A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79520" y="2392894"/>
              <a:ext cx="274079" cy="1605366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9AFDED0-DD32-2315-799C-1666A45758F6}"/>
                </a:ext>
              </a:extLst>
            </p:cNvPr>
            <p:cNvSpPr/>
            <p:nvPr/>
          </p:nvSpPr>
          <p:spPr>
            <a:xfrm>
              <a:off x="3311644" y="3903010"/>
              <a:ext cx="467876" cy="190500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14B9F37-8CC8-9C4C-ACFA-EDB75B2E6F09}"/>
                </a:ext>
              </a:extLst>
            </p:cNvPr>
            <p:cNvSpPr/>
            <p:nvPr/>
          </p:nvSpPr>
          <p:spPr>
            <a:xfrm>
              <a:off x="2348000" y="1792270"/>
              <a:ext cx="219940" cy="19030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6AB2B9A-04FA-120E-BB57-D3B8DDB1E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207819" y="588380"/>
              <a:ext cx="959077" cy="5414961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7FCAF33-5A5E-FDE1-A622-4D335189E2CB}"/>
              </a:ext>
            </a:extLst>
          </p:cNvPr>
          <p:cNvGrpSpPr/>
          <p:nvPr/>
        </p:nvGrpSpPr>
        <p:grpSpPr>
          <a:xfrm>
            <a:off x="6264753" y="1617125"/>
            <a:ext cx="6153271" cy="4218450"/>
            <a:chOff x="303386" y="1887677"/>
            <a:chExt cx="6153271" cy="4218450"/>
          </a:xfrm>
        </p:grpSpPr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F6AA5FD5-BFD1-416D-B52D-3D3F19DBDAF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91816795"/>
                </p:ext>
              </p:extLst>
            </p:nvPr>
          </p:nvGraphicFramePr>
          <p:xfrm>
            <a:off x="303386" y="2599528"/>
            <a:ext cx="6048707" cy="35065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AAFF7D6-2629-6371-F0D2-57187D26D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6536" y="4364902"/>
              <a:ext cx="4102405" cy="147067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BABAB7C-18E0-9661-8EFE-606961F66A2B}"/>
                </a:ext>
              </a:extLst>
            </p:cNvPr>
            <p:cNvSpPr txBox="1"/>
            <p:nvPr/>
          </p:nvSpPr>
          <p:spPr>
            <a:xfrm>
              <a:off x="3120458" y="1887677"/>
              <a:ext cx="3336199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Field at center: 	14.11 T</a:t>
              </a:r>
            </a:p>
            <a:p>
              <a:r>
                <a:rPr lang="en-US" dirty="0"/>
                <a:t>Field integral:	16.22 </a:t>
              </a:r>
              <a:r>
                <a:rPr lang="en-US" dirty="0" err="1"/>
                <a:t>T.m</a:t>
              </a:r>
              <a:endParaRPr lang="en-US" dirty="0"/>
            </a:p>
            <a:p>
              <a:r>
                <a:rPr lang="en-US" dirty="0"/>
                <a:t>Magnetic length: 	1.15 m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E186F8-5EBA-6C9D-C37F-7097AD793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3E81-85BF-44AF-8B94-53FA2FAE17F9}" type="datetime1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9DB831-83F8-D21D-5171-2FB5DD483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E9AFA5-9970-2476-B330-D29A486D3836}"/>
              </a:ext>
            </a:extLst>
          </p:cNvPr>
          <p:cNvSpPr txBox="1"/>
          <p:nvPr/>
        </p:nvSpPr>
        <p:spPr>
          <a:xfrm>
            <a:off x="9502849" y="6398733"/>
            <a:ext cx="26384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257169">
              <a:buClrTx/>
              <a:buSzTx/>
            </a:pPr>
            <a:r>
              <a:rPr lang="en-US" sz="1200" dirty="0">
                <a:solidFill>
                  <a:schemeClr val="bg1"/>
                </a:solidFill>
              </a:rPr>
              <a:t>Courtesy of E. Fernandez Mora</a:t>
            </a:r>
          </a:p>
        </p:txBody>
      </p:sp>
    </p:spTree>
    <p:extLst>
      <p:ext uri="{BB962C8B-B14F-4D97-AF65-F5344CB8AC3E}">
        <p14:creationId xmlns:p14="http://schemas.microsoft.com/office/powerpoint/2010/main" val="1137454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2E80020-7D91-17D8-7AE9-7A84D390AB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2845244"/>
              </p:ext>
            </p:extLst>
          </p:nvPr>
        </p:nvGraphicFramePr>
        <p:xfrm>
          <a:off x="3492499" y="945391"/>
          <a:ext cx="7362933" cy="5048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magnetic model</a:t>
            </a:r>
          </a:p>
          <a:p>
            <a:r>
              <a:rPr lang="en-US" sz="2400" dirty="0">
                <a:latin typeface="+mn-lt"/>
              </a:rPr>
              <a:t>Transfer function</a:t>
            </a:r>
            <a:endParaRPr lang="en-CH" sz="2400" dirty="0">
              <a:latin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4467E08-DE65-238A-1700-8044C7F268A8}"/>
              </a:ext>
            </a:extLst>
          </p:cNvPr>
          <p:cNvGrpSpPr/>
          <p:nvPr/>
        </p:nvGrpSpPr>
        <p:grpSpPr>
          <a:xfrm>
            <a:off x="7737292" y="1295006"/>
            <a:ext cx="2284400" cy="2313214"/>
            <a:chOff x="7648392" y="1295006"/>
            <a:chExt cx="2284400" cy="231321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F2253E7-25C6-8C76-23E5-B61034E2BD5A}"/>
                </a:ext>
              </a:extLst>
            </p:cNvPr>
            <p:cNvSpPr/>
            <p:nvPr/>
          </p:nvSpPr>
          <p:spPr>
            <a:xfrm>
              <a:off x="7704229" y="1365250"/>
              <a:ext cx="2150971" cy="215097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48A4AC6-4FA9-40A6-A496-937F73B550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211" t="5733" r="3768" b="10806"/>
            <a:stretch/>
          </p:blipFill>
          <p:spPr>
            <a:xfrm>
              <a:off x="7648392" y="1295006"/>
              <a:ext cx="2284400" cy="2313214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78B348-E1E9-DFD6-FFF0-E240302DB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F802-75B9-4B4C-A387-7E7845C648E7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C3D792-E413-487F-C44C-8BCC92EB7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734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r>
              <a:rPr lang="en-US" sz="4000" dirty="0">
                <a:latin typeface="+mn-lt"/>
              </a:rPr>
              <a:t>BOND Single Aperture</a:t>
            </a:r>
          </a:p>
          <a:p>
            <a:pPr algn="ctr"/>
            <a:r>
              <a:rPr lang="en-US" sz="4000" dirty="0">
                <a:latin typeface="+mn-lt"/>
              </a:rPr>
              <a:t>Baseline - Mechanical Model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231B9-8A55-A4B2-B07C-B6143941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78A8-2FF7-465A-93F7-EEABE9764C82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844D8-B4B8-6D9F-9E9E-0CDC934A7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6424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231B9-8A55-A4B2-B07C-B6143941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B5CF-5D62-46CE-A4C0-67EADF2E0381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844D8-B4B8-6D9F-9E9E-0CDC934A7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778EC5F-6545-EB94-9F74-4F26FA1C22D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mechanical model</a:t>
            </a:r>
          </a:p>
          <a:p>
            <a:r>
              <a:rPr lang="en-US" sz="2400" dirty="0">
                <a:latin typeface="+mn-lt"/>
              </a:rPr>
              <a:t>Introduction to mechanical model</a:t>
            </a:r>
            <a:endParaRPr lang="en-CH" sz="2400" dirty="0">
              <a:latin typeface="+mn-lt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00A2E9D4-E06A-A46C-158F-80902352F201}"/>
              </a:ext>
            </a:extLst>
          </p:cNvPr>
          <p:cNvSpPr txBox="1">
            <a:spLocks/>
          </p:cNvSpPr>
          <p:nvPr/>
        </p:nvSpPr>
        <p:spPr>
          <a:xfrm>
            <a:off x="381509" y="1308446"/>
            <a:ext cx="7151555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Al-cylinder based mechanical structure – Bladder and Key loading procedure</a:t>
            </a:r>
          </a:p>
          <a:p>
            <a:pPr marL="285750" indent="-285750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Bonded coil components. Frictional contacts anywhere else (µ = 0.2)</a:t>
            </a:r>
          </a:p>
          <a:p>
            <a:pPr marL="285750" indent="-285750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Isotropic material properties </a:t>
            </a:r>
          </a:p>
          <a:p>
            <a:pPr algn="just" defTabSz="257169">
              <a:buClrTx/>
              <a:buSzTx/>
            </a:pPr>
            <a:endParaRPr lang="en-US" sz="1800" u="sng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</a:rPr>
              <a:t>Criteria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Use same modelling assumptions as MQXF, which we know well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Target similar coil peak stress limits at warm/cold as MQXF: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RT below 110 - 120 MPa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CD below 150 MPa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Maintain an average contact pressure &gt; 5 MPa</a:t>
            </a: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All components below yield limits: S</a:t>
            </a:r>
            <a:r>
              <a:rPr lang="en-US" sz="1800" baseline="-25000" dirty="0">
                <a:solidFill>
                  <a:prstClr val="black">
                    <a:lumMod val="95000"/>
                    <a:lumOff val="5000"/>
                  </a:prstClr>
                </a:solidFill>
              </a:rPr>
              <a:t>VM</a:t>
            </a: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 or S1 at cold for brittle materials</a:t>
            </a:r>
            <a:endParaRPr lang="en-GB" sz="18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6514F6D-43B4-A72D-7543-C61B9578012B}"/>
              </a:ext>
            </a:extLst>
          </p:cNvPr>
          <p:cNvGrpSpPr/>
          <p:nvPr/>
        </p:nvGrpSpPr>
        <p:grpSpPr>
          <a:xfrm>
            <a:off x="8215625" y="1532878"/>
            <a:ext cx="3861386" cy="3792243"/>
            <a:chOff x="7350847" y="936291"/>
            <a:chExt cx="4092838" cy="4019550"/>
          </a:xfrm>
        </p:grpSpPr>
        <p:pic>
          <p:nvPicPr>
            <p:cNvPr id="28" name="Picture 27" descr="A blue and pink mosaic&#10;&#10;Description automatically generated">
              <a:extLst>
                <a:ext uri="{FF2B5EF4-FFF2-40B4-BE49-F238E27FC236}">
                  <a16:creationId xmlns:a16="http://schemas.microsoft.com/office/drawing/2014/main" id="{AC4760E5-DD2F-BF9D-2ABE-DF99C3C80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8" t="4120" r="27452" b="4538"/>
            <a:stretch/>
          </p:blipFill>
          <p:spPr>
            <a:xfrm>
              <a:off x="7350847" y="936291"/>
              <a:ext cx="4092838" cy="4019550"/>
            </a:xfrm>
            <a:prstGeom prst="rect">
              <a:avLst/>
            </a:prstGeom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EA003CA-8F9A-5AAB-D2FC-69C8FE2D38FA}"/>
                </a:ext>
              </a:extLst>
            </p:cNvPr>
            <p:cNvCxnSpPr>
              <a:cxnSpLocks/>
              <a:stCxn id="31" idx="2"/>
            </p:cNvCxnSpPr>
            <p:nvPr/>
          </p:nvCxnSpPr>
          <p:spPr>
            <a:xfrm flipH="1">
              <a:off x="7821999" y="3062593"/>
              <a:ext cx="1451667" cy="1154949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Content Placeholder 2">
              <a:extLst>
                <a:ext uri="{FF2B5EF4-FFF2-40B4-BE49-F238E27FC236}">
                  <a16:creationId xmlns:a16="http://schemas.microsoft.com/office/drawing/2014/main" id="{7E3C8E74-7CE8-D92E-24A9-5FCB3FF2D0C1}"/>
                </a:ext>
              </a:extLst>
            </p:cNvPr>
            <p:cNvSpPr txBox="1">
              <a:spLocks/>
            </p:cNvSpPr>
            <p:nvPr/>
          </p:nvSpPr>
          <p:spPr>
            <a:xfrm>
              <a:off x="8367501" y="2378325"/>
              <a:ext cx="1812329" cy="684268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25718" tIns="0" rIns="25718" bIns="0" anchor="ctr" anchorCtr="0">
              <a:no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None/>
                <a:defRPr kumimoji="0" sz="2000" kern="120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905233" indent="-457189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None/>
                <a:defRPr kumimoji="0" sz="1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092681" indent="-342891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None/>
                <a:defRPr kumimoji="0" sz="16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85281" indent="-342891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650451" indent="-342891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None/>
                <a:defRPr kumimoji="0" sz="1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700741" indent="-182875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19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43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662" indent="-182875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57169">
                <a:buClrTx/>
                <a:buSzTx/>
              </a:pPr>
              <a:r>
                <a:rPr lang="en-US" sz="1400" dirty="0">
                  <a:solidFill>
                    <a:prstClr val="black">
                      <a:lumMod val="95000"/>
                      <a:lumOff val="5000"/>
                    </a:prstClr>
                  </a:solidFill>
                </a:rPr>
                <a:t>Spacer in Stainless to improve cooling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637474D-0782-7C4D-9ABF-AFEFD120FFFD}"/>
              </a:ext>
            </a:extLst>
          </p:cNvPr>
          <p:cNvSpPr txBox="1"/>
          <p:nvPr/>
        </p:nvSpPr>
        <p:spPr>
          <a:xfrm>
            <a:off x="9502849" y="6398733"/>
            <a:ext cx="26384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257169">
              <a:buClrTx/>
              <a:buSzTx/>
            </a:pPr>
            <a:r>
              <a:rPr lang="en-US" sz="1200" dirty="0">
                <a:solidFill>
                  <a:schemeClr val="bg1"/>
                </a:solidFill>
              </a:rPr>
              <a:t>Courtesy of J. </a:t>
            </a:r>
            <a:r>
              <a:rPr lang="en-US" sz="1200" dirty="0" err="1">
                <a:solidFill>
                  <a:schemeClr val="bg1"/>
                </a:solidFill>
              </a:rPr>
              <a:t>Ferradas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Troitino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642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231B9-8A55-A4B2-B07C-B6143941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5FDE-D189-40E9-AB95-AECAF7611937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844D8-B4B8-6D9F-9E9E-0CDC934A7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778EC5F-6545-EB94-9F74-4F26FA1C22D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mechanical model</a:t>
            </a:r>
          </a:p>
          <a:p>
            <a:r>
              <a:rPr lang="en-US" sz="2400" dirty="0">
                <a:latin typeface="+mn-lt"/>
              </a:rPr>
              <a:t>Results summary</a:t>
            </a:r>
            <a:endParaRPr lang="en-CH" sz="2400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0417BF-F701-93D3-D705-5AEFC40BFBDD}"/>
              </a:ext>
            </a:extLst>
          </p:cNvPr>
          <p:cNvSpPr/>
          <p:nvPr/>
        </p:nvSpPr>
        <p:spPr>
          <a:xfrm>
            <a:off x="168186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78069A-16B1-E105-BA14-9F6927CB6559}"/>
              </a:ext>
            </a:extLst>
          </p:cNvPr>
          <p:cNvSpPr/>
          <p:nvPr/>
        </p:nvSpPr>
        <p:spPr>
          <a:xfrm>
            <a:off x="168186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Coil stresses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C82E9A-2E37-FF4E-A180-C15C7C242D55}"/>
              </a:ext>
            </a:extLst>
          </p:cNvPr>
          <p:cNvSpPr/>
          <p:nvPr/>
        </p:nvSpPr>
        <p:spPr>
          <a:xfrm>
            <a:off x="7451611" y="205996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E50ED0-E0AF-F2B1-1E5F-34F2399A21D7}"/>
              </a:ext>
            </a:extLst>
          </p:cNvPr>
          <p:cNvSpPr/>
          <p:nvPr/>
        </p:nvSpPr>
        <p:spPr>
          <a:xfrm>
            <a:off x="7451611" y="153164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Coil contact pressure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BFA286-B1F3-50D7-E1BB-CF239ADA3A73}"/>
              </a:ext>
            </a:extLst>
          </p:cNvPr>
          <p:cNvSpPr/>
          <p:nvPr/>
        </p:nvSpPr>
        <p:spPr>
          <a:xfrm>
            <a:off x="9905887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D6102F-B3F5-0E2E-31E6-08EC1CE1D7ED}"/>
              </a:ext>
            </a:extLst>
          </p:cNvPr>
          <p:cNvSpPr/>
          <p:nvPr/>
        </p:nvSpPr>
        <p:spPr>
          <a:xfrm>
            <a:off x="9905887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Stress limits in the structure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B815F8-9D16-3A17-8E0E-77D907C648C1}"/>
              </a:ext>
            </a:extLst>
          </p:cNvPr>
          <p:cNvSpPr/>
          <p:nvPr/>
        </p:nvSpPr>
        <p:spPr>
          <a:xfrm>
            <a:off x="4976608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F231A8-072B-C880-E70C-EE8A4683B70E}"/>
              </a:ext>
            </a:extLst>
          </p:cNvPr>
          <p:cNvSpPr/>
          <p:nvPr/>
        </p:nvSpPr>
        <p:spPr>
          <a:xfrm>
            <a:off x="4976608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Coil displacements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59CA90-1523-519D-9212-213898F4F75D}"/>
              </a:ext>
            </a:extLst>
          </p:cNvPr>
          <p:cNvSpPr/>
          <p:nvPr/>
        </p:nvSpPr>
        <p:spPr>
          <a:xfrm>
            <a:off x="2603613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43908-4A16-A556-0BBD-2AC2F400787F}"/>
              </a:ext>
            </a:extLst>
          </p:cNvPr>
          <p:cNvSpPr/>
          <p:nvPr/>
        </p:nvSpPr>
        <p:spPr>
          <a:xfrm>
            <a:off x="2603613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Coil longitudinal strain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7B59B2-30C9-F8C9-33B7-8A3638796EF5}"/>
              </a:ext>
            </a:extLst>
          </p:cNvPr>
          <p:cNvSpPr txBox="1"/>
          <p:nvPr/>
        </p:nvSpPr>
        <p:spPr>
          <a:xfrm>
            <a:off x="219468" y="4384060"/>
            <a:ext cx="204709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Coil is below stress limits:</a:t>
            </a:r>
          </a:p>
          <a:p>
            <a:r>
              <a:rPr lang="el-GR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σ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</a:rPr>
              <a:t>VM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&lt; 120 MPa at RT</a:t>
            </a:r>
          </a:p>
          <a:p>
            <a:r>
              <a:rPr lang="el-GR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σ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</a:rPr>
              <a:t>VM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&lt; 150 MPa at cold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EF137F-C85B-C354-C779-D7149323A9C1}"/>
              </a:ext>
            </a:extLst>
          </p:cNvPr>
          <p:cNvSpPr txBox="1"/>
          <p:nvPr/>
        </p:nvSpPr>
        <p:spPr>
          <a:xfrm>
            <a:off x="2742807" y="4394020"/>
            <a:ext cx="1855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Roughly: </a:t>
            </a:r>
            <a:r>
              <a:rPr lang="el-GR" sz="1400" dirty="0">
                <a:solidFill>
                  <a:prstClr val="black">
                    <a:lumMod val="95000"/>
                    <a:lumOff val="5000"/>
                  </a:prstClr>
                </a:solidFill>
                <a:cs typeface="Calibri" panose="020F0502020204030204" pitchFamily="34" charset="0"/>
              </a:rPr>
              <a:t>ε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cs typeface="Calibri" panose="020F0502020204030204" pitchFamily="34" charset="0"/>
              </a:rPr>
              <a:t>z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&lt; 2000 µstr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A090A3-8F39-397C-A225-C92F460E884A}"/>
              </a:ext>
            </a:extLst>
          </p:cNvPr>
          <p:cNvSpPr txBox="1"/>
          <p:nvPr/>
        </p:nvSpPr>
        <p:spPr>
          <a:xfrm>
            <a:off x="9905887" y="4367935"/>
            <a:ext cx="216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All components below yield limits (S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</a:rPr>
              <a:t>VM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or S1 for brittle materials)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E0E833-2827-3A44-5314-A79F05937BB5}"/>
              </a:ext>
            </a:extLst>
          </p:cNvPr>
          <p:cNvSpPr txBox="1"/>
          <p:nvPr/>
        </p:nvSpPr>
        <p:spPr>
          <a:xfrm>
            <a:off x="7583318" y="4372253"/>
            <a:ext cx="2028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Average contact pressure &gt; 5 MPa during powering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38389B-C96E-7515-B825-4C25C7CF4AAA}"/>
              </a:ext>
            </a:extLst>
          </p:cNvPr>
          <p:cNvSpPr txBox="1"/>
          <p:nvPr/>
        </p:nvSpPr>
        <p:spPr>
          <a:xfrm>
            <a:off x="4961177" y="4368440"/>
            <a:ext cx="2475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Coil and pole displacements </a:t>
            </a:r>
          </a:p>
          <a:p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&lt; 0.1 mm during powering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pic>
        <p:nvPicPr>
          <p:cNvPr id="23" name="Picture 22" descr="A diagram of a boat&#10;&#10;Description automatically generated">
            <a:extLst>
              <a:ext uri="{FF2B5EF4-FFF2-40B4-BE49-F238E27FC236}">
                <a16:creationId xmlns:a16="http://schemas.microsoft.com/office/drawing/2014/main" id="{E133E194-1F48-2230-4ACA-FBAF60499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614" y="2374960"/>
            <a:ext cx="2034333" cy="1530000"/>
          </a:xfrm>
          <a:prstGeom prst="rect">
            <a:avLst/>
          </a:prstGeom>
        </p:spPr>
      </p:pic>
      <p:pic>
        <p:nvPicPr>
          <p:cNvPr id="24" name="Picture 23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453F129A-F244-AA17-DFB4-ACD2980EE7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12" y="2374960"/>
            <a:ext cx="2033323" cy="152924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4E9986-E642-894A-8C91-3EF6B47A72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8616" y="2374960"/>
            <a:ext cx="1952202" cy="153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85E2EA7-A7B0-E349-B228-94BA043161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0945" y="2374959"/>
            <a:ext cx="1970652" cy="152924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F2FFB14-80DB-EBC6-2CFD-0FFA86A9B9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52651" y="2374960"/>
            <a:ext cx="1938534" cy="153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873BF49-CB48-C860-93A1-DA0952CA717F}"/>
              </a:ext>
            </a:extLst>
          </p:cNvPr>
          <p:cNvSpPr txBox="1"/>
          <p:nvPr/>
        </p:nvSpPr>
        <p:spPr>
          <a:xfrm>
            <a:off x="9502849" y="6398733"/>
            <a:ext cx="26384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257169">
              <a:buClrTx/>
              <a:buSzTx/>
            </a:pPr>
            <a:r>
              <a:rPr lang="en-US" sz="1200" dirty="0">
                <a:solidFill>
                  <a:schemeClr val="bg1"/>
                </a:solidFill>
              </a:rPr>
              <a:t>Courtesy of J. </a:t>
            </a:r>
            <a:r>
              <a:rPr lang="en-US" sz="1200" dirty="0" err="1">
                <a:solidFill>
                  <a:schemeClr val="bg1"/>
                </a:solidFill>
              </a:rPr>
              <a:t>Ferradas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Troitino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597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0BC0F89-A113-CDB9-19B0-7170DDECC9D2}"/>
              </a:ext>
            </a:extLst>
          </p:cNvPr>
          <p:cNvSpPr txBox="1"/>
          <p:nvPr/>
        </p:nvSpPr>
        <p:spPr>
          <a:xfrm>
            <a:off x="227446" y="5775633"/>
            <a:ext cx="347980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Warm (Peak: 71 </a:t>
            </a:r>
            <a:r>
              <a:rPr lang="en-US" sz="1800" dirty="0" err="1">
                <a:latin typeface="+mn-lt"/>
              </a:rPr>
              <a:t>Mpa</a:t>
            </a:r>
            <a:r>
              <a:rPr lang="en-US" sz="1800" dirty="0">
                <a:latin typeface="+mn-lt"/>
              </a:rPr>
              <a:t>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11387E-D083-4AE9-D86C-BD56DECD2D47}"/>
              </a:ext>
            </a:extLst>
          </p:cNvPr>
          <p:cNvSpPr txBox="1"/>
          <p:nvPr/>
        </p:nvSpPr>
        <p:spPr>
          <a:xfrm>
            <a:off x="4147513" y="5775633"/>
            <a:ext cx="35904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Cold (Peak: 150 </a:t>
            </a:r>
            <a:r>
              <a:rPr lang="en-US" sz="1800" dirty="0" err="1">
                <a:latin typeface="+mn-lt"/>
              </a:rPr>
              <a:t>Mpa</a:t>
            </a:r>
            <a:r>
              <a:rPr lang="en-US" sz="1800" dirty="0">
                <a:latin typeface="+mn-lt"/>
              </a:rPr>
              <a:t>)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76B24C-DB08-D5E0-2207-5692CFF000BF}"/>
              </a:ext>
            </a:extLst>
          </p:cNvPr>
          <p:cNvSpPr txBox="1"/>
          <p:nvPr/>
        </p:nvSpPr>
        <p:spPr>
          <a:xfrm>
            <a:off x="8203048" y="5775633"/>
            <a:ext cx="35904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Field (Peak: 132 </a:t>
            </a:r>
            <a:r>
              <a:rPr lang="en-US" sz="1800" dirty="0" err="1">
                <a:latin typeface="+mn-lt"/>
              </a:rPr>
              <a:t>Mpa</a:t>
            </a:r>
            <a:r>
              <a:rPr lang="en-US" sz="1800" dirty="0">
                <a:latin typeface="+mn-lt"/>
              </a:rPr>
              <a:t>) 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231B9-8A55-A4B2-B07C-B6143941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A4D7-F34B-4AAD-B04E-9260AA505E98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844D8-B4B8-6D9F-9E9E-0CDC934A7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778EC5F-6545-EB94-9F74-4F26FA1C22D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mechanical model</a:t>
            </a:r>
          </a:p>
          <a:p>
            <a:r>
              <a:rPr lang="en-US" sz="2400" dirty="0">
                <a:latin typeface="+mn-lt"/>
              </a:rPr>
              <a:t>Equivalent stress on coil</a:t>
            </a:r>
            <a:endParaRPr lang="en-CH" sz="2400" dirty="0">
              <a:latin typeface="+mn-lt"/>
            </a:endParaRPr>
          </a:p>
        </p:txBody>
      </p:sp>
      <p:sp>
        <p:nvSpPr>
          <p:cNvPr id="11" name="Rectangle 38">
            <a:extLst>
              <a:ext uri="{FF2B5EF4-FFF2-40B4-BE49-F238E27FC236}">
                <a16:creationId xmlns:a16="http://schemas.microsoft.com/office/drawing/2014/main" id="{1EB2325B-31B4-B3C5-6723-F8D6EABB9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6954" y="231018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latin typeface="+mn-lt"/>
              </a:rPr>
              <a:t>Contact pressure at 14 T</a:t>
            </a:r>
            <a:endParaRPr lang="en-GB" altLang="fr-FR" sz="1100" dirty="0">
              <a:latin typeface="+mn-lt"/>
            </a:endParaRPr>
          </a:p>
        </p:txBody>
      </p:sp>
      <p:pic>
        <p:nvPicPr>
          <p:cNvPr id="12" name="Picture 11" descr="A diagram of a boat&#10;&#10;Description automatically generated">
            <a:extLst>
              <a:ext uri="{FF2B5EF4-FFF2-40B4-BE49-F238E27FC236}">
                <a16:creationId xmlns:a16="http://schemas.microsoft.com/office/drawing/2014/main" id="{E2373ADD-0D4A-F25B-EEBF-3733B7FA5A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294" y="545659"/>
            <a:ext cx="2872000" cy="2160000"/>
          </a:xfrm>
          <a:prstGeom prst="rect">
            <a:avLst/>
          </a:prstGeom>
        </p:spPr>
      </p:pic>
      <p:pic>
        <p:nvPicPr>
          <p:cNvPr id="16" name="Picture 15" descr="A green and blue chart with a few numbers&#10;&#10;Description automatically generated with medium confidence">
            <a:extLst>
              <a:ext uri="{FF2B5EF4-FFF2-40B4-BE49-F238E27FC236}">
                <a16:creationId xmlns:a16="http://schemas.microsoft.com/office/drawing/2014/main" id="{F6D4370A-DB85-7918-731A-3CE2B72A7E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676" y="3045107"/>
            <a:ext cx="3350667" cy="2520000"/>
          </a:xfrm>
          <a:prstGeom prst="rect">
            <a:avLst/>
          </a:prstGeom>
        </p:spPr>
      </p:pic>
      <p:pic>
        <p:nvPicPr>
          <p:cNvPr id="17" name="Picture 16" descr="A diagram of a heat wave&#10;&#10;Description automatically generated">
            <a:extLst>
              <a:ext uri="{FF2B5EF4-FFF2-40B4-BE49-F238E27FC236}">
                <a16:creationId xmlns:a16="http://schemas.microsoft.com/office/drawing/2014/main" id="{3BED6A6D-F7E8-EFAB-92F8-AB83F09E3B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128" y="3045107"/>
            <a:ext cx="3350667" cy="2520000"/>
          </a:xfrm>
          <a:prstGeom prst="rect">
            <a:avLst/>
          </a:prstGeom>
        </p:spPr>
      </p:pic>
      <p:pic>
        <p:nvPicPr>
          <p:cNvPr id="18" name="Picture 17" descr="A screen shot of a diagram&#10;&#10;Description automatically generated">
            <a:extLst>
              <a:ext uri="{FF2B5EF4-FFF2-40B4-BE49-F238E27FC236}">
                <a16:creationId xmlns:a16="http://schemas.microsoft.com/office/drawing/2014/main" id="{769EACBA-086D-9EEA-470B-EE938954D6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52" y="3045107"/>
            <a:ext cx="3350667" cy="252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7F3F21-CB6D-F770-AA17-AB65FF1BDBB3}"/>
              </a:ext>
            </a:extLst>
          </p:cNvPr>
          <p:cNvSpPr txBox="1"/>
          <p:nvPr/>
        </p:nvSpPr>
        <p:spPr>
          <a:xfrm>
            <a:off x="9502849" y="6398733"/>
            <a:ext cx="26384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257169">
              <a:buClrTx/>
              <a:buSzTx/>
            </a:pPr>
            <a:r>
              <a:rPr lang="en-US" sz="1200" dirty="0">
                <a:solidFill>
                  <a:schemeClr val="bg1"/>
                </a:solidFill>
              </a:rPr>
              <a:t>Courtesy of J. </a:t>
            </a:r>
            <a:r>
              <a:rPr lang="en-US" sz="1200" dirty="0" err="1">
                <a:solidFill>
                  <a:schemeClr val="bg1"/>
                </a:solidFill>
              </a:rPr>
              <a:t>Ferradas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Troitino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396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CB86EC-2961-14D7-F719-E335A9716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CCC5C4-B0A8-498A-F3CD-A00D9437B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A4D7-F34B-4AAD-B04E-9260AA505E98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1DEC61-4002-9D48-7501-4CA3FCE9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AABBCA-F58A-E8C2-63BD-1076DE58C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81215">
            <a:off x="6326157" y="540044"/>
            <a:ext cx="5420336" cy="29886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8175AC-9D4A-E658-6217-38B13AD2C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9919" y="3422313"/>
            <a:ext cx="5592382" cy="223218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78375C-050A-C959-9313-6FF8201E393F}"/>
              </a:ext>
            </a:extLst>
          </p:cNvPr>
          <p:cNvSpPr txBox="1">
            <a:spLocks/>
          </p:cNvSpPr>
          <p:nvPr/>
        </p:nvSpPr>
        <p:spPr>
          <a:xfrm>
            <a:off x="619739" y="1601348"/>
            <a:ext cx="4960454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Forces from Opera 3D model</a:t>
            </a:r>
          </a:p>
          <a:p>
            <a:pPr lvl="1" indent="0" algn="just" defTabSz="257169">
              <a:buClrTx/>
              <a:buSzTx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Total force imported: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Fx</a:t>
            </a: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= 3.7 MN (5.3 MN/m)*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Fy</a:t>
            </a: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= -1.5 MN (-2.13 MN/m)*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Fz = -0.27 MN (-1.079 MN total)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6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Temporary endplate (100 mm thick)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No lateral contact with the wedge. 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Endpusher</a:t>
            </a: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 only against the coils.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6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6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6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6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* Assuming 700 mm length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6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6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0177619-91B8-7153-D630-54F3EF1D24E6}"/>
              </a:ext>
            </a:extLst>
          </p:cNvPr>
          <p:cNvCxnSpPr/>
          <p:nvPr/>
        </p:nvCxnSpPr>
        <p:spPr>
          <a:xfrm>
            <a:off x="7066579" y="3513973"/>
            <a:ext cx="428752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8">
            <a:extLst>
              <a:ext uri="{FF2B5EF4-FFF2-40B4-BE49-F238E27FC236}">
                <a16:creationId xmlns:a16="http://schemas.microsoft.com/office/drawing/2014/main" id="{8C35EBD7-29A6-B2B3-421F-1FFBE252F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8711" y="3224011"/>
            <a:ext cx="1035227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latin typeface="+mn-lt"/>
              </a:rPr>
              <a:t>1522.9 mm / 2</a:t>
            </a:r>
            <a:endParaRPr lang="en-GB" altLang="fr-FR" sz="1100" dirty="0">
              <a:latin typeface="+mn-lt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3CD5B80-007D-6BA4-B04E-BFAD7BA5CBFA}"/>
              </a:ext>
            </a:extLst>
          </p:cNvPr>
          <p:cNvCxnSpPr>
            <a:cxnSpLocks/>
          </p:cNvCxnSpPr>
          <p:nvPr/>
        </p:nvCxnSpPr>
        <p:spPr>
          <a:xfrm>
            <a:off x="7259216" y="3978121"/>
            <a:ext cx="4094883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38">
            <a:extLst>
              <a:ext uri="{FF2B5EF4-FFF2-40B4-BE49-F238E27FC236}">
                <a16:creationId xmlns:a16="http://schemas.microsoft.com/office/drawing/2014/main" id="{B619E67C-711C-75D7-27D5-62F53309F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3222" y="4053164"/>
            <a:ext cx="96922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latin typeface="+mn-lt"/>
              </a:rPr>
              <a:t>1400 mm / 2</a:t>
            </a:r>
            <a:endParaRPr lang="en-GB" altLang="fr-FR" sz="1100" dirty="0">
              <a:latin typeface="+mn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F55CDED-E384-E16E-2EA1-41CCB066C2F9}"/>
              </a:ext>
            </a:extLst>
          </p:cNvPr>
          <p:cNvCxnSpPr>
            <a:cxnSpLocks/>
          </p:cNvCxnSpPr>
          <p:nvPr/>
        </p:nvCxnSpPr>
        <p:spPr>
          <a:xfrm>
            <a:off x="9647853" y="4781288"/>
            <a:ext cx="170624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38">
            <a:extLst>
              <a:ext uri="{FF2B5EF4-FFF2-40B4-BE49-F238E27FC236}">
                <a16:creationId xmlns:a16="http://schemas.microsoft.com/office/drawing/2014/main" id="{9BF12565-3193-8FA2-40F6-381B59DF6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6391" y="4841605"/>
            <a:ext cx="962734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latin typeface="+mn-lt"/>
              </a:rPr>
              <a:t>600 mm / 2</a:t>
            </a:r>
            <a:endParaRPr lang="en-GB" altLang="fr-FR" sz="1100" dirty="0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5B2A6F-D2B6-C8E8-21F9-686802D0CE78}"/>
              </a:ext>
            </a:extLst>
          </p:cNvPr>
          <p:cNvSpPr txBox="1"/>
          <p:nvPr/>
        </p:nvSpPr>
        <p:spPr>
          <a:xfrm>
            <a:off x="5665170" y="5644772"/>
            <a:ext cx="64761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prstClr val="black">
                    <a:lumMod val="95000"/>
                    <a:lumOff val="5000"/>
                  </a:prstClr>
                </a:solidFill>
              </a:rPr>
              <a:t>Isotropic coil material model (same as 2D)</a:t>
            </a:r>
          </a:p>
          <a:p>
            <a:pPr marL="285750" indent="-285750" algn="ctr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prstClr val="black">
                    <a:lumMod val="95000"/>
                    <a:lumOff val="5000"/>
                  </a:prstClr>
                </a:solidFill>
              </a:rPr>
              <a:t>Same horizontal interference as 2D (650µm horizontal), 50µm for the vertical one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182ADBD-9483-03E3-96B9-3E69EE1982DD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mechanical model</a:t>
            </a:r>
          </a:p>
          <a:p>
            <a:r>
              <a:rPr lang="en-US" sz="2400" dirty="0">
                <a:latin typeface="+mn-lt"/>
              </a:rPr>
              <a:t>3D mechanical model (Ansys)</a:t>
            </a:r>
            <a:endParaRPr lang="en-CH" sz="2400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05D1EF-8554-E73B-924E-2F52C18CD28C}"/>
              </a:ext>
            </a:extLst>
          </p:cNvPr>
          <p:cNvSpPr txBox="1"/>
          <p:nvPr/>
        </p:nvSpPr>
        <p:spPr>
          <a:xfrm>
            <a:off x="9502849" y="6398733"/>
            <a:ext cx="26384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257169">
              <a:buClrTx/>
              <a:buSzTx/>
            </a:pPr>
            <a:r>
              <a:rPr lang="en-US" sz="1200" dirty="0">
                <a:solidFill>
                  <a:schemeClr val="bg1"/>
                </a:solidFill>
              </a:rPr>
              <a:t>Courtesy of J. </a:t>
            </a:r>
            <a:r>
              <a:rPr lang="en-US" sz="1200" dirty="0" err="1">
                <a:solidFill>
                  <a:schemeClr val="bg1"/>
                </a:solidFill>
              </a:rPr>
              <a:t>Ferradas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Troitino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43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22C7A4-1860-076F-EF8D-AD563DF8D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8E4309-A345-B77F-1498-1D066B355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A4D7-F34B-4AAD-B04E-9260AA505E98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ADFAC8-2D41-8C7E-2236-62D859045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E982A706-4EC7-A117-E406-DA054DE3F928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mechanical model</a:t>
            </a:r>
          </a:p>
          <a:p>
            <a:r>
              <a:rPr lang="en-US" sz="2400" dirty="0">
                <a:latin typeface="+mn-lt"/>
              </a:rPr>
              <a:t>3D mechanical model (Ansys)</a:t>
            </a:r>
            <a:endParaRPr lang="en-CH" sz="2400" dirty="0"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F267B0-63F9-E791-AC82-4A4A31DCF4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707" y="1283208"/>
            <a:ext cx="2682251" cy="20944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E24267-9002-4982-1728-1A8CD52B3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7399" y="1283208"/>
            <a:ext cx="2726923" cy="20944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B7F3CC-7B18-8BBF-4EFF-700148524A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9453" y="1283208"/>
            <a:ext cx="2677954" cy="20944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1A2DF0-04E3-8AC8-1712-C2CB40737224}"/>
              </a:ext>
            </a:extLst>
          </p:cNvPr>
          <p:cNvSpPr txBox="1"/>
          <p:nvPr/>
        </p:nvSpPr>
        <p:spPr>
          <a:xfrm>
            <a:off x="1682708" y="3461641"/>
            <a:ext cx="204953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Warm (Peak: 66 </a:t>
            </a:r>
            <a:r>
              <a:rPr lang="en-US" sz="1200" dirty="0" err="1">
                <a:latin typeface="+mn-lt"/>
              </a:rPr>
              <a:t>Mpa</a:t>
            </a:r>
            <a:r>
              <a:rPr lang="en-US" sz="1200" dirty="0">
                <a:latin typeface="+mn-lt"/>
              </a:rPr>
              <a:t>)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515476-3329-5845-50AE-751B75687F97}"/>
              </a:ext>
            </a:extLst>
          </p:cNvPr>
          <p:cNvSpPr txBox="1"/>
          <p:nvPr/>
        </p:nvSpPr>
        <p:spPr>
          <a:xfrm>
            <a:off x="4377400" y="3461640"/>
            <a:ext cx="204953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Cold (Peak: 159 </a:t>
            </a:r>
            <a:r>
              <a:rPr lang="en-US" sz="1200" dirty="0" err="1">
                <a:latin typeface="+mn-lt"/>
              </a:rPr>
              <a:t>Mpa</a:t>
            </a:r>
            <a:r>
              <a:rPr lang="en-US" sz="1200" dirty="0">
                <a:latin typeface="+mn-lt"/>
              </a:rPr>
              <a:t>)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18331D-42F7-E202-8738-D31EE542FA46}"/>
              </a:ext>
            </a:extLst>
          </p:cNvPr>
          <p:cNvSpPr txBox="1"/>
          <p:nvPr/>
        </p:nvSpPr>
        <p:spPr>
          <a:xfrm>
            <a:off x="7119453" y="3461639"/>
            <a:ext cx="204953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Field (Peak: 122 </a:t>
            </a:r>
            <a:r>
              <a:rPr lang="en-US" sz="1200" dirty="0" err="1">
                <a:latin typeface="+mn-lt"/>
              </a:rPr>
              <a:t>Mpa</a:t>
            </a:r>
            <a:r>
              <a:rPr lang="en-US" sz="1200" dirty="0">
                <a:latin typeface="+mn-lt"/>
              </a:rPr>
              <a:t>) </a:t>
            </a:r>
            <a:endParaRPr lang="en-GB" sz="1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5273CD9-A92F-FBA5-2C6F-D35B7EFCBB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7399" y="3952263"/>
            <a:ext cx="2668706" cy="20498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FB810F5-2ABE-75D7-1629-20BFD44506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1388" y="3952263"/>
            <a:ext cx="2693570" cy="20526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264EE73-7CBC-B97B-CDDD-4E68325E72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19453" y="3917275"/>
            <a:ext cx="2679757" cy="21023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389EED-A5A8-42AA-4C70-4350C7F144D8}"/>
              </a:ext>
            </a:extLst>
          </p:cNvPr>
          <p:cNvSpPr txBox="1"/>
          <p:nvPr/>
        </p:nvSpPr>
        <p:spPr>
          <a:xfrm>
            <a:off x="9502849" y="6398733"/>
            <a:ext cx="26384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257169">
              <a:buClrTx/>
              <a:buSzTx/>
            </a:pPr>
            <a:r>
              <a:rPr lang="en-US" sz="1200" dirty="0">
                <a:solidFill>
                  <a:schemeClr val="bg1"/>
                </a:solidFill>
              </a:rPr>
              <a:t>Courtesy of J. </a:t>
            </a:r>
            <a:r>
              <a:rPr lang="en-US" sz="1200" dirty="0" err="1">
                <a:solidFill>
                  <a:schemeClr val="bg1"/>
                </a:solidFill>
              </a:rPr>
              <a:t>Ferradas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Troitino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93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Introduction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2AC69B-499F-4A36-F87B-A518A4992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B7CAE-31AD-466D-B2F3-4C03FA389F0E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DEF12-5C62-D645-AC92-9967A1973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4624B7-E6A9-4586-793E-01CC90B2D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266" y="1012245"/>
            <a:ext cx="4230508" cy="36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1DF0D5-05E1-7835-FDCC-33EB2249812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74"/>
          <a:stretch/>
        </p:blipFill>
        <p:spPr>
          <a:xfrm>
            <a:off x="1247052" y="1012245"/>
            <a:ext cx="4276405" cy="3600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F552BE4-5E7E-8FD6-2775-052C0B545BD0}"/>
              </a:ext>
            </a:extLst>
          </p:cNvPr>
          <p:cNvSpPr txBox="1">
            <a:spLocks/>
          </p:cNvSpPr>
          <p:nvPr/>
        </p:nvSpPr>
        <p:spPr>
          <a:xfrm>
            <a:off x="438150" y="4749267"/>
            <a:ext cx="11134725" cy="1432458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BOND in the framework of HFM: </a:t>
            </a:r>
          </a:p>
          <a:p>
            <a:pPr algn="ctr" defTabSz="257169">
              <a:buClrTx/>
              <a:buSzTx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BOND stands for </a:t>
            </a:r>
            <a:r>
              <a:rPr lang="en-US" sz="1800" b="1" u="sng" dirty="0" err="1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B</a:t>
            </a:r>
            <a:r>
              <a:rPr lang="en-US" sz="1800" dirty="0" err="1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l</a:t>
            </a:r>
            <a:r>
              <a:rPr lang="en-US" sz="1800" b="1" u="sng" dirty="0" err="1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O</a:t>
            </a:r>
            <a:r>
              <a:rPr lang="en-US" sz="1800" dirty="0" err="1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ck</a:t>
            </a: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 coil </a:t>
            </a:r>
            <a:r>
              <a:rPr lang="en-US" sz="1800" b="1" u="sng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N</a:t>
            </a: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b3Sn </a:t>
            </a:r>
            <a:r>
              <a:rPr lang="en-US" sz="1800" b="1" u="sng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D</a:t>
            </a: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ipole</a:t>
            </a:r>
          </a:p>
          <a:p>
            <a:pPr algn="ctr" defTabSz="257169">
              <a:buClrTx/>
              <a:buSzTx/>
            </a:pP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cs typeface="Arial" panose="020B0604020202020204" pitchFamily="34" charset="0"/>
            </a:endParaRPr>
          </a:p>
          <a:p>
            <a:pPr algn="ctr" defTabSz="257169">
              <a:buClrTx/>
              <a:buSzTx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Block-type coils with flared ends – 14 T </a:t>
            </a:r>
            <a:r>
              <a:rPr lang="en-GB" sz="1800" dirty="0">
                <a:solidFill>
                  <a:prstClr val="black">
                    <a:lumMod val="95000"/>
                    <a:lumOff val="5000"/>
                  </a:prstClr>
                </a:solidFill>
                <a:cs typeface="Arial" panose="020B0604020202020204" pitchFamily="34" charset="0"/>
              </a:rPr>
              <a:t>bore field (50 mm aperture) with ≈ 20 % load line margin at 14 T and 1.9 K.</a:t>
            </a: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902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r>
              <a:rPr lang="en-US" sz="4000" dirty="0">
                <a:latin typeface="+mn-lt"/>
              </a:rPr>
              <a:t>BOND Single Aperture</a:t>
            </a:r>
          </a:p>
          <a:p>
            <a:pPr algn="ctr"/>
            <a:r>
              <a:rPr lang="en-US" sz="4000" dirty="0">
                <a:latin typeface="+mn-lt"/>
              </a:rPr>
              <a:t>Baseline - Mechanical Model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231B9-8A55-A4B2-B07C-B6143941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03B57-3BD2-447B-AAE2-CE6CC183A419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844D8-B4B8-6D9F-9E9E-0CDC934A7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5850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231B9-8A55-A4B2-B07C-B6143941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A8A9B-5E99-482A-A014-953C4C716881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844D8-B4B8-6D9F-9E9E-0CDC934A7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778EC5F-6545-EB94-9F74-4F26FA1C22D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engineering</a:t>
            </a:r>
          </a:p>
          <a:p>
            <a:r>
              <a:rPr lang="en-US" sz="2400" dirty="0">
                <a:latin typeface="+mn-lt"/>
              </a:rPr>
              <a:t>Engineering design on-going</a:t>
            </a:r>
            <a:endParaRPr lang="en-CH" sz="2400" dirty="0">
              <a:latin typeface="+mn-lt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1645290F-889C-FEE2-4566-EC4D63F4E2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28875" y="1457325"/>
            <a:ext cx="73342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6332B076-E041-067F-B7C2-D17445FACF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81275" y="1609725"/>
            <a:ext cx="73342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11" descr="A grey cylindrical object with a purple center&#10;&#10;Description automatically generated">
            <a:extLst>
              <a:ext uri="{FF2B5EF4-FFF2-40B4-BE49-F238E27FC236}">
                <a16:creationId xmlns:a16="http://schemas.microsoft.com/office/drawing/2014/main" id="{06E38F96-87BD-76E2-7930-BFEEA3598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605" y="819843"/>
            <a:ext cx="5191743" cy="2791405"/>
          </a:xfrm>
          <a:prstGeom prst="rect">
            <a:avLst/>
          </a:prstGeom>
        </p:spPr>
      </p:pic>
      <p:pic>
        <p:nvPicPr>
          <p:cNvPr id="10" name="Picture 9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8E926AD2-D756-E0DB-7A02-A3959716B03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6" t="6583" r="6490" b="10238"/>
          <a:stretch/>
        </p:blipFill>
        <p:spPr>
          <a:xfrm>
            <a:off x="129652" y="2123047"/>
            <a:ext cx="7985648" cy="40167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6DF7B3-345A-AAC8-0F17-0C1F25657B43}"/>
              </a:ext>
            </a:extLst>
          </p:cNvPr>
          <p:cNvSpPr txBox="1"/>
          <p:nvPr/>
        </p:nvSpPr>
        <p:spPr>
          <a:xfrm>
            <a:off x="9502849" y="6398733"/>
            <a:ext cx="26384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257169">
              <a:buClrTx/>
              <a:buSzTx/>
            </a:pPr>
            <a:r>
              <a:rPr lang="en-US" sz="1200" dirty="0">
                <a:solidFill>
                  <a:schemeClr val="bg1"/>
                </a:solidFill>
              </a:rPr>
              <a:t>Courtesy of N. </a:t>
            </a:r>
            <a:r>
              <a:rPr lang="en-US" sz="1200" dirty="0" err="1">
                <a:solidFill>
                  <a:schemeClr val="bg1"/>
                </a:solidFill>
              </a:rPr>
              <a:t>Peray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0808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231B9-8A55-A4B2-B07C-B6143941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B68E2-B221-4679-B952-EDE82D043007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844D8-B4B8-6D9F-9E9E-0CDC934A7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778EC5F-6545-EB94-9F74-4F26FA1C22D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engineering</a:t>
            </a:r>
          </a:p>
          <a:p>
            <a:r>
              <a:rPr lang="en-US" sz="2400" dirty="0">
                <a:latin typeface="+mn-lt"/>
              </a:rPr>
              <a:t>Tooling for reaction and impregnation under development</a:t>
            </a:r>
            <a:endParaRPr lang="en-CH" sz="2400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47493F-18CB-26D7-8A08-511A91BDA54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522" t="28056" r="7601" b="16221"/>
          <a:stretch/>
        </p:blipFill>
        <p:spPr>
          <a:xfrm>
            <a:off x="125167" y="2173779"/>
            <a:ext cx="3175966" cy="11493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57DBAD-BDEA-01BB-B2A3-A029758182F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083" t="5618" r="6915" b="6235"/>
          <a:stretch/>
        </p:blipFill>
        <p:spPr>
          <a:xfrm>
            <a:off x="3500613" y="1366012"/>
            <a:ext cx="4135327" cy="23635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0AA05E-4C69-D82D-6617-C27287E7F0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834" t="13508" r="8474" b="22756"/>
          <a:stretch/>
        </p:blipFill>
        <p:spPr>
          <a:xfrm>
            <a:off x="7835421" y="1951528"/>
            <a:ext cx="4230058" cy="177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C7A440-84A7-271C-38C4-8D0365D9317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836" t="29165" r="8225" b="13015"/>
          <a:stretch/>
        </p:blipFill>
        <p:spPr>
          <a:xfrm>
            <a:off x="317502" y="4709330"/>
            <a:ext cx="3015382" cy="11313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37F7BE-3A21-085E-C5AD-F25BBCCC0B4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4647" t="31631" r="8848" b="20905"/>
          <a:stretch/>
        </p:blipFill>
        <p:spPr>
          <a:xfrm>
            <a:off x="3892309" y="4769028"/>
            <a:ext cx="3415434" cy="10716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A025CF-1459-4292-0F67-82EA1D792BD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3774" t="29042" r="7539" b="22139"/>
          <a:stretch/>
        </p:blipFill>
        <p:spPr>
          <a:xfrm>
            <a:off x="7995132" y="4709330"/>
            <a:ext cx="3879366" cy="12172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109FFCD-C449-A25B-5937-56C3CDCE6450}"/>
              </a:ext>
            </a:extLst>
          </p:cNvPr>
          <p:cNvSpPr txBox="1"/>
          <p:nvPr/>
        </p:nvSpPr>
        <p:spPr>
          <a:xfrm>
            <a:off x="10286604" y="1582196"/>
            <a:ext cx="136506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Reaction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ECD313-BEDC-5441-2655-A877542AFF5E}"/>
              </a:ext>
            </a:extLst>
          </p:cNvPr>
          <p:cNvSpPr txBox="1"/>
          <p:nvPr/>
        </p:nvSpPr>
        <p:spPr>
          <a:xfrm>
            <a:off x="10286603" y="4399696"/>
            <a:ext cx="15878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I</a:t>
            </a: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mpregnation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C12A1F-B1A3-F7C4-95CA-8B4FC043DA27}"/>
              </a:ext>
            </a:extLst>
          </p:cNvPr>
          <p:cNvSpPr txBox="1"/>
          <p:nvPr/>
        </p:nvSpPr>
        <p:spPr>
          <a:xfrm>
            <a:off x="9502849" y="6398733"/>
            <a:ext cx="26384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257169">
              <a:buClrTx/>
              <a:buSzTx/>
            </a:pPr>
            <a:r>
              <a:rPr lang="en-US" sz="1200" dirty="0">
                <a:solidFill>
                  <a:schemeClr val="bg1"/>
                </a:solidFill>
              </a:rPr>
              <a:t>Courtesy of N. </a:t>
            </a:r>
            <a:r>
              <a:rPr lang="en-US" sz="1200" dirty="0" err="1">
                <a:solidFill>
                  <a:schemeClr val="bg1"/>
                </a:solidFill>
              </a:rPr>
              <a:t>Peray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3969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r>
              <a:rPr lang="en-US" sz="4000" dirty="0">
                <a:latin typeface="+mn-lt"/>
              </a:rPr>
              <a:t>BOND Single Aperture</a:t>
            </a:r>
          </a:p>
          <a:p>
            <a:pPr algn="ctr"/>
            <a:r>
              <a:rPr lang="en-US" sz="4000" dirty="0">
                <a:latin typeface="+mn-lt"/>
              </a:rPr>
              <a:t>40x1.1 mm – Alternative option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139403-5EE4-0BD4-CE0B-435E02528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BAD3F-3711-4566-9C1E-C5F31050BD13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085BAB-7F51-A95B-A6A6-7CD590AA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5199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9DA3FE1-5820-5B86-ADCC-62AC8A07A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801" y="1513264"/>
            <a:ext cx="5898451" cy="3082283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40x1.1 mm option</a:t>
            </a:r>
          </a:p>
          <a:p>
            <a:r>
              <a:rPr lang="en-US" sz="2400" dirty="0">
                <a:latin typeface="+mn-lt"/>
              </a:rPr>
              <a:t>40 x 1.1 mm parameters</a:t>
            </a:r>
            <a:endParaRPr lang="en-CH" sz="2400" dirty="0">
              <a:latin typeface="+mn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85B45BE-5CC3-FA3C-BA3B-D32226FBCD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853649"/>
              </p:ext>
            </p:extLst>
          </p:nvPr>
        </p:nvGraphicFramePr>
        <p:xfrm>
          <a:off x="443229" y="1347522"/>
          <a:ext cx="4102100" cy="3248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2180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667784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99213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Conductor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Strand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Layout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RRP 162/169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Effective filament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(µm)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Jc</a:t>
                      </a:r>
                      <a:r>
                        <a:rPr lang="en-GB" sz="1100" u="none" strike="noStrike" dirty="0">
                          <a:effectLst/>
                        </a:rPr>
                        <a:t> at 4.2 K and 16 T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1200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</a:rPr>
                        <a:t>NonCu</a:t>
                      </a:r>
                      <a:r>
                        <a:rPr lang="en-GB" sz="1100" u="none" strike="noStrike" dirty="0">
                          <a:effectLst/>
                        </a:rPr>
                        <a:t> ratio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No. of strands in cable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40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Bare cable width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23.81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1.99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562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width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24.05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396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Insulation thickness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width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24.35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thickness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2.29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0.950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</a:t>
                      </a:r>
                      <a:r>
                        <a:rPr lang="en-GB" sz="1100" u="none" strike="noStrike" dirty="0" err="1">
                          <a:effectLst/>
                        </a:rPr>
                        <a:t>sc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0.500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A cu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0.450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0043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113DB24-A2E7-D917-9EFD-7943E350380A}"/>
              </a:ext>
            </a:extLst>
          </p:cNvPr>
          <p:cNvSpPr txBox="1"/>
          <p:nvPr/>
        </p:nvSpPr>
        <p:spPr>
          <a:xfrm>
            <a:off x="9828558" y="2500408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191188-D6F1-69AA-9236-7229B04DDD6C}"/>
              </a:ext>
            </a:extLst>
          </p:cNvPr>
          <p:cNvSpPr txBox="1"/>
          <p:nvPr/>
        </p:nvSpPr>
        <p:spPr>
          <a:xfrm>
            <a:off x="9708786" y="1939516"/>
            <a:ext cx="34176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29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EED1E7-269A-9A8B-F93E-0F02EDF13C2A}"/>
              </a:ext>
            </a:extLst>
          </p:cNvPr>
          <p:cNvSpPr txBox="1"/>
          <p:nvPr/>
        </p:nvSpPr>
        <p:spPr>
          <a:xfrm>
            <a:off x="10781891" y="2777407"/>
            <a:ext cx="66877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3.0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713869-8362-A039-F46B-5BC802AB3F80}"/>
              </a:ext>
            </a:extLst>
          </p:cNvPr>
          <p:cNvSpPr txBox="1"/>
          <p:nvPr/>
        </p:nvSpPr>
        <p:spPr>
          <a:xfrm>
            <a:off x="10781891" y="2169207"/>
            <a:ext cx="66877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C00000"/>
                </a:solidFill>
              </a:rPr>
              <a:t>2.0</a:t>
            </a:r>
            <a:r>
              <a:rPr lang="en-US" sz="1200" b="1" dirty="0">
                <a:solidFill>
                  <a:srgbClr val="C00000"/>
                </a:solidFill>
              </a:rPr>
              <a:t>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2F6338-BE34-CF64-0F69-48419A0F7163}"/>
              </a:ext>
            </a:extLst>
          </p:cNvPr>
          <p:cNvSpPr txBox="1"/>
          <p:nvPr/>
        </p:nvSpPr>
        <p:spPr>
          <a:xfrm>
            <a:off x="10746300" y="1940167"/>
            <a:ext cx="784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Interlayer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983EE1-0277-C4E2-AC96-063216E8E41C}"/>
              </a:ext>
            </a:extLst>
          </p:cNvPr>
          <p:cNvSpPr txBox="1"/>
          <p:nvPr/>
        </p:nvSpPr>
        <p:spPr>
          <a:xfrm>
            <a:off x="10724182" y="2540620"/>
            <a:ext cx="777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Midplane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F776AB6-9A94-AC00-E981-4AE5AD81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FFF-EBFD-4817-AE85-5F768B162B2D}" type="datetime1">
              <a:rPr lang="en-GB" smtClean="0"/>
              <a:t>19/12/2024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AD8CA97-EEE8-3D81-FAA9-9B4FF334A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058A5BC-6B30-E1C0-7496-F8493DD289CE}"/>
              </a:ext>
            </a:extLst>
          </p:cNvPr>
          <p:cNvSpPr txBox="1">
            <a:spLocks/>
          </p:cNvSpPr>
          <p:nvPr/>
        </p:nvSpPr>
        <p:spPr>
          <a:xfrm>
            <a:off x="786129" y="4978734"/>
            <a:ext cx="11518391" cy="1207913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Same 50 mm aperture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Same coil pack dimension as baseline</a:t>
            </a:r>
          </a:p>
          <a:p>
            <a:pPr marL="285750" indent="-285750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Adjustment of coil position to optimize field quality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DE40CAE-AC4C-4290-1F9E-962DD65CDF5E}"/>
              </a:ext>
            </a:extLst>
          </p:cNvPr>
          <p:cNvSpPr/>
          <p:nvPr/>
        </p:nvSpPr>
        <p:spPr>
          <a:xfrm>
            <a:off x="8061649" y="2324713"/>
            <a:ext cx="1213045" cy="1213045"/>
          </a:xfrm>
          <a:prstGeom prst="ellipse">
            <a:avLst/>
          </a:prstGeom>
          <a:solidFill>
            <a:schemeClr val="bg1"/>
          </a:solidFill>
          <a:ln w="19050">
            <a:solidFill>
              <a:srgbClr val="3333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DA3BB3-279C-FAF1-1B11-92345BBD72E0}"/>
              </a:ext>
            </a:extLst>
          </p:cNvPr>
          <p:cNvSpPr txBox="1"/>
          <p:nvPr/>
        </p:nvSpPr>
        <p:spPr>
          <a:xfrm>
            <a:off x="8338388" y="2877097"/>
            <a:ext cx="65632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50 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7C231A-E023-F951-24E1-EF63A38AD0B2}"/>
              </a:ext>
            </a:extLst>
          </p:cNvPr>
          <p:cNvSpPr txBox="1"/>
          <p:nvPr/>
        </p:nvSpPr>
        <p:spPr>
          <a:xfrm>
            <a:off x="8164286" y="2638532"/>
            <a:ext cx="1026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Aperture</a:t>
            </a:r>
          </a:p>
        </p:txBody>
      </p:sp>
    </p:spTree>
    <p:extLst>
      <p:ext uri="{BB962C8B-B14F-4D97-AF65-F5344CB8AC3E}">
        <p14:creationId xmlns:p14="http://schemas.microsoft.com/office/powerpoint/2010/main" val="2924347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- 40x1.1 mm magnetic design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96532D2-46D5-B61E-F9B3-A126D625E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448141"/>
              </p:ext>
            </p:extLst>
          </p:nvPr>
        </p:nvGraphicFramePr>
        <p:xfrm>
          <a:off x="1222861" y="1044562"/>
          <a:ext cx="4887910" cy="50604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4285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791208">
                  <a:extLst>
                    <a:ext uri="{9D8B030D-6E8A-4147-A177-3AD203B41FA5}">
                      <a16:colId xmlns:a16="http://schemas.microsoft.com/office/drawing/2014/main" val="602866764"/>
                    </a:ext>
                  </a:extLst>
                </a:gridCol>
                <a:gridCol w="942417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</a:tblGrid>
              <a:tr h="120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Overall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4811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Aperture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41717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14.00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30758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Field integral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 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16.17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66520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Magnetic length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1.16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46773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Coil length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1.40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1123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Number of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98982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Distance between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63045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Yoke outer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44009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Shell outer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640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762524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Cable data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32457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Material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Nb3Sn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09538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Process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RRP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2204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No. strands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5401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Strand diameter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90705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NonCu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41757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RRR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615265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Bare cable thickness (R)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770085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Bare cable width (R)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24.050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17830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Insulation thick radial (5 Mpa)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176739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Insulated cable surface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55.76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30836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Filling factor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21503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11598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Equivalent coil width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Coil efficiency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 mm / A)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N. layers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17625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N. turns/pole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06847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Cable length/pole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2316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EF8FAA3-2DE6-170B-FB93-839AB8EBDD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888353"/>
              </p:ext>
            </p:extLst>
          </p:nvPr>
        </p:nvGraphicFramePr>
        <p:xfrm>
          <a:off x="6654573" y="677350"/>
          <a:ext cx="4887910" cy="54277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4285">
                  <a:extLst>
                    <a:ext uri="{9D8B030D-6E8A-4147-A177-3AD203B41FA5}">
                      <a16:colId xmlns:a16="http://schemas.microsoft.com/office/drawing/2014/main" val="3251501530"/>
                    </a:ext>
                  </a:extLst>
                </a:gridCol>
                <a:gridCol w="791208">
                  <a:extLst>
                    <a:ext uri="{9D8B030D-6E8A-4147-A177-3AD203B41FA5}">
                      <a16:colId xmlns:a16="http://schemas.microsoft.com/office/drawing/2014/main" val="2713014033"/>
                    </a:ext>
                  </a:extLst>
                </a:gridCol>
                <a:gridCol w="942417">
                  <a:extLst>
                    <a:ext uri="{9D8B030D-6E8A-4147-A177-3AD203B41FA5}">
                      <a16:colId xmlns:a16="http://schemas.microsoft.com/office/drawing/2014/main" val="3400497737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36246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Current (Inom)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19.915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941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Peak 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3113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24.283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10739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21.657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9077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5643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409021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j overall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156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j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742964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j superconductor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90460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fraction @1.9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13180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fraction @4.5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92044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Stored energy/m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(MJ/m)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44153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Inductance/m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mH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791402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Stored energy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(MJ)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3.07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89379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Field quality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16009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Harmonic b2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(10-4)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475746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Harmonic b3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(10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-4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29119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Harmonic b4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(10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-4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58428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Harmonic b5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(10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-4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74237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Harmonic b7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(10-4)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841148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Protection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921641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Coil energy density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(J/mm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.095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68845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j copper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1106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72332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Temperature margin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4.00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78299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Time margin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ms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57848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Hot spot Temperature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28712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Mechanics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73842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Forces x ( per quadrat)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(MN/m)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5.926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169238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Forces y ( per quadrat)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(MN/m)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-2.651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21739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Force z (per head)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(MN)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u="none" strike="noStrike" dirty="0"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106794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881FC9-DFBE-62BE-A1BD-FCF57F970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9A86-FCDC-40D5-B1AA-C671917F7EF8}" type="datetime1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EA2B84-B65F-9315-F731-40305290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745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- 40x1.1 mm magnetic design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5D5C5D-042E-482D-6164-83B4A9A150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10"/>
          <a:stretch/>
        </p:blipFill>
        <p:spPr>
          <a:xfrm>
            <a:off x="298182" y="1368057"/>
            <a:ext cx="5503545" cy="4558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429941-31F2-943D-4B4B-6CCCE675634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77" t="1109"/>
          <a:stretch/>
        </p:blipFill>
        <p:spPr>
          <a:xfrm>
            <a:off x="6346031" y="1396453"/>
            <a:ext cx="5591652" cy="458628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5E30F9-BB3B-8135-921C-2AD9BF1D9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E60D2-6F8E-40BD-8907-8D7CAA8B6491}" type="datetime1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DB878-CC2A-C96E-CF8B-5800E3C0C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817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 - 40x1.1 mm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CDECF6-A439-4C24-8691-07A04D7F82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670" y="1856935"/>
            <a:ext cx="4832922" cy="36199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734CEE-2A20-DF8E-EB41-A997FBB57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905" y="1299220"/>
            <a:ext cx="4743114" cy="452078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65B699-E028-B516-3E3C-ED6F12BF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24F3-4CC4-4D4A-B442-C5864110D75D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8B0AC-428E-DA2E-6C1C-4A4D2B7ED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9152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 - Alternative options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96532D2-46D5-B61E-F9B3-A126D625E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810086"/>
              </p:ext>
            </p:extLst>
          </p:nvPr>
        </p:nvGraphicFramePr>
        <p:xfrm>
          <a:off x="2820533" y="1599719"/>
          <a:ext cx="4790026" cy="35304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8431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659306">
                  <a:extLst>
                    <a:ext uri="{9D8B030D-6E8A-4147-A177-3AD203B41FA5}">
                      <a16:colId xmlns:a16="http://schemas.microsoft.com/office/drawing/2014/main" val="602866764"/>
                    </a:ext>
                  </a:extLst>
                </a:gridCol>
                <a:gridCol w="785305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  <a:gridCol w="716984">
                  <a:extLst>
                    <a:ext uri="{9D8B030D-6E8A-4147-A177-3AD203B41FA5}">
                      <a16:colId xmlns:a16="http://schemas.microsoft.com/office/drawing/2014/main" val="3043889530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 Baseline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40x1.1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12746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11598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Equivalent coil width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56.9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550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Coil efficiency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 mm / A)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0.00074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N. layers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17625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N. turns/pole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06847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Cable length/pole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153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23162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Relative conductor difference to baseline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(%)</a:t>
                      </a: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880248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850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20.255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19.915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7685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Peak 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14.75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3443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25.300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24.283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752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22.560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21.657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78873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723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16.15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88796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j overall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331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637103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j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484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34270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j superconductor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920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8715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Loadline fraction @1.9 K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80.1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07592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fraction @4.5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89.8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176952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A6A62E-7670-7E8B-D833-90F7769BD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EE17-1E06-47E9-AF18-DF8915506322}" type="datetime1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35E1E-44DD-76C9-E1A3-9C080D27B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B46C9D-9DB6-BD94-A722-5568F7FC5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7405" y="1599719"/>
            <a:ext cx="3812621" cy="3530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FB91C4-F466-9B24-4970-DA2F342E9A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84"/>
          <a:stretch/>
        </p:blipFill>
        <p:spPr>
          <a:xfrm>
            <a:off x="196671" y="1192015"/>
            <a:ext cx="2262417" cy="21729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161EA7-0BDD-BA39-49E1-3C8671E9923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128" t="2779" b="1753"/>
          <a:stretch/>
        </p:blipFill>
        <p:spPr>
          <a:xfrm>
            <a:off x="171271" y="3475483"/>
            <a:ext cx="2262417" cy="219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33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A9F1A-48D7-DE18-3C7E-7C3D6810E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70AC5F1D-6052-5EC5-A4EE-B1E619987B6B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 - Alternative options</a:t>
            </a:r>
          </a:p>
          <a:p>
            <a:r>
              <a:rPr lang="en-US" sz="2400" dirty="0">
                <a:latin typeface="+mn-lt"/>
              </a:rPr>
              <a:t>Discussion</a:t>
            </a:r>
            <a:endParaRPr lang="en-CH" sz="2400" dirty="0">
              <a:latin typeface="+mn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71C436-2CA2-C72F-F33D-21716443E479}"/>
              </a:ext>
            </a:extLst>
          </p:cNvPr>
          <p:cNvGraphicFramePr>
            <a:graphicFrameLocks noGrp="1"/>
          </p:cNvGraphicFramePr>
          <p:nvPr/>
        </p:nvGraphicFramePr>
        <p:xfrm>
          <a:off x="2820533" y="1599719"/>
          <a:ext cx="4790026" cy="35304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8431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659306">
                  <a:extLst>
                    <a:ext uri="{9D8B030D-6E8A-4147-A177-3AD203B41FA5}">
                      <a16:colId xmlns:a16="http://schemas.microsoft.com/office/drawing/2014/main" val="602866764"/>
                    </a:ext>
                  </a:extLst>
                </a:gridCol>
                <a:gridCol w="785305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  <a:gridCol w="716984">
                  <a:extLst>
                    <a:ext uri="{9D8B030D-6E8A-4147-A177-3AD203B41FA5}">
                      <a16:colId xmlns:a16="http://schemas.microsoft.com/office/drawing/2014/main" val="3043889530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 Baseline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40x1.1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12746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11598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Equivalent coil width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56.9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53.5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550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Coil efficiency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 mm / A)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0.00074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N. layers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17625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N. turns/pole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06847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Cable length/pole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153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23162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Relative conductor difference to baseline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(%)</a:t>
                      </a: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9.0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880248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850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Current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20.255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19.915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7685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Peak 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14.75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3443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25.300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24.283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7526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current @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22.560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21.657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788739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17.91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723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Short sample field @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16.15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88796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j overall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331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637103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j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484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342708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j superconductor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  <a:latin typeface="+mn-lt"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920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87155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  <a:latin typeface="+mn-lt"/>
                        </a:rPr>
                        <a:t>Loadline fraction @1.9 K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80.1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07592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  <a:latin typeface="+mn-lt"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 fraction @4.5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89.8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176952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F7E3C9-46F2-212A-2EEC-B94E0EA04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EE17-1E06-47E9-AF18-DF8915506322}" type="datetime1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BD691-5DBC-5957-968C-3E367C169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24F7C2-439F-F21E-6C6C-868BEB0FDC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84"/>
          <a:stretch/>
        </p:blipFill>
        <p:spPr>
          <a:xfrm>
            <a:off x="209371" y="1192015"/>
            <a:ext cx="2262417" cy="21729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D24887-70E3-5865-1105-C899783948D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128" t="2779" b="1753"/>
          <a:stretch/>
        </p:blipFill>
        <p:spPr>
          <a:xfrm>
            <a:off x="171271" y="3475483"/>
            <a:ext cx="2262417" cy="219433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B0DF4C-CD68-E33E-AB5C-8107185C2500}"/>
              </a:ext>
            </a:extLst>
          </p:cNvPr>
          <p:cNvSpPr txBox="1">
            <a:spLocks/>
          </p:cNvSpPr>
          <p:nvPr/>
        </p:nvSpPr>
        <p:spPr>
          <a:xfrm>
            <a:off x="7859514" y="1270470"/>
            <a:ext cx="4332485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r>
              <a:rPr lang="en-US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Pros</a:t>
            </a:r>
            <a:endParaRPr lang="en-US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cable production at CERN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less conductor </a:t>
            </a:r>
          </a:p>
          <a:p>
            <a:pPr lvl="1" indent="0"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9 %</a:t>
            </a:r>
          </a:p>
          <a:p>
            <a:pPr lvl="1" indent="0"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~3 km of strand for BOND Double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more interlayer spacings</a:t>
            </a:r>
          </a:p>
          <a:p>
            <a:pPr lvl="1" indent="0"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3 mm at midplane, 1.5 mm at interlayer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r>
              <a:rPr lang="en-US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Cons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cable to be developed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prstClr val="black">
                    <a:lumMod val="95000"/>
                    <a:lumOff val="5000"/>
                  </a:prstClr>
                </a:solidFill>
              </a:rPr>
              <a:t>less margin</a:t>
            </a:r>
          </a:p>
          <a:p>
            <a:pPr lvl="1" indent="0"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~2 % (92%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</a:rPr>
              <a:t>shortsample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 at 4.5K)</a:t>
            </a:r>
          </a:p>
          <a:p>
            <a:pPr algn="just" defTabSz="257169">
              <a:buClrTx/>
              <a:buSzTx/>
            </a:pPr>
            <a:endParaRPr lang="en-US" sz="16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68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Outline</a:t>
            </a:r>
          </a:p>
          <a:p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2AC69B-499F-4A36-F87B-A518A4992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9CF0-EFA7-4FC1-A935-1F1AA2C0A14C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DEF12-5C62-D645-AC92-9967A1973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F5B281-06CD-8B42-C1ED-474C596C66BC}"/>
              </a:ext>
            </a:extLst>
          </p:cNvPr>
          <p:cNvSpPr txBox="1"/>
          <p:nvPr/>
        </p:nvSpPr>
        <p:spPr>
          <a:xfrm>
            <a:off x="797884" y="1689973"/>
            <a:ext cx="6203950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/>
              <a:t>BOND Single Aperture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Baseline - Magnetic design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Baseline - Mechanical model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Baseline - Engineering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Alternative 40x1.1 design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800" dirty="0"/>
              <a:t>BOND Double Aperture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Baseline - Magnetic design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Baseline - Mechanical model </a:t>
            </a:r>
          </a:p>
        </p:txBody>
      </p:sp>
      <p:pic>
        <p:nvPicPr>
          <p:cNvPr id="13" name="Picture 12" descr="A blue circle with red and white lines&#10;&#10;Description automatically generated">
            <a:extLst>
              <a:ext uri="{FF2B5EF4-FFF2-40B4-BE49-F238E27FC236}">
                <a16:creationId xmlns:a16="http://schemas.microsoft.com/office/drawing/2014/main" id="{82E59A9E-16BF-17BF-F120-D4B5E7A80D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9" r="16055"/>
          <a:stretch/>
        </p:blipFill>
        <p:spPr>
          <a:xfrm>
            <a:off x="7943476" y="2334991"/>
            <a:ext cx="3291840" cy="3634662"/>
          </a:xfrm>
          <a:prstGeom prst="rect">
            <a:avLst/>
          </a:prstGeom>
        </p:spPr>
      </p:pic>
      <p:pic>
        <p:nvPicPr>
          <p:cNvPr id="17" name="Picture 16" descr="A blue circle with a red square and white center&#10;&#10;Description automatically generated">
            <a:extLst>
              <a:ext uri="{FF2B5EF4-FFF2-40B4-BE49-F238E27FC236}">
                <a16:creationId xmlns:a16="http://schemas.microsoft.com/office/drawing/2014/main" id="{FFCCA122-7910-19BE-A3F3-27CE543612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6" r="16246"/>
          <a:stretch/>
        </p:blipFill>
        <p:spPr>
          <a:xfrm>
            <a:off x="5484569" y="203640"/>
            <a:ext cx="2697931" cy="297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493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r>
              <a:rPr lang="en-US" sz="4000" dirty="0">
                <a:latin typeface="+mn-lt"/>
              </a:rPr>
              <a:t>BOND Double Aperture</a:t>
            </a:r>
          </a:p>
          <a:p>
            <a:pPr algn="ctr"/>
            <a:r>
              <a:rPr lang="en-US" sz="4000" dirty="0">
                <a:latin typeface="+mn-lt"/>
              </a:rPr>
              <a:t>2D Magnetic design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06C480-025B-46F3-2B1D-6E9186D19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2AA02-01A7-47C3-8081-A8681BBBCC83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95F264-6CB6-7CD6-957C-3C8487B6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69849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127669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</a:t>
            </a:r>
          </a:p>
          <a:p>
            <a:r>
              <a:rPr lang="en-US" sz="2400" dirty="0">
                <a:latin typeface="+mn-lt"/>
              </a:rPr>
              <a:t>From Single to Double</a:t>
            </a:r>
            <a:endParaRPr lang="en-CH" sz="2400" dirty="0">
              <a:latin typeface="+mn-lt"/>
            </a:endParaRPr>
          </a:p>
        </p:txBody>
      </p:sp>
      <p:pic>
        <p:nvPicPr>
          <p:cNvPr id="6" name="Picture 5" descr="A blue and red structure&#10;&#10;Description automatically generated with medium confidence">
            <a:extLst>
              <a:ext uri="{FF2B5EF4-FFF2-40B4-BE49-F238E27FC236}">
                <a16:creationId xmlns:a16="http://schemas.microsoft.com/office/drawing/2014/main" id="{D022AF2A-6507-3A96-5ACA-DD30578723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3" t="4701" r="16349" b="4483"/>
          <a:stretch/>
        </p:blipFill>
        <p:spPr>
          <a:xfrm>
            <a:off x="508001" y="3427865"/>
            <a:ext cx="2660921" cy="26248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BD5CA5-B53E-071D-9C4E-53D2D9EBB0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5" t="4354" r="16432" b="3941"/>
          <a:stretch/>
        </p:blipFill>
        <p:spPr>
          <a:xfrm>
            <a:off x="586858" y="1188740"/>
            <a:ext cx="2154443" cy="2151243"/>
          </a:xfrm>
          <a:prstGeom prst="rect">
            <a:avLst/>
          </a:prstGeom>
        </p:spPr>
      </p:pic>
      <p:pic>
        <p:nvPicPr>
          <p:cNvPr id="10" name="Picture 9" descr="A blue and red diagram&#10;&#10;Description automatically generated">
            <a:extLst>
              <a:ext uri="{FF2B5EF4-FFF2-40B4-BE49-F238E27FC236}">
                <a16:creationId xmlns:a16="http://schemas.microsoft.com/office/drawing/2014/main" id="{F19F616B-BDC2-C10A-C296-25F7C53DDB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1" t="4589" r="15628" b="4540"/>
          <a:stretch/>
        </p:blipFill>
        <p:spPr>
          <a:xfrm>
            <a:off x="9047284" y="3339983"/>
            <a:ext cx="2636715" cy="262488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5FF9DDB-AB72-374B-9DED-5D2F8E4D879D}"/>
              </a:ext>
            </a:extLst>
          </p:cNvPr>
          <p:cNvSpPr txBox="1">
            <a:spLocks/>
          </p:cNvSpPr>
          <p:nvPr/>
        </p:nvSpPr>
        <p:spPr>
          <a:xfrm>
            <a:off x="4024532" y="1241547"/>
            <a:ext cx="8053168" cy="1207913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V1: 	Straight from single with central pad -&gt; too high stress at the corner</a:t>
            </a:r>
          </a:p>
          <a:p>
            <a:pPr algn="just" defTabSz="257169">
              <a:buClrTx/>
              <a:buSzTx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V2:	Introduction of:	</a:t>
            </a:r>
          </a:p>
          <a:p>
            <a:pPr marL="1362433" lvl="1" indent="-457200" algn="just" defTabSz="257169">
              <a:buClrTx/>
              <a:buSzTx/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4 pieces yoke, </a:t>
            </a:r>
          </a:p>
          <a:p>
            <a:pPr marL="1362433" lvl="1" indent="-457200" algn="just" defTabSz="257169">
              <a:buClrTx/>
              <a:buSzTx/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optimized central pad with SS master</a:t>
            </a:r>
          </a:p>
          <a:p>
            <a:pPr marL="1362433" lvl="1" indent="-457200" algn="just" defTabSz="257169">
              <a:buClrTx/>
              <a:buSzTx/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>
                    <a:lumMod val="95000"/>
                    <a:lumOff val="5000"/>
                  </a:prstClr>
                </a:solidFill>
              </a:rPr>
              <a:t>extra rod hole</a:t>
            </a:r>
          </a:p>
        </p:txBody>
      </p:sp>
      <p:pic>
        <p:nvPicPr>
          <p:cNvPr id="13" name="Picture 12" descr="A blue and green diagram with a circle&#10;&#10;Description automatically generated with medium confidence">
            <a:extLst>
              <a:ext uri="{FF2B5EF4-FFF2-40B4-BE49-F238E27FC236}">
                <a16:creationId xmlns:a16="http://schemas.microsoft.com/office/drawing/2014/main" id="{609E3195-8B0B-7D7D-3AF2-D01201DE81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803" y="3428431"/>
            <a:ext cx="3488611" cy="26237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A874796-1C9A-7863-55E9-BBAEE57F6113}"/>
              </a:ext>
            </a:extLst>
          </p:cNvPr>
          <p:cNvSpPr txBox="1"/>
          <p:nvPr/>
        </p:nvSpPr>
        <p:spPr>
          <a:xfrm>
            <a:off x="57192" y="5579146"/>
            <a:ext cx="5778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V1</a:t>
            </a:r>
            <a:endParaRPr lang="en-GB" sz="2400" b="1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C92EC695-2A48-4A82-2698-DF636EAEA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B528-829C-4605-B7A4-8DE3EA625D74}" type="datetime1">
              <a:rPr lang="en-GB" smtClean="0"/>
              <a:t>19/12/2024</a:t>
            </a:fld>
            <a:endParaRPr lang="en-GB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0D6C1E69-FF7C-F407-9A15-B8E19448C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0E1CD5-E37B-2FE0-2152-2D831EB14F83}"/>
              </a:ext>
            </a:extLst>
          </p:cNvPr>
          <p:cNvSpPr txBox="1"/>
          <p:nvPr/>
        </p:nvSpPr>
        <p:spPr>
          <a:xfrm>
            <a:off x="8553492" y="5483895"/>
            <a:ext cx="5778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prstClr val="black">
                    <a:lumMod val="95000"/>
                    <a:lumOff val="5000"/>
                  </a:prstClr>
                </a:solidFill>
              </a:rPr>
              <a:t>V2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7270234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127669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</a:t>
            </a:r>
          </a:p>
          <a:p>
            <a:r>
              <a:rPr lang="en-US" sz="2400" dirty="0">
                <a:latin typeface="+mn-lt"/>
              </a:rPr>
              <a:t>Magnetic field quality optimization</a:t>
            </a:r>
            <a:endParaRPr lang="en-CH" sz="2400" dirty="0">
              <a:latin typeface="+mn-lt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F3A7A73F-4181-A452-092D-21C58F00A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5111" y="3926942"/>
            <a:ext cx="1924241" cy="1437608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6FED4030-76D5-EC66-4AC6-59F5948C2A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381" t="5870" r="1874" b="11037"/>
          <a:stretch/>
        </p:blipFill>
        <p:spPr>
          <a:xfrm>
            <a:off x="10188311" y="2012366"/>
            <a:ext cx="1797832" cy="1791867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16ED5AC5-98A6-7DD8-8FEA-699D3AEFCD5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3966" t="3148" r="2418" b="11028"/>
          <a:stretch/>
        </p:blipFill>
        <p:spPr>
          <a:xfrm>
            <a:off x="328291" y="2012348"/>
            <a:ext cx="1797857" cy="1791902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A9120DA0-C7D1-8FC9-6AF3-DB4442A863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009" y="3926873"/>
            <a:ext cx="1907139" cy="14377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C0549C2-1B27-C80E-98F6-3E580382E87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6922" t="3666" r="2226" b="10509"/>
          <a:stretch/>
        </p:blipFill>
        <p:spPr>
          <a:xfrm>
            <a:off x="2300314" y="2012338"/>
            <a:ext cx="1797841" cy="17919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A91008-C804-5816-3291-0F0E38215A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21655" y="3917655"/>
            <a:ext cx="1946529" cy="14561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947958-C830-7F7E-8128-406FDB45298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6282" t="6179" r="2114" b="9985"/>
          <a:stretch/>
        </p:blipFill>
        <p:spPr>
          <a:xfrm>
            <a:off x="6244331" y="2012340"/>
            <a:ext cx="1797826" cy="17919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D1F51DD-EE26-6870-2BAA-B1DB346E5220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6739" t="4811" r="2196" b="9987"/>
          <a:stretch/>
        </p:blipFill>
        <p:spPr>
          <a:xfrm>
            <a:off x="8216323" y="2012349"/>
            <a:ext cx="1797831" cy="17919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763410C-C747-E7E4-2539-A89FD6C7051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19669" y="3915798"/>
            <a:ext cx="1953959" cy="145989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55C16EC-2CAA-C4F8-7F56-15E68A160E65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26012" t="5856" r="1946" b="10309"/>
          <a:stretch/>
        </p:blipFill>
        <p:spPr>
          <a:xfrm>
            <a:off x="4272321" y="2012350"/>
            <a:ext cx="1797844" cy="17918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0138A97-7A67-F5E3-AC6B-ACD6343B21B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16211" y="3919513"/>
            <a:ext cx="1953959" cy="145246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A4A609-2A94-9008-A829-4D550360FF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77633" y="3925085"/>
            <a:ext cx="1887093" cy="144132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C1E697C-BB65-A011-8245-10C548E2B17B}"/>
              </a:ext>
            </a:extLst>
          </p:cNvPr>
          <p:cNvSpPr txBox="1"/>
          <p:nvPr/>
        </p:nvSpPr>
        <p:spPr>
          <a:xfrm>
            <a:off x="2479325" y="1522182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Gap = 10 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3C0468-E97A-CDF0-E91F-2AD38631B4E7}"/>
              </a:ext>
            </a:extLst>
          </p:cNvPr>
          <p:cNvSpPr txBox="1"/>
          <p:nvPr/>
        </p:nvSpPr>
        <p:spPr>
          <a:xfrm>
            <a:off x="4451334" y="1522182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Gap = 15 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459396-539B-452E-31E9-5EE689BFDF45}"/>
              </a:ext>
            </a:extLst>
          </p:cNvPr>
          <p:cNvSpPr txBox="1"/>
          <p:nvPr/>
        </p:nvSpPr>
        <p:spPr>
          <a:xfrm>
            <a:off x="6423343" y="1529612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Gap = 20 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0F6ECF-DE72-AC16-57BC-D91A2F5F2D4E}"/>
              </a:ext>
            </a:extLst>
          </p:cNvPr>
          <p:cNvSpPr txBox="1"/>
          <p:nvPr/>
        </p:nvSpPr>
        <p:spPr>
          <a:xfrm>
            <a:off x="8661171" y="1529612"/>
            <a:ext cx="908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gap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A38B2DF-F743-6502-30CA-2C33284B5963}"/>
              </a:ext>
            </a:extLst>
          </p:cNvPr>
          <p:cNvSpPr txBox="1"/>
          <p:nvPr/>
        </p:nvSpPr>
        <p:spPr>
          <a:xfrm>
            <a:off x="10739215" y="1529612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7595EF-2D7D-AF4D-7F02-52F1630F973A}"/>
              </a:ext>
            </a:extLst>
          </p:cNvPr>
          <p:cNvSpPr txBox="1"/>
          <p:nvPr/>
        </p:nvSpPr>
        <p:spPr>
          <a:xfrm>
            <a:off x="883221" y="152961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Close</a:t>
            </a:r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26FEAAC0-7D92-C88D-E877-86178AF8D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3E5F9-1B55-4CAF-9029-79A0BE9ACA1C}" type="datetime1">
              <a:rPr lang="en-GB" smtClean="0"/>
              <a:t>19/12/2024</a:t>
            </a:fld>
            <a:endParaRPr lang="en-GB"/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86CAD256-8369-2884-9D94-45CAC24D2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55448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127669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parameters</a:t>
            </a:r>
          </a:p>
          <a:p>
            <a:r>
              <a:rPr lang="en-US" sz="2400" dirty="0">
                <a:latin typeface="+mn-lt"/>
              </a:rPr>
              <a:t>Iron dimensions</a:t>
            </a:r>
            <a:endParaRPr lang="en-CH" sz="2400" dirty="0">
              <a:latin typeface="+mn-lt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3D2FA5E-71D2-BFDF-1CB0-5C2B164505D0}"/>
              </a:ext>
            </a:extLst>
          </p:cNvPr>
          <p:cNvGrpSpPr/>
          <p:nvPr/>
        </p:nvGrpSpPr>
        <p:grpSpPr>
          <a:xfrm>
            <a:off x="3796844" y="759140"/>
            <a:ext cx="5775781" cy="5361195"/>
            <a:chOff x="3796844" y="759140"/>
            <a:chExt cx="5775781" cy="5361195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324E0945-89DA-07D2-C473-76ED62167EE2}"/>
                </a:ext>
              </a:extLst>
            </p:cNvPr>
            <p:cNvSpPr/>
            <p:nvPr/>
          </p:nvSpPr>
          <p:spPr>
            <a:xfrm>
              <a:off x="3796844" y="759140"/>
              <a:ext cx="5775781" cy="5361195"/>
            </a:xfrm>
            <a:prstGeom prst="rect">
              <a:avLst/>
            </a:prstGeom>
            <a:solidFill>
              <a:srgbClr val="2E6CA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0F2B95E-279E-3143-D93F-3FBB2C93D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963518" y="792832"/>
              <a:ext cx="5284848" cy="5304643"/>
            </a:xfrm>
            <a:prstGeom prst="rect">
              <a:avLst/>
            </a:prstGeom>
            <a:ln w="12700">
              <a:noFill/>
            </a:ln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1968C55B-3875-2310-8EB1-F60D80C905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6737" y="2919954"/>
              <a:ext cx="265818" cy="152596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DD65AEE-A687-BDE6-5AB3-A5D661B2B3B6}"/>
                </a:ext>
              </a:extLst>
            </p:cNvPr>
            <p:cNvSpPr txBox="1"/>
            <p:nvPr/>
          </p:nvSpPr>
          <p:spPr>
            <a:xfrm>
              <a:off x="6652136" y="2665961"/>
              <a:ext cx="5593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R=24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D9C04E-1952-723A-48F2-2FDEAB0E699E}"/>
                </a:ext>
              </a:extLst>
            </p:cNvPr>
            <p:cNvSpPr txBox="1"/>
            <p:nvPr/>
          </p:nvSpPr>
          <p:spPr>
            <a:xfrm>
              <a:off x="5894773" y="2993612"/>
              <a:ext cx="8251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X0: 125</a:t>
              </a:r>
              <a:br>
                <a:rPr lang="en-US" sz="1400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Y0: 195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E5983A0-07D5-51C2-F668-CFB3C65608B6}"/>
                </a:ext>
              </a:extLst>
            </p:cNvPr>
            <p:cNvCxnSpPr>
              <a:cxnSpLocks/>
            </p:cNvCxnSpPr>
            <p:nvPr/>
          </p:nvCxnSpPr>
          <p:spPr>
            <a:xfrm>
              <a:off x="6281262" y="5640430"/>
              <a:ext cx="1071636" cy="8182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3F8D393-FBF9-C2E6-85AA-147CA71CBC00}"/>
                </a:ext>
              </a:extLst>
            </p:cNvPr>
            <p:cNvSpPr txBox="1"/>
            <p:nvPr/>
          </p:nvSpPr>
          <p:spPr>
            <a:xfrm>
              <a:off x="6341859" y="5089132"/>
              <a:ext cx="7850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60.295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3C8491A-F8E5-E5C1-43FB-F3A3394870EE}"/>
                </a:ext>
              </a:extLst>
            </p:cNvPr>
            <p:cNvCxnSpPr>
              <a:cxnSpLocks/>
            </p:cNvCxnSpPr>
            <p:nvPr/>
          </p:nvCxnSpPr>
          <p:spPr>
            <a:xfrm>
              <a:off x="7362130" y="5640430"/>
              <a:ext cx="616412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88E03D8-315F-0542-857B-0452FEEF1C5B}"/>
                </a:ext>
              </a:extLst>
            </p:cNvPr>
            <p:cNvSpPr txBox="1"/>
            <p:nvPr/>
          </p:nvSpPr>
          <p:spPr>
            <a:xfrm>
              <a:off x="7527232" y="5370312"/>
              <a:ext cx="425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50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ABC0E44-E047-AD49-D538-063F6823CAD4}"/>
                </a:ext>
              </a:extLst>
            </p:cNvPr>
            <p:cNvSpPr txBox="1"/>
            <p:nvPr/>
          </p:nvSpPr>
          <p:spPr>
            <a:xfrm>
              <a:off x="6523967" y="4023449"/>
              <a:ext cx="8034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85.295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4DC2A88-1CE1-6FAB-9A51-5D9EECDBC003}"/>
                </a:ext>
              </a:extLst>
            </p:cNvPr>
            <p:cNvCxnSpPr>
              <a:cxnSpLocks/>
            </p:cNvCxnSpPr>
            <p:nvPr/>
          </p:nvCxnSpPr>
          <p:spPr>
            <a:xfrm>
              <a:off x="6281262" y="4276037"/>
              <a:ext cx="1046146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5CFA701-671E-D56C-17F7-9B87D0CD4A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4393" y="3974507"/>
              <a:ext cx="0" cy="1712992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9E3B509-B785-9BBF-D7AF-ECC7D64C11CE}"/>
                </a:ext>
              </a:extLst>
            </p:cNvPr>
            <p:cNvSpPr txBox="1"/>
            <p:nvPr/>
          </p:nvSpPr>
          <p:spPr>
            <a:xfrm>
              <a:off x="5471284" y="4247454"/>
              <a:ext cx="6387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135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8A97735-055D-BF7B-BFC6-FAFC0B8A11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41775" y="4952664"/>
              <a:ext cx="0" cy="737122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5D9ADFE-F5A9-FA70-D110-C7212FAD1600}"/>
                </a:ext>
              </a:extLst>
            </p:cNvPr>
            <p:cNvSpPr txBox="1"/>
            <p:nvPr/>
          </p:nvSpPr>
          <p:spPr>
            <a:xfrm>
              <a:off x="6320508" y="5400242"/>
              <a:ext cx="7345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87.92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CBCA57F-93F3-03FA-9C79-60D3AF75DE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03370" y="3821911"/>
              <a:ext cx="265818" cy="152596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C65703D-0BC9-4DF1-49D1-6C7D5DFD51F3}"/>
                </a:ext>
              </a:extLst>
            </p:cNvPr>
            <p:cNvSpPr txBox="1"/>
            <p:nvPr/>
          </p:nvSpPr>
          <p:spPr>
            <a:xfrm>
              <a:off x="8021280" y="3590432"/>
              <a:ext cx="615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R=20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85A68592-3917-9D53-12EF-3328DD74622C}"/>
                </a:ext>
              </a:extLst>
            </p:cNvPr>
            <p:cNvCxnSpPr>
              <a:cxnSpLocks/>
            </p:cNvCxnSpPr>
            <p:nvPr/>
          </p:nvCxnSpPr>
          <p:spPr>
            <a:xfrm>
              <a:off x="6281262" y="5804710"/>
              <a:ext cx="1814345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C6257534-D08E-37AD-E378-F594416AE3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21115" y="3898209"/>
              <a:ext cx="0" cy="178929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5FC80FE-16B9-9304-86A3-F5AB6CD168BE}"/>
                </a:ext>
              </a:extLst>
            </p:cNvPr>
            <p:cNvSpPr txBox="1"/>
            <p:nvPr/>
          </p:nvSpPr>
          <p:spPr>
            <a:xfrm>
              <a:off x="5037788" y="5141031"/>
              <a:ext cx="6162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140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985928B-3D50-787E-4262-0E16FA66A3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1262" y="4648970"/>
              <a:ext cx="0" cy="270574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81AC844-41BB-90EA-0F80-77C4E1886BE8}"/>
                </a:ext>
              </a:extLst>
            </p:cNvPr>
            <p:cNvSpPr txBox="1"/>
            <p:nvPr/>
          </p:nvSpPr>
          <p:spPr>
            <a:xfrm>
              <a:off x="5959926" y="4681820"/>
              <a:ext cx="3819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20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783B93E2-77C5-4CF8-2AEF-75F4CC2283A9}"/>
                </a:ext>
              </a:extLst>
            </p:cNvPr>
            <p:cNvCxnSpPr>
              <a:cxnSpLocks/>
            </p:cNvCxnSpPr>
            <p:nvPr/>
          </p:nvCxnSpPr>
          <p:spPr>
            <a:xfrm>
              <a:off x="6281845" y="4621543"/>
              <a:ext cx="168624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3A8EF9A-45EC-2087-D4D7-8A37647B68FC}"/>
                </a:ext>
              </a:extLst>
            </p:cNvPr>
            <p:cNvSpPr txBox="1"/>
            <p:nvPr/>
          </p:nvSpPr>
          <p:spPr>
            <a:xfrm>
              <a:off x="6208345" y="4369504"/>
              <a:ext cx="4916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15</a:t>
              </a: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2196364E-37A4-912B-2894-368AA5379DB6}"/>
                </a:ext>
              </a:extLst>
            </p:cNvPr>
            <p:cNvCxnSpPr>
              <a:cxnSpLocks/>
            </p:cNvCxnSpPr>
            <p:nvPr/>
          </p:nvCxnSpPr>
          <p:spPr>
            <a:xfrm>
              <a:off x="6466674" y="4621543"/>
              <a:ext cx="233359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1925BD6-A2F8-0793-AB0E-1956DCAC1118}"/>
                </a:ext>
              </a:extLst>
            </p:cNvPr>
            <p:cNvSpPr txBox="1"/>
            <p:nvPr/>
          </p:nvSpPr>
          <p:spPr>
            <a:xfrm>
              <a:off x="6418279" y="4369504"/>
              <a:ext cx="4585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20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FE3A453-17F8-B780-A7AE-038F51AF907E}"/>
                </a:ext>
              </a:extLst>
            </p:cNvPr>
            <p:cNvSpPr txBox="1"/>
            <p:nvPr/>
          </p:nvSpPr>
          <p:spPr>
            <a:xfrm>
              <a:off x="6958309" y="5755131"/>
              <a:ext cx="7727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142.92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0272E02B-72E2-0971-CA48-F3C749F6B3BD}"/>
                </a:ext>
              </a:extLst>
            </p:cNvPr>
            <p:cNvCxnSpPr>
              <a:cxnSpLocks/>
            </p:cNvCxnSpPr>
            <p:nvPr/>
          </p:nvCxnSpPr>
          <p:spPr>
            <a:xfrm>
              <a:off x="4664648" y="5804710"/>
              <a:ext cx="1598668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2678E528-71E3-3F17-33DA-981155F2BF22}"/>
                </a:ext>
              </a:extLst>
            </p:cNvPr>
            <p:cNvSpPr txBox="1"/>
            <p:nvPr/>
          </p:nvSpPr>
          <p:spPr>
            <a:xfrm>
              <a:off x="5140278" y="5772070"/>
              <a:ext cx="597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125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D0B66448-4FEB-D03B-48E5-202F673AE801}"/>
                </a:ext>
              </a:extLst>
            </p:cNvPr>
            <p:cNvCxnSpPr>
              <a:cxnSpLocks/>
            </p:cNvCxnSpPr>
            <p:nvPr/>
          </p:nvCxnSpPr>
          <p:spPr>
            <a:xfrm>
              <a:off x="4642298" y="3764484"/>
              <a:ext cx="2546637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5D4C705-237D-077B-D92C-763E4AA587A4}"/>
                </a:ext>
              </a:extLst>
            </p:cNvPr>
            <p:cNvSpPr txBox="1"/>
            <p:nvPr/>
          </p:nvSpPr>
          <p:spPr>
            <a:xfrm>
              <a:off x="5140278" y="3513102"/>
              <a:ext cx="597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200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2285E0F0-8BAE-25E8-4BEB-188D43907A5B}"/>
                </a:ext>
              </a:extLst>
            </p:cNvPr>
            <p:cNvCxnSpPr>
              <a:cxnSpLocks/>
            </p:cNvCxnSpPr>
            <p:nvPr/>
          </p:nvCxnSpPr>
          <p:spPr>
            <a:xfrm>
              <a:off x="4664648" y="5338784"/>
              <a:ext cx="201874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A53048C-992B-14F1-60BD-5792F223980E}"/>
                </a:ext>
              </a:extLst>
            </p:cNvPr>
            <p:cNvSpPr txBox="1"/>
            <p:nvPr/>
          </p:nvSpPr>
          <p:spPr>
            <a:xfrm>
              <a:off x="4607773" y="5061777"/>
              <a:ext cx="5470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20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6B8E658B-EEB5-BB8D-3B6E-6D265927E6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9939" y="4423872"/>
              <a:ext cx="0" cy="126240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FC4C27E-ADA4-91D5-F0BD-7A3C881A04B6}"/>
                </a:ext>
              </a:extLst>
            </p:cNvPr>
            <p:cNvSpPr txBox="1"/>
            <p:nvPr/>
          </p:nvSpPr>
          <p:spPr>
            <a:xfrm>
              <a:off x="4299735" y="4607970"/>
              <a:ext cx="6162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105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56F80A3-F7D9-C79A-AC6E-F2950CF2C6C0}"/>
                </a:ext>
              </a:extLst>
            </p:cNvPr>
            <p:cNvSpPr txBox="1"/>
            <p:nvPr/>
          </p:nvSpPr>
          <p:spPr>
            <a:xfrm>
              <a:off x="5154867" y="2730386"/>
              <a:ext cx="65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R=24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868F22C-A8FB-D71E-FA49-FF9FAFBD7BD5}"/>
                </a:ext>
              </a:extLst>
            </p:cNvPr>
            <p:cNvSpPr txBox="1"/>
            <p:nvPr/>
          </p:nvSpPr>
          <p:spPr>
            <a:xfrm>
              <a:off x="4244119" y="2963726"/>
              <a:ext cx="7930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X0: 0</a:t>
              </a:r>
              <a:br>
                <a:rPr lang="en-US" sz="1400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Y0: 195</a:t>
              </a: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F209105A-176D-D6E1-E6EB-7BAE934CC1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27525" y="2930996"/>
              <a:ext cx="265818" cy="152596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530D6215-9037-B611-F7CF-51D73AC8D5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4960" y="2275457"/>
              <a:ext cx="265818" cy="152596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44F8B6C-942B-FE9A-A2EF-698DAD99C32B}"/>
                </a:ext>
              </a:extLst>
            </p:cNvPr>
            <p:cNvSpPr txBox="1"/>
            <p:nvPr/>
          </p:nvSpPr>
          <p:spPr>
            <a:xfrm>
              <a:off x="7800779" y="2062123"/>
              <a:ext cx="666773" cy="302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R=340</a:t>
              </a:r>
            </a:p>
          </p:txBody>
        </p:sp>
      </p:grpSp>
      <p:sp>
        <p:nvSpPr>
          <p:cNvPr id="93" name="Date Placeholder 92">
            <a:extLst>
              <a:ext uri="{FF2B5EF4-FFF2-40B4-BE49-F238E27FC236}">
                <a16:creationId xmlns:a16="http://schemas.microsoft.com/office/drawing/2014/main" id="{3CFD7828-65AD-6F33-9FC5-351E3E328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B4DB-2911-41F7-B638-741687B02E23}" type="datetime1">
              <a:rPr lang="en-GB" smtClean="0"/>
              <a:t>19/12/2024</a:t>
            </a:fld>
            <a:endParaRPr lang="en-GB"/>
          </a:p>
        </p:txBody>
      </p:sp>
      <p:sp>
        <p:nvSpPr>
          <p:cNvPr id="94" name="Footer Placeholder 93">
            <a:extLst>
              <a:ext uri="{FF2B5EF4-FFF2-40B4-BE49-F238E27FC236}">
                <a16:creationId xmlns:a16="http://schemas.microsoft.com/office/drawing/2014/main" id="{1C5A9C2B-8942-8417-570E-A770602FF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805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magnetic design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96532D2-46D5-B61E-F9B3-A126D625E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729928"/>
              </p:ext>
            </p:extLst>
          </p:nvPr>
        </p:nvGraphicFramePr>
        <p:xfrm>
          <a:off x="961753" y="1095241"/>
          <a:ext cx="4887910" cy="50476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4285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791208">
                  <a:extLst>
                    <a:ext uri="{9D8B030D-6E8A-4147-A177-3AD203B41FA5}">
                      <a16:colId xmlns:a16="http://schemas.microsoft.com/office/drawing/2014/main" val="602866764"/>
                    </a:ext>
                  </a:extLst>
                </a:gridCol>
                <a:gridCol w="942417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</a:tblGrid>
              <a:tr h="120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Overall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4811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Aperture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41717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30758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Field integral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 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66520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Magnetic length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46773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Coil length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1123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Number of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98982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Distance between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63045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Yoke outer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44009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Shell outer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762524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Cable data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32457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Material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Nb3Sn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09538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Process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RRP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2204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No. strands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5401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Strand diameter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1.100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90705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</a:rPr>
                        <a:t>NonCu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41757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RRR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615265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Bare cable thickness (R)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1.99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770085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Bare cable width (R)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26.460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17830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Insulation thick radial (5 Mpa)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176739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Insulated cable surface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61.28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30836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Filling factor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0.359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21503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12746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Equivalent coil width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Coil efficiency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 mm / A)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0.00077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N. layers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17625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N. turns/pole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06847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Cable length/pole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2316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EF8FAA3-2DE6-170B-FB93-839AB8EBDD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921113"/>
              </p:ext>
            </p:extLst>
          </p:nvPr>
        </p:nvGraphicFramePr>
        <p:xfrm>
          <a:off x="6238875" y="715147"/>
          <a:ext cx="4887910" cy="54277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4285">
                  <a:extLst>
                    <a:ext uri="{9D8B030D-6E8A-4147-A177-3AD203B41FA5}">
                      <a16:colId xmlns:a16="http://schemas.microsoft.com/office/drawing/2014/main" val="3251501530"/>
                    </a:ext>
                  </a:extLst>
                </a:gridCol>
                <a:gridCol w="791208">
                  <a:extLst>
                    <a:ext uri="{9D8B030D-6E8A-4147-A177-3AD203B41FA5}">
                      <a16:colId xmlns:a16="http://schemas.microsoft.com/office/drawing/2014/main" val="2713014033"/>
                    </a:ext>
                  </a:extLst>
                </a:gridCol>
                <a:gridCol w="942417">
                  <a:extLst>
                    <a:ext uri="{9D8B030D-6E8A-4147-A177-3AD203B41FA5}">
                      <a16:colId xmlns:a16="http://schemas.microsoft.com/office/drawing/2014/main" val="3400497737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36246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Current (Inom)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19.590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941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Peak 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(T)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3113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current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24.581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10739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current @ 4.2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21.904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9077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field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5643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field @ 4.2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409021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overall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156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742964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j superconductor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90460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Loadline fraction @1.9 K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0.797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13180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Loadline fraction @4.2 K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92044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Stored energy/m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(MJ/m)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44153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Inductance/m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mH</a:t>
                      </a:r>
                      <a:r>
                        <a:rPr lang="en-GB" sz="1100" u="none" strike="noStrike" dirty="0">
                          <a:effectLst/>
                        </a:rPr>
                        <a:t>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791402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Stored energy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(MJ)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89379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Field quality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16009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Harmonic b2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(10-4)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-8.12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475746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Harmonic b3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</a:t>
                      </a:r>
                      <a:r>
                        <a:rPr lang="en-GB" sz="1100" u="none" strike="noStrike" baseline="30000" dirty="0">
                          <a:effectLst/>
                        </a:rPr>
                        <a:t>-4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29119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Harmonic b4 @ Inom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</a:t>
                      </a:r>
                      <a:r>
                        <a:rPr lang="en-GB" sz="1100" u="none" strike="noStrike" baseline="30000" dirty="0">
                          <a:effectLst/>
                        </a:rPr>
                        <a:t>-4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58428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Harmonic b5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</a:t>
                      </a:r>
                      <a:r>
                        <a:rPr lang="en-GB" sz="1100" u="none" strike="noStrike" baseline="30000" dirty="0">
                          <a:effectLst/>
                        </a:rPr>
                        <a:t>-4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74237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Harmonic b7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(10-4)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841148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Protection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921641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Coil energy density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(J/mm</a:t>
                      </a:r>
                      <a:r>
                        <a:rPr lang="en-GB" sz="1100" u="none" strike="noStrike" baseline="30000" dirty="0">
                          <a:effectLst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0.081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68845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copper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989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72332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Temperature margin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4.13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78299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Time margin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ms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04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57848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Hot spot Temperature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06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28712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Mechanics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73842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Forces x ( per quadrat)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(MN/m)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6.107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169238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Forces y ( per quadrat)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(MN/m)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-2.531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21739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Force z (per head)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(MN)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106794"/>
                  </a:ext>
                </a:extLst>
              </a:tr>
            </a:tbl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9B3FE07-44B1-34E4-BC18-C1115D48B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E119-4A9E-4945-B7C0-8B3FC950E007}" type="datetime1">
              <a:rPr lang="en-GB" smtClean="0"/>
              <a:t>19/12/2024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E98A6C-290F-D4CF-7572-D55C1AEA7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0726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magnetic design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257077-12FE-308A-AEA7-4652A0571A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74"/>
          <a:stretch/>
        </p:blipFill>
        <p:spPr>
          <a:xfrm>
            <a:off x="486575" y="1465717"/>
            <a:ext cx="5063325" cy="42624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08CA35-EA41-B166-6938-EF9F413F29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96" b="349"/>
          <a:stretch/>
        </p:blipFill>
        <p:spPr>
          <a:xfrm>
            <a:off x="6223002" y="1322877"/>
            <a:ext cx="5482423" cy="4548129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65F0FA-BFD9-CA0F-7788-9D1366FA0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7383-6045-4A74-96B3-5765631AC71E}" type="datetime1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50E68-86C4-33A4-E886-C76947D27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62571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magnetic design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C2A988-8B7A-E472-32D7-9A1943A68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914" y="1214250"/>
            <a:ext cx="4599655" cy="4429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C10438-5C02-A05B-9161-674D7105F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3193" y="1865350"/>
            <a:ext cx="5133893" cy="38893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1AA2D6-7252-2E4B-2344-C83D26178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99987-96A9-4FD1-BE01-7BCEA50136FF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04F8A-EDC0-73D5-D96B-8426A2144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6917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26C30A-B728-2562-4BCC-C97E23772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BB23B2BF-5FE4-6696-BD25-73776EA5698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r>
              <a:rPr lang="en-US" sz="4000" dirty="0">
                <a:latin typeface="+mn-lt"/>
              </a:rPr>
              <a:t>BOND Double Aperture</a:t>
            </a:r>
          </a:p>
          <a:p>
            <a:pPr algn="ctr"/>
            <a:r>
              <a:rPr lang="en-US" sz="4000" dirty="0">
                <a:latin typeface="+mn-lt"/>
              </a:rPr>
              <a:t>2D Mechanical model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EA1C20-96B9-2EE1-9CB0-13D023803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5B40F-0252-4EA0-B76E-97A66186753C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DAE428-D7E3-9B67-F277-B84BFCD0E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1809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5F63D-63C9-3C37-5C67-CFC27FFCB9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diagram of a basketball court&#10;&#10;Description automatically generated">
            <a:extLst>
              <a:ext uri="{FF2B5EF4-FFF2-40B4-BE49-F238E27FC236}">
                <a16:creationId xmlns:a16="http://schemas.microsoft.com/office/drawing/2014/main" id="{59DECC6E-58AB-CCF3-25B8-5534B57946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32"/>
          <a:stretch/>
        </p:blipFill>
        <p:spPr>
          <a:xfrm>
            <a:off x="6652977" y="1507344"/>
            <a:ext cx="5229101" cy="4390791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1B76DBA5-191E-86E3-3DAD-2D8CD37B4DB3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mechanical model</a:t>
            </a:r>
          </a:p>
          <a:p>
            <a:r>
              <a:rPr lang="en-US" sz="2400" dirty="0">
                <a:latin typeface="+mn-lt"/>
              </a:rPr>
              <a:t>Mesh, contacts and symmetries</a:t>
            </a:r>
            <a:endParaRPr lang="en-CH" sz="2400" dirty="0">
              <a:latin typeface="+mn-lt"/>
            </a:endParaRPr>
          </a:p>
        </p:txBody>
      </p:sp>
      <p:pic>
        <p:nvPicPr>
          <p:cNvPr id="2" name="Picture 1" descr="A blue and red circular object with a hole in the middle&#10;&#10;Description automatically generated with medium confidence">
            <a:extLst>
              <a:ext uri="{FF2B5EF4-FFF2-40B4-BE49-F238E27FC236}">
                <a16:creationId xmlns:a16="http://schemas.microsoft.com/office/drawing/2014/main" id="{CEA254A1-5082-3F79-A2FF-E9924990E41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725" y="1507344"/>
            <a:ext cx="5898578" cy="4436256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3C7F6E9-964A-7F16-00A6-B9B56E8B0996}"/>
              </a:ext>
            </a:extLst>
          </p:cNvPr>
          <p:cNvGrpSpPr/>
          <p:nvPr/>
        </p:nvGrpSpPr>
        <p:grpSpPr>
          <a:xfrm>
            <a:off x="5478207" y="1562829"/>
            <a:ext cx="1743073" cy="1388994"/>
            <a:chOff x="5108577" y="1806064"/>
            <a:chExt cx="1743073" cy="138899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027469D-2769-49D8-A130-A0A9001F2A39}"/>
                </a:ext>
              </a:extLst>
            </p:cNvPr>
            <p:cNvSpPr/>
            <p:nvPr/>
          </p:nvSpPr>
          <p:spPr>
            <a:xfrm>
              <a:off x="5108577" y="1807072"/>
              <a:ext cx="1743073" cy="13879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C1549B9-83DD-01C8-FD19-D459AD32CA4A}"/>
                </a:ext>
              </a:extLst>
            </p:cNvPr>
            <p:cNvGrpSpPr/>
            <p:nvPr/>
          </p:nvGrpSpPr>
          <p:grpSpPr>
            <a:xfrm>
              <a:off x="5258242" y="1806064"/>
              <a:ext cx="1543953" cy="1294658"/>
              <a:chOff x="2633412" y="4814950"/>
              <a:chExt cx="1691957" cy="1621140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F5FCC719-7063-5C50-8E4B-6882396CF6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3412" y="5365102"/>
                <a:ext cx="447869" cy="0"/>
              </a:xfrm>
              <a:prstGeom prst="line">
                <a:avLst/>
              </a:prstGeom>
              <a:ln w="28575">
                <a:solidFill>
                  <a:srgbClr val="9CFF9C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CCB770A2-58CF-DC76-2033-A4C833DBD6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3412" y="6263950"/>
                <a:ext cx="447869" cy="0"/>
              </a:xfrm>
              <a:prstGeom prst="line">
                <a:avLst/>
              </a:prstGeom>
              <a:ln w="28575">
                <a:solidFill>
                  <a:srgbClr val="ACFFFF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B0AC061-AEE3-2B5F-4B02-EFB4E5F54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3412" y="5031422"/>
                <a:ext cx="447869" cy="0"/>
              </a:xfrm>
              <a:prstGeom prst="line">
                <a:avLst/>
              </a:prstGeom>
              <a:ln w="28575">
                <a:solidFill>
                  <a:srgbClr val="FF3F3F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66A8DF2-FAB3-FDB5-78A6-029E257CA6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3412" y="5663798"/>
                <a:ext cx="447869" cy="0"/>
              </a:xfrm>
              <a:prstGeom prst="line">
                <a:avLst/>
              </a:prstGeom>
              <a:ln w="28575">
                <a:solidFill>
                  <a:srgbClr val="6ECAFF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43459D4-171B-E6F6-110E-6E8077C9E8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33412" y="5968482"/>
                <a:ext cx="447869" cy="0"/>
              </a:xfrm>
              <a:prstGeom prst="line">
                <a:avLst/>
              </a:prstGeom>
              <a:ln w="28575">
                <a:solidFill>
                  <a:srgbClr val="2222FF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2">
                <a:extLst>
                  <a:ext uri="{FF2B5EF4-FFF2-40B4-BE49-F238E27FC236}">
                    <a16:creationId xmlns:a16="http://schemas.microsoft.com/office/drawing/2014/main" id="{4A2401C4-F91F-8309-29E4-9FD3670B7342}"/>
                  </a:ext>
                </a:extLst>
              </p:cNvPr>
              <p:cNvSpPr txBox="1"/>
              <p:nvPr/>
            </p:nvSpPr>
            <p:spPr>
              <a:xfrm>
                <a:off x="3141939" y="4814950"/>
                <a:ext cx="818957" cy="3853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bonded</a:t>
                </a:r>
              </a:p>
            </p:txBody>
          </p:sp>
          <p:sp>
            <p:nvSpPr>
              <p:cNvPr id="13" name="TextBox 13">
                <a:extLst>
                  <a:ext uri="{FF2B5EF4-FFF2-40B4-BE49-F238E27FC236}">
                    <a16:creationId xmlns:a16="http://schemas.microsoft.com/office/drawing/2014/main" id="{AA32981C-53BD-4D11-5CCD-933C4292CCF7}"/>
                  </a:ext>
                </a:extLst>
              </p:cNvPr>
              <p:cNvSpPr txBox="1"/>
              <p:nvPr/>
            </p:nvSpPr>
            <p:spPr>
              <a:xfrm>
                <a:off x="3141939" y="5148622"/>
                <a:ext cx="717072" cy="3853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sliding</a:t>
                </a:r>
              </a:p>
            </p:txBody>
          </p:sp>
          <p:sp>
            <p:nvSpPr>
              <p:cNvPr id="14" name="TextBox 14">
                <a:extLst>
                  <a:ext uri="{FF2B5EF4-FFF2-40B4-BE49-F238E27FC236}">
                    <a16:creationId xmlns:a16="http://schemas.microsoft.com/office/drawing/2014/main" id="{78B085CE-2E20-6DD4-994A-50EA103A9153}"/>
                  </a:ext>
                </a:extLst>
              </p:cNvPr>
              <p:cNvSpPr txBox="1"/>
              <p:nvPr/>
            </p:nvSpPr>
            <p:spPr>
              <a:xfrm>
                <a:off x="3141937" y="5447325"/>
                <a:ext cx="1183432" cy="3853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interference</a:t>
                </a:r>
              </a:p>
            </p:txBody>
          </p:sp>
          <p:sp>
            <p:nvSpPr>
              <p:cNvPr id="15" name="TextBox 15">
                <a:extLst>
                  <a:ext uri="{FF2B5EF4-FFF2-40B4-BE49-F238E27FC236}">
                    <a16:creationId xmlns:a16="http://schemas.microsoft.com/office/drawing/2014/main" id="{CA619894-669E-0CD0-F4FA-9245AAF200BE}"/>
                  </a:ext>
                </a:extLst>
              </p:cNvPr>
              <p:cNvSpPr txBox="1"/>
              <p:nvPr/>
            </p:nvSpPr>
            <p:spPr>
              <a:xfrm>
                <a:off x="3141937" y="5752000"/>
                <a:ext cx="841935" cy="3853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coupled</a:t>
                </a:r>
              </a:p>
            </p:txBody>
          </p:sp>
          <p:sp>
            <p:nvSpPr>
              <p:cNvPr id="16" name="TextBox 16">
                <a:extLst>
                  <a:ext uri="{FF2B5EF4-FFF2-40B4-BE49-F238E27FC236}">
                    <a16:creationId xmlns:a16="http://schemas.microsoft.com/office/drawing/2014/main" id="{3638B8C2-539F-C1EC-603A-3D8B24340A27}"/>
                  </a:ext>
                </a:extLst>
              </p:cNvPr>
              <p:cNvSpPr txBox="1"/>
              <p:nvPr/>
            </p:nvSpPr>
            <p:spPr>
              <a:xfrm>
                <a:off x="3141937" y="6050699"/>
                <a:ext cx="1001512" cy="3853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/>
                  <a:t>symmetry</a:t>
                </a:r>
              </a:p>
            </p:txBody>
          </p:sp>
        </p:grpSp>
      </p:grp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D75CC5C0-8BFF-A3F1-0882-0F8F6587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E04BC-19E0-4432-BB86-16986A6DD90D}" type="datetime1">
              <a:rPr lang="en-GB" smtClean="0"/>
              <a:t>19/12/2024</a:t>
            </a:fld>
            <a:endParaRPr lang="en-GB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3AE5208B-44E5-A6E3-982C-F118F50D8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08846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F5358-57A7-C953-3A7D-4AA319D90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ainbow colored diagram of a field&#10;&#10;Description automatically generated with medium confidence">
            <a:extLst>
              <a:ext uri="{FF2B5EF4-FFF2-40B4-BE49-F238E27FC236}">
                <a16:creationId xmlns:a16="http://schemas.microsoft.com/office/drawing/2014/main" id="{AEEF2BE9-E1C8-2AAB-D51B-2E318ABEEE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435" y="3031067"/>
            <a:ext cx="3590449" cy="2700338"/>
          </a:xfrm>
          <a:prstGeom prst="rect">
            <a:avLst/>
          </a:prstGeom>
        </p:spPr>
      </p:pic>
      <p:pic>
        <p:nvPicPr>
          <p:cNvPr id="17" name="Picture 16" descr="A rainbow colored elephant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35450288-5FAB-2C27-4142-1E321CE6C8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01" y="3031067"/>
            <a:ext cx="3590449" cy="2700338"/>
          </a:xfrm>
          <a:prstGeom prst="rect">
            <a:avLst/>
          </a:prstGeom>
        </p:spPr>
      </p:pic>
      <p:pic>
        <p:nvPicPr>
          <p:cNvPr id="20" name="Picture 19" descr="A diagram of a rainbow colored object&#10;&#10;Description automatically generated with medium confidence">
            <a:extLst>
              <a:ext uri="{FF2B5EF4-FFF2-40B4-BE49-F238E27FC236}">
                <a16:creationId xmlns:a16="http://schemas.microsoft.com/office/drawing/2014/main" id="{7E046286-9BF4-88FA-FDD8-187A04F38A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34" y="3031067"/>
            <a:ext cx="3590449" cy="27003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ACE2B7-3A8B-E3BB-672A-E7954CA6E6D9}"/>
              </a:ext>
            </a:extLst>
          </p:cNvPr>
          <p:cNvSpPr txBox="1"/>
          <p:nvPr/>
        </p:nvSpPr>
        <p:spPr>
          <a:xfrm>
            <a:off x="227446" y="5775633"/>
            <a:ext cx="347980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Warm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A0327-C4D1-EFE7-39AE-46D6C0EDF3D2}"/>
              </a:ext>
            </a:extLst>
          </p:cNvPr>
          <p:cNvSpPr txBox="1"/>
          <p:nvPr/>
        </p:nvSpPr>
        <p:spPr>
          <a:xfrm>
            <a:off x="4147513" y="5775633"/>
            <a:ext cx="35904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Cold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C021B6-AC4D-E008-A95C-FB6D9DA93432}"/>
              </a:ext>
            </a:extLst>
          </p:cNvPr>
          <p:cNvSpPr txBox="1"/>
          <p:nvPr/>
        </p:nvSpPr>
        <p:spPr>
          <a:xfrm>
            <a:off x="8203048" y="5775633"/>
            <a:ext cx="35904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Field</a:t>
            </a:r>
            <a:endParaRPr lang="en-GB" dirty="0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3C17025F-AEB2-BCE6-1611-7135F822D09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mechanical model</a:t>
            </a:r>
          </a:p>
          <a:p>
            <a:r>
              <a:rPr lang="en-US" sz="2400" dirty="0">
                <a:latin typeface="+mn-lt"/>
              </a:rPr>
              <a:t>Displacement plots</a:t>
            </a:r>
            <a:endParaRPr lang="en-CH" sz="2400" dirty="0">
              <a:latin typeface="+mn-lt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1C0473C-E6FC-0C36-5ECE-902158AF0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44233-E83C-4F3F-A202-ECA7E7DF3878}" type="datetime1">
              <a:rPr lang="en-GB" smtClean="0"/>
              <a:t>19/12/2024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F737CF0-3743-9CCB-04BC-2EDCC1E85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CB0AAB-9BCB-6517-C543-6D5C0115CAD6}"/>
              </a:ext>
            </a:extLst>
          </p:cNvPr>
          <p:cNvSpPr txBox="1"/>
          <p:nvPr/>
        </p:nvSpPr>
        <p:spPr>
          <a:xfrm>
            <a:off x="227446" y="1680609"/>
            <a:ext cx="38016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Horizontal key interference: 	0.8 mm</a:t>
            </a:r>
          </a:p>
          <a:p>
            <a:r>
              <a:rPr lang="en-GB" dirty="0"/>
              <a:t>Vertical key interference: 	0.03 mm</a:t>
            </a:r>
          </a:p>
          <a:p>
            <a:r>
              <a:rPr lang="en-GB" dirty="0"/>
              <a:t>Central key interference: 	0.8 mm</a:t>
            </a:r>
          </a:p>
        </p:txBody>
      </p:sp>
      <p:pic>
        <p:nvPicPr>
          <p:cNvPr id="7" name="Picture 6" descr="A blue and red diagram&#10;&#10;Description automatically generated">
            <a:extLst>
              <a:ext uri="{FF2B5EF4-FFF2-40B4-BE49-F238E27FC236}">
                <a16:creationId xmlns:a16="http://schemas.microsoft.com/office/drawing/2014/main" id="{959A5D9E-2632-357C-31A5-0DF3327BFC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1" t="4589" r="15628" b="4540"/>
          <a:stretch/>
        </p:blipFill>
        <p:spPr>
          <a:xfrm>
            <a:off x="10887074" y="143960"/>
            <a:ext cx="1077479" cy="107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05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endParaRPr lang="en-US" sz="4000" dirty="0">
              <a:latin typeface="+mn-lt"/>
            </a:endParaRPr>
          </a:p>
          <a:p>
            <a:pPr algn="ctr"/>
            <a:r>
              <a:rPr lang="en-US" sz="4000" dirty="0">
                <a:latin typeface="+mn-lt"/>
              </a:rPr>
              <a:t>BOND Single Aperture</a:t>
            </a:r>
          </a:p>
          <a:p>
            <a:pPr algn="ctr"/>
            <a:r>
              <a:rPr lang="en-US" sz="4000" dirty="0">
                <a:latin typeface="+mn-lt"/>
              </a:rPr>
              <a:t>Baseline - Magnetic Design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6231B9-8A55-A4B2-B07C-B6143941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3AE9C-029D-47A0-A0B6-A918A7142022}" type="datetime1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844D8-B4B8-6D9F-9E9E-0CDC934A7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58729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BE25C-4D3C-5347-CEB9-998C9706D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B67A6DC-3647-88C3-88EC-D41F92585AEE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mechanical model</a:t>
            </a:r>
          </a:p>
          <a:p>
            <a:r>
              <a:rPr lang="en-US" sz="2400" dirty="0">
                <a:latin typeface="+mn-lt"/>
              </a:rPr>
              <a:t>Coil equivalent stress</a:t>
            </a:r>
            <a:endParaRPr lang="en-CH" sz="2400" dirty="0">
              <a:latin typeface="+mn-lt"/>
            </a:endParaRPr>
          </a:p>
        </p:txBody>
      </p:sp>
      <p:pic>
        <p:nvPicPr>
          <p:cNvPr id="25" name="Picture 2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56550DD-8C94-D9B4-648D-6391845DC2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46" y="3069758"/>
            <a:ext cx="3495815" cy="2629165"/>
          </a:xfrm>
          <a:prstGeom prst="rect">
            <a:avLst/>
          </a:prstGeom>
        </p:spPr>
      </p:pic>
      <p:pic>
        <p:nvPicPr>
          <p:cNvPr id="26" name="Picture 2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FE6FAAE-BEF6-33BA-2086-B24C825B10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048" y="2998585"/>
            <a:ext cx="3590449" cy="2700338"/>
          </a:xfrm>
          <a:prstGeom prst="rect">
            <a:avLst/>
          </a:prstGeom>
        </p:spPr>
      </p:pic>
      <p:pic>
        <p:nvPicPr>
          <p:cNvPr id="27" name="Picture 2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86E4488-2DEA-DA23-7BED-DA313095C5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512" y="2998585"/>
            <a:ext cx="3590449" cy="270033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0B5DD8E-6AF5-2641-1A55-A070BA9248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2725" y="680421"/>
            <a:ext cx="2945459" cy="2241454"/>
          </a:xfrm>
          <a:prstGeom prst="rect">
            <a:avLst/>
          </a:prstGeom>
        </p:spPr>
      </p:pic>
      <p:pic>
        <p:nvPicPr>
          <p:cNvPr id="31" name="Picture 30" descr="A blue and red diagram&#10;&#10;Description automatically generated">
            <a:extLst>
              <a:ext uri="{FF2B5EF4-FFF2-40B4-BE49-F238E27FC236}">
                <a16:creationId xmlns:a16="http://schemas.microsoft.com/office/drawing/2014/main" id="{06127CC7-9916-A38F-7080-784373C002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1" t="4589" r="15628" b="4540"/>
          <a:stretch/>
        </p:blipFill>
        <p:spPr>
          <a:xfrm>
            <a:off x="10887074" y="143960"/>
            <a:ext cx="1077479" cy="1072643"/>
          </a:xfrm>
          <a:prstGeom prst="rect">
            <a:avLst/>
          </a:prstGeom>
        </p:spPr>
      </p:pic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095DCEC0-5F37-F535-7CB5-83FAC7686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26D1-61EF-4277-BADD-56B91A645B0D}" type="datetime1">
              <a:rPr lang="en-GB" smtClean="0"/>
              <a:t>19/12/2024</a:t>
            </a:fld>
            <a:endParaRPr lang="en-GB"/>
          </a:p>
        </p:txBody>
      </p:sp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909F7672-F8B0-368B-D5CE-3EBA508A9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D76298D-B8AA-E72F-1577-9156289B4AAB}"/>
              </a:ext>
            </a:extLst>
          </p:cNvPr>
          <p:cNvSpPr txBox="1"/>
          <p:nvPr/>
        </p:nvSpPr>
        <p:spPr>
          <a:xfrm>
            <a:off x="227446" y="5775633"/>
            <a:ext cx="347980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Warm (Peak: 65 MPa)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4A6BB04-686B-28C8-FCA0-CB87D8B566F0}"/>
              </a:ext>
            </a:extLst>
          </p:cNvPr>
          <p:cNvSpPr txBox="1"/>
          <p:nvPr/>
        </p:nvSpPr>
        <p:spPr>
          <a:xfrm>
            <a:off x="4147513" y="5775633"/>
            <a:ext cx="35904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Cold (Peak: 133 MPa)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33E79E-F48C-1CBC-7BA1-289AA909C572}"/>
              </a:ext>
            </a:extLst>
          </p:cNvPr>
          <p:cNvSpPr txBox="1"/>
          <p:nvPr/>
        </p:nvSpPr>
        <p:spPr>
          <a:xfrm>
            <a:off x="8203048" y="5775633"/>
            <a:ext cx="35904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Field (Peak: 150 MPa)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CBE1D5-9CCE-A628-A2C7-A9D6E92E3868}"/>
              </a:ext>
            </a:extLst>
          </p:cNvPr>
          <p:cNvSpPr txBox="1"/>
          <p:nvPr/>
        </p:nvSpPr>
        <p:spPr>
          <a:xfrm>
            <a:off x="227446" y="1680609"/>
            <a:ext cx="38016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Horizontal key interference: 	0.8 mm</a:t>
            </a:r>
          </a:p>
          <a:p>
            <a:r>
              <a:rPr lang="en-GB" dirty="0"/>
              <a:t>Vertical key interference: 	0.03 mm</a:t>
            </a:r>
          </a:p>
          <a:p>
            <a:r>
              <a:rPr lang="en-GB" dirty="0"/>
              <a:t>Central key interference: 	0.8 mm</a:t>
            </a:r>
          </a:p>
        </p:txBody>
      </p:sp>
    </p:spTree>
    <p:extLst>
      <p:ext uri="{BB962C8B-B14F-4D97-AF65-F5344CB8AC3E}">
        <p14:creationId xmlns:p14="http://schemas.microsoft.com/office/powerpoint/2010/main" val="5910544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52130-5ACB-EFD4-37C6-AC8A527AC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D21CC3F9-F374-E617-01AC-219AAA70D123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mechanical model</a:t>
            </a:r>
          </a:p>
          <a:p>
            <a:r>
              <a:rPr lang="en-US" sz="2400" dirty="0">
                <a:latin typeface="+mn-lt"/>
              </a:rPr>
              <a:t>Stress on structural parts</a:t>
            </a:r>
            <a:endParaRPr lang="en-CH" sz="2400" dirty="0">
              <a:latin typeface="+mn-lt"/>
            </a:endParaRP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953139F-7787-3EBF-F3DF-410FE8C9A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0A48-5102-42F6-A955-84D81A78590A}" type="datetime1">
              <a:rPr lang="en-GB" smtClean="0"/>
              <a:t>19/12/2024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36C4163-FAB2-52B2-4BFD-BD4C9B335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B78DD6C-B1C2-3823-A877-66F300D93361}"/>
              </a:ext>
            </a:extLst>
          </p:cNvPr>
          <p:cNvGrpSpPr/>
          <p:nvPr/>
        </p:nvGrpSpPr>
        <p:grpSpPr>
          <a:xfrm>
            <a:off x="106735" y="1077171"/>
            <a:ext cx="3232583" cy="5098399"/>
            <a:chOff x="106735" y="1077171"/>
            <a:chExt cx="3232583" cy="5098399"/>
          </a:xfrm>
        </p:grpSpPr>
        <p:pic>
          <p:nvPicPr>
            <p:cNvPr id="65" name="Picture 64" descr="A blue and yellow diagram&#10;&#10;Description automatically generated with medium confidence">
              <a:extLst>
                <a:ext uri="{FF2B5EF4-FFF2-40B4-BE49-F238E27FC236}">
                  <a16:creationId xmlns:a16="http://schemas.microsoft.com/office/drawing/2014/main" id="{223116FE-4C83-6B55-EE80-761078292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0554" y="5018282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7" name="Picture 66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41A89CE8-8B64-53B4-F6B2-3D2A937953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0554" y="3704954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9" name="Picture 68" descr="A graph of a heat wave&#10;&#10;Description automatically generated with medium confidence">
              <a:extLst>
                <a:ext uri="{FF2B5EF4-FFF2-40B4-BE49-F238E27FC236}">
                  <a16:creationId xmlns:a16="http://schemas.microsoft.com/office/drawing/2014/main" id="{35B052C0-D4EE-2180-7FFF-DAD8DC9B5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0554" y="2402690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1" name="Picture 70" descr="A blue and white diagram&#10;&#10;Description automatically generated with medium confidence">
              <a:extLst>
                <a:ext uri="{FF2B5EF4-FFF2-40B4-BE49-F238E27FC236}">
                  <a16:creationId xmlns:a16="http://schemas.microsoft.com/office/drawing/2014/main" id="{DF7D7BC9-C45D-74C0-D900-3E86698F13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009" y="1077171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3" name="Picture 72" descr="A diagram of a blue and yellow object with a circle&#10;&#10;Description automatically generated with medium confidence">
              <a:extLst>
                <a:ext uri="{FF2B5EF4-FFF2-40B4-BE49-F238E27FC236}">
                  <a16:creationId xmlns:a16="http://schemas.microsoft.com/office/drawing/2014/main" id="{95ADF7B3-4626-5649-BE79-518F766E8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35" y="5016054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5" name="Picture 74" descr="A blue and yellow rectangular object with a chart&#10;&#10;Description automatically generated with medium confidence">
              <a:extLst>
                <a:ext uri="{FF2B5EF4-FFF2-40B4-BE49-F238E27FC236}">
                  <a16:creationId xmlns:a16="http://schemas.microsoft.com/office/drawing/2014/main" id="{5C2C72D8-770D-48DF-15B3-0650FD22BF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891" y="1097364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7" name="Picture 76" descr="A blue rectangular object with a blue rectangle with a blue rectangle with a blue rectangle with a blue rectangle with a blue rectangle with a blue rectangle with a blue rectangle&#10;&#10;Description automatically generated">
              <a:extLst>
                <a:ext uri="{FF2B5EF4-FFF2-40B4-BE49-F238E27FC236}">
                  <a16:creationId xmlns:a16="http://schemas.microsoft.com/office/drawing/2014/main" id="{B50BB234-C860-C1F2-A977-F66AEFB01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53" y="3704954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9" name="Picture 78" descr="A blue and green number&#10;&#10;Description automatically generated">
              <a:extLst>
                <a:ext uri="{FF2B5EF4-FFF2-40B4-BE49-F238E27FC236}">
                  <a16:creationId xmlns:a16="http://schemas.microsoft.com/office/drawing/2014/main" id="{B8A8C70C-E563-F573-4D3E-6EB219282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53" y="2390347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7E949B2-11A3-B405-9F19-524DCFE4BA63}"/>
              </a:ext>
            </a:extLst>
          </p:cNvPr>
          <p:cNvGrpSpPr/>
          <p:nvPr/>
        </p:nvGrpSpPr>
        <p:grpSpPr>
          <a:xfrm>
            <a:off x="3812506" y="1086125"/>
            <a:ext cx="3257762" cy="5082138"/>
            <a:chOff x="3812506" y="1086125"/>
            <a:chExt cx="3257762" cy="5082138"/>
          </a:xfrm>
        </p:grpSpPr>
        <p:pic>
          <p:nvPicPr>
            <p:cNvPr id="82" name="Picture 81" descr="A blue and green diagram with a circle and a hole&#10;&#10;Description automatically generated with medium confidence">
              <a:extLst>
                <a:ext uri="{FF2B5EF4-FFF2-40B4-BE49-F238E27FC236}">
                  <a16:creationId xmlns:a16="http://schemas.microsoft.com/office/drawing/2014/main" id="{1300115F-75BB-35F8-0E35-5F5F00882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292" y="5009328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4" name="Picture 83" descr="A blue rectangular object with a blue rectangle and a red and green line&#10;&#10;Description automatically generated with medium confidence">
              <a:extLst>
                <a:ext uri="{FF2B5EF4-FFF2-40B4-BE49-F238E27FC236}">
                  <a16:creationId xmlns:a16="http://schemas.microsoft.com/office/drawing/2014/main" id="{35729F4F-2F01-BD33-B5A8-959F022A6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8234" y="1086125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6" name="Picture 85" descr="A blue rectangle with a blue line&#10;&#10;Description automatically generated">
              <a:extLst>
                <a:ext uri="{FF2B5EF4-FFF2-40B4-BE49-F238E27FC236}">
                  <a16:creationId xmlns:a16="http://schemas.microsoft.com/office/drawing/2014/main" id="{72458DC6-2F85-33BD-AB56-CD1FA259B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516" y="3734296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8" name="Picture 87" descr="A blue and green number&#10;&#10;Description automatically generated with medium confidence">
              <a:extLst>
                <a:ext uri="{FF2B5EF4-FFF2-40B4-BE49-F238E27FC236}">
                  <a16:creationId xmlns:a16="http://schemas.microsoft.com/office/drawing/2014/main" id="{A1CB65F3-C5A7-10D6-EE14-ED1F70D4D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516" y="2408271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0" name="Picture 89" descr="A rainbow colored circle with numbers and a chart&#10;&#10;Description automatically generated with medium confidence">
              <a:extLst>
                <a:ext uri="{FF2B5EF4-FFF2-40B4-BE49-F238E27FC236}">
                  <a16:creationId xmlns:a16="http://schemas.microsoft.com/office/drawing/2014/main" id="{D5D05BFB-0383-E0E0-2777-B99A4373F6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3111" y="5010975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2" name="Picture 9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4827D2E8-4B8D-377C-E990-C9E80646D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1504" y="3723874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4" name="Picture 93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68F6890A-B7DB-3FEE-DE88-D5159EA1E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9300" y="2420437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6" name="Picture 95" descr="A diagram of a heat wave&#10;&#10;Description automatically generated with medium confidence">
              <a:extLst>
                <a:ext uri="{FF2B5EF4-FFF2-40B4-BE49-F238E27FC236}">
                  <a16:creationId xmlns:a16="http://schemas.microsoft.com/office/drawing/2014/main" id="{EAAA6E34-6617-9F81-1972-D86174AA4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2506" y="1111022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47BB900-DC5A-AA4E-B04D-6769F8EA20CB}"/>
              </a:ext>
            </a:extLst>
          </p:cNvPr>
          <p:cNvGrpSpPr/>
          <p:nvPr/>
        </p:nvGrpSpPr>
        <p:grpSpPr>
          <a:xfrm>
            <a:off x="7551849" y="1067829"/>
            <a:ext cx="3244492" cy="5105513"/>
            <a:chOff x="7551849" y="1067829"/>
            <a:chExt cx="3244492" cy="5105513"/>
          </a:xfrm>
        </p:grpSpPr>
        <p:pic>
          <p:nvPicPr>
            <p:cNvPr id="99" name="Picture 98" descr="A blue and green number&#10;&#10;Description automatically generated with medium confidence">
              <a:extLst>
                <a:ext uri="{FF2B5EF4-FFF2-40B4-BE49-F238E27FC236}">
                  <a16:creationId xmlns:a16="http://schemas.microsoft.com/office/drawing/2014/main" id="{450FA621-A598-DCD9-7B29-20574065B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409" y="2360917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1" name="Picture 100" descr="A rainbow colored circle with numbers and text&#10;&#10;Description automatically generated with medium confidence">
              <a:extLst>
                <a:ext uri="{FF2B5EF4-FFF2-40B4-BE49-F238E27FC236}">
                  <a16:creationId xmlns:a16="http://schemas.microsoft.com/office/drawing/2014/main" id="{B01AB9F8-E182-F351-3491-BB6806498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7577" y="5001691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3" name="Picture 102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4F42573C-2BF9-3420-FA70-3DA0EBBA2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7577" y="3704954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5" name="Picture 104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527B5775-B70C-DFA2-6D1C-0C9DDB250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7577" y="2366746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7" name="Picture 106" descr="A diagram of a heat wave&#10;&#10;Description automatically generated with medium confidence">
              <a:extLst>
                <a:ext uri="{FF2B5EF4-FFF2-40B4-BE49-F238E27FC236}">
                  <a16:creationId xmlns:a16="http://schemas.microsoft.com/office/drawing/2014/main" id="{BA84F082-7FF2-7E6E-2BF9-6B45D28F0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409" y="1086125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9" name="Picture 108" descr="A diagram of a blue object with a circle and a hole&#10;&#10;Description automatically generated">
              <a:extLst>
                <a:ext uri="{FF2B5EF4-FFF2-40B4-BE49-F238E27FC236}">
                  <a16:creationId xmlns:a16="http://schemas.microsoft.com/office/drawing/2014/main" id="{122CFBC8-AC8A-21D4-CAC1-FDA5D8613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8635" y="5016054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1" name="Picture 110" descr="A blue rectangular object with a blu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863AFFF-2BD3-1004-A089-4C9B7F4C4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7577" y="1067829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3" name="Picture 112" descr="A blue rectangle with a number of blue dots&#10;&#10;Description automatically generated">
              <a:extLst>
                <a:ext uri="{FF2B5EF4-FFF2-40B4-BE49-F238E27FC236}">
                  <a16:creationId xmlns:a16="http://schemas.microsoft.com/office/drawing/2014/main" id="{164C5C90-7033-7DD6-28C1-3301435E6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1849" y="3712865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15" name="Picture 114" descr="A blue and red diagram&#10;&#10;Description automatically generated">
            <a:extLst>
              <a:ext uri="{FF2B5EF4-FFF2-40B4-BE49-F238E27FC236}">
                <a16:creationId xmlns:a16="http://schemas.microsoft.com/office/drawing/2014/main" id="{276F54C7-4B50-C913-0C0F-247DCAACC9B4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1" t="4589" r="15628" b="4540"/>
          <a:stretch/>
        </p:blipFill>
        <p:spPr>
          <a:xfrm>
            <a:off x="10887074" y="143960"/>
            <a:ext cx="1077479" cy="107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0730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5FCCF-D574-4E5E-4E3E-660E4959B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circle with red and white lines&#10;&#10;Description automatically generated">
            <a:extLst>
              <a:ext uri="{FF2B5EF4-FFF2-40B4-BE49-F238E27FC236}">
                <a16:creationId xmlns:a16="http://schemas.microsoft.com/office/drawing/2014/main" id="{5A43502D-CF1F-2383-C5D0-2328E24710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9" r="16055"/>
          <a:stretch/>
        </p:blipFill>
        <p:spPr>
          <a:xfrm>
            <a:off x="163621" y="1611668"/>
            <a:ext cx="3291840" cy="3634662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91A2482D-AB67-ED5A-9DA1-3DFBB74EE2D9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mechanical model</a:t>
            </a:r>
          </a:p>
          <a:p>
            <a:r>
              <a:rPr lang="en-US" sz="2400" dirty="0">
                <a:latin typeface="+mn-lt"/>
              </a:rPr>
              <a:t>Coil equivalent stress</a:t>
            </a:r>
            <a:endParaRPr lang="en-CH" sz="2400" dirty="0">
              <a:latin typeface="+mn-lt"/>
            </a:endParaRPr>
          </a:p>
        </p:txBody>
      </p:sp>
      <p:pic>
        <p:nvPicPr>
          <p:cNvPr id="5" name="Picture 4" descr="A blue circle with red and white squares&#10;&#10;Description automatically generated">
            <a:extLst>
              <a:ext uri="{FF2B5EF4-FFF2-40B4-BE49-F238E27FC236}">
                <a16:creationId xmlns:a16="http://schemas.microsoft.com/office/drawing/2014/main" id="{501A7296-AEBC-48D8-D02E-2E9593A6E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3" r="16225"/>
          <a:stretch/>
        </p:blipFill>
        <p:spPr>
          <a:xfrm>
            <a:off x="8645099" y="1554767"/>
            <a:ext cx="3383280" cy="374846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9117005-B4E1-6927-C699-CCB4D1A9D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805B-3E5D-4B09-AB6B-5BABF25CA21C}" type="datetime1">
              <a:rPr lang="en-GB" smtClean="0"/>
              <a:t>19/12/2024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63168AF-2D5E-763C-01C5-368FFBB5B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1862695-F5CD-53F7-2B04-A52F65D0900C}"/>
              </a:ext>
            </a:extLst>
          </p:cNvPr>
          <p:cNvSpPr txBox="1">
            <a:spLocks/>
          </p:cNvSpPr>
          <p:nvPr/>
        </p:nvSpPr>
        <p:spPr>
          <a:xfrm>
            <a:off x="3700681" y="1554767"/>
            <a:ext cx="5338543" cy="4005947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 defTabSz="257169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Interference (0.8 mm) already high</a:t>
            </a:r>
          </a:p>
          <a:p>
            <a:pPr marL="457200" indent="-457200" algn="just" defTabSz="257169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Not enough contribution from the shell at cooling</a:t>
            </a:r>
          </a:p>
          <a:p>
            <a:pPr marL="457200" indent="-457200" algn="just" defTabSz="257169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Need for a thicker shell</a:t>
            </a:r>
          </a:p>
          <a:p>
            <a:pPr marL="457200" indent="-457200" algn="just" defTabSz="257169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prstClr val="black">
                    <a:lumMod val="95000"/>
                    <a:lumOff val="5000"/>
                  </a:prstClr>
                </a:solidFill>
              </a:rPr>
              <a:t>Iron becomes the limiting factor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986A7F-C5C0-C5FB-3FB9-1FEDFD0737BA}"/>
              </a:ext>
            </a:extLst>
          </p:cNvPr>
          <p:cNvSpPr txBox="1"/>
          <p:nvPr/>
        </p:nvSpPr>
        <p:spPr>
          <a:xfrm>
            <a:off x="1107265" y="5266481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Shell: 50 mm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3531A2-79EE-837B-107F-D9B08086D057}"/>
              </a:ext>
            </a:extLst>
          </p:cNvPr>
          <p:cNvSpPr txBox="1"/>
          <p:nvPr/>
        </p:nvSpPr>
        <p:spPr>
          <a:xfrm>
            <a:off x="9680183" y="5266481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Shell: 80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0841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64FA55-1FE4-4CA6-C3AF-AB1E76912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4E476BB-B343-9021-55AE-B3F98C091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799" y="639811"/>
            <a:ext cx="2865383" cy="2165161"/>
          </a:xfrm>
          <a:prstGeom prst="rect">
            <a:avLst/>
          </a:prstGeom>
        </p:spPr>
      </p:pic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EA5AFB1-398C-FEE0-C959-D6D754D0D8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99" y="2998585"/>
            <a:ext cx="3590449" cy="2700338"/>
          </a:xfrm>
          <a:prstGeom prst="rect">
            <a:avLst/>
          </a:prstGeom>
        </p:spPr>
      </p:pic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6222F44-3D07-4FF5-780B-8015240C72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184" y="2998585"/>
            <a:ext cx="3590449" cy="2700338"/>
          </a:xfrm>
          <a:prstGeom prst="rect">
            <a:avLst/>
          </a:prstGeom>
        </p:spPr>
      </p:pic>
      <p:pic>
        <p:nvPicPr>
          <p:cNvPr id="10" name="Picture 9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F63F9FF-19BB-FC0F-B655-44FE511D0D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291" y="2998585"/>
            <a:ext cx="3590449" cy="2700338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F04B9148-3397-0D69-C468-ACD1DECB812C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mechanical model</a:t>
            </a:r>
          </a:p>
          <a:p>
            <a:r>
              <a:rPr lang="en-US" sz="2400" dirty="0">
                <a:latin typeface="+mn-lt"/>
              </a:rPr>
              <a:t>Coil equivalent stress</a:t>
            </a:r>
            <a:endParaRPr lang="en-CH" sz="2400" dirty="0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20BA73-62E4-CAD2-F705-2C18D21D6D50}"/>
              </a:ext>
            </a:extLst>
          </p:cNvPr>
          <p:cNvSpPr txBox="1"/>
          <p:nvPr/>
        </p:nvSpPr>
        <p:spPr>
          <a:xfrm>
            <a:off x="227446" y="5775633"/>
            <a:ext cx="347980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Warm (Peak: 83 MPa)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DD21A8-4CA8-434D-BF17-56328E927470}"/>
              </a:ext>
            </a:extLst>
          </p:cNvPr>
          <p:cNvSpPr txBox="1"/>
          <p:nvPr/>
        </p:nvSpPr>
        <p:spPr>
          <a:xfrm>
            <a:off x="4147513" y="5775633"/>
            <a:ext cx="35904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Cold (Peak: 152 MPa)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BE56B7-1F9F-13DC-53CE-D6921699E285}"/>
              </a:ext>
            </a:extLst>
          </p:cNvPr>
          <p:cNvSpPr txBox="1"/>
          <p:nvPr/>
        </p:nvSpPr>
        <p:spPr>
          <a:xfrm>
            <a:off x="8203048" y="5775633"/>
            <a:ext cx="35904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</a:rPr>
              <a:t>Field (Peak: 162 MPa)</a:t>
            </a:r>
            <a:endParaRPr lang="en-GB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FA8CB08A-D2BD-C9E2-B2D3-62F249265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0A48-5102-42F6-A955-84D81A78590A}" type="datetime1">
              <a:rPr lang="en-GB" smtClean="0"/>
              <a:t>19/12/2024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251BC81-3FF7-C724-3814-2858F6C0C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pic>
        <p:nvPicPr>
          <p:cNvPr id="3" name="Picture 2" descr="A blue and red circular object with a grey circle&#10;&#10;Description automatically generated with medium confidence">
            <a:extLst>
              <a:ext uri="{FF2B5EF4-FFF2-40B4-BE49-F238E27FC236}">
                <a16:creationId xmlns:a16="http://schemas.microsoft.com/office/drawing/2014/main" id="{9470BC5A-D128-8D59-0C0F-EDE4031679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8"/>
          <a:stretch/>
        </p:blipFill>
        <p:spPr>
          <a:xfrm>
            <a:off x="10580666" y="-4152"/>
            <a:ext cx="1611334" cy="12995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163017-CD89-3369-FF6E-3A0EF8099D00}"/>
              </a:ext>
            </a:extLst>
          </p:cNvPr>
          <p:cNvSpPr txBox="1"/>
          <p:nvPr/>
        </p:nvSpPr>
        <p:spPr>
          <a:xfrm>
            <a:off x="227446" y="1680609"/>
            <a:ext cx="38016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Horizontal key interference: 	0.8 mm</a:t>
            </a:r>
          </a:p>
          <a:p>
            <a:r>
              <a:rPr lang="en-GB" dirty="0"/>
              <a:t>Vertical key interference: 	0.03 mm</a:t>
            </a:r>
          </a:p>
          <a:p>
            <a:r>
              <a:rPr lang="en-GB" dirty="0"/>
              <a:t>Central key interference: 	0.8 mm</a:t>
            </a:r>
          </a:p>
        </p:txBody>
      </p:sp>
    </p:spTree>
    <p:extLst>
      <p:ext uri="{BB962C8B-B14F-4D97-AF65-F5344CB8AC3E}">
        <p14:creationId xmlns:p14="http://schemas.microsoft.com/office/powerpoint/2010/main" val="732447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446C44-9927-C35F-CEBF-92317BC58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and red circular object with a grey circle&#10;&#10;Description automatically generated with medium confidence">
            <a:extLst>
              <a:ext uri="{FF2B5EF4-FFF2-40B4-BE49-F238E27FC236}">
                <a16:creationId xmlns:a16="http://schemas.microsoft.com/office/drawing/2014/main" id="{B9B64066-1D18-D121-2741-6E909DA2B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8"/>
          <a:stretch/>
        </p:blipFill>
        <p:spPr>
          <a:xfrm>
            <a:off x="10580666" y="-4152"/>
            <a:ext cx="1611334" cy="1299552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5E262E4A-4861-5C93-8E53-D871CE3CA504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Double – Baseline mechanical model</a:t>
            </a:r>
          </a:p>
          <a:p>
            <a:r>
              <a:rPr lang="en-US" sz="2400" dirty="0">
                <a:latin typeface="+mn-lt"/>
              </a:rPr>
              <a:t>Stress on structural parts</a:t>
            </a:r>
            <a:endParaRPr lang="en-CH" sz="2400" dirty="0">
              <a:latin typeface="+mn-lt"/>
            </a:endParaRP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663694F-8C59-4DB9-7104-5F2F10AC5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0A48-5102-42F6-A955-84D81A78590A}" type="datetime1">
              <a:rPr lang="en-GB" smtClean="0"/>
              <a:t>19/12/2024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18CF5F79-4622-3875-DA67-D2F2B1265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5593B58-A1BD-F576-E50A-4BB04A57BF44}"/>
              </a:ext>
            </a:extLst>
          </p:cNvPr>
          <p:cNvGrpSpPr/>
          <p:nvPr/>
        </p:nvGrpSpPr>
        <p:grpSpPr>
          <a:xfrm>
            <a:off x="112053" y="1082756"/>
            <a:ext cx="3227265" cy="5090586"/>
            <a:chOff x="282139" y="1069504"/>
            <a:chExt cx="3227265" cy="5090586"/>
          </a:xfrm>
        </p:grpSpPr>
        <p:pic>
          <p:nvPicPr>
            <p:cNvPr id="4" name="Picture 3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6C18F97-F339-8AB3-AC9C-11BC055CB7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0640" y="3696120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6" descr="A screenshot of a graph&#10;&#10;Description automatically generated">
              <a:extLst>
                <a:ext uri="{FF2B5EF4-FFF2-40B4-BE49-F238E27FC236}">
                  <a16:creationId xmlns:a16="http://schemas.microsoft.com/office/drawing/2014/main" id="{F17A7FF7-7D79-E924-457D-13913B7EC1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0640" y="2389438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" name="Picture 10" descr="A diagram of a heat wave&#10;&#10;Description automatically generated">
              <a:extLst>
                <a:ext uri="{FF2B5EF4-FFF2-40B4-BE49-F238E27FC236}">
                  <a16:creationId xmlns:a16="http://schemas.microsoft.com/office/drawing/2014/main" id="{4ED8F3AA-4F57-BB0C-80E4-A14487F58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139" y="1069504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Picture 15" descr="A blue and green rainbow colored object with a hole&#10;&#10;Description automatically generated with medium confidence">
              <a:extLst>
                <a:ext uri="{FF2B5EF4-FFF2-40B4-BE49-F238E27FC236}">
                  <a16:creationId xmlns:a16="http://schemas.microsoft.com/office/drawing/2014/main" id="{ECFC69CE-D700-3DE2-47E1-E64FACD26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139" y="5002802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Picture 17" descr="A blue and green rectangular object with a number of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D25778D4-5719-0B45-2BCF-F2BCE85C5E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0640" y="1082756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" name="Picture 19" descr="A blue rectangular object with a rainbow colored line&#10;&#10;Description automatically generated with medium confidence">
              <a:extLst>
                <a:ext uri="{FF2B5EF4-FFF2-40B4-BE49-F238E27FC236}">
                  <a16:creationId xmlns:a16="http://schemas.microsoft.com/office/drawing/2014/main" id="{90F5EE13-65A6-62E5-61DD-95FDD819F76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139" y="3691702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5" name="Picture 24" descr="A blue and green number with a number on it&#10;&#10;Description automatically generated with medium confidence">
              <a:extLst>
                <a:ext uri="{FF2B5EF4-FFF2-40B4-BE49-F238E27FC236}">
                  <a16:creationId xmlns:a16="http://schemas.microsoft.com/office/drawing/2014/main" id="{BD68E722-EB7E-9CAF-F4D7-6D576273A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139" y="2380603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7" name="Picture 26" descr="A blue and green diagram&#10;&#10;Description automatically generated with medium confidence">
              <a:extLst>
                <a:ext uri="{FF2B5EF4-FFF2-40B4-BE49-F238E27FC236}">
                  <a16:creationId xmlns:a16="http://schemas.microsoft.com/office/drawing/2014/main" id="{2FE96CE1-E590-6EAA-8157-81A35A759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0640" y="5002802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03321D3-2FC8-2302-03CC-5047D65767D7}"/>
              </a:ext>
            </a:extLst>
          </p:cNvPr>
          <p:cNvGrpSpPr/>
          <p:nvPr/>
        </p:nvGrpSpPr>
        <p:grpSpPr>
          <a:xfrm>
            <a:off x="3829292" y="1094097"/>
            <a:ext cx="3232583" cy="5079245"/>
            <a:chOff x="4004195" y="1048280"/>
            <a:chExt cx="3232583" cy="5079245"/>
          </a:xfrm>
        </p:grpSpPr>
        <p:pic>
          <p:nvPicPr>
            <p:cNvPr id="43" name="Picture 42" descr="A diagram of a heat wave&#10;&#10;Description automatically generated with medium confidence">
              <a:extLst>
                <a:ext uri="{FF2B5EF4-FFF2-40B4-BE49-F238E27FC236}">
                  <a16:creationId xmlns:a16="http://schemas.microsoft.com/office/drawing/2014/main" id="{7F8CAC44-591C-FAC2-6ECC-C5FF2F1C8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195" y="1082756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9" name="Picture 28" descr="A blue and green diagram with a circle and a circle&#10;&#10;Description automatically generated with medium confidence">
              <a:extLst>
                <a:ext uri="{FF2B5EF4-FFF2-40B4-BE49-F238E27FC236}">
                  <a16:creationId xmlns:a16="http://schemas.microsoft.com/office/drawing/2014/main" id="{82696775-AF4D-7B22-2D87-711D981D5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195" y="4970237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1" name="Picture 30" descr="A blue rectangular object with a number of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B0D5D413-0A95-CB77-E2FB-FED2154A69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8014" y="1048280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3" name="Picture 32" descr="A blue rectangle with a number of colors&#10;&#10;Description automatically generated">
              <a:extLst>
                <a:ext uri="{FF2B5EF4-FFF2-40B4-BE49-F238E27FC236}">
                  <a16:creationId xmlns:a16="http://schemas.microsoft.com/office/drawing/2014/main" id="{228AE764-80EC-4106-0108-2AFD8D0F8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9513" y="3691702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5" name="Picture 34" descr="A blue and green number&#10;&#10;Description automatically generated with medium confidence">
              <a:extLst>
                <a:ext uri="{FF2B5EF4-FFF2-40B4-BE49-F238E27FC236}">
                  <a16:creationId xmlns:a16="http://schemas.microsoft.com/office/drawing/2014/main" id="{22AF35B4-28C0-5379-E795-5A32267B9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9513" y="2374620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7" name="Picture 36" descr="A rainbow colored circle with numbers and letters&#10;&#10;Description automatically generated with medium confidence">
              <a:extLst>
                <a:ext uri="{FF2B5EF4-FFF2-40B4-BE49-F238E27FC236}">
                  <a16:creationId xmlns:a16="http://schemas.microsoft.com/office/drawing/2014/main" id="{2C78B7C1-B93F-3B0A-6574-7D3EC5BE9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8014" y="4970237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9" name="Picture 38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803C5A2E-A644-EB51-F92B-EF1D83D5D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8014" y="3680755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1" name="Picture 40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2AF801F8-DFA0-DC00-9068-8CF477106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8014" y="2380603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CA381F5-C3CD-2668-41AC-E772CA7A64D3}"/>
              </a:ext>
            </a:extLst>
          </p:cNvPr>
          <p:cNvGrpSpPr/>
          <p:nvPr/>
        </p:nvGrpSpPr>
        <p:grpSpPr>
          <a:xfrm>
            <a:off x="7551849" y="1080582"/>
            <a:ext cx="3249369" cy="5092760"/>
            <a:chOff x="7646744" y="1038947"/>
            <a:chExt cx="3249369" cy="5092760"/>
          </a:xfrm>
        </p:grpSpPr>
        <p:pic>
          <p:nvPicPr>
            <p:cNvPr id="45" name="Picture 44" descr="A blue and green number&#10;&#10;Description automatically generated with medium confidence">
              <a:extLst>
                <a:ext uri="{FF2B5EF4-FFF2-40B4-BE49-F238E27FC236}">
                  <a16:creationId xmlns:a16="http://schemas.microsoft.com/office/drawing/2014/main" id="{6810AD4F-3F57-B4AF-E904-ACD855990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6744" y="2331276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7" name="Picture 46" descr="A rainbow colored circle with numbers and text&#10;&#10;Description automatically generated with medium confidence">
              <a:extLst>
                <a:ext uri="{FF2B5EF4-FFF2-40B4-BE49-F238E27FC236}">
                  <a16:creationId xmlns:a16="http://schemas.microsoft.com/office/drawing/2014/main" id="{CF13E7C7-CB0D-61E2-E83D-2859D4A00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7349" y="4960056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9" name="Picture 48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B3540DBB-F101-8164-15D5-36EA3C758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7349" y="3671230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1" name="Picture 50" descr="A screen shot of a graph&#10;&#10;Description automatically generated">
              <a:extLst>
                <a:ext uri="{FF2B5EF4-FFF2-40B4-BE49-F238E27FC236}">
                  <a16:creationId xmlns:a16="http://schemas.microsoft.com/office/drawing/2014/main" id="{8B2E1343-6675-A2A5-DB73-2C704E178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7349" y="2331276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3" name="Picture 52" descr="A diagram of a heat wave&#10;&#10;Description automatically generated with medium confidence">
              <a:extLst>
                <a:ext uri="{FF2B5EF4-FFF2-40B4-BE49-F238E27FC236}">
                  <a16:creationId xmlns:a16="http://schemas.microsoft.com/office/drawing/2014/main" id="{46062C70-64C6-2F26-E847-88D621ACF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6744" y="1048280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5" name="Picture 54" descr="A blue and white diagram with a circle and a hole&#10;&#10;Description automatically generated with medium confidence">
              <a:extLst>
                <a:ext uri="{FF2B5EF4-FFF2-40B4-BE49-F238E27FC236}">
                  <a16:creationId xmlns:a16="http://schemas.microsoft.com/office/drawing/2014/main" id="{139307C8-31BE-0DD7-72A9-90CE80DA3E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6744" y="4974419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8" name="Picture 57" descr="A blue rectangular object with a blu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9B0DDFF9-22E8-855D-6DE8-11873FB34F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7349" y="1038947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0" name="Picture 59" descr="A blue rectangle with a number of colors&#10;&#10;Description automatically generated">
              <a:extLst>
                <a:ext uri="{FF2B5EF4-FFF2-40B4-BE49-F238E27FC236}">
                  <a16:creationId xmlns:a16="http://schemas.microsoft.com/office/drawing/2014/main" id="{4C18BCCD-759A-33E9-E1ED-D9B94A1D7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6744" y="3671230"/>
              <a:ext cx="1538764" cy="11572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92502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73196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94BAF-4606-6A69-A25D-208C9EB57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EAC3F321-76B5-1378-99F0-74B1F9C3443A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Parameters for coil optimization</a:t>
            </a:r>
          </a:p>
          <a:p>
            <a:endParaRPr lang="en-CH" sz="2400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F13D35-3003-879E-FF9F-A6F601A79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428" y="890160"/>
            <a:ext cx="10305143" cy="5077679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8F36818-01C6-C33C-DC5D-13F9D892B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202D-6BC0-44CF-831D-92BFDC413E6D}" type="datetime1">
              <a:rPr lang="en-GB" smtClean="0"/>
              <a:t>19/12/2024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AA59FCA-74AD-F362-E021-3CB62ADA1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78198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Parameters for field homogeneity</a:t>
            </a:r>
          </a:p>
          <a:p>
            <a:endParaRPr lang="en-CH" sz="2400" dirty="0">
              <a:latin typeface="+mn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19A6B2F-BF8E-3AA5-2038-3DFD3C234B69}"/>
              </a:ext>
            </a:extLst>
          </p:cNvPr>
          <p:cNvGrpSpPr/>
          <p:nvPr/>
        </p:nvGrpSpPr>
        <p:grpSpPr>
          <a:xfrm>
            <a:off x="3224770" y="1409386"/>
            <a:ext cx="6124575" cy="4267200"/>
            <a:chOff x="5686425" y="2190750"/>
            <a:chExt cx="6124575" cy="42672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73A2871-6869-CA89-B8A7-547E79FA8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6425" y="2190750"/>
              <a:ext cx="6124575" cy="426720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EB8F21-4326-EBDE-135D-C943ED9458FD}"/>
                </a:ext>
              </a:extLst>
            </p:cNvPr>
            <p:cNvSpPr/>
            <p:nvPr/>
          </p:nvSpPr>
          <p:spPr>
            <a:xfrm>
              <a:off x="7124700" y="3546485"/>
              <a:ext cx="2638425" cy="1177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BA10E6-1B2F-E3E0-FBDA-20B4ADA1B6FF}"/>
                </a:ext>
              </a:extLst>
            </p:cNvPr>
            <p:cNvSpPr/>
            <p:nvPr/>
          </p:nvSpPr>
          <p:spPr>
            <a:xfrm>
              <a:off x="7686675" y="4724400"/>
              <a:ext cx="2076449" cy="11779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41F477B-BC6D-30A7-9B95-D26E32E9E5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96124" y="3507581"/>
              <a:ext cx="2705100" cy="2319337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C3A49E-A1B8-AFF5-76BB-5419E6988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A8CA-5000-4BC4-87B5-1418D99C09C7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9CA96-B00B-4E83-AE44-6BCA2F02E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162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parameters</a:t>
            </a:r>
          </a:p>
          <a:p>
            <a:r>
              <a:rPr lang="en-US" sz="2400" dirty="0">
                <a:latin typeface="+mn-lt"/>
              </a:rPr>
              <a:t>Cable: 44 x 1.1 mm</a:t>
            </a:r>
            <a:endParaRPr lang="en-CH" sz="2400" dirty="0">
              <a:latin typeface="+mn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85B45BE-5CC3-FA3C-BA3B-D32226FBCD88}"/>
              </a:ext>
            </a:extLst>
          </p:cNvPr>
          <p:cNvGraphicFramePr>
            <a:graphicFrameLocks noGrp="1"/>
          </p:cNvGraphicFramePr>
          <p:nvPr/>
        </p:nvGraphicFramePr>
        <p:xfrm>
          <a:off x="481329" y="1690422"/>
          <a:ext cx="4102100" cy="3248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2180">
                  <a:extLst>
                    <a:ext uri="{9D8B030D-6E8A-4147-A177-3AD203B41FA5}">
                      <a16:colId xmlns:a16="http://schemas.microsoft.com/office/drawing/2014/main" val="2278133"/>
                    </a:ext>
                  </a:extLst>
                </a:gridCol>
                <a:gridCol w="667784">
                  <a:extLst>
                    <a:ext uri="{9D8B030D-6E8A-4147-A177-3AD203B41FA5}">
                      <a16:colId xmlns:a16="http://schemas.microsoft.com/office/drawing/2014/main" val="2202486952"/>
                    </a:ext>
                  </a:extLst>
                </a:gridCol>
                <a:gridCol w="992136">
                  <a:extLst>
                    <a:ext uri="{9D8B030D-6E8A-4147-A177-3AD203B41FA5}">
                      <a16:colId xmlns:a16="http://schemas.microsoft.com/office/drawing/2014/main" val="3655410339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Conductor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991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Strand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961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Layout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RRP 162/169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649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Effective filament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(µm)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Jc</a:t>
                      </a:r>
                      <a:r>
                        <a:rPr lang="en-GB" sz="1100" u="none" strike="noStrike" dirty="0">
                          <a:effectLst/>
                        </a:rPr>
                        <a:t> at 4.2 K and 16 T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1200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7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</a:rPr>
                        <a:t>NonCu</a:t>
                      </a:r>
                      <a:r>
                        <a:rPr lang="en-GB" sz="1100" u="none" strike="noStrike" dirty="0">
                          <a:effectLst/>
                        </a:rPr>
                        <a:t> ratio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47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No. of strands in cable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44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712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1.91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908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Bare cable width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26.20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65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thickness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1.99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562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Bare cable width (reacted)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(mm)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26.46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396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Insulation thickness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92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width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26.76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19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Insulated cable thickness (reacted)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2.29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621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Astrand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0.950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36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Asc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0.500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5156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Acu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0.450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004301"/>
                  </a:ext>
                </a:extLst>
              </a:tr>
            </a:tbl>
          </a:graphicData>
        </a:graphic>
      </p:graphicFrame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116D6E20-72E3-1437-BDEB-29F8A715F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D5D0-6EE0-48A7-8F71-E756E9D2EABF}" type="datetime1">
              <a:rPr lang="en-GB" smtClean="0"/>
              <a:t>19/12/2024</a:t>
            </a:fld>
            <a:endParaRPr lang="en-GB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087AAC3C-2923-5288-E196-59230807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0BBD6E3-567A-9004-8DD8-33C9C81441EF}"/>
              </a:ext>
            </a:extLst>
          </p:cNvPr>
          <p:cNvGrpSpPr/>
          <p:nvPr/>
        </p:nvGrpSpPr>
        <p:grpSpPr>
          <a:xfrm>
            <a:off x="5287253" y="1532735"/>
            <a:ext cx="6303242" cy="3563398"/>
            <a:chOff x="5287253" y="1532735"/>
            <a:chExt cx="6303242" cy="356339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87172E4-1841-4FF4-CD6A-4D73C16F7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87253" y="1532735"/>
              <a:ext cx="6144217" cy="3563398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113DB24-A2E7-D917-9EFD-7943E350380A}"/>
                </a:ext>
              </a:extLst>
            </p:cNvPr>
            <p:cNvSpPr txBox="1"/>
            <p:nvPr/>
          </p:nvSpPr>
          <p:spPr>
            <a:xfrm>
              <a:off x="9944738" y="2700305"/>
              <a:ext cx="34176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23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B191188-D6F1-69AA-9236-7229B04DDD6C}"/>
                </a:ext>
              </a:extLst>
            </p:cNvPr>
            <p:cNvSpPr txBox="1"/>
            <p:nvPr/>
          </p:nvSpPr>
          <p:spPr>
            <a:xfrm>
              <a:off x="9773858" y="1975744"/>
              <a:ext cx="34176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29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2EED1E7-269A-9A8B-F93E-0F02EDF13C2A}"/>
                </a:ext>
              </a:extLst>
            </p:cNvPr>
            <p:cNvSpPr txBox="1"/>
            <p:nvPr/>
          </p:nvSpPr>
          <p:spPr>
            <a:xfrm>
              <a:off x="10841704" y="3029267"/>
              <a:ext cx="740908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1.15 mm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0713869-8362-A039-F46B-5BC802AB3F80}"/>
                </a:ext>
              </a:extLst>
            </p:cNvPr>
            <p:cNvSpPr txBox="1"/>
            <p:nvPr/>
          </p:nvSpPr>
          <p:spPr>
            <a:xfrm>
              <a:off x="10841704" y="2278558"/>
              <a:ext cx="662361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0.5 mm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E2F6338-BE34-CF64-0F69-48419A0F7163}"/>
                </a:ext>
              </a:extLst>
            </p:cNvPr>
            <p:cNvSpPr txBox="1"/>
            <p:nvPr/>
          </p:nvSpPr>
          <p:spPr>
            <a:xfrm>
              <a:off x="10806113" y="2049518"/>
              <a:ext cx="7843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Interlayer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983EE1-0277-C4E2-AC96-063216E8E41C}"/>
                </a:ext>
              </a:extLst>
            </p:cNvPr>
            <p:cNvSpPr txBox="1"/>
            <p:nvPr/>
          </p:nvSpPr>
          <p:spPr>
            <a:xfrm>
              <a:off x="10783995" y="2792480"/>
              <a:ext cx="7777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Midplane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DE537CD-6B46-A676-7DEE-E834ADFDAD37}"/>
                </a:ext>
              </a:extLst>
            </p:cNvPr>
            <p:cNvSpPr/>
            <p:nvPr/>
          </p:nvSpPr>
          <p:spPr>
            <a:xfrm>
              <a:off x="7986817" y="2536894"/>
              <a:ext cx="1325880" cy="13258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33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78DD6D8-A579-693E-5F3A-90BBF1803439}"/>
                </a:ext>
              </a:extLst>
            </p:cNvPr>
            <p:cNvSpPr txBox="1"/>
            <p:nvPr/>
          </p:nvSpPr>
          <p:spPr>
            <a:xfrm>
              <a:off x="8287704" y="3175003"/>
              <a:ext cx="74366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50 mm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42872E-2B35-B84D-CEFE-EC2C1FBDB2AE}"/>
                </a:ext>
              </a:extLst>
            </p:cNvPr>
            <p:cNvSpPr txBox="1"/>
            <p:nvPr/>
          </p:nvSpPr>
          <p:spPr>
            <a:xfrm>
              <a:off x="8287705" y="2945963"/>
              <a:ext cx="7436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Aperture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3581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244CC4-048D-77DB-43A5-9F476CC90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570" y="904875"/>
            <a:ext cx="8700860" cy="5048249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127669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parameters</a:t>
            </a:r>
          </a:p>
          <a:p>
            <a:r>
              <a:rPr lang="en-US" sz="2400" dirty="0">
                <a:latin typeface="+mn-lt"/>
              </a:rPr>
              <a:t>Coil dimensions</a:t>
            </a:r>
            <a:endParaRPr lang="en-CH" sz="2400" dirty="0">
              <a:latin typeface="+mn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13E0E6-DB3B-9305-5F76-6A2128A71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BBA40-A96D-4E85-A55E-D3E97B767969}" type="datetime1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D442C7-5C62-1DBC-1D28-114250E0D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831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127669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parameters</a:t>
            </a:r>
          </a:p>
          <a:p>
            <a:r>
              <a:rPr lang="en-US" sz="2400" dirty="0">
                <a:latin typeface="+mn-lt"/>
              </a:rPr>
              <a:t>Iron dimensions</a:t>
            </a:r>
            <a:endParaRPr lang="en-CH" sz="2400" dirty="0">
              <a:latin typeface="+mn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23052AD-8633-256E-E905-54CEDC077651}"/>
              </a:ext>
            </a:extLst>
          </p:cNvPr>
          <p:cNvGrpSpPr/>
          <p:nvPr/>
        </p:nvGrpSpPr>
        <p:grpSpPr>
          <a:xfrm>
            <a:off x="2837792" y="748402"/>
            <a:ext cx="6516415" cy="5361195"/>
            <a:chOff x="2388669" y="769620"/>
            <a:chExt cx="7301522" cy="600712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A4DB58C-219D-E057-84DB-27D83DEA0A81}"/>
                </a:ext>
              </a:extLst>
            </p:cNvPr>
            <p:cNvSpPr/>
            <p:nvPr/>
          </p:nvSpPr>
          <p:spPr>
            <a:xfrm>
              <a:off x="2388669" y="769620"/>
              <a:ext cx="7301522" cy="6007120"/>
            </a:xfrm>
            <a:prstGeom prst="rect">
              <a:avLst/>
            </a:prstGeom>
            <a:solidFill>
              <a:srgbClr val="2E6CA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296E541-B6BB-95B4-BB12-5B12AF22E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t="7816" r="36794"/>
            <a:stretch/>
          </p:blipFill>
          <p:spPr>
            <a:xfrm>
              <a:off x="3101345" y="822960"/>
              <a:ext cx="5928354" cy="5891671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B6C9B621-6ABA-6F85-143B-64F11E0955AD}"/>
                </a:ext>
              </a:extLst>
            </p:cNvPr>
            <p:cNvCxnSpPr>
              <a:cxnSpLocks/>
            </p:cNvCxnSpPr>
            <p:nvPr/>
          </p:nvCxnSpPr>
          <p:spPr>
            <a:xfrm>
              <a:off x="3629025" y="6315075"/>
              <a:ext cx="1676400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59C606C-A7CB-6CF0-1889-5D9ACACE18EA}"/>
                </a:ext>
              </a:extLst>
            </p:cNvPr>
            <p:cNvSpPr txBox="1"/>
            <p:nvPr/>
          </p:nvSpPr>
          <p:spPr>
            <a:xfrm>
              <a:off x="4348837" y="5550753"/>
              <a:ext cx="769105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60.295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E5E0949-4D11-9885-E172-3FE37CB093F7}"/>
                </a:ext>
              </a:extLst>
            </p:cNvPr>
            <p:cNvCxnSpPr>
              <a:cxnSpLocks/>
            </p:cNvCxnSpPr>
            <p:nvPr/>
          </p:nvCxnSpPr>
          <p:spPr>
            <a:xfrm>
              <a:off x="5362575" y="5867400"/>
              <a:ext cx="885825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6B9E8FF-0590-54AC-C15A-9A2B118CD8E4}"/>
                </a:ext>
              </a:extLst>
            </p:cNvPr>
            <p:cNvSpPr txBox="1"/>
            <p:nvPr/>
          </p:nvSpPr>
          <p:spPr>
            <a:xfrm>
              <a:off x="5596135" y="5498068"/>
              <a:ext cx="411674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50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A04298D-50DD-2CC7-D42B-CE5B49F6642B}"/>
                </a:ext>
              </a:extLst>
            </p:cNvPr>
            <p:cNvSpPr txBox="1"/>
            <p:nvPr/>
          </p:nvSpPr>
          <p:spPr>
            <a:xfrm>
              <a:off x="4057649" y="3788539"/>
              <a:ext cx="769105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85.295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A608152-E613-3C48-A2EC-9A33D0EF54BD}"/>
                </a:ext>
              </a:extLst>
            </p:cNvPr>
            <p:cNvCxnSpPr>
              <a:cxnSpLocks/>
            </p:cNvCxnSpPr>
            <p:nvPr/>
          </p:nvCxnSpPr>
          <p:spPr>
            <a:xfrm>
              <a:off x="3574674" y="4157871"/>
              <a:ext cx="1676400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6E2C4C9-54DE-1230-480A-752FF62B66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4186" y="3606633"/>
              <a:ext cx="0" cy="2590451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99F81CC-F51A-8AFD-A394-9A373ECE6BD9}"/>
                </a:ext>
              </a:extLst>
            </p:cNvPr>
            <p:cNvSpPr txBox="1"/>
            <p:nvPr/>
          </p:nvSpPr>
          <p:spPr>
            <a:xfrm>
              <a:off x="2921887" y="4700628"/>
              <a:ext cx="514054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135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8AE80F1-53CB-C8E2-0373-A226127908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2011" y="5103089"/>
              <a:ext cx="0" cy="1093995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7C3C5F1-093B-1B11-7FF7-C8036824E285}"/>
                </a:ext>
              </a:extLst>
            </p:cNvPr>
            <p:cNvSpPr txBox="1"/>
            <p:nvPr/>
          </p:nvSpPr>
          <p:spPr>
            <a:xfrm>
              <a:off x="4220374" y="5941589"/>
              <a:ext cx="666726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87.92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F25BA9B-E977-F483-55C5-24D0DB2510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4193" y="3429000"/>
              <a:ext cx="309433" cy="177633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9C970A4-D4A6-0BCD-6FF0-8E1ACA88423F}"/>
                </a:ext>
              </a:extLst>
            </p:cNvPr>
            <p:cNvSpPr txBox="1"/>
            <p:nvPr/>
          </p:nvSpPr>
          <p:spPr>
            <a:xfrm>
              <a:off x="6663626" y="3180663"/>
              <a:ext cx="621822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R=20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F323A30-611A-702C-F7B1-667AE7FA9E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6243" y="2397767"/>
              <a:ext cx="309433" cy="177633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BF240C4-B0E8-C89C-BB97-A95E7A0ECD34}"/>
                </a:ext>
              </a:extLst>
            </p:cNvPr>
            <p:cNvSpPr txBox="1"/>
            <p:nvPr/>
          </p:nvSpPr>
          <p:spPr>
            <a:xfrm>
              <a:off x="7825676" y="2149430"/>
              <a:ext cx="724202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R=270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44E5007-F094-4594-EB1C-9D7F7522C2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57124" y="1945179"/>
              <a:ext cx="309433" cy="177633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BAFD5E-5F42-994D-ADD7-BBA8B670C12A}"/>
                </a:ext>
              </a:extLst>
            </p:cNvPr>
            <p:cNvSpPr txBox="1"/>
            <p:nvPr/>
          </p:nvSpPr>
          <p:spPr>
            <a:xfrm>
              <a:off x="5266557" y="1696842"/>
              <a:ext cx="621822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R=24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4398A4F-81EA-6D39-306F-1186E2E8D147}"/>
                </a:ext>
              </a:extLst>
            </p:cNvPr>
            <p:cNvSpPr txBox="1"/>
            <p:nvPr/>
          </p:nvSpPr>
          <p:spPr>
            <a:xfrm>
              <a:off x="4076755" y="2102379"/>
              <a:ext cx="814008" cy="5862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X0: 45</a:t>
              </a:r>
              <a:br>
                <a:rPr lang="en-US" sz="1400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Y0: 195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6FE0A07-CCA4-948E-C95B-96BF33126B5E}"/>
                </a:ext>
              </a:extLst>
            </p:cNvPr>
            <p:cNvSpPr txBox="1"/>
            <p:nvPr/>
          </p:nvSpPr>
          <p:spPr>
            <a:xfrm>
              <a:off x="4667873" y="6407408"/>
              <a:ext cx="769105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142.92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62809F8-6EFF-7028-7B6C-11B97B46F2D9}"/>
                </a:ext>
              </a:extLst>
            </p:cNvPr>
            <p:cNvCxnSpPr>
              <a:cxnSpLocks/>
            </p:cNvCxnSpPr>
            <p:nvPr/>
          </p:nvCxnSpPr>
          <p:spPr>
            <a:xfrm>
              <a:off x="3629025" y="6466000"/>
              <a:ext cx="2831848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F478A3E-02DA-E085-F50E-468047278F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42747" y="3482340"/>
              <a:ext cx="0" cy="2714744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E19E8F9-F16B-796F-946E-935B93648D46}"/>
                </a:ext>
              </a:extLst>
            </p:cNvPr>
            <p:cNvSpPr txBox="1"/>
            <p:nvPr/>
          </p:nvSpPr>
          <p:spPr>
            <a:xfrm>
              <a:off x="2388670" y="4712386"/>
              <a:ext cx="514054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140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7815500-B8C6-C514-C9FC-E79A470FBA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30676" y="4700628"/>
              <a:ext cx="0" cy="463406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51F4042-FB72-C04E-A514-6FA5713A8BA4}"/>
                </a:ext>
              </a:extLst>
            </p:cNvPr>
            <p:cNvSpPr txBox="1"/>
            <p:nvPr/>
          </p:nvSpPr>
          <p:spPr>
            <a:xfrm>
              <a:off x="3475858" y="4789393"/>
              <a:ext cx="411674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20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F076CBD-7F22-6260-E8E9-F64E5D1390F4}"/>
                </a:ext>
              </a:extLst>
            </p:cNvPr>
            <p:cNvCxnSpPr>
              <a:cxnSpLocks/>
            </p:cNvCxnSpPr>
            <p:nvPr/>
          </p:nvCxnSpPr>
          <p:spPr>
            <a:xfrm>
              <a:off x="3612262" y="4549671"/>
              <a:ext cx="316801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E6C5E82-DFDD-BEA6-CEFF-22B449F8522E}"/>
                </a:ext>
              </a:extLst>
            </p:cNvPr>
            <p:cNvSpPr txBox="1"/>
            <p:nvPr/>
          </p:nvSpPr>
          <p:spPr>
            <a:xfrm>
              <a:off x="3537337" y="4227281"/>
              <a:ext cx="411674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15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4351163-A9B4-C185-E6CD-F29F8B0B6AE0}"/>
                </a:ext>
              </a:extLst>
            </p:cNvPr>
            <p:cNvCxnSpPr>
              <a:cxnSpLocks/>
            </p:cNvCxnSpPr>
            <p:nvPr/>
          </p:nvCxnSpPr>
          <p:spPr>
            <a:xfrm>
              <a:off x="3969487" y="4544956"/>
              <a:ext cx="379350" cy="0"/>
            </a:xfrm>
            <a:prstGeom prst="straightConnector1">
              <a:avLst/>
            </a:prstGeom>
            <a:ln w="63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51E6ECA-3B23-D0E7-E7F6-2D0505CBD99A}"/>
                </a:ext>
              </a:extLst>
            </p:cNvPr>
            <p:cNvSpPr txBox="1"/>
            <p:nvPr/>
          </p:nvSpPr>
          <p:spPr>
            <a:xfrm>
              <a:off x="3919903" y="4222465"/>
              <a:ext cx="411674" cy="344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2F2586-A8A3-3F6B-E76F-8DDF80CE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B34C-0224-4B4F-B9CC-D410A8E63D47}" type="datetime1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78547-C837-9275-8F99-58B3DDD4D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7096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magnetic design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96532D2-46D5-B61E-F9B3-A126D625E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081388"/>
              </p:ext>
            </p:extLst>
          </p:nvPr>
        </p:nvGraphicFramePr>
        <p:xfrm>
          <a:off x="1150940" y="1123074"/>
          <a:ext cx="4887910" cy="4950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4285">
                  <a:extLst>
                    <a:ext uri="{9D8B030D-6E8A-4147-A177-3AD203B41FA5}">
                      <a16:colId xmlns:a16="http://schemas.microsoft.com/office/drawing/2014/main" val="3793976749"/>
                    </a:ext>
                  </a:extLst>
                </a:gridCol>
                <a:gridCol w="791208">
                  <a:extLst>
                    <a:ext uri="{9D8B030D-6E8A-4147-A177-3AD203B41FA5}">
                      <a16:colId xmlns:a16="http://schemas.microsoft.com/office/drawing/2014/main" val="602866764"/>
                    </a:ext>
                  </a:extLst>
                </a:gridCol>
                <a:gridCol w="942417">
                  <a:extLst>
                    <a:ext uri="{9D8B030D-6E8A-4147-A177-3AD203B41FA5}">
                      <a16:colId xmlns:a16="http://schemas.microsoft.com/office/drawing/2014/main" val="2855982494"/>
                    </a:ext>
                  </a:extLst>
                </a:gridCol>
              </a:tblGrid>
              <a:tr h="1202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Overall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4811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Aperture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41717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14.00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30758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Field integral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 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16.17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66520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Magnetic length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46773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Coil length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1123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Number of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98982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Distance between apertures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63045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Yoke outer diameter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44009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Shell outer diameter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640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762524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Cable data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32457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Material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Nb3Sn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09538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Process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RRP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2204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No. strands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5401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Strand diameter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1.100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90705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Cu/</a:t>
                      </a:r>
                      <a:r>
                        <a:rPr lang="en-GB" sz="1100" u="none" strike="noStrike" dirty="0" err="1">
                          <a:effectLst/>
                        </a:rPr>
                        <a:t>NonCu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41757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RRR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615265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Bare cable thickness (R)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1.99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770085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Bare cable width (R)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26.460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17830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Insulation thick radial (5 Mpa)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0.150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176739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Insulated cable surface</a:t>
                      </a:r>
                      <a:endParaRPr lang="en-GB" sz="11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61.28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308364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Filling factor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0.359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921503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Coil design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5111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Insulated cable surface (one aperture)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12746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13260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Equivalent coil width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56.9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3200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Coil efficiency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 mm / A)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0.00074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71165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N. layers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17625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N. turns/pole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adim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52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068471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Cable length/pole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153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23162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EF8FAA3-2DE6-170B-FB93-839AB8EBDD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838742"/>
              </p:ext>
            </p:extLst>
          </p:nvPr>
        </p:nvGraphicFramePr>
        <p:xfrm>
          <a:off x="6428062" y="781626"/>
          <a:ext cx="4887910" cy="52924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4285">
                  <a:extLst>
                    <a:ext uri="{9D8B030D-6E8A-4147-A177-3AD203B41FA5}">
                      <a16:colId xmlns:a16="http://schemas.microsoft.com/office/drawing/2014/main" val="3251501530"/>
                    </a:ext>
                  </a:extLst>
                </a:gridCol>
                <a:gridCol w="791208">
                  <a:extLst>
                    <a:ext uri="{9D8B030D-6E8A-4147-A177-3AD203B41FA5}">
                      <a16:colId xmlns:a16="http://schemas.microsoft.com/office/drawing/2014/main" val="2713014033"/>
                    </a:ext>
                  </a:extLst>
                </a:gridCol>
                <a:gridCol w="942417">
                  <a:extLst>
                    <a:ext uri="{9D8B030D-6E8A-4147-A177-3AD203B41FA5}">
                      <a16:colId xmlns:a16="http://schemas.microsoft.com/office/drawing/2014/main" val="3400497737"/>
                    </a:ext>
                  </a:extLst>
                </a:gridCol>
              </a:tblGrid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Operational parameters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36246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Current (Inom)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20.255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941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Peak Field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(T)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14.75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31136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current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25.300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107391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current @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(kA)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22.560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90773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field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17.91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56437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Short sample field @ 4.5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16.15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409021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overall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331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1563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strand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484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742964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superconductor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920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90460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</a:rPr>
                        <a:t> fraction @1.9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80.1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131804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Loadline</a:t>
                      </a:r>
                      <a:r>
                        <a:rPr lang="en-GB" sz="1100" u="none" strike="noStrike" dirty="0">
                          <a:effectLst/>
                        </a:rPr>
                        <a:t> fraction @4.5 K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(%)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89.8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92044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Stored energy/m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(MJ/m)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1.030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44153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Inductance/m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mH</a:t>
                      </a:r>
                      <a:r>
                        <a:rPr lang="en-GB" sz="1100" u="none" strike="noStrike" dirty="0">
                          <a:effectLst/>
                        </a:rPr>
                        <a:t>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4.60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791402"/>
                  </a:ext>
                </a:extLst>
              </a:tr>
              <a:tr h="6476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Stored energy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(MJ)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1.45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89379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Field quality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160090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Harmonic b2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(10-4)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475746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Harmonic b3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</a:t>
                      </a:r>
                      <a:r>
                        <a:rPr lang="en-GB" sz="1100" u="none" strike="noStrike" baseline="30000" dirty="0">
                          <a:effectLst/>
                        </a:rPr>
                        <a:t>-4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8.80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29119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Harmonic b4 @ Inom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</a:t>
                      </a:r>
                      <a:r>
                        <a:rPr lang="en-GB" sz="1100" u="none" strike="noStrike" baseline="30000" dirty="0">
                          <a:effectLst/>
                        </a:rPr>
                        <a:t>-4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58428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Harmonic b5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</a:t>
                      </a:r>
                      <a:r>
                        <a:rPr lang="en-GB" sz="1100" u="none" strike="noStrike" baseline="30000" dirty="0">
                          <a:effectLst/>
                        </a:rPr>
                        <a:t>-4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6.60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742377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Harmonic b7 @ Inom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(10-4)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1.96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841148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Protection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921641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Coil energy density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(J/mm</a:t>
                      </a:r>
                      <a:r>
                        <a:rPr lang="en-GB" sz="1100" u="none" strike="noStrike" baseline="30000" dirty="0">
                          <a:effectLst/>
                        </a:rPr>
                        <a:t>3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0.081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688450"/>
                  </a:ext>
                </a:extLst>
              </a:tr>
              <a:tr h="740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j copper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(A/mm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1023</a:t>
                      </a:r>
                      <a:endParaRPr lang="en-GB" sz="11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72332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Temperature margin @ 1.9 K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4.13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782999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Time margin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</a:t>
                      </a:r>
                      <a:r>
                        <a:rPr lang="en-GB" sz="1100" u="none" strike="noStrike" dirty="0" err="1">
                          <a:effectLst/>
                        </a:rPr>
                        <a:t>ms</a:t>
                      </a:r>
                      <a:r>
                        <a:rPr lang="en-GB" sz="1100" u="none" strike="noStrike" dirty="0">
                          <a:effectLst/>
                        </a:rPr>
                        <a:t>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578482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Hot spot Temperature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(K)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</a:t>
                      </a: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28712"/>
                  </a:ext>
                </a:extLst>
              </a:tr>
              <a:tr h="647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Mechanics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73842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Forces x ( per quadrat)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(MN/m)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6.027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169238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Forces y ( per quadrat)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(MN/m)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-2.688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217393"/>
                  </a:ext>
                </a:extLst>
              </a:tr>
              <a:tr h="616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Force z (per head)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(MN)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0.966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084" marR="3084" marT="3084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106794"/>
                  </a:ext>
                </a:extLst>
              </a:tr>
            </a:tbl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3E3BA6E-2DFE-668F-5A4E-9C42229DA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71C7-4AF8-4C27-8B6A-9E76276C5085}" type="datetime1">
              <a:rPr lang="en-GB" smtClean="0"/>
              <a:t>19/12/2024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58A06B-F469-4B24-7A5D-A32CF0B03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955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BOND single – Baseline magnetic design</a:t>
            </a:r>
          </a:p>
          <a:p>
            <a:r>
              <a:rPr lang="en-US" sz="2400" dirty="0">
                <a:latin typeface="+mn-lt"/>
              </a:rPr>
              <a:t>2D magnetic (ROXIE)</a:t>
            </a:r>
            <a:endParaRPr lang="en-CH" sz="24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D09215-8B19-D085-2F51-647B93ABC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94" y="1543385"/>
            <a:ext cx="4828131" cy="4108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DC42E7-766F-DE77-1976-E95D46E22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6160" y="1075556"/>
            <a:ext cx="5646493" cy="470688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41DD04-1AA4-E969-17DC-AA2675B78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5B8E-93FA-4B61-B792-B0E9EA1E5E66}" type="datetime1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36AED-CDB0-33BC-4670-C014D4A2B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Ariel Haziot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7905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91621</TotalTime>
  <Words>3421</Words>
  <Application>Microsoft Office PowerPoint</Application>
  <PresentationFormat>Widescreen</PresentationFormat>
  <Paragraphs>1249</Paragraphs>
  <Slides>47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Arial</vt:lpstr>
      <vt:lpstr>Calibri</vt:lpstr>
      <vt:lpstr>Calibri Light</vt:lpstr>
      <vt:lpstr>LM Mono Prop Light 10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Gloria Bellini</dc:creator>
  <cp:lastModifiedBy>Ariel Haziot</cp:lastModifiedBy>
  <cp:revision>341</cp:revision>
  <cp:lastPrinted>2024-02-15T07:26:43Z</cp:lastPrinted>
  <dcterms:created xsi:type="dcterms:W3CDTF">2024-01-21T16:26:46Z</dcterms:created>
  <dcterms:modified xsi:type="dcterms:W3CDTF">2024-12-19T12:12:40Z</dcterms:modified>
</cp:coreProperties>
</file>