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e620736d9b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e620736d9b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e620736d9b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e620736d9b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e620736d9b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e620736d9b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e620736d9b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e620736d9b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e-groups.cern.ch/e-groups/Egroup.do?egroupId=10550538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WG2 </a:t>
            </a:r>
            <a:r>
              <a:rPr lang="it"/>
              <a:t>communications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220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it" sz="3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Conveners: 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it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Giulio Aielli, Francisco Garcia, </a:t>
            </a:r>
            <a:r>
              <a:rPr lang="it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Diego Gonzalez Diaz, 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it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Grancagnolo, </a:t>
            </a:r>
            <a:r>
              <a:rPr b="1" lang="it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Gabriella Pugliese</a:t>
            </a:r>
            <a:r>
              <a:rPr lang="it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Riccardo Farinelli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457200" lvl="0" marL="182880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it" sz="2000">
                <a:solidFill>
                  <a:srgbClr val="0000FF"/>
                </a:solidFill>
              </a:rPr>
              <a:t>Conveners email: drd1-wg2-convenors@cern.ch</a:t>
            </a:r>
            <a:endParaRPr sz="30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800">
              <a:solidFill>
                <a:srgbClr val="00206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it" sz="2400">
                <a:solidFill>
                  <a:srgbClr val="002060"/>
                </a:solidFill>
                <a:latin typeface="Avenir"/>
                <a:ea typeface="Avenir"/>
                <a:cs typeface="Avenir"/>
                <a:sym typeface="Avenir"/>
              </a:rPr>
              <a:t>Forth DRD1 Collaboration Meeting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it" sz="2400">
                <a:solidFill>
                  <a:srgbClr val="002060"/>
                </a:solidFill>
                <a:latin typeface="Avenir"/>
                <a:ea typeface="Avenir"/>
                <a:cs typeface="Avenir"/>
                <a:sym typeface="Avenir"/>
              </a:rPr>
              <a:t>February 25, 2025</a:t>
            </a:r>
            <a:endParaRPr sz="2400">
              <a:solidFill>
                <a:srgbClr val="FF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WG2 focus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Working Group 2 is focused on </a:t>
            </a:r>
            <a:r>
              <a:rPr lang="it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applications</a:t>
            </a:r>
            <a:r>
              <a:rPr lang="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that use gaseous detectors technologies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  <p:pic>
        <p:nvPicPr>
          <p:cNvPr descr="Immagine che contiene testo, schermata, numero, Carattere&#10;&#10;Descrizione generata automaticamente" id="63" name="Google Shape;6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698" y="2186125"/>
            <a:ext cx="4204549" cy="2065699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/>
          <p:nvPr/>
        </p:nvSpPr>
        <p:spPr>
          <a:xfrm>
            <a:off x="2484450" y="2055525"/>
            <a:ext cx="303000" cy="2350500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5" name="Google Shape;65;p14"/>
          <p:cNvCxnSpPr>
            <a:stCxn id="64" idx="0"/>
          </p:cNvCxnSpPr>
          <p:nvPr/>
        </p:nvCxnSpPr>
        <p:spPr>
          <a:xfrm flipH="1" rot="10800000">
            <a:off x="2635950" y="1855725"/>
            <a:ext cx="2264100" cy="1998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12693" r="61627" t="0"/>
          <a:stretch/>
        </p:blipFill>
        <p:spPr>
          <a:xfrm rot="5400000">
            <a:off x="5240387" y="812139"/>
            <a:ext cx="3136926" cy="3817599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WG2: </a:t>
            </a:r>
            <a:r>
              <a:rPr lang="it" sz="2244"/>
              <a:t>Application of gaseous detector in HEP and beyond-HEP fields</a:t>
            </a:r>
            <a:endParaRPr sz="2244"/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311700" y="1381075"/>
            <a:ext cx="8183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/>
              <a:t>T</a:t>
            </a:r>
            <a:r>
              <a:rPr lang="it"/>
              <a:t>he applications of interest for the WG2 are both HEP and beyond-HEP related.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/>
              <a:t>WG2 should serve as a </a:t>
            </a:r>
            <a:r>
              <a:rPr b="1" lang="it"/>
              <a:t>platform during collaboration meetings</a:t>
            </a:r>
            <a:r>
              <a:rPr lang="it"/>
              <a:t> for the presentation of activities, </a:t>
            </a:r>
            <a:endParaRPr/>
          </a:p>
          <a:p>
            <a:pPr indent="0" lvl="0" marL="3600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/>
              <a:t>i.e. those originating from the WPs, unless such activities </a:t>
            </a:r>
            <a:br>
              <a:rPr lang="it"/>
            </a:br>
            <a:r>
              <a:rPr lang="it"/>
              <a:t>are more appropriately aligned with the objectives of alternative WGs.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/>
              <a:t>Applications unrelated to the WPs are welcome</a:t>
            </a:r>
            <a:r>
              <a:rPr lang="it"/>
              <a:t>. </a:t>
            </a:r>
            <a:endParaRPr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4" name="Google Shape;74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WG2 mandate</a:t>
            </a:r>
            <a:endParaRPr/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11700" y="1152475"/>
            <a:ext cx="8520600" cy="37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/>
              <a:t>Within WG2 it is possible to share common interest on application and </a:t>
            </a:r>
            <a:r>
              <a:rPr b="1" lang="it"/>
              <a:t>create new clusters</a:t>
            </a:r>
            <a:r>
              <a:rPr lang="it"/>
              <a:t> and start new WP proposal.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WG2 have to serve DRD1 in regard to </a:t>
            </a:r>
            <a:r>
              <a:rPr b="1" lang="it"/>
              <a:t>dynamizing and monitor applications</a:t>
            </a:r>
            <a:r>
              <a:rPr lang="it"/>
              <a:t> and not just the WP-part of DRD1: proactively guide applications outside WPs towards potential synergies with existing WPs.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it"/>
              <a:t>Everyone participating to the WPs is included but also we should extend it to everyone else working on applications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it"/>
              <a:t>Self-subscribe to the mailing list and e-group: </a:t>
            </a:r>
            <a:r>
              <a:rPr lang="it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DRD1-WG2</a:t>
            </a:r>
            <a:r>
              <a:rPr lang="it"/>
              <a:t> (76 member, self-added)</a:t>
            </a:r>
            <a:endParaRPr/>
          </a:p>
        </p:txBody>
      </p:sp>
      <p:sp>
        <p:nvSpPr>
          <p:cNvPr id="81" name="Google Shape;8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WG2 Collaboration meeting session</a:t>
            </a:r>
            <a:endParaRPr/>
          </a:p>
        </p:txBody>
      </p:sp>
      <p:sp>
        <p:nvSpPr>
          <p:cNvPr id="87" name="Google Shape;87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9375" y="1190750"/>
            <a:ext cx="6085257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