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1"/>
  </p:sldMasterIdLst>
  <p:notesMasterIdLst>
    <p:notesMasterId r:id="rId15"/>
  </p:notesMasterIdLst>
  <p:handoutMasterIdLst>
    <p:handoutMasterId r:id="rId16"/>
  </p:handoutMasterIdLst>
  <p:sldIdLst>
    <p:sldId id="262" r:id="rId2"/>
    <p:sldId id="754" r:id="rId3"/>
    <p:sldId id="728" r:id="rId4"/>
    <p:sldId id="741" r:id="rId5"/>
    <p:sldId id="735" r:id="rId6"/>
    <p:sldId id="755" r:id="rId7"/>
    <p:sldId id="739" r:id="rId8"/>
    <p:sldId id="743" r:id="rId9"/>
    <p:sldId id="753" r:id="rId10"/>
    <p:sldId id="758" r:id="rId11"/>
    <p:sldId id="756" r:id="rId12"/>
    <p:sldId id="757" r:id="rId13"/>
    <p:sldId id="746" r:id="rId14"/>
  </p:sldIdLst>
  <p:sldSz cx="12192000" cy="6858000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rles Carayon" initials="CC" lastIdx="1" clrIdx="0">
    <p:extLst>
      <p:ext uri="{19B8F6BF-5375-455C-9EA6-DF929625EA0E}">
        <p15:presenceInfo xmlns:p15="http://schemas.microsoft.com/office/powerpoint/2012/main" userId="S-1-5-21-1526224874-1540688658-1361462980-3223846" providerId="AD"/>
      </p:ext>
    </p:extLst>
  </p:cmAuthor>
  <p:cmAuthor id="2" name="Joshua Luke Davison" initials="JLD" lastIdx="1" clrIdx="1">
    <p:extLst>
      <p:ext uri="{19B8F6BF-5375-455C-9EA6-DF929625EA0E}">
        <p15:presenceInfo xmlns:p15="http://schemas.microsoft.com/office/powerpoint/2012/main" userId="S-1-5-21-1526224874-1540688658-1361462980-579117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64DF6"/>
    <a:srgbClr val="698DFF"/>
    <a:srgbClr val="081DB8"/>
    <a:srgbClr val="0033A0"/>
    <a:srgbClr val="00B0F0"/>
    <a:srgbClr val="1E5AAE"/>
    <a:srgbClr val="43BB8D"/>
    <a:srgbClr val="00CC99"/>
    <a:srgbClr val="3864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40" autoAdjust="0"/>
    <p:restoredTop sz="84185" autoAdjust="0"/>
  </p:normalViewPr>
  <p:slideViewPr>
    <p:cSldViewPr snapToGrid="0">
      <p:cViewPr varScale="1">
        <p:scale>
          <a:sx n="107" d="100"/>
          <a:sy n="107" d="100"/>
        </p:scale>
        <p:origin x="984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davison\cernbox\WINDOWS\Desktop\Copy%20of%20Internal%20List%20of%20RD%20K%20Collaboration%20Agreements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FP\Groups\PI\Shared\CONTRACTS\K%20contracts\R&amp;D%20Collaboration%20Agreements%20Filtering\Internal%20List%20of%20RD%20K%20Collaboration%20Agreement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garciah\cernbox\WINDOWS\Desktop\Internal%20List%20of%20RD%20K%20Collaboration%20Agreements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FP\Groups\PI\Shared\CONTRACTS\K%20contracts\R&amp;D%20Collaboration%20Agreements%20Filtering\Presentation\List%20of%20R&amp;D%20K%20Collaboration%20Agreements%20-%20REVISED%20DOC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davison\cernbox\WINDOWS\Desktop\Copy%20of%20Internal%20List%20of%20RD%20K%20Collaboration%20Agreement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Share of spend on collaboration agreements in MS since 2021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'SPend by country, graphs'!$G$33:$G$52</c:f>
              <c:strCache>
                <c:ptCount val="20"/>
                <c:pt idx="0">
                  <c:v>Austria</c:v>
                </c:pt>
                <c:pt idx="1">
                  <c:v>Belgium</c:v>
                </c:pt>
                <c:pt idx="2">
                  <c:v>Finland</c:v>
                </c:pt>
                <c:pt idx="3">
                  <c:v>France</c:v>
                </c:pt>
                <c:pt idx="4">
                  <c:v>Germany</c:v>
                </c:pt>
                <c:pt idx="5">
                  <c:v>Greece</c:v>
                </c:pt>
                <c:pt idx="6">
                  <c:v>Hungary</c:v>
                </c:pt>
                <c:pt idx="7">
                  <c:v>Israel</c:v>
                </c:pt>
                <c:pt idx="8">
                  <c:v>Italy</c:v>
                </c:pt>
                <c:pt idx="9">
                  <c:v>Netherlands</c:v>
                </c:pt>
                <c:pt idx="10">
                  <c:v>Norway</c:v>
                </c:pt>
                <c:pt idx="11">
                  <c:v>Pakistan</c:v>
                </c:pt>
                <c:pt idx="12">
                  <c:v>Poland</c:v>
                </c:pt>
                <c:pt idx="13">
                  <c:v>Portugal</c:v>
                </c:pt>
                <c:pt idx="14">
                  <c:v>Slovakia</c:v>
                </c:pt>
                <c:pt idx="15">
                  <c:v>Spain</c:v>
                </c:pt>
                <c:pt idx="16">
                  <c:v>Sweden</c:v>
                </c:pt>
                <c:pt idx="17">
                  <c:v>Switzerland</c:v>
                </c:pt>
                <c:pt idx="18">
                  <c:v>United Kingdom</c:v>
                </c:pt>
                <c:pt idx="19">
                  <c:v>Serbia</c:v>
                </c:pt>
              </c:strCache>
            </c:strRef>
          </c:cat>
          <c:val>
            <c:numRef>
              <c:f>'SPend by country, graphs'!$I$33:$I$52</c:f>
              <c:numCache>
                <c:formatCode>0.00</c:formatCode>
                <c:ptCount val="20"/>
                <c:pt idx="0">
                  <c:v>1.8110694316731391E-2</c:v>
                </c:pt>
                <c:pt idx="1">
                  <c:v>4.171610133094944E-3</c:v>
                </c:pt>
                <c:pt idx="2">
                  <c:v>9.6220335479507372E-3</c:v>
                </c:pt>
                <c:pt idx="3">
                  <c:v>0.20220014047446919</c:v>
                </c:pt>
                <c:pt idx="4">
                  <c:v>0.14597124622223062</c:v>
                </c:pt>
                <c:pt idx="5">
                  <c:v>1.985884678092192E-3</c:v>
                </c:pt>
                <c:pt idx="6">
                  <c:v>1.5158226919265788E-3</c:v>
                </c:pt>
                <c:pt idx="7">
                  <c:v>2.7499584421926869E-2</c:v>
                </c:pt>
                <c:pt idx="8">
                  <c:v>7.7384813576383077E-2</c:v>
                </c:pt>
                <c:pt idx="9">
                  <c:v>5.4356811098577188E-3</c:v>
                </c:pt>
                <c:pt idx="10">
                  <c:v>6.1954605937053627E-4</c:v>
                </c:pt>
                <c:pt idx="11">
                  <c:v>5.0389746162136949E-2</c:v>
                </c:pt>
                <c:pt idx="12">
                  <c:v>5.8187797699445147E-2</c:v>
                </c:pt>
                <c:pt idx="13">
                  <c:v>9.3209750531365754E-3</c:v>
                </c:pt>
                <c:pt idx="14">
                  <c:v>8.2606141249404836E-4</c:v>
                </c:pt>
                <c:pt idx="15">
                  <c:v>4.2241531322379587E-2</c:v>
                </c:pt>
                <c:pt idx="16">
                  <c:v>4.5995231617494609E-2</c:v>
                </c:pt>
                <c:pt idx="17">
                  <c:v>0.14086709618663257</c:v>
                </c:pt>
                <c:pt idx="18">
                  <c:v>0.15703495725487601</c:v>
                </c:pt>
                <c:pt idx="19">
                  <c:v>6.1954605937053627E-4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14-4083-A165-AFD19AEBDD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14695808"/>
        <c:axId val="1114693888"/>
      </c:barChart>
      <c:catAx>
        <c:axId val="11146958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14693888"/>
        <c:crosses val="autoZero"/>
        <c:auto val="1"/>
        <c:lblAlgn val="ctr"/>
        <c:lblOffset val="100"/>
        <c:noMultiLvlLbl val="0"/>
      </c:catAx>
      <c:valAx>
        <c:axId val="11146938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146958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25"/>
        <c:axId val="226360751"/>
        <c:axId val="226361231"/>
      </c:barChart>
      <c:catAx>
        <c:axId val="22636075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6361231"/>
        <c:crosses val="autoZero"/>
        <c:auto val="1"/>
        <c:lblAlgn val="ctr"/>
        <c:lblOffset val="100"/>
        <c:noMultiLvlLbl val="0"/>
      </c:catAx>
      <c:valAx>
        <c:axId val="22636123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_-* #,##0_-;\-* #,##0_-;_-* &quot;-&quot;??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63607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83864105697644"/>
          <c:y val="2.5516932334677677E-2"/>
          <c:w val="0.84865342870910332"/>
          <c:h val="0.56867806158376544"/>
        </c:manualLayout>
      </c:layout>
      <c:barChart>
        <c:barDir val="col"/>
        <c:grouping val="clustered"/>
        <c:varyColors val="0"/>
        <c:ser>
          <c:idx val="1"/>
          <c:order val="0"/>
          <c:spPr>
            <a:solidFill>
              <a:srgbClr val="081DB8"/>
            </a:solidFill>
            <a:ln>
              <a:solidFill>
                <a:srgbClr val="002060"/>
              </a:solidFill>
            </a:ln>
          </c:spPr>
          <c:invertIfNegative val="0"/>
          <c:cat>
            <c:strRef>
              <c:f>'Pivot KE'!$E$13:$E$20</c:f>
              <c:strCache>
                <c:ptCount val="8"/>
                <c:pt idx="0">
                  <c:v>CEA </c:v>
                </c:pt>
                <c:pt idx="1">
                  <c:v>CDTI </c:v>
                </c:pt>
                <c:pt idx="2">
                  <c:v>PSI</c:v>
                </c:pt>
                <c:pt idx="3">
                  <c:v>KIT</c:v>
                </c:pt>
                <c:pt idx="4">
                  <c:v>INFN </c:v>
                </c:pt>
                <c:pt idx="5">
                  <c:v>U.Manchester</c:v>
                </c:pt>
                <c:pt idx="6">
                  <c:v>I.SPIN</c:v>
                </c:pt>
                <c:pt idx="7">
                  <c:v>PAEC</c:v>
                </c:pt>
              </c:strCache>
            </c:strRef>
          </c:cat>
          <c:val>
            <c:numRef>
              <c:f>'Pivot KE'!$F$13:$F$20</c:f>
              <c:numCache>
                <c:formatCode>_-* #,##0_-;\-* #,##0_-;_-* "-"??_-;_-@_-</c:formatCode>
                <c:ptCount val="8"/>
                <c:pt idx="0">
                  <c:v>5422055</c:v>
                </c:pt>
                <c:pt idx="1">
                  <c:v>4393301</c:v>
                </c:pt>
                <c:pt idx="2">
                  <c:v>3211572</c:v>
                </c:pt>
                <c:pt idx="3">
                  <c:v>3076010</c:v>
                </c:pt>
                <c:pt idx="4">
                  <c:v>2805109</c:v>
                </c:pt>
                <c:pt idx="5">
                  <c:v>1627433.5</c:v>
                </c:pt>
                <c:pt idx="6">
                  <c:v>1235225</c:v>
                </c:pt>
                <c:pt idx="7">
                  <c:v>1220000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0D-4CF8-A941-DE562CDAF2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25"/>
        <c:axId val="226360751"/>
        <c:axId val="226361231"/>
      </c:barChart>
      <c:catAx>
        <c:axId val="22636075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>
                <a:solidFill>
                  <a:srgbClr val="081DB8"/>
                </a:solidFill>
              </a:defRPr>
            </a:pPr>
            <a:endParaRPr lang="en-US"/>
          </a:p>
        </c:txPr>
        <c:crossAx val="226361231"/>
        <c:crosses val="autoZero"/>
        <c:auto val="1"/>
        <c:lblAlgn val="ctr"/>
        <c:lblOffset val="100"/>
        <c:noMultiLvlLbl val="0"/>
      </c:catAx>
      <c:valAx>
        <c:axId val="22636123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_-* #,##0_-;\-* #,##0_-;_-* &quot;-&quot;??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>
                <a:solidFill>
                  <a:srgbClr val="081DB8"/>
                </a:solidFill>
              </a:defRPr>
            </a:pPr>
            <a:endParaRPr lang="en-US"/>
          </a:p>
        </c:txPr>
        <c:crossAx val="226360751"/>
        <c:crosses val="autoZero"/>
        <c:crossBetween val="between"/>
      </c:valAx>
    </c:plotArea>
    <c:plotVisOnly val="1"/>
    <c:dispBlanksAs val="gap"/>
    <c:showDLblsOverMax val="0"/>
    <c:extLst/>
  </c:chart>
  <c:txPr>
    <a:bodyPr/>
    <a:lstStyle/>
    <a:p>
      <a:pPr>
        <a:defRPr sz="11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rgbClr val="081DB8"/>
                </a:solidFill>
                <a:latin typeface="+mn-lt"/>
                <a:ea typeface="+mn-ea"/>
                <a:cs typeface="+mn-cs"/>
              </a:defRPr>
            </a:pPr>
            <a:r>
              <a:rPr lang="en-GB" sz="1400" b="1" dirty="0">
                <a:solidFill>
                  <a:srgbClr val="081DB8"/>
                </a:solidFill>
              </a:rPr>
              <a:t> </a:t>
            </a:r>
            <a:r>
              <a:rPr lang="en-GB" sz="1800" b="1" dirty="0">
                <a:solidFill>
                  <a:srgbClr val="081DB8"/>
                </a:solidFill>
              </a:rPr>
              <a:t>Distribution of Collaboration Agreements (KEs)</a:t>
            </a:r>
          </a:p>
          <a:p>
            <a:pPr>
              <a:defRPr>
                <a:solidFill>
                  <a:srgbClr val="081DB8"/>
                </a:solidFill>
              </a:defRPr>
            </a:pPr>
            <a:r>
              <a:rPr lang="en-GB" sz="1800" dirty="0">
                <a:solidFill>
                  <a:srgbClr val="081DB8"/>
                </a:solidFill>
              </a:rPr>
              <a:t>By spend (CHF)</a:t>
            </a:r>
          </a:p>
          <a:p>
            <a:pPr>
              <a:defRPr>
                <a:solidFill>
                  <a:srgbClr val="081DB8"/>
                </a:solidFill>
              </a:defRPr>
            </a:pPr>
            <a:r>
              <a:rPr lang="en-GB" sz="1400" dirty="0">
                <a:solidFill>
                  <a:srgbClr val="081DB8"/>
                </a:solidFill>
              </a:rPr>
              <a:t>2011-2024</a:t>
            </a:r>
            <a:endParaRPr lang="en-GB" sz="1600" dirty="0">
              <a:solidFill>
                <a:srgbClr val="081DB8"/>
              </a:solidFill>
            </a:endParaRPr>
          </a:p>
        </c:rich>
      </c:tx>
      <c:layout>
        <c:manualLayout>
          <c:xMode val="edge"/>
          <c:yMode val="edge"/>
          <c:x val="0.11608853106322711"/>
          <c:y val="0.1803170224472588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rgbClr val="081DB8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6673183265374519"/>
          <c:y val="0.26302633796426333"/>
          <c:w val="0.41894449307404669"/>
          <c:h val="0.65872253391698699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70E-40E2-82E0-8E0E209D7CB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70E-40E2-82E0-8E0E209D7CB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70E-40E2-82E0-8E0E209D7CB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bg1">
                        <a:lumMod val="9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Sheet2!$I$6:$I$8</c:f>
              <c:strCache>
                <c:ptCount val="3"/>
                <c:pt idx="0">
                  <c:v>Between 0 - 50k</c:v>
                </c:pt>
                <c:pt idx="1">
                  <c:v>Between 50k - 200k</c:v>
                </c:pt>
                <c:pt idx="2">
                  <c:v>More than 200k</c:v>
                </c:pt>
              </c:strCache>
            </c:strRef>
          </c:cat>
          <c:val>
            <c:numRef>
              <c:f>Sheet2!$J$6:$J$8</c:f>
              <c:numCache>
                <c:formatCode>General</c:formatCode>
                <c:ptCount val="3"/>
                <c:pt idx="0">
                  <c:v>102</c:v>
                </c:pt>
                <c:pt idx="1">
                  <c:v>80</c:v>
                </c:pt>
                <c:pt idx="2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70E-40E2-82E0-8E0E209D7CB6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22654566931768341"/>
          <c:y val="0.83184668236717585"/>
          <c:w val="0.34490830931223326"/>
          <c:h val="0.121392507740503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Number of collaboration agreements</a:t>
            </a:r>
            <a:r>
              <a:rPr lang="en-GB" baseline="0" dirty="0"/>
              <a:t> in MS 2011-2024</a:t>
            </a:r>
            <a:endParaRPr lang="en-GB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GB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'Count by country'!$A$29:$A$47</c:f>
              <c:strCache>
                <c:ptCount val="19"/>
                <c:pt idx="0">
                  <c:v>Austria</c:v>
                </c:pt>
                <c:pt idx="1">
                  <c:v>Belgium</c:v>
                </c:pt>
                <c:pt idx="2">
                  <c:v>Finland</c:v>
                </c:pt>
                <c:pt idx="3">
                  <c:v>France</c:v>
                </c:pt>
                <c:pt idx="4">
                  <c:v>Germany</c:v>
                </c:pt>
                <c:pt idx="5">
                  <c:v>Greece</c:v>
                </c:pt>
                <c:pt idx="6">
                  <c:v>Hungary</c:v>
                </c:pt>
                <c:pt idx="7">
                  <c:v>Israel</c:v>
                </c:pt>
                <c:pt idx="8">
                  <c:v>Italy</c:v>
                </c:pt>
                <c:pt idx="9">
                  <c:v>Netherlands</c:v>
                </c:pt>
                <c:pt idx="10">
                  <c:v>Norway</c:v>
                </c:pt>
                <c:pt idx="11">
                  <c:v>Pakistan</c:v>
                </c:pt>
                <c:pt idx="12">
                  <c:v>Poland</c:v>
                </c:pt>
                <c:pt idx="13">
                  <c:v>Portugal</c:v>
                </c:pt>
                <c:pt idx="14">
                  <c:v>Slovakia</c:v>
                </c:pt>
                <c:pt idx="15">
                  <c:v>Spain</c:v>
                </c:pt>
                <c:pt idx="16">
                  <c:v>Sweden</c:v>
                </c:pt>
                <c:pt idx="17">
                  <c:v>Switzerland</c:v>
                </c:pt>
                <c:pt idx="18">
                  <c:v>United Kingdom</c:v>
                </c:pt>
              </c:strCache>
            </c:strRef>
          </c:cat>
          <c:val>
            <c:numRef>
              <c:f>'Count by country'!$B$29:$B$47</c:f>
              <c:numCache>
                <c:formatCode>_-* #,##0_-;\-* #,##0_-;_-* "-"??_-;_-@_-</c:formatCode>
                <c:ptCount val="19"/>
                <c:pt idx="0">
                  <c:v>6</c:v>
                </c:pt>
                <c:pt idx="1">
                  <c:v>3</c:v>
                </c:pt>
                <c:pt idx="2">
                  <c:v>5</c:v>
                </c:pt>
                <c:pt idx="3">
                  <c:v>17</c:v>
                </c:pt>
                <c:pt idx="4">
                  <c:v>4</c:v>
                </c:pt>
                <c:pt idx="5">
                  <c:v>2</c:v>
                </c:pt>
                <c:pt idx="6">
                  <c:v>2</c:v>
                </c:pt>
                <c:pt idx="7">
                  <c:v>8</c:v>
                </c:pt>
                <c:pt idx="8">
                  <c:v>25</c:v>
                </c:pt>
                <c:pt idx="9">
                  <c:v>7</c:v>
                </c:pt>
                <c:pt idx="10">
                  <c:v>3</c:v>
                </c:pt>
                <c:pt idx="11">
                  <c:v>2</c:v>
                </c:pt>
                <c:pt idx="12">
                  <c:v>25</c:v>
                </c:pt>
                <c:pt idx="13">
                  <c:v>4</c:v>
                </c:pt>
                <c:pt idx="14">
                  <c:v>2</c:v>
                </c:pt>
                <c:pt idx="15">
                  <c:v>26</c:v>
                </c:pt>
                <c:pt idx="16">
                  <c:v>8</c:v>
                </c:pt>
                <c:pt idx="17">
                  <c:v>26</c:v>
                </c:pt>
                <c:pt idx="18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4D7-43B0-BB85-29C7376EAD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57802624"/>
        <c:axId val="1257804544"/>
      </c:barChart>
      <c:catAx>
        <c:axId val="1257802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57804544"/>
        <c:crosses val="autoZero"/>
        <c:auto val="1"/>
        <c:lblAlgn val="ctr"/>
        <c:lblOffset val="100"/>
        <c:noMultiLvlLbl val="0"/>
      </c:catAx>
      <c:valAx>
        <c:axId val="1257804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,##0_-;\-* #,##0_-;_-* &quot;-&quot;??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57802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1600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8D9F3B-4D65-40C7-8CCF-88D4A01CC8E7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B941D703-E71F-462D-BC59-C847DB1A5E74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/>
            <a:t>KN (Framework)</a:t>
          </a:r>
          <a:endParaRPr lang="en-GB" dirty="0"/>
        </a:p>
      </dgm:t>
    </dgm:pt>
    <dgm:pt modelId="{3C7229D3-0BD8-4F57-B51B-9504DED55189}" type="parTrans" cxnId="{2A396AE7-BD62-46B5-A37A-687B385F289C}">
      <dgm:prSet/>
      <dgm:spPr/>
      <dgm:t>
        <a:bodyPr/>
        <a:lstStyle/>
        <a:p>
          <a:endParaRPr lang="en-GB"/>
        </a:p>
      </dgm:t>
    </dgm:pt>
    <dgm:pt modelId="{840E4C2F-12B4-48CC-9E8E-720AEA62D2AD}" type="sibTrans" cxnId="{2A396AE7-BD62-46B5-A37A-687B385F289C}">
      <dgm:prSet/>
      <dgm:spPr/>
      <dgm:t>
        <a:bodyPr/>
        <a:lstStyle/>
        <a:p>
          <a:endParaRPr lang="en-GB"/>
        </a:p>
      </dgm:t>
    </dgm:pt>
    <dgm:pt modelId="{90DA610A-9568-4A34-B291-1D65D5F4EE9F}">
      <dgm:prSet phldrT="[Text]"/>
      <dgm:spPr>
        <a:solidFill>
          <a:srgbClr val="0033A0"/>
        </a:solidFill>
      </dgm:spPr>
      <dgm:t>
        <a:bodyPr/>
        <a:lstStyle/>
        <a:p>
          <a:r>
            <a:rPr lang="en-US" dirty="0"/>
            <a:t>K</a:t>
          </a:r>
          <a:r>
            <a:rPr lang="en-US" u="sng" dirty="0"/>
            <a:t>E</a:t>
          </a:r>
          <a:r>
            <a:rPr lang="en-US" dirty="0"/>
            <a:t> (Expenditure)</a:t>
          </a:r>
          <a:endParaRPr lang="en-GB" dirty="0"/>
        </a:p>
      </dgm:t>
    </dgm:pt>
    <dgm:pt modelId="{4782689D-AF6A-41A4-B844-20C13076DB77}" type="parTrans" cxnId="{BB4E21DB-751A-434B-93B8-0FD741314628}">
      <dgm:prSet/>
      <dgm:spPr/>
      <dgm:t>
        <a:bodyPr/>
        <a:lstStyle/>
        <a:p>
          <a:endParaRPr lang="en-GB"/>
        </a:p>
      </dgm:t>
    </dgm:pt>
    <dgm:pt modelId="{EC4A4034-841E-489B-86BE-99D3832E4D8A}" type="sibTrans" cxnId="{BB4E21DB-751A-434B-93B8-0FD741314628}">
      <dgm:prSet/>
      <dgm:spPr/>
      <dgm:t>
        <a:bodyPr/>
        <a:lstStyle/>
        <a:p>
          <a:endParaRPr lang="en-GB"/>
        </a:p>
      </dgm:t>
    </dgm:pt>
    <dgm:pt modelId="{F957F89D-CDB7-4A32-9234-6232052CEC7F}">
      <dgm:prSet phldrT="[Text]"/>
      <dgm:spPr/>
      <dgm:t>
        <a:bodyPr/>
        <a:lstStyle/>
        <a:p>
          <a:r>
            <a:rPr lang="en-US" dirty="0"/>
            <a:t>K</a:t>
          </a:r>
          <a:r>
            <a:rPr lang="en-US" u="sng" dirty="0"/>
            <a:t>R</a:t>
          </a:r>
          <a:r>
            <a:rPr lang="en-US" dirty="0"/>
            <a:t> (Revenue)</a:t>
          </a:r>
          <a:endParaRPr lang="en-GB" dirty="0"/>
        </a:p>
      </dgm:t>
    </dgm:pt>
    <dgm:pt modelId="{02BA566C-1F13-44C5-AC41-BAC6E3D042E0}" type="parTrans" cxnId="{CB02FD33-7E7F-4B9D-A469-DEBD05ABC295}">
      <dgm:prSet/>
      <dgm:spPr/>
      <dgm:t>
        <a:bodyPr/>
        <a:lstStyle/>
        <a:p>
          <a:endParaRPr lang="en-GB"/>
        </a:p>
      </dgm:t>
    </dgm:pt>
    <dgm:pt modelId="{7C4AA437-A58A-4DAE-ACA7-5DB468C78B03}" type="sibTrans" cxnId="{CB02FD33-7E7F-4B9D-A469-DEBD05ABC295}">
      <dgm:prSet/>
      <dgm:spPr/>
      <dgm:t>
        <a:bodyPr/>
        <a:lstStyle/>
        <a:p>
          <a:endParaRPr lang="en-GB"/>
        </a:p>
      </dgm:t>
    </dgm:pt>
    <dgm:pt modelId="{727EC457-E940-4BA6-8CBA-7AAD14DFF6B2}">
      <dgm:prSet custT="1"/>
      <dgm:spPr/>
      <dgm:t>
        <a:bodyPr/>
        <a:lstStyle/>
        <a:p>
          <a:r>
            <a:rPr lang="en-US" sz="1400" kern="1200" dirty="0">
              <a:solidFill>
                <a:srgbClr val="081DB8"/>
              </a:solidFill>
              <a:latin typeface="Calibri" panose="020F0502020204030204"/>
              <a:ea typeface="+mn-ea"/>
              <a:cs typeface="+mn-cs"/>
            </a:rPr>
            <a:t>Neutral and general;</a:t>
          </a:r>
          <a:endParaRPr lang="en-GB" sz="1400" kern="1200" dirty="0">
            <a:solidFill>
              <a:srgbClr val="081DB8"/>
            </a:solidFill>
            <a:latin typeface="Calibri" panose="020F0502020204030204"/>
            <a:ea typeface="+mn-ea"/>
            <a:cs typeface="+mn-cs"/>
          </a:endParaRPr>
        </a:p>
      </dgm:t>
    </dgm:pt>
    <dgm:pt modelId="{84F25773-33B9-4DBD-961D-BADB0D8BFEAC}" type="parTrans" cxnId="{8F26F29C-033E-46BB-82DB-D2101C07F9EB}">
      <dgm:prSet/>
      <dgm:spPr/>
      <dgm:t>
        <a:bodyPr/>
        <a:lstStyle/>
        <a:p>
          <a:endParaRPr lang="en-GB"/>
        </a:p>
      </dgm:t>
    </dgm:pt>
    <dgm:pt modelId="{E8C0E865-673A-4268-B98B-F20200607600}" type="sibTrans" cxnId="{8F26F29C-033E-46BB-82DB-D2101C07F9EB}">
      <dgm:prSet/>
      <dgm:spPr/>
      <dgm:t>
        <a:bodyPr/>
        <a:lstStyle/>
        <a:p>
          <a:endParaRPr lang="en-GB"/>
        </a:p>
      </dgm:t>
    </dgm:pt>
    <dgm:pt modelId="{2A29759C-6D23-4E2C-A2EA-F8A4D6AD64AA}">
      <dgm:prSet custT="1"/>
      <dgm:spPr/>
      <dgm:t>
        <a:bodyPr/>
        <a:lstStyle/>
        <a:p>
          <a:r>
            <a:rPr lang="en-US" sz="1400" kern="1200" dirty="0">
              <a:solidFill>
                <a:srgbClr val="081DB8"/>
              </a:solidFill>
              <a:latin typeface="Calibri" panose="020F0502020204030204"/>
              <a:ea typeface="+mn-ea"/>
              <a:cs typeface="+mn-cs"/>
            </a:rPr>
            <a:t>For recurrent collaborations with the same Institute;</a:t>
          </a:r>
        </a:p>
      </dgm:t>
    </dgm:pt>
    <dgm:pt modelId="{BC2BC216-33A9-4053-8309-21E08835D2ED}" type="parTrans" cxnId="{1602C41F-6B36-46D5-BE52-984194D4A606}">
      <dgm:prSet/>
      <dgm:spPr/>
      <dgm:t>
        <a:bodyPr/>
        <a:lstStyle/>
        <a:p>
          <a:endParaRPr lang="en-GB"/>
        </a:p>
      </dgm:t>
    </dgm:pt>
    <dgm:pt modelId="{E49C4CAF-DED9-4C95-A0AE-40CAA2B8B40F}" type="sibTrans" cxnId="{1602C41F-6B36-46D5-BE52-984194D4A606}">
      <dgm:prSet/>
      <dgm:spPr/>
      <dgm:t>
        <a:bodyPr/>
        <a:lstStyle/>
        <a:p>
          <a:endParaRPr lang="en-GB"/>
        </a:p>
      </dgm:t>
    </dgm:pt>
    <dgm:pt modelId="{A013F005-7611-47D7-BDEE-4C074796DF6C}">
      <dgm:prSet custT="1"/>
      <dgm:spPr/>
      <dgm:t>
        <a:bodyPr/>
        <a:lstStyle/>
        <a:p>
          <a:r>
            <a:rPr lang="en-US" sz="1400" kern="1200" dirty="0">
              <a:solidFill>
                <a:srgbClr val="081DB8"/>
              </a:solidFill>
              <a:latin typeface="Calibri" panose="020F0502020204030204"/>
              <a:ea typeface="+mn-ea"/>
              <a:cs typeface="+mn-cs"/>
            </a:rPr>
            <a:t>No details/commitments on contributions.</a:t>
          </a:r>
        </a:p>
      </dgm:t>
    </dgm:pt>
    <dgm:pt modelId="{4A2F2B4E-3FAB-431B-ABE4-D83B4BB9082C}" type="parTrans" cxnId="{25663FFB-9041-49D6-9BE1-E9B141F87C51}">
      <dgm:prSet/>
      <dgm:spPr/>
      <dgm:t>
        <a:bodyPr/>
        <a:lstStyle/>
        <a:p>
          <a:endParaRPr lang="en-GB"/>
        </a:p>
      </dgm:t>
    </dgm:pt>
    <dgm:pt modelId="{D4C9AB42-D345-44CB-A96C-3DBED00A553E}" type="sibTrans" cxnId="{25663FFB-9041-49D6-9BE1-E9B141F87C51}">
      <dgm:prSet/>
      <dgm:spPr/>
      <dgm:t>
        <a:bodyPr/>
        <a:lstStyle/>
        <a:p>
          <a:endParaRPr lang="en-GB"/>
        </a:p>
      </dgm:t>
    </dgm:pt>
    <dgm:pt modelId="{1E1882DC-7CF4-4FEF-AA35-190CC0274691}">
      <dgm:prSet custT="1"/>
      <dgm:spPr/>
      <dgm:t>
        <a:bodyPr/>
        <a:lstStyle/>
        <a:p>
          <a:r>
            <a:rPr lang="en-US" sz="1400" dirty="0">
              <a:solidFill>
                <a:srgbClr val="081DB8"/>
              </a:solidFill>
            </a:rPr>
            <a:t>Addenda to KN / Specific Collaboration Agreement;</a:t>
          </a:r>
          <a:endParaRPr lang="en-GB" sz="1400" dirty="0">
            <a:solidFill>
              <a:srgbClr val="081DB8"/>
            </a:solidFill>
          </a:endParaRPr>
        </a:p>
      </dgm:t>
    </dgm:pt>
    <dgm:pt modelId="{AC2493DB-A2AD-468A-A65C-7DEDA04542CF}" type="parTrans" cxnId="{2318C27B-2BDD-46DE-B929-60B632CCC0D3}">
      <dgm:prSet/>
      <dgm:spPr/>
      <dgm:t>
        <a:bodyPr/>
        <a:lstStyle/>
        <a:p>
          <a:endParaRPr lang="en-GB"/>
        </a:p>
      </dgm:t>
    </dgm:pt>
    <dgm:pt modelId="{31329FB3-B9DB-4555-9B9D-09FCE5107891}" type="sibTrans" cxnId="{2318C27B-2BDD-46DE-B929-60B632CCC0D3}">
      <dgm:prSet/>
      <dgm:spPr/>
      <dgm:t>
        <a:bodyPr/>
        <a:lstStyle/>
        <a:p>
          <a:endParaRPr lang="en-GB"/>
        </a:p>
      </dgm:t>
    </dgm:pt>
    <dgm:pt modelId="{0ED44730-F91F-4AF4-BA49-75C1855DBAC3}">
      <dgm:prSet custT="1"/>
      <dgm:spPr/>
      <dgm:t>
        <a:bodyPr/>
        <a:lstStyle/>
        <a:p>
          <a:r>
            <a:rPr lang="en-US" sz="1400" dirty="0">
              <a:solidFill>
                <a:srgbClr val="081DB8"/>
              </a:solidFill>
            </a:rPr>
            <a:t>Details each party’s contribution to the Project;</a:t>
          </a:r>
        </a:p>
      </dgm:t>
    </dgm:pt>
    <dgm:pt modelId="{D3D79C38-AE2F-47E5-B278-C276D2FC9AF1}" type="parTrans" cxnId="{7F1795A4-A28B-48A7-AECB-F2EAE71E0EE2}">
      <dgm:prSet/>
      <dgm:spPr/>
      <dgm:t>
        <a:bodyPr/>
        <a:lstStyle/>
        <a:p>
          <a:endParaRPr lang="en-GB"/>
        </a:p>
      </dgm:t>
    </dgm:pt>
    <dgm:pt modelId="{4F498FCA-5B99-402F-884D-FEBAA2AFAB75}" type="sibTrans" cxnId="{7F1795A4-A28B-48A7-AECB-F2EAE71E0EE2}">
      <dgm:prSet/>
      <dgm:spPr/>
      <dgm:t>
        <a:bodyPr/>
        <a:lstStyle/>
        <a:p>
          <a:endParaRPr lang="en-GB"/>
        </a:p>
      </dgm:t>
    </dgm:pt>
    <dgm:pt modelId="{FB2E94D4-9371-45C3-AB18-1D8763A08714}">
      <dgm:prSet custT="1"/>
      <dgm:spPr/>
      <dgm:t>
        <a:bodyPr/>
        <a:lstStyle/>
        <a:p>
          <a:r>
            <a:rPr lang="en-US" sz="1400" dirty="0">
              <a:solidFill>
                <a:srgbClr val="081DB8"/>
              </a:solidFill>
            </a:rPr>
            <a:t>Addenda to the KN / Specific Collaboration Agreement;</a:t>
          </a:r>
          <a:endParaRPr lang="en-GB" sz="1400" dirty="0">
            <a:solidFill>
              <a:srgbClr val="081DB8"/>
            </a:solidFill>
          </a:endParaRPr>
        </a:p>
      </dgm:t>
    </dgm:pt>
    <dgm:pt modelId="{16FEFAD2-2407-4B7E-A2BA-9CF0720E4A59}" type="parTrans" cxnId="{2D9C8C81-945B-44E8-9F8A-14457AA9573C}">
      <dgm:prSet/>
      <dgm:spPr/>
      <dgm:t>
        <a:bodyPr/>
        <a:lstStyle/>
        <a:p>
          <a:endParaRPr lang="en-GB"/>
        </a:p>
      </dgm:t>
    </dgm:pt>
    <dgm:pt modelId="{B84FCA35-5914-453D-9471-39F72BE2E2FA}" type="sibTrans" cxnId="{2D9C8C81-945B-44E8-9F8A-14457AA9573C}">
      <dgm:prSet/>
      <dgm:spPr/>
      <dgm:t>
        <a:bodyPr/>
        <a:lstStyle/>
        <a:p>
          <a:endParaRPr lang="en-GB"/>
        </a:p>
      </dgm:t>
    </dgm:pt>
    <dgm:pt modelId="{25E55DCA-D157-4C58-A07D-3F7C4A7D06ED}">
      <dgm:prSet custT="1"/>
      <dgm:spPr/>
      <dgm:t>
        <a:bodyPr/>
        <a:lstStyle/>
        <a:p>
          <a:r>
            <a:rPr lang="en-US" sz="1400" dirty="0">
              <a:solidFill>
                <a:srgbClr val="081DB8"/>
              </a:solidFill>
            </a:rPr>
            <a:t>Payment from the Institute to CERN;</a:t>
          </a:r>
        </a:p>
      </dgm:t>
    </dgm:pt>
    <dgm:pt modelId="{8C1B66F7-DE77-497D-A0FD-AA20E25BAF8E}" type="parTrans" cxnId="{0E887931-3683-4713-AF85-F006EA13AB67}">
      <dgm:prSet/>
      <dgm:spPr/>
      <dgm:t>
        <a:bodyPr/>
        <a:lstStyle/>
        <a:p>
          <a:endParaRPr lang="en-GB"/>
        </a:p>
      </dgm:t>
    </dgm:pt>
    <dgm:pt modelId="{520F85D9-C2C5-448E-AE9D-E129B72DF735}" type="sibTrans" cxnId="{0E887931-3683-4713-AF85-F006EA13AB67}">
      <dgm:prSet/>
      <dgm:spPr/>
      <dgm:t>
        <a:bodyPr/>
        <a:lstStyle/>
        <a:p>
          <a:endParaRPr lang="en-GB"/>
        </a:p>
      </dgm:t>
    </dgm:pt>
    <dgm:pt modelId="{A258B59B-2E38-4CE6-A4B3-541A581FF5D0}">
      <dgm:prSet custT="1"/>
      <dgm:spPr/>
      <dgm:t>
        <a:bodyPr/>
        <a:lstStyle/>
        <a:p>
          <a:r>
            <a:rPr lang="en-US" sz="1400" dirty="0">
              <a:solidFill>
                <a:srgbClr val="081DB8"/>
              </a:solidFill>
            </a:rPr>
            <a:t>Details each party’s contribution to the Project.</a:t>
          </a:r>
        </a:p>
      </dgm:t>
    </dgm:pt>
    <dgm:pt modelId="{7BC30014-895D-465A-9D58-380D38D4B595}" type="parTrans" cxnId="{C9090F9C-3FFE-4DE3-8B75-A2E96960EE80}">
      <dgm:prSet/>
      <dgm:spPr/>
      <dgm:t>
        <a:bodyPr/>
        <a:lstStyle/>
        <a:p>
          <a:endParaRPr lang="en-GB"/>
        </a:p>
      </dgm:t>
    </dgm:pt>
    <dgm:pt modelId="{76F24EB6-4FA4-4BE4-9EBA-9B914FD4BA1F}" type="sibTrans" cxnId="{C9090F9C-3FFE-4DE3-8B75-A2E96960EE80}">
      <dgm:prSet/>
      <dgm:spPr/>
      <dgm:t>
        <a:bodyPr/>
        <a:lstStyle/>
        <a:p>
          <a:endParaRPr lang="en-GB"/>
        </a:p>
      </dgm:t>
    </dgm:pt>
    <dgm:pt modelId="{E5983E26-91AA-4D05-9ACB-2C3E4E2D2754}">
      <dgm:prSet custT="1"/>
      <dgm:spPr/>
      <dgm:t>
        <a:bodyPr/>
        <a:lstStyle/>
        <a:p>
          <a:r>
            <a:rPr lang="en-US" sz="1400" dirty="0">
              <a:solidFill>
                <a:srgbClr val="081DB8"/>
              </a:solidFill>
            </a:rPr>
            <a:t>Payment from CERN to the Institute;</a:t>
          </a:r>
          <a:endParaRPr lang="en-GB" sz="1400" dirty="0">
            <a:solidFill>
              <a:srgbClr val="081DB8"/>
            </a:solidFill>
          </a:endParaRPr>
        </a:p>
      </dgm:t>
    </dgm:pt>
    <dgm:pt modelId="{B3ADDC50-DFBF-4143-93EE-0AE9CF859098}" type="parTrans" cxnId="{60796CDD-E0EF-4B10-AC23-C1D5ECF12B14}">
      <dgm:prSet/>
      <dgm:spPr/>
      <dgm:t>
        <a:bodyPr/>
        <a:lstStyle/>
        <a:p>
          <a:endParaRPr lang="en-GB"/>
        </a:p>
      </dgm:t>
    </dgm:pt>
    <dgm:pt modelId="{FA79AB1B-8DEA-4CD3-9608-21A13FC9BE5A}" type="sibTrans" cxnId="{60796CDD-E0EF-4B10-AC23-C1D5ECF12B14}">
      <dgm:prSet/>
      <dgm:spPr/>
      <dgm:t>
        <a:bodyPr/>
        <a:lstStyle/>
        <a:p>
          <a:endParaRPr lang="en-GB"/>
        </a:p>
      </dgm:t>
    </dgm:pt>
    <dgm:pt modelId="{B4A6BA2D-C668-4CA1-A48A-EB9E7A4DDA69}">
      <dgm:prSet custT="1"/>
      <dgm:spPr/>
      <dgm:t>
        <a:bodyPr/>
        <a:lstStyle/>
        <a:p>
          <a:r>
            <a:rPr lang="en-US" sz="1400" b="0" dirty="0">
              <a:solidFill>
                <a:srgbClr val="081DB8"/>
              </a:solidFill>
            </a:rPr>
            <a:t>&gt;200 </a:t>
          </a:r>
          <a:r>
            <a:rPr lang="en-US" sz="1400" b="0" dirty="0" err="1">
              <a:solidFill>
                <a:srgbClr val="081DB8"/>
              </a:solidFill>
            </a:rPr>
            <a:t>kCHF</a:t>
          </a:r>
          <a:r>
            <a:rPr lang="en-US" sz="1400" b="0" dirty="0">
              <a:solidFill>
                <a:srgbClr val="081DB8"/>
              </a:solidFill>
            </a:rPr>
            <a:t> = Finance Committee approval.</a:t>
          </a:r>
        </a:p>
      </dgm:t>
    </dgm:pt>
    <dgm:pt modelId="{8636D76D-69A5-4797-9D55-E6C10023296C}" type="parTrans" cxnId="{8F19B9A1-BFB1-4D19-BF45-0EEF14379BD1}">
      <dgm:prSet/>
      <dgm:spPr/>
      <dgm:t>
        <a:bodyPr/>
        <a:lstStyle/>
        <a:p>
          <a:endParaRPr lang="en-GB"/>
        </a:p>
      </dgm:t>
    </dgm:pt>
    <dgm:pt modelId="{2A1ACA51-CDB4-4D40-9686-AAA44CFDD47C}" type="sibTrans" cxnId="{8F19B9A1-BFB1-4D19-BF45-0EEF14379BD1}">
      <dgm:prSet/>
      <dgm:spPr/>
      <dgm:t>
        <a:bodyPr/>
        <a:lstStyle/>
        <a:p>
          <a:endParaRPr lang="en-GB"/>
        </a:p>
      </dgm:t>
    </dgm:pt>
    <dgm:pt modelId="{1022B056-0FDC-49FF-9A31-602A8ED718B2}" type="pres">
      <dgm:prSet presAssocID="{938D9F3B-4D65-40C7-8CCF-88D4A01CC8E7}" presName="linear" presStyleCnt="0">
        <dgm:presLayoutVars>
          <dgm:dir/>
          <dgm:animLvl val="lvl"/>
          <dgm:resizeHandles val="exact"/>
        </dgm:presLayoutVars>
      </dgm:prSet>
      <dgm:spPr/>
    </dgm:pt>
    <dgm:pt modelId="{08687E05-2ED1-4B5D-A86E-131C8387BF8A}" type="pres">
      <dgm:prSet presAssocID="{B941D703-E71F-462D-BC59-C847DB1A5E74}" presName="parentLin" presStyleCnt="0"/>
      <dgm:spPr/>
    </dgm:pt>
    <dgm:pt modelId="{30FB17E6-CFCC-454B-8B45-B94E183ECBA9}" type="pres">
      <dgm:prSet presAssocID="{B941D703-E71F-462D-BC59-C847DB1A5E74}" presName="parentLeftMargin" presStyleLbl="node1" presStyleIdx="0" presStyleCnt="3"/>
      <dgm:spPr/>
    </dgm:pt>
    <dgm:pt modelId="{A1544EEE-B7EF-42C4-972D-486AAA865801}" type="pres">
      <dgm:prSet presAssocID="{B941D703-E71F-462D-BC59-C847DB1A5E74}" presName="parentText" presStyleLbl="node1" presStyleIdx="0" presStyleCnt="3" custScaleY="68426" custLinFactNeighborX="2272" custLinFactNeighborY="-8514">
        <dgm:presLayoutVars>
          <dgm:chMax val="0"/>
          <dgm:bulletEnabled val="1"/>
        </dgm:presLayoutVars>
      </dgm:prSet>
      <dgm:spPr/>
    </dgm:pt>
    <dgm:pt modelId="{53D7C9A1-2EB8-49EE-90FF-FB6147B9583C}" type="pres">
      <dgm:prSet presAssocID="{B941D703-E71F-462D-BC59-C847DB1A5E74}" presName="negativeSpace" presStyleCnt="0"/>
      <dgm:spPr/>
    </dgm:pt>
    <dgm:pt modelId="{046750B0-941C-4D6C-9942-53F3130514A8}" type="pres">
      <dgm:prSet presAssocID="{B941D703-E71F-462D-BC59-C847DB1A5E74}" presName="childText" presStyleLbl="conFgAcc1" presStyleIdx="0" presStyleCnt="3" custLinFactNeighborY="-65824">
        <dgm:presLayoutVars>
          <dgm:bulletEnabled val="1"/>
        </dgm:presLayoutVars>
      </dgm:prSet>
      <dgm:spPr/>
    </dgm:pt>
    <dgm:pt modelId="{44315340-DD16-4568-AAAE-FE4714A315DF}" type="pres">
      <dgm:prSet presAssocID="{840E4C2F-12B4-48CC-9E8E-720AEA62D2AD}" presName="spaceBetweenRectangles" presStyleCnt="0"/>
      <dgm:spPr/>
    </dgm:pt>
    <dgm:pt modelId="{0F1C8298-4C6A-4D82-8ABF-8D0CBD250EAB}" type="pres">
      <dgm:prSet presAssocID="{90DA610A-9568-4A34-B291-1D65D5F4EE9F}" presName="parentLin" presStyleCnt="0"/>
      <dgm:spPr/>
    </dgm:pt>
    <dgm:pt modelId="{F5DBCC93-318F-4BA6-972B-7E892EBC2582}" type="pres">
      <dgm:prSet presAssocID="{90DA610A-9568-4A34-B291-1D65D5F4EE9F}" presName="parentLeftMargin" presStyleLbl="node1" presStyleIdx="0" presStyleCnt="3"/>
      <dgm:spPr/>
    </dgm:pt>
    <dgm:pt modelId="{700F493B-ADA1-4765-9473-D9DF3EDC9519}" type="pres">
      <dgm:prSet presAssocID="{90DA610A-9568-4A34-B291-1D65D5F4EE9F}" presName="parentText" presStyleLbl="node1" presStyleIdx="1" presStyleCnt="3" custScaleY="74389" custLinFactNeighborX="0" custLinFactNeighborY="-20552">
        <dgm:presLayoutVars>
          <dgm:chMax val="0"/>
          <dgm:bulletEnabled val="1"/>
        </dgm:presLayoutVars>
      </dgm:prSet>
      <dgm:spPr/>
    </dgm:pt>
    <dgm:pt modelId="{8D098653-9BD2-4268-8E84-27AFFC9274DF}" type="pres">
      <dgm:prSet presAssocID="{90DA610A-9568-4A34-B291-1D65D5F4EE9F}" presName="negativeSpace" presStyleCnt="0"/>
      <dgm:spPr/>
    </dgm:pt>
    <dgm:pt modelId="{6BE68B15-17B9-4090-85CF-F0F24EDB8BC8}" type="pres">
      <dgm:prSet presAssocID="{90DA610A-9568-4A34-B291-1D65D5F4EE9F}" presName="childText" presStyleLbl="conFgAcc1" presStyleIdx="1" presStyleCnt="3" custScaleY="110138" custLinFactY="-5669" custLinFactNeighborY="-100000">
        <dgm:presLayoutVars>
          <dgm:bulletEnabled val="1"/>
        </dgm:presLayoutVars>
      </dgm:prSet>
      <dgm:spPr/>
    </dgm:pt>
    <dgm:pt modelId="{179EA4F8-ADDD-4E6D-9774-AA39F38CDEBF}" type="pres">
      <dgm:prSet presAssocID="{EC4A4034-841E-489B-86BE-99D3832E4D8A}" presName="spaceBetweenRectangles" presStyleCnt="0"/>
      <dgm:spPr/>
    </dgm:pt>
    <dgm:pt modelId="{4C638566-A63C-4FB5-803E-000EE2AB89E6}" type="pres">
      <dgm:prSet presAssocID="{F957F89D-CDB7-4A32-9234-6232052CEC7F}" presName="parentLin" presStyleCnt="0"/>
      <dgm:spPr/>
    </dgm:pt>
    <dgm:pt modelId="{13DBF26F-A315-4BE7-9490-84F19E6DEE57}" type="pres">
      <dgm:prSet presAssocID="{F957F89D-CDB7-4A32-9234-6232052CEC7F}" presName="parentLeftMargin" presStyleLbl="node1" presStyleIdx="1" presStyleCnt="3"/>
      <dgm:spPr/>
    </dgm:pt>
    <dgm:pt modelId="{6F4D5EFD-F6B4-472A-ACDF-D34BE230F7E1}" type="pres">
      <dgm:prSet presAssocID="{F957F89D-CDB7-4A32-9234-6232052CEC7F}" presName="parentText" presStyleLbl="node1" presStyleIdx="2" presStyleCnt="3" custScaleY="61515" custLinFactNeighborX="8010" custLinFactNeighborY="-65278">
        <dgm:presLayoutVars>
          <dgm:chMax val="0"/>
          <dgm:bulletEnabled val="1"/>
        </dgm:presLayoutVars>
      </dgm:prSet>
      <dgm:spPr/>
    </dgm:pt>
    <dgm:pt modelId="{C2702B74-0DC5-4F45-BED8-0CD92DBE9CA3}" type="pres">
      <dgm:prSet presAssocID="{F957F89D-CDB7-4A32-9234-6232052CEC7F}" presName="negativeSpace" presStyleCnt="0"/>
      <dgm:spPr/>
    </dgm:pt>
    <dgm:pt modelId="{64B9A04C-472E-49EB-B0E6-0C54B1C1F9D4}" type="pres">
      <dgm:prSet presAssocID="{F957F89D-CDB7-4A32-9234-6232052CEC7F}" presName="childText" presStyleLbl="conFgAcc1" presStyleIdx="2" presStyleCnt="3" custLinFactY="-11796" custLinFactNeighborY="-100000">
        <dgm:presLayoutVars>
          <dgm:bulletEnabled val="1"/>
        </dgm:presLayoutVars>
      </dgm:prSet>
      <dgm:spPr/>
    </dgm:pt>
  </dgm:ptLst>
  <dgm:cxnLst>
    <dgm:cxn modelId="{3D36FB0C-067A-4A42-A8B8-A640FDB7CE4C}" type="presOf" srcId="{2A29759C-6D23-4E2C-A2EA-F8A4D6AD64AA}" destId="{046750B0-941C-4D6C-9942-53F3130514A8}" srcOrd="0" destOrd="1" presId="urn:microsoft.com/office/officeart/2005/8/layout/list1"/>
    <dgm:cxn modelId="{E7E0E218-582B-4F62-8C4D-65B2DAB99338}" type="presOf" srcId="{B941D703-E71F-462D-BC59-C847DB1A5E74}" destId="{A1544EEE-B7EF-42C4-972D-486AAA865801}" srcOrd="1" destOrd="0" presId="urn:microsoft.com/office/officeart/2005/8/layout/list1"/>
    <dgm:cxn modelId="{1602C41F-6B36-46D5-BE52-984194D4A606}" srcId="{B941D703-E71F-462D-BC59-C847DB1A5E74}" destId="{2A29759C-6D23-4E2C-A2EA-F8A4D6AD64AA}" srcOrd="1" destOrd="0" parTransId="{BC2BC216-33A9-4053-8309-21E08835D2ED}" sibTransId="{E49C4CAF-DED9-4C95-A0AE-40CAA2B8B40F}"/>
    <dgm:cxn modelId="{4A372C2F-B1D7-4B10-A815-F13E8969A376}" type="presOf" srcId="{0ED44730-F91F-4AF4-BA49-75C1855DBAC3}" destId="{6BE68B15-17B9-4090-85CF-F0F24EDB8BC8}" srcOrd="0" destOrd="2" presId="urn:microsoft.com/office/officeart/2005/8/layout/list1"/>
    <dgm:cxn modelId="{0E887931-3683-4713-AF85-F006EA13AB67}" srcId="{F957F89D-CDB7-4A32-9234-6232052CEC7F}" destId="{25E55DCA-D157-4C58-A07D-3F7C4A7D06ED}" srcOrd="1" destOrd="0" parTransId="{8C1B66F7-DE77-497D-A0FD-AA20E25BAF8E}" sibTransId="{520F85D9-C2C5-448E-AE9D-E129B72DF735}"/>
    <dgm:cxn modelId="{CB02FD33-7E7F-4B9D-A469-DEBD05ABC295}" srcId="{938D9F3B-4D65-40C7-8CCF-88D4A01CC8E7}" destId="{F957F89D-CDB7-4A32-9234-6232052CEC7F}" srcOrd="2" destOrd="0" parTransId="{02BA566C-1F13-44C5-AC41-BAC6E3D042E0}" sibTransId="{7C4AA437-A58A-4DAE-ACA7-5DB468C78B03}"/>
    <dgm:cxn modelId="{2391ED45-D967-45BE-BB96-158167CB79E7}" type="presOf" srcId="{F957F89D-CDB7-4A32-9234-6232052CEC7F}" destId="{13DBF26F-A315-4BE7-9490-84F19E6DEE57}" srcOrd="0" destOrd="0" presId="urn:microsoft.com/office/officeart/2005/8/layout/list1"/>
    <dgm:cxn modelId="{6979087A-930D-4803-BC2F-214F8EC55959}" type="presOf" srcId="{1E1882DC-7CF4-4FEF-AA35-190CC0274691}" destId="{6BE68B15-17B9-4090-85CF-F0F24EDB8BC8}" srcOrd="0" destOrd="0" presId="urn:microsoft.com/office/officeart/2005/8/layout/list1"/>
    <dgm:cxn modelId="{2318C27B-2BDD-46DE-B929-60B632CCC0D3}" srcId="{90DA610A-9568-4A34-B291-1D65D5F4EE9F}" destId="{1E1882DC-7CF4-4FEF-AA35-190CC0274691}" srcOrd="0" destOrd="0" parTransId="{AC2493DB-A2AD-468A-A65C-7DEDA04542CF}" sibTransId="{31329FB3-B9DB-4555-9B9D-09FCE5107891}"/>
    <dgm:cxn modelId="{1F1F777C-069A-4E38-9E7A-290C252EC9AF}" type="presOf" srcId="{A258B59B-2E38-4CE6-A4B3-541A581FF5D0}" destId="{64B9A04C-472E-49EB-B0E6-0C54B1C1F9D4}" srcOrd="0" destOrd="2" presId="urn:microsoft.com/office/officeart/2005/8/layout/list1"/>
    <dgm:cxn modelId="{FED14A7E-EFFA-40D5-AA57-3C5DF18F69B0}" type="presOf" srcId="{A013F005-7611-47D7-BDEE-4C074796DF6C}" destId="{046750B0-941C-4D6C-9942-53F3130514A8}" srcOrd="0" destOrd="2" presId="urn:microsoft.com/office/officeart/2005/8/layout/list1"/>
    <dgm:cxn modelId="{4BF19680-C982-4313-8A73-CF6212727E82}" type="presOf" srcId="{B4A6BA2D-C668-4CA1-A48A-EB9E7A4DDA69}" destId="{6BE68B15-17B9-4090-85CF-F0F24EDB8BC8}" srcOrd="0" destOrd="3" presId="urn:microsoft.com/office/officeart/2005/8/layout/list1"/>
    <dgm:cxn modelId="{2D9C8C81-945B-44E8-9F8A-14457AA9573C}" srcId="{F957F89D-CDB7-4A32-9234-6232052CEC7F}" destId="{FB2E94D4-9371-45C3-AB18-1D8763A08714}" srcOrd="0" destOrd="0" parTransId="{16FEFAD2-2407-4B7E-A2BA-9CF0720E4A59}" sibTransId="{B84FCA35-5914-453D-9471-39F72BE2E2FA}"/>
    <dgm:cxn modelId="{CC36A494-2EEE-46C2-A369-9C547E7D921C}" type="presOf" srcId="{90DA610A-9568-4A34-B291-1D65D5F4EE9F}" destId="{F5DBCC93-318F-4BA6-972B-7E892EBC2582}" srcOrd="0" destOrd="0" presId="urn:microsoft.com/office/officeart/2005/8/layout/list1"/>
    <dgm:cxn modelId="{B3DC5697-9FA5-4405-850A-424DB8A05DC2}" type="presOf" srcId="{E5983E26-91AA-4D05-9ACB-2C3E4E2D2754}" destId="{6BE68B15-17B9-4090-85CF-F0F24EDB8BC8}" srcOrd="0" destOrd="1" presId="urn:microsoft.com/office/officeart/2005/8/layout/list1"/>
    <dgm:cxn modelId="{C9090F9C-3FFE-4DE3-8B75-A2E96960EE80}" srcId="{F957F89D-CDB7-4A32-9234-6232052CEC7F}" destId="{A258B59B-2E38-4CE6-A4B3-541A581FF5D0}" srcOrd="2" destOrd="0" parTransId="{7BC30014-895D-465A-9D58-380D38D4B595}" sibTransId="{76F24EB6-4FA4-4BE4-9EBA-9B914FD4BA1F}"/>
    <dgm:cxn modelId="{8F26F29C-033E-46BB-82DB-D2101C07F9EB}" srcId="{B941D703-E71F-462D-BC59-C847DB1A5E74}" destId="{727EC457-E940-4BA6-8CBA-7AAD14DFF6B2}" srcOrd="0" destOrd="0" parTransId="{84F25773-33B9-4DBD-961D-BADB0D8BFEAC}" sibTransId="{E8C0E865-673A-4268-B98B-F20200607600}"/>
    <dgm:cxn modelId="{8F19B9A1-BFB1-4D19-BF45-0EEF14379BD1}" srcId="{90DA610A-9568-4A34-B291-1D65D5F4EE9F}" destId="{B4A6BA2D-C668-4CA1-A48A-EB9E7A4DDA69}" srcOrd="3" destOrd="0" parTransId="{8636D76D-69A5-4797-9D55-E6C10023296C}" sibTransId="{2A1ACA51-CDB4-4D40-9686-AAA44CFDD47C}"/>
    <dgm:cxn modelId="{7F1795A4-A28B-48A7-AECB-F2EAE71E0EE2}" srcId="{90DA610A-9568-4A34-B291-1D65D5F4EE9F}" destId="{0ED44730-F91F-4AF4-BA49-75C1855DBAC3}" srcOrd="2" destOrd="0" parTransId="{D3D79C38-AE2F-47E5-B278-C276D2FC9AF1}" sibTransId="{4F498FCA-5B99-402F-884D-FEBAA2AFAB75}"/>
    <dgm:cxn modelId="{EA4438B6-C51C-4833-99E2-B4192085C791}" type="presOf" srcId="{727EC457-E940-4BA6-8CBA-7AAD14DFF6B2}" destId="{046750B0-941C-4D6C-9942-53F3130514A8}" srcOrd="0" destOrd="0" presId="urn:microsoft.com/office/officeart/2005/8/layout/list1"/>
    <dgm:cxn modelId="{28AE02CB-BB17-4088-9CD0-4E51353CBE6A}" type="presOf" srcId="{938D9F3B-4D65-40C7-8CCF-88D4A01CC8E7}" destId="{1022B056-0FDC-49FF-9A31-602A8ED718B2}" srcOrd="0" destOrd="0" presId="urn:microsoft.com/office/officeart/2005/8/layout/list1"/>
    <dgm:cxn modelId="{05084CD0-1D73-4CE5-989C-41D75084EB0A}" type="presOf" srcId="{FB2E94D4-9371-45C3-AB18-1D8763A08714}" destId="{64B9A04C-472E-49EB-B0E6-0C54B1C1F9D4}" srcOrd="0" destOrd="0" presId="urn:microsoft.com/office/officeart/2005/8/layout/list1"/>
    <dgm:cxn modelId="{BB4E21DB-751A-434B-93B8-0FD741314628}" srcId="{938D9F3B-4D65-40C7-8CCF-88D4A01CC8E7}" destId="{90DA610A-9568-4A34-B291-1D65D5F4EE9F}" srcOrd="1" destOrd="0" parTransId="{4782689D-AF6A-41A4-B844-20C13076DB77}" sibTransId="{EC4A4034-841E-489B-86BE-99D3832E4D8A}"/>
    <dgm:cxn modelId="{60796CDD-E0EF-4B10-AC23-C1D5ECF12B14}" srcId="{90DA610A-9568-4A34-B291-1D65D5F4EE9F}" destId="{E5983E26-91AA-4D05-9ACB-2C3E4E2D2754}" srcOrd="1" destOrd="0" parTransId="{B3ADDC50-DFBF-4143-93EE-0AE9CF859098}" sibTransId="{FA79AB1B-8DEA-4CD3-9608-21A13FC9BE5A}"/>
    <dgm:cxn modelId="{49BDB3E0-A37D-4C10-9A5B-B47BE1E27151}" type="presOf" srcId="{90DA610A-9568-4A34-B291-1D65D5F4EE9F}" destId="{700F493B-ADA1-4765-9473-D9DF3EDC9519}" srcOrd="1" destOrd="0" presId="urn:microsoft.com/office/officeart/2005/8/layout/list1"/>
    <dgm:cxn modelId="{DB8A47E1-5F7C-4C3C-89C3-4384473ED6B3}" type="presOf" srcId="{25E55DCA-D157-4C58-A07D-3F7C4A7D06ED}" destId="{64B9A04C-472E-49EB-B0E6-0C54B1C1F9D4}" srcOrd="0" destOrd="1" presId="urn:microsoft.com/office/officeart/2005/8/layout/list1"/>
    <dgm:cxn modelId="{2A396AE7-BD62-46B5-A37A-687B385F289C}" srcId="{938D9F3B-4D65-40C7-8CCF-88D4A01CC8E7}" destId="{B941D703-E71F-462D-BC59-C847DB1A5E74}" srcOrd="0" destOrd="0" parTransId="{3C7229D3-0BD8-4F57-B51B-9504DED55189}" sibTransId="{840E4C2F-12B4-48CC-9E8E-720AEA62D2AD}"/>
    <dgm:cxn modelId="{67D024F6-C004-4B39-8C5D-D9D96664C3CE}" type="presOf" srcId="{F957F89D-CDB7-4A32-9234-6232052CEC7F}" destId="{6F4D5EFD-F6B4-472A-ACDF-D34BE230F7E1}" srcOrd="1" destOrd="0" presId="urn:microsoft.com/office/officeart/2005/8/layout/list1"/>
    <dgm:cxn modelId="{215913F7-A9A2-407A-A641-464B9ED550CE}" type="presOf" srcId="{B941D703-E71F-462D-BC59-C847DB1A5E74}" destId="{30FB17E6-CFCC-454B-8B45-B94E183ECBA9}" srcOrd="0" destOrd="0" presId="urn:microsoft.com/office/officeart/2005/8/layout/list1"/>
    <dgm:cxn modelId="{25663FFB-9041-49D6-9BE1-E9B141F87C51}" srcId="{B941D703-E71F-462D-BC59-C847DB1A5E74}" destId="{A013F005-7611-47D7-BDEE-4C074796DF6C}" srcOrd="2" destOrd="0" parTransId="{4A2F2B4E-3FAB-431B-ABE4-D83B4BB9082C}" sibTransId="{D4C9AB42-D345-44CB-A96C-3DBED00A553E}"/>
    <dgm:cxn modelId="{B09ED13C-7A45-480A-8557-5F83F8A76100}" type="presParOf" srcId="{1022B056-0FDC-49FF-9A31-602A8ED718B2}" destId="{08687E05-2ED1-4B5D-A86E-131C8387BF8A}" srcOrd="0" destOrd="0" presId="urn:microsoft.com/office/officeart/2005/8/layout/list1"/>
    <dgm:cxn modelId="{8F3BB44B-0CE1-4878-91EE-EAB5A1F92628}" type="presParOf" srcId="{08687E05-2ED1-4B5D-A86E-131C8387BF8A}" destId="{30FB17E6-CFCC-454B-8B45-B94E183ECBA9}" srcOrd="0" destOrd="0" presId="urn:microsoft.com/office/officeart/2005/8/layout/list1"/>
    <dgm:cxn modelId="{BCC8F5D1-7EF4-4E46-AB6A-F3FE37C17A1A}" type="presParOf" srcId="{08687E05-2ED1-4B5D-A86E-131C8387BF8A}" destId="{A1544EEE-B7EF-42C4-972D-486AAA865801}" srcOrd="1" destOrd="0" presId="urn:microsoft.com/office/officeart/2005/8/layout/list1"/>
    <dgm:cxn modelId="{A408BE26-9583-4B40-925E-48BFB0083862}" type="presParOf" srcId="{1022B056-0FDC-49FF-9A31-602A8ED718B2}" destId="{53D7C9A1-2EB8-49EE-90FF-FB6147B9583C}" srcOrd="1" destOrd="0" presId="urn:microsoft.com/office/officeart/2005/8/layout/list1"/>
    <dgm:cxn modelId="{A3E0217E-E996-477A-81DC-DB9AB98B5C4A}" type="presParOf" srcId="{1022B056-0FDC-49FF-9A31-602A8ED718B2}" destId="{046750B0-941C-4D6C-9942-53F3130514A8}" srcOrd="2" destOrd="0" presId="urn:microsoft.com/office/officeart/2005/8/layout/list1"/>
    <dgm:cxn modelId="{7E785B20-B8B5-4168-90DA-776981634465}" type="presParOf" srcId="{1022B056-0FDC-49FF-9A31-602A8ED718B2}" destId="{44315340-DD16-4568-AAAE-FE4714A315DF}" srcOrd="3" destOrd="0" presId="urn:microsoft.com/office/officeart/2005/8/layout/list1"/>
    <dgm:cxn modelId="{5180860B-709F-47BB-A262-83C9EBE3C026}" type="presParOf" srcId="{1022B056-0FDC-49FF-9A31-602A8ED718B2}" destId="{0F1C8298-4C6A-4D82-8ABF-8D0CBD250EAB}" srcOrd="4" destOrd="0" presId="urn:microsoft.com/office/officeart/2005/8/layout/list1"/>
    <dgm:cxn modelId="{56122604-0161-4485-9BE2-51784235DCBD}" type="presParOf" srcId="{0F1C8298-4C6A-4D82-8ABF-8D0CBD250EAB}" destId="{F5DBCC93-318F-4BA6-972B-7E892EBC2582}" srcOrd="0" destOrd="0" presId="urn:microsoft.com/office/officeart/2005/8/layout/list1"/>
    <dgm:cxn modelId="{1F1370B6-3A9F-4214-A391-4C59949BE532}" type="presParOf" srcId="{0F1C8298-4C6A-4D82-8ABF-8D0CBD250EAB}" destId="{700F493B-ADA1-4765-9473-D9DF3EDC9519}" srcOrd="1" destOrd="0" presId="urn:microsoft.com/office/officeart/2005/8/layout/list1"/>
    <dgm:cxn modelId="{F066F446-5083-4B1D-A4BC-32960E76B941}" type="presParOf" srcId="{1022B056-0FDC-49FF-9A31-602A8ED718B2}" destId="{8D098653-9BD2-4268-8E84-27AFFC9274DF}" srcOrd="5" destOrd="0" presId="urn:microsoft.com/office/officeart/2005/8/layout/list1"/>
    <dgm:cxn modelId="{81B2BB44-0039-4F51-92A7-34EC738123A8}" type="presParOf" srcId="{1022B056-0FDC-49FF-9A31-602A8ED718B2}" destId="{6BE68B15-17B9-4090-85CF-F0F24EDB8BC8}" srcOrd="6" destOrd="0" presId="urn:microsoft.com/office/officeart/2005/8/layout/list1"/>
    <dgm:cxn modelId="{042ED2FE-88DA-42F5-A3E6-8CF610B27783}" type="presParOf" srcId="{1022B056-0FDC-49FF-9A31-602A8ED718B2}" destId="{179EA4F8-ADDD-4E6D-9774-AA39F38CDEBF}" srcOrd="7" destOrd="0" presId="urn:microsoft.com/office/officeart/2005/8/layout/list1"/>
    <dgm:cxn modelId="{7F5C6CDD-43CB-4482-AF31-3CCC2FF32F74}" type="presParOf" srcId="{1022B056-0FDC-49FF-9A31-602A8ED718B2}" destId="{4C638566-A63C-4FB5-803E-000EE2AB89E6}" srcOrd="8" destOrd="0" presId="urn:microsoft.com/office/officeart/2005/8/layout/list1"/>
    <dgm:cxn modelId="{B2055DC3-CB42-4F54-A37F-E98DCC5EA702}" type="presParOf" srcId="{4C638566-A63C-4FB5-803E-000EE2AB89E6}" destId="{13DBF26F-A315-4BE7-9490-84F19E6DEE57}" srcOrd="0" destOrd="0" presId="urn:microsoft.com/office/officeart/2005/8/layout/list1"/>
    <dgm:cxn modelId="{91ED13A0-B15A-4EE4-90F1-DD5F5ACDA636}" type="presParOf" srcId="{4C638566-A63C-4FB5-803E-000EE2AB89E6}" destId="{6F4D5EFD-F6B4-472A-ACDF-D34BE230F7E1}" srcOrd="1" destOrd="0" presId="urn:microsoft.com/office/officeart/2005/8/layout/list1"/>
    <dgm:cxn modelId="{00B2ACF7-EEEB-4317-B684-5A848095FE16}" type="presParOf" srcId="{1022B056-0FDC-49FF-9A31-602A8ED718B2}" destId="{C2702B74-0DC5-4F45-BED8-0CD92DBE9CA3}" srcOrd="9" destOrd="0" presId="urn:microsoft.com/office/officeart/2005/8/layout/list1"/>
    <dgm:cxn modelId="{D4DF9FC1-49E6-40A3-AA0C-AF681048FBF3}" type="presParOf" srcId="{1022B056-0FDC-49FF-9A31-602A8ED718B2}" destId="{64B9A04C-472E-49EB-B0E6-0C54B1C1F9D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9B5B2E4-E116-48BC-9C40-BCA67D2FDD4A}" type="doc">
      <dgm:prSet loTypeId="urn:microsoft.com/office/officeart/2005/8/layout/hierarchy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65EA903-264A-474E-9F83-85DA864DA7B3}">
      <dgm:prSet phldrT="[Text]" custT="1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Superconducting magnets, in particular Nb</a:t>
          </a:r>
          <a:r>
            <a:rPr lang="en-US" sz="1600" b="1" baseline="-2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</a:t>
          </a:r>
          <a:r>
            <a: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Sn and HTS conductors</a:t>
          </a:r>
          <a:endParaRPr lang="en-GB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CF045C1-FCD7-4BD8-9490-604C7C6B2118}" type="parTrans" cxnId="{4092E2E4-EFC1-486F-8631-76149A875B47}">
      <dgm:prSet/>
      <dgm:spPr/>
      <dgm:t>
        <a:bodyPr/>
        <a:lstStyle/>
        <a:p>
          <a:endParaRPr lang="en-GB"/>
        </a:p>
      </dgm:t>
    </dgm:pt>
    <dgm:pt modelId="{045CA194-1D0B-4F80-A216-ABD9BB077035}" type="sibTrans" cxnId="{4092E2E4-EFC1-486F-8631-76149A875B47}">
      <dgm:prSet/>
      <dgm:spPr/>
      <dgm:t>
        <a:bodyPr/>
        <a:lstStyle/>
        <a:p>
          <a:endParaRPr lang="en-GB"/>
        </a:p>
      </dgm:t>
    </dgm:pt>
    <dgm:pt modelId="{C6F41DFB-91A5-4E45-905E-0FDF981AB9C8}">
      <dgm:prSet phldrT="[Text]" custT="1"/>
      <dgm:spPr>
        <a:ln>
          <a:solidFill>
            <a:srgbClr val="0070C0"/>
          </a:solidFill>
        </a:ln>
      </dgm:spPr>
      <dgm:t>
        <a:bodyPr/>
        <a:lstStyle/>
        <a:p>
          <a:pPr marL="0" algn="ctr" defTabSz="457200" rtl="0" eaLnBrk="1" latinLnBrk="0" hangingPunct="1">
            <a:buFont typeface="Symbol" panose="05050102010706020507" pitchFamily="18" charset="2"/>
            <a:buChar char=""/>
          </a:pPr>
          <a:r>
            <a:rPr lang="en-US" sz="16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rPr>
            <a:t>Electronics for magnet and quench protection systems </a:t>
          </a:r>
          <a:endParaRPr lang="en-GB" sz="16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  <a:ea typeface="+mn-ea"/>
            <a:cs typeface="+mn-cs"/>
          </a:endParaRPr>
        </a:p>
      </dgm:t>
    </dgm:pt>
    <dgm:pt modelId="{E1FE1759-E7E5-4A57-9C15-C62D616B514E}" type="parTrans" cxnId="{C61919B1-B35E-4033-B077-7124D3CE3D5F}">
      <dgm:prSet/>
      <dgm:spPr/>
      <dgm:t>
        <a:bodyPr/>
        <a:lstStyle/>
        <a:p>
          <a:endParaRPr lang="en-GB"/>
        </a:p>
      </dgm:t>
    </dgm:pt>
    <dgm:pt modelId="{3D883996-7C2C-4F8B-A46E-19DAD3B1509E}" type="sibTrans" cxnId="{C61919B1-B35E-4033-B077-7124D3CE3D5F}">
      <dgm:prSet/>
      <dgm:spPr/>
      <dgm:t>
        <a:bodyPr/>
        <a:lstStyle/>
        <a:p>
          <a:endParaRPr lang="en-GB"/>
        </a:p>
      </dgm:t>
    </dgm:pt>
    <dgm:pt modelId="{30800A4B-7135-4BEA-BB34-058B383B5CE2}">
      <dgm:prSet phldrT="[Text]" custT="1"/>
      <dgm:spPr>
        <a:ln>
          <a:solidFill>
            <a:srgbClr val="0070C0"/>
          </a:solidFill>
        </a:ln>
      </dgm:spPr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1600" b="1" kern="1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Superconducting radio-frequency systems</a:t>
          </a:r>
          <a:endParaRPr lang="en-GB" sz="1600" b="1" kern="1200" dirty="0">
            <a:solidFill>
              <a:prstClr val="white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anose="020F0502020204030204"/>
            <a:ea typeface="+mn-ea"/>
            <a:cs typeface="+mn-cs"/>
          </a:endParaRPr>
        </a:p>
      </dgm:t>
    </dgm:pt>
    <dgm:pt modelId="{3C994C15-FC75-46F4-B62E-89774CD546C6}" type="parTrans" cxnId="{4A86B7D3-9C59-4DEB-95E5-09F1DE9F4272}">
      <dgm:prSet/>
      <dgm:spPr/>
      <dgm:t>
        <a:bodyPr/>
        <a:lstStyle/>
        <a:p>
          <a:endParaRPr lang="en-GB"/>
        </a:p>
      </dgm:t>
    </dgm:pt>
    <dgm:pt modelId="{27E6886D-C4B0-4282-9FD7-C29043DEC3DD}" type="sibTrans" cxnId="{4A86B7D3-9C59-4DEB-95E5-09F1DE9F4272}">
      <dgm:prSet/>
      <dgm:spPr/>
      <dgm:t>
        <a:bodyPr/>
        <a:lstStyle/>
        <a:p>
          <a:endParaRPr lang="en-GB"/>
        </a:p>
      </dgm:t>
    </dgm:pt>
    <dgm:pt modelId="{EF12E11D-822A-4125-BD4B-01E95CDC152F}">
      <dgm:prSet phldrT="[Text]" custT="1"/>
      <dgm:spPr>
        <a:ln>
          <a:solidFill>
            <a:srgbClr val="0070C0"/>
          </a:solidFill>
        </a:ln>
      </dgm:spPr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1600" b="1" kern="1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Vacuum systems</a:t>
          </a:r>
          <a:r>
            <a:rPr lang="en-US" sz="1800" kern="1200" dirty="0"/>
            <a:t> </a:t>
          </a:r>
          <a:endParaRPr lang="en-GB" sz="1800" kern="1200" dirty="0"/>
        </a:p>
      </dgm:t>
    </dgm:pt>
    <dgm:pt modelId="{C204416B-FBC9-4DB2-8217-E6D84FC786C1}" type="parTrans" cxnId="{D1707712-E223-4A52-8287-B41B73751815}">
      <dgm:prSet/>
      <dgm:spPr/>
      <dgm:t>
        <a:bodyPr/>
        <a:lstStyle/>
        <a:p>
          <a:endParaRPr lang="en-GB"/>
        </a:p>
      </dgm:t>
    </dgm:pt>
    <dgm:pt modelId="{9734C8E2-6CFB-439C-B079-4ADFFDA0531F}" type="sibTrans" cxnId="{D1707712-E223-4A52-8287-B41B73751815}">
      <dgm:prSet/>
      <dgm:spPr/>
      <dgm:t>
        <a:bodyPr/>
        <a:lstStyle/>
        <a:p>
          <a:endParaRPr lang="en-GB"/>
        </a:p>
      </dgm:t>
    </dgm:pt>
    <dgm:pt modelId="{CBA83250-E443-4FA5-A0F7-56709C8ADC9D}">
      <dgm:prSet phldrT="[Text]" custT="1"/>
      <dgm:spPr>
        <a:ln>
          <a:solidFill>
            <a:srgbClr val="0070C0"/>
          </a:solidFill>
        </a:ln>
      </dgm:spPr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1600" b="1" kern="1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Beam transfer systems and intercepting devices</a:t>
          </a:r>
          <a:endParaRPr lang="en-GB" sz="1600" b="1" kern="1200" dirty="0">
            <a:solidFill>
              <a:prstClr val="white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anose="020F0502020204030204"/>
            <a:ea typeface="+mn-ea"/>
            <a:cs typeface="+mn-cs"/>
          </a:endParaRPr>
        </a:p>
      </dgm:t>
    </dgm:pt>
    <dgm:pt modelId="{D3611C85-A4EE-42A2-9D91-9E877FFD295B}" type="parTrans" cxnId="{F6ECF50E-33A7-4B8F-8F37-EB0E722D7E6C}">
      <dgm:prSet/>
      <dgm:spPr/>
      <dgm:t>
        <a:bodyPr/>
        <a:lstStyle/>
        <a:p>
          <a:endParaRPr lang="en-GB"/>
        </a:p>
      </dgm:t>
    </dgm:pt>
    <dgm:pt modelId="{F1ED069B-72ED-4348-BDB6-D003ABE1BB54}" type="sibTrans" cxnId="{F6ECF50E-33A7-4B8F-8F37-EB0E722D7E6C}">
      <dgm:prSet/>
      <dgm:spPr/>
      <dgm:t>
        <a:bodyPr/>
        <a:lstStyle/>
        <a:p>
          <a:endParaRPr lang="en-GB"/>
        </a:p>
      </dgm:t>
    </dgm:pt>
    <dgm:pt modelId="{9F20F51E-0E8A-4A90-ADCE-984EB973CA5F}">
      <dgm:prSet phldrT="[Text]" custT="1"/>
      <dgm:spPr>
        <a:ln>
          <a:solidFill>
            <a:srgbClr val="0070C0"/>
          </a:solidFill>
        </a:ln>
      </dgm:spPr>
      <dgm:t>
        <a:bodyPr/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US" sz="1600" b="1" kern="1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Radiation protection and resistance</a:t>
          </a:r>
          <a:endParaRPr lang="en-GB" sz="1600" b="1" kern="1200" dirty="0">
            <a:solidFill>
              <a:prstClr val="white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anose="020F0502020204030204"/>
            <a:ea typeface="+mn-ea"/>
            <a:cs typeface="+mn-cs"/>
          </a:endParaRPr>
        </a:p>
      </dgm:t>
    </dgm:pt>
    <dgm:pt modelId="{F059DECD-1A8E-484E-9F07-0836DB92E19C}" type="parTrans" cxnId="{B3F8645A-733B-441C-B6F1-B72FBCADD2DD}">
      <dgm:prSet/>
      <dgm:spPr/>
      <dgm:t>
        <a:bodyPr/>
        <a:lstStyle/>
        <a:p>
          <a:endParaRPr lang="en-GB"/>
        </a:p>
      </dgm:t>
    </dgm:pt>
    <dgm:pt modelId="{97408947-35F1-4237-B1CE-5E6E86F61942}" type="sibTrans" cxnId="{B3F8645A-733B-441C-B6F1-B72FBCADD2DD}">
      <dgm:prSet/>
      <dgm:spPr/>
      <dgm:t>
        <a:bodyPr/>
        <a:lstStyle/>
        <a:p>
          <a:endParaRPr lang="en-GB"/>
        </a:p>
      </dgm:t>
    </dgm:pt>
    <dgm:pt modelId="{F0CC186B-9165-4D26-BA8B-A053553B3899}">
      <dgm:prSet phldrT="[Text]"/>
      <dgm:spPr>
        <a:solidFill>
          <a:srgbClr val="081DB8"/>
        </a:solidFill>
      </dgm:spPr>
      <dgm:t>
        <a:bodyPr/>
        <a:lstStyle/>
        <a:p>
          <a:r>
            <a: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 body"/>
            </a:rPr>
            <a:t>Non-exhaustive list of areas with collaboration</a:t>
          </a:r>
          <a:endParaRPr lang="en-GB" dirty="0"/>
        </a:p>
      </dgm:t>
    </dgm:pt>
    <dgm:pt modelId="{3E518660-0CD0-4414-8DAB-F6291E6C0ADC}" type="sibTrans" cxnId="{51464C1D-DC68-48EA-96B6-29B41F0EB9AA}">
      <dgm:prSet/>
      <dgm:spPr/>
      <dgm:t>
        <a:bodyPr/>
        <a:lstStyle/>
        <a:p>
          <a:endParaRPr lang="en-GB"/>
        </a:p>
      </dgm:t>
    </dgm:pt>
    <dgm:pt modelId="{8D4DE0F2-D50D-40BB-B8C1-CFB94792C4A8}" type="parTrans" cxnId="{51464C1D-DC68-48EA-96B6-29B41F0EB9AA}">
      <dgm:prSet/>
      <dgm:spPr/>
      <dgm:t>
        <a:bodyPr/>
        <a:lstStyle/>
        <a:p>
          <a:endParaRPr lang="en-GB"/>
        </a:p>
      </dgm:t>
    </dgm:pt>
    <dgm:pt modelId="{050965C5-9926-41C5-BB78-813522D8FD22}" type="pres">
      <dgm:prSet presAssocID="{39B5B2E4-E116-48BC-9C40-BCA67D2FDD4A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870CAE0A-03AF-4722-B518-85C737126E85}" type="pres">
      <dgm:prSet presAssocID="{F0CC186B-9165-4D26-BA8B-A053553B3899}" presName="vertOne" presStyleCnt="0"/>
      <dgm:spPr/>
    </dgm:pt>
    <dgm:pt modelId="{215C1EE7-BCE4-47AE-AB14-4053EB2550BE}" type="pres">
      <dgm:prSet presAssocID="{F0CC186B-9165-4D26-BA8B-A053553B3899}" presName="txOne" presStyleLbl="node0" presStyleIdx="0" presStyleCnt="1" custScaleY="81903" custLinFactY="-30320" custLinFactNeighborX="6615" custLinFactNeighborY="-100000">
        <dgm:presLayoutVars>
          <dgm:chPref val="3"/>
        </dgm:presLayoutVars>
      </dgm:prSet>
      <dgm:spPr/>
    </dgm:pt>
    <dgm:pt modelId="{CE13041D-8404-4CE9-88AE-FF16AFAD49E1}" type="pres">
      <dgm:prSet presAssocID="{F0CC186B-9165-4D26-BA8B-A053553B3899}" presName="parTransOne" presStyleCnt="0"/>
      <dgm:spPr/>
    </dgm:pt>
    <dgm:pt modelId="{2FF865E0-D650-4871-B619-75D8464C54E1}" type="pres">
      <dgm:prSet presAssocID="{F0CC186B-9165-4D26-BA8B-A053553B3899}" presName="horzOne" presStyleCnt="0"/>
      <dgm:spPr/>
    </dgm:pt>
    <dgm:pt modelId="{BBBEDE39-C663-4ADD-A323-57F1B7B55B29}" type="pres">
      <dgm:prSet presAssocID="{D65EA903-264A-474E-9F83-85DA864DA7B3}" presName="vertTwo" presStyleCnt="0"/>
      <dgm:spPr/>
    </dgm:pt>
    <dgm:pt modelId="{8460A5B5-43D7-4BDF-B297-B7A9A89C5810}" type="pres">
      <dgm:prSet presAssocID="{D65EA903-264A-474E-9F83-85DA864DA7B3}" presName="txTwo" presStyleLbl="node2" presStyleIdx="0" presStyleCnt="6" custScaleX="134494" custScaleY="179754" custLinFactNeighborX="-2646">
        <dgm:presLayoutVars>
          <dgm:chPref val="3"/>
        </dgm:presLayoutVars>
      </dgm:prSet>
      <dgm:spPr/>
    </dgm:pt>
    <dgm:pt modelId="{F42C6BF5-D7C3-4B76-8AC2-C700EA21AD40}" type="pres">
      <dgm:prSet presAssocID="{D65EA903-264A-474E-9F83-85DA864DA7B3}" presName="horzTwo" presStyleCnt="0"/>
      <dgm:spPr/>
    </dgm:pt>
    <dgm:pt modelId="{472A8309-6F3E-42F9-AC7A-B4AC09BFCFBD}" type="pres">
      <dgm:prSet presAssocID="{045CA194-1D0B-4F80-A216-ABD9BB077035}" presName="sibSpaceTwo" presStyleCnt="0"/>
      <dgm:spPr/>
    </dgm:pt>
    <dgm:pt modelId="{D0A4988A-E234-4A92-95BB-ACA66308D07B}" type="pres">
      <dgm:prSet presAssocID="{C6F41DFB-91A5-4E45-905E-0FDF981AB9C8}" presName="vertTwo" presStyleCnt="0"/>
      <dgm:spPr/>
    </dgm:pt>
    <dgm:pt modelId="{C7D89415-BEDC-4C09-8F71-51E31CA0F26A}" type="pres">
      <dgm:prSet presAssocID="{C6F41DFB-91A5-4E45-905E-0FDF981AB9C8}" presName="txTwo" presStyleLbl="node2" presStyleIdx="1" presStyleCnt="6" custScaleY="177450">
        <dgm:presLayoutVars>
          <dgm:chPref val="3"/>
        </dgm:presLayoutVars>
      </dgm:prSet>
      <dgm:spPr/>
    </dgm:pt>
    <dgm:pt modelId="{11BF354C-78E1-47D5-B591-A889A334136B}" type="pres">
      <dgm:prSet presAssocID="{C6F41DFB-91A5-4E45-905E-0FDF981AB9C8}" presName="horzTwo" presStyleCnt="0"/>
      <dgm:spPr/>
    </dgm:pt>
    <dgm:pt modelId="{5ACBB56E-598E-4138-B520-2614237ADD36}" type="pres">
      <dgm:prSet presAssocID="{3D883996-7C2C-4F8B-A46E-19DAD3B1509E}" presName="sibSpaceTwo" presStyleCnt="0"/>
      <dgm:spPr/>
    </dgm:pt>
    <dgm:pt modelId="{3A3814FD-C6AF-4F26-9363-AB706CC55293}" type="pres">
      <dgm:prSet presAssocID="{30800A4B-7135-4BEA-BB34-058B383B5CE2}" presName="vertTwo" presStyleCnt="0"/>
      <dgm:spPr/>
    </dgm:pt>
    <dgm:pt modelId="{43D44DC2-18B8-40D1-8D18-9B134C73764E}" type="pres">
      <dgm:prSet presAssocID="{30800A4B-7135-4BEA-BB34-058B383B5CE2}" presName="txTwo" presStyleLbl="node2" presStyleIdx="2" presStyleCnt="6" custScaleX="139531" custScaleY="186531">
        <dgm:presLayoutVars>
          <dgm:chPref val="3"/>
        </dgm:presLayoutVars>
      </dgm:prSet>
      <dgm:spPr/>
    </dgm:pt>
    <dgm:pt modelId="{4B47A6FA-97A5-45F7-A90B-721D8A9D6C51}" type="pres">
      <dgm:prSet presAssocID="{30800A4B-7135-4BEA-BB34-058B383B5CE2}" presName="horzTwo" presStyleCnt="0"/>
      <dgm:spPr/>
    </dgm:pt>
    <dgm:pt modelId="{F487FC02-3656-45D9-80AF-DE82CDA4E949}" type="pres">
      <dgm:prSet presAssocID="{27E6886D-C4B0-4282-9FD7-C29043DEC3DD}" presName="sibSpaceTwo" presStyleCnt="0"/>
      <dgm:spPr/>
    </dgm:pt>
    <dgm:pt modelId="{FE9379D9-26ED-4B73-973B-9CEE2439763C}" type="pres">
      <dgm:prSet presAssocID="{EF12E11D-822A-4125-BD4B-01E95CDC152F}" presName="vertTwo" presStyleCnt="0"/>
      <dgm:spPr/>
    </dgm:pt>
    <dgm:pt modelId="{B963B047-B88B-40A1-B134-2CEA09CC5FD9}" type="pres">
      <dgm:prSet presAssocID="{EF12E11D-822A-4125-BD4B-01E95CDC152F}" presName="txTwo" presStyleLbl="node2" presStyleIdx="3" presStyleCnt="6" custScaleY="168313">
        <dgm:presLayoutVars>
          <dgm:chPref val="3"/>
        </dgm:presLayoutVars>
      </dgm:prSet>
      <dgm:spPr/>
    </dgm:pt>
    <dgm:pt modelId="{925E5CB1-8771-440F-B275-A344B6382B8C}" type="pres">
      <dgm:prSet presAssocID="{EF12E11D-822A-4125-BD4B-01E95CDC152F}" presName="horzTwo" presStyleCnt="0"/>
      <dgm:spPr/>
    </dgm:pt>
    <dgm:pt modelId="{3B6FC1CC-C74C-41E7-9830-D779063E0ACA}" type="pres">
      <dgm:prSet presAssocID="{9734C8E2-6CFB-439C-B079-4ADFFDA0531F}" presName="sibSpaceTwo" presStyleCnt="0"/>
      <dgm:spPr/>
    </dgm:pt>
    <dgm:pt modelId="{2C14C358-A90A-4D4A-9A94-62F672F05497}" type="pres">
      <dgm:prSet presAssocID="{CBA83250-E443-4FA5-A0F7-56709C8ADC9D}" presName="vertTwo" presStyleCnt="0"/>
      <dgm:spPr/>
    </dgm:pt>
    <dgm:pt modelId="{EC954DD4-B3E9-476E-AAFE-1470167DFA0F}" type="pres">
      <dgm:prSet presAssocID="{CBA83250-E443-4FA5-A0F7-56709C8ADC9D}" presName="txTwo" presStyleLbl="node2" presStyleIdx="4" presStyleCnt="6" custScaleY="235546">
        <dgm:presLayoutVars>
          <dgm:chPref val="3"/>
        </dgm:presLayoutVars>
      </dgm:prSet>
      <dgm:spPr/>
    </dgm:pt>
    <dgm:pt modelId="{39413B4E-658A-4174-896C-24F88DD8A89C}" type="pres">
      <dgm:prSet presAssocID="{CBA83250-E443-4FA5-A0F7-56709C8ADC9D}" presName="horzTwo" presStyleCnt="0"/>
      <dgm:spPr/>
    </dgm:pt>
    <dgm:pt modelId="{65A10B6F-7A1A-4066-A1D9-B6E4F8EA219C}" type="pres">
      <dgm:prSet presAssocID="{F1ED069B-72ED-4348-BDB6-D003ABE1BB54}" presName="sibSpaceTwo" presStyleCnt="0"/>
      <dgm:spPr/>
    </dgm:pt>
    <dgm:pt modelId="{19CF8BAC-ED2C-4F6C-9075-0FE3BEC64BC9}" type="pres">
      <dgm:prSet presAssocID="{9F20F51E-0E8A-4A90-ADCE-984EB973CA5F}" presName="vertTwo" presStyleCnt="0"/>
      <dgm:spPr/>
    </dgm:pt>
    <dgm:pt modelId="{4B52127A-3B21-44E5-AF51-75E002210074}" type="pres">
      <dgm:prSet presAssocID="{9F20F51E-0E8A-4A90-ADCE-984EB973CA5F}" presName="txTwo" presStyleLbl="node2" presStyleIdx="5" presStyleCnt="6" custScaleY="179030">
        <dgm:presLayoutVars>
          <dgm:chPref val="3"/>
        </dgm:presLayoutVars>
      </dgm:prSet>
      <dgm:spPr/>
    </dgm:pt>
    <dgm:pt modelId="{813D1D96-9A76-45E3-9A6B-EF5BE8DA642A}" type="pres">
      <dgm:prSet presAssocID="{9F20F51E-0E8A-4A90-ADCE-984EB973CA5F}" presName="horzTwo" presStyleCnt="0"/>
      <dgm:spPr/>
    </dgm:pt>
  </dgm:ptLst>
  <dgm:cxnLst>
    <dgm:cxn modelId="{925CDB04-4CBB-4B4B-8A44-FFEBF53D1FAF}" type="presOf" srcId="{9F20F51E-0E8A-4A90-ADCE-984EB973CA5F}" destId="{4B52127A-3B21-44E5-AF51-75E002210074}" srcOrd="0" destOrd="0" presId="urn:microsoft.com/office/officeart/2005/8/layout/hierarchy4"/>
    <dgm:cxn modelId="{6B81C60C-14F8-46F9-A7C1-4741C0AE318D}" type="presOf" srcId="{30800A4B-7135-4BEA-BB34-058B383B5CE2}" destId="{43D44DC2-18B8-40D1-8D18-9B134C73764E}" srcOrd="0" destOrd="0" presId="urn:microsoft.com/office/officeart/2005/8/layout/hierarchy4"/>
    <dgm:cxn modelId="{F6ECF50E-33A7-4B8F-8F37-EB0E722D7E6C}" srcId="{F0CC186B-9165-4D26-BA8B-A053553B3899}" destId="{CBA83250-E443-4FA5-A0F7-56709C8ADC9D}" srcOrd="4" destOrd="0" parTransId="{D3611C85-A4EE-42A2-9D91-9E877FFD295B}" sibTransId="{F1ED069B-72ED-4348-BDB6-D003ABE1BB54}"/>
    <dgm:cxn modelId="{D1707712-E223-4A52-8287-B41B73751815}" srcId="{F0CC186B-9165-4D26-BA8B-A053553B3899}" destId="{EF12E11D-822A-4125-BD4B-01E95CDC152F}" srcOrd="3" destOrd="0" parTransId="{C204416B-FBC9-4DB2-8217-E6D84FC786C1}" sibTransId="{9734C8E2-6CFB-439C-B079-4ADFFDA0531F}"/>
    <dgm:cxn modelId="{51464C1D-DC68-48EA-96B6-29B41F0EB9AA}" srcId="{39B5B2E4-E116-48BC-9C40-BCA67D2FDD4A}" destId="{F0CC186B-9165-4D26-BA8B-A053553B3899}" srcOrd="0" destOrd="0" parTransId="{8D4DE0F2-D50D-40BB-B8C1-CFB94792C4A8}" sibTransId="{3E518660-0CD0-4414-8DAB-F6291E6C0ADC}"/>
    <dgm:cxn modelId="{D8092554-59D4-41A8-A32B-C33993CFC92B}" type="presOf" srcId="{EF12E11D-822A-4125-BD4B-01E95CDC152F}" destId="{B963B047-B88B-40A1-B134-2CEA09CC5FD9}" srcOrd="0" destOrd="0" presId="urn:microsoft.com/office/officeart/2005/8/layout/hierarchy4"/>
    <dgm:cxn modelId="{B3F8645A-733B-441C-B6F1-B72FBCADD2DD}" srcId="{F0CC186B-9165-4D26-BA8B-A053553B3899}" destId="{9F20F51E-0E8A-4A90-ADCE-984EB973CA5F}" srcOrd="5" destOrd="0" parTransId="{F059DECD-1A8E-484E-9F07-0836DB92E19C}" sibTransId="{97408947-35F1-4237-B1CE-5E6E86F61942}"/>
    <dgm:cxn modelId="{44136982-3CC7-4006-B719-B5DA99F0DE3C}" type="presOf" srcId="{F0CC186B-9165-4D26-BA8B-A053553B3899}" destId="{215C1EE7-BCE4-47AE-AB14-4053EB2550BE}" srcOrd="0" destOrd="0" presId="urn:microsoft.com/office/officeart/2005/8/layout/hierarchy4"/>
    <dgm:cxn modelId="{B36957A5-E01D-46F6-BEF5-467929841A2A}" type="presOf" srcId="{C6F41DFB-91A5-4E45-905E-0FDF981AB9C8}" destId="{C7D89415-BEDC-4C09-8F71-51E31CA0F26A}" srcOrd="0" destOrd="0" presId="urn:microsoft.com/office/officeart/2005/8/layout/hierarchy4"/>
    <dgm:cxn modelId="{413A84AF-5A40-4655-97A5-FC90025CCFB0}" type="presOf" srcId="{39B5B2E4-E116-48BC-9C40-BCA67D2FDD4A}" destId="{050965C5-9926-41C5-BB78-813522D8FD22}" srcOrd="0" destOrd="0" presId="urn:microsoft.com/office/officeart/2005/8/layout/hierarchy4"/>
    <dgm:cxn modelId="{C61919B1-B35E-4033-B077-7124D3CE3D5F}" srcId="{F0CC186B-9165-4D26-BA8B-A053553B3899}" destId="{C6F41DFB-91A5-4E45-905E-0FDF981AB9C8}" srcOrd="1" destOrd="0" parTransId="{E1FE1759-E7E5-4A57-9C15-C62D616B514E}" sibTransId="{3D883996-7C2C-4F8B-A46E-19DAD3B1509E}"/>
    <dgm:cxn modelId="{4A86B7D3-9C59-4DEB-95E5-09F1DE9F4272}" srcId="{F0CC186B-9165-4D26-BA8B-A053553B3899}" destId="{30800A4B-7135-4BEA-BB34-058B383B5CE2}" srcOrd="2" destOrd="0" parTransId="{3C994C15-FC75-46F4-B62E-89774CD546C6}" sibTransId="{27E6886D-C4B0-4282-9FD7-C29043DEC3DD}"/>
    <dgm:cxn modelId="{3C0E66D8-ECFA-4974-AB62-5A5E77807AAD}" type="presOf" srcId="{CBA83250-E443-4FA5-A0F7-56709C8ADC9D}" destId="{EC954DD4-B3E9-476E-AAFE-1470167DFA0F}" srcOrd="0" destOrd="0" presId="urn:microsoft.com/office/officeart/2005/8/layout/hierarchy4"/>
    <dgm:cxn modelId="{4092E2E4-EFC1-486F-8631-76149A875B47}" srcId="{F0CC186B-9165-4D26-BA8B-A053553B3899}" destId="{D65EA903-264A-474E-9F83-85DA864DA7B3}" srcOrd="0" destOrd="0" parTransId="{FCF045C1-FCD7-4BD8-9490-604C7C6B2118}" sibTransId="{045CA194-1D0B-4F80-A216-ABD9BB077035}"/>
    <dgm:cxn modelId="{2D8B12E7-745F-4FCD-AE6A-C85FDAA56404}" type="presOf" srcId="{D65EA903-264A-474E-9F83-85DA864DA7B3}" destId="{8460A5B5-43D7-4BDF-B297-B7A9A89C5810}" srcOrd="0" destOrd="0" presId="urn:microsoft.com/office/officeart/2005/8/layout/hierarchy4"/>
    <dgm:cxn modelId="{C94289F1-0830-417D-B94A-41AE78BB8351}" type="presParOf" srcId="{050965C5-9926-41C5-BB78-813522D8FD22}" destId="{870CAE0A-03AF-4722-B518-85C737126E85}" srcOrd="0" destOrd="0" presId="urn:microsoft.com/office/officeart/2005/8/layout/hierarchy4"/>
    <dgm:cxn modelId="{0D348C1E-0FAE-4FF1-923B-FAF60EA7F9A1}" type="presParOf" srcId="{870CAE0A-03AF-4722-B518-85C737126E85}" destId="{215C1EE7-BCE4-47AE-AB14-4053EB2550BE}" srcOrd="0" destOrd="0" presId="urn:microsoft.com/office/officeart/2005/8/layout/hierarchy4"/>
    <dgm:cxn modelId="{67BF2C00-2884-4262-BA30-EDBEAC0B7F31}" type="presParOf" srcId="{870CAE0A-03AF-4722-B518-85C737126E85}" destId="{CE13041D-8404-4CE9-88AE-FF16AFAD49E1}" srcOrd="1" destOrd="0" presId="urn:microsoft.com/office/officeart/2005/8/layout/hierarchy4"/>
    <dgm:cxn modelId="{93FF4066-5953-4F4B-8EC3-59BC2BB10451}" type="presParOf" srcId="{870CAE0A-03AF-4722-B518-85C737126E85}" destId="{2FF865E0-D650-4871-B619-75D8464C54E1}" srcOrd="2" destOrd="0" presId="urn:microsoft.com/office/officeart/2005/8/layout/hierarchy4"/>
    <dgm:cxn modelId="{1E535B3B-C558-4E04-889B-F1F6FFB08FF1}" type="presParOf" srcId="{2FF865E0-D650-4871-B619-75D8464C54E1}" destId="{BBBEDE39-C663-4ADD-A323-57F1B7B55B29}" srcOrd="0" destOrd="0" presId="urn:microsoft.com/office/officeart/2005/8/layout/hierarchy4"/>
    <dgm:cxn modelId="{EA1368CB-E1A8-4130-8658-479A67FA1E8F}" type="presParOf" srcId="{BBBEDE39-C663-4ADD-A323-57F1B7B55B29}" destId="{8460A5B5-43D7-4BDF-B297-B7A9A89C5810}" srcOrd="0" destOrd="0" presId="urn:microsoft.com/office/officeart/2005/8/layout/hierarchy4"/>
    <dgm:cxn modelId="{519032DC-6DE1-459D-974E-122B0150B438}" type="presParOf" srcId="{BBBEDE39-C663-4ADD-A323-57F1B7B55B29}" destId="{F42C6BF5-D7C3-4B76-8AC2-C700EA21AD40}" srcOrd="1" destOrd="0" presId="urn:microsoft.com/office/officeart/2005/8/layout/hierarchy4"/>
    <dgm:cxn modelId="{BC9A2F84-1436-46D9-86FB-C7C830960979}" type="presParOf" srcId="{2FF865E0-D650-4871-B619-75D8464C54E1}" destId="{472A8309-6F3E-42F9-AC7A-B4AC09BFCFBD}" srcOrd="1" destOrd="0" presId="urn:microsoft.com/office/officeart/2005/8/layout/hierarchy4"/>
    <dgm:cxn modelId="{09762E50-2906-4C6A-9E77-9C3265CF5F8B}" type="presParOf" srcId="{2FF865E0-D650-4871-B619-75D8464C54E1}" destId="{D0A4988A-E234-4A92-95BB-ACA66308D07B}" srcOrd="2" destOrd="0" presId="urn:microsoft.com/office/officeart/2005/8/layout/hierarchy4"/>
    <dgm:cxn modelId="{1B260653-A6F5-46A7-947F-9B16D1509AAC}" type="presParOf" srcId="{D0A4988A-E234-4A92-95BB-ACA66308D07B}" destId="{C7D89415-BEDC-4C09-8F71-51E31CA0F26A}" srcOrd="0" destOrd="0" presId="urn:microsoft.com/office/officeart/2005/8/layout/hierarchy4"/>
    <dgm:cxn modelId="{965666DF-F133-4143-B9D0-BE6C6B35EA94}" type="presParOf" srcId="{D0A4988A-E234-4A92-95BB-ACA66308D07B}" destId="{11BF354C-78E1-47D5-B591-A889A334136B}" srcOrd="1" destOrd="0" presId="urn:microsoft.com/office/officeart/2005/8/layout/hierarchy4"/>
    <dgm:cxn modelId="{83679F57-A159-4712-80B9-C74E1DCFE7B4}" type="presParOf" srcId="{2FF865E0-D650-4871-B619-75D8464C54E1}" destId="{5ACBB56E-598E-4138-B520-2614237ADD36}" srcOrd="3" destOrd="0" presId="urn:microsoft.com/office/officeart/2005/8/layout/hierarchy4"/>
    <dgm:cxn modelId="{F30782B0-6B4B-4BC1-B5D0-CEAFED5451A0}" type="presParOf" srcId="{2FF865E0-D650-4871-B619-75D8464C54E1}" destId="{3A3814FD-C6AF-4F26-9363-AB706CC55293}" srcOrd="4" destOrd="0" presId="urn:microsoft.com/office/officeart/2005/8/layout/hierarchy4"/>
    <dgm:cxn modelId="{33CAB2FB-8AB0-45D6-9F2D-B47F1A047CF4}" type="presParOf" srcId="{3A3814FD-C6AF-4F26-9363-AB706CC55293}" destId="{43D44DC2-18B8-40D1-8D18-9B134C73764E}" srcOrd="0" destOrd="0" presId="urn:microsoft.com/office/officeart/2005/8/layout/hierarchy4"/>
    <dgm:cxn modelId="{650E5980-E93E-4689-8112-A092300F4C4B}" type="presParOf" srcId="{3A3814FD-C6AF-4F26-9363-AB706CC55293}" destId="{4B47A6FA-97A5-45F7-A90B-721D8A9D6C51}" srcOrd="1" destOrd="0" presId="urn:microsoft.com/office/officeart/2005/8/layout/hierarchy4"/>
    <dgm:cxn modelId="{9B0755EF-55DD-4258-BE1B-531C351726AC}" type="presParOf" srcId="{2FF865E0-D650-4871-B619-75D8464C54E1}" destId="{F487FC02-3656-45D9-80AF-DE82CDA4E949}" srcOrd="5" destOrd="0" presId="urn:microsoft.com/office/officeart/2005/8/layout/hierarchy4"/>
    <dgm:cxn modelId="{E2088CBC-0966-4C96-A8AF-4810181DAED9}" type="presParOf" srcId="{2FF865E0-D650-4871-B619-75D8464C54E1}" destId="{FE9379D9-26ED-4B73-973B-9CEE2439763C}" srcOrd="6" destOrd="0" presId="urn:microsoft.com/office/officeart/2005/8/layout/hierarchy4"/>
    <dgm:cxn modelId="{65FCAA69-88C6-41BF-874E-75501239D1F4}" type="presParOf" srcId="{FE9379D9-26ED-4B73-973B-9CEE2439763C}" destId="{B963B047-B88B-40A1-B134-2CEA09CC5FD9}" srcOrd="0" destOrd="0" presId="urn:microsoft.com/office/officeart/2005/8/layout/hierarchy4"/>
    <dgm:cxn modelId="{E11FBE4E-0389-42CE-BA6C-9BDE98DDCBC3}" type="presParOf" srcId="{FE9379D9-26ED-4B73-973B-9CEE2439763C}" destId="{925E5CB1-8771-440F-B275-A344B6382B8C}" srcOrd="1" destOrd="0" presId="urn:microsoft.com/office/officeart/2005/8/layout/hierarchy4"/>
    <dgm:cxn modelId="{A1C59BD5-5792-4331-A96F-4D851A705282}" type="presParOf" srcId="{2FF865E0-D650-4871-B619-75D8464C54E1}" destId="{3B6FC1CC-C74C-41E7-9830-D779063E0ACA}" srcOrd="7" destOrd="0" presId="urn:microsoft.com/office/officeart/2005/8/layout/hierarchy4"/>
    <dgm:cxn modelId="{DC00E6B0-E1EA-4359-B200-0544E829FADA}" type="presParOf" srcId="{2FF865E0-D650-4871-B619-75D8464C54E1}" destId="{2C14C358-A90A-4D4A-9A94-62F672F05497}" srcOrd="8" destOrd="0" presId="urn:microsoft.com/office/officeart/2005/8/layout/hierarchy4"/>
    <dgm:cxn modelId="{1CE153CE-09BB-405B-BD77-63A77A938E7A}" type="presParOf" srcId="{2C14C358-A90A-4D4A-9A94-62F672F05497}" destId="{EC954DD4-B3E9-476E-AAFE-1470167DFA0F}" srcOrd="0" destOrd="0" presId="urn:microsoft.com/office/officeart/2005/8/layout/hierarchy4"/>
    <dgm:cxn modelId="{F4C93A85-D3C9-4F15-96E0-180F54F5903A}" type="presParOf" srcId="{2C14C358-A90A-4D4A-9A94-62F672F05497}" destId="{39413B4E-658A-4174-896C-24F88DD8A89C}" srcOrd="1" destOrd="0" presId="urn:microsoft.com/office/officeart/2005/8/layout/hierarchy4"/>
    <dgm:cxn modelId="{6EDD73F8-1A41-4ACA-AD56-66CCFC7E63A3}" type="presParOf" srcId="{2FF865E0-D650-4871-B619-75D8464C54E1}" destId="{65A10B6F-7A1A-4066-A1D9-B6E4F8EA219C}" srcOrd="9" destOrd="0" presId="urn:microsoft.com/office/officeart/2005/8/layout/hierarchy4"/>
    <dgm:cxn modelId="{90DCFFCD-7109-42D9-9FC8-90E0C4DF3CD5}" type="presParOf" srcId="{2FF865E0-D650-4871-B619-75D8464C54E1}" destId="{19CF8BAC-ED2C-4F6C-9075-0FE3BEC64BC9}" srcOrd="10" destOrd="0" presId="urn:microsoft.com/office/officeart/2005/8/layout/hierarchy4"/>
    <dgm:cxn modelId="{6E898645-5476-4B7C-A5AF-CF958BA02376}" type="presParOf" srcId="{19CF8BAC-ED2C-4F6C-9075-0FE3BEC64BC9}" destId="{4B52127A-3B21-44E5-AF51-75E002210074}" srcOrd="0" destOrd="0" presId="urn:microsoft.com/office/officeart/2005/8/layout/hierarchy4"/>
    <dgm:cxn modelId="{739DE13F-39F0-48CA-BD23-2129230B41B2}" type="presParOf" srcId="{19CF8BAC-ED2C-4F6C-9075-0FE3BEC64BC9}" destId="{813D1D96-9A76-45E3-9A6B-EF5BE8DA642A}" srcOrd="1" destOrd="0" presId="urn:microsoft.com/office/officeart/2005/8/layout/hierarchy4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9B5B2E4-E116-48BC-9C40-BCA67D2FDD4A}" type="doc">
      <dgm:prSet loTypeId="urn:microsoft.com/office/officeart/2005/8/layout/hierarchy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65EA903-264A-474E-9F83-85DA864DA7B3}">
      <dgm:prSet phldrT="[Text]" custT="1"/>
      <dgm:spPr>
        <a:solidFill>
          <a:schemeClr val="accent2">
            <a:lumMod val="60000"/>
            <a:lumOff val="40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FCC</a:t>
          </a:r>
          <a:endParaRPr lang="en-GB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CF045C1-FCD7-4BD8-9490-604C7C6B2118}" type="parTrans" cxnId="{4092E2E4-EFC1-486F-8631-76149A875B47}">
      <dgm:prSet/>
      <dgm:spPr/>
      <dgm:t>
        <a:bodyPr/>
        <a:lstStyle/>
        <a:p>
          <a:endParaRPr lang="en-GB"/>
        </a:p>
      </dgm:t>
    </dgm:pt>
    <dgm:pt modelId="{045CA194-1D0B-4F80-A216-ABD9BB077035}" type="sibTrans" cxnId="{4092E2E4-EFC1-486F-8631-76149A875B47}">
      <dgm:prSet/>
      <dgm:spPr/>
      <dgm:t>
        <a:bodyPr/>
        <a:lstStyle/>
        <a:p>
          <a:endParaRPr lang="en-GB"/>
        </a:p>
      </dgm:t>
    </dgm:pt>
    <dgm:pt modelId="{C6F41DFB-91A5-4E45-905E-0FDF981AB9C8}">
      <dgm:prSet phldrT="[Text]" custT="1"/>
      <dgm:spPr>
        <a:solidFill>
          <a:schemeClr val="accent2">
            <a:lumMod val="60000"/>
            <a:lumOff val="40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pPr marL="0" algn="ctr" defTabSz="457200" rtl="0" eaLnBrk="1" latinLnBrk="0" hangingPunct="1">
            <a:buFont typeface="Symbol" panose="05050102010706020507" pitchFamily="18" charset="2"/>
            <a:buChar char=""/>
          </a:pPr>
          <a:r>
            <a:rPr lang="en-US" sz="36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rPr>
            <a:t>HFM</a:t>
          </a:r>
          <a:endParaRPr lang="en-GB" sz="36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  <a:ea typeface="+mn-ea"/>
            <a:cs typeface="+mn-cs"/>
          </a:endParaRPr>
        </a:p>
      </dgm:t>
    </dgm:pt>
    <dgm:pt modelId="{E1FE1759-E7E5-4A57-9C15-C62D616B514E}" type="parTrans" cxnId="{C61919B1-B35E-4033-B077-7124D3CE3D5F}">
      <dgm:prSet/>
      <dgm:spPr/>
      <dgm:t>
        <a:bodyPr/>
        <a:lstStyle/>
        <a:p>
          <a:endParaRPr lang="en-GB"/>
        </a:p>
      </dgm:t>
    </dgm:pt>
    <dgm:pt modelId="{3D883996-7C2C-4F8B-A46E-19DAD3B1509E}" type="sibTrans" cxnId="{C61919B1-B35E-4033-B077-7124D3CE3D5F}">
      <dgm:prSet/>
      <dgm:spPr/>
      <dgm:t>
        <a:bodyPr/>
        <a:lstStyle/>
        <a:p>
          <a:endParaRPr lang="en-GB"/>
        </a:p>
      </dgm:t>
    </dgm:pt>
    <dgm:pt modelId="{30800A4B-7135-4BEA-BB34-058B383B5CE2}">
      <dgm:prSet phldrT="[Text]" custT="1"/>
      <dgm:spPr>
        <a:solidFill>
          <a:schemeClr val="accent2">
            <a:lumMod val="60000"/>
            <a:lumOff val="40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3600" b="1" kern="1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LHC</a:t>
          </a:r>
          <a:endParaRPr lang="en-GB" sz="3600" b="1" kern="1200" dirty="0">
            <a:solidFill>
              <a:prstClr val="white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anose="020F0502020204030204"/>
            <a:ea typeface="+mn-ea"/>
            <a:cs typeface="+mn-cs"/>
          </a:endParaRPr>
        </a:p>
      </dgm:t>
    </dgm:pt>
    <dgm:pt modelId="{3C994C15-FC75-46F4-B62E-89774CD546C6}" type="parTrans" cxnId="{4A86B7D3-9C59-4DEB-95E5-09F1DE9F4272}">
      <dgm:prSet/>
      <dgm:spPr/>
      <dgm:t>
        <a:bodyPr/>
        <a:lstStyle/>
        <a:p>
          <a:endParaRPr lang="en-GB"/>
        </a:p>
      </dgm:t>
    </dgm:pt>
    <dgm:pt modelId="{27E6886D-C4B0-4282-9FD7-C29043DEC3DD}" type="sibTrans" cxnId="{4A86B7D3-9C59-4DEB-95E5-09F1DE9F4272}">
      <dgm:prSet/>
      <dgm:spPr/>
      <dgm:t>
        <a:bodyPr/>
        <a:lstStyle/>
        <a:p>
          <a:endParaRPr lang="en-GB"/>
        </a:p>
      </dgm:t>
    </dgm:pt>
    <dgm:pt modelId="{EF12E11D-822A-4125-BD4B-01E95CDC152F}">
      <dgm:prSet phldrT="[Text]" custT="1"/>
      <dgm:spPr>
        <a:solidFill>
          <a:schemeClr val="accent2">
            <a:lumMod val="60000"/>
            <a:lumOff val="40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3600" b="1" kern="1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CLIC</a:t>
          </a:r>
        </a:p>
      </dgm:t>
    </dgm:pt>
    <dgm:pt modelId="{C204416B-FBC9-4DB2-8217-E6D84FC786C1}" type="parTrans" cxnId="{D1707712-E223-4A52-8287-B41B73751815}">
      <dgm:prSet/>
      <dgm:spPr/>
      <dgm:t>
        <a:bodyPr/>
        <a:lstStyle/>
        <a:p>
          <a:endParaRPr lang="en-GB"/>
        </a:p>
      </dgm:t>
    </dgm:pt>
    <dgm:pt modelId="{9734C8E2-6CFB-439C-B079-4ADFFDA0531F}" type="sibTrans" cxnId="{D1707712-E223-4A52-8287-B41B73751815}">
      <dgm:prSet/>
      <dgm:spPr/>
      <dgm:t>
        <a:bodyPr/>
        <a:lstStyle/>
        <a:p>
          <a:endParaRPr lang="en-GB"/>
        </a:p>
      </dgm:t>
    </dgm:pt>
    <dgm:pt modelId="{F0CC186B-9165-4D26-BA8B-A053553B3899}">
      <dgm:prSet phldrT="[Text]" custT="1"/>
      <dgm:spPr>
        <a:solidFill>
          <a:schemeClr val="accent2"/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 body"/>
            </a:rPr>
            <a:t>Main users of Collaboration Agreements</a:t>
          </a:r>
          <a:endParaRPr lang="en-GB" sz="2400" dirty="0"/>
        </a:p>
      </dgm:t>
    </dgm:pt>
    <dgm:pt modelId="{3E518660-0CD0-4414-8DAB-F6291E6C0ADC}" type="sibTrans" cxnId="{51464C1D-DC68-48EA-96B6-29B41F0EB9AA}">
      <dgm:prSet/>
      <dgm:spPr/>
      <dgm:t>
        <a:bodyPr/>
        <a:lstStyle/>
        <a:p>
          <a:endParaRPr lang="en-GB"/>
        </a:p>
      </dgm:t>
    </dgm:pt>
    <dgm:pt modelId="{8D4DE0F2-D50D-40BB-B8C1-CFB94792C4A8}" type="parTrans" cxnId="{51464C1D-DC68-48EA-96B6-29B41F0EB9AA}">
      <dgm:prSet/>
      <dgm:spPr/>
      <dgm:t>
        <a:bodyPr/>
        <a:lstStyle/>
        <a:p>
          <a:endParaRPr lang="en-GB"/>
        </a:p>
      </dgm:t>
    </dgm:pt>
    <dgm:pt modelId="{6208ADDB-130B-48C5-9B54-E5B9A05D11D7}">
      <dgm:prSet custT="1"/>
      <dgm:spPr>
        <a:solidFill>
          <a:srgbClr val="ED7D31">
            <a:lumMod val="60000"/>
            <a:lumOff val="40000"/>
          </a:srgbClr>
        </a:solidFill>
        <a:ln w="12700" cap="flat" cmpd="sng" algn="ctr">
          <a:solidFill>
            <a:srgbClr val="ED7D31">
              <a:lumMod val="75000"/>
            </a:srgbClr>
          </a:solidFill>
          <a:prstDash val="solid"/>
          <a:miter lim="800000"/>
        </a:ln>
        <a:effectLst/>
      </dgm:spPr>
      <dgm:t>
        <a:bodyPr spcFirstLastPara="0" vert="horz" wrap="square" lIns="137160" tIns="137160" rIns="137160" bIns="137160" numCol="1" spcCol="1270" anchor="ctr" anchorCtr="0"/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endParaRPr lang="en-GB" sz="3600" b="1" kern="1200" dirty="0">
            <a:solidFill>
              <a:prstClr val="white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anose="020F0502020204030204"/>
            <a:ea typeface="+mn-ea"/>
            <a:cs typeface="+mn-cs"/>
          </a:endParaRPr>
        </a:p>
      </dgm:t>
    </dgm:pt>
    <dgm:pt modelId="{BBAF12DD-D7E1-433E-ABED-29475C9A455E}" type="parTrans" cxnId="{A58DB60E-BB29-403E-890A-42CB44BBADB0}">
      <dgm:prSet/>
      <dgm:spPr/>
      <dgm:t>
        <a:bodyPr/>
        <a:lstStyle/>
        <a:p>
          <a:endParaRPr lang="en-GB"/>
        </a:p>
      </dgm:t>
    </dgm:pt>
    <dgm:pt modelId="{6D65F9EE-691D-4212-853E-60985BCCBA7E}" type="sibTrans" cxnId="{A58DB60E-BB29-403E-890A-42CB44BBADB0}">
      <dgm:prSet/>
      <dgm:spPr/>
      <dgm:t>
        <a:bodyPr/>
        <a:lstStyle/>
        <a:p>
          <a:endParaRPr lang="en-GB"/>
        </a:p>
      </dgm:t>
    </dgm:pt>
    <dgm:pt modelId="{3A8CE89C-35D9-490D-BE52-848E5A60D5EF}">
      <dgm:prSet phldrT="[Text]" custT="1"/>
      <dgm:spPr>
        <a:solidFill>
          <a:schemeClr val="accent2">
            <a:lumMod val="60000"/>
            <a:lumOff val="40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1800" b="1" kern="1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Muon collider study</a:t>
          </a:r>
        </a:p>
      </dgm:t>
    </dgm:pt>
    <dgm:pt modelId="{C2CD9ED5-2A01-42EB-8142-84DBFBF07517}" type="parTrans" cxnId="{A220014C-1188-4F84-9980-5ED632CE114E}">
      <dgm:prSet/>
      <dgm:spPr/>
      <dgm:t>
        <a:bodyPr/>
        <a:lstStyle/>
        <a:p>
          <a:endParaRPr lang="en-GB"/>
        </a:p>
      </dgm:t>
    </dgm:pt>
    <dgm:pt modelId="{44BCA71D-83F2-4EE6-BF54-BF19A0CC11C5}" type="sibTrans" cxnId="{A220014C-1188-4F84-9980-5ED632CE114E}">
      <dgm:prSet/>
      <dgm:spPr/>
      <dgm:t>
        <a:bodyPr/>
        <a:lstStyle/>
        <a:p>
          <a:endParaRPr lang="en-GB"/>
        </a:p>
      </dgm:t>
    </dgm:pt>
    <dgm:pt modelId="{050965C5-9926-41C5-BB78-813522D8FD22}" type="pres">
      <dgm:prSet presAssocID="{39B5B2E4-E116-48BC-9C40-BCA67D2FDD4A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870CAE0A-03AF-4722-B518-85C737126E85}" type="pres">
      <dgm:prSet presAssocID="{F0CC186B-9165-4D26-BA8B-A053553B3899}" presName="vertOne" presStyleCnt="0"/>
      <dgm:spPr/>
    </dgm:pt>
    <dgm:pt modelId="{215C1EE7-BCE4-47AE-AB14-4053EB2550BE}" type="pres">
      <dgm:prSet presAssocID="{F0CC186B-9165-4D26-BA8B-A053553B3899}" presName="txOne" presStyleLbl="node0" presStyleIdx="0" presStyleCnt="1" custScaleY="41175" custLinFactY="-30320" custLinFactNeighborX="6615" custLinFactNeighborY="-100000">
        <dgm:presLayoutVars>
          <dgm:chPref val="3"/>
        </dgm:presLayoutVars>
      </dgm:prSet>
      <dgm:spPr/>
    </dgm:pt>
    <dgm:pt modelId="{CE13041D-8404-4CE9-88AE-FF16AFAD49E1}" type="pres">
      <dgm:prSet presAssocID="{F0CC186B-9165-4D26-BA8B-A053553B3899}" presName="parTransOne" presStyleCnt="0"/>
      <dgm:spPr/>
    </dgm:pt>
    <dgm:pt modelId="{2FF865E0-D650-4871-B619-75D8464C54E1}" type="pres">
      <dgm:prSet presAssocID="{F0CC186B-9165-4D26-BA8B-A053553B3899}" presName="horzOne" presStyleCnt="0"/>
      <dgm:spPr/>
    </dgm:pt>
    <dgm:pt modelId="{BBBEDE39-C663-4ADD-A323-57F1B7B55B29}" type="pres">
      <dgm:prSet presAssocID="{D65EA903-264A-474E-9F83-85DA864DA7B3}" presName="vertTwo" presStyleCnt="0"/>
      <dgm:spPr/>
    </dgm:pt>
    <dgm:pt modelId="{8460A5B5-43D7-4BDF-B297-B7A9A89C5810}" type="pres">
      <dgm:prSet presAssocID="{D65EA903-264A-474E-9F83-85DA864DA7B3}" presName="txTwo" presStyleLbl="node2" presStyleIdx="0" presStyleCnt="6" custScaleX="102323" custLinFactNeighborX="-2646">
        <dgm:presLayoutVars>
          <dgm:chPref val="3"/>
        </dgm:presLayoutVars>
      </dgm:prSet>
      <dgm:spPr/>
    </dgm:pt>
    <dgm:pt modelId="{F42C6BF5-D7C3-4B76-8AC2-C700EA21AD40}" type="pres">
      <dgm:prSet presAssocID="{D65EA903-264A-474E-9F83-85DA864DA7B3}" presName="horzTwo" presStyleCnt="0"/>
      <dgm:spPr/>
    </dgm:pt>
    <dgm:pt modelId="{472A8309-6F3E-42F9-AC7A-B4AC09BFCFBD}" type="pres">
      <dgm:prSet presAssocID="{045CA194-1D0B-4F80-A216-ABD9BB077035}" presName="sibSpaceTwo" presStyleCnt="0"/>
      <dgm:spPr/>
    </dgm:pt>
    <dgm:pt modelId="{D0A4988A-E234-4A92-95BB-ACA66308D07B}" type="pres">
      <dgm:prSet presAssocID="{C6F41DFB-91A5-4E45-905E-0FDF981AB9C8}" presName="vertTwo" presStyleCnt="0"/>
      <dgm:spPr/>
    </dgm:pt>
    <dgm:pt modelId="{C7D89415-BEDC-4C09-8F71-51E31CA0F26A}" type="pres">
      <dgm:prSet presAssocID="{C6F41DFB-91A5-4E45-905E-0FDF981AB9C8}" presName="txTwo" presStyleLbl="node2" presStyleIdx="1" presStyleCnt="6" custScaleX="103200">
        <dgm:presLayoutVars>
          <dgm:chPref val="3"/>
        </dgm:presLayoutVars>
      </dgm:prSet>
      <dgm:spPr/>
    </dgm:pt>
    <dgm:pt modelId="{11BF354C-78E1-47D5-B591-A889A334136B}" type="pres">
      <dgm:prSet presAssocID="{C6F41DFB-91A5-4E45-905E-0FDF981AB9C8}" presName="horzTwo" presStyleCnt="0"/>
      <dgm:spPr/>
    </dgm:pt>
    <dgm:pt modelId="{5ACBB56E-598E-4138-B520-2614237ADD36}" type="pres">
      <dgm:prSet presAssocID="{3D883996-7C2C-4F8B-A46E-19DAD3B1509E}" presName="sibSpaceTwo" presStyleCnt="0"/>
      <dgm:spPr/>
    </dgm:pt>
    <dgm:pt modelId="{3A3814FD-C6AF-4F26-9363-AB706CC55293}" type="pres">
      <dgm:prSet presAssocID="{30800A4B-7135-4BEA-BB34-058B383B5CE2}" presName="vertTwo" presStyleCnt="0"/>
      <dgm:spPr/>
    </dgm:pt>
    <dgm:pt modelId="{43D44DC2-18B8-40D1-8D18-9B134C73764E}" type="pres">
      <dgm:prSet presAssocID="{30800A4B-7135-4BEA-BB34-058B383B5CE2}" presName="txTwo" presStyleLbl="node2" presStyleIdx="2" presStyleCnt="6" custScaleX="108297">
        <dgm:presLayoutVars>
          <dgm:chPref val="3"/>
        </dgm:presLayoutVars>
      </dgm:prSet>
      <dgm:spPr/>
    </dgm:pt>
    <dgm:pt modelId="{4B47A6FA-97A5-45F7-A90B-721D8A9D6C51}" type="pres">
      <dgm:prSet presAssocID="{30800A4B-7135-4BEA-BB34-058B383B5CE2}" presName="horzTwo" presStyleCnt="0"/>
      <dgm:spPr/>
    </dgm:pt>
    <dgm:pt modelId="{F487FC02-3656-45D9-80AF-DE82CDA4E949}" type="pres">
      <dgm:prSet presAssocID="{27E6886D-C4B0-4282-9FD7-C29043DEC3DD}" presName="sibSpaceTwo" presStyleCnt="0"/>
      <dgm:spPr/>
    </dgm:pt>
    <dgm:pt modelId="{9BF432D2-1AC5-4787-BE10-7660A7C643CC}" type="pres">
      <dgm:prSet presAssocID="{6208ADDB-130B-48C5-9B54-E5B9A05D11D7}" presName="vertTwo" presStyleCnt="0"/>
      <dgm:spPr/>
    </dgm:pt>
    <dgm:pt modelId="{1153C1F3-F4EC-4E27-B483-98DFC0A56612}" type="pres">
      <dgm:prSet presAssocID="{6208ADDB-130B-48C5-9B54-E5B9A05D11D7}" presName="txTwo" presStyleLbl="node2" presStyleIdx="3" presStyleCnt="6" custScaleX="138363">
        <dgm:presLayoutVars>
          <dgm:chPref val="3"/>
        </dgm:presLayoutVars>
      </dgm:prSet>
      <dgm:spPr>
        <a:xfrm>
          <a:off x="4607759" y="645190"/>
          <a:ext cx="1302025" cy="967480"/>
        </a:xfrm>
        <a:prstGeom prst="roundRect">
          <a:avLst>
            <a:gd name="adj" fmla="val 10000"/>
          </a:avLst>
        </a:prstGeom>
      </dgm:spPr>
    </dgm:pt>
    <dgm:pt modelId="{C2D345F5-3BCB-4B92-BDE7-CF1E8FE460EF}" type="pres">
      <dgm:prSet presAssocID="{6208ADDB-130B-48C5-9B54-E5B9A05D11D7}" presName="horzTwo" presStyleCnt="0"/>
      <dgm:spPr/>
    </dgm:pt>
    <dgm:pt modelId="{3274DA9B-EECE-457E-97C6-2C1E7E3995E6}" type="pres">
      <dgm:prSet presAssocID="{6D65F9EE-691D-4212-853E-60985BCCBA7E}" presName="sibSpaceTwo" presStyleCnt="0"/>
      <dgm:spPr/>
    </dgm:pt>
    <dgm:pt modelId="{FE9379D9-26ED-4B73-973B-9CEE2439763C}" type="pres">
      <dgm:prSet presAssocID="{EF12E11D-822A-4125-BD4B-01E95CDC152F}" presName="vertTwo" presStyleCnt="0"/>
      <dgm:spPr/>
    </dgm:pt>
    <dgm:pt modelId="{B963B047-B88B-40A1-B134-2CEA09CC5FD9}" type="pres">
      <dgm:prSet presAssocID="{EF12E11D-822A-4125-BD4B-01E95CDC152F}" presName="txTwo" presStyleLbl="node2" presStyleIdx="4" presStyleCnt="6" custLinFactNeighborX="-1448">
        <dgm:presLayoutVars>
          <dgm:chPref val="3"/>
        </dgm:presLayoutVars>
      </dgm:prSet>
      <dgm:spPr/>
    </dgm:pt>
    <dgm:pt modelId="{925E5CB1-8771-440F-B275-A344B6382B8C}" type="pres">
      <dgm:prSet presAssocID="{EF12E11D-822A-4125-BD4B-01E95CDC152F}" presName="horzTwo" presStyleCnt="0"/>
      <dgm:spPr/>
    </dgm:pt>
    <dgm:pt modelId="{356DC239-0B99-4A93-80C0-8923EABE3E34}" type="pres">
      <dgm:prSet presAssocID="{9734C8E2-6CFB-439C-B079-4ADFFDA0531F}" presName="sibSpaceTwo" presStyleCnt="0"/>
      <dgm:spPr/>
    </dgm:pt>
    <dgm:pt modelId="{60C8AFAB-9C73-488D-9934-C35AB69A9B2C}" type="pres">
      <dgm:prSet presAssocID="{3A8CE89C-35D9-490D-BE52-848E5A60D5EF}" presName="vertTwo" presStyleCnt="0"/>
      <dgm:spPr/>
    </dgm:pt>
    <dgm:pt modelId="{E938FB43-24F1-47E9-86C1-EB9E35729782}" type="pres">
      <dgm:prSet presAssocID="{3A8CE89C-35D9-490D-BE52-848E5A60D5EF}" presName="txTwo" presStyleLbl="node2" presStyleIdx="5" presStyleCnt="6">
        <dgm:presLayoutVars>
          <dgm:chPref val="3"/>
        </dgm:presLayoutVars>
      </dgm:prSet>
      <dgm:spPr/>
    </dgm:pt>
    <dgm:pt modelId="{058D539E-3394-442C-92E6-53EDB7D09777}" type="pres">
      <dgm:prSet presAssocID="{3A8CE89C-35D9-490D-BE52-848E5A60D5EF}" presName="horzTwo" presStyleCnt="0"/>
      <dgm:spPr/>
    </dgm:pt>
  </dgm:ptLst>
  <dgm:cxnLst>
    <dgm:cxn modelId="{6B81C60C-14F8-46F9-A7C1-4741C0AE318D}" type="presOf" srcId="{30800A4B-7135-4BEA-BB34-058B383B5CE2}" destId="{43D44DC2-18B8-40D1-8D18-9B134C73764E}" srcOrd="0" destOrd="0" presId="urn:microsoft.com/office/officeart/2005/8/layout/hierarchy4"/>
    <dgm:cxn modelId="{A58DB60E-BB29-403E-890A-42CB44BBADB0}" srcId="{F0CC186B-9165-4D26-BA8B-A053553B3899}" destId="{6208ADDB-130B-48C5-9B54-E5B9A05D11D7}" srcOrd="3" destOrd="0" parTransId="{BBAF12DD-D7E1-433E-ABED-29475C9A455E}" sibTransId="{6D65F9EE-691D-4212-853E-60985BCCBA7E}"/>
    <dgm:cxn modelId="{D1707712-E223-4A52-8287-B41B73751815}" srcId="{F0CC186B-9165-4D26-BA8B-A053553B3899}" destId="{EF12E11D-822A-4125-BD4B-01E95CDC152F}" srcOrd="4" destOrd="0" parTransId="{C204416B-FBC9-4DB2-8217-E6D84FC786C1}" sibTransId="{9734C8E2-6CFB-439C-B079-4ADFFDA0531F}"/>
    <dgm:cxn modelId="{51464C1D-DC68-48EA-96B6-29B41F0EB9AA}" srcId="{39B5B2E4-E116-48BC-9C40-BCA67D2FDD4A}" destId="{F0CC186B-9165-4D26-BA8B-A053553B3899}" srcOrd="0" destOrd="0" parTransId="{8D4DE0F2-D50D-40BB-B8C1-CFB94792C4A8}" sibTransId="{3E518660-0CD0-4414-8DAB-F6291E6C0ADC}"/>
    <dgm:cxn modelId="{EA008E22-BFAD-442B-A0CC-F3C5CA0BB030}" type="presOf" srcId="{3A8CE89C-35D9-490D-BE52-848E5A60D5EF}" destId="{E938FB43-24F1-47E9-86C1-EB9E35729782}" srcOrd="0" destOrd="0" presId="urn:microsoft.com/office/officeart/2005/8/layout/hierarchy4"/>
    <dgm:cxn modelId="{A220014C-1188-4F84-9980-5ED632CE114E}" srcId="{F0CC186B-9165-4D26-BA8B-A053553B3899}" destId="{3A8CE89C-35D9-490D-BE52-848E5A60D5EF}" srcOrd="5" destOrd="0" parTransId="{C2CD9ED5-2A01-42EB-8142-84DBFBF07517}" sibTransId="{44BCA71D-83F2-4EE6-BF54-BF19A0CC11C5}"/>
    <dgm:cxn modelId="{D8092554-59D4-41A8-A32B-C33993CFC92B}" type="presOf" srcId="{EF12E11D-822A-4125-BD4B-01E95CDC152F}" destId="{B963B047-B88B-40A1-B134-2CEA09CC5FD9}" srcOrd="0" destOrd="0" presId="urn:microsoft.com/office/officeart/2005/8/layout/hierarchy4"/>
    <dgm:cxn modelId="{44136982-3CC7-4006-B719-B5DA99F0DE3C}" type="presOf" srcId="{F0CC186B-9165-4D26-BA8B-A053553B3899}" destId="{215C1EE7-BCE4-47AE-AB14-4053EB2550BE}" srcOrd="0" destOrd="0" presId="urn:microsoft.com/office/officeart/2005/8/layout/hierarchy4"/>
    <dgm:cxn modelId="{B36957A5-E01D-46F6-BEF5-467929841A2A}" type="presOf" srcId="{C6F41DFB-91A5-4E45-905E-0FDF981AB9C8}" destId="{C7D89415-BEDC-4C09-8F71-51E31CA0F26A}" srcOrd="0" destOrd="0" presId="urn:microsoft.com/office/officeart/2005/8/layout/hierarchy4"/>
    <dgm:cxn modelId="{413A84AF-5A40-4655-97A5-FC90025CCFB0}" type="presOf" srcId="{39B5B2E4-E116-48BC-9C40-BCA67D2FDD4A}" destId="{050965C5-9926-41C5-BB78-813522D8FD22}" srcOrd="0" destOrd="0" presId="urn:microsoft.com/office/officeart/2005/8/layout/hierarchy4"/>
    <dgm:cxn modelId="{C61919B1-B35E-4033-B077-7124D3CE3D5F}" srcId="{F0CC186B-9165-4D26-BA8B-A053553B3899}" destId="{C6F41DFB-91A5-4E45-905E-0FDF981AB9C8}" srcOrd="1" destOrd="0" parTransId="{E1FE1759-E7E5-4A57-9C15-C62D616B514E}" sibTransId="{3D883996-7C2C-4F8B-A46E-19DAD3B1509E}"/>
    <dgm:cxn modelId="{400FEEC5-1EF0-4B99-ACD3-6C2FA2CD375A}" type="presOf" srcId="{6208ADDB-130B-48C5-9B54-E5B9A05D11D7}" destId="{1153C1F3-F4EC-4E27-B483-98DFC0A56612}" srcOrd="0" destOrd="0" presId="urn:microsoft.com/office/officeart/2005/8/layout/hierarchy4"/>
    <dgm:cxn modelId="{4A86B7D3-9C59-4DEB-95E5-09F1DE9F4272}" srcId="{F0CC186B-9165-4D26-BA8B-A053553B3899}" destId="{30800A4B-7135-4BEA-BB34-058B383B5CE2}" srcOrd="2" destOrd="0" parTransId="{3C994C15-FC75-46F4-B62E-89774CD546C6}" sibTransId="{27E6886D-C4B0-4282-9FD7-C29043DEC3DD}"/>
    <dgm:cxn modelId="{4092E2E4-EFC1-486F-8631-76149A875B47}" srcId="{F0CC186B-9165-4D26-BA8B-A053553B3899}" destId="{D65EA903-264A-474E-9F83-85DA864DA7B3}" srcOrd="0" destOrd="0" parTransId="{FCF045C1-FCD7-4BD8-9490-604C7C6B2118}" sibTransId="{045CA194-1D0B-4F80-A216-ABD9BB077035}"/>
    <dgm:cxn modelId="{2D8B12E7-745F-4FCD-AE6A-C85FDAA56404}" type="presOf" srcId="{D65EA903-264A-474E-9F83-85DA864DA7B3}" destId="{8460A5B5-43D7-4BDF-B297-B7A9A89C5810}" srcOrd="0" destOrd="0" presId="urn:microsoft.com/office/officeart/2005/8/layout/hierarchy4"/>
    <dgm:cxn modelId="{C94289F1-0830-417D-B94A-41AE78BB8351}" type="presParOf" srcId="{050965C5-9926-41C5-BB78-813522D8FD22}" destId="{870CAE0A-03AF-4722-B518-85C737126E85}" srcOrd="0" destOrd="0" presId="urn:microsoft.com/office/officeart/2005/8/layout/hierarchy4"/>
    <dgm:cxn modelId="{0D348C1E-0FAE-4FF1-923B-FAF60EA7F9A1}" type="presParOf" srcId="{870CAE0A-03AF-4722-B518-85C737126E85}" destId="{215C1EE7-BCE4-47AE-AB14-4053EB2550BE}" srcOrd="0" destOrd="0" presId="urn:microsoft.com/office/officeart/2005/8/layout/hierarchy4"/>
    <dgm:cxn modelId="{67BF2C00-2884-4262-BA30-EDBEAC0B7F31}" type="presParOf" srcId="{870CAE0A-03AF-4722-B518-85C737126E85}" destId="{CE13041D-8404-4CE9-88AE-FF16AFAD49E1}" srcOrd="1" destOrd="0" presId="urn:microsoft.com/office/officeart/2005/8/layout/hierarchy4"/>
    <dgm:cxn modelId="{93FF4066-5953-4F4B-8EC3-59BC2BB10451}" type="presParOf" srcId="{870CAE0A-03AF-4722-B518-85C737126E85}" destId="{2FF865E0-D650-4871-B619-75D8464C54E1}" srcOrd="2" destOrd="0" presId="urn:microsoft.com/office/officeart/2005/8/layout/hierarchy4"/>
    <dgm:cxn modelId="{1E535B3B-C558-4E04-889B-F1F6FFB08FF1}" type="presParOf" srcId="{2FF865E0-D650-4871-B619-75D8464C54E1}" destId="{BBBEDE39-C663-4ADD-A323-57F1B7B55B29}" srcOrd="0" destOrd="0" presId="urn:microsoft.com/office/officeart/2005/8/layout/hierarchy4"/>
    <dgm:cxn modelId="{EA1368CB-E1A8-4130-8658-479A67FA1E8F}" type="presParOf" srcId="{BBBEDE39-C663-4ADD-A323-57F1B7B55B29}" destId="{8460A5B5-43D7-4BDF-B297-B7A9A89C5810}" srcOrd="0" destOrd="0" presId="urn:microsoft.com/office/officeart/2005/8/layout/hierarchy4"/>
    <dgm:cxn modelId="{519032DC-6DE1-459D-974E-122B0150B438}" type="presParOf" srcId="{BBBEDE39-C663-4ADD-A323-57F1B7B55B29}" destId="{F42C6BF5-D7C3-4B76-8AC2-C700EA21AD40}" srcOrd="1" destOrd="0" presId="urn:microsoft.com/office/officeart/2005/8/layout/hierarchy4"/>
    <dgm:cxn modelId="{BC9A2F84-1436-46D9-86FB-C7C830960979}" type="presParOf" srcId="{2FF865E0-D650-4871-B619-75D8464C54E1}" destId="{472A8309-6F3E-42F9-AC7A-B4AC09BFCFBD}" srcOrd="1" destOrd="0" presId="urn:microsoft.com/office/officeart/2005/8/layout/hierarchy4"/>
    <dgm:cxn modelId="{09762E50-2906-4C6A-9E77-9C3265CF5F8B}" type="presParOf" srcId="{2FF865E0-D650-4871-B619-75D8464C54E1}" destId="{D0A4988A-E234-4A92-95BB-ACA66308D07B}" srcOrd="2" destOrd="0" presId="urn:microsoft.com/office/officeart/2005/8/layout/hierarchy4"/>
    <dgm:cxn modelId="{1B260653-A6F5-46A7-947F-9B16D1509AAC}" type="presParOf" srcId="{D0A4988A-E234-4A92-95BB-ACA66308D07B}" destId="{C7D89415-BEDC-4C09-8F71-51E31CA0F26A}" srcOrd="0" destOrd="0" presId="urn:microsoft.com/office/officeart/2005/8/layout/hierarchy4"/>
    <dgm:cxn modelId="{965666DF-F133-4143-B9D0-BE6C6B35EA94}" type="presParOf" srcId="{D0A4988A-E234-4A92-95BB-ACA66308D07B}" destId="{11BF354C-78E1-47D5-B591-A889A334136B}" srcOrd="1" destOrd="0" presId="urn:microsoft.com/office/officeart/2005/8/layout/hierarchy4"/>
    <dgm:cxn modelId="{83679F57-A159-4712-80B9-C74E1DCFE7B4}" type="presParOf" srcId="{2FF865E0-D650-4871-B619-75D8464C54E1}" destId="{5ACBB56E-598E-4138-B520-2614237ADD36}" srcOrd="3" destOrd="0" presId="urn:microsoft.com/office/officeart/2005/8/layout/hierarchy4"/>
    <dgm:cxn modelId="{F30782B0-6B4B-4BC1-B5D0-CEAFED5451A0}" type="presParOf" srcId="{2FF865E0-D650-4871-B619-75D8464C54E1}" destId="{3A3814FD-C6AF-4F26-9363-AB706CC55293}" srcOrd="4" destOrd="0" presId="urn:microsoft.com/office/officeart/2005/8/layout/hierarchy4"/>
    <dgm:cxn modelId="{33CAB2FB-8AB0-45D6-9F2D-B47F1A047CF4}" type="presParOf" srcId="{3A3814FD-C6AF-4F26-9363-AB706CC55293}" destId="{43D44DC2-18B8-40D1-8D18-9B134C73764E}" srcOrd="0" destOrd="0" presId="urn:microsoft.com/office/officeart/2005/8/layout/hierarchy4"/>
    <dgm:cxn modelId="{650E5980-E93E-4689-8112-A092300F4C4B}" type="presParOf" srcId="{3A3814FD-C6AF-4F26-9363-AB706CC55293}" destId="{4B47A6FA-97A5-45F7-A90B-721D8A9D6C51}" srcOrd="1" destOrd="0" presId="urn:microsoft.com/office/officeart/2005/8/layout/hierarchy4"/>
    <dgm:cxn modelId="{9B0755EF-55DD-4258-BE1B-531C351726AC}" type="presParOf" srcId="{2FF865E0-D650-4871-B619-75D8464C54E1}" destId="{F487FC02-3656-45D9-80AF-DE82CDA4E949}" srcOrd="5" destOrd="0" presId="urn:microsoft.com/office/officeart/2005/8/layout/hierarchy4"/>
    <dgm:cxn modelId="{299C844D-CAAC-4508-BB1F-F045A8F6867E}" type="presParOf" srcId="{2FF865E0-D650-4871-B619-75D8464C54E1}" destId="{9BF432D2-1AC5-4787-BE10-7660A7C643CC}" srcOrd="6" destOrd="0" presId="urn:microsoft.com/office/officeart/2005/8/layout/hierarchy4"/>
    <dgm:cxn modelId="{461D4B22-815F-489A-97A4-4650C7F97249}" type="presParOf" srcId="{9BF432D2-1AC5-4787-BE10-7660A7C643CC}" destId="{1153C1F3-F4EC-4E27-B483-98DFC0A56612}" srcOrd="0" destOrd="0" presId="urn:microsoft.com/office/officeart/2005/8/layout/hierarchy4"/>
    <dgm:cxn modelId="{0D9BA7B9-F45E-406D-881D-090677E528CD}" type="presParOf" srcId="{9BF432D2-1AC5-4787-BE10-7660A7C643CC}" destId="{C2D345F5-3BCB-4B92-BDE7-CF1E8FE460EF}" srcOrd="1" destOrd="0" presId="urn:microsoft.com/office/officeart/2005/8/layout/hierarchy4"/>
    <dgm:cxn modelId="{7E8F3331-AFD5-471C-AA5C-102EB57CC370}" type="presParOf" srcId="{2FF865E0-D650-4871-B619-75D8464C54E1}" destId="{3274DA9B-EECE-457E-97C6-2C1E7E3995E6}" srcOrd="7" destOrd="0" presId="urn:microsoft.com/office/officeart/2005/8/layout/hierarchy4"/>
    <dgm:cxn modelId="{E2088CBC-0966-4C96-A8AF-4810181DAED9}" type="presParOf" srcId="{2FF865E0-D650-4871-B619-75D8464C54E1}" destId="{FE9379D9-26ED-4B73-973B-9CEE2439763C}" srcOrd="8" destOrd="0" presId="urn:microsoft.com/office/officeart/2005/8/layout/hierarchy4"/>
    <dgm:cxn modelId="{65FCAA69-88C6-41BF-874E-75501239D1F4}" type="presParOf" srcId="{FE9379D9-26ED-4B73-973B-9CEE2439763C}" destId="{B963B047-B88B-40A1-B134-2CEA09CC5FD9}" srcOrd="0" destOrd="0" presId="urn:microsoft.com/office/officeart/2005/8/layout/hierarchy4"/>
    <dgm:cxn modelId="{E11FBE4E-0389-42CE-BA6C-9BDE98DDCBC3}" type="presParOf" srcId="{FE9379D9-26ED-4B73-973B-9CEE2439763C}" destId="{925E5CB1-8771-440F-B275-A344B6382B8C}" srcOrd="1" destOrd="0" presId="urn:microsoft.com/office/officeart/2005/8/layout/hierarchy4"/>
    <dgm:cxn modelId="{668BD4F2-59BF-42F4-845A-1F95F26D08F3}" type="presParOf" srcId="{2FF865E0-D650-4871-B619-75D8464C54E1}" destId="{356DC239-0B99-4A93-80C0-8923EABE3E34}" srcOrd="9" destOrd="0" presId="urn:microsoft.com/office/officeart/2005/8/layout/hierarchy4"/>
    <dgm:cxn modelId="{47533846-76EC-447D-B429-9698F43CD3CA}" type="presParOf" srcId="{2FF865E0-D650-4871-B619-75D8464C54E1}" destId="{60C8AFAB-9C73-488D-9934-C35AB69A9B2C}" srcOrd="10" destOrd="0" presId="urn:microsoft.com/office/officeart/2005/8/layout/hierarchy4"/>
    <dgm:cxn modelId="{A97649EC-A718-4095-B987-B9B2BC8D1B0E}" type="presParOf" srcId="{60C8AFAB-9C73-488D-9934-C35AB69A9B2C}" destId="{E938FB43-24F1-47E9-86C1-EB9E35729782}" srcOrd="0" destOrd="0" presId="urn:microsoft.com/office/officeart/2005/8/layout/hierarchy4"/>
    <dgm:cxn modelId="{BA515FB1-8599-4412-A14B-6E042155D66E}" type="presParOf" srcId="{60C8AFAB-9C73-488D-9934-C35AB69A9B2C}" destId="{058D539E-3394-442C-92E6-53EDB7D09777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6750B0-941C-4D6C-9942-53F3130514A8}">
      <dsp:nvSpPr>
        <dsp:cNvPr id="0" name=""/>
        <dsp:cNvSpPr/>
      </dsp:nvSpPr>
      <dsp:spPr>
        <a:xfrm>
          <a:off x="0" y="75560"/>
          <a:ext cx="4425950" cy="15529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3503" tIns="604012" rIns="343503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solidFill>
                <a:srgbClr val="081DB8"/>
              </a:solidFill>
              <a:latin typeface="Calibri" panose="020F0502020204030204"/>
              <a:ea typeface="+mn-ea"/>
              <a:cs typeface="+mn-cs"/>
            </a:rPr>
            <a:t>Neutral and general;</a:t>
          </a:r>
          <a:endParaRPr lang="en-GB" sz="1400" kern="1200" dirty="0">
            <a:solidFill>
              <a:srgbClr val="081DB8"/>
            </a:solidFill>
            <a:latin typeface="Calibri" panose="020F0502020204030204"/>
            <a:ea typeface="+mn-ea"/>
            <a:cs typeface="+mn-cs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solidFill>
                <a:srgbClr val="081DB8"/>
              </a:solidFill>
              <a:latin typeface="Calibri" panose="020F0502020204030204"/>
              <a:ea typeface="+mn-ea"/>
              <a:cs typeface="+mn-cs"/>
            </a:rPr>
            <a:t>For recurrent collaborations with the same Institute;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solidFill>
                <a:srgbClr val="081DB8"/>
              </a:solidFill>
              <a:latin typeface="Calibri" panose="020F0502020204030204"/>
              <a:ea typeface="+mn-ea"/>
              <a:cs typeface="+mn-cs"/>
            </a:rPr>
            <a:t>No details/commitments on contributions.</a:t>
          </a:r>
        </a:p>
      </dsp:txBody>
      <dsp:txXfrm>
        <a:off x="0" y="75560"/>
        <a:ext cx="4425950" cy="1552950"/>
      </dsp:txXfrm>
    </dsp:sp>
    <dsp:sp modelId="{A1544EEE-B7EF-42C4-972D-486AAA865801}">
      <dsp:nvSpPr>
        <dsp:cNvPr id="0" name=""/>
        <dsp:cNvSpPr/>
      </dsp:nvSpPr>
      <dsp:spPr>
        <a:xfrm>
          <a:off x="226325" y="0"/>
          <a:ext cx="3098165" cy="585781"/>
        </a:xfrm>
        <a:prstGeom prst="round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7103" tIns="0" rIns="117103" bIns="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KN (Framework)</a:t>
          </a:r>
          <a:endParaRPr lang="en-GB" sz="2900" kern="1200" dirty="0"/>
        </a:p>
      </dsp:txBody>
      <dsp:txXfrm>
        <a:off x="254920" y="28595"/>
        <a:ext cx="3040975" cy="528591"/>
      </dsp:txXfrm>
    </dsp:sp>
    <dsp:sp modelId="{6BE68B15-17B9-4090-85CF-F0F24EDB8BC8}">
      <dsp:nvSpPr>
        <dsp:cNvPr id="0" name=""/>
        <dsp:cNvSpPr/>
      </dsp:nvSpPr>
      <dsp:spPr>
        <a:xfrm>
          <a:off x="0" y="1839397"/>
          <a:ext cx="4425950" cy="196191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3503" tIns="604012" rIns="343503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solidFill>
                <a:srgbClr val="081DB8"/>
              </a:solidFill>
            </a:rPr>
            <a:t>Addenda to KN / Specific Collaboration Agreement;</a:t>
          </a:r>
          <a:endParaRPr lang="en-GB" sz="1400" kern="1200" dirty="0">
            <a:solidFill>
              <a:srgbClr val="081DB8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solidFill>
                <a:srgbClr val="081DB8"/>
              </a:solidFill>
            </a:rPr>
            <a:t>Payment from CERN to the Institute;</a:t>
          </a:r>
          <a:endParaRPr lang="en-GB" sz="1400" kern="1200" dirty="0">
            <a:solidFill>
              <a:srgbClr val="081DB8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solidFill>
                <a:srgbClr val="081DB8"/>
              </a:solidFill>
            </a:rPr>
            <a:t>Details each party’s contribution to the Project;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b="0" kern="1200" dirty="0">
              <a:solidFill>
                <a:srgbClr val="081DB8"/>
              </a:solidFill>
            </a:rPr>
            <a:t>&gt;200 </a:t>
          </a:r>
          <a:r>
            <a:rPr lang="en-US" sz="1400" b="0" kern="1200" dirty="0" err="1">
              <a:solidFill>
                <a:srgbClr val="081DB8"/>
              </a:solidFill>
            </a:rPr>
            <a:t>kCHF</a:t>
          </a:r>
          <a:r>
            <a:rPr lang="en-US" sz="1400" b="0" kern="1200" dirty="0">
              <a:solidFill>
                <a:srgbClr val="081DB8"/>
              </a:solidFill>
            </a:rPr>
            <a:t> = Finance Committee approval.</a:t>
          </a:r>
        </a:p>
      </dsp:txBody>
      <dsp:txXfrm>
        <a:off x="0" y="1839397"/>
        <a:ext cx="4425950" cy="1961915"/>
      </dsp:txXfrm>
    </dsp:sp>
    <dsp:sp modelId="{700F493B-ADA1-4765-9473-D9DF3EDC9519}">
      <dsp:nvSpPr>
        <dsp:cNvPr id="0" name=""/>
        <dsp:cNvSpPr/>
      </dsp:nvSpPr>
      <dsp:spPr>
        <a:xfrm>
          <a:off x="221297" y="1712249"/>
          <a:ext cx="3098165" cy="636829"/>
        </a:xfrm>
        <a:prstGeom prst="roundRect">
          <a:avLst/>
        </a:prstGeom>
        <a:solidFill>
          <a:srgbClr val="0033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7103" tIns="0" rIns="117103" bIns="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K</a:t>
          </a:r>
          <a:r>
            <a:rPr lang="en-US" sz="2900" u="sng" kern="1200" dirty="0"/>
            <a:t>E</a:t>
          </a:r>
          <a:r>
            <a:rPr lang="en-US" sz="2900" kern="1200" dirty="0"/>
            <a:t> (Expenditure)</a:t>
          </a:r>
          <a:endParaRPr lang="en-GB" sz="2900" kern="1200" dirty="0"/>
        </a:p>
      </dsp:txBody>
      <dsp:txXfrm>
        <a:off x="252384" y="1743336"/>
        <a:ext cx="3035991" cy="574655"/>
      </dsp:txXfrm>
    </dsp:sp>
    <dsp:sp modelId="{64B9A04C-472E-49EB-B0E6-0C54B1C1F9D4}">
      <dsp:nvSpPr>
        <dsp:cNvPr id="0" name=""/>
        <dsp:cNvSpPr/>
      </dsp:nvSpPr>
      <dsp:spPr>
        <a:xfrm>
          <a:off x="0" y="3702848"/>
          <a:ext cx="4425950" cy="15529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3503" tIns="604012" rIns="343503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solidFill>
                <a:srgbClr val="081DB8"/>
              </a:solidFill>
            </a:rPr>
            <a:t>Addenda to the KN / Specific Collaboration Agreement;</a:t>
          </a:r>
          <a:endParaRPr lang="en-GB" sz="1400" kern="1200" dirty="0">
            <a:solidFill>
              <a:srgbClr val="081DB8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solidFill>
                <a:srgbClr val="081DB8"/>
              </a:solidFill>
            </a:rPr>
            <a:t>Payment from the Institute to CERN;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solidFill>
                <a:srgbClr val="081DB8"/>
              </a:solidFill>
            </a:rPr>
            <a:t>Details each party’s contribution to the Project.</a:t>
          </a:r>
        </a:p>
      </dsp:txBody>
      <dsp:txXfrm>
        <a:off x="0" y="3702848"/>
        <a:ext cx="4425950" cy="1552950"/>
      </dsp:txXfrm>
    </dsp:sp>
    <dsp:sp modelId="{6F4D5EFD-F6B4-472A-ACDF-D34BE230F7E1}">
      <dsp:nvSpPr>
        <dsp:cNvPr id="0" name=""/>
        <dsp:cNvSpPr/>
      </dsp:nvSpPr>
      <dsp:spPr>
        <a:xfrm>
          <a:off x="239023" y="3656664"/>
          <a:ext cx="3098165" cy="52661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7103" tIns="0" rIns="117103" bIns="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K</a:t>
          </a:r>
          <a:r>
            <a:rPr lang="en-US" sz="2900" u="sng" kern="1200" dirty="0"/>
            <a:t>R</a:t>
          </a:r>
          <a:r>
            <a:rPr lang="en-US" sz="2900" kern="1200" dirty="0"/>
            <a:t> (Revenue)</a:t>
          </a:r>
          <a:endParaRPr lang="en-GB" sz="2900" kern="1200" dirty="0"/>
        </a:p>
      </dsp:txBody>
      <dsp:txXfrm>
        <a:off x="264730" y="3682371"/>
        <a:ext cx="3046751" cy="4752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5C1EE7-BCE4-47AE-AB14-4053EB2550BE}">
      <dsp:nvSpPr>
        <dsp:cNvPr id="0" name=""/>
        <dsp:cNvSpPr/>
      </dsp:nvSpPr>
      <dsp:spPr>
        <a:xfrm>
          <a:off x="723" y="0"/>
          <a:ext cx="8790356" cy="478559"/>
        </a:xfrm>
        <a:prstGeom prst="roundRect">
          <a:avLst>
            <a:gd name="adj" fmla="val 10000"/>
          </a:avLst>
        </a:prstGeom>
        <a:solidFill>
          <a:srgbClr val="081DB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 body"/>
            </a:rPr>
            <a:t>Non-exhaustive list of areas with collaboration</a:t>
          </a:r>
          <a:endParaRPr lang="en-GB" sz="2000" kern="1200" dirty="0"/>
        </a:p>
      </dsp:txBody>
      <dsp:txXfrm>
        <a:off x="14740" y="14017"/>
        <a:ext cx="8762322" cy="450525"/>
      </dsp:txXfrm>
    </dsp:sp>
    <dsp:sp modelId="{8460A5B5-43D7-4BDF-B297-B7A9A89C5810}">
      <dsp:nvSpPr>
        <dsp:cNvPr id="0" name=""/>
        <dsp:cNvSpPr/>
      </dsp:nvSpPr>
      <dsp:spPr>
        <a:xfrm>
          <a:off x="0" y="623546"/>
          <a:ext cx="1647906" cy="10503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US" sz="16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Superconducting magnets, in particular Nb</a:t>
          </a:r>
          <a:r>
            <a:rPr lang="en-US" sz="1600" b="1" kern="1200" baseline="-2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</a:t>
          </a:r>
          <a:r>
            <a:rPr lang="en-US" sz="16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Sn and HTS conductors</a:t>
          </a:r>
          <a:endParaRPr lang="en-GB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0762" y="654308"/>
        <a:ext cx="1586382" cy="988778"/>
      </dsp:txXfrm>
    </dsp:sp>
    <dsp:sp modelId="{C7D89415-BEDC-4C09-8F71-51E31CA0F26A}">
      <dsp:nvSpPr>
        <dsp:cNvPr id="0" name=""/>
        <dsp:cNvSpPr/>
      </dsp:nvSpPr>
      <dsp:spPr>
        <a:xfrm>
          <a:off x="1759770" y="623546"/>
          <a:ext cx="1225263" cy="10368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4572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US" sz="16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rPr>
            <a:t>Electronics for magnet and quench protection systems </a:t>
          </a:r>
          <a:endParaRPr lang="en-GB" sz="16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  <a:ea typeface="+mn-ea"/>
            <a:cs typeface="+mn-cs"/>
          </a:endParaRPr>
        </a:p>
      </dsp:txBody>
      <dsp:txXfrm>
        <a:off x="1790138" y="653914"/>
        <a:ext cx="1164527" cy="976103"/>
      </dsp:txXfrm>
    </dsp:sp>
    <dsp:sp modelId="{43D44DC2-18B8-40D1-8D18-9B134C73764E}">
      <dsp:nvSpPr>
        <dsp:cNvPr id="0" name=""/>
        <dsp:cNvSpPr/>
      </dsp:nvSpPr>
      <dsp:spPr>
        <a:xfrm>
          <a:off x="3087956" y="623546"/>
          <a:ext cx="1709623" cy="10899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US" sz="1600" b="1" kern="1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Superconducting radio-frequency systems</a:t>
          </a:r>
          <a:endParaRPr lang="en-GB" sz="1600" b="1" kern="1200" dirty="0">
            <a:solidFill>
              <a:prstClr val="white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anose="020F0502020204030204"/>
            <a:ea typeface="+mn-ea"/>
            <a:cs typeface="+mn-cs"/>
          </a:endParaRPr>
        </a:p>
      </dsp:txBody>
      <dsp:txXfrm>
        <a:off x="3119878" y="655468"/>
        <a:ext cx="1645779" cy="1026056"/>
      </dsp:txXfrm>
    </dsp:sp>
    <dsp:sp modelId="{B963B047-B88B-40A1-B134-2CEA09CC5FD9}">
      <dsp:nvSpPr>
        <dsp:cNvPr id="0" name=""/>
        <dsp:cNvSpPr/>
      </dsp:nvSpPr>
      <dsp:spPr>
        <a:xfrm>
          <a:off x="4900501" y="623546"/>
          <a:ext cx="1225263" cy="9834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US" sz="1600" b="1" kern="1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Vacuum systems</a:t>
          </a:r>
          <a:r>
            <a:rPr lang="en-US" sz="1800" kern="1200" dirty="0"/>
            <a:t> </a:t>
          </a:r>
          <a:endParaRPr lang="en-GB" sz="1800" kern="1200" dirty="0"/>
        </a:p>
      </dsp:txBody>
      <dsp:txXfrm>
        <a:off x="4929305" y="652350"/>
        <a:ext cx="1167655" cy="925844"/>
      </dsp:txXfrm>
    </dsp:sp>
    <dsp:sp modelId="{EC954DD4-B3E9-476E-AAFE-1470167DFA0F}">
      <dsp:nvSpPr>
        <dsp:cNvPr id="0" name=""/>
        <dsp:cNvSpPr/>
      </dsp:nvSpPr>
      <dsp:spPr>
        <a:xfrm>
          <a:off x="6228688" y="623546"/>
          <a:ext cx="1225263" cy="13762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US" sz="1600" b="1" kern="1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Beam transfer systems and intercepting devices</a:t>
          </a:r>
          <a:endParaRPr lang="en-GB" sz="1600" b="1" kern="1200" dirty="0">
            <a:solidFill>
              <a:prstClr val="white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anose="020F0502020204030204"/>
            <a:ea typeface="+mn-ea"/>
            <a:cs typeface="+mn-cs"/>
          </a:endParaRPr>
        </a:p>
      </dsp:txBody>
      <dsp:txXfrm>
        <a:off x="6264575" y="659433"/>
        <a:ext cx="1153489" cy="1304520"/>
      </dsp:txXfrm>
    </dsp:sp>
    <dsp:sp modelId="{4B52127A-3B21-44E5-AF51-75E002210074}">
      <dsp:nvSpPr>
        <dsp:cNvPr id="0" name=""/>
        <dsp:cNvSpPr/>
      </dsp:nvSpPr>
      <dsp:spPr>
        <a:xfrm>
          <a:off x="7556874" y="623546"/>
          <a:ext cx="1225263" cy="10460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US" sz="1600" b="1" kern="1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Radiation protection and resistance</a:t>
          </a:r>
          <a:endParaRPr lang="en-GB" sz="1600" b="1" kern="1200" dirty="0">
            <a:solidFill>
              <a:prstClr val="white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anose="020F0502020204030204"/>
            <a:ea typeface="+mn-ea"/>
            <a:cs typeface="+mn-cs"/>
          </a:endParaRPr>
        </a:p>
      </dsp:txBody>
      <dsp:txXfrm>
        <a:off x="7587512" y="654184"/>
        <a:ext cx="1163987" cy="98479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5C1EE7-BCE4-47AE-AB14-4053EB2550BE}">
      <dsp:nvSpPr>
        <dsp:cNvPr id="0" name=""/>
        <dsp:cNvSpPr/>
      </dsp:nvSpPr>
      <dsp:spPr>
        <a:xfrm>
          <a:off x="688" y="0"/>
          <a:ext cx="8798413" cy="387031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accent2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 body"/>
            </a:rPr>
            <a:t>Main users of Collaboration Agreements</a:t>
          </a:r>
          <a:endParaRPr lang="en-GB" sz="2400" kern="1200" dirty="0"/>
        </a:p>
      </dsp:txBody>
      <dsp:txXfrm>
        <a:off x="12024" y="11336"/>
        <a:ext cx="8775741" cy="364359"/>
      </dsp:txXfrm>
    </dsp:sp>
    <dsp:sp modelId="{8460A5B5-43D7-4BDF-B297-B7A9A89C5810}">
      <dsp:nvSpPr>
        <dsp:cNvPr id="0" name=""/>
        <dsp:cNvSpPr/>
      </dsp:nvSpPr>
      <dsp:spPr>
        <a:xfrm>
          <a:off x="0" y="674418"/>
          <a:ext cx="1296891" cy="939967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accent2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US" sz="4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FCC</a:t>
          </a:r>
          <a:endParaRPr lang="en-GB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7531" y="701949"/>
        <a:ext cx="1241829" cy="884905"/>
      </dsp:txXfrm>
    </dsp:sp>
    <dsp:sp modelId="{C7D89415-BEDC-4C09-8F71-51E31CA0F26A}">
      <dsp:nvSpPr>
        <dsp:cNvPr id="0" name=""/>
        <dsp:cNvSpPr/>
      </dsp:nvSpPr>
      <dsp:spPr>
        <a:xfrm>
          <a:off x="1403701" y="674418"/>
          <a:ext cx="1308007" cy="939967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accent2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4572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US" sz="36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rPr>
            <a:t>HFM</a:t>
          </a:r>
          <a:endParaRPr lang="en-GB" sz="36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  <a:ea typeface="+mn-ea"/>
            <a:cs typeface="+mn-cs"/>
          </a:endParaRPr>
        </a:p>
      </dsp:txBody>
      <dsp:txXfrm>
        <a:off x="1431232" y="701949"/>
        <a:ext cx="1252945" cy="884905"/>
      </dsp:txXfrm>
    </dsp:sp>
    <dsp:sp modelId="{43D44DC2-18B8-40D1-8D18-9B134C73764E}">
      <dsp:nvSpPr>
        <dsp:cNvPr id="0" name=""/>
        <dsp:cNvSpPr/>
      </dsp:nvSpPr>
      <dsp:spPr>
        <a:xfrm>
          <a:off x="2818174" y="674418"/>
          <a:ext cx="1372608" cy="939967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accent2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US" sz="3600" b="1" kern="1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LHC</a:t>
          </a:r>
          <a:endParaRPr lang="en-GB" sz="3600" b="1" kern="1200" dirty="0">
            <a:solidFill>
              <a:prstClr val="white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anose="020F0502020204030204"/>
            <a:ea typeface="+mn-ea"/>
            <a:cs typeface="+mn-cs"/>
          </a:endParaRPr>
        </a:p>
      </dsp:txBody>
      <dsp:txXfrm>
        <a:off x="2845705" y="701949"/>
        <a:ext cx="1317546" cy="884905"/>
      </dsp:txXfrm>
    </dsp:sp>
    <dsp:sp modelId="{1153C1F3-F4EC-4E27-B483-98DFC0A56612}">
      <dsp:nvSpPr>
        <dsp:cNvPr id="0" name=""/>
        <dsp:cNvSpPr/>
      </dsp:nvSpPr>
      <dsp:spPr>
        <a:xfrm>
          <a:off x="4297248" y="674418"/>
          <a:ext cx="1753680" cy="939967"/>
        </a:xfrm>
        <a:prstGeom prst="roundRect">
          <a:avLst>
            <a:gd name="adj" fmla="val 10000"/>
          </a:avLst>
        </a:prstGeom>
        <a:solidFill>
          <a:srgbClr val="ED7D31">
            <a:lumMod val="60000"/>
            <a:lumOff val="40000"/>
          </a:srgbClr>
        </a:solidFill>
        <a:ln w="12700" cap="flat" cmpd="sng" algn="ctr">
          <a:solidFill>
            <a:srgbClr val="ED7D31">
              <a:lumMod val="7500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endParaRPr lang="en-GB" sz="3600" b="1" kern="1200" dirty="0">
            <a:solidFill>
              <a:prstClr val="white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anose="020F0502020204030204"/>
            <a:ea typeface="+mn-ea"/>
            <a:cs typeface="+mn-cs"/>
          </a:endParaRPr>
        </a:p>
      </dsp:txBody>
      <dsp:txXfrm>
        <a:off x="4324779" y="701949"/>
        <a:ext cx="1698618" cy="884905"/>
      </dsp:txXfrm>
    </dsp:sp>
    <dsp:sp modelId="{B963B047-B88B-40A1-B134-2CEA09CC5FD9}">
      <dsp:nvSpPr>
        <dsp:cNvPr id="0" name=""/>
        <dsp:cNvSpPr/>
      </dsp:nvSpPr>
      <dsp:spPr>
        <a:xfrm>
          <a:off x="6139042" y="674418"/>
          <a:ext cx="1267448" cy="939967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accent2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US" sz="3600" b="1" kern="1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CLIC</a:t>
          </a:r>
        </a:p>
      </dsp:txBody>
      <dsp:txXfrm>
        <a:off x="6166573" y="701949"/>
        <a:ext cx="1212386" cy="884905"/>
      </dsp:txXfrm>
    </dsp:sp>
    <dsp:sp modelId="{E938FB43-24F1-47E9-86C1-EB9E35729782}">
      <dsp:nvSpPr>
        <dsp:cNvPr id="0" name=""/>
        <dsp:cNvSpPr/>
      </dsp:nvSpPr>
      <dsp:spPr>
        <a:xfrm>
          <a:off x="7531309" y="674418"/>
          <a:ext cx="1267448" cy="939967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accent2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US" sz="1800" b="1" kern="1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ea typeface="+mn-ea"/>
              <a:cs typeface="+mn-cs"/>
            </a:rPr>
            <a:t>Muon collider study</a:t>
          </a:r>
        </a:p>
      </dsp:txBody>
      <dsp:txXfrm>
        <a:off x="7558840" y="701949"/>
        <a:ext cx="1212386" cy="8849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0.07947</cdr:y>
    </cdr:from>
    <cdr:to>
      <cdr:x>0.04624</cdr:x>
      <cdr:y>0.85859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BBFC322D-A8E9-12CE-8A72-8E6565DCA07A}"/>
            </a:ext>
          </a:extLst>
        </cdr:cNvPr>
        <cdr:cNvSpPr txBox="1"/>
      </cdr:nvSpPr>
      <cdr:spPr>
        <a:xfrm xmlns:a="http://schemas.openxmlformats.org/drawingml/2006/main">
          <a:off x="0" y="328028"/>
          <a:ext cx="349776" cy="321581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kern="1200" dirty="0"/>
            <a:t>25</a:t>
          </a:r>
        </a:p>
        <a:p xmlns:a="http://schemas.openxmlformats.org/drawingml/2006/main">
          <a:endParaRPr lang="en-US" sz="900" kern="1200" dirty="0"/>
        </a:p>
        <a:p xmlns:a="http://schemas.openxmlformats.org/drawingml/2006/main">
          <a:endParaRPr lang="en-US" sz="900" kern="1200" dirty="0"/>
        </a:p>
        <a:p xmlns:a="http://schemas.openxmlformats.org/drawingml/2006/main">
          <a:endParaRPr lang="en-US" sz="900" kern="1200" dirty="0"/>
        </a:p>
        <a:p xmlns:a="http://schemas.openxmlformats.org/drawingml/2006/main">
          <a:r>
            <a:rPr lang="en-GB" kern="1200" dirty="0"/>
            <a:t>20</a:t>
          </a:r>
        </a:p>
        <a:p xmlns:a="http://schemas.openxmlformats.org/drawingml/2006/main">
          <a:endParaRPr lang="en-GB" sz="900" kern="1200" dirty="0"/>
        </a:p>
        <a:p xmlns:a="http://schemas.openxmlformats.org/drawingml/2006/main">
          <a:endParaRPr lang="en-GB" sz="900" kern="1200" dirty="0"/>
        </a:p>
        <a:p xmlns:a="http://schemas.openxmlformats.org/drawingml/2006/main">
          <a:endParaRPr lang="en-GB" sz="900" kern="1200" dirty="0"/>
        </a:p>
        <a:p xmlns:a="http://schemas.openxmlformats.org/drawingml/2006/main">
          <a:r>
            <a:rPr lang="en-GB" kern="1200" dirty="0"/>
            <a:t>15</a:t>
          </a:r>
        </a:p>
        <a:p xmlns:a="http://schemas.openxmlformats.org/drawingml/2006/main">
          <a:endParaRPr lang="en-GB" sz="900" kern="1200" dirty="0"/>
        </a:p>
        <a:p xmlns:a="http://schemas.openxmlformats.org/drawingml/2006/main">
          <a:endParaRPr lang="en-GB" sz="900" kern="1200" dirty="0"/>
        </a:p>
        <a:p xmlns:a="http://schemas.openxmlformats.org/drawingml/2006/main">
          <a:endParaRPr lang="en-GB" sz="900" kern="1200" dirty="0"/>
        </a:p>
        <a:p xmlns:a="http://schemas.openxmlformats.org/drawingml/2006/main">
          <a:r>
            <a:rPr lang="en-GB" kern="1200" dirty="0"/>
            <a:t>10</a:t>
          </a:r>
        </a:p>
        <a:p xmlns:a="http://schemas.openxmlformats.org/drawingml/2006/main">
          <a:endParaRPr lang="en-GB" sz="900" kern="1200" dirty="0"/>
        </a:p>
        <a:p xmlns:a="http://schemas.openxmlformats.org/drawingml/2006/main">
          <a:endParaRPr lang="en-GB" sz="900" kern="1200" dirty="0"/>
        </a:p>
        <a:p xmlns:a="http://schemas.openxmlformats.org/drawingml/2006/main">
          <a:endParaRPr lang="en-GB" sz="900" kern="1200" dirty="0"/>
        </a:p>
        <a:p xmlns:a="http://schemas.openxmlformats.org/drawingml/2006/main">
          <a:r>
            <a:rPr lang="en-GB" kern="1200" dirty="0"/>
            <a:t>5</a:t>
          </a:r>
          <a:endParaRPr lang="en-US" kern="12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866" y="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813CCF-962C-49FA-AFFF-26868575C717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63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866" y="942863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B2FC7-BB8A-487F-9879-F89283E73E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9822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6866" y="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A715C2-69BC-4AE3-9E6D-1DCB7101B7E3}" type="datetimeFigureOut">
              <a:rPr lang="fr-CH" smtClean="0"/>
              <a:t>24.03.2025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39838"/>
            <a:ext cx="5954712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598" y="4777365"/>
            <a:ext cx="5335893" cy="390904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63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6866" y="942863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6F4EC0-7FA3-4E2A-9AE0-FF21FB475B42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29835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39838"/>
            <a:ext cx="5954712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6F4EC0-7FA3-4E2A-9AE0-FF21FB475B42}" type="slidenum">
              <a:rPr lang="fr-CH" smtClean="0"/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103813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A3E39F-3729-BB5E-6B3F-38DC540D1D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31D55FE-7E76-3318-0648-9F3F14014F2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57188" y="1239838"/>
            <a:ext cx="5954712" cy="3351212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0B1AB00-5389-A1B2-2F39-610BEAAFE5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1A72F-B2EF-2021-5C9A-D76433D0CD3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6F4EC0-7FA3-4E2A-9AE0-FF21FB475B42}" type="slidenum">
              <a:rPr lang="fr-CH" smtClean="0"/>
              <a:t>12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028115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82CDE1-E472-8E7C-7BC0-C469029A8A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689D0EB-E7B5-CE7F-66F2-3DA9B7DFBB4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57188" y="1239838"/>
            <a:ext cx="5954712" cy="3351212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2C37442-25CE-8232-9591-07932D0A28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1A9F09-8D23-DFB9-C4EE-F26EADD8FE0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6F4EC0-7FA3-4E2A-9AE0-FF21FB475B42}" type="slidenum">
              <a:rPr lang="fr-CH" smtClean="0"/>
              <a:t>13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09601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6F4EC0-7FA3-4E2A-9AE0-FF21FB475B42}" type="slidenum">
              <a:rPr lang="fr-CH" smtClean="0"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423442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39838"/>
            <a:ext cx="5954712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6F4EC0-7FA3-4E2A-9AE0-FF21FB475B42}" type="slidenum">
              <a:rPr lang="fr-CH" smtClean="0"/>
              <a:t>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19687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39838"/>
            <a:ext cx="5954712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6F4EC0-7FA3-4E2A-9AE0-FF21FB475B42}" type="slidenum">
              <a:rPr lang="fr-CH" smtClean="0"/>
              <a:t>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384627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39838"/>
            <a:ext cx="5954712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6F4EC0-7FA3-4E2A-9AE0-FF21FB475B42}" type="slidenum">
              <a:rPr lang="fr-CH" smtClean="0"/>
              <a:t>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93890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B60CC7-E02B-7108-27E6-972F645DAC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1855AE0-BCCC-EC1C-99D7-05F232B848A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57188" y="1239838"/>
            <a:ext cx="5954712" cy="3351212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CD74D78-ABC2-617E-F069-963B3FD1A9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05A9DF-B4F5-1836-CF27-0D816078F76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6F4EC0-7FA3-4E2A-9AE0-FF21FB475B42}" type="slidenum">
              <a:rPr lang="fr-CH" smtClean="0"/>
              <a:t>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289743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DEFD93-7547-35E5-5D9D-2FA4CEF803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79757FF-425A-D3D7-D24E-1F1B4FE6F03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57188" y="1239838"/>
            <a:ext cx="5954712" cy="3351212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6966DBA-15DB-C8DF-BCD0-3A46EE71D7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013C02-8C66-49F4-3768-2065917705A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6F4EC0-7FA3-4E2A-9AE0-FF21FB475B42}" type="slidenum">
              <a:rPr lang="fr-CH" smtClean="0"/>
              <a:t>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486437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214BE5-507F-A239-1754-FF59AFFDFA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377C33E-C650-58A8-7A7B-7F9169E7F4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57188" y="1239838"/>
            <a:ext cx="5954712" cy="3351212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D404CF5-3A81-9A67-6461-91A9FCA460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2B5A43-4CAC-EDEB-3657-E73AFC47809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6F4EC0-7FA3-4E2A-9AE0-FF21FB475B42}" type="slidenum">
              <a:rPr lang="fr-CH" smtClean="0"/>
              <a:t>10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187191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E40A76-69B0-914C-A326-FDB6979B67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6B1609E-D289-C527-7A66-83DE2D614DA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57188" y="1239838"/>
            <a:ext cx="5954712" cy="3351212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0984012-48E1-8F45-54D7-57A32B8A0E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9B4B80-CF33-3026-5114-74A2DCE476A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6F4EC0-7FA3-4E2A-9AE0-FF21FB475B42}" type="slidenum">
              <a:rPr lang="fr-CH" smtClean="0"/>
              <a:t>11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66129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EA71-6423-43ED-B509-515C093A0506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E3CD-E7A4-4B26-8248-AFC7852D54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4903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EA71-6423-43ED-B509-515C093A0506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E3CD-E7A4-4B26-8248-AFC7852D54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98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EA71-6423-43ED-B509-515C093A0506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E3CD-E7A4-4B26-8248-AFC7852D54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22567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8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4494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EA71-6423-43ED-B509-515C093A0506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E3CD-E7A4-4B26-8248-AFC7852D54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437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EA71-6423-43ED-B509-515C093A0506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E3CD-E7A4-4B26-8248-AFC7852D54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384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EA71-6423-43ED-B509-515C093A0506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E3CD-E7A4-4B26-8248-AFC7852D54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6729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EA71-6423-43ED-B509-515C093A0506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E3CD-E7A4-4B26-8248-AFC7852D54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3493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EA71-6423-43ED-B509-515C093A0506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E3CD-E7A4-4B26-8248-AFC7852D54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152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EA71-6423-43ED-B509-515C093A0506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E3CD-E7A4-4B26-8248-AFC7852D54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603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EA71-6423-43ED-B509-515C093A0506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E3CD-E7A4-4B26-8248-AFC7852D54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3649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EA71-6423-43ED-B509-515C093A0506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E3CD-E7A4-4B26-8248-AFC7852D54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973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FEA71-6423-43ED-B509-515C093A0506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FE3CD-E7A4-4B26-8248-AFC7852D54D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Image 1" descr="bande3.eps">
            <a:extLst>
              <a:ext uri="{FF2B5EF4-FFF2-40B4-BE49-F238E27FC236}">
                <a16:creationId xmlns:a16="http://schemas.microsoft.com/office/drawing/2014/main" id="{C3199E53-0859-A0A1-67A9-83131A92CE20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6963"/>
            <a:ext cx="12192000" cy="699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841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fccis.web.cern.ch/join-now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hfm.web.cern.ch/hfm-forum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BE133FC-335C-62DC-5FC5-9F812402134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74661" y="-82193"/>
            <a:ext cx="12513924" cy="7058346"/>
          </a:xfrm>
          <a:prstGeom prst="rect">
            <a:avLst/>
          </a:prstGeom>
          <a:solidFill>
            <a:srgbClr val="0033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28C321E-BAF2-C3E4-8FA8-09B425B89FAF}"/>
              </a:ext>
            </a:extLst>
          </p:cNvPr>
          <p:cNvSpPr txBox="1">
            <a:spLocks/>
          </p:cNvSpPr>
          <p:nvPr/>
        </p:nvSpPr>
        <p:spPr>
          <a:xfrm>
            <a:off x="1763408" y="3934048"/>
            <a:ext cx="9021550" cy="2809573"/>
          </a:xfrm>
          <a:prstGeom prst="rect">
            <a:avLst/>
          </a:prstGeom>
        </p:spPr>
        <p:txBody>
          <a:bodyPr vert="horz" lIns="34290" rIns="34290" anchor="ctr">
            <a:normAutofit fontScale="97500"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altLang="en-US" sz="4400" b="1" dirty="0"/>
              <a:t>R&amp;D Collaboration Agreements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FC6E399-F0D4-0795-9199-B6BD93BDEA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0251" y="2235986"/>
            <a:ext cx="2571498" cy="2386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566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50F712-F4BF-BFC4-1B1F-A98D82ED38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D7B44FB-4EC2-9141-FF03-38D7A69CE93D}"/>
              </a:ext>
            </a:extLst>
          </p:cNvPr>
          <p:cNvSpPr/>
          <p:nvPr/>
        </p:nvSpPr>
        <p:spPr>
          <a:xfrm>
            <a:off x="1015041" y="256854"/>
            <a:ext cx="10161917" cy="559272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u="sng" dirty="0">
                <a:solidFill>
                  <a:srgbClr val="081DB8"/>
                </a:solidFill>
              </a:rPr>
              <a:t>Exclusions from the future policy</a:t>
            </a:r>
          </a:p>
          <a:p>
            <a:pPr algn="just"/>
            <a:endParaRPr lang="en-US" sz="2000" b="1" dirty="0">
              <a:solidFill>
                <a:srgbClr val="081DB8"/>
              </a:solidFill>
            </a:endParaRPr>
          </a:p>
          <a:p>
            <a:pPr algn="just"/>
            <a:r>
              <a:rPr lang="en-US" sz="2000" dirty="0">
                <a:solidFill>
                  <a:srgbClr val="081DB8"/>
                </a:solidFill>
              </a:rPr>
              <a:t>Examples of agreements not covered by the future policy are:</a:t>
            </a:r>
          </a:p>
          <a:p>
            <a:pPr algn="just"/>
            <a:endParaRPr lang="en-US" sz="2000" b="1" dirty="0">
              <a:solidFill>
                <a:srgbClr val="081DB8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81DB8"/>
                </a:solidFill>
              </a:rPr>
              <a:t>Contracts placed with industry, even when these include R&amp;D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81DB8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81DB8"/>
                </a:solidFill>
              </a:rPr>
              <a:t>Contracts placed with institutes, e.g. for the provision of technical support, where there is no R&amp;D or cost sharing</a:t>
            </a:r>
            <a:endParaRPr lang="en-GB" sz="2000" dirty="0">
              <a:solidFill>
                <a:srgbClr val="081DB8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081DB8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81DB8"/>
                </a:solidFill>
              </a:rPr>
              <a:t>MoU placed with institutes for collaboration in the construction/operation/maintenance of approved or recognised experiments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081DB8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81DB8"/>
                </a:solidFill>
              </a:rPr>
              <a:t>Collaboration agreements for R&amp;D for reasons other than CERN’s scientific programme e.g. for knowledge transfer purposes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B75F9F1-C0CC-964E-B45A-62004FBEB479}"/>
              </a:ext>
            </a:extLst>
          </p:cNvPr>
          <p:cNvSpPr/>
          <p:nvPr/>
        </p:nvSpPr>
        <p:spPr>
          <a:xfrm>
            <a:off x="1015040" y="3686711"/>
            <a:ext cx="10161917" cy="1731966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C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AE80CF-AAB2-3926-9071-A4B0287090CD}"/>
              </a:ext>
            </a:extLst>
          </p:cNvPr>
          <p:cNvSpPr txBox="1"/>
          <p:nvPr/>
        </p:nvSpPr>
        <p:spPr>
          <a:xfrm>
            <a:off x="7972745" y="5418700"/>
            <a:ext cx="3204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</a:rPr>
              <a:t>Contracts that do not normally involve expenditure by CERN</a:t>
            </a:r>
            <a:endParaRPr lang="en-GB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535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EC26A2-E16A-A80F-A0F7-ED794A324A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E065FD-10E6-E03E-4983-CE7041295ED2}"/>
              </a:ext>
            </a:extLst>
          </p:cNvPr>
          <p:cNvSpPr/>
          <p:nvPr/>
        </p:nvSpPr>
        <p:spPr>
          <a:xfrm>
            <a:off x="1015041" y="256854"/>
            <a:ext cx="10161917" cy="559272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u="sng" dirty="0">
                <a:solidFill>
                  <a:srgbClr val="081DB8"/>
                </a:solidFill>
              </a:rPr>
              <a:t>Future policy details: identifying collaboration opportunities</a:t>
            </a:r>
          </a:p>
          <a:p>
            <a:endParaRPr lang="en-US" sz="2000" dirty="0">
              <a:solidFill>
                <a:srgbClr val="081DB8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81DB8"/>
                </a:solidFill>
              </a:rPr>
              <a:t>Institutes willing to collaborate with CERN on R&amp;D in a given field typically first associate themselves with the relevant CERN initiative </a:t>
            </a:r>
            <a:r>
              <a:rPr lang="en-GB" sz="2000" b="1" dirty="0">
                <a:solidFill>
                  <a:srgbClr val="081DB8"/>
                </a:solidFill>
              </a:rPr>
              <a:t>by signing a memorandum of understanding </a:t>
            </a:r>
            <a:r>
              <a:rPr lang="en-GB" sz="2000" dirty="0">
                <a:solidFill>
                  <a:srgbClr val="081DB8"/>
                </a:solidFill>
              </a:rPr>
              <a:t>or similar agreement</a:t>
            </a:r>
            <a:endParaRPr lang="en-GB" sz="2000" b="1" dirty="0">
              <a:solidFill>
                <a:srgbClr val="081DB8"/>
              </a:solidFill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81DB8"/>
                </a:solidFill>
              </a:rPr>
              <a:t>This can be done via the relevant website, see e.g.: </a:t>
            </a:r>
            <a:r>
              <a:rPr lang="en-GB" sz="2000" dirty="0">
                <a:solidFill>
                  <a:srgbClr val="081DB8"/>
                </a:solidFill>
                <a:hlinkClick r:id="rId3"/>
              </a:rPr>
              <a:t>https://fccis.web.cern.ch/join-now</a:t>
            </a:r>
            <a:endParaRPr lang="en-GB" sz="2000" dirty="0">
              <a:solidFill>
                <a:srgbClr val="081DB8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2000" b="1" dirty="0">
              <a:solidFill>
                <a:srgbClr val="081DB8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81DB8"/>
                </a:solidFill>
              </a:rPr>
              <a:t>CERN organises technical discussions and fora through these initiatives in which </a:t>
            </a:r>
            <a:r>
              <a:rPr lang="en-GB" sz="2000" b="1" dirty="0">
                <a:solidFill>
                  <a:srgbClr val="081DB8"/>
                </a:solidFill>
              </a:rPr>
              <a:t>areas of mutual interest for collaboration can be identified and defined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81DB8"/>
                </a:solidFill>
              </a:rPr>
              <a:t>see e.g.: </a:t>
            </a:r>
            <a:r>
              <a:rPr lang="en-GB" sz="2000" dirty="0">
                <a:solidFill>
                  <a:srgbClr val="081DB8"/>
                </a:solidFill>
                <a:hlinkClick r:id="rId4"/>
              </a:rPr>
              <a:t>https://hfm.web.cern.ch/hfm-forum</a:t>
            </a:r>
            <a:r>
              <a:rPr lang="en-GB" sz="2000" dirty="0">
                <a:solidFill>
                  <a:srgbClr val="081DB8"/>
                </a:solidFill>
              </a:rPr>
              <a:t>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081DB8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81DB8"/>
                </a:solidFill>
              </a:rPr>
              <a:t>The main initiatives </a:t>
            </a:r>
            <a:r>
              <a:rPr lang="en-GB" sz="2000" b="1" dirty="0">
                <a:solidFill>
                  <a:srgbClr val="081DB8"/>
                </a:solidFill>
              </a:rPr>
              <a:t>will publish their areas of interest for collaborations </a:t>
            </a:r>
            <a:r>
              <a:rPr lang="en-GB" sz="2000" dirty="0">
                <a:solidFill>
                  <a:srgbClr val="081DB8"/>
                </a:solidFill>
              </a:rPr>
              <a:t>so that institutes not yet participating in the initiative can get in touch to express interest. The policy will also state CERN’s current main areas of interest for collaboration.</a:t>
            </a:r>
          </a:p>
        </p:txBody>
      </p:sp>
    </p:spTree>
    <p:extLst>
      <p:ext uri="{BB962C8B-B14F-4D97-AF65-F5344CB8AC3E}">
        <p14:creationId xmlns:p14="http://schemas.microsoft.com/office/powerpoint/2010/main" val="35962165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BB1071-9D73-911B-4B94-2957CB1F1F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F6DD3A4-080E-BA19-EA4A-570737E594AD}"/>
              </a:ext>
            </a:extLst>
          </p:cNvPr>
          <p:cNvSpPr/>
          <p:nvPr/>
        </p:nvSpPr>
        <p:spPr>
          <a:xfrm>
            <a:off x="1015041" y="256854"/>
            <a:ext cx="10161917" cy="559272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u="sng" dirty="0">
                <a:solidFill>
                  <a:srgbClr val="081DB8"/>
                </a:solidFill>
              </a:rPr>
              <a:t>Future policy details: CERN’s criteria for entering into collaboration agreements</a:t>
            </a:r>
          </a:p>
          <a:p>
            <a:endParaRPr lang="en-US" sz="2000" dirty="0">
              <a:solidFill>
                <a:srgbClr val="081DB8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81DB8"/>
                </a:solidFill>
              </a:rPr>
              <a:t>The technical competence and experience of the institute in the relevant domain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81DB8"/>
                </a:solidFill>
              </a:rPr>
              <a:t>The willingness of the institute to participate in the collaboration, to share in its risks and to contribute to its costs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81DB8"/>
                </a:solidFill>
              </a:rPr>
              <a:t>The scope for building long-term relationships on which future CERN projects may depend, including the establishment of an industrial base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81DB8"/>
                </a:solidFill>
              </a:rPr>
              <a:t>The need to establish a global network of collaborators, in line with the recommendations of the ESPP</a:t>
            </a:r>
          </a:p>
        </p:txBody>
      </p:sp>
    </p:spTree>
    <p:extLst>
      <p:ext uri="{BB962C8B-B14F-4D97-AF65-F5344CB8AC3E}">
        <p14:creationId xmlns:p14="http://schemas.microsoft.com/office/powerpoint/2010/main" val="2731511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DB1754-4B38-6731-C98B-E539D5AB89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46E5623-E669-F6CE-B7D9-B0858650F43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74661" y="-82193"/>
            <a:ext cx="12513924" cy="7058346"/>
          </a:xfrm>
          <a:prstGeom prst="rect">
            <a:avLst/>
          </a:prstGeom>
          <a:solidFill>
            <a:srgbClr val="0033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9C05AAE-C806-0AB9-BA37-AAA6B66592EA}"/>
              </a:ext>
            </a:extLst>
          </p:cNvPr>
          <p:cNvSpPr txBox="1">
            <a:spLocks/>
          </p:cNvSpPr>
          <p:nvPr/>
        </p:nvSpPr>
        <p:spPr>
          <a:xfrm>
            <a:off x="1763408" y="3934048"/>
            <a:ext cx="9021550" cy="2809573"/>
          </a:xfrm>
          <a:prstGeom prst="rect">
            <a:avLst/>
          </a:prstGeom>
        </p:spPr>
        <p:txBody>
          <a:bodyPr vert="horz" lIns="34290" rIns="34290" anchor="ctr">
            <a:normAutofit fontScale="97500"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CH" altLang="en-US" sz="4400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010750A-6520-33B5-4B71-CF823527C7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0251" y="2235986"/>
            <a:ext cx="2571498" cy="2386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614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7F42F1-7DB4-12C6-168D-78B451DA5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1128AA-2D3E-EAF6-9595-30D726E7B7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Introduction/scope</a:t>
            </a:r>
          </a:p>
          <a:p>
            <a:endParaRPr lang="en-US" dirty="0"/>
          </a:p>
          <a:p>
            <a:r>
              <a:rPr lang="en-US" dirty="0"/>
              <a:t>Some background and data on collaboration agreements</a:t>
            </a:r>
          </a:p>
          <a:p>
            <a:endParaRPr lang="en-US" dirty="0"/>
          </a:p>
          <a:p>
            <a:r>
              <a:rPr lang="en-US" dirty="0"/>
              <a:t>Future Policy details:</a:t>
            </a:r>
          </a:p>
          <a:p>
            <a:pPr lvl="1"/>
            <a:r>
              <a:rPr lang="en-US" dirty="0"/>
              <a:t>Nature of collaboration agreements</a:t>
            </a:r>
          </a:p>
          <a:p>
            <a:pPr lvl="1"/>
            <a:r>
              <a:rPr lang="en-US" dirty="0"/>
              <a:t>Identification of collaboration opportunities</a:t>
            </a:r>
          </a:p>
          <a:p>
            <a:pPr lvl="1"/>
            <a:r>
              <a:rPr lang="en-US" dirty="0"/>
              <a:t>CERN criteria for entering into collaboration agreements</a:t>
            </a:r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72214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FDE051F-C5AF-4573-729E-601D79AD9279}"/>
              </a:ext>
            </a:extLst>
          </p:cNvPr>
          <p:cNvSpPr/>
          <p:nvPr/>
        </p:nvSpPr>
        <p:spPr>
          <a:xfrm>
            <a:off x="1015041" y="287676"/>
            <a:ext cx="10161917" cy="570215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u="sng" dirty="0">
                <a:solidFill>
                  <a:srgbClr val="081DB8"/>
                </a:solidFill>
              </a:rPr>
              <a:t>Proposal for the future policy</a:t>
            </a:r>
            <a:br>
              <a:rPr lang="en-US" sz="2000" dirty="0">
                <a:solidFill>
                  <a:srgbClr val="081DB8"/>
                </a:solidFill>
              </a:rPr>
            </a:br>
            <a:endParaRPr lang="en-US" sz="2000" dirty="0">
              <a:solidFill>
                <a:srgbClr val="081DB8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81DB8"/>
                </a:solidFill>
              </a:rPr>
              <a:t>Scientific and technical collaborations</a:t>
            </a:r>
          </a:p>
          <a:p>
            <a:pPr algn="just"/>
            <a:endParaRPr lang="en-US" sz="2000" dirty="0">
              <a:solidFill>
                <a:srgbClr val="081DB8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81DB8"/>
                </a:solidFill>
              </a:rPr>
              <a:t>Between CERN and scientific institutes, universities, public bodies and other entities (the “Institutes”).</a:t>
            </a:r>
          </a:p>
          <a:p>
            <a:endParaRPr lang="en-US" sz="1600" dirty="0">
              <a:solidFill>
                <a:srgbClr val="081DB8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81DB8"/>
                </a:solidFill>
                <a:effectLst/>
                <a:ea typeface="Times New Roman" panose="02020603050405020304" pitchFamily="18" charset="0"/>
              </a:rPr>
              <a:t>Which cover </a:t>
            </a:r>
            <a:r>
              <a:rPr lang="en-US" sz="2000" b="1" dirty="0">
                <a:solidFill>
                  <a:srgbClr val="081DB8"/>
                </a:solidFill>
                <a:effectLst/>
                <a:ea typeface="Times New Roman" panose="02020603050405020304" pitchFamily="18" charset="0"/>
              </a:rPr>
              <a:t>R&amp;D activities </a:t>
            </a:r>
            <a:r>
              <a:rPr lang="en-US" sz="2000" dirty="0">
                <a:solidFill>
                  <a:srgbClr val="081DB8"/>
                </a:solidFill>
                <a:ea typeface="Times New Roman" panose="02020603050405020304" pitchFamily="18" charset="0"/>
              </a:rPr>
              <a:t>in the framework of CERN’s scientific program</a:t>
            </a:r>
            <a:endParaRPr lang="en-US" sz="2000" b="1" dirty="0">
              <a:solidFill>
                <a:srgbClr val="081DB8"/>
              </a:solidFill>
              <a:effectLst/>
              <a:ea typeface="Times New Roman" panose="02020603050405020304" pitchFamily="18" charset="0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81DB8"/>
                </a:solidFill>
              </a:rPr>
              <a:t>typically relating to accelerators, detectors and associated infrastructures  </a:t>
            </a:r>
            <a:r>
              <a:rPr lang="en-GB" sz="2000" dirty="0">
                <a:solidFill>
                  <a:srgbClr val="081DB8"/>
                </a:solidFill>
              </a:rPr>
              <a:t> </a:t>
            </a:r>
            <a:r>
              <a:rPr lang="en-US" sz="2000" dirty="0">
                <a:solidFill>
                  <a:srgbClr val="081DB8"/>
                </a:solidFill>
              </a:rPr>
              <a:t> </a:t>
            </a:r>
            <a:endParaRPr lang="en-GB" sz="2000" dirty="0">
              <a:solidFill>
                <a:srgbClr val="081DB8"/>
              </a:solidFill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81DB8"/>
                </a:solidFill>
              </a:rPr>
              <a:t>critical</a:t>
            </a:r>
            <a:r>
              <a:rPr lang="en-US" sz="2000" dirty="0">
                <a:solidFill>
                  <a:srgbClr val="081DB8"/>
                </a:solidFill>
              </a:rPr>
              <a:t> to the advancement of technologies on which CERN depends for the success of its current and future </a:t>
            </a:r>
            <a:r>
              <a:rPr lang="en-US" sz="2000" b="1" dirty="0">
                <a:solidFill>
                  <a:srgbClr val="081DB8"/>
                </a:solidFill>
              </a:rPr>
              <a:t>strategic objectives and scientific priorities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081DB8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81DB8"/>
                </a:solidFill>
              </a:rPr>
              <a:t>Where there is a </a:t>
            </a:r>
            <a:r>
              <a:rPr lang="en-US" sz="2000" b="1" dirty="0">
                <a:solidFill>
                  <a:srgbClr val="081DB8"/>
                </a:solidFill>
              </a:rPr>
              <a:t>sharing of costs </a:t>
            </a:r>
            <a:r>
              <a:rPr lang="en-US" sz="2000" dirty="0">
                <a:solidFill>
                  <a:srgbClr val="081DB8"/>
                </a:solidFill>
              </a:rPr>
              <a:t>between CERN and the Institutes</a:t>
            </a:r>
          </a:p>
          <a:p>
            <a:pPr algn="just"/>
            <a:endParaRPr lang="en-US" sz="2000" dirty="0">
              <a:solidFill>
                <a:srgbClr val="081DB8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81DB8"/>
                </a:solidFill>
              </a:rPr>
              <a:t>Follows the recommendations of the European Strategy for Particle Physics (ESPP) adopted in 2013 and the 2020 update of the ESPP 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GB" sz="1600" i="1" dirty="0">
                <a:solidFill>
                  <a:srgbClr val="081DB8"/>
                </a:solidFill>
              </a:rPr>
              <a:t>“design studies [for accelerator projects] should be coupled to a vigorous accelerator R&amp;D programme, including high-field magnets and high-gradient accelerating structures, in collaboration with national institutes, laboratories and universities worldwide.”</a:t>
            </a:r>
            <a:endParaRPr lang="en-GB" sz="1600" b="1" i="1" dirty="0">
              <a:solidFill>
                <a:srgbClr val="081DB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739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03B561-7078-948A-B6CF-944A0893C9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91B46FD-AB70-A314-F7C5-CE15ACC918A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4757924"/>
              </p:ext>
            </p:extLst>
          </p:nvPr>
        </p:nvGraphicFramePr>
        <p:xfrm>
          <a:off x="674723" y="315461"/>
          <a:ext cx="4425950" cy="58879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Google Shape;551;p7">
            <a:extLst>
              <a:ext uri="{FF2B5EF4-FFF2-40B4-BE49-F238E27FC236}">
                <a16:creationId xmlns:a16="http://schemas.microsoft.com/office/drawing/2014/main" id="{51A98F1E-8B8A-37BE-7128-A9E951289D8A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406678" y="1647229"/>
            <a:ext cx="2512824" cy="17817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600" tIns="93600" rIns="93600" bIns="93600" anchor="t" anchorCtr="0">
            <a:spAutoFit/>
          </a:bodyPr>
          <a:lstStyle/>
          <a:p>
            <a:pPr algn="ctr" defTabSz="914400"/>
            <a:r>
              <a:rPr lang="en-GB" sz="4000" b="1" dirty="0">
                <a:solidFill>
                  <a:srgbClr val="081DB8"/>
                </a:solidFill>
                <a:latin typeface="Georgia"/>
                <a:sym typeface="Georgia"/>
              </a:rPr>
              <a:t>319</a:t>
            </a:r>
            <a:r>
              <a:rPr lang="en-GB" sz="4800" b="1" dirty="0">
                <a:solidFill>
                  <a:srgbClr val="081DB8"/>
                </a:solidFill>
                <a:latin typeface="Georgia"/>
                <a:sym typeface="Georgia"/>
              </a:rPr>
              <a:t> </a:t>
            </a:r>
          </a:p>
          <a:p>
            <a:pPr algn="ctr" defTabSz="914400"/>
            <a:r>
              <a:rPr lang="fr-CH" sz="1200" b="1" dirty="0">
                <a:solidFill>
                  <a:srgbClr val="081DB8"/>
                </a:solidFill>
                <a:latin typeface="Georgia" panose="02040502050405020303" pitchFamily="18" charset="0"/>
              </a:rPr>
              <a:t>R&amp;D Collaboration</a:t>
            </a:r>
          </a:p>
          <a:p>
            <a:pPr algn="ctr" defTabSz="914400"/>
            <a:r>
              <a:rPr lang="fr-CH" sz="1200" b="1" dirty="0" err="1">
                <a:solidFill>
                  <a:srgbClr val="081DB8"/>
                </a:solidFill>
                <a:latin typeface="Georgia" panose="02040502050405020303" pitchFamily="18" charset="0"/>
              </a:rPr>
              <a:t>agreements</a:t>
            </a:r>
            <a:r>
              <a:rPr lang="fr-CH" sz="1200" b="1" dirty="0">
                <a:solidFill>
                  <a:srgbClr val="081DB8"/>
                </a:solidFill>
                <a:latin typeface="Georgia" panose="02040502050405020303" pitchFamily="18" charset="0"/>
              </a:rPr>
              <a:t> </a:t>
            </a:r>
            <a:r>
              <a:rPr lang="fr-CH" sz="1200" b="1" dirty="0" err="1">
                <a:solidFill>
                  <a:srgbClr val="081DB8"/>
                </a:solidFill>
                <a:latin typeface="Georgia" panose="02040502050405020303" pitchFamily="18" charset="0"/>
              </a:rPr>
              <a:t>signed</a:t>
            </a:r>
            <a:endParaRPr lang="fr-CH" sz="1200" b="1" dirty="0">
              <a:solidFill>
                <a:srgbClr val="081DB8"/>
              </a:solidFill>
              <a:latin typeface="Georgia" panose="02040502050405020303" pitchFamily="18" charset="0"/>
            </a:endParaRPr>
          </a:p>
          <a:p>
            <a:pPr algn="ctr" defTabSz="914400"/>
            <a:r>
              <a:rPr lang="fr-CH" sz="1200" b="1" dirty="0">
                <a:solidFill>
                  <a:srgbClr val="081DB8"/>
                </a:solidFill>
                <a:latin typeface="Georgia" panose="02040502050405020303" pitchFamily="18" charset="0"/>
              </a:rPr>
              <a:t>(KN, KR, KE)</a:t>
            </a:r>
          </a:p>
          <a:p>
            <a:pPr algn="ctr" defTabSz="914400"/>
            <a:r>
              <a:rPr lang="fr-CH" sz="1000" b="1" dirty="0">
                <a:solidFill>
                  <a:srgbClr val="081DB8"/>
                </a:solidFill>
                <a:latin typeface="Georgia" panose="02040502050405020303" pitchFamily="18" charset="0"/>
              </a:rPr>
              <a:t>(2011 -2024)</a:t>
            </a:r>
            <a:endParaRPr lang="fr-CH" sz="700" b="1" dirty="0">
              <a:solidFill>
                <a:srgbClr val="081DB8"/>
              </a:solidFill>
              <a:latin typeface="Georgia" panose="02040502050405020303" pitchFamily="18" charset="0"/>
            </a:endParaRPr>
          </a:p>
          <a:p>
            <a:pPr algn="ctr" defTabSz="914400"/>
            <a:endParaRPr sz="800" b="1" dirty="0">
              <a:solidFill>
                <a:srgbClr val="081DB8"/>
              </a:solidFill>
              <a:latin typeface="Georgia" panose="02040502050405020303" pitchFamily="18" charset="0"/>
            </a:endParaRPr>
          </a:p>
        </p:txBody>
      </p:sp>
      <p:sp>
        <p:nvSpPr>
          <p:cNvPr id="16" name="Google Shape;551;p7">
            <a:extLst>
              <a:ext uri="{FF2B5EF4-FFF2-40B4-BE49-F238E27FC236}">
                <a16:creationId xmlns:a16="http://schemas.microsoft.com/office/drawing/2014/main" id="{4C81F1A4-D074-9B77-3895-3668C46E768E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6433960" y="4253438"/>
            <a:ext cx="3403616" cy="1420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600" tIns="93600" rIns="93600" bIns="93600" anchor="t" anchorCtr="0">
            <a:spAutoFit/>
          </a:bodyPr>
          <a:lstStyle/>
          <a:p>
            <a:pPr algn="ctr" defTabSz="914400"/>
            <a:r>
              <a:rPr lang="en-GB" sz="3200" b="1" dirty="0">
                <a:solidFill>
                  <a:srgbClr val="081DB8"/>
                </a:solidFill>
                <a:latin typeface="Georgia"/>
                <a:sym typeface="Georgia"/>
              </a:rPr>
              <a:t>3.1M CHF/year</a:t>
            </a:r>
            <a:r>
              <a:rPr lang="en-GB" sz="4000" b="1" dirty="0">
                <a:solidFill>
                  <a:srgbClr val="081DB8"/>
                </a:solidFill>
                <a:latin typeface="Georgia"/>
                <a:sym typeface="Georgia"/>
              </a:rPr>
              <a:t> </a:t>
            </a:r>
          </a:p>
          <a:p>
            <a:pPr algn="ctr" defTabSz="914400"/>
            <a:r>
              <a:rPr lang="fr-CH" sz="1000" b="1" dirty="0">
                <a:solidFill>
                  <a:srgbClr val="081DB8"/>
                </a:solidFill>
                <a:latin typeface="Georgia" panose="02040502050405020303" pitchFamily="18" charset="0"/>
              </a:rPr>
              <a:t>AVERAGE ANNUAL</a:t>
            </a:r>
          </a:p>
          <a:p>
            <a:pPr algn="ctr" defTabSz="914400"/>
            <a:r>
              <a:rPr lang="fr-CH" sz="1000" b="1" dirty="0">
                <a:solidFill>
                  <a:srgbClr val="081DB8"/>
                </a:solidFill>
                <a:latin typeface="Georgia" panose="02040502050405020303" pitchFamily="18" charset="0"/>
              </a:rPr>
              <a:t>CERN </a:t>
            </a:r>
            <a:r>
              <a:rPr lang="fr-CH" sz="1000" b="1" dirty="0" err="1">
                <a:solidFill>
                  <a:srgbClr val="081DB8"/>
                </a:solidFill>
                <a:latin typeface="Georgia" panose="02040502050405020303" pitchFamily="18" charset="0"/>
              </a:rPr>
              <a:t>Monetary</a:t>
            </a:r>
            <a:r>
              <a:rPr lang="fr-CH" sz="1000" b="1" dirty="0">
                <a:solidFill>
                  <a:srgbClr val="081DB8"/>
                </a:solidFill>
                <a:latin typeface="Georgia" panose="02040502050405020303" pitchFamily="18" charset="0"/>
              </a:rPr>
              <a:t> Contributions, </a:t>
            </a:r>
          </a:p>
          <a:p>
            <a:pPr algn="ctr" defTabSz="914400"/>
            <a:r>
              <a:rPr lang="fr-CH" sz="1000" b="1" dirty="0" err="1">
                <a:solidFill>
                  <a:srgbClr val="081DB8"/>
                </a:solidFill>
                <a:latin typeface="Georgia" panose="02040502050405020303" pitchFamily="18" charset="0"/>
              </a:rPr>
              <a:t>including</a:t>
            </a:r>
            <a:r>
              <a:rPr lang="fr-CH" sz="1000" b="1" dirty="0">
                <a:solidFill>
                  <a:srgbClr val="081DB8"/>
                </a:solidFill>
                <a:latin typeface="Georgia" panose="02040502050405020303" pitchFamily="18" charset="0"/>
              </a:rPr>
              <a:t> </a:t>
            </a:r>
            <a:r>
              <a:rPr lang="fr-CH" sz="1000" b="1" dirty="0" err="1">
                <a:solidFill>
                  <a:srgbClr val="081DB8"/>
                </a:solidFill>
                <a:latin typeface="Georgia" panose="02040502050405020303" pitchFamily="18" charset="0"/>
              </a:rPr>
              <a:t>Amendments</a:t>
            </a:r>
            <a:endParaRPr lang="fr-CH" sz="1000" b="1" dirty="0">
              <a:solidFill>
                <a:srgbClr val="081DB8"/>
              </a:solidFill>
              <a:latin typeface="Georgia" panose="02040502050405020303" pitchFamily="18" charset="0"/>
            </a:endParaRPr>
          </a:p>
          <a:p>
            <a:pPr algn="ctr" defTabSz="914400"/>
            <a:r>
              <a:rPr lang="fr-CH" sz="1000" b="1" dirty="0">
                <a:solidFill>
                  <a:srgbClr val="081DB8"/>
                </a:solidFill>
                <a:latin typeface="Georgia" panose="02040502050405020303" pitchFamily="18" charset="0"/>
              </a:rPr>
              <a:t>(2011 -2024)</a:t>
            </a:r>
            <a:endParaRPr sz="700" b="1" dirty="0">
              <a:solidFill>
                <a:srgbClr val="081DB8"/>
              </a:solidFill>
              <a:latin typeface="Georgia" panose="02040502050405020303" pitchFamily="18" charset="0"/>
            </a:endParaRPr>
          </a:p>
        </p:txBody>
      </p:sp>
      <p:sp>
        <p:nvSpPr>
          <p:cNvPr id="17" name="Google Shape;551;p7">
            <a:extLst>
              <a:ext uri="{FF2B5EF4-FFF2-40B4-BE49-F238E27FC236}">
                <a16:creationId xmlns:a16="http://schemas.microsoft.com/office/drawing/2014/main" id="{C18D0FCB-A701-5DDD-F4FF-60B6CDF40AE3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6433960" y="-35396"/>
            <a:ext cx="3315617" cy="102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600" tIns="93600" rIns="93600" bIns="93600" anchor="t" anchorCtr="0">
            <a:spAutoFit/>
          </a:bodyPr>
          <a:lstStyle/>
          <a:p>
            <a:pPr algn="ctr" defTabSz="914400"/>
            <a:r>
              <a:rPr lang="en-GB" sz="4000" b="1" dirty="0">
                <a:solidFill>
                  <a:srgbClr val="081DB8"/>
                </a:solidFill>
                <a:latin typeface="Georgia"/>
                <a:sym typeface="Georgia"/>
              </a:rPr>
              <a:t>140</a:t>
            </a:r>
            <a:endParaRPr lang="en-GB" sz="4800" b="1" dirty="0">
              <a:solidFill>
                <a:srgbClr val="081DB8"/>
              </a:solidFill>
              <a:latin typeface="Georgia"/>
              <a:sym typeface="Georgia"/>
            </a:endParaRPr>
          </a:p>
          <a:p>
            <a:pPr algn="ctr" defTabSz="914400"/>
            <a:r>
              <a:rPr lang="fr-CH" sz="1200" b="1" dirty="0" err="1">
                <a:solidFill>
                  <a:srgbClr val="081DB8"/>
                </a:solidFill>
                <a:latin typeface="Georgia" panose="02040502050405020303" pitchFamily="18" charset="0"/>
              </a:rPr>
              <a:t>Universities</a:t>
            </a:r>
            <a:r>
              <a:rPr lang="fr-CH" sz="1200" b="1" dirty="0">
                <a:solidFill>
                  <a:srgbClr val="081DB8"/>
                </a:solidFill>
                <a:latin typeface="Georgia" panose="02040502050405020303" pitchFamily="18" charset="0"/>
              </a:rPr>
              <a:t>/Institutes </a:t>
            </a:r>
            <a:endParaRPr sz="1000" b="1" dirty="0">
              <a:solidFill>
                <a:srgbClr val="081DB8"/>
              </a:solidFill>
              <a:latin typeface="Georgia" panose="02040502050405020303" pitchFamily="18" charset="0"/>
            </a:endParaRPr>
          </a:p>
        </p:txBody>
      </p:sp>
      <p:sp>
        <p:nvSpPr>
          <p:cNvPr id="2" name="Google Shape;551;p7">
            <a:extLst>
              <a:ext uri="{FF2B5EF4-FFF2-40B4-BE49-F238E27FC236}">
                <a16:creationId xmlns:a16="http://schemas.microsoft.com/office/drawing/2014/main" id="{F79858A0-2DBC-F149-31CC-AAC112B1DF93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8187976" y="2900842"/>
            <a:ext cx="4366031" cy="9661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600" tIns="93600" rIns="93600" bIns="93600" anchor="t" anchorCtr="0">
            <a:spAutoFit/>
          </a:bodyPr>
          <a:lstStyle/>
          <a:p>
            <a:pPr algn="ctr" defTabSz="914400"/>
            <a:r>
              <a:rPr lang="en-GB" sz="3200" b="1" dirty="0">
                <a:solidFill>
                  <a:srgbClr val="081DB8"/>
                </a:solidFill>
                <a:latin typeface="Georgia"/>
                <a:sym typeface="Georgia"/>
              </a:rPr>
              <a:t>30</a:t>
            </a:r>
            <a:r>
              <a:rPr lang="en-GB" sz="4000" b="1" dirty="0">
                <a:solidFill>
                  <a:srgbClr val="081DB8"/>
                </a:solidFill>
                <a:latin typeface="Georgia"/>
                <a:sym typeface="Georgia"/>
              </a:rPr>
              <a:t> </a:t>
            </a:r>
          </a:p>
          <a:p>
            <a:pPr algn="ctr" defTabSz="914400"/>
            <a:r>
              <a:rPr lang="fr-CH" sz="1050" b="1" dirty="0" err="1">
                <a:solidFill>
                  <a:srgbClr val="081DB8"/>
                </a:solidFill>
                <a:latin typeface="Georgia" panose="02040502050405020303" pitchFamily="18" charset="0"/>
              </a:rPr>
              <a:t>Ongoing</a:t>
            </a:r>
            <a:r>
              <a:rPr lang="fr-CH" sz="1050" b="1" dirty="0">
                <a:solidFill>
                  <a:srgbClr val="081DB8"/>
                </a:solidFill>
                <a:latin typeface="Georgia" panose="02040502050405020303" pitchFamily="18" charset="0"/>
              </a:rPr>
              <a:t> </a:t>
            </a:r>
            <a:r>
              <a:rPr lang="fr-CH" sz="1050" b="1" dirty="0" err="1">
                <a:solidFill>
                  <a:srgbClr val="081DB8"/>
                </a:solidFill>
                <a:latin typeface="Georgia" panose="02040502050405020303" pitchFamily="18" charset="0"/>
              </a:rPr>
              <a:t>KRs</a:t>
            </a:r>
            <a:endParaRPr sz="600" b="1" dirty="0">
              <a:solidFill>
                <a:srgbClr val="081DB8"/>
              </a:solidFill>
              <a:latin typeface="Georgia" panose="02040502050405020303" pitchFamily="18" charset="0"/>
            </a:endParaRPr>
          </a:p>
        </p:txBody>
      </p:sp>
      <p:sp>
        <p:nvSpPr>
          <p:cNvPr id="3" name="Google Shape;551;p7">
            <a:extLst>
              <a:ext uri="{FF2B5EF4-FFF2-40B4-BE49-F238E27FC236}">
                <a16:creationId xmlns:a16="http://schemas.microsoft.com/office/drawing/2014/main" id="{79E4F524-D0CF-5D5D-AE67-563D9460C8BA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9104022" y="2020847"/>
            <a:ext cx="2512824" cy="105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600" tIns="93600" rIns="93600" bIns="93600" anchor="t" anchorCtr="0">
            <a:spAutoFit/>
          </a:bodyPr>
          <a:lstStyle/>
          <a:p>
            <a:pPr algn="ctr" defTabSz="914400"/>
            <a:r>
              <a:rPr lang="en-GB" sz="3200" b="1" dirty="0">
                <a:solidFill>
                  <a:srgbClr val="081DB8"/>
                </a:solidFill>
                <a:latin typeface="Georgia"/>
                <a:sym typeface="Georgia"/>
              </a:rPr>
              <a:t>88 </a:t>
            </a:r>
            <a:r>
              <a:rPr lang="en-GB" sz="4000" b="1" dirty="0">
                <a:solidFill>
                  <a:srgbClr val="081DB8"/>
                </a:solidFill>
                <a:latin typeface="Georgia"/>
                <a:sym typeface="Georgia"/>
              </a:rPr>
              <a:t> </a:t>
            </a:r>
          </a:p>
          <a:p>
            <a:pPr algn="ctr" defTabSz="914400"/>
            <a:r>
              <a:rPr lang="fr-CH" sz="1050" b="1" dirty="0" err="1">
                <a:solidFill>
                  <a:srgbClr val="081DB8"/>
                </a:solidFill>
                <a:latin typeface="Georgia" panose="02040502050405020303" pitchFamily="18" charset="0"/>
              </a:rPr>
              <a:t>Ongoing</a:t>
            </a:r>
            <a:r>
              <a:rPr lang="fr-CH" sz="1050" b="1" dirty="0">
                <a:solidFill>
                  <a:srgbClr val="081DB8"/>
                </a:solidFill>
                <a:latin typeface="Georgia" panose="02040502050405020303" pitchFamily="18" charset="0"/>
              </a:rPr>
              <a:t> </a:t>
            </a:r>
            <a:r>
              <a:rPr lang="fr-CH" sz="1050" b="1" dirty="0" err="1">
                <a:solidFill>
                  <a:srgbClr val="081DB8"/>
                </a:solidFill>
                <a:latin typeface="Georgia" panose="02040502050405020303" pitchFamily="18" charset="0"/>
              </a:rPr>
              <a:t>KEs</a:t>
            </a:r>
            <a:endParaRPr lang="fr-CH" sz="1050" b="1" dirty="0">
              <a:solidFill>
                <a:srgbClr val="081DB8"/>
              </a:solidFill>
              <a:latin typeface="Georgia" panose="02040502050405020303" pitchFamily="18" charset="0"/>
            </a:endParaRPr>
          </a:p>
          <a:p>
            <a:pPr algn="ctr" defTabSz="914400"/>
            <a:endParaRPr sz="600" b="1" dirty="0">
              <a:solidFill>
                <a:srgbClr val="081DB8"/>
              </a:solidFill>
              <a:latin typeface="Georgia" panose="02040502050405020303" pitchFamily="18" charset="0"/>
            </a:endParaRPr>
          </a:p>
        </p:txBody>
      </p:sp>
      <p:sp>
        <p:nvSpPr>
          <p:cNvPr id="7" name="Left Brace 6">
            <a:extLst>
              <a:ext uri="{FF2B5EF4-FFF2-40B4-BE49-F238E27FC236}">
                <a16:creationId xmlns:a16="http://schemas.microsoft.com/office/drawing/2014/main" id="{E62DCFEE-E3AC-D9A6-FFEF-23A3F52CE955}"/>
              </a:ext>
            </a:extLst>
          </p:cNvPr>
          <p:cNvSpPr/>
          <p:nvPr/>
        </p:nvSpPr>
        <p:spPr>
          <a:xfrm>
            <a:off x="7659232" y="1466661"/>
            <a:ext cx="305989" cy="23787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Google Shape;551;p7">
            <a:extLst>
              <a:ext uri="{FF2B5EF4-FFF2-40B4-BE49-F238E27FC236}">
                <a16:creationId xmlns:a16="http://schemas.microsoft.com/office/drawing/2014/main" id="{7F9031BE-9F5B-A2B7-60A7-283D67B44BE9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753421" y="1184161"/>
            <a:ext cx="2512824" cy="9353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600" tIns="93600" rIns="93600" bIns="93600" anchor="t" anchorCtr="0">
            <a:spAutoFit/>
          </a:bodyPr>
          <a:lstStyle/>
          <a:p>
            <a:pPr algn="ctr" defTabSz="914400"/>
            <a:r>
              <a:rPr lang="en-GB" sz="3200" b="1" dirty="0">
                <a:solidFill>
                  <a:srgbClr val="081DB8"/>
                </a:solidFill>
                <a:latin typeface="Georgia"/>
                <a:sym typeface="Georgia"/>
              </a:rPr>
              <a:t>140</a:t>
            </a:r>
            <a:endParaRPr lang="en-GB" sz="4000" b="1" dirty="0">
              <a:solidFill>
                <a:srgbClr val="081DB8"/>
              </a:solidFill>
              <a:latin typeface="Georgia"/>
              <a:sym typeface="Georgia"/>
            </a:endParaRPr>
          </a:p>
          <a:p>
            <a:pPr algn="ctr" defTabSz="914400"/>
            <a:r>
              <a:rPr lang="fr-CH" sz="1050" b="1" dirty="0" err="1">
                <a:solidFill>
                  <a:srgbClr val="081DB8"/>
                </a:solidFill>
                <a:latin typeface="Georgia" panose="02040502050405020303" pitchFamily="18" charset="0"/>
              </a:rPr>
              <a:t>Signed</a:t>
            </a:r>
            <a:r>
              <a:rPr lang="fr-CH" sz="1050" b="1" dirty="0">
                <a:solidFill>
                  <a:srgbClr val="081DB8"/>
                </a:solidFill>
                <a:latin typeface="Georgia" panose="02040502050405020303" pitchFamily="18" charset="0"/>
              </a:rPr>
              <a:t> </a:t>
            </a:r>
            <a:r>
              <a:rPr lang="fr-CH" sz="1050" b="1" dirty="0" err="1">
                <a:solidFill>
                  <a:srgbClr val="081DB8"/>
                </a:solidFill>
                <a:latin typeface="Georgia" panose="02040502050405020303" pitchFamily="18" charset="0"/>
              </a:rPr>
              <a:t>KNs</a:t>
            </a:r>
            <a:endParaRPr lang="fr-CH" sz="1050" b="1" dirty="0">
              <a:solidFill>
                <a:srgbClr val="081DB8"/>
              </a:solidFill>
              <a:latin typeface="Georgia" panose="02040502050405020303" pitchFamily="18" charset="0"/>
            </a:endParaRPr>
          </a:p>
          <a:p>
            <a:pPr algn="ctr" defTabSz="914400"/>
            <a:endParaRPr sz="600" b="1" dirty="0">
              <a:solidFill>
                <a:srgbClr val="081DB8"/>
              </a:solidFill>
              <a:latin typeface="Georgia" panose="02040502050405020303" pitchFamily="18" charset="0"/>
            </a:endParaRPr>
          </a:p>
        </p:txBody>
      </p:sp>
      <p:sp>
        <p:nvSpPr>
          <p:cNvPr id="9" name="Google Shape;551;p7">
            <a:extLst>
              <a:ext uri="{FF2B5EF4-FFF2-40B4-BE49-F238E27FC236}">
                <a16:creationId xmlns:a16="http://schemas.microsoft.com/office/drawing/2014/main" id="{2B36F798-D658-6C47-FA96-857B992FE451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704951" y="2010759"/>
            <a:ext cx="2512824" cy="105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600" tIns="93600" rIns="93600" bIns="93600" anchor="t" anchorCtr="0">
            <a:spAutoFit/>
          </a:bodyPr>
          <a:lstStyle/>
          <a:p>
            <a:pPr algn="ctr" defTabSz="914400"/>
            <a:r>
              <a:rPr lang="en-GB" sz="3200" b="1" dirty="0">
                <a:solidFill>
                  <a:srgbClr val="081DB8"/>
                </a:solidFill>
                <a:latin typeface="Georgia"/>
                <a:sym typeface="Georgia"/>
              </a:rPr>
              <a:t>146 </a:t>
            </a:r>
            <a:r>
              <a:rPr lang="en-GB" sz="4000" b="1" dirty="0">
                <a:solidFill>
                  <a:srgbClr val="081DB8"/>
                </a:solidFill>
                <a:latin typeface="Georgia"/>
                <a:sym typeface="Georgia"/>
              </a:rPr>
              <a:t> </a:t>
            </a:r>
          </a:p>
          <a:p>
            <a:pPr algn="ctr" defTabSz="914400"/>
            <a:r>
              <a:rPr lang="fr-CH" sz="1050" b="1" dirty="0" err="1">
                <a:solidFill>
                  <a:srgbClr val="081DB8"/>
                </a:solidFill>
                <a:latin typeface="Georgia" panose="02040502050405020303" pitchFamily="18" charset="0"/>
              </a:rPr>
              <a:t>Signed</a:t>
            </a:r>
            <a:r>
              <a:rPr lang="fr-CH" sz="1050" b="1" dirty="0">
                <a:solidFill>
                  <a:srgbClr val="081DB8"/>
                </a:solidFill>
                <a:latin typeface="Georgia" panose="02040502050405020303" pitchFamily="18" charset="0"/>
              </a:rPr>
              <a:t> </a:t>
            </a:r>
            <a:r>
              <a:rPr lang="fr-CH" sz="1050" b="1" dirty="0" err="1">
                <a:solidFill>
                  <a:srgbClr val="081DB8"/>
                </a:solidFill>
                <a:latin typeface="Georgia" panose="02040502050405020303" pitchFamily="18" charset="0"/>
              </a:rPr>
              <a:t>KEs</a:t>
            </a:r>
            <a:endParaRPr lang="fr-CH" sz="1050" b="1" dirty="0">
              <a:solidFill>
                <a:srgbClr val="081DB8"/>
              </a:solidFill>
              <a:latin typeface="Georgia" panose="02040502050405020303" pitchFamily="18" charset="0"/>
            </a:endParaRPr>
          </a:p>
          <a:p>
            <a:pPr algn="ctr" defTabSz="914400"/>
            <a:endParaRPr sz="600" b="1" dirty="0">
              <a:solidFill>
                <a:srgbClr val="081DB8"/>
              </a:solidFill>
              <a:latin typeface="Georgia" panose="02040502050405020303" pitchFamily="18" charset="0"/>
            </a:endParaRPr>
          </a:p>
        </p:txBody>
      </p:sp>
      <p:sp>
        <p:nvSpPr>
          <p:cNvPr id="10" name="Google Shape;551;p7">
            <a:extLst>
              <a:ext uri="{FF2B5EF4-FFF2-40B4-BE49-F238E27FC236}">
                <a16:creationId xmlns:a16="http://schemas.microsoft.com/office/drawing/2014/main" id="{FA6291D6-3635-F2CF-9432-8A0771A3BE89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729186" y="2871856"/>
            <a:ext cx="2512824" cy="105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600" tIns="93600" rIns="93600" bIns="93600" anchor="t" anchorCtr="0">
            <a:spAutoFit/>
          </a:bodyPr>
          <a:lstStyle/>
          <a:p>
            <a:pPr algn="ctr" defTabSz="914400"/>
            <a:r>
              <a:rPr lang="en-GB" sz="3200" b="1" dirty="0">
                <a:solidFill>
                  <a:srgbClr val="081DB8"/>
                </a:solidFill>
                <a:latin typeface="Georgia"/>
                <a:sym typeface="Georgia"/>
              </a:rPr>
              <a:t>33 </a:t>
            </a:r>
            <a:r>
              <a:rPr lang="en-GB" sz="4000" b="1" dirty="0">
                <a:solidFill>
                  <a:srgbClr val="081DB8"/>
                </a:solidFill>
                <a:latin typeface="Georgia"/>
                <a:sym typeface="Georgia"/>
              </a:rPr>
              <a:t> </a:t>
            </a:r>
          </a:p>
          <a:p>
            <a:pPr algn="ctr" defTabSz="914400"/>
            <a:r>
              <a:rPr lang="fr-CH" sz="1050" b="1" dirty="0" err="1">
                <a:solidFill>
                  <a:srgbClr val="081DB8"/>
                </a:solidFill>
                <a:latin typeface="Georgia" panose="02040502050405020303" pitchFamily="18" charset="0"/>
              </a:rPr>
              <a:t>Signed</a:t>
            </a:r>
            <a:r>
              <a:rPr lang="fr-CH" sz="1050" b="1" dirty="0">
                <a:solidFill>
                  <a:srgbClr val="081DB8"/>
                </a:solidFill>
                <a:latin typeface="Georgia" panose="02040502050405020303" pitchFamily="18" charset="0"/>
              </a:rPr>
              <a:t> </a:t>
            </a:r>
            <a:r>
              <a:rPr lang="fr-CH" sz="1050" b="1" dirty="0" err="1">
                <a:solidFill>
                  <a:srgbClr val="081DB8"/>
                </a:solidFill>
                <a:latin typeface="Georgia" panose="02040502050405020303" pitchFamily="18" charset="0"/>
              </a:rPr>
              <a:t>KRs</a:t>
            </a:r>
            <a:endParaRPr lang="fr-CH" sz="1050" b="1" dirty="0">
              <a:solidFill>
                <a:srgbClr val="081DB8"/>
              </a:solidFill>
              <a:latin typeface="Georgia" panose="02040502050405020303" pitchFamily="18" charset="0"/>
            </a:endParaRPr>
          </a:p>
          <a:p>
            <a:pPr algn="ctr" defTabSz="914400"/>
            <a:endParaRPr sz="600" b="1" dirty="0">
              <a:solidFill>
                <a:srgbClr val="081DB8"/>
              </a:solidFill>
              <a:latin typeface="Georgia" panose="02040502050405020303" pitchFamily="18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064F08B-1490-7F92-51CA-B2625BD0C408}"/>
              </a:ext>
            </a:extLst>
          </p:cNvPr>
          <p:cNvCxnSpPr/>
          <p:nvPr/>
        </p:nvCxnSpPr>
        <p:spPr>
          <a:xfrm>
            <a:off x="9560459" y="2616451"/>
            <a:ext cx="2771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C3F6C14-9847-4563-99A5-6411904B33DB}"/>
              </a:ext>
            </a:extLst>
          </p:cNvPr>
          <p:cNvCxnSpPr/>
          <p:nvPr/>
        </p:nvCxnSpPr>
        <p:spPr>
          <a:xfrm>
            <a:off x="9560459" y="3429000"/>
            <a:ext cx="2771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8768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035D830-9640-CF3C-1633-BC2DA05614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8613253"/>
              </p:ext>
            </p:extLst>
          </p:nvPr>
        </p:nvGraphicFramePr>
        <p:xfrm>
          <a:off x="1648320" y="185529"/>
          <a:ext cx="8791080" cy="2001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4D5ED69-B157-0A12-0B6A-0AE7A878A398}"/>
              </a:ext>
            </a:extLst>
          </p:cNvPr>
          <p:cNvSpPr/>
          <p:nvPr/>
        </p:nvSpPr>
        <p:spPr>
          <a:xfrm>
            <a:off x="1640298" y="2398644"/>
            <a:ext cx="1211183" cy="172278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Treatment of excavated materials</a:t>
            </a:r>
            <a:endParaRPr lang="en-GB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anose="02020603050405020304" pitchFamily="18" charset="0"/>
            </a:endParaRPr>
          </a:p>
          <a:p>
            <a:pPr algn="ctr"/>
            <a:endParaRPr lang="en-GB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E7459EF-9E1F-06C9-E6FC-B9B32D4B6DB3}"/>
              </a:ext>
            </a:extLst>
          </p:cNvPr>
          <p:cNvSpPr/>
          <p:nvPr/>
        </p:nvSpPr>
        <p:spPr>
          <a:xfrm>
            <a:off x="2919649" y="2398648"/>
            <a:ext cx="1323474" cy="172278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Robotics and automation</a:t>
            </a:r>
            <a:endParaRPr lang="en-GB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GB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900E8D9-6641-4450-D4F5-AD80ADFB386E}"/>
              </a:ext>
            </a:extLst>
          </p:cNvPr>
          <p:cNvSpPr/>
          <p:nvPr/>
        </p:nvSpPr>
        <p:spPr>
          <a:xfrm>
            <a:off x="4323337" y="2398643"/>
            <a:ext cx="1323474" cy="172278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 converters</a:t>
            </a:r>
            <a:r>
              <a:rPr lang="en-GB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electricity and energy management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1000535-592B-DFC1-BFC7-BA7558EED523}"/>
              </a:ext>
            </a:extLst>
          </p:cNvPr>
          <p:cNvSpPr/>
          <p:nvPr/>
        </p:nvSpPr>
        <p:spPr>
          <a:xfrm>
            <a:off x="5710985" y="2398643"/>
            <a:ext cx="1507950" cy="172278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Safety management systems</a:t>
            </a:r>
            <a:endParaRPr lang="en-GB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GB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F6D81E2-AA6D-0CCD-9334-1EE04094C279}"/>
              </a:ext>
            </a:extLst>
          </p:cNvPr>
          <p:cNvSpPr/>
          <p:nvPr/>
        </p:nvSpPr>
        <p:spPr>
          <a:xfrm>
            <a:off x="7267064" y="2398643"/>
            <a:ext cx="1656348" cy="172278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optimization for series production</a:t>
            </a:r>
            <a:endParaRPr lang="en-GB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GB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1626F265-4F1D-9870-9230-AD22EBF7701C}"/>
              </a:ext>
            </a:extLst>
          </p:cNvPr>
          <p:cNvSpPr/>
          <p:nvPr/>
        </p:nvSpPr>
        <p:spPr>
          <a:xfrm>
            <a:off x="8975566" y="2398643"/>
            <a:ext cx="1568115" cy="172278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body"/>
                <a:ea typeface="Times New Roman" panose="02020603050405020304" pitchFamily="18" charset="0"/>
              </a:rPr>
              <a:t>Material science</a:t>
            </a:r>
            <a:endParaRPr lang="en-GB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 body"/>
            </a:endParaRPr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3C261683-BD84-39F3-5076-B760DFB2569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3984820"/>
              </p:ext>
            </p:extLst>
          </p:nvPr>
        </p:nvGraphicFramePr>
        <p:xfrm>
          <a:off x="1640298" y="4426226"/>
          <a:ext cx="8799102" cy="16149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7D2AE63F-A6BE-CAA6-4DCA-DCF34CB768C6}"/>
              </a:ext>
            </a:extLst>
          </p:cNvPr>
          <p:cNvSpPr txBox="1"/>
          <p:nvPr/>
        </p:nvSpPr>
        <p:spPr>
          <a:xfrm>
            <a:off x="6096000" y="5233715"/>
            <a:ext cx="1571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HL-LHC</a:t>
            </a:r>
            <a:endParaRPr lang="en-GB" sz="3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9237351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471F6-4736-DDFC-1C01-58A965680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Distribution of spend by country</a:t>
            </a:r>
            <a:endParaRPr lang="en-GB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641D34D2-1F39-B274-5232-8E2DA5CCC83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7411815"/>
              </p:ext>
            </p:extLst>
          </p:nvPr>
        </p:nvGraphicFramePr>
        <p:xfrm>
          <a:off x="2455012" y="1582965"/>
          <a:ext cx="7565004" cy="41274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4D437DE-9BC2-8E2C-9127-4206056AC95A}"/>
              </a:ext>
            </a:extLst>
          </p:cNvPr>
          <p:cNvSpPr txBox="1"/>
          <p:nvPr/>
        </p:nvSpPr>
        <p:spPr>
          <a:xfrm>
            <a:off x="1997096" y="3277382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%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5651193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EFD7874C-2BD5-45EF-9681-53F44639BA10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159157624"/>
              </p:ext>
            </p:extLst>
          </p:nvPr>
        </p:nvGraphicFramePr>
        <p:xfrm>
          <a:off x="1739681" y="741145"/>
          <a:ext cx="4428067" cy="51247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itle 9">
            <a:extLst>
              <a:ext uri="{FF2B5EF4-FFF2-40B4-BE49-F238E27FC236}">
                <a16:creationId xmlns:a16="http://schemas.microsoft.com/office/drawing/2014/main" id="{C2B98391-EE0B-2181-ED9E-314D27D350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4717" y="616056"/>
            <a:ext cx="9922470" cy="768489"/>
          </a:xfrm>
        </p:spPr>
        <p:txBody>
          <a:bodyPr>
            <a:noAutofit/>
          </a:bodyPr>
          <a:lstStyle/>
          <a:p>
            <a:pPr algn="ctr"/>
            <a:r>
              <a:rPr lang="en-US" sz="1600" b="1" dirty="0">
                <a:solidFill>
                  <a:srgbClr val="081DB8"/>
                </a:solidFill>
                <a:latin typeface="+mn-lt"/>
              </a:rPr>
              <a:t>Top Institutes</a:t>
            </a:r>
            <a:br>
              <a:rPr lang="en-US" sz="1600" b="1" dirty="0">
                <a:solidFill>
                  <a:srgbClr val="081DB8"/>
                </a:solidFill>
                <a:latin typeface="+mn-lt"/>
              </a:rPr>
            </a:br>
            <a:r>
              <a:rPr lang="en-US" sz="1600" dirty="0">
                <a:solidFill>
                  <a:srgbClr val="081DB8"/>
                </a:solidFill>
                <a:latin typeface="+mn-lt"/>
              </a:rPr>
              <a:t>By spend (CHF)</a:t>
            </a:r>
            <a:br>
              <a:rPr lang="en-US" sz="1600" dirty="0">
                <a:solidFill>
                  <a:srgbClr val="081DB8"/>
                </a:solidFill>
                <a:latin typeface="+mn-lt"/>
              </a:rPr>
            </a:br>
            <a:r>
              <a:rPr lang="en-US" sz="1600" dirty="0">
                <a:solidFill>
                  <a:srgbClr val="081DB8"/>
                </a:solidFill>
                <a:latin typeface="+mn-lt"/>
              </a:rPr>
              <a:t>2011-2024</a:t>
            </a:r>
            <a:endParaRPr lang="en-GB" sz="1600" dirty="0">
              <a:solidFill>
                <a:srgbClr val="081DB8"/>
              </a:solidFill>
              <a:latin typeface="+mn-lt"/>
            </a:endParaRP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0433C879-4108-84A1-7497-4E5789B741C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0484057"/>
              </p:ext>
            </p:extLst>
          </p:nvPr>
        </p:nvGraphicFramePr>
        <p:xfrm>
          <a:off x="547072" y="1758221"/>
          <a:ext cx="10682582" cy="39556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2904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77A7E8-6ED6-408A-9377-5E4B77F582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ontent Placeholder 3">
            <a:extLst>
              <a:ext uri="{FF2B5EF4-FFF2-40B4-BE49-F238E27FC236}">
                <a16:creationId xmlns:a16="http://schemas.microsoft.com/office/drawing/2014/main" id="{1BEAFE12-C8A6-CEF8-C040-1EF08F578296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748520847"/>
              </p:ext>
            </p:extLst>
          </p:nvPr>
        </p:nvGraphicFramePr>
        <p:xfrm>
          <a:off x="0" y="-585626"/>
          <a:ext cx="6496025" cy="6246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85715B9B-3921-8E3B-D8DD-793F18FDAAD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3523555"/>
              </p:ext>
            </p:extLst>
          </p:nvPr>
        </p:nvGraphicFramePr>
        <p:xfrm>
          <a:off x="5263667" y="1166117"/>
          <a:ext cx="6582435" cy="3631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131425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A08FE2-3AAC-721B-9D0B-1152E688AC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45C6FB6-EC5F-B176-B5F6-016A09203E82}"/>
              </a:ext>
            </a:extLst>
          </p:cNvPr>
          <p:cNvSpPr/>
          <p:nvPr/>
        </p:nvSpPr>
        <p:spPr>
          <a:xfrm>
            <a:off x="1015041" y="256854"/>
            <a:ext cx="10161917" cy="559272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u="sng" dirty="0">
                <a:solidFill>
                  <a:srgbClr val="081DB8"/>
                </a:solidFill>
              </a:rPr>
              <a:t>Future policy details: nature of collaboration agreements</a:t>
            </a:r>
          </a:p>
          <a:p>
            <a:pPr algn="just"/>
            <a:endParaRPr lang="en-US" sz="2000" b="1" dirty="0">
              <a:solidFill>
                <a:srgbClr val="081DB8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81DB8"/>
                </a:solidFill>
              </a:rPr>
              <a:t>Cost and risk sharing </a:t>
            </a:r>
            <a:r>
              <a:rPr lang="en-US" sz="2000" dirty="0">
                <a:solidFill>
                  <a:srgbClr val="081DB8"/>
                </a:solidFill>
              </a:rPr>
              <a:t>between CERN and the Institute, implies that the Institute must be ready to </a:t>
            </a:r>
            <a:r>
              <a:rPr lang="en-US" sz="2000" b="1" dirty="0">
                <a:solidFill>
                  <a:srgbClr val="081DB8"/>
                </a:solidFill>
              </a:rPr>
              <a:t>contribute its own resources </a:t>
            </a:r>
            <a:r>
              <a:rPr lang="en-US" sz="2000" dirty="0">
                <a:solidFill>
                  <a:srgbClr val="081DB8"/>
                </a:solidFill>
              </a:rPr>
              <a:t>to the collaboration and </a:t>
            </a:r>
            <a:r>
              <a:rPr lang="en-US" sz="2000" b="1" dirty="0">
                <a:solidFill>
                  <a:srgbClr val="081DB8"/>
                </a:solidFill>
              </a:rPr>
              <a:t>share in the risk of failure </a:t>
            </a:r>
            <a:r>
              <a:rPr lang="en-US" sz="2000" dirty="0">
                <a:solidFill>
                  <a:srgbClr val="081DB8"/>
                </a:solidFill>
              </a:rPr>
              <a:t>of the R&amp;D</a:t>
            </a:r>
          </a:p>
          <a:p>
            <a:pPr algn="just"/>
            <a:endParaRPr lang="en-US" sz="2000" dirty="0">
              <a:solidFill>
                <a:srgbClr val="081DB8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81DB8"/>
                </a:solidFill>
              </a:rPr>
              <a:t>Scope of collaboration is co-defined </a:t>
            </a:r>
            <a:r>
              <a:rPr lang="en-GB" sz="2000" dirty="0">
                <a:solidFill>
                  <a:srgbClr val="081DB8"/>
                </a:solidFill>
              </a:rPr>
              <a:t>between CERN and the Institute</a:t>
            </a:r>
          </a:p>
          <a:p>
            <a:pPr algn="just"/>
            <a:endParaRPr lang="en-GB" sz="2000" b="1" dirty="0">
              <a:solidFill>
                <a:srgbClr val="081DB8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81DB8"/>
                </a:solidFill>
              </a:rPr>
              <a:t>Used to </a:t>
            </a:r>
            <a:r>
              <a:rPr lang="en-GB" sz="2000" b="1" dirty="0">
                <a:solidFill>
                  <a:srgbClr val="081DB8"/>
                </a:solidFill>
              </a:rPr>
              <a:t>establish a global network of institutes </a:t>
            </a:r>
            <a:r>
              <a:rPr lang="en-GB" sz="2000" dirty="0">
                <a:solidFill>
                  <a:srgbClr val="081DB8"/>
                </a:solidFill>
              </a:rPr>
              <a:t>that may participate in future CERN projects and, in some cases, </a:t>
            </a:r>
            <a:r>
              <a:rPr lang="en-GB" sz="2000" b="1" dirty="0">
                <a:solidFill>
                  <a:srgbClr val="081DB8"/>
                </a:solidFill>
              </a:rPr>
              <a:t>develop an industrial base </a:t>
            </a:r>
            <a:r>
              <a:rPr lang="en-GB" sz="2000" dirty="0">
                <a:solidFill>
                  <a:srgbClr val="081DB8"/>
                </a:solidFill>
              </a:rPr>
              <a:t>on which these projects may depend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081DB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523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52704</TotalTime>
  <Words>876</Words>
  <Application>Microsoft Office PowerPoint</Application>
  <PresentationFormat>Widescreen</PresentationFormat>
  <Paragraphs>148</Paragraphs>
  <Slides>13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Calibri body</vt:lpstr>
      <vt:lpstr>Calibri Light</vt:lpstr>
      <vt:lpstr>Georgia</vt:lpstr>
      <vt:lpstr>Symbol</vt:lpstr>
      <vt:lpstr>Times New Roman</vt:lpstr>
      <vt:lpstr>Office 2013 - 2022 Theme</vt:lpstr>
      <vt:lpstr>PowerPoint Presentation</vt:lpstr>
      <vt:lpstr>Agenda</vt:lpstr>
      <vt:lpstr>PowerPoint Presentation</vt:lpstr>
      <vt:lpstr>PowerPoint Presentation</vt:lpstr>
      <vt:lpstr>PowerPoint Presentation</vt:lpstr>
      <vt:lpstr>Distribution of spend by country</vt:lpstr>
      <vt:lpstr>Top Institutes By spend (CHF) 2011-2024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 Jean Carayon</dc:creator>
  <cp:lastModifiedBy>Josh Davison</cp:lastModifiedBy>
  <cp:revision>2701</cp:revision>
  <cp:lastPrinted>2022-06-22T07:31:30Z</cp:lastPrinted>
  <dcterms:created xsi:type="dcterms:W3CDTF">2015-08-20T14:35:33Z</dcterms:created>
  <dcterms:modified xsi:type="dcterms:W3CDTF">2025-03-24T16:11:27Z</dcterms:modified>
</cp:coreProperties>
</file>