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</p:sldMasterIdLst>
  <p:notesMasterIdLst>
    <p:notesMasterId r:id="rId68"/>
  </p:notesMasterIdLst>
  <p:sldIdLst>
    <p:sldId id="256" r:id="rId2"/>
    <p:sldId id="257" r:id="rId3"/>
    <p:sldId id="295" r:id="rId4"/>
    <p:sldId id="264" r:id="rId5"/>
    <p:sldId id="300" r:id="rId6"/>
    <p:sldId id="299" r:id="rId7"/>
    <p:sldId id="277" r:id="rId8"/>
    <p:sldId id="260" r:id="rId9"/>
    <p:sldId id="345" r:id="rId10"/>
    <p:sldId id="258" r:id="rId11"/>
    <p:sldId id="287" r:id="rId12"/>
    <p:sldId id="307" r:id="rId13"/>
    <p:sldId id="268" r:id="rId14"/>
    <p:sldId id="273" r:id="rId15"/>
    <p:sldId id="269" r:id="rId16"/>
    <p:sldId id="261" r:id="rId17"/>
    <p:sldId id="270" r:id="rId18"/>
    <p:sldId id="285" r:id="rId19"/>
    <p:sldId id="282" r:id="rId20"/>
    <p:sldId id="271" r:id="rId21"/>
    <p:sldId id="275" r:id="rId22"/>
    <p:sldId id="314" r:id="rId23"/>
    <p:sldId id="302" r:id="rId24"/>
    <p:sldId id="284" r:id="rId25"/>
    <p:sldId id="310" r:id="rId26"/>
    <p:sldId id="265" r:id="rId27"/>
    <p:sldId id="266" r:id="rId28"/>
    <p:sldId id="283" r:id="rId29"/>
    <p:sldId id="309" r:id="rId30"/>
    <p:sldId id="281" r:id="rId31"/>
    <p:sldId id="279" r:id="rId32"/>
    <p:sldId id="296" r:id="rId33"/>
    <p:sldId id="346" r:id="rId34"/>
    <p:sldId id="321" r:id="rId35"/>
    <p:sldId id="316" r:id="rId36"/>
    <p:sldId id="319" r:id="rId37"/>
    <p:sldId id="318" r:id="rId38"/>
    <p:sldId id="320" r:id="rId39"/>
    <p:sldId id="298" r:id="rId40"/>
    <p:sldId id="317" r:id="rId41"/>
    <p:sldId id="338" r:id="rId42"/>
    <p:sldId id="337" r:id="rId43"/>
    <p:sldId id="347" r:id="rId44"/>
    <p:sldId id="324" r:id="rId45"/>
    <p:sldId id="327" r:id="rId46"/>
    <p:sldId id="280" r:id="rId47"/>
    <p:sldId id="344" r:id="rId48"/>
    <p:sldId id="288" r:id="rId49"/>
    <p:sldId id="289" r:id="rId50"/>
    <p:sldId id="304" r:id="rId51"/>
    <p:sldId id="292" r:id="rId52"/>
    <p:sldId id="305" r:id="rId53"/>
    <p:sldId id="290" r:id="rId54"/>
    <p:sldId id="306" r:id="rId55"/>
    <p:sldId id="308" r:id="rId56"/>
    <p:sldId id="313" r:id="rId57"/>
    <p:sldId id="294" r:id="rId58"/>
    <p:sldId id="341" r:id="rId59"/>
    <p:sldId id="330" r:id="rId60"/>
    <p:sldId id="332" r:id="rId61"/>
    <p:sldId id="342" r:id="rId62"/>
    <p:sldId id="329" r:id="rId63"/>
    <p:sldId id="331" r:id="rId64"/>
    <p:sldId id="328" r:id="rId65"/>
    <p:sldId id="333" r:id="rId66"/>
    <p:sldId id="336" r:id="rId6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1F6BEC-331C-4353-6CA6-05E83E38EFAD}" v="28" dt="2025-03-12T14:21:37.921"/>
    <p1510:client id="{04C4AB8E-4488-A2B5-FDE8-B87DCF8A87D5}" v="69" dt="2025-03-12T17:43:01.326"/>
    <p1510:client id="{07CD7BFE-00E0-8134-649A-719500ABDC1A}" v="526" dt="2025-03-12T22:55:31.061"/>
    <p1510:client id="{0A461F8B-EE8F-AE52-ABE3-80D15ADB65D8}" v="35" dt="2025-03-11T17:38:37.309"/>
    <p1510:client id="{0F6D9BAC-528D-8A97-C095-D440703C01BB}" v="1" dt="2025-03-11T17:01:37.787"/>
    <p1510:client id="{10797856-54CB-06CD-7F1C-F29FFAA79D0A}" v="247" dt="2025-03-12T13:48:35.588"/>
    <p1510:client id="{12858E11-08F8-7E66-86FA-FC21C3C4A9AA}" v="256" dt="2025-03-13T08:49:22.399"/>
    <p1510:client id="{1A582F2F-4332-40CD-94A7-90CF909A0865}" v="737" dt="2025-03-13T10:01:26.860"/>
    <p1510:client id="{23B121D3-76F4-BE2E-F939-8F6F44FC9ED3}" v="29" dt="2025-03-11T14:20:06.915"/>
    <p1510:client id="{249B615B-F864-082F-E77B-32092388B820}" v="925" dt="2025-03-12T14:22:04.794"/>
    <p1510:client id="{24AA8181-CD42-1546-EB01-16D6CFC70552}" v="3001" dt="2025-03-11T12:56:27.543"/>
    <p1510:client id="{2AEA7468-3400-01D5-DEF1-826B3643467B}" v="72" dt="2025-03-12T18:17:07.503"/>
    <p1510:client id="{30BB8E3A-E9BA-EDBF-99CF-C4512276FB1F}" v="70" dt="2025-03-11T11:55:03.670"/>
    <p1510:client id="{43E62003-32D5-BDCF-00A1-66F91ABE8C4A}" v="971" dt="2025-03-13T10:35:27.013"/>
    <p1510:client id="{4ACE3906-8C58-4C77-6551-358C8B91A7F1}" v="28" dt="2025-03-12T17:41:47.085"/>
    <p1510:client id="{595A9055-32B1-6257-D789-87C2C0326418}" v="496" dt="2025-03-12T15:42:34.065"/>
    <p1510:client id="{617798D5-3070-3486-757F-27EA98FFAD1D}" v="230" dt="2025-03-13T10:07:41.946"/>
    <p1510:client id="{6B38C34B-C20D-5D56-403D-192C69C62949}" v="359" dt="2025-03-12T17:37:53.033"/>
    <p1510:client id="{738FC423-E4F1-F7D4-58B1-DD22CABB7F1F}" v="755" dt="2025-03-13T01:12:04.608"/>
    <p1510:client id="{73FF6424-BDBC-2D5C-071D-FD9AE3FE4E17}" v="16" dt="2025-03-13T09:58:22.941"/>
    <p1510:client id="{76F182BE-D6CA-7909-172F-9FCFCE53E5B4}" v="3" dt="2025-03-11T15:27:33.658"/>
    <p1510:client id="{80505A71-E7D1-9940-050A-801A168DE945}" v="499" dt="2025-03-11T20:49:32.092"/>
    <p1510:client id="{83316482-5EF3-CBA2-C067-94C1F6A60FCA}" v="43" dt="2025-03-12T19:16:01.994"/>
    <p1510:client id="{837E9CDA-2B03-CE89-5FBC-CC541872399E}" v="38" dt="2025-03-12T10:36:07.756"/>
    <p1510:client id="{85B3178F-5939-1BE5-C089-CCD2A4B33AA7}" v="90" dt="2025-03-12T14:30:59.523"/>
    <p1510:client id="{8ACD550C-8CA2-BEEA-DAE3-B106C15023D2}" v="1002" dt="2025-03-11T15:20:31.174"/>
    <p1510:client id="{8F4EB663-7137-2D12-9B67-D52F55B2BFD5}" v="309" dt="2025-03-13T01:02:32.033"/>
    <p1510:client id="{93A434A2-62C9-D52D-4980-59FD58DD5167}" v="430" dt="2025-03-12T17:56:15.048"/>
    <p1510:client id="{9845B322-DC2B-7FFF-434E-24279B3FDD1F}" v="30" dt="2025-03-12T14:26:13.375"/>
    <p1510:client id="{9B725FCE-E2DE-F758-DE43-2F661D681091}" v="1033" dt="2025-03-12T02:37:08.463"/>
    <p1510:client id="{9E4BB90C-F509-5808-EBD3-C12111817E43}" v="929" dt="2025-03-11T17:16:36.202"/>
    <p1510:client id="{A296A674-D14B-6C61-97C8-281770335AFD}" v="27" dt="2025-03-12T09:47:42.243"/>
    <p1510:client id="{A4F76A8C-4C9A-0C4E-31C1-7CF4F5B1EDFC}" v="177" dt="2025-03-12T20:17:27.037"/>
    <p1510:client id="{A8144277-1187-C282-7D48-5D17F2F9B526}" v="545" dt="2025-03-12T14:05:43.773"/>
    <p1510:client id="{A8737EF6-7C82-A9CC-2E32-FAE03B8B9601}" v="206" dt="2025-03-13T10:56:44.716"/>
    <p1510:client id="{AB7F2000-3CD4-EB02-F947-DCFFCF589EFC}" v="426" dt="2025-03-13T09:00:35.448"/>
    <p1510:client id="{B6E3B823-B78F-9DC0-28C3-1FC3771EA6D0}" v="1092" dt="2025-03-12T18:12:50.081"/>
    <p1510:client id="{BA798E96-1BA6-9E60-9A9E-073BEE27ED81}" v="299" dt="2025-03-12T16:18:14.598"/>
    <p1510:client id="{C4811011-A747-4653-C450-92B9034DB0A9}" v="20" dt="2025-03-13T09:20:36.208"/>
    <p1510:client id="{C9956969-E8DF-D0AE-2B36-29ABA6C69B36}" v="349" dt="2025-03-12T16:20:24.600"/>
    <p1510:client id="{CE77C2D6-C8D7-B9D6-A2DB-6096CA35C10A}" v="773" dt="2025-03-12T16:08:12.318"/>
    <p1510:client id="{D021C45B-7B27-54F4-A4C6-AA76B6ECD9E1}" v="1642" dt="2025-03-11T15:51:51.616"/>
    <p1510:client id="{D1C5241D-F6D1-9FF2-1AFD-69B00F1F1636}" v="14" dt="2025-03-11T18:19:39.056"/>
    <p1510:client id="{D5019380-5995-4F51-8D66-AEEB5DA6372A}" v="290" dt="2025-03-11T12:05:49.839"/>
    <p1510:client id="{E4D4FBCB-259B-174C-632F-2CD96B65E684}" v="2" dt="2025-03-12T14:07:09.217"/>
    <p1510:client id="{E517798F-292C-5A0C-3E01-0CF465206850}" v="28" dt="2025-03-12T22:59:51.519"/>
    <p1510:client id="{E742A2DE-561C-2E0A-B412-ACDE3BF54E1B}" v="7" dt="2025-03-12T11:33:13.799"/>
    <p1510:client id="{E91A0EFC-EF66-CD6D-7DEB-CACF988CFF78}" v="287" dt="2025-03-11T11:58:49.904"/>
    <p1510:client id="{F4AE67B0-ACA4-9C92-D858-134B65522049}" v="4" dt="2025-03-11T14:15:58.438"/>
    <p1510:client id="{FBC433B6-56F9-F7A6-082A-450A6E89E863}" v="84" dt="2025-03-13T10:38:45.207"/>
    <p1510:client id="{FD025555-F350-158C-500D-11CEF71AD482}" v="45" dt="2025-03-11T15:15:58.33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–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–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–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–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E929F9F4-4A8F-4326-A1B4-22849713DDAB}" styleName="Dark Style 1 –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E25E649-3F16-4E02-A733-19D2CDBF48F0}" styleName="Medium Style 3 –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microsoft.com/office/2015/10/relationships/revisionInfo" Target="revisionInfo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shua Appleby" userId="S::scro5050@ox.ac.uk::f64dd500-fbc9-4d7f-b73d-0b98b57e66aa" providerId="AD" clId="Web-{83316482-5EF3-CBA2-C067-94C1F6A60FCA}"/>
    <pc:docChg chg="modSld">
      <pc:chgData name="Joshua Appleby" userId="S::scro5050@ox.ac.uk::f64dd500-fbc9-4d7f-b73d-0b98b57e66aa" providerId="AD" clId="Web-{83316482-5EF3-CBA2-C067-94C1F6A60FCA}" dt="2025-03-12T19:16:00.041" v="42" actId="20577"/>
      <pc:docMkLst>
        <pc:docMk/>
      </pc:docMkLst>
      <pc:sldChg chg="modSp">
        <pc:chgData name="Joshua Appleby" userId="S::scro5050@ox.ac.uk::f64dd500-fbc9-4d7f-b73d-0b98b57e66aa" providerId="AD" clId="Web-{83316482-5EF3-CBA2-C067-94C1F6A60FCA}" dt="2025-03-12T19:14:51.789" v="8" actId="20577"/>
        <pc:sldMkLst>
          <pc:docMk/>
          <pc:sldMk cId="3146078124" sldId="309"/>
        </pc:sldMkLst>
        <pc:spChg chg="mod">
          <ac:chgData name="Joshua Appleby" userId="S::scro5050@ox.ac.uk::f64dd500-fbc9-4d7f-b73d-0b98b57e66aa" providerId="AD" clId="Web-{83316482-5EF3-CBA2-C067-94C1F6A60FCA}" dt="2025-03-12T19:14:51.789" v="8" actId="20577"/>
          <ac:spMkLst>
            <pc:docMk/>
            <pc:sldMk cId="3146078124" sldId="309"/>
            <ac:spMk id="3" creationId="{B180105D-01A0-A221-497A-297F00115D8B}"/>
          </ac:spMkLst>
        </pc:spChg>
      </pc:sldChg>
      <pc:sldChg chg="modSp">
        <pc:chgData name="Joshua Appleby" userId="S::scro5050@ox.ac.uk::f64dd500-fbc9-4d7f-b73d-0b98b57e66aa" providerId="AD" clId="Web-{83316482-5EF3-CBA2-C067-94C1F6A60FCA}" dt="2025-03-12T19:16:00.041" v="42" actId="20577"/>
        <pc:sldMkLst>
          <pc:docMk/>
          <pc:sldMk cId="3032371358" sldId="336"/>
        </pc:sldMkLst>
        <pc:spChg chg="mod">
          <ac:chgData name="Joshua Appleby" userId="S::scro5050@ox.ac.uk::f64dd500-fbc9-4d7f-b73d-0b98b57e66aa" providerId="AD" clId="Web-{83316482-5EF3-CBA2-C067-94C1F6A60FCA}" dt="2025-03-12T19:16:00.041" v="42" actId="20577"/>
          <ac:spMkLst>
            <pc:docMk/>
            <pc:sldMk cId="3032371358" sldId="336"/>
            <ac:spMk id="3" creationId="{1FFD6AF1-41E0-E6F1-5209-06FD23FE9DE9}"/>
          </ac:spMkLst>
        </pc:spChg>
        <pc:spChg chg="mod">
          <ac:chgData name="Joshua Appleby" userId="S::scro5050@ox.ac.uk::f64dd500-fbc9-4d7f-b73d-0b98b57e66aa" providerId="AD" clId="Web-{83316482-5EF3-CBA2-C067-94C1F6A60FCA}" dt="2025-03-12T19:15:38.728" v="32" actId="20577"/>
          <ac:spMkLst>
            <pc:docMk/>
            <pc:sldMk cId="3032371358" sldId="336"/>
            <ac:spMk id="5" creationId="{D9267095-0292-EBB5-2992-2E4EB541ACCB}"/>
          </ac:spMkLst>
        </pc:spChg>
      </pc:sldChg>
    </pc:docChg>
  </pc:docChgLst>
  <pc:docChgLst>
    <pc:chgData name="lf2g20" userId="S::lf2g20_southamptonalumni.ac.uk#ext#@unioxfordnexus.onmicrosoft.com::6791cc73-8c0f-4e75-9d7b-be5acda67044" providerId="AD" clId="Web-{86BDB41D-F8BB-E9C4-CD0A-E83AF6583EB6}"/>
    <pc:docChg chg="addSld modSld">
      <pc:chgData name="lf2g20" userId="S::lf2g20_southamptonalumni.ac.uk#ext#@unioxfordnexus.onmicrosoft.com::6791cc73-8c0f-4e75-9d7b-be5acda67044" providerId="AD" clId="Web-{86BDB41D-F8BB-E9C4-CD0A-E83AF6583EB6}" dt="2025-03-06T12:44:42.293" v="119" actId="20577"/>
      <pc:docMkLst>
        <pc:docMk/>
      </pc:docMkLst>
      <pc:sldChg chg="addSp modSp">
        <pc:chgData name="lf2g20" userId="S::lf2g20_southamptonalumni.ac.uk#ext#@unioxfordnexus.onmicrosoft.com::6791cc73-8c0f-4e75-9d7b-be5acda67044" providerId="AD" clId="Web-{86BDB41D-F8BB-E9C4-CD0A-E83AF6583EB6}" dt="2025-03-06T12:23:01.369" v="88" actId="20577"/>
        <pc:sldMkLst>
          <pc:docMk/>
          <pc:sldMk cId="3360297075" sldId="257"/>
        </pc:sldMkLst>
        <pc:spChg chg="add mod">
          <ac:chgData name="lf2g20" userId="S::lf2g20_southamptonalumni.ac.uk#ext#@unioxfordnexus.onmicrosoft.com::6791cc73-8c0f-4e75-9d7b-be5acda67044" providerId="AD" clId="Web-{86BDB41D-F8BB-E9C4-CD0A-E83AF6583EB6}" dt="2025-03-06T12:22:48.681" v="85" actId="1076"/>
          <ac:spMkLst>
            <pc:docMk/>
            <pc:sldMk cId="3360297075" sldId="257"/>
            <ac:spMk id="4" creationId="{B48DFC7F-738F-6518-03D6-A5AAD257011B}"/>
          </ac:spMkLst>
        </pc:spChg>
        <pc:spChg chg="mod">
          <ac:chgData name="lf2g20" userId="S::lf2g20_southamptonalumni.ac.uk#ext#@unioxfordnexus.onmicrosoft.com::6791cc73-8c0f-4e75-9d7b-be5acda67044" providerId="AD" clId="Web-{86BDB41D-F8BB-E9C4-CD0A-E83AF6583EB6}" dt="2025-03-06T12:22:44.931" v="84" actId="1076"/>
          <ac:spMkLst>
            <pc:docMk/>
            <pc:sldMk cId="3360297075" sldId="257"/>
            <ac:spMk id="8" creationId="{59DAD89B-59B6-61DC-4A30-81D0043F147E}"/>
          </ac:spMkLst>
        </pc:spChg>
        <pc:spChg chg="mod">
          <ac:chgData name="lf2g20" userId="S::lf2g20_southamptonalumni.ac.uk#ext#@unioxfordnexus.onmicrosoft.com::6791cc73-8c0f-4e75-9d7b-be5acda67044" providerId="AD" clId="Web-{86BDB41D-F8BB-E9C4-CD0A-E83AF6583EB6}" dt="2025-03-06T12:23:01.369" v="88" actId="20577"/>
          <ac:spMkLst>
            <pc:docMk/>
            <pc:sldMk cId="3360297075" sldId="257"/>
            <ac:spMk id="16" creationId="{222C66BD-AE05-6BB8-5A10-D960B082E0B0}"/>
          </ac:spMkLst>
        </pc:spChg>
        <pc:picChg chg="add mod">
          <ac:chgData name="lf2g20" userId="S::lf2g20_southamptonalumni.ac.uk#ext#@unioxfordnexus.onmicrosoft.com::6791cc73-8c0f-4e75-9d7b-be5acda67044" providerId="AD" clId="Web-{86BDB41D-F8BB-E9C4-CD0A-E83AF6583EB6}" dt="2025-03-06T12:18:56.222" v="58" actId="1076"/>
          <ac:picMkLst>
            <pc:docMk/>
            <pc:sldMk cId="3360297075" sldId="257"/>
            <ac:picMk id="3" creationId="{E8C7481E-C1F6-CD49-A0D2-551C0D42637F}"/>
          </ac:picMkLst>
        </pc:picChg>
        <pc:picChg chg="mod">
          <ac:chgData name="lf2g20" userId="S::lf2g20_southamptonalumni.ac.uk#ext#@unioxfordnexus.onmicrosoft.com::6791cc73-8c0f-4e75-9d7b-be5acda67044" providerId="AD" clId="Web-{86BDB41D-F8BB-E9C4-CD0A-E83AF6583EB6}" dt="2025-03-06T12:18:21.846" v="53" actId="1076"/>
          <ac:picMkLst>
            <pc:docMk/>
            <pc:sldMk cId="3360297075" sldId="257"/>
            <ac:picMk id="6" creationId="{17737864-2C7A-AC25-A107-BA376310FEAF}"/>
          </ac:picMkLst>
        </pc:picChg>
        <pc:picChg chg="mod">
          <ac:chgData name="lf2g20" userId="S::lf2g20_southamptonalumni.ac.uk#ext#@unioxfordnexus.onmicrosoft.com::6791cc73-8c0f-4e75-9d7b-be5acda67044" providerId="AD" clId="Web-{86BDB41D-F8BB-E9C4-CD0A-E83AF6583EB6}" dt="2025-03-06T12:18:18.799" v="52" actId="1076"/>
          <ac:picMkLst>
            <pc:docMk/>
            <pc:sldMk cId="3360297075" sldId="257"/>
            <ac:picMk id="1026" creationId="{A6C7980D-EDE7-0678-CB0E-6984A7FB2E4D}"/>
          </ac:picMkLst>
        </pc:picChg>
      </pc:sldChg>
      <pc:sldChg chg="addSp modSp">
        <pc:chgData name="lf2g20" userId="S::lf2g20_southamptonalumni.ac.uk#ext#@unioxfordnexus.onmicrosoft.com::6791cc73-8c0f-4e75-9d7b-be5acda67044" providerId="AD" clId="Web-{86BDB41D-F8BB-E9C4-CD0A-E83AF6583EB6}" dt="2025-03-06T12:43:56.808" v="92" actId="1076"/>
        <pc:sldMkLst>
          <pc:docMk/>
          <pc:sldMk cId="2713601973" sldId="265"/>
        </pc:sldMkLst>
        <pc:spChg chg="mod">
          <ac:chgData name="lf2g20" userId="S::lf2g20_southamptonalumni.ac.uk#ext#@unioxfordnexus.onmicrosoft.com::6791cc73-8c0f-4e75-9d7b-be5acda67044" providerId="AD" clId="Web-{86BDB41D-F8BB-E9C4-CD0A-E83AF6583EB6}" dt="2025-03-06T12:11:50.351" v="51" actId="20577"/>
          <ac:spMkLst>
            <pc:docMk/>
            <pc:sldMk cId="2713601973" sldId="265"/>
            <ac:spMk id="3" creationId="{004D6034-6834-EC45-6E4B-3223A0B944D8}"/>
          </ac:spMkLst>
        </pc:spChg>
        <pc:picChg chg="add mod">
          <ac:chgData name="lf2g20" userId="S::lf2g20_southamptonalumni.ac.uk#ext#@unioxfordnexus.onmicrosoft.com::6791cc73-8c0f-4e75-9d7b-be5acda67044" providerId="AD" clId="Web-{86BDB41D-F8BB-E9C4-CD0A-E83AF6583EB6}" dt="2025-03-06T12:43:56.808" v="92" actId="1076"/>
          <ac:picMkLst>
            <pc:docMk/>
            <pc:sldMk cId="2713601973" sldId="265"/>
            <ac:picMk id="4" creationId="{761DE058-1BEE-11B8-9B08-F81F43989EAA}"/>
          </ac:picMkLst>
        </pc:picChg>
      </pc:sldChg>
      <pc:sldChg chg="addSp modSp">
        <pc:chgData name="lf2g20" userId="S::lf2g20_southamptonalumni.ac.uk#ext#@unioxfordnexus.onmicrosoft.com::6791cc73-8c0f-4e75-9d7b-be5acda67044" providerId="AD" clId="Web-{86BDB41D-F8BB-E9C4-CD0A-E83AF6583EB6}" dt="2025-03-06T12:44:26.621" v="102" actId="1076"/>
        <pc:sldMkLst>
          <pc:docMk/>
          <pc:sldMk cId="852762759" sldId="266"/>
        </pc:sldMkLst>
        <pc:spChg chg="mod">
          <ac:chgData name="lf2g20" userId="S::lf2g20_southamptonalumni.ac.uk#ext#@unioxfordnexus.onmicrosoft.com::6791cc73-8c0f-4e75-9d7b-be5acda67044" providerId="AD" clId="Web-{86BDB41D-F8BB-E9C4-CD0A-E83AF6583EB6}" dt="2025-03-06T12:44:19.089" v="100" actId="20577"/>
          <ac:spMkLst>
            <pc:docMk/>
            <pc:sldMk cId="852762759" sldId="266"/>
            <ac:spMk id="3" creationId="{855D772A-1C1C-CF6F-1FD4-2909814D4CD3}"/>
          </ac:spMkLst>
        </pc:spChg>
        <pc:picChg chg="add mod">
          <ac:chgData name="lf2g20" userId="S::lf2g20_southamptonalumni.ac.uk#ext#@unioxfordnexus.onmicrosoft.com::6791cc73-8c0f-4e75-9d7b-be5acda67044" providerId="AD" clId="Web-{86BDB41D-F8BB-E9C4-CD0A-E83AF6583EB6}" dt="2025-03-06T12:44:26.621" v="102" actId="1076"/>
          <ac:picMkLst>
            <pc:docMk/>
            <pc:sldMk cId="852762759" sldId="266"/>
            <ac:picMk id="4" creationId="{93976BE7-A207-BBFC-27B8-B7F7246AA276}"/>
          </ac:picMkLst>
        </pc:picChg>
      </pc:sldChg>
      <pc:sldChg chg="addSp delSp modSp new">
        <pc:chgData name="lf2g20" userId="S::lf2g20_southamptonalumni.ac.uk#ext#@unioxfordnexus.onmicrosoft.com::6791cc73-8c0f-4e75-9d7b-be5acda67044" providerId="AD" clId="Web-{86BDB41D-F8BB-E9C4-CD0A-E83AF6583EB6}" dt="2025-03-06T12:10:50.318" v="49" actId="20577"/>
        <pc:sldMkLst>
          <pc:docMk/>
          <pc:sldMk cId="3949594529" sldId="282"/>
        </pc:sldMkLst>
        <pc:spChg chg="mod">
          <ac:chgData name="lf2g20" userId="S::lf2g20_southamptonalumni.ac.uk#ext#@unioxfordnexus.onmicrosoft.com::6791cc73-8c0f-4e75-9d7b-be5acda67044" providerId="AD" clId="Web-{86BDB41D-F8BB-E9C4-CD0A-E83AF6583EB6}" dt="2025-03-06T12:10:10.833" v="12" actId="20577"/>
          <ac:spMkLst>
            <pc:docMk/>
            <pc:sldMk cId="3949594529" sldId="282"/>
            <ac:spMk id="2" creationId="{EBB54322-71F3-FDF1-0A20-06D13A61F299}"/>
          </ac:spMkLst>
        </pc:spChg>
      </pc:sldChg>
      <pc:sldChg chg="modSp new">
        <pc:chgData name="lf2g20" userId="S::lf2g20_southamptonalumni.ac.uk#ext#@unioxfordnexus.onmicrosoft.com::6791cc73-8c0f-4e75-9d7b-be5acda67044" providerId="AD" clId="Web-{86BDB41D-F8BB-E9C4-CD0A-E83AF6583EB6}" dt="2025-03-06T12:44:42.293" v="119" actId="20577"/>
        <pc:sldMkLst>
          <pc:docMk/>
          <pc:sldMk cId="1885948801" sldId="283"/>
        </pc:sldMkLst>
        <pc:spChg chg="mod">
          <ac:chgData name="lf2g20" userId="S::lf2g20_southamptonalumni.ac.uk#ext#@unioxfordnexus.onmicrosoft.com::6791cc73-8c0f-4e75-9d7b-be5acda67044" providerId="AD" clId="Web-{86BDB41D-F8BB-E9C4-CD0A-E83AF6583EB6}" dt="2025-03-06T12:44:42.293" v="119" actId="20577"/>
          <ac:spMkLst>
            <pc:docMk/>
            <pc:sldMk cId="1885948801" sldId="283"/>
            <ac:spMk id="3" creationId="{AA74B352-9A69-EAC0-A91F-91D962028AC9}"/>
          </ac:spMkLst>
        </pc:spChg>
      </pc:sldChg>
    </pc:docChg>
  </pc:docChgLst>
  <pc:docChgLst>
    <pc:chgData name="Sabrina Wang" userId="S::quee4876@ox.ac.uk::94fd0d66-fe10-45bb-a9c9-f720dfbc7dd9" providerId="AD" clId="Web-{2EE20D17-6002-8839-852A-8F70EBE28D1D}"/>
    <pc:docChg chg="addSld modSld">
      <pc:chgData name="Sabrina Wang" userId="S::quee4876@ox.ac.uk::94fd0d66-fe10-45bb-a9c9-f720dfbc7dd9" providerId="AD" clId="Web-{2EE20D17-6002-8839-852A-8F70EBE28D1D}" dt="2025-03-10T14:42:36.600" v="102"/>
      <pc:docMkLst>
        <pc:docMk/>
      </pc:docMkLst>
      <pc:sldChg chg="addSp delSp modSp new">
        <pc:chgData name="Sabrina Wang" userId="S::quee4876@ox.ac.uk::94fd0d66-fe10-45bb-a9c9-f720dfbc7dd9" providerId="AD" clId="Web-{2EE20D17-6002-8839-852A-8F70EBE28D1D}" dt="2025-03-10T14:42:36.600" v="102"/>
        <pc:sldMkLst>
          <pc:docMk/>
          <pc:sldMk cId="2519749041" sldId="308"/>
        </pc:sldMkLst>
        <pc:spChg chg="mod">
          <ac:chgData name="Sabrina Wang" userId="S::quee4876@ox.ac.uk::94fd0d66-fe10-45bb-a9c9-f720dfbc7dd9" providerId="AD" clId="Web-{2EE20D17-6002-8839-852A-8F70EBE28D1D}" dt="2025-03-09T16:40:02.834" v="4" actId="20577"/>
          <ac:spMkLst>
            <pc:docMk/>
            <pc:sldMk cId="2519749041" sldId="308"/>
            <ac:spMk id="2" creationId="{C2672FA3-B8AE-20E4-5EDC-046490DE566E}"/>
          </ac:spMkLst>
        </pc:spChg>
        <pc:spChg chg="del mod">
          <ac:chgData name="Sabrina Wang" userId="S::quee4876@ox.ac.uk::94fd0d66-fe10-45bb-a9c9-f720dfbc7dd9" providerId="AD" clId="Web-{2EE20D17-6002-8839-852A-8F70EBE28D1D}" dt="2025-03-09T16:42:00.652" v="10"/>
          <ac:spMkLst>
            <pc:docMk/>
            <pc:sldMk cId="2519749041" sldId="308"/>
            <ac:spMk id="3" creationId="{F7A9E256-43DC-1D69-B8B9-F6394DD24588}"/>
          </ac:spMkLst>
        </pc:spChg>
        <pc:graphicFrameChg chg="add mod ord modGraphic">
          <ac:chgData name="Sabrina Wang" userId="S::quee4876@ox.ac.uk::94fd0d66-fe10-45bb-a9c9-f720dfbc7dd9" providerId="AD" clId="Web-{2EE20D17-6002-8839-852A-8F70EBE28D1D}" dt="2025-03-09T21:29:52.958" v="61" actId="1076"/>
          <ac:graphicFrameMkLst>
            <pc:docMk/>
            <pc:sldMk cId="2519749041" sldId="308"/>
            <ac:graphicFrameMk id="4" creationId="{FA0533E8-D395-FDEE-2BDB-A0CA1FE65102}"/>
          </ac:graphicFrameMkLst>
        </pc:graphicFrameChg>
        <pc:graphicFrameChg chg="add mod modGraphic">
          <ac:chgData name="Sabrina Wang" userId="S::quee4876@ox.ac.uk::94fd0d66-fe10-45bb-a9c9-f720dfbc7dd9" providerId="AD" clId="Web-{2EE20D17-6002-8839-852A-8F70EBE28D1D}" dt="2025-03-10T14:42:36.600" v="102"/>
          <ac:graphicFrameMkLst>
            <pc:docMk/>
            <pc:sldMk cId="2519749041" sldId="308"/>
            <ac:graphicFrameMk id="5" creationId="{2C243835-AF9E-C6FE-BB67-5D1F24FBDE6A}"/>
          </ac:graphicFrameMkLst>
        </pc:graphicFrameChg>
      </pc:sldChg>
    </pc:docChg>
  </pc:docChgLst>
  <pc:docChgLst>
    <pc:chgData name="Sabrina Wang" userId="S::quee4876@ox.ac.uk::94fd0d66-fe10-45bb-a9c9-f720dfbc7dd9" providerId="AD" clId="Web-{A8144277-1187-C282-7D48-5D17F2F9B526}"/>
    <pc:docChg chg="modSld">
      <pc:chgData name="Sabrina Wang" userId="S::quee4876@ox.ac.uk::94fd0d66-fe10-45bb-a9c9-f720dfbc7dd9" providerId="AD" clId="Web-{A8144277-1187-C282-7D48-5D17F2F9B526}" dt="2025-03-12T14:05:33.116" v="394"/>
      <pc:docMkLst>
        <pc:docMk/>
      </pc:docMkLst>
      <pc:sldChg chg="addSp delSp modSp">
        <pc:chgData name="Sabrina Wang" userId="S::quee4876@ox.ac.uk::94fd0d66-fe10-45bb-a9c9-f720dfbc7dd9" providerId="AD" clId="Web-{A8144277-1187-C282-7D48-5D17F2F9B526}" dt="2025-03-11T22:23:01.631" v="393" actId="1076"/>
        <pc:sldMkLst>
          <pc:docMk/>
          <pc:sldMk cId="3629276710" sldId="305"/>
        </pc:sldMkLst>
        <pc:spChg chg="mod">
          <ac:chgData name="Sabrina Wang" userId="S::quee4876@ox.ac.uk::94fd0d66-fe10-45bb-a9c9-f720dfbc7dd9" providerId="AD" clId="Web-{A8144277-1187-C282-7D48-5D17F2F9B526}" dt="2025-03-11T22:22:59.100" v="392" actId="20577"/>
          <ac:spMkLst>
            <pc:docMk/>
            <pc:sldMk cId="3629276710" sldId="305"/>
            <ac:spMk id="3" creationId="{DF78239A-86FC-133C-D5C5-28D16E591970}"/>
          </ac:spMkLst>
        </pc:spChg>
        <pc:spChg chg="del mod">
          <ac:chgData name="Sabrina Wang" userId="S::quee4876@ox.ac.uk::94fd0d66-fe10-45bb-a9c9-f720dfbc7dd9" providerId="AD" clId="Web-{A8144277-1187-C282-7D48-5D17F2F9B526}" dt="2025-03-11T22:19:45.999" v="295"/>
          <ac:spMkLst>
            <pc:docMk/>
            <pc:sldMk cId="3629276710" sldId="305"/>
            <ac:spMk id="6" creationId="{8CEE2F32-D7C3-C6FB-65B7-777F6D0FC636}"/>
          </ac:spMkLst>
        </pc:spChg>
        <pc:graphicFrameChg chg="add mod modGraphic">
          <ac:chgData name="Sabrina Wang" userId="S::quee4876@ox.ac.uk::94fd0d66-fe10-45bb-a9c9-f720dfbc7dd9" providerId="AD" clId="Web-{A8144277-1187-C282-7D48-5D17F2F9B526}" dt="2025-03-11T22:23:01.631" v="393" actId="1076"/>
          <ac:graphicFrameMkLst>
            <pc:docMk/>
            <pc:sldMk cId="3629276710" sldId="305"/>
            <ac:graphicFrameMk id="4" creationId="{DF9AC5A8-DA01-B351-537D-5AD50479BAD2}"/>
          </ac:graphicFrameMkLst>
        </pc:graphicFrameChg>
      </pc:sldChg>
      <pc:sldChg chg="addSp modSp">
        <pc:chgData name="Sabrina Wang" userId="S::quee4876@ox.ac.uk::94fd0d66-fe10-45bb-a9c9-f720dfbc7dd9" providerId="AD" clId="Web-{A8144277-1187-C282-7D48-5D17F2F9B526}" dt="2025-03-11T22:06:45.377" v="277"/>
        <pc:sldMkLst>
          <pc:docMk/>
          <pc:sldMk cId="746994997" sldId="306"/>
        </pc:sldMkLst>
        <pc:spChg chg="add mod">
          <ac:chgData name="Sabrina Wang" userId="S::quee4876@ox.ac.uk::94fd0d66-fe10-45bb-a9c9-f720dfbc7dd9" providerId="AD" clId="Web-{A8144277-1187-C282-7D48-5D17F2F9B526}" dt="2025-03-11T21:59:55.269" v="241" actId="14100"/>
          <ac:spMkLst>
            <pc:docMk/>
            <pc:sldMk cId="746994997" sldId="306"/>
            <ac:spMk id="3" creationId="{6BCD1B80-D871-4D99-5089-35E9D1A18D72}"/>
          </ac:spMkLst>
        </pc:spChg>
        <pc:spChg chg="add mod">
          <ac:chgData name="Sabrina Wang" userId="S::quee4876@ox.ac.uk::94fd0d66-fe10-45bb-a9c9-f720dfbc7dd9" providerId="AD" clId="Web-{A8144277-1187-C282-7D48-5D17F2F9B526}" dt="2025-03-11T22:00:27.051" v="250" actId="1076"/>
          <ac:spMkLst>
            <pc:docMk/>
            <pc:sldMk cId="746994997" sldId="306"/>
            <ac:spMk id="6" creationId="{53B3E3FE-122A-826B-6CA7-E02ED35AA526}"/>
          </ac:spMkLst>
        </pc:spChg>
        <pc:graphicFrameChg chg="mod modGraphic">
          <ac:chgData name="Sabrina Wang" userId="S::quee4876@ox.ac.uk::94fd0d66-fe10-45bb-a9c9-f720dfbc7dd9" providerId="AD" clId="Web-{A8144277-1187-C282-7D48-5D17F2F9B526}" dt="2025-03-11T22:06:45.377" v="277"/>
          <ac:graphicFrameMkLst>
            <pc:docMk/>
            <pc:sldMk cId="746994997" sldId="306"/>
            <ac:graphicFrameMk id="4" creationId="{23834D3E-5736-F21D-EAC5-1E153FD52458}"/>
          </ac:graphicFrameMkLst>
        </pc:graphicFrameChg>
      </pc:sldChg>
      <pc:sldChg chg="addSp delSp modSp">
        <pc:chgData name="Sabrina Wang" userId="S::quee4876@ox.ac.uk::94fd0d66-fe10-45bb-a9c9-f720dfbc7dd9" providerId="AD" clId="Web-{A8144277-1187-C282-7D48-5D17F2F9B526}" dt="2025-03-12T14:05:33.116" v="394"/>
        <pc:sldMkLst>
          <pc:docMk/>
          <pc:sldMk cId="2519749041" sldId="308"/>
        </pc:sldMkLst>
        <pc:graphicFrameChg chg="mod modGraphic">
          <ac:chgData name="Sabrina Wang" userId="S::quee4876@ox.ac.uk::94fd0d66-fe10-45bb-a9c9-f720dfbc7dd9" providerId="AD" clId="Web-{A8144277-1187-C282-7D48-5D17F2F9B526}" dt="2025-03-12T14:05:33.116" v="394"/>
          <ac:graphicFrameMkLst>
            <pc:docMk/>
            <pc:sldMk cId="2519749041" sldId="308"/>
            <ac:graphicFrameMk id="4" creationId="{FA0533E8-D395-FDEE-2BDB-A0CA1FE65102}"/>
          </ac:graphicFrameMkLst>
        </pc:graphicFrameChg>
        <pc:picChg chg="del">
          <ac:chgData name="Sabrina Wang" userId="S::quee4876@ox.ac.uk::94fd0d66-fe10-45bb-a9c9-f720dfbc7dd9" providerId="AD" clId="Web-{A8144277-1187-C282-7D48-5D17F2F9B526}" dt="2025-03-11T21:32:46.602" v="89"/>
          <ac:picMkLst>
            <pc:docMk/>
            <pc:sldMk cId="2519749041" sldId="308"/>
            <ac:picMk id="5" creationId="{0037143A-CA3C-AFA6-E1B0-FE510C81C4D3}"/>
          </ac:picMkLst>
        </pc:picChg>
        <pc:picChg chg="add mod ord">
          <ac:chgData name="Sabrina Wang" userId="S::quee4876@ox.ac.uk::94fd0d66-fe10-45bb-a9c9-f720dfbc7dd9" providerId="AD" clId="Web-{A8144277-1187-C282-7D48-5D17F2F9B526}" dt="2025-03-11T21:36:10.812" v="94"/>
          <ac:picMkLst>
            <pc:docMk/>
            <pc:sldMk cId="2519749041" sldId="308"/>
            <ac:picMk id="7" creationId="{5DE9F870-BAFF-0281-DA61-162265F3BA40}"/>
          </ac:picMkLst>
        </pc:picChg>
      </pc:sldChg>
      <pc:sldChg chg="addSp modSp">
        <pc:chgData name="Sabrina Wang" userId="S::quee4876@ox.ac.uk::94fd0d66-fe10-45bb-a9c9-f720dfbc7dd9" providerId="AD" clId="Web-{A8144277-1187-C282-7D48-5D17F2F9B526}" dt="2025-03-11T21:21:18.530" v="83" actId="20577"/>
        <pc:sldMkLst>
          <pc:docMk/>
          <pc:sldMk cId="4058689575" sldId="313"/>
        </pc:sldMkLst>
        <pc:spChg chg="add mod">
          <ac:chgData name="Sabrina Wang" userId="S::quee4876@ox.ac.uk::94fd0d66-fe10-45bb-a9c9-f720dfbc7dd9" providerId="AD" clId="Web-{A8144277-1187-C282-7D48-5D17F2F9B526}" dt="2025-03-11T21:21:18.530" v="83" actId="20577"/>
          <ac:spMkLst>
            <pc:docMk/>
            <pc:sldMk cId="4058689575" sldId="313"/>
            <ac:spMk id="2" creationId="{34008918-DF82-1210-5FB0-7682F995FBC1}"/>
          </ac:spMkLst>
        </pc:spChg>
      </pc:sldChg>
    </pc:docChg>
  </pc:docChgLst>
  <pc:docChgLst>
    <pc:chgData name="Ibrahim Najmudin" userId="S::sann7168@ox.ac.uk::964704e7-84e8-49cc-a04a-bbbd72d48f3d" providerId="AD" clId="Web-{9845B322-DC2B-7FFF-434E-24279B3FDD1F}"/>
    <pc:docChg chg="modSld">
      <pc:chgData name="Ibrahim Najmudin" userId="S::sann7168@ox.ac.uk::964704e7-84e8-49cc-a04a-bbbd72d48f3d" providerId="AD" clId="Web-{9845B322-DC2B-7FFF-434E-24279B3FDD1F}" dt="2025-03-12T14:26:13.375" v="29" actId="1076"/>
      <pc:docMkLst>
        <pc:docMk/>
      </pc:docMkLst>
      <pc:sldChg chg="modSp">
        <pc:chgData name="Ibrahim Najmudin" userId="S::sann7168@ox.ac.uk::964704e7-84e8-49cc-a04a-bbbd72d48f3d" providerId="AD" clId="Web-{9845B322-DC2B-7FFF-434E-24279B3FDD1F}" dt="2025-03-12T14:21:53.494" v="0" actId="1076"/>
        <pc:sldMkLst>
          <pc:docMk/>
          <pc:sldMk cId="3360297075" sldId="257"/>
        </pc:sldMkLst>
        <pc:picChg chg="mod">
          <ac:chgData name="Ibrahim Najmudin" userId="S::sann7168@ox.ac.uk::964704e7-84e8-49cc-a04a-bbbd72d48f3d" providerId="AD" clId="Web-{9845B322-DC2B-7FFF-434E-24279B3FDD1F}" dt="2025-03-12T14:21:53.494" v="0" actId="1076"/>
          <ac:picMkLst>
            <pc:docMk/>
            <pc:sldMk cId="3360297075" sldId="257"/>
            <ac:picMk id="3" creationId="{E8C7481E-C1F6-CD49-A0D2-551C0D42637F}"/>
          </ac:picMkLst>
        </pc:picChg>
      </pc:sldChg>
      <pc:sldChg chg="addSp delSp modSp">
        <pc:chgData name="Ibrahim Najmudin" userId="S::sann7168@ox.ac.uk::964704e7-84e8-49cc-a04a-bbbd72d48f3d" providerId="AD" clId="Web-{9845B322-DC2B-7FFF-434E-24279B3FDD1F}" dt="2025-03-12T14:24:39.476" v="23"/>
        <pc:sldMkLst>
          <pc:docMk/>
          <pc:sldMk cId="3180966266" sldId="264"/>
        </pc:sldMkLst>
        <pc:spChg chg="mod">
          <ac:chgData name="Ibrahim Najmudin" userId="S::sann7168@ox.ac.uk::964704e7-84e8-49cc-a04a-bbbd72d48f3d" providerId="AD" clId="Web-{9845B322-DC2B-7FFF-434E-24279B3FDD1F}" dt="2025-03-12T14:24:30.741" v="22" actId="1076"/>
          <ac:spMkLst>
            <pc:docMk/>
            <pc:sldMk cId="3180966266" sldId="264"/>
            <ac:spMk id="3" creationId="{CF7188C4-8AAA-857F-9072-2520E431EADD}"/>
          </ac:spMkLst>
        </pc:spChg>
        <pc:picChg chg="mod">
          <ac:chgData name="Ibrahim Najmudin" userId="S::sann7168@ox.ac.uk::964704e7-84e8-49cc-a04a-bbbd72d48f3d" providerId="AD" clId="Web-{9845B322-DC2B-7FFF-434E-24279B3FDD1F}" dt="2025-03-12T14:24:27.991" v="21" actId="1076"/>
          <ac:picMkLst>
            <pc:docMk/>
            <pc:sldMk cId="3180966266" sldId="264"/>
            <ac:picMk id="4" creationId="{26738133-2D47-FD07-21B5-151B2309C3EF}"/>
          </ac:picMkLst>
        </pc:picChg>
        <pc:picChg chg="mod">
          <ac:chgData name="Ibrahim Najmudin" userId="S::sann7168@ox.ac.uk::964704e7-84e8-49cc-a04a-bbbd72d48f3d" providerId="AD" clId="Web-{9845B322-DC2B-7FFF-434E-24279B3FDD1F}" dt="2025-03-12T14:22:51.389" v="5" actId="14100"/>
          <ac:picMkLst>
            <pc:docMk/>
            <pc:sldMk cId="3180966266" sldId="264"/>
            <ac:picMk id="7" creationId="{3C82B0CA-0C9A-FAE0-399B-8984F87108A9}"/>
          </ac:picMkLst>
        </pc:picChg>
        <pc:cxnChg chg="add del mod">
          <ac:chgData name="Ibrahim Najmudin" userId="S::sann7168@ox.ac.uk::964704e7-84e8-49cc-a04a-bbbd72d48f3d" providerId="AD" clId="Web-{9845B322-DC2B-7FFF-434E-24279B3FDD1F}" dt="2025-03-12T14:24:00.676" v="16"/>
          <ac:cxnSpMkLst>
            <pc:docMk/>
            <pc:sldMk cId="3180966266" sldId="264"/>
            <ac:cxnSpMk id="10" creationId="{2F4D77C7-330F-098A-3A56-3D621E024975}"/>
          </ac:cxnSpMkLst>
        </pc:cxnChg>
        <pc:cxnChg chg="add mod">
          <ac:chgData name="Ibrahim Najmudin" userId="S::sann7168@ox.ac.uk::964704e7-84e8-49cc-a04a-bbbd72d48f3d" providerId="AD" clId="Web-{9845B322-DC2B-7FFF-434E-24279B3FDD1F}" dt="2025-03-12T14:24:39.476" v="23"/>
          <ac:cxnSpMkLst>
            <pc:docMk/>
            <pc:sldMk cId="3180966266" sldId="264"/>
            <ac:cxnSpMk id="11" creationId="{960E47DB-FD36-7128-E3CE-C86FB13D92AE}"/>
          </ac:cxnSpMkLst>
        </pc:cxnChg>
      </pc:sldChg>
      <pc:sldChg chg="modSp">
        <pc:chgData name="Ibrahim Najmudin" userId="S::sann7168@ox.ac.uk::964704e7-84e8-49cc-a04a-bbbd72d48f3d" providerId="AD" clId="Web-{9845B322-DC2B-7FFF-434E-24279B3FDD1F}" dt="2025-03-12T14:26:13.375" v="29" actId="1076"/>
        <pc:sldMkLst>
          <pc:docMk/>
          <pc:sldMk cId="460579978" sldId="299"/>
        </pc:sldMkLst>
        <pc:spChg chg="mod">
          <ac:chgData name="Ibrahim Najmudin" userId="S::sann7168@ox.ac.uk::964704e7-84e8-49cc-a04a-bbbd72d48f3d" providerId="AD" clId="Web-{9845B322-DC2B-7FFF-434E-24279B3FDD1F}" dt="2025-03-12T14:26:01.530" v="25" actId="14100"/>
          <ac:spMkLst>
            <pc:docMk/>
            <pc:sldMk cId="460579978" sldId="299"/>
            <ac:spMk id="3" creationId="{555FB08A-27B5-1970-0337-1A87890C0528}"/>
          </ac:spMkLst>
        </pc:spChg>
        <pc:picChg chg="mod">
          <ac:chgData name="Ibrahim Najmudin" userId="S::sann7168@ox.ac.uk::964704e7-84e8-49cc-a04a-bbbd72d48f3d" providerId="AD" clId="Web-{9845B322-DC2B-7FFF-434E-24279B3FDD1F}" dt="2025-03-12T14:26:13.375" v="29" actId="1076"/>
          <ac:picMkLst>
            <pc:docMk/>
            <pc:sldMk cId="460579978" sldId="299"/>
            <ac:picMk id="5" creationId="{E2BA5D52-9765-BC32-8315-9195EA80F39C}"/>
          </ac:picMkLst>
        </pc:picChg>
      </pc:sldChg>
    </pc:docChg>
  </pc:docChgLst>
  <pc:docChgLst>
    <pc:chgData name="James Thistlewood" userId="S::wadh6123@ox.ac.uk::ddc81221-9493-4843-b043-bde61fd3be2d" providerId="AD" clId="Web-{A8737EF6-7C82-A9CC-2E32-FAE03B8B9601}"/>
    <pc:docChg chg="modSld">
      <pc:chgData name="James Thistlewood" userId="S::wadh6123@ox.ac.uk::ddc81221-9493-4843-b043-bde61fd3be2d" providerId="AD" clId="Web-{A8737EF6-7C82-A9CC-2E32-FAE03B8B9601}" dt="2025-03-13T10:56:43.591" v="204" actId="20577"/>
      <pc:docMkLst>
        <pc:docMk/>
      </pc:docMkLst>
      <pc:sldChg chg="modSp">
        <pc:chgData name="James Thistlewood" userId="S::wadh6123@ox.ac.uk::ddc81221-9493-4843-b043-bde61fd3be2d" providerId="AD" clId="Web-{A8737EF6-7C82-A9CC-2E32-FAE03B8B9601}" dt="2025-03-13T10:35:50.973" v="3" actId="20577"/>
        <pc:sldMkLst>
          <pc:docMk/>
          <pc:sldMk cId="518584843" sldId="327"/>
        </pc:sldMkLst>
        <pc:spChg chg="mod">
          <ac:chgData name="James Thistlewood" userId="S::wadh6123@ox.ac.uk::ddc81221-9493-4843-b043-bde61fd3be2d" providerId="AD" clId="Web-{A8737EF6-7C82-A9CC-2E32-FAE03B8B9601}" dt="2025-03-13T10:35:50.973" v="3" actId="20577"/>
          <ac:spMkLst>
            <pc:docMk/>
            <pc:sldMk cId="518584843" sldId="327"/>
            <ac:spMk id="3" creationId="{A36F6ED9-A8BF-ED06-C12F-BEA41DC22930}"/>
          </ac:spMkLst>
        </pc:spChg>
      </pc:sldChg>
      <pc:sldChg chg="modSp">
        <pc:chgData name="James Thistlewood" userId="S::wadh6123@ox.ac.uk::ddc81221-9493-4843-b043-bde61fd3be2d" providerId="AD" clId="Web-{A8737EF6-7C82-A9CC-2E32-FAE03B8B9601}" dt="2025-03-13T10:56:43.591" v="204" actId="20577"/>
        <pc:sldMkLst>
          <pc:docMk/>
          <pc:sldMk cId="3032371358" sldId="336"/>
        </pc:sldMkLst>
        <pc:spChg chg="mod">
          <ac:chgData name="James Thistlewood" userId="S::wadh6123@ox.ac.uk::ddc81221-9493-4843-b043-bde61fd3be2d" providerId="AD" clId="Web-{A8737EF6-7C82-A9CC-2E32-FAE03B8B9601}" dt="2025-03-13T10:56:43.591" v="204" actId="20577"/>
          <ac:spMkLst>
            <pc:docMk/>
            <pc:sldMk cId="3032371358" sldId="336"/>
            <ac:spMk id="3" creationId="{1FFD6AF1-41E0-E6F1-5209-06FD23FE9DE9}"/>
          </ac:spMkLst>
        </pc:spChg>
      </pc:sldChg>
      <pc:sldChg chg="modSp">
        <pc:chgData name="James Thistlewood" userId="S::wadh6123@ox.ac.uk::ddc81221-9493-4843-b043-bde61fd3be2d" providerId="AD" clId="Web-{A8737EF6-7C82-A9CC-2E32-FAE03B8B9601}" dt="2025-03-13T10:34:43.659" v="1" actId="20577"/>
        <pc:sldMkLst>
          <pc:docMk/>
          <pc:sldMk cId="2223796509" sldId="346"/>
        </pc:sldMkLst>
        <pc:spChg chg="mod">
          <ac:chgData name="James Thistlewood" userId="S::wadh6123@ox.ac.uk::ddc81221-9493-4843-b043-bde61fd3be2d" providerId="AD" clId="Web-{A8737EF6-7C82-A9CC-2E32-FAE03B8B9601}" dt="2025-03-13T10:34:43.659" v="1" actId="20577"/>
          <ac:spMkLst>
            <pc:docMk/>
            <pc:sldMk cId="2223796509" sldId="346"/>
            <ac:spMk id="3" creationId="{059230BC-9B2E-89E7-1A78-FB1FE1CC84EF}"/>
          </ac:spMkLst>
        </pc:spChg>
      </pc:sldChg>
    </pc:docChg>
  </pc:docChgLst>
  <pc:docChgLst>
    <pc:chgData name="Ibrahim Najmudin" userId="S::sann7168@ox.ac.uk::964704e7-84e8-49cc-a04a-bbbd72d48f3d" providerId="AD" clId="Web-{FBC433B6-56F9-F7A6-082A-450A6E89E863}"/>
    <pc:docChg chg="modSld">
      <pc:chgData name="Ibrahim Najmudin" userId="S::sann7168@ox.ac.uk::964704e7-84e8-49cc-a04a-bbbd72d48f3d" providerId="AD" clId="Web-{FBC433B6-56F9-F7A6-082A-450A6E89E863}" dt="2025-03-13T10:38:44.973" v="77" actId="20577"/>
      <pc:docMkLst>
        <pc:docMk/>
      </pc:docMkLst>
      <pc:sldChg chg="modSp">
        <pc:chgData name="Ibrahim Najmudin" userId="S::sann7168@ox.ac.uk::964704e7-84e8-49cc-a04a-bbbd72d48f3d" providerId="AD" clId="Web-{FBC433B6-56F9-F7A6-082A-450A6E89E863}" dt="2025-03-13T10:38:44.973" v="77" actId="20577"/>
        <pc:sldMkLst>
          <pc:docMk/>
          <pc:sldMk cId="798983415" sldId="321"/>
        </pc:sldMkLst>
        <pc:spChg chg="mod">
          <ac:chgData name="Ibrahim Najmudin" userId="S::sann7168@ox.ac.uk::964704e7-84e8-49cc-a04a-bbbd72d48f3d" providerId="AD" clId="Web-{FBC433B6-56F9-F7A6-082A-450A6E89E863}" dt="2025-03-13T10:38:44.973" v="77" actId="20577"/>
          <ac:spMkLst>
            <pc:docMk/>
            <pc:sldMk cId="798983415" sldId="321"/>
            <ac:spMk id="3" creationId="{68E31C2E-6D97-201D-5CF8-25A868C04924}"/>
          </ac:spMkLst>
        </pc:spChg>
      </pc:sldChg>
      <pc:sldChg chg="modSp">
        <pc:chgData name="Ibrahim Najmudin" userId="S::sann7168@ox.ac.uk::964704e7-84e8-49cc-a04a-bbbd72d48f3d" providerId="AD" clId="Web-{FBC433B6-56F9-F7A6-082A-450A6E89E863}" dt="2025-03-13T10:25:32.029" v="5" actId="20577"/>
        <pc:sldMkLst>
          <pc:docMk/>
          <pc:sldMk cId="1892928949" sldId="347"/>
        </pc:sldMkLst>
        <pc:spChg chg="mod">
          <ac:chgData name="Ibrahim Najmudin" userId="S::sann7168@ox.ac.uk::964704e7-84e8-49cc-a04a-bbbd72d48f3d" providerId="AD" clId="Web-{FBC433B6-56F9-F7A6-082A-450A6E89E863}" dt="2025-03-13T10:25:29.544" v="3" actId="20577"/>
          <ac:spMkLst>
            <pc:docMk/>
            <pc:sldMk cId="1892928949" sldId="347"/>
            <ac:spMk id="7" creationId="{B9BF80B5-CA17-1070-28C4-9C8CE6872968}"/>
          </ac:spMkLst>
        </pc:spChg>
        <pc:spChg chg="mod">
          <ac:chgData name="Ibrahim Najmudin" userId="S::sann7168@ox.ac.uk::964704e7-84e8-49cc-a04a-bbbd72d48f3d" providerId="AD" clId="Web-{FBC433B6-56F9-F7A6-082A-450A6E89E863}" dt="2025-03-13T10:25:32.029" v="5" actId="20577"/>
          <ac:spMkLst>
            <pc:docMk/>
            <pc:sldMk cId="1892928949" sldId="347"/>
            <ac:spMk id="13" creationId="{B43C40EC-8F28-58AD-5388-7EC289178EB9}"/>
          </ac:spMkLst>
        </pc:spChg>
        <pc:picChg chg="mod">
          <ac:chgData name="Ibrahim Najmudin" userId="S::sann7168@ox.ac.uk::964704e7-84e8-49cc-a04a-bbbd72d48f3d" providerId="AD" clId="Web-{FBC433B6-56F9-F7A6-082A-450A6E89E863}" dt="2025-03-13T10:25:21.888" v="0" actId="1076"/>
          <ac:picMkLst>
            <pc:docMk/>
            <pc:sldMk cId="1892928949" sldId="347"/>
            <ac:picMk id="12" creationId="{FD4B1CA9-4C43-345C-24D9-463A7D65AA94}"/>
          </ac:picMkLst>
        </pc:picChg>
        <pc:picChg chg="mod">
          <ac:chgData name="Ibrahim Najmudin" userId="S::sann7168@ox.ac.uk::964704e7-84e8-49cc-a04a-bbbd72d48f3d" providerId="AD" clId="Web-{FBC433B6-56F9-F7A6-082A-450A6E89E863}" dt="2025-03-13T10:25:24.778" v="1" actId="1076"/>
          <ac:picMkLst>
            <pc:docMk/>
            <pc:sldMk cId="1892928949" sldId="347"/>
            <ac:picMk id="14" creationId="{75DD650D-B37C-06A5-4AF2-1A1C071EB544}"/>
          </ac:picMkLst>
        </pc:picChg>
      </pc:sldChg>
    </pc:docChg>
  </pc:docChgLst>
  <pc:docChgLst>
    <pc:chgData name="Ibrahim Najmudin" userId="S::sann7168@ox.ac.uk::964704e7-84e8-49cc-a04a-bbbd72d48f3d" providerId="AD" clId="Web-{76F182BE-D6CA-7909-172F-9FCFCE53E5B4}"/>
    <pc:docChg chg="modSld">
      <pc:chgData name="Ibrahim Najmudin" userId="S::sann7168@ox.ac.uk::964704e7-84e8-49cc-a04a-bbbd72d48f3d" providerId="AD" clId="Web-{76F182BE-D6CA-7909-172F-9FCFCE53E5B4}" dt="2025-03-11T15:27:33.658" v="2" actId="1076"/>
      <pc:docMkLst>
        <pc:docMk/>
      </pc:docMkLst>
      <pc:sldChg chg="modSp">
        <pc:chgData name="Ibrahim Najmudin" userId="S::sann7168@ox.ac.uk::964704e7-84e8-49cc-a04a-bbbd72d48f3d" providerId="AD" clId="Web-{76F182BE-D6CA-7909-172F-9FCFCE53E5B4}" dt="2025-03-11T15:27:33.658" v="2" actId="1076"/>
        <pc:sldMkLst>
          <pc:docMk/>
          <pc:sldMk cId="3666997891" sldId="315"/>
        </pc:sldMkLst>
        <pc:spChg chg="mod">
          <ac:chgData name="Ibrahim Najmudin" userId="S::sann7168@ox.ac.uk::964704e7-84e8-49cc-a04a-bbbd72d48f3d" providerId="AD" clId="Web-{76F182BE-D6CA-7909-172F-9FCFCE53E5B4}" dt="2025-03-11T15:27:33.658" v="2" actId="1076"/>
          <ac:spMkLst>
            <pc:docMk/>
            <pc:sldMk cId="3666997891" sldId="315"/>
            <ac:spMk id="11" creationId="{26DAE77A-FEBA-EDB3-756B-66AA16D3852F}"/>
          </ac:spMkLst>
        </pc:spChg>
        <pc:picChg chg="mod">
          <ac:chgData name="Ibrahim Najmudin" userId="S::sann7168@ox.ac.uk::964704e7-84e8-49cc-a04a-bbbd72d48f3d" providerId="AD" clId="Web-{76F182BE-D6CA-7909-172F-9FCFCE53E5B4}" dt="2025-03-11T15:27:33.643" v="1" actId="1076"/>
          <ac:picMkLst>
            <pc:docMk/>
            <pc:sldMk cId="3666997891" sldId="315"/>
            <ac:picMk id="10" creationId="{086F2FAE-D240-035F-63DD-52A418A3B7D1}"/>
          </ac:picMkLst>
        </pc:picChg>
      </pc:sldChg>
    </pc:docChg>
  </pc:docChgLst>
  <pc:docChgLst>
    <pc:chgData name="Joshua Appleby" userId="S::scro5050@ox.ac.uk::f64dd500-fbc9-4d7f-b73d-0b98b57e66aa" providerId="AD" clId="Web-{E4D4FBCB-259B-174C-632F-2CD96B65E684}"/>
    <pc:docChg chg="modSld">
      <pc:chgData name="Joshua Appleby" userId="S::scro5050@ox.ac.uk::f64dd500-fbc9-4d7f-b73d-0b98b57e66aa" providerId="AD" clId="Web-{E4D4FBCB-259B-174C-632F-2CD96B65E684}" dt="2025-03-12T14:07:09.217" v="1" actId="1076"/>
      <pc:docMkLst>
        <pc:docMk/>
      </pc:docMkLst>
      <pc:sldChg chg="modSp">
        <pc:chgData name="Joshua Appleby" userId="S::scro5050@ox.ac.uk::f64dd500-fbc9-4d7f-b73d-0b98b57e66aa" providerId="AD" clId="Web-{E4D4FBCB-259B-174C-632F-2CD96B65E684}" dt="2025-03-12T14:07:09.217" v="1" actId="1076"/>
        <pc:sldMkLst>
          <pc:docMk/>
          <pc:sldMk cId="2519749041" sldId="308"/>
        </pc:sldMkLst>
        <pc:graphicFrameChg chg="mod">
          <ac:chgData name="Joshua Appleby" userId="S::scro5050@ox.ac.uk::f64dd500-fbc9-4d7f-b73d-0b98b57e66aa" providerId="AD" clId="Web-{E4D4FBCB-259B-174C-632F-2CD96B65E684}" dt="2025-03-12T14:07:09.217" v="1" actId="1076"/>
          <ac:graphicFrameMkLst>
            <pc:docMk/>
            <pc:sldMk cId="2519749041" sldId="308"/>
            <ac:graphicFrameMk id="4" creationId="{FA0533E8-D395-FDEE-2BDB-A0CA1FE65102}"/>
          </ac:graphicFrameMkLst>
        </pc:graphicFrameChg>
      </pc:sldChg>
    </pc:docChg>
  </pc:docChgLst>
  <pc:docChgLst>
    <pc:chgData name="Joshua Appleby" userId="S::scro5050@ox.ac.uk::f64dd500-fbc9-4d7f-b73d-0b98b57e66aa" providerId="AD" clId="Web-{0C9AFC4B-8DBF-C4E0-5358-284EB9D5F20C}"/>
    <pc:docChg chg="modSld">
      <pc:chgData name="Joshua Appleby" userId="S::scro5050@ox.ac.uk::f64dd500-fbc9-4d7f-b73d-0b98b57e66aa" providerId="AD" clId="Web-{0C9AFC4B-8DBF-C4E0-5358-284EB9D5F20C}" dt="2025-03-08T12:53:02.590" v="7" actId="20577"/>
      <pc:docMkLst>
        <pc:docMk/>
      </pc:docMkLst>
      <pc:sldChg chg="modSp">
        <pc:chgData name="Joshua Appleby" userId="S::scro5050@ox.ac.uk::f64dd500-fbc9-4d7f-b73d-0b98b57e66aa" providerId="AD" clId="Web-{0C9AFC4B-8DBF-C4E0-5358-284EB9D5F20C}" dt="2025-03-08T12:53:02.590" v="7" actId="20577"/>
        <pc:sldMkLst>
          <pc:docMk/>
          <pc:sldMk cId="387581978" sldId="300"/>
        </pc:sldMkLst>
        <pc:spChg chg="mod">
          <ac:chgData name="Joshua Appleby" userId="S::scro5050@ox.ac.uk::f64dd500-fbc9-4d7f-b73d-0b98b57e66aa" providerId="AD" clId="Web-{0C9AFC4B-8DBF-C4E0-5358-284EB9D5F20C}" dt="2025-03-08T12:53:02.590" v="7" actId="20577"/>
          <ac:spMkLst>
            <pc:docMk/>
            <pc:sldMk cId="387581978" sldId="300"/>
            <ac:spMk id="3" creationId="{7713F855-B24B-8E9B-89C0-6823DA3CECEE}"/>
          </ac:spMkLst>
        </pc:spChg>
      </pc:sldChg>
    </pc:docChg>
  </pc:docChgLst>
  <pc:docChgLst>
    <pc:chgData name="Alexander Harrison" userId="S::shug8345@ox.ac.uk::3d0dc2c8-fcdc-44b1-b194-ac51f7423b6a" providerId="AD" clId="Web-{595A9055-32B1-6257-D789-87C2C0326418}"/>
    <pc:docChg chg="modSld sldOrd">
      <pc:chgData name="Alexander Harrison" userId="S::shug8345@ox.ac.uk::3d0dc2c8-fcdc-44b1-b194-ac51f7423b6a" providerId="AD" clId="Web-{595A9055-32B1-6257-D789-87C2C0326418}" dt="2025-03-12T15:42:34.065" v="460" actId="20577"/>
      <pc:docMkLst>
        <pc:docMk/>
      </pc:docMkLst>
      <pc:sldChg chg="modSp">
        <pc:chgData name="Alexander Harrison" userId="S::shug8345@ox.ac.uk::3d0dc2c8-fcdc-44b1-b194-ac51f7423b6a" providerId="AD" clId="Web-{595A9055-32B1-6257-D789-87C2C0326418}" dt="2025-03-12T15:26:12.608" v="54" actId="20577"/>
        <pc:sldMkLst>
          <pc:docMk/>
          <pc:sldMk cId="2707587650" sldId="279"/>
        </pc:sldMkLst>
        <pc:spChg chg="mod">
          <ac:chgData name="Alexander Harrison" userId="S::shug8345@ox.ac.uk::3d0dc2c8-fcdc-44b1-b194-ac51f7423b6a" providerId="AD" clId="Web-{595A9055-32B1-6257-D789-87C2C0326418}" dt="2025-03-12T15:26:12.608" v="54" actId="20577"/>
          <ac:spMkLst>
            <pc:docMk/>
            <pc:sldMk cId="2707587650" sldId="279"/>
            <ac:spMk id="3" creationId="{F64DFE1A-E566-1763-83C2-D961EFC749BC}"/>
          </ac:spMkLst>
        </pc:spChg>
      </pc:sldChg>
      <pc:sldChg chg="modSp">
        <pc:chgData name="Alexander Harrison" userId="S::shug8345@ox.ac.uk::3d0dc2c8-fcdc-44b1-b194-ac51f7423b6a" providerId="AD" clId="Web-{595A9055-32B1-6257-D789-87C2C0326418}" dt="2025-03-12T15:25:49.686" v="44" actId="20577"/>
        <pc:sldMkLst>
          <pc:docMk/>
          <pc:sldMk cId="1179796977" sldId="280"/>
        </pc:sldMkLst>
        <pc:spChg chg="mod">
          <ac:chgData name="Alexander Harrison" userId="S::shug8345@ox.ac.uk::3d0dc2c8-fcdc-44b1-b194-ac51f7423b6a" providerId="AD" clId="Web-{595A9055-32B1-6257-D789-87C2C0326418}" dt="2025-03-12T15:25:49.686" v="44" actId="20577"/>
          <ac:spMkLst>
            <pc:docMk/>
            <pc:sldMk cId="1179796977" sldId="280"/>
            <ac:spMk id="2" creationId="{5AF298B2-F1FD-9D89-3713-B7A7E9480874}"/>
          </ac:spMkLst>
        </pc:spChg>
      </pc:sldChg>
      <pc:sldChg chg="modSp">
        <pc:chgData name="Alexander Harrison" userId="S::shug8345@ox.ac.uk::3d0dc2c8-fcdc-44b1-b194-ac51f7423b6a" providerId="AD" clId="Web-{595A9055-32B1-6257-D789-87C2C0326418}" dt="2025-03-12T14:24:46.509" v="1" actId="20577"/>
        <pc:sldMkLst>
          <pc:docMk/>
          <pc:sldMk cId="1522206796" sldId="316"/>
        </pc:sldMkLst>
        <pc:spChg chg="mod">
          <ac:chgData name="Alexander Harrison" userId="S::shug8345@ox.ac.uk::3d0dc2c8-fcdc-44b1-b194-ac51f7423b6a" providerId="AD" clId="Web-{595A9055-32B1-6257-D789-87C2C0326418}" dt="2025-03-12T14:24:46.509" v="1" actId="20577"/>
          <ac:spMkLst>
            <pc:docMk/>
            <pc:sldMk cId="1522206796" sldId="316"/>
            <ac:spMk id="3" creationId="{2BD8C470-916B-7AF9-A642-93D946F2EDA3}"/>
          </ac:spMkLst>
        </pc:spChg>
      </pc:sldChg>
      <pc:sldChg chg="modSp">
        <pc:chgData name="Alexander Harrison" userId="S::shug8345@ox.ac.uk::3d0dc2c8-fcdc-44b1-b194-ac51f7423b6a" providerId="AD" clId="Web-{595A9055-32B1-6257-D789-87C2C0326418}" dt="2025-03-12T15:42:34.065" v="460" actId="20577"/>
        <pc:sldMkLst>
          <pc:docMk/>
          <pc:sldMk cId="915990005" sldId="318"/>
        </pc:sldMkLst>
        <pc:spChg chg="mod">
          <ac:chgData name="Alexander Harrison" userId="S::shug8345@ox.ac.uk::3d0dc2c8-fcdc-44b1-b194-ac51f7423b6a" providerId="AD" clId="Web-{595A9055-32B1-6257-D789-87C2C0326418}" dt="2025-03-12T15:27:23.470" v="93" actId="20577"/>
          <ac:spMkLst>
            <pc:docMk/>
            <pc:sldMk cId="915990005" sldId="318"/>
            <ac:spMk id="2" creationId="{015E7D3F-5E6F-3B88-8782-A343F757F93E}"/>
          </ac:spMkLst>
        </pc:spChg>
        <pc:spChg chg="mod">
          <ac:chgData name="Alexander Harrison" userId="S::shug8345@ox.ac.uk::3d0dc2c8-fcdc-44b1-b194-ac51f7423b6a" providerId="AD" clId="Web-{595A9055-32B1-6257-D789-87C2C0326418}" dt="2025-03-12T15:42:34.065" v="460" actId="20577"/>
          <ac:spMkLst>
            <pc:docMk/>
            <pc:sldMk cId="915990005" sldId="318"/>
            <ac:spMk id="3" creationId="{81F467E9-094C-09FE-C18A-AE55782A50F5}"/>
          </ac:spMkLst>
        </pc:spChg>
        <pc:picChg chg="mod">
          <ac:chgData name="Alexander Harrison" userId="S::shug8345@ox.ac.uk::3d0dc2c8-fcdc-44b1-b194-ac51f7423b6a" providerId="AD" clId="Web-{595A9055-32B1-6257-D789-87C2C0326418}" dt="2025-03-12T14:25:14.776" v="24" actId="14100"/>
          <ac:picMkLst>
            <pc:docMk/>
            <pc:sldMk cId="915990005" sldId="318"/>
            <ac:picMk id="4" creationId="{53A2ED68-B75F-79EF-BCBC-5A60261D4C7E}"/>
          </ac:picMkLst>
        </pc:picChg>
      </pc:sldChg>
      <pc:sldChg chg="ord">
        <pc:chgData name="Alexander Harrison" userId="S::shug8345@ox.ac.uk::3d0dc2c8-fcdc-44b1-b194-ac51f7423b6a" providerId="AD" clId="Web-{595A9055-32B1-6257-D789-87C2C0326418}" dt="2025-03-12T15:28:56.692" v="144"/>
        <pc:sldMkLst>
          <pc:docMk/>
          <pc:sldMk cId="4263855710" sldId="319"/>
        </pc:sldMkLst>
      </pc:sldChg>
      <pc:sldChg chg="modSp">
        <pc:chgData name="Alexander Harrison" userId="S::shug8345@ox.ac.uk::3d0dc2c8-fcdc-44b1-b194-ac51f7423b6a" providerId="AD" clId="Web-{595A9055-32B1-6257-D789-87C2C0326418}" dt="2025-03-12T15:23:50.557" v="43"/>
        <pc:sldMkLst>
          <pc:docMk/>
          <pc:sldMk cId="2039460477" sldId="320"/>
        </pc:sldMkLst>
        <pc:graphicFrameChg chg="mod modGraphic">
          <ac:chgData name="Alexander Harrison" userId="S::shug8345@ox.ac.uk::3d0dc2c8-fcdc-44b1-b194-ac51f7423b6a" providerId="AD" clId="Web-{595A9055-32B1-6257-D789-87C2C0326418}" dt="2025-03-12T15:23:50.557" v="43"/>
          <ac:graphicFrameMkLst>
            <pc:docMk/>
            <pc:sldMk cId="2039460477" sldId="320"/>
            <ac:graphicFrameMk id="4" creationId="{87F459F9-F243-A885-45EE-74C18E77BB64}"/>
          </ac:graphicFrameMkLst>
        </pc:graphicFrameChg>
      </pc:sldChg>
      <pc:sldChg chg="ord">
        <pc:chgData name="Alexander Harrison" userId="S::shug8345@ox.ac.uk::3d0dc2c8-fcdc-44b1-b194-ac51f7423b6a" providerId="AD" clId="Web-{595A9055-32B1-6257-D789-87C2C0326418}" dt="2025-03-12T15:34:47.533" v="340"/>
        <pc:sldMkLst>
          <pc:docMk/>
          <pc:sldMk cId="798983415" sldId="321"/>
        </pc:sldMkLst>
      </pc:sldChg>
    </pc:docChg>
  </pc:docChgLst>
  <pc:docChgLst>
    <pc:chgData name="c.dyson24" userId="S::c.dyson24_imperial.ac.uk#ext#@unioxfordnexus.onmicrosoft.com::967550cf-88d9-4662-9261-6de178008d52" providerId="AD" clId="Web-{E517798F-292C-5A0C-3E01-0CF465206850}"/>
    <pc:docChg chg="modSld">
      <pc:chgData name="c.dyson24" userId="S::c.dyson24_imperial.ac.uk#ext#@unioxfordnexus.onmicrosoft.com::967550cf-88d9-4662-9261-6de178008d52" providerId="AD" clId="Web-{E517798F-292C-5A0C-3E01-0CF465206850}" dt="2025-03-12T22:59:51.519" v="26" actId="20577"/>
      <pc:docMkLst>
        <pc:docMk/>
      </pc:docMkLst>
      <pc:sldChg chg="modSp">
        <pc:chgData name="c.dyson24" userId="S::c.dyson24_imperial.ac.uk#ext#@unioxfordnexus.onmicrosoft.com::967550cf-88d9-4662-9261-6de178008d52" providerId="AD" clId="Web-{E517798F-292C-5A0C-3E01-0CF465206850}" dt="2025-03-12T22:59:51.519" v="26" actId="20577"/>
        <pc:sldMkLst>
          <pc:docMk/>
          <pc:sldMk cId="2503046760" sldId="331"/>
        </pc:sldMkLst>
        <pc:spChg chg="mod">
          <ac:chgData name="c.dyson24" userId="S::c.dyson24_imperial.ac.uk#ext#@unioxfordnexus.onmicrosoft.com::967550cf-88d9-4662-9261-6de178008d52" providerId="AD" clId="Web-{E517798F-292C-5A0C-3E01-0CF465206850}" dt="2025-03-12T22:59:51.519" v="26" actId="20577"/>
          <ac:spMkLst>
            <pc:docMk/>
            <pc:sldMk cId="2503046760" sldId="331"/>
            <ac:spMk id="2" creationId="{1861831C-87CA-D07F-2EFD-15AC2A54E20D}"/>
          </ac:spMkLst>
        </pc:spChg>
      </pc:sldChg>
      <pc:sldChg chg="modSp">
        <pc:chgData name="c.dyson24" userId="S::c.dyson24_imperial.ac.uk#ext#@unioxfordnexus.onmicrosoft.com::967550cf-88d9-4662-9261-6de178008d52" providerId="AD" clId="Web-{E517798F-292C-5A0C-3E01-0CF465206850}" dt="2025-03-12T22:59:18.393" v="22" actId="20577"/>
        <pc:sldMkLst>
          <pc:docMk/>
          <pc:sldMk cId="1159810489" sldId="332"/>
        </pc:sldMkLst>
        <pc:spChg chg="mod">
          <ac:chgData name="c.dyson24" userId="S::c.dyson24_imperial.ac.uk#ext#@unioxfordnexus.onmicrosoft.com::967550cf-88d9-4662-9261-6de178008d52" providerId="AD" clId="Web-{E517798F-292C-5A0C-3E01-0CF465206850}" dt="2025-03-12T22:59:18.393" v="22" actId="20577"/>
          <ac:spMkLst>
            <pc:docMk/>
            <pc:sldMk cId="1159810489" sldId="332"/>
            <ac:spMk id="2" creationId="{09D09EEF-348B-A027-E967-E766E0DF7ED6}"/>
          </ac:spMkLst>
        </pc:spChg>
      </pc:sldChg>
      <pc:sldChg chg="modSp">
        <pc:chgData name="c.dyson24" userId="S::c.dyson24_imperial.ac.uk#ext#@unioxfordnexus.onmicrosoft.com::967550cf-88d9-4662-9261-6de178008d52" providerId="AD" clId="Web-{E517798F-292C-5A0C-3E01-0CF465206850}" dt="2025-03-12T22:57:11.592" v="20" actId="20577"/>
        <pc:sldMkLst>
          <pc:docMk/>
          <pc:sldMk cId="3805343890" sldId="333"/>
        </pc:sldMkLst>
        <pc:spChg chg="mod">
          <ac:chgData name="c.dyson24" userId="S::c.dyson24_imperial.ac.uk#ext#@unioxfordnexus.onmicrosoft.com::967550cf-88d9-4662-9261-6de178008d52" providerId="AD" clId="Web-{E517798F-292C-5A0C-3E01-0CF465206850}" dt="2025-03-12T22:57:11.592" v="20" actId="20577"/>
          <ac:spMkLst>
            <pc:docMk/>
            <pc:sldMk cId="3805343890" sldId="333"/>
            <ac:spMk id="3" creationId="{F20D455A-EA51-61EA-3F89-F29FCE142EC4}"/>
          </ac:spMkLst>
        </pc:spChg>
      </pc:sldChg>
    </pc:docChg>
  </pc:docChgLst>
  <pc:docChgLst>
    <pc:chgData name="James Thistlewood" userId="S::wadh6123@ox.ac.uk::ddc81221-9493-4843-b043-bde61fd3be2d" providerId="AD" clId="Web-{1A582F2F-4332-40CD-94A7-90CF909A0865}"/>
    <pc:docChg chg="addSld modSld">
      <pc:chgData name="James Thistlewood" userId="S::wadh6123@ox.ac.uk::ddc81221-9493-4843-b043-bde61fd3be2d" providerId="AD" clId="Web-{1A582F2F-4332-40CD-94A7-90CF909A0865}" dt="2025-03-13T09:59:38.403" v="568" actId="20577"/>
      <pc:docMkLst>
        <pc:docMk/>
      </pc:docMkLst>
      <pc:sldChg chg="addSp delSp modSp">
        <pc:chgData name="James Thistlewood" userId="S::wadh6123@ox.ac.uk::ddc81221-9493-4843-b043-bde61fd3be2d" providerId="AD" clId="Web-{1A582F2F-4332-40CD-94A7-90CF909A0865}" dt="2025-03-13T09:21:43.463" v="1"/>
        <pc:sldMkLst>
          <pc:docMk/>
          <pc:sldMk cId="2267537026" sldId="296"/>
        </pc:sldMkLst>
        <pc:picChg chg="add del mod">
          <ac:chgData name="James Thistlewood" userId="S::wadh6123@ox.ac.uk::ddc81221-9493-4843-b043-bde61fd3be2d" providerId="AD" clId="Web-{1A582F2F-4332-40CD-94A7-90CF909A0865}" dt="2025-03-13T09:21:43.463" v="1"/>
          <ac:picMkLst>
            <pc:docMk/>
            <pc:sldMk cId="2267537026" sldId="296"/>
            <ac:picMk id="10" creationId="{1B50C455-5A11-F496-3BE9-494FE2BBAD3C}"/>
          </ac:picMkLst>
        </pc:picChg>
      </pc:sldChg>
      <pc:sldChg chg="modSp">
        <pc:chgData name="James Thistlewood" userId="S::wadh6123@ox.ac.uk::ddc81221-9493-4843-b043-bde61fd3be2d" providerId="AD" clId="Web-{1A582F2F-4332-40CD-94A7-90CF909A0865}" dt="2025-03-13T09:59:38.403" v="568" actId="20577"/>
        <pc:sldMkLst>
          <pc:docMk/>
          <pc:sldMk cId="2618791071" sldId="317"/>
        </pc:sldMkLst>
        <pc:spChg chg="mod">
          <ac:chgData name="James Thistlewood" userId="S::wadh6123@ox.ac.uk::ddc81221-9493-4843-b043-bde61fd3be2d" providerId="AD" clId="Web-{1A582F2F-4332-40CD-94A7-90CF909A0865}" dt="2025-03-13T09:59:38.403" v="568" actId="20577"/>
          <ac:spMkLst>
            <pc:docMk/>
            <pc:sldMk cId="2618791071" sldId="317"/>
            <ac:spMk id="6" creationId="{C54CA2AF-8791-CE65-39BD-3D464BF06BDC}"/>
          </ac:spMkLst>
        </pc:spChg>
      </pc:sldChg>
      <pc:sldChg chg="modSp">
        <pc:chgData name="James Thistlewood" userId="S::wadh6123@ox.ac.uk::ddc81221-9493-4843-b043-bde61fd3be2d" providerId="AD" clId="Web-{1A582F2F-4332-40CD-94A7-90CF909A0865}" dt="2025-03-13T09:28:23.289" v="154"/>
        <pc:sldMkLst>
          <pc:docMk/>
          <pc:sldMk cId="4263855710" sldId="319"/>
        </pc:sldMkLst>
        <pc:graphicFrameChg chg="mod modGraphic">
          <ac:chgData name="James Thistlewood" userId="S::wadh6123@ox.ac.uk::ddc81221-9493-4843-b043-bde61fd3be2d" providerId="AD" clId="Web-{1A582F2F-4332-40CD-94A7-90CF909A0865}" dt="2025-03-13T09:27:46.726" v="125"/>
          <ac:graphicFrameMkLst>
            <pc:docMk/>
            <pc:sldMk cId="4263855710" sldId="319"/>
            <ac:graphicFrameMk id="4" creationId="{445DA216-6983-EFE9-B0AD-3703DD7F3983}"/>
          </ac:graphicFrameMkLst>
        </pc:graphicFrameChg>
        <pc:graphicFrameChg chg="mod modGraphic">
          <ac:chgData name="James Thistlewood" userId="S::wadh6123@ox.ac.uk::ddc81221-9493-4843-b043-bde61fd3be2d" providerId="AD" clId="Web-{1A582F2F-4332-40CD-94A7-90CF909A0865}" dt="2025-03-13T09:28:23.289" v="154"/>
          <ac:graphicFrameMkLst>
            <pc:docMk/>
            <pc:sldMk cId="4263855710" sldId="319"/>
            <ac:graphicFrameMk id="6" creationId="{433292F7-5655-8D28-3312-B850F7904981}"/>
          </ac:graphicFrameMkLst>
        </pc:graphicFrameChg>
      </pc:sldChg>
      <pc:sldChg chg="modSp">
        <pc:chgData name="James Thistlewood" userId="S::wadh6123@ox.ac.uk::ddc81221-9493-4843-b043-bde61fd3be2d" providerId="AD" clId="Web-{1A582F2F-4332-40CD-94A7-90CF909A0865}" dt="2025-03-13T09:27:34.038" v="117"/>
        <pc:sldMkLst>
          <pc:docMk/>
          <pc:sldMk cId="2039460477" sldId="320"/>
        </pc:sldMkLst>
        <pc:graphicFrameChg chg="mod modGraphic">
          <ac:chgData name="James Thistlewood" userId="S::wadh6123@ox.ac.uk::ddc81221-9493-4843-b043-bde61fd3be2d" providerId="AD" clId="Web-{1A582F2F-4332-40CD-94A7-90CF909A0865}" dt="2025-03-13T09:27:34.038" v="117"/>
          <ac:graphicFrameMkLst>
            <pc:docMk/>
            <pc:sldMk cId="2039460477" sldId="320"/>
            <ac:graphicFrameMk id="4" creationId="{87F459F9-F243-A885-45EE-74C18E77BB64}"/>
          </ac:graphicFrameMkLst>
        </pc:graphicFrameChg>
      </pc:sldChg>
      <pc:sldChg chg="addSp delSp modSp">
        <pc:chgData name="James Thistlewood" userId="S::wadh6123@ox.ac.uk::ddc81221-9493-4843-b043-bde61fd3be2d" providerId="AD" clId="Web-{1A582F2F-4332-40CD-94A7-90CF909A0865}" dt="2025-03-13T09:51:24.885" v="536" actId="20577"/>
        <pc:sldMkLst>
          <pc:docMk/>
          <pc:sldMk cId="798983415" sldId="321"/>
        </pc:sldMkLst>
        <pc:spChg chg="mod">
          <ac:chgData name="James Thistlewood" userId="S::wadh6123@ox.ac.uk::ddc81221-9493-4843-b043-bde61fd3be2d" providerId="AD" clId="Web-{1A582F2F-4332-40CD-94A7-90CF909A0865}" dt="2025-03-13T09:51:24.885" v="536" actId="20577"/>
          <ac:spMkLst>
            <pc:docMk/>
            <pc:sldMk cId="798983415" sldId="321"/>
            <ac:spMk id="3" creationId="{68E31C2E-6D97-201D-5CF8-25A868C04924}"/>
          </ac:spMkLst>
        </pc:spChg>
        <pc:spChg chg="add del">
          <ac:chgData name="James Thistlewood" userId="S::wadh6123@ox.ac.uk::ddc81221-9493-4843-b043-bde61fd3be2d" providerId="AD" clId="Web-{1A582F2F-4332-40CD-94A7-90CF909A0865}" dt="2025-03-13T09:51:16.182" v="534"/>
          <ac:spMkLst>
            <pc:docMk/>
            <pc:sldMk cId="798983415" sldId="321"/>
            <ac:spMk id="9" creationId="{14468B67-A725-EEB4-E3ED-992BE899CCBB}"/>
          </ac:spMkLst>
        </pc:spChg>
        <pc:cxnChg chg="add del">
          <ac:chgData name="James Thistlewood" userId="S::wadh6123@ox.ac.uk::ddc81221-9493-4843-b043-bde61fd3be2d" providerId="AD" clId="Web-{1A582F2F-4332-40CD-94A7-90CF909A0865}" dt="2025-03-13T09:51:16.182" v="535"/>
          <ac:cxnSpMkLst>
            <pc:docMk/>
            <pc:sldMk cId="798983415" sldId="321"/>
            <ac:cxnSpMk id="7" creationId="{0BB235F7-864D-11FC-2F23-EF52D5072CD3}"/>
          </ac:cxnSpMkLst>
        </pc:cxnChg>
      </pc:sldChg>
      <pc:sldChg chg="addSp modSp">
        <pc:chgData name="James Thistlewood" userId="S::wadh6123@ox.ac.uk::ddc81221-9493-4843-b043-bde61fd3be2d" providerId="AD" clId="Web-{1A582F2F-4332-40CD-94A7-90CF909A0865}" dt="2025-03-13T09:42:59.539" v="392" actId="20577"/>
        <pc:sldMkLst>
          <pc:docMk/>
          <pc:sldMk cId="2727752378" sldId="324"/>
        </pc:sldMkLst>
        <pc:spChg chg="mod">
          <ac:chgData name="James Thistlewood" userId="S::wadh6123@ox.ac.uk::ddc81221-9493-4843-b043-bde61fd3be2d" providerId="AD" clId="Web-{1A582F2F-4332-40CD-94A7-90CF909A0865}" dt="2025-03-13T09:40:34.519" v="273" actId="20577"/>
          <ac:spMkLst>
            <pc:docMk/>
            <pc:sldMk cId="2727752378" sldId="324"/>
            <ac:spMk id="2" creationId="{F225410E-C3C8-6A04-6539-81FC1AC6E786}"/>
          </ac:spMkLst>
        </pc:spChg>
        <pc:spChg chg="mod">
          <ac:chgData name="James Thistlewood" userId="S::wadh6123@ox.ac.uk::ddc81221-9493-4843-b043-bde61fd3be2d" providerId="AD" clId="Web-{1A582F2F-4332-40CD-94A7-90CF909A0865}" dt="2025-03-13T09:42:59.539" v="392" actId="20577"/>
          <ac:spMkLst>
            <pc:docMk/>
            <pc:sldMk cId="2727752378" sldId="324"/>
            <ac:spMk id="6" creationId="{379D5E6D-41A3-4B4B-44E1-8D21F341260D}"/>
          </ac:spMkLst>
        </pc:spChg>
        <pc:graphicFrameChg chg="add mod modGraphic">
          <ac:chgData name="James Thistlewood" userId="S::wadh6123@ox.ac.uk::ddc81221-9493-4843-b043-bde61fd3be2d" providerId="AD" clId="Web-{1A582F2F-4332-40CD-94A7-90CF909A0865}" dt="2025-03-13T09:42:51.477" v="391" actId="1076"/>
          <ac:graphicFrameMkLst>
            <pc:docMk/>
            <pc:sldMk cId="2727752378" sldId="324"/>
            <ac:graphicFrameMk id="8" creationId="{1561CFC8-963A-8D04-F071-FBD6B86BA460}"/>
          </ac:graphicFrameMkLst>
        </pc:graphicFrameChg>
      </pc:sldChg>
      <pc:sldChg chg="modSp">
        <pc:chgData name="James Thistlewood" userId="S::wadh6123@ox.ac.uk::ddc81221-9493-4843-b043-bde61fd3be2d" providerId="AD" clId="Web-{1A582F2F-4332-40CD-94A7-90CF909A0865}" dt="2025-03-13T09:36:41.745" v="164" actId="20577"/>
        <pc:sldMkLst>
          <pc:docMk/>
          <pc:sldMk cId="2404709664" sldId="338"/>
        </pc:sldMkLst>
        <pc:spChg chg="mod">
          <ac:chgData name="James Thistlewood" userId="S::wadh6123@ox.ac.uk::ddc81221-9493-4843-b043-bde61fd3be2d" providerId="AD" clId="Web-{1A582F2F-4332-40CD-94A7-90CF909A0865}" dt="2025-03-13T09:36:41.745" v="164" actId="20577"/>
          <ac:spMkLst>
            <pc:docMk/>
            <pc:sldMk cId="2404709664" sldId="338"/>
            <ac:spMk id="6" creationId="{A248705E-B2F7-2C68-79E2-74B8F2E8DF20}"/>
          </ac:spMkLst>
        </pc:spChg>
        <pc:spChg chg="mod">
          <ac:chgData name="James Thistlewood" userId="S::wadh6123@ox.ac.uk::ddc81221-9493-4843-b043-bde61fd3be2d" providerId="AD" clId="Web-{1A582F2F-4332-40CD-94A7-90CF909A0865}" dt="2025-03-13T09:36:25.338" v="162" actId="20577"/>
          <ac:spMkLst>
            <pc:docMk/>
            <pc:sldMk cId="2404709664" sldId="338"/>
            <ac:spMk id="12" creationId="{C4CA56D9-1F49-EB0D-6D3F-384F16CA10BE}"/>
          </ac:spMkLst>
        </pc:spChg>
      </pc:sldChg>
      <pc:sldChg chg="addSp delSp modSp add replId">
        <pc:chgData name="James Thistlewood" userId="S::wadh6123@ox.ac.uk::ddc81221-9493-4843-b043-bde61fd3be2d" providerId="AD" clId="Web-{1A582F2F-4332-40CD-94A7-90CF909A0865}" dt="2025-03-13T09:47:38.049" v="415" actId="1076"/>
        <pc:sldMkLst>
          <pc:docMk/>
          <pc:sldMk cId="2223796509" sldId="346"/>
        </pc:sldMkLst>
        <pc:spChg chg="add del mod">
          <ac:chgData name="James Thistlewood" userId="S::wadh6123@ox.ac.uk::ddc81221-9493-4843-b043-bde61fd3be2d" providerId="AD" clId="Web-{1A582F2F-4332-40CD-94A7-90CF909A0865}" dt="2025-03-13T09:22:43.137" v="22"/>
          <ac:spMkLst>
            <pc:docMk/>
            <pc:sldMk cId="2223796509" sldId="346"/>
            <ac:spMk id="2" creationId="{D352D0AE-C421-1179-8829-8A122AF7316A}"/>
          </ac:spMkLst>
        </pc:spChg>
        <pc:spChg chg="mod">
          <ac:chgData name="James Thistlewood" userId="S::wadh6123@ox.ac.uk::ddc81221-9493-4843-b043-bde61fd3be2d" providerId="AD" clId="Web-{1A582F2F-4332-40CD-94A7-90CF909A0865}" dt="2025-03-13T09:23:37.045" v="59" actId="14100"/>
          <ac:spMkLst>
            <pc:docMk/>
            <pc:sldMk cId="2223796509" sldId="346"/>
            <ac:spMk id="3" creationId="{059230BC-9B2E-89E7-1A78-FB1FE1CC84EF}"/>
          </ac:spMkLst>
        </pc:spChg>
        <pc:spChg chg="add del mod">
          <ac:chgData name="James Thistlewood" userId="S::wadh6123@ox.ac.uk::ddc81221-9493-4843-b043-bde61fd3be2d" providerId="AD" clId="Web-{1A582F2F-4332-40CD-94A7-90CF909A0865}" dt="2025-03-13T09:22:43.137" v="21"/>
          <ac:spMkLst>
            <pc:docMk/>
            <pc:sldMk cId="2223796509" sldId="346"/>
            <ac:spMk id="5" creationId="{7E780A20-49D0-C8CF-37CA-EBCAD767F9B8}"/>
          </ac:spMkLst>
        </pc:spChg>
        <pc:spChg chg="add del">
          <ac:chgData name="James Thistlewood" userId="S::wadh6123@ox.ac.uk::ddc81221-9493-4843-b043-bde61fd3be2d" providerId="AD" clId="Web-{1A582F2F-4332-40CD-94A7-90CF909A0865}" dt="2025-03-13T09:22:46.528" v="25"/>
          <ac:spMkLst>
            <pc:docMk/>
            <pc:sldMk cId="2223796509" sldId="346"/>
            <ac:spMk id="7" creationId="{93C6C6D8-3A94-023C-BE74-B0B5E3DEC91D}"/>
          </ac:spMkLst>
        </pc:spChg>
        <pc:spChg chg="mod">
          <ac:chgData name="James Thistlewood" userId="S::wadh6123@ox.ac.uk::ddc81221-9493-4843-b043-bde61fd3be2d" providerId="AD" clId="Web-{1A582F2F-4332-40CD-94A7-90CF909A0865}" dt="2025-03-13T09:24:44.860" v="105" actId="1076"/>
          <ac:spMkLst>
            <pc:docMk/>
            <pc:sldMk cId="2223796509" sldId="346"/>
            <ac:spMk id="8" creationId="{DD79C8A7-301F-2C89-FF96-8B5D5E15FABB}"/>
          </ac:spMkLst>
        </pc:spChg>
        <pc:spChg chg="add del mod">
          <ac:chgData name="James Thistlewood" userId="S::wadh6123@ox.ac.uk::ddc81221-9493-4843-b043-bde61fd3be2d" providerId="AD" clId="Web-{1A582F2F-4332-40CD-94A7-90CF909A0865}" dt="2025-03-13T09:22:43.137" v="22"/>
          <ac:spMkLst>
            <pc:docMk/>
            <pc:sldMk cId="2223796509" sldId="346"/>
            <ac:spMk id="11" creationId="{80FEC340-C19B-FD23-932F-751986B490EB}"/>
          </ac:spMkLst>
        </pc:spChg>
        <pc:spChg chg="add mod">
          <ac:chgData name="James Thistlewood" userId="S::wadh6123@ox.ac.uk::ddc81221-9493-4843-b043-bde61fd3be2d" providerId="AD" clId="Web-{1A582F2F-4332-40CD-94A7-90CF909A0865}" dt="2025-03-13T09:24:25.359" v="98" actId="1076"/>
          <ac:spMkLst>
            <pc:docMk/>
            <pc:sldMk cId="2223796509" sldId="346"/>
            <ac:spMk id="14" creationId="{C5435A86-3DD8-8CA7-FDD5-20AFCC32B6B7}"/>
          </ac:spMkLst>
        </pc:spChg>
        <pc:spChg chg="add mod">
          <ac:chgData name="James Thistlewood" userId="S::wadh6123@ox.ac.uk::ddc81221-9493-4843-b043-bde61fd3be2d" providerId="AD" clId="Web-{1A582F2F-4332-40CD-94A7-90CF909A0865}" dt="2025-03-13T09:46:07.171" v="403" actId="20577"/>
          <ac:spMkLst>
            <pc:docMk/>
            <pc:sldMk cId="2223796509" sldId="346"/>
            <ac:spMk id="18" creationId="{714368EB-FCA3-3699-D39D-E57615C0D4A9}"/>
          </ac:spMkLst>
        </pc:spChg>
        <pc:spChg chg="add mod">
          <ac:chgData name="James Thistlewood" userId="S::wadh6123@ox.ac.uk::ddc81221-9493-4843-b043-bde61fd3be2d" providerId="AD" clId="Web-{1A582F2F-4332-40CD-94A7-90CF909A0865}" dt="2025-03-13T09:47:38.049" v="415" actId="1076"/>
          <ac:spMkLst>
            <pc:docMk/>
            <pc:sldMk cId="2223796509" sldId="346"/>
            <ac:spMk id="20" creationId="{A0BE365B-1DE3-6933-6295-A354166880F2}"/>
          </ac:spMkLst>
        </pc:spChg>
        <pc:picChg chg="del">
          <ac:chgData name="James Thistlewood" userId="S::wadh6123@ox.ac.uk::ddc81221-9493-4843-b043-bde61fd3be2d" providerId="AD" clId="Web-{1A582F2F-4332-40CD-94A7-90CF909A0865}" dt="2025-03-13T09:22:37.871" v="14"/>
          <ac:picMkLst>
            <pc:docMk/>
            <pc:sldMk cId="2223796509" sldId="346"/>
            <ac:picMk id="4" creationId="{2F058B83-1DE0-B027-EA44-FF3653ED7E99}"/>
          </ac:picMkLst>
        </pc:picChg>
        <pc:picChg chg="add mod">
          <ac:chgData name="James Thistlewood" userId="S::wadh6123@ox.ac.uk::ddc81221-9493-4843-b043-bde61fd3be2d" providerId="AD" clId="Web-{1A582F2F-4332-40CD-94A7-90CF909A0865}" dt="2025-03-13T09:45:43.780" v="397" actId="1076"/>
          <ac:picMkLst>
            <pc:docMk/>
            <pc:sldMk cId="2223796509" sldId="346"/>
            <ac:picMk id="12" creationId="{20C66CBE-9E89-2132-F369-A60CA6731778}"/>
          </ac:picMkLst>
        </pc:picChg>
        <pc:picChg chg="add del mod">
          <ac:chgData name="James Thistlewood" userId="S::wadh6123@ox.ac.uk::ddc81221-9493-4843-b043-bde61fd3be2d" providerId="AD" clId="Web-{1A582F2F-4332-40CD-94A7-90CF909A0865}" dt="2025-03-13T09:23:59.186" v="64"/>
          <ac:picMkLst>
            <pc:docMk/>
            <pc:sldMk cId="2223796509" sldId="346"/>
            <ac:picMk id="13" creationId="{200742B2-D52E-D30A-8AC5-67E3B627AC54}"/>
          </ac:picMkLst>
        </pc:picChg>
        <pc:cxnChg chg="add del">
          <ac:chgData name="James Thistlewood" userId="S::wadh6123@ox.ac.uk::ddc81221-9493-4843-b043-bde61fd3be2d" providerId="AD" clId="Web-{1A582F2F-4332-40CD-94A7-90CF909A0865}" dt="2025-03-13T09:22:46.528" v="26"/>
          <ac:cxnSpMkLst>
            <pc:docMk/>
            <pc:sldMk cId="2223796509" sldId="346"/>
            <ac:cxnSpMk id="6" creationId="{37C7C1F4-BC5F-D52D-C7EE-398CAD42723C}"/>
          </ac:cxnSpMkLst>
        </pc:cxnChg>
        <pc:cxnChg chg="add mod">
          <ac:chgData name="James Thistlewood" userId="S::wadh6123@ox.ac.uk::ddc81221-9493-4843-b043-bde61fd3be2d" providerId="AD" clId="Web-{1A582F2F-4332-40CD-94A7-90CF909A0865}" dt="2025-03-13T09:46:17.031" v="404" actId="14100"/>
          <ac:cxnSpMkLst>
            <pc:docMk/>
            <pc:sldMk cId="2223796509" sldId="346"/>
            <ac:cxnSpMk id="16" creationId="{3F6779A7-DA56-576B-9D1F-D33EF75D0663}"/>
          </ac:cxnSpMkLst>
        </pc:cxnChg>
        <pc:cxnChg chg="add mod">
          <ac:chgData name="James Thistlewood" userId="S::wadh6123@ox.ac.uk::ddc81221-9493-4843-b043-bde61fd3be2d" providerId="AD" clId="Web-{1A582F2F-4332-40CD-94A7-90CF909A0865}" dt="2025-03-13T09:47:30.971" v="413" actId="14100"/>
          <ac:cxnSpMkLst>
            <pc:docMk/>
            <pc:sldMk cId="2223796509" sldId="346"/>
            <ac:cxnSpMk id="19" creationId="{FD77DFCC-EF63-0A7D-B087-3CEDA5B0594B}"/>
          </ac:cxnSpMkLst>
        </pc:cxnChg>
      </pc:sldChg>
    </pc:docChg>
  </pc:docChgLst>
  <pc:docChgLst>
    <pc:chgData name="c.dyson24" userId="S::c.dyson24_imperial.ac.uk#ext#@unioxfordnexus.onmicrosoft.com::967550cf-88d9-4662-9261-6de178008d52" providerId="AD" clId="Web-{73FF6424-BDBC-2D5C-071D-FD9AE3FE4E17}"/>
    <pc:docChg chg="modSld">
      <pc:chgData name="c.dyson24" userId="S::c.dyson24_imperial.ac.uk#ext#@unioxfordnexus.onmicrosoft.com::967550cf-88d9-4662-9261-6de178008d52" providerId="AD" clId="Web-{73FF6424-BDBC-2D5C-071D-FD9AE3FE4E17}" dt="2025-03-13T09:58:22.941" v="11"/>
      <pc:docMkLst>
        <pc:docMk/>
      </pc:docMkLst>
      <pc:sldChg chg="addSp delSp modSp">
        <pc:chgData name="c.dyson24" userId="S::c.dyson24_imperial.ac.uk#ext#@unioxfordnexus.onmicrosoft.com::967550cf-88d9-4662-9261-6de178008d52" providerId="AD" clId="Web-{73FF6424-BDBC-2D5C-071D-FD9AE3FE4E17}" dt="2025-03-13T09:58:22.941" v="11"/>
        <pc:sldMkLst>
          <pc:docMk/>
          <pc:sldMk cId="1121523536" sldId="342"/>
        </pc:sldMkLst>
        <pc:cxnChg chg="add del">
          <ac:chgData name="c.dyson24" userId="S::c.dyson24_imperial.ac.uk#ext#@unioxfordnexus.onmicrosoft.com::967550cf-88d9-4662-9261-6de178008d52" providerId="AD" clId="Web-{73FF6424-BDBC-2D5C-071D-FD9AE3FE4E17}" dt="2025-03-13T09:57:17.170" v="1"/>
          <ac:cxnSpMkLst>
            <pc:docMk/>
            <pc:sldMk cId="1121523536" sldId="342"/>
            <ac:cxnSpMk id="15" creationId="{F7E3F6B5-EBE4-F27C-9403-CC47597F0077}"/>
          </ac:cxnSpMkLst>
        </pc:cxnChg>
        <pc:cxnChg chg="add del">
          <ac:chgData name="c.dyson24" userId="S::c.dyson24_imperial.ac.uk#ext#@unioxfordnexus.onmicrosoft.com::967550cf-88d9-4662-9261-6de178008d52" providerId="AD" clId="Web-{73FF6424-BDBC-2D5C-071D-FD9AE3FE4E17}" dt="2025-03-13T09:57:21.217" v="3"/>
          <ac:cxnSpMkLst>
            <pc:docMk/>
            <pc:sldMk cId="1121523536" sldId="342"/>
            <ac:cxnSpMk id="16" creationId="{0BFD1845-A231-AC9A-0FBA-A6B4DCDADDAE}"/>
          </ac:cxnSpMkLst>
        </pc:cxnChg>
        <pc:cxnChg chg="add del mod">
          <ac:chgData name="c.dyson24" userId="S::c.dyson24_imperial.ac.uk#ext#@unioxfordnexus.onmicrosoft.com::967550cf-88d9-4662-9261-6de178008d52" providerId="AD" clId="Web-{73FF6424-BDBC-2D5C-071D-FD9AE3FE4E17}" dt="2025-03-13T09:58:16.940" v="9"/>
          <ac:cxnSpMkLst>
            <pc:docMk/>
            <pc:sldMk cId="1121523536" sldId="342"/>
            <ac:cxnSpMk id="17" creationId="{D2EE55EE-9B80-C6FF-D1A3-9908FAC56A31}"/>
          </ac:cxnSpMkLst>
        </pc:cxnChg>
        <pc:cxnChg chg="add del">
          <ac:chgData name="c.dyson24" userId="S::c.dyson24_imperial.ac.uk#ext#@unioxfordnexus.onmicrosoft.com::967550cf-88d9-4662-9261-6de178008d52" providerId="AD" clId="Web-{73FF6424-BDBC-2D5C-071D-FD9AE3FE4E17}" dt="2025-03-13T09:58:11.721" v="7"/>
          <ac:cxnSpMkLst>
            <pc:docMk/>
            <pc:sldMk cId="1121523536" sldId="342"/>
            <ac:cxnSpMk id="18" creationId="{3A7AF044-2840-E0FB-20D4-30C7A4A18FBC}"/>
          </ac:cxnSpMkLst>
        </pc:cxnChg>
        <pc:cxnChg chg="add mod">
          <ac:chgData name="c.dyson24" userId="S::c.dyson24_imperial.ac.uk#ext#@unioxfordnexus.onmicrosoft.com::967550cf-88d9-4662-9261-6de178008d52" providerId="AD" clId="Web-{73FF6424-BDBC-2D5C-071D-FD9AE3FE4E17}" dt="2025-03-13T09:58:22.941" v="11"/>
          <ac:cxnSpMkLst>
            <pc:docMk/>
            <pc:sldMk cId="1121523536" sldId="342"/>
            <ac:cxnSpMk id="19" creationId="{E3B37B2A-9D45-F898-87E7-70E206747DF1}"/>
          </ac:cxnSpMkLst>
        </pc:cxnChg>
      </pc:sldChg>
    </pc:docChg>
  </pc:docChgLst>
  <pc:docChgLst>
    <pc:chgData name="n.sedlackova24" userId="S::n.sedlackova24_imperial.ac.uk#ext#@unioxfordnexus.onmicrosoft.com::baaed9e8-39e3-4678-a5d5-3f36b862cbea" providerId="AD" clId="Web-{04C4AB8E-4488-A2B5-FDE8-B87DCF8A87D5}"/>
    <pc:docChg chg="modSld">
      <pc:chgData name="n.sedlackova24" userId="S::n.sedlackova24_imperial.ac.uk#ext#@unioxfordnexus.onmicrosoft.com::baaed9e8-39e3-4678-a5d5-3f36b862cbea" providerId="AD" clId="Web-{04C4AB8E-4488-A2B5-FDE8-B87DCF8A87D5}" dt="2025-03-12T17:43:01.326" v="68" actId="20577"/>
      <pc:docMkLst>
        <pc:docMk/>
      </pc:docMkLst>
      <pc:sldChg chg="modSp">
        <pc:chgData name="n.sedlackova24" userId="S::n.sedlackova24_imperial.ac.uk#ext#@unioxfordnexus.onmicrosoft.com::baaed9e8-39e3-4678-a5d5-3f36b862cbea" providerId="AD" clId="Web-{04C4AB8E-4488-A2B5-FDE8-B87DCF8A87D5}" dt="2025-03-12T17:43:01.326" v="68" actId="20577"/>
        <pc:sldMkLst>
          <pc:docMk/>
          <pc:sldMk cId="3146078124" sldId="309"/>
        </pc:sldMkLst>
        <pc:spChg chg="mod">
          <ac:chgData name="n.sedlackova24" userId="S::n.sedlackova24_imperial.ac.uk#ext#@unioxfordnexus.onmicrosoft.com::baaed9e8-39e3-4678-a5d5-3f36b862cbea" providerId="AD" clId="Web-{04C4AB8E-4488-A2B5-FDE8-B87DCF8A87D5}" dt="2025-03-12T17:43:01.326" v="68" actId="20577"/>
          <ac:spMkLst>
            <pc:docMk/>
            <pc:sldMk cId="3146078124" sldId="309"/>
            <ac:spMk id="3" creationId="{B180105D-01A0-A221-497A-297F00115D8B}"/>
          </ac:spMkLst>
        </pc:spChg>
      </pc:sldChg>
    </pc:docChg>
  </pc:docChgLst>
  <pc:docChgLst>
    <pc:chgData name="diya.dipac.2022" userId="S::diya.dipac.2022_live.rhul.ac.uk#ext#@unioxfordnexus.onmicrosoft.com::ba60b450-483a-437d-9bc0-645e78426d8f" providerId="AD" clId="Web-{2F08B9F7-39AE-BDDF-1153-00665A214AB0}"/>
    <pc:docChg chg="addSld delSld modSld">
      <pc:chgData name="diya.dipac.2022" userId="S::diya.dipac.2022_live.rhul.ac.uk#ext#@unioxfordnexus.onmicrosoft.com::ba60b450-483a-437d-9bc0-645e78426d8f" providerId="AD" clId="Web-{2F08B9F7-39AE-BDDF-1153-00665A214AB0}" dt="2025-03-11T00:42:16.882" v="677" actId="20577"/>
      <pc:docMkLst>
        <pc:docMk/>
      </pc:docMkLst>
      <pc:sldChg chg="modSp">
        <pc:chgData name="diya.dipac.2022" userId="S::diya.dipac.2022_live.rhul.ac.uk#ext#@unioxfordnexus.onmicrosoft.com::ba60b450-483a-437d-9bc0-645e78426d8f" providerId="AD" clId="Web-{2F08B9F7-39AE-BDDF-1153-00665A214AB0}" dt="2025-03-10T23:45:34.418" v="301" actId="1076"/>
        <pc:sldMkLst>
          <pc:docMk/>
          <pc:sldMk cId="3360297075" sldId="257"/>
        </pc:sldMkLst>
        <pc:spChg chg="mod">
          <ac:chgData name="diya.dipac.2022" userId="S::diya.dipac.2022_live.rhul.ac.uk#ext#@unioxfordnexus.onmicrosoft.com::ba60b450-483a-437d-9bc0-645e78426d8f" providerId="AD" clId="Web-{2F08B9F7-39AE-BDDF-1153-00665A214AB0}" dt="2025-03-10T23:45:31.793" v="300" actId="1076"/>
          <ac:spMkLst>
            <pc:docMk/>
            <pc:sldMk cId="3360297075" sldId="257"/>
            <ac:spMk id="4" creationId="{B48DFC7F-738F-6518-03D6-A5AAD257011B}"/>
          </ac:spMkLst>
        </pc:spChg>
        <pc:spChg chg="mod">
          <ac:chgData name="diya.dipac.2022" userId="S::diya.dipac.2022_live.rhul.ac.uk#ext#@unioxfordnexus.onmicrosoft.com::ba60b450-483a-437d-9bc0-645e78426d8f" providerId="AD" clId="Web-{2F08B9F7-39AE-BDDF-1153-00665A214AB0}" dt="2025-03-10T23:45:28.324" v="299" actId="1076"/>
          <ac:spMkLst>
            <pc:docMk/>
            <pc:sldMk cId="3360297075" sldId="257"/>
            <ac:spMk id="7" creationId="{9C3A9DD9-387F-A125-40E8-D12ED3020213}"/>
          </ac:spMkLst>
        </pc:spChg>
        <pc:spChg chg="mod">
          <ac:chgData name="diya.dipac.2022" userId="S::diya.dipac.2022_live.rhul.ac.uk#ext#@unioxfordnexus.onmicrosoft.com::ba60b450-483a-437d-9bc0-645e78426d8f" providerId="AD" clId="Web-{2F08B9F7-39AE-BDDF-1153-00665A214AB0}" dt="2025-03-10T23:45:34.418" v="301" actId="1076"/>
          <ac:spMkLst>
            <pc:docMk/>
            <pc:sldMk cId="3360297075" sldId="257"/>
            <ac:spMk id="8" creationId="{59DAD89B-59B6-61DC-4A30-81D0043F147E}"/>
          </ac:spMkLst>
        </pc:spChg>
      </pc:sldChg>
      <pc:sldChg chg="modSp">
        <pc:chgData name="diya.dipac.2022" userId="S::diya.dipac.2022_live.rhul.ac.uk#ext#@unioxfordnexus.onmicrosoft.com::ba60b450-483a-437d-9bc0-645e78426d8f" providerId="AD" clId="Web-{2F08B9F7-39AE-BDDF-1153-00665A214AB0}" dt="2025-03-10T23:44:41.386" v="297" actId="20577"/>
        <pc:sldMkLst>
          <pc:docMk/>
          <pc:sldMk cId="2883746090" sldId="258"/>
        </pc:sldMkLst>
        <pc:spChg chg="mod">
          <ac:chgData name="diya.dipac.2022" userId="S::diya.dipac.2022_live.rhul.ac.uk#ext#@unioxfordnexus.onmicrosoft.com::ba60b450-483a-437d-9bc0-645e78426d8f" providerId="AD" clId="Web-{2F08B9F7-39AE-BDDF-1153-00665A214AB0}" dt="2025-03-10T23:44:41.386" v="297" actId="20577"/>
          <ac:spMkLst>
            <pc:docMk/>
            <pc:sldMk cId="2883746090" sldId="258"/>
            <ac:spMk id="4" creationId="{AB544ECB-441D-DBD8-B4B3-17B6239C3DEF}"/>
          </ac:spMkLst>
        </pc:spChg>
        <pc:picChg chg="mod">
          <ac:chgData name="diya.dipac.2022" userId="S::diya.dipac.2022_live.rhul.ac.uk#ext#@unioxfordnexus.onmicrosoft.com::ba60b450-483a-437d-9bc0-645e78426d8f" providerId="AD" clId="Web-{2F08B9F7-39AE-BDDF-1153-00665A214AB0}" dt="2025-03-10T23:43:45.166" v="279" actId="1076"/>
          <ac:picMkLst>
            <pc:docMk/>
            <pc:sldMk cId="2883746090" sldId="258"/>
            <ac:picMk id="10" creationId="{B77DAAD9-2F89-FDEA-694A-B75F57E356F7}"/>
          </ac:picMkLst>
        </pc:picChg>
      </pc:sldChg>
      <pc:sldChg chg="modSp">
        <pc:chgData name="diya.dipac.2022" userId="S::diya.dipac.2022_live.rhul.ac.uk#ext#@unioxfordnexus.onmicrosoft.com::ba60b450-483a-437d-9bc0-645e78426d8f" providerId="AD" clId="Web-{2F08B9F7-39AE-BDDF-1153-00665A214AB0}" dt="2025-03-10T23:57:54.920" v="404" actId="20577"/>
        <pc:sldMkLst>
          <pc:docMk/>
          <pc:sldMk cId="1889250653" sldId="261"/>
        </pc:sldMkLst>
        <pc:spChg chg="mod">
          <ac:chgData name="diya.dipac.2022" userId="S::diya.dipac.2022_live.rhul.ac.uk#ext#@unioxfordnexus.onmicrosoft.com::ba60b450-483a-437d-9bc0-645e78426d8f" providerId="AD" clId="Web-{2F08B9F7-39AE-BDDF-1153-00665A214AB0}" dt="2025-03-10T23:57:54.920" v="404" actId="20577"/>
          <ac:spMkLst>
            <pc:docMk/>
            <pc:sldMk cId="1889250653" sldId="261"/>
            <ac:spMk id="3" creationId="{3503C460-3089-80F5-A1BF-C135D3B2EC0B}"/>
          </ac:spMkLst>
        </pc:spChg>
      </pc:sldChg>
      <pc:sldChg chg="modSp">
        <pc:chgData name="diya.dipac.2022" userId="S::diya.dipac.2022_live.rhul.ac.uk#ext#@unioxfordnexus.onmicrosoft.com::ba60b450-483a-437d-9bc0-645e78426d8f" providerId="AD" clId="Web-{2F08B9F7-39AE-BDDF-1153-00665A214AB0}" dt="2025-03-10T23:45:50.637" v="303" actId="1076"/>
        <pc:sldMkLst>
          <pc:docMk/>
          <pc:sldMk cId="3180966266" sldId="264"/>
        </pc:sldMkLst>
        <pc:spChg chg="mod">
          <ac:chgData name="diya.dipac.2022" userId="S::diya.dipac.2022_live.rhul.ac.uk#ext#@unioxfordnexus.onmicrosoft.com::ba60b450-483a-437d-9bc0-645e78426d8f" providerId="AD" clId="Web-{2F08B9F7-39AE-BDDF-1153-00665A214AB0}" dt="2025-03-10T21:10:33.932" v="8" actId="20577"/>
          <ac:spMkLst>
            <pc:docMk/>
            <pc:sldMk cId="3180966266" sldId="264"/>
            <ac:spMk id="3" creationId="{CF7188C4-8AAA-857F-9072-2520E431EADD}"/>
          </ac:spMkLst>
        </pc:spChg>
        <pc:spChg chg="mod">
          <ac:chgData name="diya.dipac.2022" userId="S::diya.dipac.2022_live.rhul.ac.uk#ext#@unioxfordnexus.onmicrosoft.com::ba60b450-483a-437d-9bc0-645e78426d8f" providerId="AD" clId="Web-{2F08B9F7-39AE-BDDF-1153-00665A214AB0}" dt="2025-03-10T23:45:48.059" v="302" actId="1076"/>
          <ac:spMkLst>
            <pc:docMk/>
            <pc:sldMk cId="3180966266" sldId="264"/>
            <ac:spMk id="5" creationId="{7DEE9ED4-566C-C84D-410F-8375DE74A4F4}"/>
          </ac:spMkLst>
        </pc:spChg>
        <pc:spChg chg="mod">
          <ac:chgData name="diya.dipac.2022" userId="S::diya.dipac.2022_live.rhul.ac.uk#ext#@unioxfordnexus.onmicrosoft.com::ba60b450-483a-437d-9bc0-645e78426d8f" providerId="AD" clId="Web-{2F08B9F7-39AE-BDDF-1153-00665A214AB0}" dt="2025-03-10T23:45:50.637" v="303" actId="1076"/>
          <ac:spMkLst>
            <pc:docMk/>
            <pc:sldMk cId="3180966266" sldId="264"/>
            <ac:spMk id="6" creationId="{2D2A6FC0-C65D-A2E4-2C84-00BBBF608FDE}"/>
          </ac:spMkLst>
        </pc:spChg>
      </pc:sldChg>
      <pc:sldChg chg="addSp delSp modSp">
        <pc:chgData name="diya.dipac.2022" userId="S::diya.dipac.2022_live.rhul.ac.uk#ext#@unioxfordnexus.onmicrosoft.com::ba60b450-483a-437d-9bc0-645e78426d8f" providerId="AD" clId="Web-{2F08B9F7-39AE-BDDF-1153-00665A214AB0}" dt="2025-03-11T00:25:15.084" v="571" actId="1076"/>
        <pc:sldMkLst>
          <pc:docMk/>
          <pc:sldMk cId="2713601973" sldId="265"/>
        </pc:sldMkLst>
        <pc:spChg chg="del mod">
          <ac:chgData name="diya.dipac.2022" userId="S::diya.dipac.2022_live.rhul.ac.uk#ext#@unioxfordnexus.onmicrosoft.com::ba60b450-483a-437d-9bc0-645e78426d8f" providerId="AD" clId="Web-{2F08B9F7-39AE-BDDF-1153-00665A214AB0}" dt="2025-03-11T00:23:02.627" v="553"/>
          <ac:spMkLst>
            <pc:docMk/>
            <pc:sldMk cId="2713601973" sldId="265"/>
            <ac:spMk id="6" creationId="{1A803412-6C4D-C142-9800-60506791FB45}"/>
          </ac:spMkLst>
        </pc:spChg>
        <pc:spChg chg="mod">
          <ac:chgData name="diya.dipac.2022" userId="S::diya.dipac.2022_live.rhul.ac.uk#ext#@unioxfordnexus.onmicrosoft.com::ba60b450-483a-437d-9bc0-645e78426d8f" providerId="AD" clId="Web-{2F08B9F7-39AE-BDDF-1153-00665A214AB0}" dt="2025-03-11T00:24:32.489" v="566" actId="20577"/>
          <ac:spMkLst>
            <pc:docMk/>
            <pc:sldMk cId="2713601973" sldId="265"/>
            <ac:spMk id="8" creationId="{F8E653FB-1654-2F6E-A0D0-2F4AB711A5E5}"/>
          </ac:spMkLst>
        </pc:spChg>
        <pc:spChg chg="add mod">
          <ac:chgData name="diya.dipac.2022" userId="S::diya.dipac.2022_live.rhul.ac.uk#ext#@unioxfordnexus.onmicrosoft.com::ba60b450-483a-437d-9bc0-645e78426d8f" providerId="AD" clId="Web-{2F08B9F7-39AE-BDDF-1153-00665A214AB0}" dt="2025-03-11T00:22:34.439" v="552" actId="14100"/>
          <ac:spMkLst>
            <pc:docMk/>
            <pc:sldMk cId="2713601973" sldId="265"/>
            <ac:spMk id="10" creationId="{F294FC66-07E4-7D6C-8D1D-EEFA48EAA154}"/>
          </ac:spMkLst>
        </pc:spChg>
        <pc:picChg chg="mod">
          <ac:chgData name="diya.dipac.2022" userId="S::diya.dipac.2022_live.rhul.ac.uk#ext#@unioxfordnexus.onmicrosoft.com::ba60b450-483a-437d-9bc0-645e78426d8f" providerId="AD" clId="Web-{2F08B9F7-39AE-BDDF-1153-00665A214AB0}" dt="2025-03-11T00:25:15.084" v="571" actId="1076"/>
          <ac:picMkLst>
            <pc:docMk/>
            <pc:sldMk cId="2713601973" sldId="265"/>
            <ac:picMk id="4" creationId="{761DE058-1BEE-11B8-9B08-F81F43989EAA}"/>
          </ac:picMkLst>
        </pc:picChg>
        <pc:picChg chg="mod">
          <ac:chgData name="diya.dipac.2022" userId="S::diya.dipac.2022_live.rhul.ac.uk#ext#@unioxfordnexus.onmicrosoft.com::ba60b450-483a-437d-9bc0-645e78426d8f" providerId="AD" clId="Web-{2F08B9F7-39AE-BDDF-1153-00665A214AB0}" dt="2025-03-11T00:23:19.237" v="555" actId="1076"/>
          <ac:picMkLst>
            <pc:docMk/>
            <pc:sldMk cId="2713601973" sldId="265"/>
            <ac:picMk id="7" creationId="{73C3F843-2E3B-8F65-C702-2407A0C77E13}"/>
          </ac:picMkLst>
        </pc:picChg>
      </pc:sldChg>
      <pc:sldChg chg="addSp delSp modSp">
        <pc:chgData name="diya.dipac.2022" userId="S::diya.dipac.2022_live.rhul.ac.uk#ext#@unioxfordnexus.onmicrosoft.com::ba60b450-483a-437d-9bc0-645e78426d8f" providerId="AD" clId="Web-{2F08B9F7-39AE-BDDF-1153-00665A214AB0}" dt="2025-03-11T00:38:35.220" v="657" actId="20577"/>
        <pc:sldMkLst>
          <pc:docMk/>
          <pc:sldMk cId="852762759" sldId="266"/>
        </pc:sldMkLst>
        <pc:spChg chg="mod">
          <ac:chgData name="diya.dipac.2022" userId="S::diya.dipac.2022_live.rhul.ac.uk#ext#@unioxfordnexus.onmicrosoft.com::ba60b450-483a-437d-9bc0-645e78426d8f" providerId="AD" clId="Web-{2F08B9F7-39AE-BDDF-1153-00665A214AB0}" dt="2025-03-11T00:38:35.220" v="657" actId="20577"/>
          <ac:spMkLst>
            <pc:docMk/>
            <pc:sldMk cId="852762759" sldId="266"/>
            <ac:spMk id="3" creationId="{855D772A-1C1C-CF6F-1FD4-2909814D4CD3}"/>
          </ac:spMkLst>
        </pc:spChg>
        <pc:spChg chg="add del">
          <ac:chgData name="diya.dipac.2022" userId="S::diya.dipac.2022_live.rhul.ac.uk#ext#@unioxfordnexus.onmicrosoft.com::ba60b450-483a-437d-9bc0-645e78426d8f" providerId="AD" clId="Web-{2F08B9F7-39AE-BDDF-1153-00665A214AB0}" dt="2025-03-11T00:37:53.935" v="649"/>
          <ac:spMkLst>
            <pc:docMk/>
            <pc:sldMk cId="852762759" sldId="266"/>
            <ac:spMk id="10" creationId="{50CD001A-D809-4AB2-5ADC-D8DFB9814F63}"/>
          </ac:spMkLst>
        </pc:spChg>
        <pc:picChg chg="mod">
          <ac:chgData name="diya.dipac.2022" userId="S::diya.dipac.2022_live.rhul.ac.uk#ext#@unioxfordnexus.onmicrosoft.com::ba60b450-483a-437d-9bc0-645e78426d8f" providerId="AD" clId="Web-{2F08B9F7-39AE-BDDF-1153-00665A214AB0}" dt="2025-03-11T00:37:22.903" v="646" actId="1076"/>
          <ac:picMkLst>
            <pc:docMk/>
            <pc:sldMk cId="852762759" sldId="266"/>
            <ac:picMk id="4" creationId="{93976BE7-A207-BBFC-27B8-B7F7246AA276}"/>
          </ac:picMkLst>
        </pc:picChg>
      </pc:sldChg>
      <pc:sldChg chg="modSp">
        <pc:chgData name="diya.dipac.2022" userId="S::diya.dipac.2022_live.rhul.ac.uk#ext#@unioxfordnexus.onmicrosoft.com::ba60b450-483a-437d-9bc0-645e78426d8f" providerId="AD" clId="Web-{2F08B9F7-39AE-BDDF-1153-00665A214AB0}" dt="2025-03-10T23:51:38.583" v="340" actId="1076"/>
        <pc:sldMkLst>
          <pc:docMk/>
          <pc:sldMk cId="392507247" sldId="268"/>
        </pc:sldMkLst>
        <pc:spChg chg="mod">
          <ac:chgData name="diya.dipac.2022" userId="S::diya.dipac.2022_live.rhul.ac.uk#ext#@unioxfordnexus.onmicrosoft.com::ba60b450-483a-437d-9bc0-645e78426d8f" providerId="AD" clId="Web-{2F08B9F7-39AE-BDDF-1153-00665A214AB0}" dt="2025-03-10T23:50:21.909" v="336" actId="20577"/>
          <ac:spMkLst>
            <pc:docMk/>
            <pc:sldMk cId="392507247" sldId="268"/>
            <ac:spMk id="6" creationId="{16E08ECF-7601-6E5F-CF3D-738A06F20C55}"/>
          </ac:spMkLst>
        </pc:spChg>
        <pc:picChg chg="mod">
          <ac:chgData name="diya.dipac.2022" userId="S::diya.dipac.2022_live.rhul.ac.uk#ext#@unioxfordnexus.onmicrosoft.com::ba60b450-483a-437d-9bc0-645e78426d8f" providerId="AD" clId="Web-{2F08B9F7-39AE-BDDF-1153-00665A214AB0}" dt="2025-03-10T23:51:38.583" v="340" actId="1076"/>
          <ac:picMkLst>
            <pc:docMk/>
            <pc:sldMk cId="392507247" sldId="268"/>
            <ac:picMk id="3" creationId="{24B87867-EA15-4AF8-5ABD-E080FCF409E4}"/>
          </ac:picMkLst>
        </pc:picChg>
      </pc:sldChg>
      <pc:sldChg chg="modSp">
        <pc:chgData name="diya.dipac.2022" userId="S::diya.dipac.2022_live.rhul.ac.uk#ext#@unioxfordnexus.onmicrosoft.com::ba60b450-483a-437d-9bc0-645e78426d8f" providerId="AD" clId="Web-{2F08B9F7-39AE-BDDF-1153-00665A214AB0}" dt="2025-03-11T00:05:21.337" v="441" actId="14100"/>
        <pc:sldMkLst>
          <pc:docMk/>
          <pc:sldMk cId="1775911376" sldId="270"/>
        </pc:sldMkLst>
        <pc:spChg chg="mod">
          <ac:chgData name="diya.dipac.2022" userId="S::diya.dipac.2022_live.rhul.ac.uk#ext#@unioxfordnexus.onmicrosoft.com::ba60b450-483a-437d-9bc0-645e78426d8f" providerId="AD" clId="Web-{2F08B9F7-39AE-BDDF-1153-00665A214AB0}" dt="2025-03-11T00:05:21.337" v="441" actId="14100"/>
          <ac:spMkLst>
            <pc:docMk/>
            <pc:sldMk cId="1775911376" sldId="270"/>
            <ac:spMk id="7" creationId="{80C4D58D-23F4-4FF2-0A14-C027AF1816D1}"/>
          </ac:spMkLst>
        </pc:spChg>
        <pc:picChg chg="mod">
          <ac:chgData name="diya.dipac.2022" userId="S::diya.dipac.2022_live.rhul.ac.uk#ext#@unioxfordnexus.onmicrosoft.com::ba60b450-483a-437d-9bc0-645e78426d8f" providerId="AD" clId="Web-{2F08B9F7-39AE-BDDF-1153-00665A214AB0}" dt="2025-03-10T23:59:29.344" v="408" actId="1076"/>
          <ac:picMkLst>
            <pc:docMk/>
            <pc:sldMk cId="1775911376" sldId="270"/>
            <ac:picMk id="3" creationId="{024BD37B-91F6-C950-D46A-FE7DEF74F6BE}"/>
          </ac:picMkLst>
        </pc:picChg>
      </pc:sldChg>
      <pc:sldChg chg="modSp">
        <pc:chgData name="diya.dipac.2022" userId="S::diya.dipac.2022_live.rhul.ac.uk#ext#@unioxfordnexus.onmicrosoft.com::ba60b450-483a-437d-9bc0-645e78426d8f" providerId="AD" clId="Web-{2F08B9F7-39AE-BDDF-1153-00665A214AB0}" dt="2025-03-10T23:41:01.910" v="256" actId="1076"/>
        <pc:sldMkLst>
          <pc:docMk/>
          <pc:sldMk cId="3577358064" sldId="272"/>
        </pc:sldMkLst>
        <pc:spChg chg="mod">
          <ac:chgData name="diya.dipac.2022" userId="S::diya.dipac.2022_live.rhul.ac.uk#ext#@unioxfordnexus.onmicrosoft.com::ba60b450-483a-437d-9bc0-645e78426d8f" providerId="AD" clId="Web-{2F08B9F7-39AE-BDDF-1153-00665A214AB0}" dt="2025-03-10T23:38:20.922" v="189" actId="20577"/>
          <ac:spMkLst>
            <pc:docMk/>
            <pc:sldMk cId="3577358064" sldId="272"/>
            <ac:spMk id="3" creationId="{DC0B7616-5AE4-F254-523D-5AD99898684C}"/>
          </ac:spMkLst>
        </pc:spChg>
        <pc:picChg chg="mod">
          <ac:chgData name="diya.dipac.2022" userId="S::diya.dipac.2022_live.rhul.ac.uk#ext#@unioxfordnexus.onmicrosoft.com::ba60b450-483a-437d-9bc0-645e78426d8f" providerId="AD" clId="Web-{2F08B9F7-39AE-BDDF-1153-00665A214AB0}" dt="2025-03-10T23:41:01.910" v="256" actId="1076"/>
          <ac:picMkLst>
            <pc:docMk/>
            <pc:sldMk cId="3577358064" sldId="272"/>
            <ac:picMk id="6" creationId="{07C39B49-F274-CFDB-35C4-F562CCAF2EC5}"/>
          </ac:picMkLst>
        </pc:picChg>
      </pc:sldChg>
      <pc:sldChg chg="modSp">
        <pc:chgData name="diya.dipac.2022" userId="S::diya.dipac.2022_live.rhul.ac.uk#ext#@unioxfordnexus.onmicrosoft.com::ba60b450-483a-437d-9bc0-645e78426d8f" providerId="AD" clId="Web-{2F08B9F7-39AE-BDDF-1153-00665A214AB0}" dt="2025-03-10T23:55:58.105" v="395" actId="20577"/>
        <pc:sldMkLst>
          <pc:docMk/>
          <pc:sldMk cId="713801100" sldId="273"/>
        </pc:sldMkLst>
        <pc:spChg chg="mod">
          <ac:chgData name="diya.dipac.2022" userId="S::diya.dipac.2022_live.rhul.ac.uk#ext#@unioxfordnexus.onmicrosoft.com::ba60b450-483a-437d-9bc0-645e78426d8f" providerId="AD" clId="Web-{2F08B9F7-39AE-BDDF-1153-00665A214AB0}" dt="2025-03-10T23:55:58.105" v="395" actId="20577"/>
          <ac:spMkLst>
            <pc:docMk/>
            <pc:sldMk cId="713801100" sldId="273"/>
            <ac:spMk id="3" creationId="{A369AACB-0AB5-3EFC-0A82-D149263A9A73}"/>
          </ac:spMkLst>
        </pc:spChg>
        <pc:spChg chg="mod">
          <ac:chgData name="diya.dipac.2022" userId="S::diya.dipac.2022_live.rhul.ac.uk#ext#@unioxfordnexus.onmicrosoft.com::ba60b450-483a-437d-9bc0-645e78426d8f" providerId="AD" clId="Web-{2F08B9F7-39AE-BDDF-1153-00665A214AB0}" dt="2025-03-10T23:54:00.602" v="376" actId="1076"/>
          <ac:spMkLst>
            <pc:docMk/>
            <pc:sldMk cId="713801100" sldId="273"/>
            <ac:spMk id="6" creationId="{2CA070BB-0856-E973-65EC-BFC10CD2279E}"/>
          </ac:spMkLst>
        </pc:spChg>
        <pc:picChg chg="mod ord">
          <ac:chgData name="diya.dipac.2022" userId="S::diya.dipac.2022_live.rhul.ac.uk#ext#@unioxfordnexus.onmicrosoft.com::ba60b450-483a-437d-9bc0-645e78426d8f" providerId="AD" clId="Web-{2F08B9F7-39AE-BDDF-1153-00665A214AB0}" dt="2025-03-10T23:55:20.104" v="391"/>
          <ac:picMkLst>
            <pc:docMk/>
            <pc:sldMk cId="713801100" sldId="273"/>
            <ac:picMk id="7" creationId="{120CFCD8-76DA-6F56-35D5-AB8C7E29C239}"/>
          </ac:picMkLst>
        </pc:picChg>
      </pc:sldChg>
      <pc:sldChg chg="modSp add del">
        <pc:chgData name="diya.dipac.2022" userId="S::diya.dipac.2022_live.rhul.ac.uk#ext#@unioxfordnexus.onmicrosoft.com::ba60b450-483a-437d-9bc0-645e78426d8f" providerId="AD" clId="Web-{2F08B9F7-39AE-BDDF-1153-00665A214AB0}" dt="2025-03-11T00:17:09.650" v="513"/>
        <pc:sldMkLst>
          <pc:docMk/>
          <pc:sldMk cId="1742133479" sldId="274"/>
        </pc:sldMkLst>
        <pc:spChg chg="mod">
          <ac:chgData name="diya.dipac.2022" userId="S::diya.dipac.2022_live.rhul.ac.uk#ext#@unioxfordnexus.onmicrosoft.com::ba60b450-483a-437d-9bc0-645e78426d8f" providerId="AD" clId="Web-{2F08B9F7-39AE-BDDF-1153-00665A214AB0}" dt="2025-03-11T00:14:08.615" v="489" actId="1076"/>
          <ac:spMkLst>
            <pc:docMk/>
            <pc:sldMk cId="1742133479" sldId="274"/>
            <ac:spMk id="4" creationId="{B5482698-99EC-EAF0-BFE8-AB5405631CE1}"/>
          </ac:spMkLst>
        </pc:spChg>
        <pc:spChg chg="mod">
          <ac:chgData name="diya.dipac.2022" userId="S::diya.dipac.2022_live.rhul.ac.uk#ext#@unioxfordnexus.onmicrosoft.com::ba60b450-483a-437d-9bc0-645e78426d8f" providerId="AD" clId="Web-{2F08B9F7-39AE-BDDF-1153-00665A214AB0}" dt="2025-03-11T00:14:09.271" v="490" actId="1076"/>
          <ac:spMkLst>
            <pc:docMk/>
            <pc:sldMk cId="1742133479" sldId="274"/>
            <ac:spMk id="39" creationId="{27F0E77E-C473-ADDB-CCA1-18DDC88D86CA}"/>
          </ac:spMkLst>
        </pc:spChg>
        <pc:picChg chg="mod">
          <ac:chgData name="diya.dipac.2022" userId="S::diya.dipac.2022_live.rhul.ac.uk#ext#@unioxfordnexus.onmicrosoft.com::ba60b450-483a-437d-9bc0-645e78426d8f" providerId="AD" clId="Web-{2F08B9F7-39AE-BDDF-1153-00665A214AB0}" dt="2025-03-11T00:14:11.881" v="491" actId="1076"/>
          <ac:picMkLst>
            <pc:docMk/>
            <pc:sldMk cId="1742133479" sldId="274"/>
            <ac:picMk id="5" creationId="{9E0D1BC1-E155-7E50-D2FC-05CDE8C0F531}"/>
          </ac:picMkLst>
        </pc:picChg>
        <pc:picChg chg="mod">
          <ac:chgData name="diya.dipac.2022" userId="S::diya.dipac.2022_live.rhul.ac.uk#ext#@unioxfordnexus.onmicrosoft.com::ba60b450-483a-437d-9bc0-645e78426d8f" providerId="AD" clId="Web-{2F08B9F7-39AE-BDDF-1153-00665A214AB0}" dt="2025-03-11T00:13:13.817" v="476" actId="14100"/>
          <ac:picMkLst>
            <pc:docMk/>
            <pc:sldMk cId="1742133479" sldId="274"/>
            <ac:picMk id="13" creationId="{21946B12-4123-52AF-B9EF-8348D9717A5A}"/>
          </ac:picMkLst>
        </pc:picChg>
        <pc:cxnChg chg="mod">
          <ac:chgData name="diya.dipac.2022" userId="S::diya.dipac.2022_live.rhul.ac.uk#ext#@unioxfordnexus.onmicrosoft.com::ba60b450-483a-437d-9bc0-645e78426d8f" providerId="AD" clId="Web-{2F08B9F7-39AE-BDDF-1153-00665A214AB0}" dt="2025-03-11T00:12:59.551" v="471" actId="1076"/>
          <ac:cxnSpMkLst>
            <pc:docMk/>
            <pc:sldMk cId="1742133479" sldId="274"/>
            <ac:cxnSpMk id="34" creationId="{DD09E39E-7C93-3C19-6FF9-44A37C0AA03C}"/>
          </ac:cxnSpMkLst>
        </pc:cxnChg>
      </pc:sldChg>
      <pc:sldChg chg="modSp">
        <pc:chgData name="diya.dipac.2022" userId="S::diya.dipac.2022_live.rhul.ac.uk#ext#@unioxfordnexus.onmicrosoft.com::ba60b450-483a-437d-9bc0-645e78426d8f" providerId="AD" clId="Web-{2F08B9F7-39AE-BDDF-1153-00665A214AB0}" dt="2025-03-11T00:14:19.428" v="499" actId="20577"/>
        <pc:sldMkLst>
          <pc:docMk/>
          <pc:sldMk cId="735398102" sldId="275"/>
        </pc:sldMkLst>
        <pc:spChg chg="mod">
          <ac:chgData name="diya.dipac.2022" userId="S::diya.dipac.2022_live.rhul.ac.uk#ext#@unioxfordnexus.onmicrosoft.com::ba60b450-483a-437d-9bc0-645e78426d8f" providerId="AD" clId="Web-{2F08B9F7-39AE-BDDF-1153-00665A214AB0}" dt="2025-03-11T00:14:19.428" v="499" actId="20577"/>
          <ac:spMkLst>
            <pc:docMk/>
            <pc:sldMk cId="735398102" sldId="275"/>
            <ac:spMk id="3" creationId="{D237A414-8CB2-C855-1DE1-27A7E3199C68}"/>
          </ac:spMkLst>
        </pc:spChg>
      </pc:sldChg>
      <pc:sldChg chg="addSp delSp modSp">
        <pc:chgData name="diya.dipac.2022" userId="S::diya.dipac.2022_live.rhul.ac.uk#ext#@unioxfordnexus.onmicrosoft.com::ba60b450-483a-437d-9bc0-645e78426d8f" providerId="AD" clId="Web-{2F08B9F7-39AE-BDDF-1153-00665A214AB0}" dt="2025-03-10T23:32:41.023" v="117" actId="20577"/>
        <pc:sldMkLst>
          <pc:docMk/>
          <pc:sldMk cId="3433156510" sldId="277"/>
        </pc:sldMkLst>
        <pc:spChg chg="mod">
          <ac:chgData name="diya.dipac.2022" userId="S::diya.dipac.2022_live.rhul.ac.uk#ext#@unioxfordnexus.onmicrosoft.com::ba60b450-483a-437d-9bc0-645e78426d8f" providerId="AD" clId="Web-{2F08B9F7-39AE-BDDF-1153-00665A214AB0}" dt="2025-03-10T23:32:41.023" v="117" actId="20577"/>
          <ac:spMkLst>
            <pc:docMk/>
            <pc:sldMk cId="3433156510" sldId="277"/>
            <ac:spMk id="3" creationId="{7B6A0304-F4B4-7834-5F42-BE053E364FE7}"/>
          </ac:spMkLst>
        </pc:spChg>
        <pc:spChg chg="add mod">
          <ac:chgData name="diya.dipac.2022" userId="S::diya.dipac.2022_live.rhul.ac.uk#ext#@unioxfordnexus.onmicrosoft.com::ba60b450-483a-437d-9bc0-645e78426d8f" providerId="AD" clId="Web-{2F08B9F7-39AE-BDDF-1153-00665A214AB0}" dt="2025-03-10T23:27:30.921" v="112" actId="14100"/>
          <ac:spMkLst>
            <pc:docMk/>
            <pc:sldMk cId="3433156510" sldId="277"/>
            <ac:spMk id="9" creationId="{3CED17FF-D5BE-F8B1-CA23-870CBDE47CEE}"/>
          </ac:spMkLst>
        </pc:spChg>
        <pc:picChg chg="add mod modCrop">
          <ac:chgData name="diya.dipac.2022" userId="S::diya.dipac.2022_live.rhul.ac.uk#ext#@unioxfordnexus.onmicrosoft.com::ba60b450-483a-437d-9bc0-645e78426d8f" providerId="AD" clId="Web-{2F08B9F7-39AE-BDDF-1153-00665A214AB0}" dt="2025-03-10T23:26:57.639" v="104" actId="1076"/>
          <ac:picMkLst>
            <pc:docMk/>
            <pc:sldMk cId="3433156510" sldId="277"/>
            <ac:picMk id="6" creationId="{AEBEC43A-BAF2-347B-F816-BD7568E5DDF9}"/>
          </ac:picMkLst>
        </pc:picChg>
        <pc:picChg chg="del mod">
          <ac:chgData name="diya.dipac.2022" userId="S::diya.dipac.2022_live.rhul.ac.uk#ext#@unioxfordnexus.onmicrosoft.com::ba60b450-483a-437d-9bc0-645e78426d8f" providerId="AD" clId="Web-{2F08B9F7-39AE-BDDF-1153-00665A214AB0}" dt="2025-03-10T23:25:33.949" v="92"/>
          <ac:picMkLst>
            <pc:docMk/>
            <pc:sldMk cId="3433156510" sldId="277"/>
            <ac:picMk id="7" creationId="{A1811CEC-09E9-BF05-594A-F6D78085C3BF}"/>
          </ac:picMkLst>
        </pc:picChg>
      </pc:sldChg>
      <pc:sldChg chg="modSp">
        <pc:chgData name="diya.dipac.2022" userId="S::diya.dipac.2022_live.rhul.ac.uk#ext#@unioxfordnexus.onmicrosoft.com::ba60b450-483a-437d-9bc0-645e78426d8f" providerId="AD" clId="Web-{2F08B9F7-39AE-BDDF-1153-00665A214AB0}" dt="2025-03-11T00:32:29.709" v="636" actId="14100"/>
        <pc:sldMkLst>
          <pc:docMk/>
          <pc:sldMk cId="3005610720" sldId="281"/>
        </pc:sldMkLst>
        <pc:spChg chg="mod">
          <ac:chgData name="diya.dipac.2022" userId="S::diya.dipac.2022_live.rhul.ac.uk#ext#@unioxfordnexus.onmicrosoft.com::ba60b450-483a-437d-9bc0-645e78426d8f" providerId="AD" clId="Web-{2F08B9F7-39AE-BDDF-1153-00665A214AB0}" dt="2025-03-11T00:32:29.709" v="636" actId="14100"/>
          <ac:spMkLst>
            <pc:docMk/>
            <pc:sldMk cId="3005610720" sldId="281"/>
            <ac:spMk id="3" creationId="{4798A075-B221-AF94-FA96-3E1B641B6213}"/>
          </ac:spMkLst>
        </pc:spChg>
      </pc:sldChg>
      <pc:sldChg chg="modSp">
        <pc:chgData name="diya.dipac.2022" userId="S::diya.dipac.2022_live.rhul.ac.uk#ext#@unioxfordnexus.onmicrosoft.com::ba60b450-483a-437d-9bc0-645e78426d8f" providerId="AD" clId="Web-{2F08B9F7-39AE-BDDF-1153-00665A214AB0}" dt="2025-03-11T00:07:39.028" v="445" actId="1076"/>
        <pc:sldMkLst>
          <pc:docMk/>
          <pc:sldMk cId="3949594529" sldId="282"/>
        </pc:sldMkLst>
        <pc:picChg chg="mod">
          <ac:chgData name="diya.dipac.2022" userId="S::diya.dipac.2022_live.rhul.ac.uk#ext#@unioxfordnexus.onmicrosoft.com::ba60b450-483a-437d-9bc0-645e78426d8f" providerId="AD" clId="Web-{2F08B9F7-39AE-BDDF-1153-00665A214AB0}" dt="2025-03-11T00:07:39.028" v="445" actId="1076"/>
          <ac:picMkLst>
            <pc:docMk/>
            <pc:sldMk cId="3949594529" sldId="282"/>
            <ac:picMk id="7" creationId="{AA0FC787-EC05-D844-C5DD-428BE1CBF2C8}"/>
          </ac:picMkLst>
        </pc:picChg>
      </pc:sldChg>
      <pc:sldChg chg="addSp delSp modSp">
        <pc:chgData name="diya.dipac.2022" userId="S::diya.dipac.2022_live.rhul.ac.uk#ext#@unioxfordnexus.onmicrosoft.com::ba60b450-483a-437d-9bc0-645e78426d8f" providerId="AD" clId="Web-{2F08B9F7-39AE-BDDF-1153-00665A214AB0}" dt="2025-03-11T00:04:39.695" v="437"/>
        <pc:sldMkLst>
          <pc:docMk/>
          <pc:sldMk cId="2337603273" sldId="285"/>
        </pc:sldMkLst>
        <pc:spChg chg="mod">
          <ac:chgData name="diya.dipac.2022" userId="S::diya.dipac.2022_live.rhul.ac.uk#ext#@unioxfordnexus.onmicrosoft.com::ba60b450-483a-437d-9bc0-645e78426d8f" providerId="AD" clId="Web-{2F08B9F7-39AE-BDDF-1153-00665A214AB0}" dt="2025-03-11T00:03:34.287" v="433" actId="14100"/>
          <ac:spMkLst>
            <pc:docMk/>
            <pc:sldMk cId="2337603273" sldId="285"/>
            <ac:spMk id="5" creationId="{74A98452-BC25-EC12-4154-67ABF9FF3DF0}"/>
          </ac:spMkLst>
        </pc:spChg>
        <pc:spChg chg="add del ord">
          <ac:chgData name="diya.dipac.2022" userId="S::diya.dipac.2022_live.rhul.ac.uk#ext#@unioxfordnexus.onmicrosoft.com::ba60b450-483a-437d-9bc0-645e78426d8f" providerId="AD" clId="Web-{2F08B9F7-39AE-BDDF-1153-00665A214AB0}" dt="2025-03-11T00:04:39.695" v="437"/>
          <ac:spMkLst>
            <pc:docMk/>
            <pc:sldMk cId="2337603273" sldId="285"/>
            <ac:spMk id="7" creationId="{A48CB297-E8A7-3314-ECDE-0CB5BBD3FE19}"/>
          </ac:spMkLst>
        </pc:spChg>
        <pc:picChg chg="mod">
          <ac:chgData name="diya.dipac.2022" userId="S::diya.dipac.2022_live.rhul.ac.uk#ext#@unioxfordnexus.onmicrosoft.com::ba60b450-483a-437d-9bc0-645e78426d8f" providerId="AD" clId="Web-{2F08B9F7-39AE-BDDF-1153-00665A214AB0}" dt="2025-03-11T00:02:27.223" v="428" actId="1076"/>
          <ac:picMkLst>
            <pc:docMk/>
            <pc:sldMk cId="2337603273" sldId="285"/>
            <ac:picMk id="4" creationId="{9DCC1538-AD45-0525-7889-5350E65CBE05}"/>
          </ac:picMkLst>
        </pc:picChg>
      </pc:sldChg>
      <pc:sldChg chg="modSp">
        <pc:chgData name="diya.dipac.2022" userId="S::diya.dipac.2022_live.rhul.ac.uk#ext#@unioxfordnexus.onmicrosoft.com::ba60b450-483a-437d-9bc0-645e78426d8f" providerId="AD" clId="Web-{2F08B9F7-39AE-BDDF-1153-00665A214AB0}" dt="2025-03-10T23:46:13.747" v="307" actId="1076"/>
        <pc:sldMkLst>
          <pc:docMk/>
          <pc:sldMk cId="2522902829" sldId="287"/>
        </pc:sldMkLst>
        <pc:spChg chg="mod">
          <ac:chgData name="diya.dipac.2022" userId="S::diya.dipac.2022_live.rhul.ac.uk#ext#@unioxfordnexus.onmicrosoft.com::ba60b450-483a-437d-9bc0-645e78426d8f" providerId="AD" clId="Web-{2F08B9F7-39AE-BDDF-1153-00665A214AB0}" dt="2025-03-10T23:46:05.356" v="304" actId="1076"/>
          <ac:spMkLst>
            <pc:docMk/>
            <pc:sldMk cId="2522902829" sldId="287"/>
            <ac:spMk id="6" creationId="{F8338284-2E25-113B-FB91-B783866D1239}"/>
          </ac:spMkLst>
        </pc:spChg>
        <pc:spChg chg="mod">
          <ac:chgData name="diya.dipac.2022" userId="S::diya.dipac.2022_live.rhul.ac.uk#ext#@unioxfordnexus.onmicrosoft.com::ba60b450-483a-437d-9bc0-645e78426d8f" providerId="AD" clId="Web-{2F08B9F7-39AE-BDDF-1153-00665A214AB0}" dt="2025-03-10T23:46:07.888" v="305" actId="1076"/>
          <ac:spMkLst>
            <pc:docMk/>
            <pc:sldMk cId="2522902829" sldId="287"/>
            <ac:spMk id="8" creationId="{D8635D18-0448-0AD7-BD23-800AAA346CE7}"/>
          </ac:spMkLst>
        </pc:spChg>
        <pc:spChg chg="mod">
          <ac:chgData name="diya.dipac.2022" userId="S::diya.dipac.2022_live.rhul.ac.uk#ext#@unioxfordnexus.onmicrosoft.com::ba60b450-483a-437d-9bc0-645e78426d8f" providerId="AD" clId="Web-{2F08B9F7-39AE-BDDF-1153-00665A214AB0}" dt="2025-03-10T23:46:10.638" v="306" actId="1076"/>
          <ac:spMkLst>
            <pc:docMk/>
            <pc:sldMk cId="2522902829" sldId="287"/>
            <ac:spMk id="12" creationId="{7E51A057-2561-A2D1-904C-D869374B7822}"/>
          </ac:spMkLst>
        </pc:spChg>
        <pc:spChg chg="mod">
          <ac:chgData name="diya.dipac.2022" userId="S::diya.dipac.2022_live.rhul.ac.uk#ext#@unioxfordnexus.onmicrosoft.com::ba60b450-483a-437d-9bc0-645e78426d8f" providerId="AD" clId="Web-{2F08B9F7-39AE-BDDF-1153-00665A214AB0}" dt="2025-03-10T23:46:13.747" v="307" actId="1076"/>
          <ac:spMkLst>
            <pc:docMk/>
            <pc:sldMk cId="2522902829" sldId="287"/>
            <ac:spMk id="14" creationId="{BD8D47A6-F299-07AC-EE79-BF20C8197002}"/>
          </ac:spMkLst>
        </pc:spChg>
      </pc:sldChg>
      <pc:sldChg chg="modSp">
        <pc:chgData name="diya.dipac.2022" userId="S::diya.dipac.2022_live.rhul.ac.uk#ext#@unioxfordnexus.onmicrosoft.com::ba60b450-483a-437d-9bc0-645e78426d8f" providerId="AD" clId="Web-{2F08B9F7-39AE-BDDF-1153-00665A214AB0}" dt="2025-03-11T00:42:16.882" v="677" actId="20577"/>
        <pc:sldMkLst>
          <pc:docMk/>
          <pc:sldMk cId="2267537026" sldId="296"/>
        </pc:sldMkLst>
        <pc:spChg chg="mod">
          <ac:chgData name="diya.dipac.2022" userId="S::diya.dipac.2022_live.rhul.ac.uk#ext#@unioxfordnexus.onmicrosoft.com::ba60b450-483a-437d-9bc0-645e78426d8f" providerId="AD" clId="Web-{2F08B9F7-39AE-BDDF-1153-00665A214AB0}" dt="2025-03-11T00:42:16.882" v="677" actId="20577"/>
          <ac:spMkLst>
            <pc:docMk/>
            <pc:sldMk cId="2267537026" sldId="296"/>
            <ac:spMk id="3" creationId="{C6758BA9-7CF5-21D4-E92E-0309FEDEFF09}"/>
          </ac:spMkLst>
        </pc:spChg>
      </pc:sldChg>
      <pc:sldChg chg="modSp">
        <pc:chgData name="diya.dipac.2022" userId="S::diya.dipac.2022_live.rhul.ac.uk#ext#@unioxfordnexus.onmicrosoft.com::ba60b450-483a-437d-9bc0-645e78426d8f" providerId="AD" clId="Web-{2F08B9F7-39AE-BDDF-1153-00665A214AB0}" dt="2025-03-11T00:08:33.310" v="447" actId="1076"/>
        <pc:sldMkLst>
          <pc:docMk/>
          <pc:sldMk cId="418255593" sldId="297"/>
        </pc:sldMkLst>
        <pc:picChg chg="mod">
          <ac:chgData name="diya.dipac.2022" userId="S::diya.dipac.2022_live.rhul.ac.uk#ext#@unioxfordnexus.onmicrosoft.com::ba60b450-483a-437d-9bc0-645e78426d8f" providerId="AD" clId="Web-{2F08B9F7-39AE-BDDF-1153-00665A214AB0}" dt="2025-03-11T00:08:33.310" v="447" actId="1076"/>
          <ac:picMkLst>
            <pc:docMk/>
            <pc:sldMk cId="418255593" sldId="297"/>
            <ac:picMk id="9" creationId="{2B3A195D-E184-6FA2-03B6-1B7F9C85FC3E}"/>
          </ac:picMkLst>
        </pc:picChg>
      </pc:sldChg>
      <pc:sldChg chg="modSp">
        <pc:chgData name="diya.dipac.2022" userId="S::diya.dipac.2022_live.rhul.ac.uk#ext#@unioxfordnexus.onmicrosoft.com::ba60b450-483a-437d-9bc0-645e78426d8f" providerId="AD" clId="Web-{2F08B9F7-39AE-BDDF-1153-00665A214AB0}" dt="2025-03-10T23:27:04.983" v="105" actId="1076"/>
        <pc:sldMkLst>
          <pc:docMk/>
          <pc:sldMk cId="387581978" sldId="300"/>
        </pc:sldMkLst>
        <pc:spChg chg="mod">
          <ac:chgData name="diya.dipac.2022" userId="S::diya.dipac.2022_live.rhul.ac.uk#ext#@unioxfordnexus.onmicrosoft.com::ba60b450-483a-437d-9bc0-645e78426d8f" providerId="AD" clId="Web-{2F08B9F7-39AE-BDDF-1153-00665A214AB0}" dt="2025-03-10T21:11:22.231" v="13" actId="14100"/>
          <ac:spMkLst>
            <pc:docMk/>
            <pc:sldMk cId="387581978" sldId="300"/>
            <ac:spMk id="3" creationId="{7713F855-B24B-8E9B-89C0-6823DA3CECEE}"/>
          </ac:spMkLst>
        </pc:spChg>
        <pc:spChg chg="mod">
          <ac:chgData name="diya.dipac.2022" userId="S::diya.dipac.2022_live.rhul.ac.uk#ext#@unioxfordnexus.onmicrosoft.com::ba60b450-483a-437d-9bc0-645e78426d8f" providerId="AD" clId="Web-{2F08B9F7-39AE-BDDF-1153-00665A214AB0}" dt="2025-03-10T23:27:04.983" v="105" actId="1076"/>
          <ac:spMkLst>
            <pc:docMk/>
            <pc:sldMk cId="387581978" sldId="300"/>
            <ac:spMk id="5" creationId="{65C1C438-44E8-B796-439D-02B03045C410}"/>
          </ac:spMkLst>
        </pc:spChg>
        <pc:picChg chg="mod">
          <ac:chgData name="diya.dipac.2022" userId="S::diya.dipac.2022_live.rhul.ac.uk#ext#@unioxfordnexus.onmicrosoft.com::ba60b450-483a-437d-9bc0-645e78426d8f" providerId="AD" clId="Web-{2F08B9F7-39AE-BDDF-1153-00665A214AB0}" dt="2025-03-10T21:12:14.561" v="18" actId="1076"/>
          <ac:picMkLst>
            <pc:docMk/>
            <pc:sldMk cId="387581978" sldId="300"/>
            <ac:picMk id="4" creationId="{39C2958F-0C58-4F62-689C-CA6CB5F1EB2F}"/>
          </ac:picMkLst>
        </pc:picChg>
        <pc:picChg chg="mod">
          <ac:chgData name="diya.dipac.2022" userId="S::diya.dipac.2022_live.rhul.ac.uk#ext#@unioxfordnexus.onmicrosoft.com::ba60b450-483a-437d-9bc0-645e78426d8f" providerId="AD" clId="Web-{2F08B9F7-39AE-BDDF-1153-00665A214AB0}" dt="2025-03-10T21:12:24.436" v="21" actId="14100"/>
          <ac:picMkLst>
            <pc:docMk/>
            <pc:sldMk cId="387581978" sldId="300"/>
            <ac:picMk id="6" creationId="{6105EF81-D13B-3F76-A171-81F4FEE681F8}"/>
          </ac:picMkLst>
        </pc:picChg>
      </pc:sldChg>
      <pc:sldChg chg="modSp">
        <pc:chgData name="diya.dipac.2022" userId="S::diya.dipac.2022_live.rhul.ac.uk#ext#@unioxfordnexus.onmicrosoft.com::ba60b450-483a-437d-9bc0-645e78426d8f" providerId="AD" clId="Web-{2F08B9F7-39AE-BDDF-1153-00665A214AB0}" dt="2025-03-10T21:12:54.953" v="23" actId="20577"/>
        <pc:sldMkLst>
          <pc:docMk/>
          <pc:sldMk cId="3563155900" sldId="302"/>
        </pc:sldMkLst>
        <pc:spChg chg="mod">
          <ac:chgData name="diya.dipac.2022" userId="S::diya.dipac.2022_live.rhul.ac.uk#ext#@unioxfordnexus.onmicrosoft.com::ba60b450-483a-437d-9bc0-645e78426d8f" providerId="AD" clId="Web-{2F08B9F7-39AE-BDDF-1153-00665A214AB0}" dt="2025-03-10T21:12:54.953" v="23" actId="20577"/>
          <ac:spMkLst>
            <pc:docMk/>
            <pc:sldMk cId="3563155900" sldId="302"/>
            <ac:spMk id="3" creationId="{749B5DCD-A12A-997F-D860-AFD2827B2C65}"/>
          </ac:spMkLst>
        </pc:spChg>
      </pc:sldChg>
      <pc:sldChg chg="modSp">
        <pc:chgData name="diya.dipac.2022" userId="S::diya.dipac.2022_live.rhul.ac.uk#ext#@unioxfordnexus.onmicrosoft.com::ba60b450-483a-437d-9bc0-645e78426d8f" providerId="AD" clId="Web-{2F08B9F7-39AE-BDDF-1153-00665A214AB0}" dt="2025-03-10T23:49:20.970" v="331" actId="1076"/>
        <pc:sldMkLst>
          <pc:docMk/>
          <pc:sldMk cId="2485265806" sldId="307"/>
        </pc:sldMkLst>
        <pc:spChg chg="mod">
          <ac:chgData name="diya.dipac.2022" userId="S::diya.dipac.2022_live.rhul.ac.uk#ext#@unioxfordnexus.onmicrosoft.com::ba60b450-483a-437d-9bc0-645e78426d8f" providerId="AD" clId="Web-{2F08B9F7-39AE-BDDF-1153-00665A214AB0}" dt="2025-03-10T23:48:22.469" v="328" actId="20577"/>
          <ac:spMkLst>
            <pc:docMk/>
            <pc:sldMk cId="2485265806" sldId="307"/>
            <ac:spMk id="9" creationId="{87EB65AE-3FA0-5E19-F55F-4101481E5A92}"/>
          </ac:spMkLst>
        </pc:spChg>
        <pc:spChg chg="mod">
          <ac:chgData name="diya.dipac.2022" userId="S::diya.dipac.2022_live.rhul.ac.uk#ext#@unioxfordnexus.onmicrosoft.com::ba60b450-483a-437d-9bc0-645e78426d8f" providerId="AD" clId="Web-{2F08B9F7-39AE-BDDF-1153-00665A214AB0}" dt="2025-03-10T23:49:02.861" v="329" actId="1076"/>
          <ac:spMkLst>
            <pc:docMk/>
            <pc:sldMk cId="2485265806" sldId="307"/>
            <ac:spMk id="13" creationId="{209DBE46-D12A-A886-F16F-E0177F5EC118}"/>
          </ac:spMkLst>
        </pc:spChg>
        <pc:picChg chg="mod">
          <ac:chgData name="diya.dipac.2022" userId="S::diya.dipac.2022_live.rhul.ac.uk#ext#@unioxfordnexus.onmicrosoft.com::ba60b450-483a-437d-9bc0-645e78426d8f" providerId="AD" clId="Web-{2F08B9F7-39AE-BDDF-1153-00665A214AB0}" dt="2025-03-10T23:49:20.970" v="331" actId="1076"/>
          <ac:picMkLst>
            <pc:docMk/>
            <pc:sldMk cId="2485265806" sldId="307"/>
            <ac:picMk id="7" creationId="{573540D4-A5FF-D302-2564-93C5B1AE0F41}"/>
          </ac:picMkLst>
        </pc:picChg>
      </pc:sldChg>
      <pc:sldChg chg="modSp">
        <pc:chgData name="diya.dipac.2022" userId="S::diya.dipac.2022_live.rhul.ac.uk#ext#@unioxfordnexus.onmicrosoft.com::ba60b450-483a-437d-9bc0-645e78426d8f" providerId="AD" clId="Web-{2F08B9F7-39AE-BDDF-1153-00665A214AB0}" dt="2025-03-11T00:27:13.399" v="582" actId="20577"/>
        <pc:sldMkLst>
          <pc:docMk/>
          <pc:sldMk cId="3146078124" sldId="309"/>
        </pc:sldMkLst>
        <pc:spChg chg="mod">
          <ac:chgData name="diya.dipac.2022" userId="S::diya.dipac.2022_live.rhul.ac.uk#ext#@unioxfordnexus.onmicrosoft.com::ba60b450-483a-437d-9bc0-645e78426d8f" providerId="AD" clId="Web-{2F08B9F7-39AE-BDDF-1153-00665A214AB0}" dt="2025-03-11T00:27:13.399" v="582" actId="20577"/>
          <ac:spMkLst>
            <pc:docMk/>
            <pc:sldMk cId="3146078124" sldId="309"/>
            <ac:spMk id="3" creationId="{B180105D-01A0-A221-497A-297F00115D8B}"/>
          </ac:spMkLst>
        </pc:spChg>
      </pc:sldChg>
      <pc:sldChg chg="modSp">
        <pc:chgData name="diya.dipac.2022" userId="S::diya.dipac.2022_live.rhul.ac.uk#ext#@unioxfordnexus.onmicrosoft.com::ba60b450-483a-437d-9bc0-645e78426d8f" providerId="AD" clId="Web-{2F08B9F7-39AE-BDDF-1153-00665A214AB0}" dt="2025-03-11T00:19:28.607" v="523" actId="1076"/>
        <pc:sldMkLst>
          <pc:docMk/>
          <pc:sldMk cId="2062226013" sldId="310"/>
        </pc:sldMkLst>
        <pc:graphicFrameChg chg="mod">
          <ac:chgData name="diya.dipac.2022" userId="S::diya.dipac.2022_live.rhul.ac.uk#ext#@unioxfordnexus.onmicrosoft.com::ba60b450-483a-437d-9bc0-645e78426d8f" providerId="AD" clId="Web-{2F08B9F7-39AE-BDDF-1153-00665A214AB0}" dt="2025-03-11T00:18:41.824" v="519" actId="1076"/>
          <ac:graphicFrameMkLst>
            <pc:docMk/>
            <pc:sldMk cId="2062226013" sldId="310"/>
            <ac:graphicFrameMk id="7" creationId="{343354CC-AFFB-CC2A-18E2-2047746ECCD9}"/>
          </ac:graphicFrameMkLst>
        </pc:graphicFrameChg>
        <pc:graphicFrameChg chg="mod">
          <ac:chgData name="diya.dipac.2022" userId="S::diya.dipac.2022_live.rhul.ac.uk#ext#@unioxfordnexus.onmicrosoft.com::ba60b450-483a-437d-9bc0-645e78426d8f" providerId="AD" clId="Web-{2F08B9F7-39AE-BDDF-1153-00665A214AB0}" dt="2025-03-11T00:19:28.607" v="523" actId="1076"/>
          <ac:graphicFrameMkLst>
            <pc:docMk/>
            <pc:sldMk cId="2062226013" sldId="310"/>
            <ac:graphicFrameMk id="9" creationId="{5D73B1F7-FA52-3D32-8105-E9EAA0A578F4}"/>
          </ac:graphicFrameMkLst>
        </pc:graphicFrameChg>
        <pc:picChg chg="mod">
          <ac:chgData name="diya.dipac.2022" userId="S::diya.dipac.2022_live.rhul.ac.uk#ext#@unioxfordnexus.onmicrosoft.com::ba60b450-483a-437d-9bc0-645e78426d8f" providerId="AD" clId="Web-{2F08B9F7-39AE-BDDF-1153-00665A214AB0}" dt="2025-03-11T00:19:13.997" v="522" actId="1076"/>
          <ac:picMkLst>
            <pc:docMk/>
            <pc:sldMk cId="2062226013" sldId="310"/>
            <ac:picMk id="3" creationId="{FF0D9064-E013-2F14-0CA7-1A75DE622A29}"/>
          </ac:picMkLst>
        </pc:picChg>
      </pc:sldChg>
      <pc:sldChg chg="modSp add replId">
        <pc:chgData name="diya.dipac.2022" userId="S::diya.dipac.2022_live.rhul.ac.uk#ext#@unioxfordnexus.onmicrosoft.com::ba60b450-483a-437d-9bc0-645e78426d8f" providerId="AD" clId="Web-{2F08B9F7-39AE-BDDF-1153-00665A214AB0}" dt="2025-03-11T00:16:35.806" v="510" actId="1076"/>
        <pc:sldMkLst>
          <pc:docMk/>
          <pc:sldMk cId="2569962028" sldId="314"/>
        </pc:sldMkLst>
        <pc:spChg chg="mod">
          <ac:chgData name="diya.dipac.2022" userId="S::diya.dipac.2022_live.rhul.ac.uk#ext#@unioxfordnexus.onmicrosoft.com::ba60b450-483a-437d-9bc0-645e78426d8f" providerId="AD" clId="Web-{2F08B9F7-39AE-BDDF-1153-00665A214AB0}" dt="2025-03-11T00:16:35.806" v="510" actId="1076"/>
          <ac:spMkLst>
            <pc:docMk/>
            <pc:sldMk cId="2569962028" sldId="314"/>
            <ac:spMk id="4" creationId="{4F2E768C-F736-27A2-E2D3-B8576E402888}"/>
          </ac:spMkLst>
        </pc:spChg>
        <pc:spChg chg="mod">
          <ac:chgData name="diya.dipac.2022" userId="S::diya.dipac.2022_live.rhul.ac.uk#ext#@unioxfordnexus.onmicrosoft.com::ba60b450-483a-437d-9bc0-645e78426d8f" providerId="AD" clId="Web-{2F08B9F7-39AE-BDDF-1153-00665A214AB0}" dt="2025-03-11T00:16:32.696" v="509" actId="1076"/>
          <ac:spMkLst>
            <pc:docMk/>
            <pc:sldMk cId="2569962028" sldId="314"/>
            <ac:spMk id="39" creationId="{5CACF3C0-1CB2-B438-90D3-1939FFA32486}"/>
          </ac:spMkLst>
        </pc:spChg>
        <pc:picChg chg="mod">
          <ac:chgData name="diya.dipac.2022" userId="S::diya.dipac.2022_live.rhul.ac.uk#ext#@unioxfordnexus.onmicrosoft.com::ba60b450-483a-437d-9bc0-645e78426d8f" providerId="AD" clId="Web-{2F08B9F7-39AE-BDDF-1153-00665A214AB0}" dt="2025-03-11T00:16:29.181" v="508" actId="1076"/>
          <ac:picMkLst>
            <pc:docMk/>
            <pc:sldMk cId="2569962028" sldId="314"/>
            <ac:picMk id="5" creationId="{0E26092B-83B4-E3EF-FC64-A923BC95AF05}"/>
          </ac:picMkLst>
        </pc:picChg>
      </pc:sldChg>
    </pc:docChg>
  </pc:docChgLst>
  <pc:docChgLst>
    <pc:chgData name="James Thistlewood" userId="S::wadh6123@ox.ac.uk::ddc81221-9493-4843-b043-bde61fd3be2d" providerId="AD" clId="Web-{249B615B-F864-082F-E77B-32092388B820}"/>
    <pc:docChg chg="addSld delSld modSld">
      <pc:chgData name="James Thistlewood" userId="S::wadh6123@ox.ac.uk::ddc81221-9493-4843-b043-bde61fd3be2d" providerId="AD" clId="Web-{249B615B-F864-082F-E77B-32092388B820}" dt="2025-03-12T14:22:04.794" v="866"/>
      <pc:docMkLst>
        <pc:docMk/>
      </pc:docMkLst>
      <pc:sldChg chg="modSp">
        <pc:chgData name="James Thistlewood" userId="S::wadh6123@ox.ac.uk::ddc81221-9493-4843-b043-bde61fd3be2d" providerId="AD" clId="Web-{249B615B-F864-082F-E77B-32092388B820}" dt="2025-03-12T14:18:55.601" v="862" actId="20577"/>
        <pc:sldMkLst>
          <pc:docMk/>
          <pc:sldMk cId="3433156510" sldId="277"/>
        </pc:sldMkLst>
        <pc:spChg chg="mod">
          <ac:chgData name="James Thistlewood" userId="S::wadh6123@ox.ac.uk::ddc81221-9493-4843-b043-bde61fd3be2d" providerId="AD" clId="Web-{249B615B-F864-082F-E77B-32092388B820}" dt="2025-03-12T14:18:55.601" v="862" actId="20577"/>
          <ac:spMkLst>
            <pc:docMk/>
            <pc:sldMk cId="3433156510" sldId="277"/>
            <ac:spMk id="3" creationId="{7B6A0304-F4B4-7834-5F42-BE053E364FE7}"/>
          </ac:spMkLst>
        </pc:spChg>
      </pc:sldChg>
      <pc:sldChg chg="addSp delSp modSp">
        <pc:chgData name="James Thistlewood" userId="S::wadh6123@ox.ac.uk::ddc81221-9493-4843-b043-bde61fd3be2d" providerId="AD" clId="Web-{249B615B-F864-082F-E77B-32092388B820}" dt="2025-03-12T14:22:04.794" v="866"/>
        <pc:sldMkLst>
          <pc:docMk/>
          <pc:sldMk cId="371673501" sldId="295"/>
        </pc:sldMkLst>
        <pc:spChg chg="add del">
          <ac:chgData name="James Thistlewood" userId="S::wadh6123@ox.ac.uk::ddc81221-9493-4843-b043-bde61fd3be2d" providerId="AD" clId="Web-{249B615B-F864-082F-E77B-32092388B820}" dt="2025-03-12T14:21:53.090" v="864"/>
          <ac:spMkLst>
            <pc:docMk/>
            <pc:sldMk cId="371673501" sldId="295"/>
            <ac:spMk id="5" creationId="{F6C1D2EB-CB0D-4F15-2611-906BC2570594}"/>
          </ac:spMkLst>
        </pc:spChg>
        <pc:spChg chg="add ord">
          <ac:chgData name="James Thistlewood" userId="S::wadh6123@ox.ac.uk::ddc81221-9493-4843-b043-bde61fd3be2d" providerId="AD" clId="Web-{249B615B-F864-082F-E77B-32092388B820}" dt="2025-03-12T14:22:04.794" v="866"/>
          <ac:spMkLst>
            <pc:docMk/>
            <pc:sldMk cId="371673501" sldId="295"/>
            <ac:spMk id="6" creationId="{188F2D12-E80B-5648-2DB2-28C0FFE4E6C0}"/>
          </ac:spMkLst>
        </pc:spChg>
      </pc:sldChg>
      <pc:sldChg chg="modSp">
        <pc:chgData name="James Thistlewood" userId="S::wadh6123@ox.ac.uk::ddc81221-9493-4843-b043-bde61fd3be2d" providerId="AD" clId="Web-{249B615B-F864-082F-E77B-32092388B820}" dt="2025-03-12T13:50:52.010" v="248" actId="20577"/>
        <pc:sldMkLst>
          <pc:docMk/>
          <pc:sldMk cId="469635368" sldId="298"/>
        </pc:sldMkLst>
        <pc:spChg chg="mod">
          <ac:chgData name="James Thistlewood" userId="S::wadh6123@ox.ac.uk::ddc81221-9493-4843-b043-bde61fd3be2d" providerId="AD" clId="Web-{249B615B-F864-082F-E77B-32092388B820}" dt="2025-03-12T13:50:52.010" v="248" actId="20577"/>
          <ac:spMkLst>
            <pc:docMk/>
            <pc:sldMk cId="469635368" sldId="298"/>
            <ac:spMk id="3" creationId="{F68E284D-7933-F8A8-C7A7-E7FE8A332BC7}"/>
          </ac:spMkLst>
        </pc:spChg>
      </pc:sldChg>
      <pc:sldChg chg="addSp delSp modSp">
        <pc:chgData name="James Thistlewood" userId="S::wadh6123@ox.ac.uk::ddc81221-9493-4843-b043-bde61fd3be2d" providerId="AD" clId="Web-{249B615B-F864-082F-E77B-32092388B820}" dt="2025-03-12T14:15:42.955" v="847" actId="1076"/>
        <pc:sldMkLst>
          <pc:docMk/>
          <pc:sldMk cId="3666997891" sldId="315"/>
        </pc:sldMkLst>
        <pc:spChg chg="mod">
          <ac:chgData name="James Thistlewood" userId="S::wadh6123@ox.ac.uk::ddc81221-9493-4843-b043-bde61fd3be2d" providerId="AD" clId="Web-{249B615B-F864-082F-E77B-32092388B820}" dt="2025-03-12T13:59:48.102" v="689" actId="20577"/>
          <ac:spMkLst>
            <pc:docMk/>
            <pc:sldMk cId="3666997891" sldId="315"/>
            <ac:spMk id="3" creationId="{51CE3677-71A8-93FD-5EBE-17DFD75B6A34}"/>
          </ac:spMkLst>
        </pc:spChg>
        <pc:spChg chg="add mod">
          <ac:chgData name="James Thistlewood" userId="S::wadh6123@ox.ac.uk::ddc81221-9493-4843-b043-bde61fd3be2d" providerId="AD" clId="Web-{249B615B-F864-082F-E77B-32092388B820}" dt="2025-03-12T14:01:45.074" v="719" actId="1076"/>
          <ac:spMkLst>
            <pc:docMk/>
            <pc:sldMk cId="3666997891" sldId="315"/>
            <ac:spMk id="4" creationId="{D40D8ACE-454B-2E7D-ACE3-B646EC7CED82}"/>
          </ac:spMkLst>
        </pc:spChg>
        <pc:spChg chg="add del mod">
          <ac:chgData name="James Thistlewood" userId="S::wadh6123@ox.ac.uk::ddc81221-9493-4843-b043-bde61fd3be2d" providerId="AD" clId="Web-{249B615B-F864-082F-E77B-32092388B820}" dt="2025-03-12T14:00:19.447" v="699"/>
          <ac:spMkLst>
            <pc:docMk/>
            <pc:sldMk cId="3666997891" sldId="315"/>
            <ac:spMk id="6" creationId="{5704456C-9876-F364-A709-27E9ED20C2DE}"/>
          </ac:spMkLst>
        </pc:spChg>
        <pc:spChg chg="add del mod">
          <ac:chgData name="James Thistlewood" userId="S::wadh6123@ox.ac.uk::ddc81221-9493-4843-b043-bde61fd3be2d" providerId="AD" clId="Web-{249B615B-F864-082F-E77B-32092388B820}" dt="2025-03-12T14:00:24.415" v="702"/>
          <ac:spMkLst>
            <pc:docMk/>
            <pc:sldMk cId="3666997891" sldId="315"/>
            <ac:spMk id="7" creationId="{301AA9DE-D146-73E2-C246-31C128BFB1C7}"/>
          </ac:spMkLst>
        </pc:spChg>
        <pc:spChg chg="mod">
          <ac:chgData name="James Thistlewood" userId="S::wadh6123@ox.ac.uk::ddc81221-9493-4843-b043-bde61fd3be2d" providerId="AD" clId="Web-{249B615B-F864-082F-E77B-32092388B820}" dt="2025-03-12T14:15:42.955" v="847" actId="1076"/>
          <ac:spMkLst>
            <pc:docMk/>
            <pc:sldMk cId="3666997891" sldId="315"/>
            <ac:spMk id="11" creationId="{26DAE77A-FEBA-EDB3-756B-66AA16D3852F}"/>
          </ac:spMkLst>
        </pc:spChg>
        <pc:picChg chg="mod">
          <ac:chgData name="James Thistlewood" userId="S::wadh6123@ox.ac.uk::ddc81221-9493-4843-b043-bde61fd3be2d" providerId="AD" clId="Web-{249B615B-F864-082F-E77B-32092388B820}" dt="2025-03-12T14:15:42.955" v="846" actId="1076"/>
          <ac:picMkLst>
            <pc:docMk/>
            <pc:sldMk cId="3666997891" sldId="315"/>
            <ac:picMk id="10" creationId="{086F2FAE-D240-035F-63DD-52A418A3B7D1}"/>
          </ac:picMkLst>
        </pc:picChg>
      </pc:sldChg>
      <pc:sldChg chg="modSp">
        <pc:chgData name="James Thistlewood" userId="S::wadh6123@ox.ac.uk::ddc81221-9493-4843-b043-bde61fd3be2d" providerId="AD" clId="Web-{249B615B-F864-082F-E77B-32092388B820}" dt="2025-03-12T14:06:00.221" v="803"/>
        <pc:sldMkLst>
          <pc:docMk/>
          <pc:sldMk cId="4263855710" sldId="319"/>
        </pc:sldMkLst>
        <pc:graphicFrameChg chg="mod modGraphic">
          <ac:chgData name="James Thistlewood" userId="S::wadh6123@ox.ac.uk::ddc81221-9493-4843-b043-bde61fd3be2d" providerId="AD" clId="Web-{249B615B-F864-082F-E77B-32092388B820}" dt="2025-03-12T14:06:00.221" v="803"/>
          <ac:graphicFrameMkLst>
            <pc:docMk/>
            <pc:sldMk cId="4263855710" sldId="319"/>
            <ac:graphicFrameMk id="4" creationId="{445DA216-6983-EFE9-B0AD-3703DD7F3983}"/>
          </ac:graphicFrameMkLst>
        </pc:graphicFrameChg>
      </pc:sldChg>
      <pc:sldChg chg="addSp delSp modSp">
        <pc:chgData name="James Thistlewood" userId="S::wadh6123@ox.ac.uk::ddc81221-9493-4843-b043-bde61fd3be2d" providerId="AD" clId="Web-{249B615B-F864-082F-E77B-32092388B820}" dt="2025-03-12T14:16:30.644" v="851"/>
        <pc:sldMkLst>
          <pc:docMk/>
          <pc:sldMk cId="2039460477" sldId="320"/>
        </pc:sldMkLst>
        <pc:spChg chg="mod">
          <ac:chgData name="James Thistlewood" userId="S::wadh6123@ox.ac.uk::ddc81221-9493-4843-b043-bde61fd3be2d" providerId="AD" clId="Web-{249B615B-F864-082F-E77B-32092388B820}" dt="2025-03-12T14:07:14.770" v="839" actId="1076"/>
          <ac:spMkLst>
            <pc:docMk/>
            <pc:sldMk cId="2039460477" sldId="320"/>
            <ac:spMk id="10" creationId="{9C642F1B-ED8A-D640-1C4A-21F24E34347A}"/>
          </ac:spMkLst>
        </pc:spChg>
        <pc:graphicFrameChg chg="add mod modGraphic">
          <ac:chgData name="James Thistlewood" userId="S::wadh6123@ox.ac.uk::ddc81221-9493-4843-b043-bde61fd3be2d" providerId="AD" clId="Web-{249B615B-F864-082F-E77B-32092388B820}" dt="2025-03-12T14:16:30.644" v="851"/>
          <ac:graphicFrameMkLst>
            <pc:docMk/>
            <pc:sldMk cId="2039460477" sldId="320"/>
            <ac:graphicFrameMk id="4" creationId="{87F459F9-F243-A885-45EE-74C18E77BB64}"/>
          </ac:graphicFrameMkLst>
        </pc:graphicFrameChg>
        <pc:graphicFrameChg chg="add del mod">
          <ac:chgData name="James Thistlewood" userId="S::wadh6123@ox.ac.uk::ddc81221-9493-4843-b043-bde61fd3be2d" providerId="AD" clId="Web-{249B615B-F864-082F-E77B-32092388B820}" dt="2025-03-12T14:07:03.926" v="834"/>
          <ac:graphicFrameMkLst>
            <pc:docMk/>
            <pc:sldMk cId="2039460477" sldId="320"/>
            <ac:graphicFrameMk id="8" creationId="{4F002D4C-2FA3-0D5B-0FDD-6832E168A3E0}"/>
          </ac:graphicFrameMkLst>
        </pc:graphicFrameChg>
        <pc:picChg chg="mod">
          <ac:chgData name="James Thistlewood" userId="S::wadh6123@ox.ac.uk::ddc81221-9493-4843-b043-bde61fd3be2d" providerId="AD" clId="Web-{249B615B-F864-082F-E77B-32092388B820}" dt="2025-03-12T14:07:21.239" v="840" actId="1076"/>
          <ac:picMkLst>
            <pc:docMk/>
            <pc:sldMk cId="2039460477" sldId="320"/>
            <ac:picMk id="7" creationId="{B467C547-05EA-DBF3-A04A-73EE54221DB3}"/>
          </ac:picMkLst>
        </pc:picChg>
        <pc:picChg chg="mod">
          <ac:chgData name="James Thistlewood" userId="S::wadh6123@ox.ac.uk::ddc81221-9493-4843-b043-bde61fd3be2d" providerId="AD" clId="Web-{249B615B-F864-082F-E77B-32092388B820}" dt="2025-03-12T14:07:25.677" v="842" actId="1076"/>
          <ac:picMkLst>
            <pc:docMk/>
            <pc:sldMk cId="2039460477" sldId="320"/>
            <ac:picMk id="9" creationId="{A323E25A-A019-42AA-1A59-53CC23077F37}"/>
          </ac:picMkLst>
        </pc:picChg>
      </pc:sldChg>
      <pc:sldChg chg="addSp modSp">
        <pc:chgData name="James Thistlewood" userId="S::wadh6123@ox.ac.uk::ddc81221-9493-4843-b043-bde61fd3be2d" providerId="AD" clId="Web-{249B615B-F864-082F-E77B-32092388B820}" dt="2025-03-12T13:59:17.773" v="683" actId="20577"/>
        <pc:sldMkLst>
          <pc:docMk/>
          <pc:sldMk cId="2727752378" sldId="324"/>
        </pc:sldMkLst>
        <pc:spChg chg="add mod">
          <ac:chgData name="James Thistlewood" userId="S::wadh6123@ox.ac.uk::ddc81221-9493-4843-b043-bde61fd3be2d" providerId="AD" clId="Web-{249B615B-F864-082F-E77B-32092388B820}" dt="2025-03-12T13:59:17.773" v="683" actId="20577"/>
          <ac:spMkLst>
            <pc:docMk/>
            <pc:sldMk cId="2727752378" sldId="324"/>
            <ac:spMk id="6" creationId="{379D5E6D-41A3-4B4B-44E1-8D21F341260D}"/>
          </ac:spMkLst>
        </pc:spChg>
      </pc:sldChg>
      <pc:sldChg chg="new del">
        <pc:chgData name="James Thistlewood" userId="S::wadh6123@ox.ac.uk::ddc81221-9493-4843-b043-bde61fd3be2d" providerId="AD" clId="Web-{249B615B-F864-082F-E77B-32092388B820}" dt="2025-03-12T13:51:14.010" v="250"/>
        <pc:sldMkLst>
          <pc:docMk/>
          <pc:sldMk cId="2427607471" sldId="338"/>
        </pc:sldMkLst>
      </pc:sldChg>
    </pc:docChg>
  </pc:docChgLst>
  <pc:docChgLst>
    <pc:chgData name="l.forrester24" userId="S::l.forrester24_imperial.ac.uk#ext#@unioxfordnexus.onmicrosoft.com::6b5ff10c-950c-4553-9b96-dbf50ffb48ba" providerId="AD" clId="Web-{8ACD550C-8CA2-BEEA-DAE3-B106C15023D2}"/>
    <pc:docChg chg="modSld">
      <pc:chgData name="l.forrester24" userId="S::l.forrester24_imperial.ac.uk#ext#@unioxfordnexus.onmicrosoft.com::6b5ff10c-950c-4553-9b96-dbf50ffb48ba" providerId="AD" clId="Web-{8ACD550C-8CA2-BEEA-DAE3-B106C15023D2}" dt="2025-03-11T15:20:27.893" v="580" actId="20577"/>
      <pc:docMkLst>
        <pc:docMk/>
      </pc:docMkLst>
      <pc:sldChg chg="addSp delSp modSp">
        <pc:chgData name="l.forrester24" userId="S::l.forrester24_imperial.ac.uk#ext#@unioxfordnexus.onmicrosoft.com::6b5ff10c-950c-4553-9b96-dbf50ffb48ba" providerId="AD" clId="Web-{8ACD550C-8CA2-BEEA-DAE3-B106C15023D2}" dt="2025-03-11T14:34:20.576" v="480" actId="20577"/>
        <pc:sldMkLst>
          <pc:docMk/>
          <pc:sldMk cId="1885948801" sldId="283"/>
        </pc:sldMkLst>
        <pc:spChg chg="add mod">
          <ac:chgData name="l.forrester24" userId="S::l.forrester24_imperial.ac.uk#ext#@unioxfordnexus.onmicrosoft.com::6b5ff10c-950c-4553-9b96-dbf50ffb48ba" providerId="AD" clId="Web-{8ACD550C-8CA2-BEEA-DAE3-B106C15023D2}" dt="2025-03-11T14:34:20.576" v="480" actId="20577"/>
          <ac:spMkLst>
            <pc:docMk/>
            <pc:sldMk cId="1885948801" sldId="283"/>
            <ac:spMk id="2" creationId="{C52ECAA7-FC9C-BE46-29BE-21F8A17C4A44}"/>
          </ac:spMkLst>
        </pc:spChg>
        <pc:spChg chg="add del mod">
          <ac:chgData name="l.forrester24" userId="S::l.forrester24_imperial.ac.uk#ext#@unioxfordnexus.onmicrosoft.com::6b5ff10c-950c-4553-9b96-dbf50ffb48ba" providerId="AD" clId="Web-{8ACD550C-8CA2-BEEA-DAE3-B106C15023D2}" dt="2025-03-11T14:33:09.805" v="458"/>
          <ac:spMkLst>
            <pc:docMk/>
            <pc:sldMk cId="1885948801" sldId="283"/>
            <ac:spMk id="8" creationId="{21E52A61-5D1A-96FE-067C-9905C559BCD7}"/>
          </ac:spMkLst>
        </pc:spChg>
        <pc:spChg chg="mod">
          <ac:chgData name="l.forrester24" userId="S::l.forrester24_imperial.ac.uk#ext#@unioxfordnexus.onmicrosoft.com::6b5ff10c-950c-4553-9b96-dbf50ffb48ba" providerId="AD" clId="Web-{8ACD550C-8CA2-BEEA-DAE3-B106C15023D2}" dt="2025-03-11T14:24:53.191" v="119" actId="20577"/>
          <ac:spMkLst>
            <pc:docMk/>
            <pc:sldMk cId="1885948801" sldId="283"/>
            <ac:spMk id="11" creationId="{FC834B95-8C20-F552-FA15-C89C17C5CCB2}"/>
          </ac:spMkLst>
        </pc:spChg>
        <pc:graphicFrameChg chg="mod modGraphic">
          <ac:chgData name="l.forrester24" userId="S::l.forrester24_imperial.ac.uk#ext#@unioxfordnexus.onmicrosoft.com::6b5ff10c-950c-4553-9b96-dbf50ffb48ba" providerId="AD" clId="Web-{8ACD550C-8CA2-BEEA-DAE3-B106C15023D2}" dt="2025-03-11T14:33:13.633" v="470"/>
          <ac:graphicFrameMkLst>
            <pc:docMk/>
            <pc:sldMk cId="1885948801" sldId="283"/>
            <ac:graphicFrameMk id="5" creationId="{BF0EC41C-CDA6-435C-EFDA-3400064DF43C}"/>
          </ac:graphicFrameMkLst>
        </pc:graphicFrameChg>
        <pc:picChg chg="mod">
          <ac:chgData name="l.forrester24" userId="S::l.forrester24_imperial.ac.uk#ext#@unioxfordnexus.onmicrosoft.com::6b5ff10c-950c-4553-9b96-dbf50ffb48ba" providerId="AD" clId="Web-{8ACD550C-8CA2-BEEA-DAE3-B106C15023D2}" dt="2025-03-11T14:22:47.291" v="87" actId="1076"/>
          <ac:picMkLst>
            <pc:docMk/>
            <pc:sldMk cId="1885948801" sldId="283"/>
            <ac:picMk id="4" creationId="{A90BFC2C-DDDD-075E-C788-59BE525D0266}"/>
          </ac:picMkLst>
        </pc:picChg>
        <pc:picChg chg="mod">
          <ac:chgData name="l.forrester24" userId="S::l.forrester24_imperial.ac.uk#ext#@unioxfordnexus.onmicrosoft.com::6b5ff10c-950c-4553-9b96-dbf50ffb48ba" providerId="AD" clId="Web-{8ACD550C-8CA2-BEEA-DAE3-B106C15023D2}" dt="2025-03-11T14:20:50.970" v="1" actId="1076"/>
          <ac:picMkLst>
            <pc:docMk/>
            <pc:sldMk cId="1885948801" sldId="283"/>
            <ac:picMk id="6" creationId="{F2807155-3E10-F9F5-E2B8-2A5E37A74DDE}"/>
          </ac:picMkLst>
        </pc:picChg>
      </pc:sldChg>
      <pc:sldChg chg="addSp delSp modSp">
        <pc:chgData name="l.forrester24" userId="S::l.forrester24_imperial.ac.uk#ext#@unioxfordnexus.onmicrosoft.com::6b5ff10c-950c-4553-9b96-dbf50ffb48ba" providerId="AD" clId="Web-{8ACD550C-8CA2-BEEA-DAE3-B106C15023D2}" dt="2025-03-11T15:17:56.598" v="576" actId="14100"/>
        <pc:sldMkLst>
          <pc:docMk/>
          <pc:sldMk cId="3563155900" sldId="302"/>
        </pc:sldMkLst>
        <pc:spChg chg="mod">
          <ac:chgData name="l.forrester24" userId="S::l.forrester24_imperial.ac.uk#ext#@unioxfordnexus.onmicrosoft.com::6b5ff10c-950c-4553-9b96-dbf50ffb48ba" providerId="AD" clId="Web-{8ACD550C-8CA2-BEEA-DAE3-B106C15023D2}" dt="2025-03-11T15:17:09.532" v="566" actId="20577"/>
          <ac:spMkLst>
            <pc:docMk/>
            <pc:sldMk cId="3563155900" sldId="302"/>
            <ac:spMk id="3" creationId="{749B5DCD-A12A-997F-D860-AFD2827B2C65}"/>
          </ac:spMkLst>
        </pc:spChg>
        <pc:spChg chg="add del mod">
          <ac:chgData name="l.forrester24" userId="S::l.forrester24_imperial.ac.uk#ext#@unioxfordnexus.onmicrosoft.com::6b5ff10c-950c-4553-9b96-dbf50ffb48ba" providerId="AD" clId="Web-{8ACD550C-8CA2-BEEA-DAE3-B106C15023D2}" dt="2025-03-11T14:52:38.218" v="492"/>
          <ac:spMkLst>
            <pc:docMk/>
            <pc:sldMk cId="3563155900" sldId="302"/>
            <ac:spMk id="12" creationId="{D2212E59-568D-730E-9528-52E120926E04}"/>
          </ac:spMkLst>
        </pc:spChg>
        <pc:spChg chg="mod">
          <ac:chgData name="l.forrester24" userId="S::l.forrester24_imperial.ac.uk#ext#@unioxfordnexus.onmicrosoft.com::6b5ff10c-950c-4553-9b96-dbf50ffb48ba" providerId="AD" clId="Web-{8ACD550C-8CA2-BEEA-DAE3-B106C15023D2}" dt="2025-03-11T15:15:35.383" v="512" actId="1076"/>
          <ac:spMkLst>
            <pc:docMk/>
            <pc:sldMk cId="3563155900" sldId="302"/>
            <ac:spMk id="392" creationId="{3B9E1712-2259-4519-A97D-535B19E11CAC}"/>
          </ac:spMkLst>
        </pc:spChg>
        <pc:grpChg chg="add mod">
          <ac:chgData name="l.forrester24" userId="S::l.forrester24_imperial.ac.uk#ext#@unioxfordnexus.onmicrosoft.com::6b5ff10c-950c-4553-9b96-dbf50ffb48ba" providerId="AD" clId="Web-{8ACD550C-8CA2-BEEA-DAE3-B106C15023D2}" dt="2025-03-11T15:17:56.598" v="576" actId="14100"/>
          <ac:grpSpMkLst>
            <pc:docMk/>
            <pc:sldMk cId="3563155900" sldId="302"/>
            <ac:grpSpMk id="5" creationId="{65EAB6E6-313E-AD00-ACC5-FFD38F13BFC0}"/>
          </ac:grpSpMkLst>
        </pc:grpChg>
        <pc:picChg chg="add mod modCrop">
          <ac:chgData name="l.forrester24" userId="S::l.forrester24_imperial.ac.uk#ext#@unioxfordnexus.onmicrosoft.com::6b5ff10c-950c-4553-9b96-dbf50ffb48ba" providerId="AD" clId="Web-{8ACD550C-8CA2-BEEA-DAE3-B106C15023D2}" dt="2025-03-11T15:17:47.410" v="575" actId="14100"/>
          <ac:picMkLst>
            <pc:docMk/>
            <pc:sldMk cId="3563155900" sldId="302"/>
            <ac:picMk id="14" creationId="{4B91BB8E-AD6E-D548-4D0E-BFD288E8CF80}"/>
          </ac:picMkLst>
        </pc:picChg>
      </pc:sldChg>
      <pc:sldChg chg="modSp">
        <pc:chgData name="l.forrester24" userId="S::l.forrester24_imperial.ac.uk#ext#@unioxfordnexus.onmicrosoft.com::6b5ff10c-950c-4553-9b96-dbf50ffb48ba" providerId="AD" clId="Web-{8ACD550C-8CA2-BEEA-DAE3-B106C15023D2}" dt="2025-03-11T15:20:27.893" v="580" actId="20577"/>
        <pc:sldMkLst>
          <pc:docMk/>
          <pc:sldMk cId="2062226013" sldId="310"/>
        </pc:sldMkLst>
        <pc:spChg chg="mod">
          <ac:chgData name="l.forrester24" userId="S::l.forrester24_imperial.ac.uk#ext#@unioxfordnexus.onmicrosoft.com::6b5ff10c-950c-4553-9b96-dbf50ffb48ba" providerId="AD" clId="Web-{8ACD550C-8CA2-BEEA-DAE3-B106C15023D2}" dt="2025-03-11T15:20:27.893" v="580" actId="20577"/>
          <ac:spMkLst>
            <pc:docMk/>
            <pc:sldMk cId="2062226013" sldId="310"/>
            <ac:spMk id="4" creationId="{A82460EA-77ED-7164-6070-649D2FD09789}"/>
          </ac:spMkLst>
        </pc:spChg>
      </pc:sldChg>
    </pc:docChg>
  </pc:docChgLst>
  <pc:docChgLst>
    <pc:chgData name="Joshua Appleby" userId="S::scro5050@ox.ac.uk::f64dd500-fbc9-4d7f-b73d-0b98b57e66aa" providerId="AD" clId="Web-{5ED24CD0-4F87-5073-B724-2CA362F283AE}"/>
    <pc:docChg chg="addSld delSld modSld sldOrd">
      <pc:chgData name="Joshua Appleby" userId="S::scro5050@ox.ac.uk::f64dd500-fbc9-4d7f-b73d-0b98b57e66aa" providerId="AD" clId="Web-{5ED24CD0-4F87-5073-B724-2CA362F283AE}" dt="2025-03-06T16:36:49.395" v="2050" actId="20577"/>
      <pc:docMkLst>
        <pc:docMk/>
      </pc:docMkLst>
      <pc:sldChg chg="modSp">
        <pc:chgData name="Joshua Appleby" userId="S::scro5050@ox.ac.uk::f64dd500-fbc9-4d7f-b73d-0b98b57e66aa" providerId="AD" clId="Web-{5ED24CD0-4F87-5073-B724-2CA362F283AE}" dt="2025-03-06T16:10:36.398" v="1528" actId="14100"/>
        <pc:sldMkLst>
          <pc:docMk/>
          <pc:sldMk cId="3180966266" sldId="264"/>
        </pc:sldMkLst>
        <pc:spChg chg="mod">
          <ac:chgData name="Joshua Appleby" userId="S::scro5050@ox.ac.uk::f64dd500-fbc9-4d7f-b73d-0b98b57e66aa" providerId="AD" clId="Web-{5ED24CD0-4F87-5073-B724-2CA362F283AE}" dt="2025-03-06T16:10:36.398" v="1528" actId="14100"/>
          <ac:spMkLst>
            <pc:docMk/>
            <pc:sldMk cId="3180966266" sldId="264"/>
            <ac:spMk id="3" creationId="{CF7188C4-8AAA-857F-9072-2520E431EADD}"/>
          </ac:spMkLst>
        </pc:spChg>
      </pc:sldChg>
      <pc:sldChg chg="addSp delSp modSp">
        <pc:chgData name="Joshua Appleby" userId="S::scro5050@ox.ac.uk::f64dd500-fbc9-4d7f-b73d-0b98b57e66aa" providerId="AD" clId="Web-{5ED24CD0-4F87-5073-B724-2CA362F283AE}" dt="2025-03-06T14:40:09.070" v="16"/>
        <pc:sldMkLst>
          <pc:docMk/>
          <pc:sldMk cId="2713601973" sldId="265"/>
        </pc:sldMkLst>
        <pc:spChg chg="add del">
          <ac:chgData name="Joshua Appleby" userId="S::scro5050@ox.ac.uk::f64dd500-fbc9-4d7f-b73d-0b98b57e66aa" providerId="AD" clId="Web-{5ED24CD0-4F87-5073-B724-2CA362F283AE}" dt="2025-03-06T14:40:09.070" v="16"/>
          <ac:spMkLst>
            <pc:docMk/>
            <pc:sldMk cId="2713601973" sldId="265"/>
            <ac:spMk id="3" creationId="{004D6034-6834-EC45-6E4B-3223A0B944D8}"/>
          </ac:spMkLst>
        </pc:spChg>
      </pc:sldChg>
      <pc:sldChg chg="modSp">
        <pc:chgData name="Joshua Appleby" userId="S::scro5050@ox.ac.uk::f64dd500-fbc9-4d7f-b73d-0b98b57e66aa" providerId="AD" clId="Web-{5ED24CD0-4F87-5073-B724-2CA362F283AE}" dt="2025-03-06T14:41:52.261" v="17" actId="1076"/>
        <pc:sldMkLst>
          <pc:docMk/>
          <pc:sldMk cId="852762759" sldId="266"/>
        </pc:sldMkLst>
        <pc:picChg chg="mod">
          <ac:chgData name="Joshua Appleby" userId="S::scro5050@ox.ac.uk::f64dd500-fbc9-4d7f-b73d-0b98b57e66aa" providerId="AD" clId="Web-{5ED24CD0-4F87-5073-B724-2CA362F283AE}" dt="2025-03-06T14:41:52.261" v="17" actId="1076"/>
          <ac:picMkLst>
            <pc:docMk/>
            <pc:sldMk cId="852762759" sldId="266"/>
            <ac:picMk id="4" creationId="{93976BE7-A207-BBFC-27B8-B7F7246AA276}"/>
          </ac:picMkLst>
        </pc:picChg>
      </pc:sldChg>
      <pc:sldChg chg="addSp delSp modSp">
        <pc:chgData name="Joshua Appleby" userId="S::scro5050@ox.ac.uk::f64dd500-fbc9-4d7f-b73d-0b98b57e66aa" providerId="AD" clId="Web-{5ED24CD0-4F87-5073-B724-2CA362F283AE}" dt="2025-03-06T15:54:46.269" v="1285"/>
        <pc:sldMkLst>
          <pc:docMk/>
          <pc:sldMk cId="392507247" sldId="268"/>
        </pc:sldMkLst>
      </pc:sldChg>
      <pc:sldChg chg="modSp">
        <pc:chgData name="Joshua Appleby" userId="S::scro5050@ox.ac.uk::f64dd500-fbc9-4d7f-b73d-0b98b57e66aa" providerId="AD" clId="Web-{5ED24CD0-4F87-5073-B724-2CA362F283AE}" dt="2025-03-06T16:36:49.395" v="2050" actId="20577"/>
        <pc:sldMkLst>
          <pc:docMk/>
          <pc:sldMk cId="3577358064" sldId="272"/>
        </pc:sldMkLst>
        <pc:spChg chg="mod">
          <ac:chgData name="Joshua Appleby" userId="S::scro5050@ox.ac.uk::f64dd500-fbc9-4d7f-b73d-0b98b57e66aa" providerId="AD" clId="Web-{5ED24CD0-4F87-5073-B724-2CA362F283AE}" dt="2025-03-06T16:36:49.395" v="2050" actId="20577"/>
          <ac:spMkLst>
            <pc:docMk/>
            <pc:sldMk cId="3577358064" sldId="272"/>
            <ac:spMk id="3" creationId="{DC0B7616-5AE4-F254-523D-5AD99898684C}"/>
          </ac:spMkLst>
        </pc:spChg>
      </pc:sldChg>
      <pc:sldChg chg="addSp modSp">
        <pc:chgData name="Joshua Appleby" userId="S::scro5050@ox.ac.uk::f64dd500-fbc9-4d7f-b73d-0b98b57e66aa" providerId="AD" clId="Web-{5ED24CD0-4F87-5073-B724-2CA362F283AE}" dt="2025-03-06T16:03:44.477" v="1527" actId="14100"/>
        <pc:sldMkLst>
          <pc:docMk/>
          <pc:sldMk cId="1742133479" sldId="274"/>
        </pc:sldMkLst>
        <pc:spChg chg="mod">
          <ac:chgData name="Joshua Appleby" userId="S::scro5050@ox.ac.uk::f64dd500-fbc9-4d7f-b73d-0b98b57e66aa" providerId="AD" clId="Web-{5ED24CD0-4F87-5073-B724-2CA362F283AE}" dt="2025-03-06T16:03:44.477" v="1527" actId="14100"/>
          <ac:spMkLst>
            <pc:docMk/>
            <pc:sldMk cId="1742133479" sldId="274"/>
            <ac:spMk id="3" creationId="{6A47A488-5FB7-41D3-C25F-060BC92F6FCF}"/>
          </ac:spMkLst>
        </pc:spChg>
        <pc:spChg chg="add mod">
          <ac:chgData name="Joshua Appleby" userId="S::scro5050@ox.ac.uk::f64dd500-fbc9-4d7f-b73d-0b98b57e66aa" providerId="AD" clId="Web-{5ED24CD0-4F87-5073-B724-2CA362F283AE}" dt="2025-03-06T16:02:34.662" v="1526" actId="1076"/>
          <ac:spMkLst>
            <pc:docMk/>
            <pc:sldMk cId="1742133479" sldId="274"/>
            <ac:spMk id="4" creationId="{B5482698-99EC-EAF0-BFE8-AB5405631CE1}"/>
          </ac:spMkLst>
        </pc:spChg>
        <pc:spChg chg="mod">
          <ac:chgData name="Joshua Appleby" userId="S::scro5050@ox.ac.uk::f64dd500-fbc9-4d7f-b73d-0b98b57e66aa" providerId="AD" clId="Web-{5ED24CD0-4F87-5073-B724-2CA362F283AE}" dt="2025-03-06T16:01:50.582" v="1522" actId="1076"/>
          <ac:spMkLst>
            <pc:docMk/>
            <pc:sldMk cId="1742133479" sldId="274"/>
            <ac:spMk id="39" creationId="{27F0E77E-C473-ADDB-CCA1-18DDC88D86CA}"/>
          </ac:spMkLst>
        </pc:spChg>
      </pc:sldChg>
      <pc:sldChg chg="modSp">
        <pc:chgData name="Joshua Appleby" userId="S::scro5050@ox.ac.uk::f64dd500-fbc9-4d7f-b73d-0b98b57e66aa" providerId="AD" clId="Web-{5ED24CD0-4F87-5073-B724-2CA362F283AE}" dt="2025-03-06T16:13:35.593" v="1664" actId="20577"/>
        <pc:sldMkLst>
          <pc:docMk/>
          <pc:sldMk cId="3005610720" sldId="281"/>
        </pc:sldMkLst>
        <pc:spChg chg="mod">
          <ac:chgData name="Joshua Appleby" userId="S::scro5050@ox.ac.uk::f64dd500-fbc9-4d7f-b73d-0b98b57e66aa" providerId="AD" clId="Web-{5ED24CD0-4F87-5073-B724-2CA362F283AE}" dt="2025-03-06T16:13:35.593" v="1664" actId="20577"/>
          <ac:spMkLst>
            <pc:docMk/>
            <pc:sldMk cId="3005610720" sldId="281"/>
            <ac:spMk id="3" creationId="{4798A075-B221-AF94-FA96-3E1B641B6213}"/>
          </ac:spMkLst>
        </pc:spChg>
      </pc:sldChg>
      <pc:sldChg chg="ord">
        <pc:chgData name="Joshua Appleby" userId="S::scro5050@ox.ac.uk::f64dd500-fbc9-4d7f-b73d-0b98b57e66aa" providerId="AD" clId="Web-{5ED24CD0-4F87-5073-B724-2CA362F283AE}" dt="2025-03-06T15:49:15.241" v="1283"/>
        <pc:sldMkLst>
          <pc:docMk/>
          <pc:sldMk cId="1904852174" sldId="284"/>
        </pc:sldMkLst>
      </pc:sldChg>
      <pc:sldChg chg="addSp delSp modSp new ord">
        <pc:chgData name="Joshua Appleby" userId="S::scro5050@ox.ac.uk::f64dd500-fbc9-4d7f-b73d-0b98b57e66aa" providerId="AD" clId="Web-{5ED24CD0-4F87-5073-B724-2CA362F283AE}" dt="2025-03-06T14:28:58.857" v="14"/>
        <pc:sldMkLst>
          <pc:docMk/>
          <pc:sldMk cId="2337603273" sldId="285"/>
        </pc:sldMkLst>
        <pc:spChg chg="mod">
          <ac:chgData name="Joshua Appleby" userId="S::scro5050@ox.ac.uk::f64dd500-fbc9-4d7f-b73d-0b98b57e66aa" providerId="AD" clId="Web-{5ED24CD0-4F87-5073-B724-2CA362F283AE}" dt="2025-03-06T14:27:32.604" v="9" actId="20577"/>
          <ac:spMkLst>
            <pc:docMk/>
            <pc:sldMk cId="2337603273" sldId="285"/>
            <ac:spMk id="2" creationId="{05F32098-C2F8-B87B-02DF-8ED7B93F45F6}"/>
          </ac:spMkLst>
        </pc:spChg>
        <pc:picChg chg="add mod ord">
          <ac:chgData name="Joshua Appleby" userId="S::scro5050@ox.ac.uk::f64dd500-fbc9-4d7f-b73d-0b98b57e66aa" providerId="AD" clId="Web-{5ED24CD0-4F87-5073-B724-2CA362F283AE}" dt="2025-03-06T14:27:45.729" v="13" actId="1076"/>
          <ac:picMkLst>
            <pc:docMk/>
            <pc:sldMk cId="2337603273" sldId="285"/>
            <ac:picMk id="4" creationId="{9DCC1538-AD45-0525-7889-5350E65CBE05}"/>
          </ac:picMkLst>
        </pc:picChg>
      </pc:sldChg>
      <pc:sldChg chg="addSp delSp modSp new del">
        <pc:chgData name="Joshua Appleby" userId="S::scro5050@ox.ac.uk::f64dd500-fbc9-4d7f-b73d-0b98b57e66aa" providerId="AD" clId="Web-{5ED24CD0-4F87-5073-B724-2CA362F283AE}" dt="2025-03-06T15:28:21.116" v="1210"/>
        <pc:sldMkLst>
          <pc:docMk/>
          <pc:sldMk cId="569397617" sldId="286"/>
        </pc:sldMkLst>
      </pc:sldChg>
      <pc:sldChg chg="addSp delSp modSp new">
        <pc:chgData name="Joshua Appleby" userId="S::scro5050@ox.ac.uk::f64dd500-fbc9-4d7f-b73d-0b98b57e66aa" providerId="AD" clId="Web-{5ED24CD0-4F87-5073-B724-2CA362F283AE}" dt="2025-03-06T16:35:52.237" v="1962"/>
        <pc:sldMkLst>
          <pc:docMk/>
          <pc:sldMk cId="2522902829" sldId="287"/>
        </pc:sldMkLst>
        <pc:spChg chg="mod">
          <ac:chgData name="Joshua Appleby" userId="S::scro5050@ox.ac.uk::f64dd500-fbc9-4d7f-b73d-0b98b57e66aa" providerId="AD" clId="Web-{5ED24CD0-4F87-5073-B724-2CA362F283AE}" dt="2025-03-06T15:05:17.564" v="502" actId="20577"/>
          <ac:spMkLst>
            <pc:docMk/>
            <pc:sldMk cId="2522902829" sldId="287"/>
            <ac:spMk id="2" creationId="{1CDA897F-5503-3555-C71E-124FF11AD1E1}"/>
          </ac:spMkLst>
        </pc:spChg>
        <pc:spChg chg="add mod">
          <ac:chgData name="Joshua Appleby" userId="S::scro5050@ox.ac.uk::f64dd500-fbc9-4d7f-b73d-0b98b57e66aa" providerId="AD" clId="Web-{5ED24CD0-4F87-5073-B724-2CA362F283AE}" dt="2025-03-06T15:27:53.693" v="1208" actId="20577"/>
          <ac:spMkLst>
            <pc:docMk/>
            <pc:sldMk cId="2522902829" sldId="287"/>
            <ac:spMk id="6" creationId="{F8338284-2E25-113B-FB91-B783866D1239}"/>
          </ac:spMkLst>
        </pc:spChg>
        <pc:spChg chg="add mod">
          <ac:chgData name="Joshua Appleby" userId="S::scro5050@ox.ac.uk::f64dd500-fbc9-4d7f-b73d-0b98b57e66aa" providerId="AD" clId="Web-{5ED24CD0-4F87-5073-B724-2CA362F283AE}" dt="2025-03-06T15:27:57.459" v="1209" actId="1076"/>
          <ac:spMkLst>
            <pc:docMk/>
            <pc:sldMk cId="2522902829" sldId="287"/>
            <ac:spMk id="8" creationId="{D8635D18-0448-0AD7-BD23-800AAA346CE7}"/>
          </ac:spMkLst>
        </pc:spChg>
        <pc:graphicFrameChg chg="add mod ord modGraphic">
          <ac:chgData name="Joshua Appleby" userId="S::scro5050@ox.ac.uk::f64dd500-fbc9-4d7f-b73d-0b98b57e66aa" providerId="AD" clId="Web-{5ED24CD0-4F87-5073-B724-2CA362F283AE}" dt="2025-03-06T16:35:52.237" v="1962"/>
          <ac:graphicFrameMkLst>
            <pc:docMk/>
            <pc:sldMk cId="2522902829" sldId="287"/>
            <ac:graphicFrameMk id="4" creationId="{427C5250-A0A2-F21E-58CC-754F0CDF1879}"/>
          </ac:graphicFrameMkLst>
        </pc:graphicFrameChg>
        <pc:picChg chg="add mod">
          <ac:chgData name="Joshua Appleby" userId="S::scro5050@ox.ac.uk::f64dd500-fbc9-4d7f-b73d-0b98b57e66aa" providerId="AD" clId="Web-{5ED24CD0-4F87-5073-B724-2CA362F283AE}" dt="2025-03-06T16:34:00.154" v="1912" actId="1076"/>
          <ac:picMkLst>
            <pc:docMk/>
            <pc:sldMk cId="2522902829" sldId="287"/>
            <ac:picMk id="11" creationId="{F3406F40-00BB-A7B5-FA6B-3E076E0E6BE7}"/>
          </ac:picMkLst>
        </pc:picChg>
      </pc:sldChg>
      <pc:sldChg chg="modSp new">
        <pc:chgData name="Joshua Appleby" userId="S::scro5050@ox.ac.uk::f64dd500-fbc9-4d7f-b73d-0b98b57e66aa" providerId="AD" clId="Web-{5ED24CD0-4F87-5073-B724-2CA362F283AE}" dt="2025-03-06T16:36:22.253" v="2003" actId="20577"/>
        <pc:sldMkLst>
          <pc:docMk/>
          <pc:sldMk cId="1072526685" sldId="291"/>
        </pc:sldMkLst>
      </pc:sldChg>
    </pc:docChg>
  </pc:docChgLst>
  <pc:docChgLst>
    <pc:chgData name="l.forrester24" userId="S::l.forrester24_imperial.ac.uk#ext#@unioxfordnexus.onmicrosoft.com::6b5ff10c-950c-4553-9b96-dbf50ffb48ba" providerId="AD" clId="Web-{E91A0EFC-EF66-CD6D-7DEB-CACF988CFF78}"/>
    <pc:docChg chg="modSld">
      <pc:chgData name="l.forrester24" userId="S::l.forrester24_imperial.ac.uk#ext#@unioxfordnexus.onmicrosoft.com::6b5ff10c-950c-4553-9b96-dbf50ffb48ba" providerId="AD" clId="Web-{E91A0EFC-EF66-CD6D-7DEB-CACF988CFF78}" dt="2025-03-11T11:58:49.904" v="335"/>
      <pc:docMkLst>
        <pc:docMk/>
      </pc:docMkLst>
      <pc:sldChg chg="addSp delSp modSp modNotes">
        <pc:chgData name="l.forrester24" userId="S::l.forrester24_imperial.ac.uk#ext#@unioxfordnexus.onmicrosoft.com::6b5ff10c-950c-4553-9b96-dbf50ffb48ba" providerId="AD" clId="Web-{E91A0EFC-EF66-CD6D-7DEB-CACF988CFF78}" dt="2025-03-11T11:58:49.904" v="335"/>
        <pc:sldMkLst>
          <pc:docMk/>
          <pc:sldMk cId="1885948801" sldId="283"/>
        </pc:sldMkLst>
        <pc:spChg chg="add del mod">
          <ac:chgData name="l.forrester24" userId="S::l.forrester24_imperial.ac.uk#ext#@unioxfordnexus.onmicrosoft.com::6b5ff10c-950c-4553-9b96-dbf50ffb48ba" providerId="AD" clId="Web-{E91A0EFC-EF66-CD6D-7DEB-CACF988CFF78}" dt="2025-03-11T11:58:49.904" v="335"/>
          <ac:spMkLst>
            <pc:docMk/>
            <pc:sldMk cId="1885948801" sldId="283"/>
            <ac:spMk id="8" creationId="{09F67E7A-D28E-E663-80C9-AFC26F7EBFEF}"/>
          </ac:spMkLst>
        </pc:spChg>
        <pc:graphicFrameChg chg="mod modGraphic">
          <ac:chgData name="l.forrester24" userId="S::l.forrester24_imperial.ac.uk#ext#@unioxfordnexus.onmicrosoft.com::6b5ff10c-950c-4553-9b96-dbf50ffb48ba" providerId="AD" clId="Web-{E91A0EFC-EF66-CD6D-7DEB-CACF988CFF78}" dt="2025-03-10T17:54:05.896" v="203"/>
          <ac:graphicFrameMkLst>
            <pc:docMk/>
            <pc:sldMk cId="1885948801" sldId="283"/>
            <ac:graphicFrameMk id="5" creationId="{BF0EC41C-CDA6-435C-EFDA-3400064DF43C}"/>
          </ac:graphicFrameMkLst>
        </pc:graphicFrameChg>
      </pc:sldChg>
      <pc:sldChg chg="addSp modSp modNotes">
        <pc:chgData name="l.forrester24" userId="S::l.forrester24_imperial.ac.uk#ext#@unioxfordnexus.onmicrosoft.com::6b5ff10c-950c-4553-9b96-dbf50ffb48ba" providerId="AD" clId="Web-{E91A0EFC-EF66-CD6D-7DEB-CACF988CFF78}" dt="2025-03-11T11:54:09.787" v="220" actId="20577"/>
        <pc:sldMkLst>
          <pc:docMk/>
          <pc:sldMk cId="2062226013" sldId="310"/>
        </pc:sldMkLst>
        <pc:spChg chg="add mod">
          <ac:chgData name="l.forrester24" userId="S::l.forrester24_imperial.ac.uk#ext#@unioxfordnexus.onmicrosoft.com::6b5ff10c-950c-4553-9b96-dbf50ffb48ba" providerId="AD" clId="Web-{E91A0EFC-EF66-CD6D-7DEB-CACF988CFF78}" dt="2025-03-11T11:54:09.787" v="220" actId="20577"/>
          <ac:spMkLst>
            <pc:docMk/>
            <pc:sldMk cId="2062226013" sldId="310"/>
            <ac:spMk id="4" creationId="{A82460EA-77ED-7164-6070-649D2FD09789}"/>
          </ac:spMkLst>
        </pc:spChg>
        <pc:graphicFrameChg chg="mod">
          <ac:chgData name="l.forrester24" userId="S::l.forrester24_imperial.ac.uk#ext#@unioxfordnexus.onmicrosoft.com::6b5ff10c-950c-4553-9b96-dbf50ffb48ba" providerId="AD" clId="Web-{E91A0EFC-EF66-CD6D-7DEB-CACF988CFF78}" dt="2025-03-11T11:53:31.349" v="204" actId="1076"/>
          <ac:graphicFrameMkLst>
            <pc:docMk/>
            <pc:sldMk cId="2062226013" sldId="310"/>
            <ac:graphicFrameMk id="7" creationId="{343354CC-AFFB-CC2A-18E2-2047746ECCD9}"/>
          </ac:graphicFrameMkLst>
        </pc:graphicFrameChg>
        <pc:graphicFrameChg chg="mod">
          <ac:chgData name="l.forrester24" userId="S::l.forrester24_imperial.ac.uk#ext#@unioxfordnexus.onmicrosoft.com::6b5ff10c-950c-4553-9b96-dbf50ffb48ba" providerId="AD" clId="Web-{E91A0EFC-EF66-CD6D-7DEB-CACF988CFF78}" dt="2025-03-11T11:53:36.489" v="205" actId="1076"/>
          <ac:graphicFrameMkLst>
            <pc:docMk/>
            <pc:sldMk cId="2062226013" sldId="310"/>
            <ac:graphicFrameMk id="9" creationId="{5D73B1F7-FA52-3D32-8105-E9EAA0A578F4}"/>
          </ac:graphicFrameMkLst>
        </pc:graphicFrameChg>
      </pc:sldChg>
    </pc:docChg>
  </pc:docChgLst>
  <pc:docChgLst>
    <pc:chgData name="diya.dipac.2022" userId="S::diya.dipac.2022_live.rhul.ac.uk#ext#@unioxfordnexus.onmicrosoft.com::ba60b450-483a-437d-9bc0-645e78426d8f" providerId="AD" clId="Web-{9E4BB90C-F509-5808-EBD3-C12111817E43}"/>
    <pc:docChg chg="addSld delSld modSld">
      <pc:chgData name="diya.dipac.2022" userId="S::diya.dipac.2022_live.rhul.ac.uk#ext#@unioxfordnexus.onmicrosoft.com::ba60b450-483a-437d-9bc0-645e78426d8f" providerId="AD" clId="Web-{9E4BB90C-F509-5808-EBD3-C12111817E43}" dt="2025-03-11T17:16:36.202" v="941" actId="20577"/>
      <pc:docMkLst>
        <pc:docMk/>
      </pc:docMkLst>
      <pc:sldChg chg="modSp">
        <pc:chgData name="diya.dipac.2022" userId="S::diya.dipac.2022_live.rhul.ac.uk#ext#@unioxfordnexus.onmicrosoft.com::ba60b450-483a-437d-9bc0-645e78426d8f" providerId="AD" clId="Web-{9E4BB90C-F509-5808-EBD3-C12111817E43}" dt="2025-03-11T16:43:12.682" v="486" actId="20577"/>
        <pc:sldMkLst>
          <pc:docMk/>
          <pc:sldMk cId="2883746090" sldId="258"/>
        </pc:sldMkLst>
        <pc:spChg chg="mod">
          <ac:chgData name="diya.dipac.2022" userId="S::diya.dipac.2022_live.rhul.ac.uk#ext#@unioxfordnexus.onmicrosoft.com::ba60b450-483a-437d-9bc0-645e78426d8f" providerId="AD" clId="Web-{9E4BB90C-F509-5808-EBD3-C12111817E43}" dt="2025-03-11T16:43:12.682" v="486" actId="20577"/>
          <ac:spMkLst>
            <pc:docMk/>
            <pc:sldMk cId="2883746090" sldId="258"/>
            <ac:spMk id="4" creationId="{AB544ECB-441D-DBD8-B4B3-17B6239C3DEF}"/>
          </ac:spMkLst>
        </pc:spChg>
      </pc:sldChg>
      <pc:sldChg chg="modSp">
        <pc:chgData name="diya.dipac.2022" userId="S::diya.dipac.2022_live.rhul.ac.uk#ext#@unioxfordnexus.onmicrosoft.com::ba60b450-483a-437d-9bc0-645e78426d8f" providerId="AD" clId="Web-{9E4BB90C-F509-5808-EBD3-C12111817E43}" dt="2025-03-11T16:47:08.672" v="519" actId="20577"/>
        <pc:sldMkLst>
          <pc:docMk/>
          <pc:sldMk cId="2713601973" sldId="265"/>
        </pc:sldMkLst>
        <pc:spChg chg="mod">
          <ac:chgData name="diya.dipac.2022" userId="S::diya.dipac.2022_live.rhul.ac.uk#ext#@unioxfordnexus.onmicrosoft.com::ba60b450-483a-437d-9bc0-645e78426d8f" providerId="AD" clId="Web-{9E4BB90C-F509-5808-EBD3-C12111817E43}" dt="2025-03-11T16:47:08.672" v="519" actId="20577"/>
          <ac:spMkLst>
            <pc:docMk/>
            <pc:sldMk cId="2713601973" sldId="265"/>
            <ac:spMk id="8" creationId="{F8E653FB-1654-2F6E-A0D0-2F4AB711A5E5}"/>
          </ac:spMkLst>
        </pc:spChg>
      </pc:sldChg>
      <pc:sldChg chg="modSp">
        <pc:chgData name="diya.dipac.2022" userId="S::diya.dipac.2022_live.rhul.ac.uk#ext#@unioxfordnexus.onmicrosoft.com::ba60b450-483a-437d-9bc0-645e78426d8f" providerId="AD" clId="Web-{9E4BB90C-F509-5808-EBD3-C12111817E43}" dt="2025-03-11T16:41:55.492" v="452" actId="1076"/>
        <pc:sldMkLst>
          <pc:docMk/>
          <pc:sldMk cId="392507247" sldId="268"/>
        </pc:sldMkLst>
        <pc:spChg chg="mod">
          <ac:chgData name="diya.dipac.2022" userId="S::diya.dipac.2022_live.rhul.ac.uk#ext#@unioxfordnexus.onmicrosoft.com::ba60b450-483a-437d-9bc0-645e78426d8f" providerId="AD" clId="Web-{9E4BB90C-F509-5808-EBD3-C12111817E43}" dt="2025-03-11T16:41:39.851" v="451" actId="20577"/>
          <ac:spMkLst>
            <pc:docMk/>
            <pc:sldMk cId="392507247" sldId="268"/>
            <ac:spMk id="6" creationId="{16E08ECF-7601-6E5F-CF3D-738A06F20C55}"/>
          </ac:spMkLst>
        </pc:spChg>
        <pc:picChg chg="mod">
          <ac:chgData name="diya.dipac.2022" userId="S::diya.dipac.2022_live.rhul.ac.uk#ext#@unioxfordnexus.onmicrosoft.com::ba60b450-483a-437d-9bc0-645e78426d8f" providerId="AD" clId="Web-{9E4BB90C-F509-5808-EBD3-C12111817E43}" dt="2025-03-11T16:41:55.492" v="452" actId="1076"/>
          <ac:picMkLst>
            <pc:docMk/>
            <pc:sldMk cId="392507247" sldId="268"/>
            <ac:picMk id="3" creationId="{24B87867-EA15-4AF8-5ABD-E080FCF409E4}"/>
          </ac:picMkLst>
        </pc:picChg>
      </pc:sldChg>
      <pc:sldChg chg="modSp">
        <pc:chgData name="diya.dipac.2022" userId="S::diya.dipac.2022_live.rhul.ac.uk#ext#@unioxfordnexus.onmicrosoft.com::ba60b450-483a-437d-9bc0-645e78426d8f" providerId="AD" clId="Web-{9E4BB90C-F509-5808-EBD3-C12111817E43}" dt="2025-03-11T16:40:40.990" v="436" actId="14100"/>
        <pc:sldMkLst>
          <pc:docMk/>
          <pc:sldMk cId="1775911376" sldId="270"/>
        </pc:sldMkLst>
        <pc:spChg chg="mod">
          <ac:chgData name="diya.dipac.2022" userId="S::diya.dipac.2022_live.rhul.ac.uk#ext#@unioxfordnexus.onmicrosoft.com::ba60b450-483a-437d-9bc0-645e78426d8f" providerId="AD" clId="Web-{9E4BB90C-F509-5808-EBD3-C12111817E43}" dt="2025-03-11T16:40:40.990" v="436" actId="14100"/>
          <ac:spMkLst>
            <pc:docMk/>
            <pc:sldMk cId="1775911376" sldId="270"/>
            <ac:spMk id="7" creationId="{80C4D58D-23F4-4FF2-0A14-C027AF1816D1}"/>
          </ac:spMkLst>
        </pc:spChg>
      </pc:sldChg>
      <pc:sldChg chg="modSp">
        <pc:chgData name="diya.dipac.2022" userId="S::diya.dipac.2022_live.rhul.ac.uk#ext#@unioxfordnexus.onmicrosoft.com::ba60b450-483a-437d-9bc0-645e78426d8f" providerId="AD" clId="Web-{9E4BB90C-F509-5808-EBD3-C12111817E43}" dt="2025-03-11T16:44:49.997" v="514" actId="1076"/>
        <pc:sldMkLst>
          <pc:docMk/>
          <pc:sldMk cId="713801100" sldId="273"/>
        </pc:sldMkLst>
        <pc:spChg chg="mod">
          <ac:chgData name="diya.dipac.2022" userId="S::diya.dipac.2022_live.rhul.ac.uk#ext#@unioxfordnexus.onmicrosoft.com::ba60b450-483a-437d-9bc0-645e78426d8f" providerId="AD" clId="Web-{9E4BB90C-F509-5808-EBD3-C12111817E43}" dt="2025-03-11T16:44:43.200" v="513" actId="20577"/>
          <ac:spMkLst>
            <pc:docMk/>
            <pc:sldMk cId="713801100" sldId="273"/>
            <ac:spMk id="3" creationId="{A369AACB-0AB5-3EFC-0A82-D149263A9A73}"/>
          </ac:spMkLst>
        </pc:spChg>
        <pc:spChg chg="mod">
          <ac:chgData name="diya.dipac.2022" userId="S::diya.dipac.2022_live.rhul.ac.uk#ext#@unioxfordnexus.onmicrosoft.com::ba60b450-483a-437d-9bc0-645e78426d8f" providerId="AD" clId="Web-{9E4BB90C-F509-5808-EBD3-C12111817E43}" dt="2025-03-11T16:44:49.997" v="514" actId="1076"/>
          <ac:spMkLst>
            <pc:docMk/>
            <pc:sldMk cId="713801100" sldId="273"/>
            <ac:spMk id="6" creationId="{2CA070BB-0856-E973-65EC-BFC10CD2279E}"/>
          </ac:spMkLst>
        </pc:spChg>
      </pc:sldChg>
      <pc:sldChg chg="modSp">
        <pc:chgData name="diya.dipac.2022" userId="S::diya.dipac.2022_live.rhul.ac.uk#ext#@unioxfordnexus.onmicrosoft.com::ba60b450-483a-437d-9bc0-645e78426d8f" providerId="AD" clId="Web-{9E4BB90C-F509-5808-EBD3-C12111817E43}" dt="2025-03-11T16:39:02.285" v="413" actId="20577"/>
        <pc:sldMkLst>
          <pc:docMk/>
          <pc:sldMk cId="1885948801" sldId="283"/>
        </pc:sldMkLst>
        <pc:spChg chg="mod">
          <ac:chgData name="diya.dipac.2022" userId="S::diya.dipac.2022_live.rhul.ac.uk#ext#@unioxfordnexus.onmicrosoft.com::ba60b450-483a-437d-9bc0-645e78426d8f" providerId="AD" clId="Web-{9E4BB90C-F509-5808-EBD3-C12111817E43}" dt="2025-03-11T16:05:09.013" v="42" actId="20577"/>
          <ac:spMkLst>
            <pc:docMk/>
            <pc:sldMk cId="1885948801" sldId="283"/>
            <ac:spMk id="2" creationId="{C52ECAA7-FC9C-BE46-29BE-21F8A17C4A44}"/>
          </ac:spMkLst>
        </pc:spChg>
        <pc:spChg chg="mod">
          <ac:chgData name="diya.dipac.2022" userId="S::diya.dipac.2022_live.rhul.ac.uk#ext#@unioxfordnexus.onmicrosoft.com::ba60b450-483a-437d-9bc0-645e78426d8f" providerId="AD" clId="Web-{9E4BB90C-F509-5808-EBD3-C12111817E43}" dt="2025-03-11T16:39:02.285" v="413" actId="20577"/>
          <ac:spMkLst>
            <pc:docMk/>
            <pc:sldMk cId="1885948801" sldId="283"/>
            <ac:spMk id="11" creationId="{FC834B95-8C20-F552-FA15-C89C17C5CCB2}"/>
          </ac:spMkLst>
        </pc:spChg>
        <pc:graphicFrameChg chg="mod">
          <ac:chgData name="diya.dipac.2022" userId="S::diya.dipac.2022_live.rhul.ac.uk#ext#@unioxfordnexus.onmicrosoft.com::ba60b450-483a-437d-9bc0-645e78426d8f" providerId="AD" clId="Web-{9E4BB90C-F509-5808-EBD3-C12111817E43}" dt="2025-03-11T16:38:41.784" v="411" actId="1076"/>
          <ac:graphicFrameMkLst>
            <pc:docMk/>
            <pc:sldMk cId="1885948801" sldId="283"/>
            <ac:graphicFrameMk id="5" creationId="{BF0EC41C-CDA6-435C-EFDA-3400064DF43C}"/>
          </ac:graphicFrameMkLst>
        </pc:graphicFrameChg>
        <pc:picChg chg="mod">
          <ac:chgData name="diya.dipac.2022" userId="S::diya.dipac.2022_live.rhul.ac.uk#ext#@unioxfordnexus.onmicrosoft.com::ba60b450-483a-437d-9bc0-645e78426d8f" providerId="AD" clId="Web-{9E4BB90C-F509-5808-EBD3-C12111817E43}" dt="2025-03-11T16:38:49.815" v="412" actId="1076"/>
          <ac:picMkLst>
            <pc:docMk/>
            <pc:sldMk cId="1885948801" sldId="283"/>
            <ac:picMk id="6" creationId="{F2807155-3E10-F9F5-E2B8-2A5E37A74DDE}"/>
          </ac:picMkLst>
        </pc:picChg>
      </pc:sldChg>
      <pc:sldChg chg="modSp">
        <pc:chgData name="diya.dipac.2022" userId="S::diya.dipac.2022_live.rhul.ac.uk#ext#@unioxfordnexus.onmicrosoft.com::ba60b450-483a-437d-9bc0-645e78426d8f" providerId="AD" clId="Web-{9E4BB90C-F509-5808-EBD3-C12111817E43}" dt="2025-03-11T16:39:48.911" v="420" actId="20577"/>
        <pc:sldMkLst>
          <pc:docMk/>
          <pc:sldMk cId="2337603273" sldId="285"/>
        </pc:sldMkLst>
        <pc:spChg chg="mod">
          <ac:chgData name="diya.dipac.2022" userId="S::diya.dipac.2022_live.rhul.ac.uk#ext#@unioxfordnexus.onmicrosoft.com::ba60b450-483a-437d-9bc0-645e78426d8f" providerId="AD" clId="Web-{9E4BB90C-F509-5808-EBD3-C12111817E43}" dt="2025-03-11T16:39:48.911" v="420" actId="20577"/>
          <ac:spMkLst>
            <pc:docMk/>
            <pc:sldMk cId="2337603273" sldId="285"/>
            <ac:spMk id="5" creationId="{74A98452-BC25-EC12-4154-67ABF9FF3DF0}"/>
          </ac:spMkLst>
        </pc:spChg>
      </pc:sldChg>
      <pc:sldChg chg="addSp delSp modSp">
        <pc:chgData name="diya.dipac.2022" userId="S::diya.dipac.2022_live.rhul.ac.uk#ext#@unioxfordnexus.onmicrosoft.com::ba60b450-483a-437d-9bc0-645e78426d8f" providerId="AD" clId="Web-{9E4BB90C-F509-5808-EBD3-C12111817E43}" dt="2025-03-11T16:12:42.744" v="112" actId="20577"/>
        <pc:sldMkLst>
          <pc:docMk/>
          <pc:sldMk cId="1137143910" sldId="288"/>
        </pc:sldMkLst>
        <pc:spChg chg="mod">
          <ac:chgData name="diya.dipac.2022" userId="S::diya.dipac.2022_live.rhul.ac.uk#ext#@unioxfordnexus.onmicrosoft.com::ba60b450-483a-437d-9bc0-645e78426d8f" providerId="AD" clId="Web-{9E4BB90C-F509-5808-EBD3-C12111817E43}" dt="2025-03-11T15:54:54.232" v="10" actId="20577"/>
          <ac:spMkLst>
            <pc:docMk/>
            <pc:sldMk cId="1137143910" sldId="288"/>
            <ac:spMk id="2" creationId="{0D9D12FA-F282-F39E-EA3A-C8926996E19E}"/>
          </ac:spMkLst>
        </pc:spChg>
        <pc:spChg chg="del">
          <ac:chgData name="diya.dipac.2022" userId="S::diya.dipac.2022_live.rhul.ac.uk#ext#@unioxfordnexus.onmicrosoft.com::ba60b450-483a-437d-9bc0-645e78426d8f" providerId="AD" clId="Web-{9E4BB90C-F509-5808-EBD3-C12111817E43}" dt="2025-03-11T16:08:17.956" v="80"/>
          <ac:spMkLst>
            <pc:docMk/>
            <pc:sldMk cId="1137143910" sldId="288"/>
            <ac:spMk id="5" creationId="{2EFADFA6-E41E-82C8-B9F0-F4A3BEBCECF2}"/>
          </ac:spMkLst>
        </pc:spChg>
        <pc:spChg chg="add mod">
          <ac:chgData name="diya.dipac.2022" userId="S::diya.dipac.2022_live.rhul.ac.uk#ext#@unioxfordnexus.onmicrosoft.com::ba60b450-483a-437d-9bc0-645e78426d8f" providerId="AD" clId="Web-{9E4BB90C-F509-5808-EBD3-C12111817E43}" dt="2025-03-11T16:12:42.744" v="112" actId="20577"/>
          <ac:spMkLst>
            <pc:docMk/>
            <pc:sldMk cId="1137143910" sldId="288"/>
            <ac:spMk id="7" creationId="{21023FB6-0E0F-7089-71C4-93E98A960DB3}"/>
          </ac:spMkLst>
        </pc:spChg>
        <pc:graphicFrameChg chg="mod modGraphic">
          <ac:chgData name="diya.dipac.2022" userId="S::diya.dipac.2022_live.rhul.ac.uk#ext#@unioxfordnexus.onmicrosoft.com::ba60b450-483a-437d-9bc0-645e78426d8f" providerId="AD" clId="Web-{9E4BB90C-F509-5808-EBD3-C12111817E43}" dt="2025-03-11T16:09:42.192" v="93" actId="1076"/>
          <ac:graphicFrameMkLst>
            <pc:docMk/>
            <pc:sldMk cId="1137143910" sldId="288"/>
            <ac:graphicFrameMk id="4" creationId="{DBB03CDC-E72C-2CE7-4C32-87A2E9CBA13C}"/>
          </ac:graphicFrameMkLst>
        </pc:graphicFrameChg>
      </pc:sldChg>
      <pc:sldChg chg="addSp delSp modSp">
        <pc:chgData name="diya.dipac.2022" userId="S::diya.dipac.2022_live.rhul.ac.uk#ext#@unioxfordnexus.onmicrosoft.com::ba60b450-483a-437d-9bc0-645e78426d8f" providerId="AD" clId="Web-{9E4BB90C-F509-5808-EBD3-C12111817E43}" dt="2025-03-11T16:18:50.425" v="172" actId="20577"/>
        <pc:sldMkLst>
          <pc:docMk/>
          <pc:sldMk cId="2788067664" sldId="289"/>
        </pc:sldMkLst>
        <pc:spChg chg="mod">
          <ac:chgData name="diya.dipac.2022" userId="S::diya.dipac.2022_live.rhul.ac.uk#ext#@unioxfordnexus.onmicrosoft.com::ba60b450-483a-437d-9bc0-645e78426d8f" providerId="AD" clId="Web-{9E4BB90C-F509-5808-EBD3-C12111817E43}" dt="2025-03-11T16:18:50.425" v="172" actId="20577"/>
          <ac:spMkLst>
            <pc:docMk/>
            <pc:sldMk cId="2788067664" sldId="289"/>
            <ac:spMk id="3" creationId="{8C4A09FC-C96C-94F2-5224-F08A40AF3DEE}"/>
          </ac:spMkLst>
        </pc:spChg>
        <pc:spChg chg="add del">
          <ac:chgData name="diya.dipac.2022" userId="S::diya.dipac.2022_live.rhul.ac.uk#ext#@unioxfordnexus.onmicrosoft.com::ba60b450-483a-437d-9bc0-645e78426d8f" providerId="AD" clId="Web-{9E4BB90C-F509-5808-EBD3-C12111817E43}" dt="2025-03-11T16:13:43.136" v="113"/>
          <ac:spMkLst>
            <pc:docMk/>
            <pc:sldMk cId="2788067664" sldId="289"/>
            <ac:spMk id="4" creationId="{2EFADFA6-E41E-82C8-B9F0-F4A3BEBCECF2}"/>
          </ac:spMkLst>
        </pc:spChg>
      </pc:sldChg>
      <pc:sldChg chg="modSp">
        <pc:chgData name="diya.dipac.2022" userId="S::diya.dipac.2022_live.rhul.ac.uk#ext#@unioxfordnexus.onmicrosoft.com::ba60b450-483a-437d-9bc0-645e78426d8f" providerId="AD" clId="Web-{9E4BB90C-F509-5808-EBD3-C12111817E43}" dt="2025-03-11T17:04:16.480" v="822" actId="1076"/>
        <pc:sldMkLst>
          <pc:docMk/>
          <pc:sldMk cId="1309369986" sldId="290"/>
        </pc:sldMkLst>
        <pc:spChg chg="mod">
          <ac:chgData name="diya.dipac.2022" userId="S::diya.dipac.2022_live.rhul.ac.uk#ext#@unioxfordnexus.onmicrosoft.com::ba60b450-483a-437d-9bc0-645e78426d8f" providerId="AD" clId="Web-{9E4BB90C-F509-5808-EBD3-C12111817E43}" dt="2025-03-11T17:03:20.338" v="820" actId="20577"/>
          <ac:spMkLst>
            <pc:docMk/>
            <pc:sldMk cId="1309369986" sldId="290"/>
            <ac:spMk id="3" creationId="{AAC5D173-9B42-D189-98FA-A4A644CB8380}"/>
          </ac:spMkLst>
        </pc:spChg>
        <pc:picChg chg="mod">
          <ac:chgData name="diya.dipac.2022" userId="S::diya.dipac.2022_live.rhul.ac.uk#ext#@unioxfordnexus.onmicrosoft.com::ba60b450-483a-437d-9bc0-645e78426d8f" providerId="AD" clId="Web-{9E4BB90C-F509-5808-EBD3-C12111817E43}" dt="2025-03-11T17:04:16.480" v="822" actId="1076"/>
          <ac:picMkLst>
            <pc:docMk/>
            <pc:sldMk cId="1309369986" sldId="290"/>
            <ac:picMk id="4" creationId="{D98B4A5E-BFDA-261D-A8F8-1CE00082D109}"/>
          </ac:picMkLst>
        </pc:picChg>
        <pc:picChg chg="mod">
          <ac:chgData name="diya.dipac.2022" userId="S::diya.dipac.2022_live.rhul.ac.uk#ext#@unioxfordnexus.onmicrosoft.com::ba60b450-483a-437d-9bc0-645e78426d8f" providerId="AD" clId="Web-{9E4BB90C-F509-5808-EBD3-C12111817E43}" dt="2025-03-11T17:04:12.292" v="821" actId="1076"/>
          <ac:picMkLst>
            <pc:docMk/>
            <pc:sldMk cId="1309369986" sldId="290"/>
            <ac:picMk id="5" creationId="{CD2975E2-7B01-7A9F-D75D-51ACC58539E1}"/>
          </ac:picMkLst>
        </pc:picChg>
      </pc:sldChg>
      <pc:sldChg chg="addSp delSp modSp">
        <pc:chgData name="diya.dipac.2022" userId="S::diya.dipac.2022_live.rhul.ac.uk#ext#@unioxfordnexus.onmicrosoft.com::ba60b450-483a-437d-9bc0-645e78426d8f" providerId="AD" clId="Web-{9E4BB90C-F509-5808-EBD3-C12111817E43}" dt="2025-03-11T16:22:18.540" v="232"/>
        <pc:sldMkLst>
          <pc:docMk/>
          <pc:sldMk cId="2543732787" sldId="292"/>
        </pc:sldMkLst>
        <pc:spChg chg="add mod">
          <ac:chgData name="diya.dipac.2022" userId="S::diya.dipac.2022_live.rhul.ac.uk#ext#@unioxfordnexus.onmicrosoft.com::ba60b450-483a-437d-9bc0-645e78426d8f" providerId="AD" clId="Web-{9E4BB90C-F509-5808-EBD3-C12111817E43}" dt="2025-03-11T16:21:52.289" v="228" actId="20577"/>
          <ac:spMkLst>
            <pc:docMk/>
            <pc:sldMk cId="2543732787" sldId="292"/>
            <ac:spMk id="3" creationId="{568E1A77-8335-C341-8B27-87F98D553E4B}"/>
          </ac:spMkLst>
        </pc:spChg>
        <pc:spChg chg="mod">
          <ac:chgData name="diya.dipac.2022" userId="S::diya.dipac.2022_live.rhul.ac.uk#ext#@unioxfordnexus.onmicrosoft.com::ba60b450-483a-437d-9bc0-645e78426d8f" providerId="AD" clId="Web-{9E4BB90C-F509-5808-EBD3-C12111817E43}" dt="2025-03-11T16:21:40.555" v="224" actId="20577"/>
          <ac:spMkLst>
            <pc:docMk/>
            <pc:sldMk cId="2543732787" sldId="292"/>
            <ac:spMk id="10" creationId="{7F3892C5-CA88-24FD-F436-447479ED29A2}"/>
          </ac:spMkLst>
        </pc:spChg>
        <pc:spChg chg="del mod">
          <ac:chgData name="diya.dipac.2022" userId="S::diya.dipac.2022_live.rhul.ac.uk#ext#@unioxfordnexus.onmicrosoft.com::ba60b450-483a-437d-9bc0-645e78426d8f" providerId="AD" clId="Web-{9E4BB90C-F509-5808-EBD3-C12111817E43}" dt="2025-03-11T16:21:58.430" v="229"/>
          <ac:spMkLst>
            <pc:docMk/>
            <pc:sldMk cId="2543732787" sldId="292"/>
            <ac:spMk id="11" creationId="{A4E642DA-7393-823C-C923-3BA971095718}"/>
          </ac:spMkLst>
        </pc:spChg>
        <pc:graphicFrameChg chg="mod modGraphic">
          <ac:chgData name="diya.dipac.2022" userId="S::diya.dipac.2022_live.rhul.ac.uk#ext#@unioxfordnexus.onmicrosoft.com::ba60b450-483a-437d-9bc0-645e78426d8f" providerId="AD" clId="Web-{9E4BB90C-F509-5808-EBD3-C12111817E43}" dt="2025-03-11T16:22:18.540" v="232"/>
          <ac:graphicFrameMkLst>
            <pc:docMk/>
            <pc:sldMk cId="2543732787" sldId="292"/>
            <ac:graphicFrameMk id="13" creationId="{1A51CCF7-92F4-CDBF-7A41-CF1171EAB460}"/>
          </ac:graphicFrameMkLst>
        </pc:graphicFrameChg>
      </pc:sldChg>
      <pc:sldChg chg="del">
        <pc:chgData name="diya.dipac.2022" userId="S::diya.dipac.2022_live.rhul.ac.uk#ext#@unioxfordnexus.onmicrosoft.com::ba60b450-483a-437d-9bc0-645e78426d8f" providerId="AD" clId="Web-{9E4BB90C-F509-5808-EBD3-C12111817E43}" dt="2025-03-11T17:11:16.366" v="823"/>
        <pc:sldMkLst>
          <pc:docMk/>
          <pc:sldMk cId="3580760942" sldId="293"/>
        </pc:sldMkLst>
      </pc:sldChg>
      <pc:sldChg chg="modSp">
        <pc:chgData name="diya.dipac.2022" userId="S::diya.dipac.2022_live.rhul.ac.uk#ext#@unioxfordnexus.onmicrosoft.com::ba60b450-483a-437d-9bc0-645e78426d8f" providerId="AD" clId="Web-{9E4BB90C-F509-5808-EBD3-C12111817E43}" dt="2025-03-11T17:16:36.202" v="941" actId="20577"/>
        <pc:sldMkLst>
          <pc:docMk/>
          <pc:sldMk cId="3727559463" sldId="294"/>
        </pc:sldMkLst>
        <pc:spChg chg="mod">
          <ac:chgData name="diya.dipac.2022" userId="S::diya.dipac.2022_live.rhul.ac.uk#ext#@unioxfordnexus.onmicrosoft.com::ba60b450-483a-437d-9bc0-645e78426d8f" providerId="AD" clId="Web-{9E4BB90C-F509-5808-EBD3-C12111817E43}" dt="2025-03-11T17:13:18.416" v="864" actId="20577"/>
          <ac:spMkLst>
            <pc:docMk/>
            <pc:sldMk cId="3727559463" sldId="294"/>
            <ac:spMk id="2" creationId="{36E0ACF3-7F93-AA24-E4A4-2D24ED4D5416}"/>
          </ac:spMkLst>
        </pc:spChg>
        <pc:spChg chg="mod">
          <ac:chgData name="diya.dipac.2022" userId="S::diya.dipac.2022_live.rhul.ac.uk#ext#@unioxfordnexus.onmicrosoft.com::ba60b450-483a-437d-9bc0-645e78426d8f" providerId="AD" clId="Web-{9E4BB90C-F509-5808-EBD3-C12111817E43}" dt="2025-03-11T17:16:36.202" v="941" actId="20577"/>
          <ac:spMkLst>
            <pc:docMk/>
            <pc:sldMk cId="3727559463" sldId="294"/>
            <ac:spMk id="3" creationId="{4B1029C6-6D19-AAC0-FBD8-2C4750E5617B}"/>
          </ac:spMkLst>
        </pc:spChg>
      </pc:sldChg>
      <pc:sldChg chg="modSp">
        <pc:chgData name="diya.dipac.2022" userId="S::diya.dipac.2022_live.rhul.ac.uk#ext#@unioxfordnexus.onmicrosoft.com::ba60b450-483a-437d-9bc0-645e78426d8f" providerId="AD" clId="Web-{9E4BB90C-F509-5808-EBD3-C12111817E43}" dt="2025-03-11T16:34:24.590" v="360" actId="20577"/>
        <pc:sldMkLst>
          <pc:docMk/>
          <pc:sldMk cId="2267537026" sldId="296"/>
        </pc:sldMkLst>
        <pc:spChg chg="mod">
          <ac:chgData name="diya.dipac.2022" userId="S::diya.dipac.2022_live.rhul.ac.uk#ext#@unioxfordnexus.onmicrosoft.com::ba60b450-483a-437d-9bc0-645e78426d8f" providerId="AD" clId="Web-{9E4BB90C-F509-5808-EBD3-C12111817E43}" dt="2025-03-11T16:34:24.590" v="360" actId="20577"/>
          <ac:spMkLst>
            <pc:docMk/>
            <pc:sldMk cId="2267537026" sldId="296"/>
            <ac:spMk id="3" creationId="{C6758BA9-7CF5-21D4-E92E-0309FEDEFF09}"/>
          </ac:spMkLst>
        </pc:spChg>
      </pc:sldChg>
      <pc:sldChg chg="modSp">
        <pc:chgData name="diya.dipac.2022" userId="S::diya.dipac.2022_live.rhul.ac.uk#ext#@unioxfordnexus.onmicrosoft.com::ba60b450-483a-437d-9bc0-645e78426d8f" providerId="AD" clId="Web-{9E4BB90C-F509-5808-EBD3-C12111817E43}" dt="2025-03-11T16:57:12.875" v="729" actId="14100"/>
        <pc:sldMkLst>
          <pc:docMk/>
          <pc:sldMk cId="469635368" sldId="298"/>
        </pc:sldMkLst>
        <pc:spChg chg="mod">
          <ac:chgData name="diya.dipac.2022" userId="S::diya.dipac.2022_live.rhul.ac.uk#ext#@unioxfordnexus.onmicrosoft.com::ba60b450-483a-437d-9bc0-645e78426d8f" providerId="AD" clId="Web-{9E4BB90C-F509-5808-EBD3-C12111817E43}" dt="2025-03-11T16:57:12.875" v="729" actId="14100"/>
          <ac:spMkLst>
            <pc:docMk/>
            <pc:sldMk cId="469635368" sldId="298"/>
            <ac:spMk id="3" creationId="{F68E284D-7933-F8A8-C7A7-E7FE8A332BC7}"/>
          </ac:spMkLst>
        </pc:spChg>
      </pc:sldChg>
      <pc:sldChg chg="modSp">
        <pc:chgData name="diya.dipac.2022" userId="S::diya.dipac.2022_live.rhul.ac.uk#ext#@unioxfordnexus.onmicrosoft.com::ba60b450-483a-437d-9bc0-645e78426d8f" providerId="AD" clId="Web-{9E4BB90C-F509-5808-EBD3-C12111817E43}" dt="2025-03-11T16:31:41.711" v="338" actId="1076"/>
        <pc:sldMkLst>
          <pc:docMk/>
          <pc:sldMk cId="3563155900" sldId="302"/>
        </pc:sldMkLst>
        <pc:spChg chg="mod">
          <ac:chgData name="diya.dipac.2022" userId="S::diya.dipac.2022_live.rhul.ac.uk#ext#@unioxfordnexus.onmicrosoft.com::ba60b450-483a-437d-9bc0-645e78426d8f" providerId="AD" clId="Web-{9E4BB90C-F509-5808-EBD3-C12111817E43}" dt="2025-03-11T16:31:34.210" v="337" actId="1076"/>
          <ac:spMkLst>
            <pc:docMk/>
            <pc:sldMk cId="3563155900" sldId="302"/>
            <ac:spMk id="3" creationId="{749B5DCD-A12A-997F-D860-AFD2827B2C65}"/>
          </ac:spMkLst>
        </pc:spChg>
        <pc:picChg chg="mod">
          <ac:chgData name="diya.dipac.2022" userId="S::diya.dipac.2022_live.rhul.ac.uk#ext#@unioxfordnexus.onmicrosoft.com::ba60b450-483a-437d-9bc0-645e78426d8f" providerId="AD" clId="Web-{9E4BB90C-F509-5808-EBD3-C12111817E43}" dt="2025-03-11T16:31:41.711" v="338" actId="1076"/>
          <ac:picMkLst>
            <pc:docMk/>
            <pc:sldMk cId="3563155900" sldId="302"/>
            <ac:picMk id="14" creationId="{4B91BB8E-AD6E-D548-4D0E-BFD288E8CF80}"/>
          </ac:picMkLst>
        </pc:picChg>
      </pc:sldChg>
      <pc:sldChg chg="addSp modSp">
        <pc:chgData name="diya.dipac.2022" userId="S::diya.dipac.2022_live.rhul.ac.uk#ext#@unioxfordnexus.onmicrosoft.com::ba60b450-483a-437d-9bc0-645e78426d8f" providerId="AD" clId="Web-{9E4BB90C-F509-5808-EBD3-C12111817E43}" dt="2025-03-11T16:18:28.800" v="168" actId="1076"/>
        <pc:sldMkLst>
          <pc:docMk/>
          <pc:sldMk cId="3073578704" sldId="304"/>
        </pc:sldMkLst>
        <pc:spChg chg="mod">
          <ac:chgData name="diya.dipac.2022" userId="S::diya.dipac.2022_live.rhul.ac.uk#ext#@unioxfordnexus.onmicrosoft.com::ba60b450-483a-437d-9bc0-645e78426d8f" providerId="AD" clId="Web-{9E4BB90C-F509-5808-EBD3-C12111817E43}" dt="2025-03-11T16:16:49.469" v="146" actId="20577"/>
          <ac:spMkLst>
            <pc:docMk/>
            <pc:sldMk cId="3073578704" sldId="304"/>
            <ac:spMk id="2" creationId="{3AE8B82F-068A-C436-7727-395E988CBFEE}"/>
          </ac:spMkLst>
        </pc:spChg>
        <pc:spChg chg="add mod">
          <ac:chgData name="diya.dipac.2022" userId="S::diya.dipac.2022_live.rhul.ac.uk#ext#@unioxfordnexus.onmicrosoft.com::ba60b450-483a-437d-9bc0-645e78426d8f" providerId="AD" clId="Web-{9E4BB90C-F509-5808-EBD3-C12111817E43}" dt="2025-03-11T16:18:14.424" v="165" actId="20577"/>
          <ac:spMkLst>
            <pc:docMk/>
            <pc:sldMk cId="3073578704" sldId="304"/>
            <ac:spMk id="6" creationId="{34472D35-7771-4C60-FD2C-79177B4211AC}"/>
          </ac:spMkLst>
        </pc:spChg>
        <pc:picChg chg="mod">
          <ac:chgData name="diya.dipac.2022" userId="S::diya.dipac.2022_live.rhul.ac.uk#ext#@unioxfordnexus.onmicrosoft.com::ba60b450-483a-437d-9bc0-645e78426d8f" providerId="AD" clId="Web-{9E4BB90C-F509-5808-EBD3-C12111817E43}" dt="2025-03-11T16:18:19.190" v="167" actId="1076"/>
          <ac:picMkLst>
            <pc:docMk/>
            <pc:sldMk cId="3073578704" sldId="304"/>
            <ac:picMk id="4" creationId="{1D298B44-3F97-1195-F34E-6362529642C7}"/>
          </ac:picMkLst>
        </pc:picChg>
        <pc:picChg chg="add mod">
          <ac:chgData name="diya.dipac.2022" userId="S::diya.dipac.2022_live.rhul.ac.uk#ext#@unioxfordnexus.onmicrosoft.com::ba60b450-483a-437d-9bc0-645e78426d8f" providerId="AD" clId="Web-{9E4BB90C-F509-5808-EBD3-C12111817E43}" dt="2025-03-11T16:18:28.800" v="168" actId="1076"/>
          <ac:picMkLst>
            <pc:docMk/>
            <pc:sldMk cId="3073578704" sldId="304"/>
            <ac:picMk id="8" creationId="{7B717ACD-7CF1-9BBC-2DD9-0E6CEB2B4822}"/>
          </ac:picMkLst>
        </pc:picChg>
      </pc:sldChg>
      <pc:sldChg chg="addSp modSp">
        <pc:chgData name="diya.dipac.2022" userId="S::diya.dipac.2022_live.rhul.ac.uk#ext#@unioxfordnexus.onmicrosoft.com::ba60b450-483a-437d-9bc0-645e78426d8f" providerId="AD" clId="Web-{9E4BB90C-F509-5808-EBD3-C12111817E43}" dt="2025-03-11T16:28:37.034" v="303" actId="20577"/>
        <pc:sldMkLst>
          <pc:docMk/>
          <pc:sldMk cId="3629276710" sldId="305"/>
        </pc:sldMkLst>
        <pc:spChg chg="mod">
          <ac:chgData name="diya.dipac.2022" userId="S::diya.dipac.2022_live.rhul.ac.uk#ext#@unioxfordnexus.onmicrosoft.com::ba60b450-483a-437d-9bc0-645e78426d8f" providerId="AD" clId="Web-{9E4BB90C-F509-5808-EBD3-C12111817E43}" dt="2025-03-11T16:23:37.276" v="237" actId="20577"/>
          <ac:spMkLst>
            <pc:docMk/>
            <pc:sldMk cId="3629276710" sldId="305"/>
            <ac:spMk id="2" creationId="{B181F62B-A118-2899-5A13-1D7A5C80F2E9}"/>
          </ac:spMkLst>
        </pc:spChg>
        <pc:spChg chg="mod">
          <ac:chgData name="diya.dipac.2022" userId="S::diya.dipac.2022_live.rhul.ac.uk#ext#@unioxfordnexus.onmicrosoft.com::ba60b450-483a-437d-9bc0-645e78426d8f" providerId="AD" clId="Web-{9E4BB90C-F509-5808-EBD3-C12111817E43}" dt="2025-03-11T16:27:43.267" v="285" actId="20577"/>
          <ac:spMkLst>
            <pc:docMk/>
            <pc:sldMk cId="3629276710" sldId="305"/>
            <ac:spMk id="3" creationId="{DF78239A-86FC-133C-D5C5-28D16E591970}"/>
          </ac:spMkLst>
        </pc:spChg>
        <pc:spChg chg="add mod">
          <ac:chgData name="diya.dipac.2022" userId="S::diya.dipac.2022_live.rhul.ac.uk#ext#@unioxfordnexus.onmicrosoft.com::ba60b450-483a-437d-9bc0-645e78426d8f" providerId="AD" clId="Web-{9E4BB90C-F509-5808-EBD3-C12111817E43}" dt="2025-03-11T16:28:37.034" v="303" actId="20577"/>
          <ac:spMkLst>
            <pc:docMk/>
            <pc:sldMk cId="3629276710" sldId="305"/>
            <ac:spMk id="6" creationId="{8CEE2F32-D7C3-C6FB-65B7-777F6D0FC636}"/>
          </ac:spMkLst>
        </pc:spChg>
      </pc:sldChg>
      <pc:sldChg chg="modSp">
        <pc:chgData name="diya.dipac.2022" userId="S::diya.dipac.2022_live.rhul.ac.uk#ext#@unioxfordnexus.onmicrosoft.com::ba60b450-483a-437d-9bc0-645e78426d8f" providerId="AD" clId="Web-{9E4BB90C-F509-5808-EBD3-C12111817E43}" dt="2025-03-11T16:44:15.886" v="498" actId="14100"/>
        <pc:sldMkLst>
          <pc:docMk/>
          <pc:sldMk cId="2485265806" sldId="307"/>
        </pc:sldMkLst>
        <pc:spChg chg="mod">
          <ac:chgData name="diya.dipac.2022" userId="S::diya.dipac.2022_live.rhul.ac.uk#ext#@unioxfordnexus.onmicrosoft.com::ba60b450-483a-437d-9bc0-645e78426d8f" providerId="AD" clId="Web-{9E4BB90C-F509-5808-EBD3-C12111817E43}" dt="2025-03-11T16:44:15.886" v="498" actId="14100"/>
          <ac:spMkLst>
            <pc:docMk/>
            <pc:sldMk cId="2485265806" sldId="307"/>
            <ac:spMk id="9" creationId="{87EB65AE-3FA0-5E19-F55F-4101481E5A92}"/>
          </ac:spMkLst>
        </pc:spChg>
      </pc:sldChg>
      <pc:sldChg chg="modSp del">
        <pc:chgData name="diya.dipac.2022" userId="S::diya.dipac.2022_live.rhul.ac.uk#ext#@unioxfordnexus.onmicrosoft.com::ba60b450-483a-437d-9bc0-645e78426d8f" providerId="AD" clId="Web-{9E4BB90C-F509-5808-EBD3-C12111817E43}" dt="2025-03-11T16:19:01.332" v="174"/>
        <pc:sldMkLst>
          <pc:docMk/>
          <pc:sldMk cId="3989762353" sldId="312"/>
        </pc:sldMkLst>
        <pc:picChg chg="mod">
          <ac:chgData name="diya.dipac.2022" userId="S::diya.dipac.2022_live.rhul.ac.uk#ext#@unioxfordnexus.onmicrosoft.com::ba60b450-483a-437d-9bc0-645e78426d8f" providerId="AD" clId="Web-{9E4BB90C-F509-5808-EBD3-C12111817E43}" dt="2025-03-11T16:18:59.160" v="173" actId="1076"/>
          <ac:picMkLst>
            <pc:docMk/>
            <pc:sldMk cId="3989762353" sldId="312"/>
            <ac:picMk id="4" creationId="{1CFEEC56-2955-D6A6-1D9A-5E21DDE4A054}"/>
          </ac:picMkLst>
        </pc:picChg>
      </pc:sldChg>
      <pc:sldChg chg="modSp">
        <pc:chgData name="diya.dipac.2022" userId="S::diya.dipac.2022_live.rhul.ac.uk#ext#@unioxfordnexus.onmicrosoft.com::ba60b450-483a-437d-9bc0-645e78426d8f" providerId="AD" clId="Web-{9E4BB90C-F509-5808-EBD3-C12111817E43}" dt="2025-03-11T16:52:06.227" v="640" actId="1076"/>
        <pc:sldMkLst>
          <pc:docMk/>
          <pc:sldMk cId="3666997891" sldId="315"/>
        </pc:sldMkLst>
        <pc:spChg chg="mod">
          <ac:chgData name="diya.dipac.2022" userId="S::diya.dipac.2022_live.rhul.ac.uk#ext#@unioxfordnexus.onmicrosoft.com::ba60b450-483a-437d-9bc0-645e78426d8f" providerId="AD" clId="Web-{9E4BB90C-F509-5808-EBD3-C12111817E43}" dt="2025-03-11T16:14:04.996" v="115" actId="20577"/>
          <ac:spMkLst>
            <pc:docMk/>
            <pc:sldMk cId="3666997891" sldId="315"/>
            <ac:spMk id="2" creationId="{936D7D52-D41C-9494-5BF7-683989CFB69A}"/>
          </ac:spMkLst>
        </pc:spChg>
        <pc:spChg chg="mod">
          <ac:chgData name="diya.dipac.2022" userId="S::diya.dipac.2022_live.rhul.ac.uk#ext#@unioxfordnexus.onmicrosoft.com::ba60b450-483a-437d-9bc0-645e78426d8f" providerId="AD" clId="Web-{9E4BB90C-F509-5808-EBD3-C12111817E43}" dt="2025-03-11T16:51:53.554" v="638" actId="14100"/>
          <ac:spMkLst>
            <pc:docMk/>
            <pc:sldMk cId="3666997891" sldId="315"/>
            <ac:spMk id="3" creationId="{51CE3677-71A8-93FD-5EBE-17DFD75B6A34}"/>
          </ac:spMkLst>
        </pc:spChg>
        <pc:spChg chg="mod">
          <ac:chgData name="diya.dipac.2022" userId="S::diya.dipac.2022_live.rhul.ac.uk#ext#@unioxfordnexus.onmicrosoft.com::ba60b450-483a-437d-9bc0-645e78426d8f" providerId="AD" clId="Web-{9E4BB90C-F509-5808-EBD3-C12111817E43}" dt="2025-03-11T16:52:06.227" v="640" actId="1076"/>
          <ac:spMkLst>
            <pc:docMk/>
            <pc:sldMk cId="3666997891" sldId="315"/>
            <ac:spMk id="11" creationId="{26DAE77A-FEBA-EDB3-756B-66AA16D3852F}"/>
          </ac:spMkLst>
        </pc:spChg>
        <pc:picChg chg="mod">
          <ac:chgData name="diya.dipac.2022" userId="S::diya.dipac.2022_live.rhul.ac.uk#ext#@unioxfordnexus.onmicrosoft.com::ba60b450-483a-437d-9bc0-645e78426d8f" providerId="AD" clId="Web-{9E4BB90C-F509-5808-EBD3-C12111817E43}" dt="2025-03-11T16:52:02.805" v="639" actId="1076"/>
          <ac:picMkLst>
            <pc:docMk/>
            <pc:sldMk cId="3666997891" sldId="315"/>
            <ac:picMk id="10" creationId="{086F2FAE-D240-035F-63DD-52A418A3B7D1}"/>
          </ac:picMkLst>
        </pc:picChg>
      </pc:sldChg>
      <pc:sldChg chg="modSp">
        <pc:chgData name="diya.dipac.2022" userId="S::diya.dipac.2022_live.rhul.ac.uk#ext#@unioxfordnexus.onmicrosoft.com::ba60b450-483a-437d-9bc0-645e78426d8f" providerId="AD" clId="Web-{9E4BB90C-F509-5808-EBD3-C12111817E43}" dt="2025-03-11T16:49:45.067" v="579" actId="20577"/>
        <pc:sldMkLst>
          <pc:docMk/>
          <pc:sldMk cId="1522206796" sldId="316"/>
        </pc:sldMkLst>
        <pc:spChg chg="mod">
          <ac:chgData name="diya.dipac.2022" userId="S::diya.dipac.2022_live.rhul.ac.uk#ext#@unioxfordnexus.onmicrosoft.com::ba60b450-483a-437d-9bc0-645e78426d8f" providerId="AD" clId="Web-{9E4BB90C-F509-5808-EBD3-C12111817E43}" dt="2025-03-11T16:14:10.059" v="117" actId="20577"/>
          <ac:spMkLst>
            <pc:docMk/>
            <pc:sldMk cId="1522206796" sldId="316"/>
            <ac:spMk id="2" creationId="{1870B91A-6D09-F144-2AF1-CD3EFBD22781}"/>
          </ac:spMkLst>
        </pc:spChg>
        <pc:spChg chg="mod">
          <ac:chgData name="diya.dipac.2022" userId="S::diya.dipac.2022_live.rhul.ac.uk#ext#@unioxfordnexus.onmicrosoft.com::ba60b450-483a-437d-9bc0-645e78426d8f" providerId="AD" clId="Web-{9E4BB90C-F509-5808-EBD3-C12111817E43}" dt="2025-03-11T16:49:45.067" v="579" actId="20577"/>
          <ac:spMkLst>
            <pc:docMk/>
            <pc:sldMk cId="1522206796" sldId="316"/>
            <ac:spMk id="3" creationId="{2BD8C470-916B-7AF9-A642-93D946F2EDA3}"/>
          </ac:spMkLst>
        </pc:spChg>
      </pc:sldChg>
      <pc:sldChg chg="modSp">
        <pc:chgData name="diya.dipac.2022" userId="S::diya.dipac.2022_live.rhul.ac.uk#ext#@unioxfordnexus.onmicrosoft.com::ba60b450-483a-437d-9bc0-645e78426d8f" providerId="AD" clId="Web-{9E4BB90C-F509-5808-EBD3-C12111817E43}" dt="2025-03-11T16:49:57.301" v="580" actId="20577"/>
        <pc:sldMkLst>
          <pc:docMk/>
          <pc:sldMk cId="915990005" sldId="318"/>
        </pc:sldMkLst>
        <pc:spChg chg="mod">
          <ac:chgData name="diya.dipac.2022" userId="S::diya.dipac.2022_live.rhul.ac.uk#ext#@unioxfordnexus.onmicrosoft.com::ba60b450-483a-437d-9bc0-645e78426d8f" providerId="AD" clId="Web-{9E4BB90C-F509-5808-EBD3-C12111817E43}" dt="2025-03-11T16:49:57.301" v="580" actId="20577"/>
          <ac:spMkLst>
            <pc:docMk/>
            <pc:sldMk cId="915990005" sldId="318"/>
            <ac:spMk id="3" creationId="{81F467E9-094C-09FE-C18A-AE55782A50F5}"/>
          </ac:spMkLst>
        </pc:spChg>
      </pc:sldChg>
      <pc:sldChg chg="modSp">
        <pc:chgData name="diya.dipac.2022" userId="S::diya.dipac.2022_live.rhul.ac.uk#ext#@unioxfordnexus.onmicrosoft.com::ba60b450-483a-437d-9bc0-645e78426d8f" providerId="AD" clId="Web-{9E4BB90C-F509-5808-EBD3-C12111817E43}" dt="2025-03-11T16:57:33.688" v="732" actId="20577"/>
        <pc:sldMkLst>
          <pc:docMk/>
          <pc:sldMk cId="4263855710" sldId="319"/>
        </pc:sldMkLst>
        <pc:spChg chg="mod">
          <ac:chgData name="diya.dipac.2022" userId="S::diya.dipac.2022_live.rhul.ac.uk#ext#@unioxfordnexus.onmicrosoft.com::ba60b450-483a-437d-9bc0-645e78426d8f" providerId="AD" clId="Web-{9E4BB90C-F509-5808-EBD3-C12111817E43}" dt="2025-03-11T16:57:33.688" v="732" actId="20577"/>
          <ac:spMkLst>
            <pc:docMk/>
            <pc:sldMk cId="4263855710" sldId="319"/>
            <ac:spMk id="3" creationId="{8EE7F3D8-DB7C-7D2C-62A7-64EA3306F4C1}"/>
          </ac:spMkLst>
        </pc:spChg>
      </pc:sldChg>
      <pc:sldChg chg="modSp">
        <pc:chgData name="diya.dipac.2022" userId="S::diya.dipac.2022_live.rhul.ac.uk#ext#@unioxfordnexus.onmicrosoft.com::ba60b450-483a-437d-9bc0-645e78426d8f" providerId="AD" clId="Web-{9E4BB90C-F509-5808-EBD3-C12111817E43}" dt="2025-03-11T16:55:18.044" v="699" actId="20577"/>
        <pc:sldMkLst>
          <pc:docMk/>
          <pc:sldMk cId="798983415" sldId="321"/>
        </pc:sldMkLst>
        <pc:spChg chg="mod">
          <ac:chgData name="diya.dipac.2022" userId="S::diya.dipac.2022_live.rhul.ac.uk#ext#@unioxfordnexus.onmicrosoft.com::ba60b450-483a-437d-9bc0-645e78426d8f" providerId="AD" clId="Web-{9E4BB90C-F509-5808-EBD3-C12111817E43}" dt="2025-03-11T16:14:18.246" v="119" actId="20577"/>
          <ac:spMkLst>
            <pc:docMk/>
            <pc:sldMk cId="798983415" sldId="321"/>
            <ac:spMk id="2" creationId="{E0ED8B1E-EBAB-FC2A-CFB9-73F3EDDCADF2}"/>
          </ac:spMkLst>
        </pc:spChg>
        <pc:spChg chg="mod">
          <ac:chgData name="diya.dipac.2022" userId="S::diya.dipac.2022_live.rhul.ac.uk#ext#@unioxfordnexus.onmicrosoft.com::ba60b450-483a-437d-9bc0-645e78426d8f" providerId="AD" clId="Web-{9E4BB90C-F509-5808-EBD3-C12111817E43}" dt="2025-03-11T16:55:18.044" v="699" actId="20577"/>
          <ac:spMkLst>
            <pc:docMk/>
            <pc:sldMk cId="798983415" sldId="321"/>
            <ac:spMk id="3" creationId="{68E31C2E-6D97-201D-5CF8-25A868C04924}"/>
          </ac:spMkLst>
        </pc:spChg>
      </pc:sldChg>
      <pc:sldChg chg="modSp">
        <pc:chgData name="diya.dipac.2022" userId="S::diya.dipac.2022_live.rhul.ac.uk#ext#@unioxfordnexus.onmicrosoft.com::ba60b450-483a-437d-9bc0-645e78426d8f" providerId="AD" clId="Web-{9E4BB90C-F509-5808-EBD3-C12111817E43}" dt="2025-03-11T16:55:40.795" v="701" actId="14100"/>
        <pc:sldMkLst>
          <pc:docMk/>
          <pc:sldMk cId="1269270918" sldId="322"/>
        </pc:sldMkLst>
        <pc:spChg chg="mod">
          <ac:chgData name="diya.dipac.2022" userId="S::diya.dipac.2022_live.rhul.ac.uk#ext#@unioxfordnexus.onmicrosoft.com::ba60b450-483a-437d-9bc0-645e78426d8f" providerId="AD" clId="Web-{9E4BB90C-F509-5808-EBD3-C12111817E43}" dt="2025-03-11T16:15:11.904" v="132" actId="20577"/>
          <ac:spMkLst>
            <pc:docMk/>
            <pc:sldMk cId="1269270918" sldId="322"/>
            <ac:spMk id="2" creationId="{348DF9CA-D451-143B-28E4-68CAA046EAAE}"/>
          </ac:spMkLst>
        </pc:spChg>
        <pc:spChg chg="mod">
          <ac:chgData name="diya.dipac.2022" userId="S::diya.dipac.2022_live.rhul.ac.uk#ext#@unioxfordnexus.onmicrosoft.com::ba60b450-483a-437d-9bc0-645e78426d8f" providerId="AD" clId="Web-{9E4BB90C-F509-5808-EBD3-C12111817E43}" dt="2025-03-11T16:55:40.795" v="701" actId="14100"/>
          <ac:spMkLst>
            <pc:docMk/>
            <pc:sldMk cId="1269270918" sldId="322"/>
            <ac:spMk id="3" creationId="{05E6F24E-3257-11CC-AD8D-63A3E00A9FBF}"/>
          </ac:spMkLst>
        </pc:spChg>
      </pc:sldChg>
      <pc:sldChg chg="modSp">
        <pc:chgData name="diya.dipac.2022" userId="S::diya.dipac.2022_live.rhul.ac.uk#ext#@unioxfordnexus.onmicrosoft.com::ba60b450-483a-437d-9bc0-645e78426d8f" providerId="AD" clId="Web-{9E4BB90C-F509-5808-EBD3-C12111817E43}" dt="2025-03-11T16:06:06.968" v="47" actId="20577"/>
        <pc:sldMkLst>
          <pc:docMk/>
          <pc:sldMk cId="2727752378" sldId="324"/>
        </pc:sldMkLst>
        <pc:spChg chg="mod">
          <ac:chgData name="diya.dipac.2022" userId="S::diya.dipac.2022_live.rhul.ac.uk#ext#@unioxfordnexus.onmicrosoft.com::ba60b450-483a-437d-9bc0-645e78426d8f" providerId="AD" clId="Web-{9E4BB90C-F509-5808-EBD3-C12111817E43}" dt="2025-03-11T16:06:06.968" v="47" actId="20577"/>
          <ac:spMkLst>
            <pc:docMk/>
            <pc:sldMk cId="2727752378" sldId="324"/>
            <ac:spMk id="2" creationId="{F225410E-C3C8-6A04-6539-81FC1AC6E786}"/>
          </ac:spMkLst>
        </pc:spChg>
      </pc:sldChg>
      <pc:sldChg chg="modSp">
        <pc:chgData name="diya.dipac.2022" userId="S::diya.dipac.2022_live.rhul.ac.uk#ext#@unioxfordnexus.onmicrosoft.com::ba60b450-483a-437d-9bc0-645e78426d8f" providerId="AD" clId="Web-{9E4BB90C-F509-5808-EBD3-C12111817E43}" dt="2025-03-11T16:30:52.022" v="335" actId="20577"/>
        <pc:sldMkLst>
          <pc:docMk/>
          <pc:sldMk cId="518584843" sldId="327"/>
        </pc:sldMkLst>
        <pc:spChg chg="mod">
          <ac:chgData name="diya.dipac.2022" userId="S::diya.dipac.2022_live.rhul.ac.uk#ext#@unioxfordnexus.onmicrosoft.com::ba60b450-483a-437d-9bc0-645e78426d8f" providerId="AD" clId="Web-{9E4BB90C-F509-5808-EBD3-C12111817E43}" dt="2025-03-11T15:53:35.277" v="2" actId="20577"/>
          <ac:spMkLst>
            <pc:docMk/>
            <pc:sldMk cId="518584843" sldId="327"/>
            <ac:spMk id="2" creationId="{C4B14D38-54AD-47A4-28C9-F5F814F2FA49}"/>
          </ac:spMkLst>
        </pc:spChg>
        <pc:spChg chg="mod">
          <ac:chgData name="diya.dipac.2022" userId="S::diya.dipac.2022_live.rhul.ac.uk#ext#@unioxfordnexus.onmicrosoft.com::ba60b450-483a-437d-9bc0-645e78426d8f" providerId="AD" clId="Web-{9E4BB90C-F509-5808-EBD3-C12111817E43}" dt="2025-03-11T16:30:52.022" v="335" actId="20577"/>
          <ac:spMkLst>
            <pc:docMk/>
            <pc:sldMk cId="518584843" sldId="327"/>
            <ac:spMk id="3" creationId="{A36F6ED9-A8BF-ED06-C12F-BEA41DC22930}"/>
          </ac:spMkLst>
        </pc:spChg>
      </pc:sldChg>
      <pc:sldChg chg="modSp add replId">
        <pc:chgData name="diya.dipac.2022" userId="S::diya.dipac.2022_live.rhul.ac.uk#ext#@unioxfordnexus.onmicrosoft.com::ba60b450-483a-437d-9bc0-645e78426d8f" providerId="AD" clId="Web-{9E4BB90C-F509-5808-EBD3-C12111817E43}" dt="2025-03-11T16:06:31.828" v="58" actId="20577"/>
        <pc:sldMkLst>
          <pc:docMk/>
          <pc:sldMk cId="2498864059" sldId="328"/>
        </pc:sldMkLst>
        <pc:spChg chg="mod">
          <ac:chgData name="diya.dipac.2022" userId="S::diya.dipac.2022_live.rhul.ac.uk#ext#@unioxfordnexus.onmicrosoft.com::ba60b450-483a-437d-9bc0-645e78426d8f" providerId="AD" clId="Web-{9E4BB90C-F509-5808-EBD3-C12111817E43}" dt="2025-03-11T16:06:31.828" v="58" actId="20577"/>
          <ac:spMkLst>
            <pc:docMk/>
            <pc:sldMk cId="2498864059" sldId="328"/>
            <ac:spMk id="2" creationId="{291A00B2-727E-5196-34F1-794092285A7B}"/>
          </ac:spMkLst>
        </pc:spChg>
      </pc:sldChg>
    </pc:docChg>
  </pc:docChgLst>
  <pc:docChgLst>
    <pc:chgData name="Joshua Appleby" userId="S::scro5050@ox.ac.uk::f64dd500-fbc9-4d7f-b73d-0b98b57e66aa" providerId="AD" clId="Web-{74EFACB9-1FB0-5961-ED58-03347D2B9440}"/>
    <pc:docChg chg="addSld modSld">
      <pc:chgData name="Joshua Appleby" userId="S::scro5050@ox.ac.uk::f64dd500-fbc9-4d7f-b73d-0b98b57e66aa" providerId="AD" clId="Web-{74EFACB9-1FB0-5961-ED58-03347D2B9440}" dt="2025-03-09T22:16:53.642" v="783" actId="20577"/>
      <pc:docMkLst>
        <pc:docMk/>
      </pc:docMkLst>
      <pc:sldChg chg="mod setBg">
        <pc:chgData name="Joshua Appleby" userId="S::scro5050@ox.ac.uk::f64dd500-fbc9-4d7f-b73d-0b98b57e66aa" providerId="AD" clId="Web-{74EFACB9-1FB0-5961-ED58-03347D2B9440}" dt="2025-03-09T21:17:59.932" v="582"/>
        <pc:sldMkLst>
          <pc:docMk/>
          <pc:sldMk cId="1000846763" sldId="256"/>
        </pc:sldMkLst>
      </pc:sldChg>
      <pc:sldChg chg="modSp">
        <pc:chgData name="Joshua Appleby" userId="S::scro5050@ox.ac.uk::f64dd500-fbc9-4d7f-b73d-0b98b57e66aa" providerId="AD" clId="Web-{74EFACB9-1FB0-5961-ED58-03347D2B9440}" dt="2025-03-09T20:59:27.026" v="365" actId="20577"/>
        <pc:sldMkLst>
          <pc:docMk/>
          <pc:sldMk cId="2883746090" sldId="258"/>
        </pc:sldMkLst>
        <pc:spChg chg="mod">
          <ac:chgData name="Joshua Appleby" userId="S::scro5050@ox.ac.uk::f64dd500-fbc9-4d7f-b73d-0b98b57e66aa" providerId="AD" clId="Web-{74EFACB9-1FB0-5961-ED58-03347D2B9440}" dt="2025-03-09T20:59:27.026" v="365" actId="20577"/>
          <ac:spMkLst>
            <pc:docMk/>
            <pc:sldMk cId="2883746090" sldId="258"/>
            <ac:spMk id="4" creationId="{AB544ECB-441D-DBD8-B4B3-17B6239C3DEF}"/>
          </ac:spMkLst>
        </pc:spChg>
      </pc:sldChg>
      <pc:sldChg chg="modSp">
        <pc:chgData name="Joshua Appleby" userId="S::scro5050@ox.ac.uk::f64dd500-fbc9-4d7f-b73d-0b98b57e66aa" providerId="AD" clId="Web-{74EFACB9-1FB0-5961-ED58-03347D2B9440}" dt="2025-03-09T21:15:46.857" v="547" actId="20577"/>
        <pc:sldMkLst>
          <pc:docMk/>
          <pc:sldMk cId="1889250653" sldId="261"/>
        </pc:sldMkLst>
        <pc:spChg chg="mod">
          <ac:chgData name="Joshua Appleby" userId="S::scro5050@ox.ac.uk::f64dd500-fbc9-4d7f-b73d-0b98b57e66aa" providerId="AD" clId="Web-{74EFACB9-1FB0-5961-ED58-03347D2B9440}" dt="2025-03-09T20:58:10.133" v="265" actId="20577"/>
          <ac:spMkLst>
            <pc:docMk/>
            <pc:sldMk cId="1889250653" sldId="261"/>
            <ac:spMk id="2" creationId="{C37D77A4-B7C6-4788-2DB1-71CE6F3949F8}"/>
          </ac:spMkLst>
        </pc:spChg>
        <pc:spChg chg="mod">
          <ac:chgData name="Joshua Appleby" userId="S::scro5050@ox.ac.uk::f64dd500-fbc9-4d7f-b73d-0b98b57e66aa" providerId="AD" clId="Web-{74EFACB9-1FB0-5961-ED58-03347D2B9440}" dt="2025-03-09T21:15:46.857" v="547" actId="20577"/>
          <ac:spMkLst>
            <pc:docMk/>
            <pc:sldMk cId="1889250653" sldId="261"/>
            <ac:spMk id="3" creationId="{3503C460-3089-80F5-A1BF-C135D3B2EC0B}"/>
          </ac:spMkLst>
        </pc:spChg>
      </pc:sldChg>
      <pc:sldChg chg="modSp">
        <pc:chgData name="Joshua Appleby" userId="S::scro5050@ox.ac.uk::f64dd500-fbc9-4d7f-b73d-0b98b57e66aa" providerId="AD" clId="Web-{74EFACB9-1FB0-5961-ED58-03347D2B9440}" dt="2025-03-09T22:12:38.430" v="723" actId="20577"/>
        <pc:sldMkLst>
          <pc:docMk/>
          <pc:sldMk cId="392507247" sldId="268"/>
        </pc:sldMkLst>
        <pc:spChg chg="mod">
          <ac:chgData name="Joshua Appleby" userId="S::scro5050@ox.ac.uk::f64dd500-fbc9-4d7f-b73d-0b98b57e66aa" providerId="AD" clId="Web-{74EFACB9-1FB0-5961-ED58-03347D2B9440}" dt="2025-03-09T22:12:38.430" v="723" actId="20577"/>
          <ac:spMkLst>
            <pc:docMk/>
            <pc:sldMk cId="392507247" sldId="268"/>
            <ac:spMk id="6" creationId="{16E08ECF-7601-6E5F-CF3D-738A06F20C55}"/>
          </ac:spMkLst>
        </pc:spChg>
      </pc:sldChg>
      <pc:sldChg chg="addSp delSp modSp">
        <pc:chgData name="Joshua Appleby" userId="S::scro5050@ox.ac.uk::f64dd500-fbc9-4d7f-b73d-0b98b57e66aa" providerId="AD" clId="Web-{74EFACB9-1FB0-5961-ED58-03347D2B9440}" dt="2025-03-09T22:13:58.698" v="734" actId="20577"/>
        <pc:sldMkLst>
          <pc:docMk/>
          <pc:sldMk cId="1775911376" sldId="270"/>
        </pc:sldMkLst>
        <pc:spChg chg="mod">
          <ac:chgData name="Joshua Appleby" userId="S::scro5050@ox.ac.uk::f64dd500-fbc9-4d7f-b73d-0b98b57e66aa" providerId="AD" clId="Web-{74EFACB9-1FB0-5961-ED58-03347D2B9440}" dt="2025-03-09T22:05:46.897" v="592" actId="20577"/>
          <ac:spMkLst>
            <pc:docMk/>
            <pc:sldMk cId="1775911376" sldId="270"/>
            <ac:spMk id="2" creationId="{56DD01F4-9F52-7581-ED09-2CD8F217DF41}"/>
          </ac:spMkLst>
        </pc:spChg>
        <pc:spChg chg="add del mod">
          <ac:chgData name="Joshua Appleby" userId="S::scro5050@ox.ac.uk::f64dd500-fbc9-4d7f-b73d-0b98b57e66aa" providerId="AD" clId="Web-{74EFACB9-1FB0-5961-ED58-03347D2B9440}" dt="2025-03-09T21:11:23.223" v="374"/>
          <ac:spMkLst>
            <pc:docMk/>
            <pc:sldMk cId="1775911376" sldId="270"/>
            <ac:spMk id="5" creationId="{C458782D-D02D-CDDB-3074-EDF00F2AF557}"/>
          </ac:spMkLst>
        </pc:spChg>
        <pc:spChg chg="add mod">
          <ac:chgData name="Joshua Appleby" userId="S::scro5050@ox.ac.uk::f64dd500-fbc9-4d7f-b73d-0b98b57e66aa" providerId="AD" clId="Web-{74EFACB9-1FB0-5961-ED58-03347D2B9440}" dt="2025-03-09T22:13:58.698" v="734" actId="20577"/>
          <ac:spMkLst>
            <pc:docMk/>
            <pc:sldMk cId="1775911376" sldId="270"/>
            <ac:spMk id="7" creationId="{80C4D58D-23F4-4FF2-0A14-C027AF1816D1}"/>
          </ac:spMkLst>
        </pc:spChg>
        <pc:picChg chg="add mod">
          <ac:chgData name="Joshua Appleby" userId="S::scro5050@ox.ac.uk::f64dd500-fbc9-4d7f-b73d-0b98b57e66aa" providerId="AD" clId="Web-{74EFACB9-1FB0-5961-ED58-03347D2B9440}" dt="2025-03-09T21:11:28.614" v="377" actId="1076"/>
          <ac:picMkLst>
            <pc:docMk/>
            <pc:sldMk cId="1775911376" sldId="270"/>
            <ac:picMk id="3" creationId="{024BD37B-91F6-C950-D46A-FE7DEF74F6BE}"/>
          </ac:picMkLst>
        </pc:picChg>
        <pc:picChg chg="del mod">
          <ac:chgData name="Joshua Appleby" userId="S::scro5050@ox.ac.uk::f64dd500-fbc9-4d7f-b73d-0b98b57e66aa" providerId="AD" clId="Web-{74EFACB9-1FB0-5961-ED58-03347D2B9440}" dt="2025-03-09T21:11:18.301" v="373"/>
          <ac:picMkLst>
            <pc:docMk/>
            <pc:sldMk cId="1775911376" sldId="270"/>
            <ac:picMk id="9" creationId="{955BD2A4-62FB-AEC9-8E98-43E1CC5F7A50}"/>
          </ac:picMkLst>
        </pc:picChg>
      </pc:sldChg>
      <pc:sldChg chg="modSp">
        <pc:chgData name="Joshua Appleby" userId="S::scro5050@ox.ac.uk::f64dd500-fbc9-4d7f-b73d-0b98b57e66aa" providerId="AD" clId="Web-{74EFACB9-1FB0-5961-ED58-03347D2B9440}" dt="2025-03-09T20:11:14.114" v="245" actId="20577"/>
        <pc:sldMkLst>
          <pc:docMk/>
          <pc:sldMk cId="713801100" sldId="273"/>
        </pc:sldMkLst>
        <pc:spChg chg="mod">
          <ac:chgData name="Joshua Appleby" userId="S::scro5050@ox.ac.uk::f64dd500-fbc9-4d7f-b73d-0b98b57e66aa" providerId="AD" clId="Web-{74EFACB9-1FB0-5961-ED58-03347D2B9440}" dt="2025-03-09T20:11:14.114" v="245" actId="20577"/>
          <ac:spMkLst>
            <pc:docMk/>
            <pc:sldMk cId="713801100" sldId="273"/>
            <ac:spMk id="3" creationId="{A369AACB-0AB5-3EFC-0A82-D149263A9A73}"/>
          </ac:spMkLst>
        </pc:spChg>
        <pc:picChg chg="mod">
          <ac:chgData name="Joshua Appleby" userId="S::scro5050@ox.ac.uk::f64dd500-fbc9-4d7f-b73d-0b98b57e66aa" providerId="AD" clId="Web-{74EFACB9-1FB0-5961-ED58-03347D2B9440}" dt="2025-03-09T19:58:29.632" v="190" actId="1076"/>
          <ac:picMkLst>
            <pc:docMk/>
            <pc:sldMk cId="713801100" sldId="273"/>
            <ac:picMk id="7" creationId="{120CFCD8-76DA-6F56-35D5-AB8C7E29C239}"/>
          </ac:picMkLst>
        </pc:picChg>
      </pc:sldChg>
      <pc:sldChg chg="modSp">
        <pc:chgData name="Joshua Appleby" userId="S::scro5050@ox.ac.uk::f64dd500-fbc9-4d7f-b73d-0b98b57e66aa" providerId="AD" clId="Web-{74EFACB9-1FB0-5961-ED58-03347D2B9440}" dt="2025-03-09T21:16:50.304" v="580" actId="20577"/>
        <pc:sldMkLst>
          <pc:docMk/>
          <pc:sldMk cId="3005610720" sldId="281"/>
        </pc:sldMkLst>
        <pc:spChg chg="mod">
          <ac:chgData name="Joshua Appleby" userId="S::scro5050@ox.ac.uk::f64dd500-fbc9-4d7f-b73d-0b98b57e66aa" providerId="AD" clId="Web-{74EFACB9-1FB0-5961-ED58-03347D2B9440}" dt="2025-03-09T21:16:50.304" v="580" actId="20577"/>
          <ac:spMkLst>
            <pc:docMk/>
            <pc:sldMk cId="3005610720" sldId="281"/>
            <ac:spMk id="3" creationId="{4798A075-B221-AF94-FA96-3E1B641B6213}"/>
          </ac:spMkLst>
        </pc:spChg>
      </pc:sldChg>
      <pc:sldChg chg="addSp modSp">
        <pc:chgData name="Joshua Appleby" userId="S::scro5050@ox.ac.uk::f64dd500-fbc9-4d7f-b73d-0b98b57e66aa" providerId="AD" clId="Web-{74EFACB9-1FB0-5961-ED58-03347D2B9440}" dt="2025-03-09T22:16:53.642" v="783" actId="20577"/>
        <pc:sldMkLst>
          <pc:docMk/>
          <pc:sldMk cId="2337603273" sldId="285"/>
        </pc:sldMkLst>
        <pc:spChg chg="mod">
          <ac:chgData name="Joshua Appleby" userId="S::scro5050@ox.ac.uk::f64dd500-fbc9-4d7f-b73d-0b98b57e66aa" providerId="AD" clId="Web-{74EFACB9-1FB0-5961-ED58-03347D2B9440}" dt="2025-03-09T22:16:53.642" v="783" actId="20577"/>
          <ac:spMkLst>
            <pc:docMk/>
            <pc:sldMk cId="2337603273" sldId="285"/>
            <ac:spMk id="2" creationId="{05F32098-C2F8-B87B-02DF-8ED7B93F45F6}"/>
          </ac:spMkLst>
        </pc:spChg>
        <pc:spChg chg="add mod">
          <ac:chgData name="Joshua Appleby" userId="S::scro5050@ox.ac.uk::f64dd500-fbc9-4d7f-b73d-0b98b57e66aa" providerId="AD" clId="Web-{74EFACB9-1FB0-5961-ED58-03347D2B9440}" dt="2025-03-09T22:16:49.095" v="780" actId="14100"/>
          <ac:spMkLst>
            <pc:docMk/>
            <pc:sldMk cId="2337603273" sldId="285"/>
            <ac:spMk id="5" creationId="{74A98452-BC25-EC12-4154-67ABF9FF3DF0}"/>
          </ac:spMkLst>
        </pc:spChg>
        <pc:picChg chg="mod">
          <ac:chgData name="Joshua Appleby" userId="S::scro5050@ox.ac.uk::f64dd500-fbc9-4d7f-b73d-0b98b57e66aa" providerId="AD" clId="Web-{74EFACB9-1FB0-5961-ED58-03347D2B9440}" dt="2025-03-09T22:16:46.298" v="779" actId="1076"/>
          <ac:picMkLst>
            <pc:docMk/>
            <pc:sldMk cId="2337603273" sldId="285"/>
            <ac:picMk id="4" creationId="{9DCC1538-AD45-0525-7889-5350E65CBE05}"/>
          </ac:picMkLst>
        </pc:picChg>
      </pc:sldChg>
      <pc:sldChg chg="addSp delSp modSp">
        <pc:chgData name="Joshua Appleby" userId="S::scro5050@ox.ac.uk::f64dd500-fbc9-4d7f-b73d-0b98b57e66aa" providerId="AD" clId="Web-{74EFACB9-1FB0-5961-ED58-03347D2B9440}" dt="2025-03-09T18:33:53.334" v="38" actId="1076"/>
        <pc:sldMkLst>
          <pc:docMk/>
          <pc:sldMk cId="2522902829" sldId="287"/>
        </pc:sldMkLst>
        <pc:spChg chg="add del">
          <ac:chgData name="Joshua Appleby" userId="S::scro5050@ox.ac.uk::f64dd500-fbc9-4d7f-b73d-0b98b57e66aa" providerId="AD" clId="Web-{74EFACB9-1FB0-5961-ED58-03347D2B9440}" dt="2025-03-09T18:32:39.284" v="3"/>
          <ac:spMkLst>
            <pc:docMk/>
            <pc:sldMk cId="2522902829" sldId="287"/>
            <ac:spMk id="5" creationId="{717DFB9A-BB2D-900C-4D1F-5ED3B3464EF3}"/>
          </ac:spMkLst>
        </pc:spChg>
        <pc:spChg chg="add del">
          <ac:chgData name="Joshua Appleby" userId="S::scro5050@ox.ac.uk::f64dd500-fbc9-4d7f-b73d-0b98b57e66aa" providerId="AD" clId="Web-{74EFACB9-1FB0-5961-ED58-03347D2B9440}" dt="2025-03-09T18:32:39.284" v="2"/>
          <ac:spMkLst>
            <pc:docMk/>
            <pc:sldMk cId="2522902829" sldId="287"/>
            <ac:spMk id="9" creationId="{09930478-7260-29CE-8750-79EB46487C0F}"/>
          </ac:spMkLst>
        </pc:spChg>
        <pc:spChg chg="add mod">
          <ac:chgData name="Joshua Appleby" userId="S::scro5050@ox.ac.uk::f64dd500-fbc9-4d7f-b73d-0b98b57e66aa" providerId="AD" clId="Web-{74EFACB9-1FB0-5961-ED58-03347D2B9440}" dt="2025-03-09T18:32:48.034" v="8" actId="20577"/>
          <ac:spMkLst>
            <pc:docMk/>
            <pc:sldMk cId="2522902829" sldId="287"/>
            <ac:spMk id="12" creationId="{7E51A057-2561-A2D1-904C-D869374B7822}"/>
          </ac:spMkLst>
        </pc:spChg>
        <pc:spChg chg="add mod">
          <ac:chgData name="Joshua Appleby" userId="S::scro5050@ox.ac.uk::f64dd500-fbc9-4d7f-b73d-0b98b57e66aa" providerId="AD" clId="Web-{74EFACB9-1FB0-5961-ED58-03347D2B9440}" dt="2025-03-09T18:32:51.410" v="9" actId="20577"/>
          <ac:spMkLst>
            <pc:docMk/>
            <pc:sldMk cId="2522902829" sldId="287"/>
            <ac:spMk id="14" creationId="{BD8D47A6-F299-07AC-EE79-BF20C8197002}"/>
          </ac:spMkLst>
        </pc:spChg>
        <pc:graphicFrameChg chg="mod modGraphic">
          <ac:chgData name="Joshua Appleby" userId="S::scro5050@ox.ac.uk::f64dd500-fbc9-4d7f-b73d-0b98b57e66aa" providerId="AD" clId="Web-{74EFACB9-1FB0-5961-ED58-03347D2B9440}" dt="2025-03-09T18:33:47.427" v="36"/>
          <ac:graphicFrameMkLst>
            <pc:docMk/>
            <pc:sldMk cId="2522902829" sldId="287"/>
            <ac:graphicFrameMk id="4" creationId="{427C5250-A0A2-F21E-58CC-754F0CDF1879}"/>
          </ac:graphicFrameMkLst>
        </pc:graphicFrameChg>
        <pc:picChg chg="mod">
          <ac:chgData name="Joshua Appleby" userId="S::scro5050@ox.ac.uk::f64dd500-fbc9-4d7f-b73d-0b98b57e66aa" providerId="AD" clId="Web-{74EFACB9-1FB0-5961-ED58-03347D2B9440}" dt="2025-03-09T18:33:53.334" v="38" actId="1076"/>
          <ac:picMkLst>
            <pc:docMk/>
            <pc:sldMk cId="2522902829" sldId="287"/>
            <ac:picMk id="11" creationId="{F3406F40-00BB-A7B5-FA6B-3E076E0E6BE7}"/>
          </ac:picMkLst>
        </pc:picChg>
      </pc:sldChg>
      <pc:sldChg chg="modSp new">
        <pc:chgData name="Joshua Appleby" userId="S::scro5050@ox.ac.uk::f64dd500-fbc9-4d7f-b73d-0b98b57e66aa" providerId="AD" clId="Web-{74EFACB9-1FB0-5961-ED58-03347D2B9440}" dt="2025-03-09T21:14:12.573" v="436" actId="20577"/>
        <pc:sldMkLst>
          <pc:docMk/>
          <pc:sldMk cId="3146078124" sldId="309"/>
        </pc:sldMkLst>
        <pc:spChg chg="mod">
          <ac:chgData name="Joshua Appleby" userId="S::scro5050@ox.ac.uk::f64dd500-fbc9-4d7f-b73d-0b98b57e66aa" providerId="AD" clId="Web-{74EFACB9-1FB0-5961-ED58-03347D2B9440}" dt="2025-03-09T21:14:03.494" v="427" actId="20577"/>
          <ac:spMkLst>
            <pc:docMk/>
            <pc:sldMk cId="3146078124" sldId="309"/>
            <ac:spMk id="2" creationId="{F3D494A0-5B71-871E-482E-F52709639076}"/>
          </ac:spMkLst>
        </pc:spChg>
        <pc:spChg chg="mod">
          <ac:chgData name="Joshua Appleby" userId="S::scro5050@ox.ac.uk::f64dd500-fbc9-4d7f-b73d-0b98b57e66aa" providerId="AD" clId="Web-{74EFACB9-1FB0-5961-ED58-03347D2B9440}" dt="2025-03-09T21:14:12.573" v="436" actId="20577"/>
          <ac:spMkLst>
            <pc:docMk/>
            <pc:sldMk cId="3146078124" sldId="309"/>
            <ac:spMk id="3" creationId="{B180105D-01A0-A221-497A-297F00115D8B}"/>
          </ac:spMkLst>
        </pc:spChg>
      </pc:sldChg>
    </pc:docChg>
  </pc:docChgLst>
  <pc:docChgLst>
    <pc:chgData name="diya.dipac.2022" userId="S::diya.dipac.2022_live.rhul.ac.uk#ext#@unioxfordnexus.onmicrosoft.com::ba60b450-483a-437d-9bc0-645e78426d8f" providerId="AD" clId="Web-{CE77C2D6-C8D7-B9D6-A2DB-6096CA35C10A}"/>
    <pc:docChg chg="delSld modSld">
      <pc:chgData name="diya.dipac.2022" userId="S::diya.dipac.2022_live.rhul.ac.uk#ext#@unioxfordnexus.onmicrosoft.com::ba60b450-483a-437d-9bc0-645e78426d8f" providerId="AD" clId="Web-{CE77C2D6-C8D7-B9D6-A2DB-6096CA35C10A}" dt="2025-03-12T16:08:12.318" v="770"/>
      <pc:docMkLst>
        <pc:docMk/>
      </pc:docMkLst>
      <pc:sldChg chg="addSp delSp modSp">
        <pc:chgData name="diya.dipac.2022" userId="S::diya.dipac.2022_live.rhul.ac.uk#ext#@unioxfordnexus.onmicrosoft.com::ba60b450-483a-437d-9bc0-645e78426d8f" providerId="AD" clId="Web-{CE77C2D6-C8D7-B9D6-A2DB-6096CA35C10A}" dt="2025-03-12T15:08:51.643" v="349"/>
        <pc:sldMkLst>
          <pc:docMk/>
          <pc:sldMk cId="828299073" sldId="260"/>
        </pc:sldMkLst>
        <pc:spChg chg="del mod">
          <ac:chgData name="diya.dipac.2022" userId="S::diya.dipac.2022_live.rhul.ac.uk#ext#@unioxfordnexus.onmicrosoft.com::ba60b450-483a-437d-9bc0-645e78426d8f" providerId="AD" clId="Web-{CE77C2D6-C8D7-B9D6-A2DB-6096CA35C10A}" dt="2025-03-12T15:08:48.893" v="348"/>
          <ac:spMkLst>
            <pc:docMk/>
            <pc:sldMk cId="828299073" sldId="260"/>
            <ac:spMk id="3" creationId="{23D7BEA6-FD53-3928-025C-1A0638971BD6}"/>
          </ac:spMkLst>
        </pc:spChg>
        <pc:spChg chg="add mod">
          <ac:chgData name="diya.dipac.2022" userId="S::diya.dipac.2022_live.rhul.ac.uk#ext#@unioxfordnexus.onmicrosoft.com::ba60b450-483a-437d-9bc0-645e78426d8f" providerId="AD" clId="Web-{CE77C2D6-C8D7-B9D6-A2DB-6096CA35C10A}" dt="2025-03-12T15:08:46.127" v="347" actId="1076"/>
          <ac:spMkLst>
            <pc:docMk/>
            <pc:sldMk cId="828299073" sldId="260"/>
            <ac:spMk id="6" creationId="{3F31DEF5-D9D7-1259-0C9C-4FB8E795F653}"/>
          </ac:spMkLst>
        </pc:spChg>
        <pc:spChg chg="add del mod">
          <ac:chgData name="diya.dipac.2022" userId="S::diya.dipac.2022_live.rhul.ac.uk#ext#@unioxfordnexus.onmicrosoft.com::ba60b450-483a-437d-9bc0-645e78426d8f" providerId="AD" clId="Web-{CE77C2D6-C8D7-B9D6-A2DB-6096CA35C10A}" dt="2025-03-12T15:08:51.643" v="349"/>
          <ac:spMkLst>
            <pc:docMk/>
            <pc:sldMk cId="828299073" sldId="260"/>
            <ac:spMk id="8" creationId="{2EFBFEB3-2965-503D-2559-567B63ED42B5}"/>
          </ac:spMkLst>
        </pc:spChg>
      </pc:sldChg>
      <pc:sldChg chg="modSp">
        <pc:chgData name="diya.dipac.2022" userId="S::diya.dipac.2022_live.rhul.ac.uk#ext#@unioxfordnexus.onmicrosoft.com::ba60b450-483a-437d-9bc0-645e78426d8f" providerId="AD" clId="Web-{CE77C2D6-C8D7-B9D6-A2DB-6096CA35C10A}" dt="2025-03-12T16:03:55.255" v="722" actId="20577"/>
        <pc:sldMkLst>
          <pc:docMk/>
          <pc:sldMk cId="3433156510" sldId="277"/>
        </pc:sldMkLst>
        <pc:spChg chg="mod">
          <ac:chgData name="diya.dipac.2022" userId="S::diya.dipac.2022_live.rhul.ac.uk#ext#@unioxfordnexus.onmicrosoft.com::ba60b450-483a-437d-9bc0-645e78426d8f" providerId="AD" clId="Web-{CE77C2D6-C8D7-B9D6-A2DB-6096CA35C10A}" dt="2025-03-12T16:03:55.255" v="722" actId="20577"/>
          <ac:spMkLst>
            <pc:docMk/>
            <pc:sldMk cId="3433156510" sldId="277"/>
            <ac:spMk id="2" creationId="{22D61235-8D40-E251-D073-FB31F6EB058C}"/>
          </ac:spMkLst>
        </pc:spChg>
      </pc:sldChg>
      <pc:sldChg chg="modSp">
        <pc:chgData name="diya.dipac.2022" userId="S::diya.dipac.2022_live.rhul.ac.uk#ext#@unioxfordnexus.onmicrosoft.com::ba60b450-483a-437d-9bc0-645e78426d8f" providerId="AD" clId="Web-{CE77C2D6-C8D7-B9D6-A2DB-6096CA35C10A}" dt="2025-03-12T15:09:26.693" v="350" actId="20577"/>
        <pc:sldMkLst>
          <pc:docMk/>
          <pc:sldMk cId="1179796977" sldId="280"/>
        </pc:sldMkLst>
        <pc:spChg chg="mod">
          <ac:chgData name="diya.dipac.2022" userId="S::diya.dipac.2022_live.rhul.ac.uk#ext#@unioxfordnexus.onmicrosoft.com::ba60b450-483a-437d-9bc0-645e78426d8f" providerId="AD" clId="Web-{CE77C2D6-C8D7-B9D6-A2DB-6096CA35C10A}" dt="2025-03-12T15:09:26.693" v="350" actId="20577"/>
          <ac:spMkLst>
            <pc:docMk/>
            <pc:sldMk cId="1179796977" sldId="280"/>
            <ac:spMk id="3" creationId="{CB8C6458-66CE-ACB1-4932-D2B045EC4EC6}"/>
          </ac:spMkLst>
        </pc:spChg>
      </pc:sldChg>
      <pc:sldChg chg="modSp">
        <pc:chgData name="diya.dipac.2022" userId="S::diya.dipac.2022_live.rhul.ac.uk#ext#@unioxfordnexus.onmicrosoft.com::ba60b450-483a-437d-9bc0-645e78426d8f" providerId="AD" clId="Web-{CE77C2D6-C8D7-B9D6-A2DB-6096CA35C10A}" dt="2025-03-12T16:05:37.433" v="754" actId="20577"/>
        <pc:sldMkLst>
          <pc:docMk/>
          <pc:sldMk cId="2337603273" sldId="285"/>
        </pc:sldMkLst>
        <pc:spChg chg="mod">
          <ac:chgData name="diya.dipac.2022" userId="S::diya.dipac.2022_live.rhul.ac.uk#ext#@unioxfordnexus.onmicrosoft.com::ba60b450-483a-437d-9bc0-645e78426d8f" providerId="AD" clId="Web-{CE77C2D6-C8D7-B9D6-A2DB-6096CA35C10A}" dt="2025-03-12T16:05:37.433" v="754" actId="20577"/>
          <ac:spMkLst>
            <pc:docMk/>
            <pc:sldMk cId="2337603273" sldId="285"/>
            <ac:spMk id="5" creationId="{74A98452-BC25-EC12-4154-67ABF9FF3DF0}"/>
          </ac:spMkLst>
        </pc:spChg>
      </pc:sldChg>
      <pc:sldChg chg="modSp">
        <pc:chgData name="diya.dipac.2022" userId="S::diya.dipac.2022_live.rhul.ac.uk#ext#@unioxfordnexus.onmicrosoft.com::ba60b450-483a-437d-9bc0-645e78426d8f" providerId="AD" clId="Web-{CE77C2D6-C8D7-B9D6-A2DB-6096CA35C10A}" dt="2025-03-12T15:00:22.594" v="270" actId="20577"/>
        <pc:sldMkLst>
          <pc:docMk/>
          <pc:sldMk cId="3727559463" sldId="294"/>
        </pc:sldMkLst>
        <pc:spChg chg="mod">
          <ac:chgData name="diya.dipac.2022" userId="S::diya.dipac.2022_live.rhul.ac.uk#ext#@unioxfordnexus.onmicrosoft.com::ba60b450-483a-437d-9bc0-645e78426d8f" providerId="AD" clId="Web-{CE77C2D6-C8D7-B9D6-A2DB-6096CA35C10A}" dt="2025-03-12T15:00:22.594" v="270" actId="20577"/>
          <ac:spMkLst>
            <pc:docMk/>
            <pc:sldMk cId="3727559463" sldId="294"/>
            <ac:spMk id="3" creationId="{4B1029C6-6D19-AAC0-FBD8-2C4750E5617B}"/>
          </ac:spMkLst>
        </pc:spChg>
      </pc:sldChg>
      <pc:sldChg chg="modSp">
        <pc:chgData name="diya.dipac.2022" userId="S::diya.dipac.2022_live.rhul.ac.uk#ext#@unioxfordnexus.onmicrosoft.com::ba60b450-483a-437d-9bc0-645e78426d8f" providerId="AD" clId="Web-{CE77C2D6-C8D7-B9D6-A2DB-6096CA35C10A}" dt="2025-03-12T14:54:37.039" v="265" actId="20577"/>
        <pc:sldMkLst>
          <pc:docMk/>
          <pc:sldMk cId="2267537026" sldId="296"/>
        </pc:sldMkLst>
        <pc:spChg chg="mod">
          <ac:chgData name="diya.dipac.2022" userId="S::diya.dipac.2022_live.rhul.ac.uk#ext#@unioxfordnexus.onmicrosoft.com::ba60b450-483a-437d-9bc0-645e78426d8f" providerId="AD" clId="Web-{CE77C2D6-C8D7-B9D6-A2DB-6096CA35C10A}" dt="2025-03-12T14:54:37.039" v="265" actId="20577"/>
          <ac:spMkLst>
            <pc:docMk/>
            <pc:sldMk cId="2267537026" sldId="296"/>
            <ac:spMk id="2" creationId="{ECEE43B5-00A1-D6A3-5589-159B22332208}"/>
          </ac:spMkLst>
        </pc:spChg>
      </pc:sldChg>
      <pc:sldChg chg="modSp">
        <pc:chgData name="diya.dipac.2022" userId="S::diya.dipac.2022_live.rhul.ac.uk#ext#@unioxfordnexus.onmicrosoft.com::ba60b450-483a-437d-9bc0-645e78426d8f" providerId="AD" clId="Web-{CE77C2D6-C8D7-B9D6-A2DB-6096CA35C10A}" dt="2025-03-12T16:08:12.318" v="770"/>
        <pc:sldMkLst>
          <pc:docMk/>
          <pc:sldMk cId="3073578704" sldId="304"/>
        </pc:sldMkLst>
        <pc:spChg chg="mod">
          <ac:chgData name="diya.dipac.2022" userId="S::diya.dipac.2022_live.rhul.ac.uk#ext#@unioxfordnexus.onmicrosoft.com::ba60b450-483a-437d-9bc0-645e78426d8f" providerId="AD" clId="Web-{CE77C2D6-C8D7-B9D6-A2DB-6096CA35C10A}" dt="2025-03-12T16:07:48.958" v="766" actId="1076"/>
          <ac:spMkLst>
            <pc:docMk/>
            <pc:sldMk cId="3073578704" sldId="304"/>
            <ac:spMk id="6" creationId="{34472D35-7771-4C60-FD2C-79177B4211AC}"/>
          </ac:spMkLst>
        </pc:spChg>
        <pc:picChg chg="mod modCrop">
          <ac:chgData name="diya.dipac.2022" userId="S::diya.dipac.2022_live.rhul.ac.uk#ext#@unioxfordnexus.onmicrosoft.com::ba60b450-483a-437d-9bc0-645e78426d8f" providerId="AD" clId="Web-{CE77C2D6-C8D7-B9D6-A2DB-6096CA35C10A}" dt="2025-03-12T16:08:12.318" v="770"/>
          <ac:picMkLst>
            <pc:docMk/>
            <pc:sldMk cId="3073578704" sldId="304"/>
            <ac:picMk id="4" creationId="{1D298B44-3F97-1195-F34E-6362529642C7}"/>
          </ac:picMkLst>
        </pc:picChg>
        <pc:picChg chg="mod modCrop">
          <ac:chgData name="diya.dipac.2022" userId="S::diya.dipac.2022_live.rhul.ac.uk#ext#@unioxfordnexus.onmicrosoft.com::ba60b450-483a-437d-9bc0-645e78426d8f" providerId="AD" clId="Web-{CE77C2D6-C8D7-B9D6-A2DB-6096CA35C10A}" dt="2025-03-12T16:07:41.145" v="765" actId="1076"/>
          <ac:picMkLst>
            <pc:docMk/>
            <pc:sldMk cId="3073578704" sldId="304"/>
            <ac:picMk id="8" creationId="{7B717ACD-7CF1-9BBC-2DD9-0E6CEB2B4822}"/>
          </ac:picMkLst>
        </pc:picChg>
      </pc:sldChg>
      <pc:sldChg chg="modSp">
        <pc:chgData name="diya.dipac.2022" userId="S::diya.dipac.2022_live.rhul.ac.uk#ext#@unioxfordnexus.onmicrosoft.com::ba60b450-483a-437d-9bc0-645e78426d8f" providerId="AD" clId="Web-{CE77C2D6-C8D7-B9D6-A2DB-6096CA35C10A}" dt="2025-03-12T15:37:07.522" v="431" actId="20577"/>
        <pc:sldMkLst>
          <pc:docMk/>
          <pc:sldMk cId="746994997" sldId="306"/>
        </pc:sldMkLst>
        <pc:spChg chg="mod">
          <ac:chgData name="diya.dipac.2022" userId="S::diya.dipac.2022_live.rhul.ac.uk#ext#@unioxfordnexus.onmicrosoft.com::ba60b450-483a-437d-9bc0-645e78426d8f" providerId="AD" clId="Web-{CE77C2D6-C8D7-B9D6-A2DB-6096CA35C10A}" dt="2025-03-12T15:37:07.522" v="431" actId="20577"/>
          <ac:spMkLst>
            <pc:docMk/>
            <pc:sldMk cId="746994997" sldId="306"/>
            <ac:spMk id="2" creationId="{72EB14E5-0678-BDE6-DA20-FC67414E1612}"/>
          </ac:spMkLst>
        </pc:spChg>
      </pc:sldChg>
      <pc:sldChg chg="modSp">
        <pc:chgData name="diya.dipac.2022" userId="S::diya.dipac.2022_live.rhul.ac.uk#ext#@unioxfordnexus.onmicrosoft.com::ba60b450-483a-437d-9bc0-645e78426d8f" providerId="AD" clId="Web-{CE77C2D6-C8D7-B9D6-A2DB-6096CA35C10A}" dt="2025-03-12T16:06:02.122" v="757" actId="20577"/>
        <pc:sldMkLst>
          <pc:docMk/>
          <pc:sldMk cId="3146078124" sldId="309"/>
        </pc:sldMkLst>
        <pc:spChg chg="mod">
          <ac:chgData name="diya.dipac.2022" userId="S::diya.dipac.2022_live.rhul.ac.uk#ext#@unioxfordnexus.onmicrosoft.com::ba60b450-483a-437d-9bc0-645e78426d8f" providerId="AD" clId="Web-{CE77C2D6-C8D7-B9D6-A2DB-6096CA35C10A}" dt="2025-03-12T16:06:02.122" v="757" actId="20577"/>
          <ac:spMkLst>
            <pc:docMk/>
            <pc:sldMk cId="3146078124" sldId="309"/>
            <ac:spMk id="3" creationId="{B180105D-01A0-A221-497A-297F00115D8B}"/>
          </ac:spMkLst>
        </pc:spChg>
      </pc:sldChg>
      <pc:sldChg chg="modSp">
        <pc:chgData name="diya.dipac.2022" userId="S::diya.dipac.2022_live.rhul.ac.uk#ext#@unioxfordnexus.onmicrosoft.com::ba60b450-483a-437d-9bc0-645e78426d8f" providerId="AD" clId="Web-{CE77C2D6-C8D7-B9D6-A2DB-6096CA35C10A}" dt="2025-03-12T15:06:47.619" v="328" actId="20577"/>
        <pc:sldMkLst>
          <pc:docMk/>
          <pc:sldMk cId="2498864059" sldId="328"/>
        </pc:sldMkLst>
        <pc:spChg chg="mod">
          <ac:chgData name="diya.dipac.2022" userId="S::diya.dipac.2022_live.rhul.ac.uk#ext#@unioxfordnexus.onmicrosoft.com::ba60b450-483a-437d-9bc0-645e78426d8f" providerId="AD" clId="Web-{CE77C2D6-C8D7-B9D6-A2DB-6096CA35C10A}" dt="2025-03-12T15:06:47.619" v="328" actId="20577"/>
          <ac:spMkLst>
            <pc:docMk/>
            <pc:sldMk cId="2498864059" sldId="328"/>
            <ac:spMk id="3" creationId="{A376B54A-3241-767C-BDD3-9178124D2D15}"/>
          </ac:spMkLst>
        </pc:spChg>
      </pc:sldChg>
      <pc:sldChg chg="modSp">
        <pc:chgData name="diya.dipac.2022" userId="S::diya.dipac.2022_live.rhul.ac.uk#ext#@unioxfordnexus.onmicrosoft.com::ba60b450-483a-437d-9bc0-645e78426d8f" providerId="AD" clId="Web-{CE77C2D6-C8D7-B9D6-A2DB-6096CA35C10A}" dt="2025-03-12T15:42:46.998" v="434" actId="1076"/>
        <pc:sldMkLst>
          <pc:docMk/>
          <pc:sldMk cId="1159810489" sldId="332"/>
        </pc:sldMkLst>
        <pc:spChg chg="mod">
          <ac:chgData name="diya.dipac.2022" userId="S::diya.dipac.2022_live.rhul.ac.uk#ext#@unioxfordnexus.onmicrosoft.com::ba60b450-483a-437d-9bc0-645e78426d8f" providerId="AD" clId="Web-{CE77C2D6-C8D7-B9D6-A2DB-6096CA35C10A}" dt="2025-03-12T15:02:14.851" v="286" actId="1076"/>
          <ac:spMkLst>
            <pc:docMk/>
            <pc:sldMk cId="1159810489" sldId="332"/>
            <ac:spMk id="3" creationId="{13B1C65A-F5A5-6557-A247-362EEF473AC1}"/>
          </ac:spMkLst>
        </pc:spChg>
        <pc:spChg chg="mod">
          <ac:chgData name="diya.dipac.2022" userId="S::diya.dipac.2022_live.rhul.ac.uk#ext#@unioxfordnexus.onmicrosoft.com::ba60b450-483a-437d-9bc0-645e78426d8f" providerId="AD" clId="Web-{CE77C2D6-C8D7-B9D6-A2DB-6096CA35C10A}" dt="2025-03-12T15:02:01.335" v="283" actId="1076"/>
          <ac:spMkLst>
            <pc:docMk/>
            <pc:sldMk cId="1159810489" sldId="332"/>
            <ac:spMk id="10" creationId="{981FCE01-E201-CCCA-C189-E169CC36649B}"/>
          </ac:spMkLst>
        </pc:spChg>
        <pc:graphicFrameChg chg="mod">
          <ac:chgData name="diya.dipac.2022" userId="S::diya.dipac.2022_live.rhul.ac.uk#ext#@unioxfordnexus.onmicrosoft.com::ba60b450-483a-437d-9bc0-645e78426d8f" providerId="AD" clId="Web-{CE77C2D6-C8D7-B9D6-A2DB-6096CA35C10A}" dt="2025-03-12T15:02:19.976" v="287" actId="1076"/>
          <ac:graphicFrameMkLst>
            <pc:docMk/>
            <pc:sldMk cId="1159810489" sldId="332"/>
            <ac:graphicFrameMk id="13" creationId="{92DA6D98-361B-B509-174B-E6282B7E74D1}"/>
          </ac:graphicFrameMkLst>
        </pc:graphicFrameChg>
        <pc:picChg chg="mod">
          <ac:chgData name="diya.dipac.2022" userId="S::diya.dipac.2022_live.rhul.ac.uk#ext#@unioxfordnexus.onmicrosoft.com::ba60b450-483a-437d-9bc0-645e78426d8f" providerId="AD" clId="Web-{CE77C2D6-C8D7-B9D6-A2DB-6096CA35C10A}" dt="2025-03-12T15:01:37.817" v="279" actId="14100"/>
          <ac:picMkLst>
            <pc:docMk/>
            <pc:sldMk cId="1159810489" sldId="332"/>
            <ac:picMk id="5" creationId="{C2EA4B16-352C-22DB-8E44-B4B40D8D4EA8}"/>
          </ac:picMkLst>
        </pc:picChg>
        <pc:picChg chg="mod">
          <ac:chgData name="diya.dipac.2022" userId="S::diya.dipac.2022_live.rhul.ac.uk#ext#@unioxfordnexus.onmicrosoft.com::ba60b450-483a-437d-9bc0-645e78426d8f" providerId="AD" clId="Web-{CE77C2D6-C8D7-B9D6-A2DB-6096CA35C10A}" dt="2025-03-12T15:01:17.957" v="275" actId="14100"/>
          <ac:picMkLst>
            <pc:docMk/>
            <pc:sldMk cId="1159810489" sldId="332"/>
            <ac:picMk id="7" creationId="{446EFAB5-E4FD-1D6D-77C2-0CAD5EAE713E}"/>
          </ac:picMkLst>
        </pc:picChg>
        <pc:picChg chg="mod">
          <ac:chgData name="diya.dipac.2022" userId="S::diya.dipac.2022_live.rhul.ac.uk#ext#@unioxfordnexus.onmicrosoft.com::ba60b450-483a-437d-9bc0-645e78426d8f" providerId="AD" clId="Web-{CE77C2D6-C8D7-B9D6-A2DB-6096CA35C10A}" dt="2025-03-12T15:42:46.998" v="434" actId="1076"/>
          <ac:picMkLst>
            <pc:docMk/>
            <pc:sldMk cId="1159810489" sldId="332"/>
            <ac:picMk id="8" creationId="{8FC78A3C-4D60-1017-B06C-AC6397469476}"/>
          </ac:picMkLst>
        </pc:picChg>
      </pc:sldChg>
      <pc:sldChg chg="modSp">
        <pc:chgData name="diya.dipac.2022" userId="S::diya.dipac.2022_live.rhul.ac.uk#ext#@unioxfordnexus.onmicrosoft.com::ba60b450-483a-437d-9bc0-645e78426d8f" providerId="AD" clId="Web-{CE77C2D6-C8D7-B9D6-A2DB-6096CA35C10A}" dt="2025-03-12T15:57:32.213" v="449" actId="20577"/>
        <pc:sldMkLst>
          <pc:docMk/>
          <pc:sldMk cId="3805343890" sldId="333"/>
        </pc:sldMkLst>
        <pc:spChg chg="mod">
          <ac:chgData name="diya.dipac.2022" userId="S::diya.dipac.2022_live.rhul.ac.uk#ext#@unioxfordnexus.onmicrosoft.com::ba60b450-483a-437d-9bc0-645e78426d8f" providerId="AD" clId="Web-{CE77C2D6-C8D7-B9D6-A2DB-6096CA35C10A}" dt="2025-03-12T15:57:32.213" v="449" actId="20577"/>
          <ac:spMkLst>
            <pc:docMk/>
            <pc:sldMk cId="3805343890" sldId="333"/>
            <ac:spMk id="3" creationId="{F20D455A-EA51-61EA-3F89-F29FCE142EC4}"/>
          </ac:spMkLst>
        </pc:spChg>
      </pc:sldChg>
      <pc:sldChg chg="modSp del">
        <pc:chgData name="diya.dipac.2022" userId="S::diya.dipac.2022_live.rhul.ac.uk#ext#@unioxfordnexus.onmicrosoft.com::ba60b450-483a-437d-9bc0-645e78426d8f" providerId="AD" clId="Web-{CE77C2D6-C8D7-B9D6-A2DB-6096CA35C10A}" dt="2025-03-12T15:56:21.005" v="439"/>
        <pc:sldMkLst>
          <pc:docMk/>
          <pc:sldMk cId="3224789755" sldId="334"/>
        </pc:sldMkLst>
        <pc:spChg chg="mod">
          <ac:chgData name="diya.dipac.2022" userId="S::diya.dipac.2022_live.rhul.ac.uk#ext#@unioxfordnexus.onmicrosoft.com::ba60b450-483a-437d-9bc0-645e78426d8f" providerId="AD" clId="Web-{CE77C2D6-C8D7-B9D6-A2DB-6096CA35C10A}" dt="2025-03-12T14:01:40.186" v="92" actId="20577"/>
          <ac:spMkLst>
            <pc:docMk/>
            <pc:sldMk cId="3224789755" sldId="334"/>
            <ac:spMk id="2" creationId="{F62E5E4A-B8C8-E241-E263-CC4188D0ED56}"/>
          </ac:spMkLst>
        </pc:spChg>
      </pc:sldChg>
      <pc:sldChg chg="modSp del">
        <pc:chgData name="diya.dipac.2022" userId="S::diya.dipac.2022_live.rhul.ac.uk#ext#@unioxfordnexus.onmicrosoft.com::ba60b450-483a-437d-9bc0-645e78426d8f" providerId="AD" clId="Web-{CE77C2D6-C8D7-B9D6-A2DB-6096CA35C10A}" dt="2025-03-12T15:56:24.490" v="440"/>
        <pc:sldMkLst>
          <pc:docMk/>
          <pc:sldMk cId="1298806052" sldId="335"/>
        </pc:sldMkLst>
        <pc:spChg chg="mod">
          <ac:chgData name="diya.dipac.2022" userId="S::diya.dipac.2022_live.rhul.ac.uk#ext#@unioxfordnexus.onmicrosoft.com::ba60b450-483a-437d-9bc0-645e78426d8f" providerId="AD" clId="Web-{CE77C2D6-C8D7-B9D6-A2DB-6096CA35C10A}" dt="2025-03-12T14:01:44.467" v="97" actId="20577"/>
          <ac:spMkLst>
            <pc:docMk/>
            <pc:sldMk cId="1298806052" sldId="335"/>
            <ac:spMk id="2" creationId="{17ACCE50-5F14-ED91-CEBE-0AF8BC35D797}"/>
          </ac:spMkLst>
        </pc:spChg>
      </pc:sldChg>
      <pc:sldChg chg="modSp">
        <pc:chgData name="diya.dipac.2022" userId="S::diya.dipac.2022_live.rhul.ac.uk#ext#@unioxfordnexus.onmicrosoft.com::ba60b450-483a-437d-9bc0-645e78426d8f" providerId="AD" clId="Web-{CE77C2D6-C8D7-B9D6-A2DB-6096CA35C10A}" dt="2025-03-12T16:02:17.014" v="711" actId="20577"/>
        <pc:sldMkLst>
          <pc:docMk/>
          <pc:sldMk cId="3032371358" sldId="336"/>
        </pc:sldMkLst>
        <pc:spChg chg="mod">
          <ac:chgData name="diya.dipac.2022" userId="S::diya.dipac.2022_live.rhul.ac.uk#ext#@unioxfordnexus.onmicrosoft.com::ba60b450-483a-437d-9bc0-645e78426d8f" providerId="AD" clId="Web-{CE77C2D6-C8D7-B9D6-A2DB-6096CA35C10A}" dt="2025-03-12T15:56:30.678" v="448" actId="20577"/>
          <ac:spMkLst>
            <pc:docMk/>
            <pc:sldMk cId="3032371358" sldId="336"/>
            <ac:spMk id="2" creationId="{CA723D19-3D2C-E61E-6E3D-19129615CBD4}"/>
          </ac:spMkLst>
        </pc:spChg>
        <pc:spChg chg="mod">
          <ac:chgData name="diya.dipac.2022" userId="S::diya.dipac.2022_live.rhul.ac.uk#ext#@unioxfordnexus.onmicrosoft.com::ba60b450-483a-437d-9bc0-645e78426d8f" providerId="AD" clId="Web-{CE77C2D6-C8D7-B9D6-A2DB-6096CA35C10A}" dt="2025-03-12T16:02:17.014" v="711" actId="20577"/>
          <ac:spMkLst>
            <pc:docMk/>
            <pc:sldMk cId="3032371358" sldId="336"/>
            <ac:spMk id="3" creationId="{1FFD6AF1-41E0-E6F1-5209-06FD23FE9DE9}"/>
          </ac:spMkLst>
        </pc:spChg>
      </pc:sldChg>
      <pc:sldChg chg="del">
        <pc:chgData name="diya.dipac.2022" userId="S::diya.dipac.2022_live.rhul.ac.uk#ext#@unioxfordnexus.onmicrosoft.com::ba60b450-483a-437d-9bc0-645e78426d8f" providerId="AD" clId="Web-{CE77C2D6-C8D7-B9D6-A2DB-6096CA35C10A}" dt="2025-03-12T14:02:02.672" v="102"/>
        <pc:sldMkLst>
          <pc:docMk/>
          <pc:sldMk cId="2396228685" sldId="337"/>
        </pc:sldMkLst>
      </pc:sldChg>
    </pc:docChg>
  </pc:docChgLst>
  <pc:docChgLst>
    <pc:chgData name="c.dyson24" userId="S::c.dyson24_imperial.ac.uk#ext#@unioxfordnexus.onmicrosoft.com::967550cf-88d9-4662-9261-6de178008d52" providerId="AD" clId="Web-{07CD7BFE-00E0-8134-649A-719500ABDC1A}"/>
    <pc:docChg chg="addSld delSld modSld sldOrd">
      <pc:chgData name="c.dyson24" userId="S::c.dyson24_imperial.ac.uk#ext#@unioxfordnexus.onmicrosoft.com::967550cf-88d9-4662-9261-6de178008d52" providerId="AD" clId="Web-{07CD7BFE-00E0-8134-649A-719500ABDC1A}" dt="2025-03-12T22:55:31.061" v="737" actId="1076"/>
      <pc:docMkLst>
        <pc:docMk/>
      </pc:docMkLst>
      <pc:sldChg chg="modSp modNotes">
        <pc:chgData name="c.dyson24" userId="S::c.dyson24_imperial.ac.uk#ext#@unioxfordnexus.onmicrosoft.com::967550cf-88d9-4662-9261-6de178008d52" providerId="AD" clId="Web-{07CD7BFE-00E0-8134-649A-719500ABDC1A}" dt="2025-03-12T22:35:59.369" v="595" actId="20577"/>
        <pc:sldMkLst>
          <pc:docMk/>
          <pc:sldMk cId="3727559463" sldId="294"/>
        </pc:sldMkLst>
        <pc:spChg chg="mod">
          <ac:chgData name="c.dyson24" userId="S::c.dyson24_imperial.ac.uk#ext#@unioxfordnexus.onmicrosoft.com::967550cf-88d9-4662-9261-6de178008d52" providerId="AD" clId="Web-{07CD7BFE-00E0-8134-649A-719500ABDC1A}" dt="2025-03-12T22:35:59.369" v="595" actId="20577"/>
          <ac:spMkLst>
            <pc:docMk/>
            <pc:sldMk cId="3727559463" sldId="294"/>
            <ac:spMk id="3" creationId="{4B1029C6-6D19-AAC0-FBD8-2C4750E5617B}"/>
          </ac:spMkLst>
        </pc:spChg>
      </pc:sldChg>
      <pc:sldChg chg="addSp delSp modSp ord modNotes">
        <pc:chgData name="c.dyson24" userId="S::c.dyson24_imperial.ac.uk#ext#@unioxfordnexus.onmicrosoft.com::967550cf-88d9-4662-9261-6de178008d52" providerId="AD" clId="Web-{07CD7BFE-00E0-8134-649A-719500ABDC1A}" dt="2025-03-12T22:55:07.842" v="733" actId="1076"/>
        <pc:sldMkLst>
          <pc:docMk/>
          <pc:sldMk cId="1555387501" sldId="329"/>
        </pc:sldMkLst>
        <pc:spChg chg="add mod">
          <ac:chgData name="c.dyson24" userId="S::c.dyson24_imperial.ac.uk#ext#@unioxfordnexus.onmicrosoft.com::967550cf-88d9-4662-9261-6de178008d52" providerId="AD" clId="Web-{07CD7BFE-00E0-8134-649A-719500ABDC1A}" dt="2025-03-12T22:55:02.388" v="731" actId="1076"/>
          <ac:spMkLst>
            <pc:docMk/>
            <pc:sldMk cId="1555387501" sldId="329"/>
            <ac:spMk id="6" creationId="{F29B637D-1AC6-3971-9FA8-CB00049EEEFB}"/>
          </ac:spMkLst>
        </pc:spChg>
        <pc:spChg chg="add mod">
          <ac:chgData name="c.dyson24" userId="S::c.dyson24_imperial.ac.uk#ext#@unioxfordnexus.onmicrosoft.com::967550cf-88d9-4662-9261-6de178008d52" providerId="AD" clId="Web-{07CD7BFE-00E0-8134-649A-719500ABDC1A}" dt="2025-03-12T22:55:07.842" v="733" actId="1076"/>
          <ac:spMkLst>
            <pc:docMk/>
            <pc:sldMk cId="1555387501" sldId="329"/>
            <ac:spMk id="7" creationId="{DB99A766-7D67-343E-98E9-6C63D2D20EE1}"/>
          </ac:spMkLst>
        </pc:spChg>
        <pc:spChg chg="add del mod">
          <ac:chgData name="c.dyson24" userId="S::c.dyson24_imperial.ac.uk#ext#@unioxfordnexus.onmicrosoft.com::967550cf-88d9-4662-9261-6de178008d52" providerId="AD" clId="Web-{07CD7BFE-00E0-8134-649A-719500ABDC1A}" dt="2025-03-12T21:10:27.219" v="548"/>
          <ac:spMkLst>
            <pc:docMk/>
            <pc:sldMk cId="1555387501" sldId="329"/>
            <ac:spMk id="8" creationId="{87A5F23E-EA52-E184-C161-D31C223A5B72}"/>
          </ac:spMkLst>
        </pc:spChg>
        <pc:picChg chg="del">
          <ac:chgData name="c.dyson24" userId="S::c.dyson24_imperial.ac.uk#ext#@unioxfordnexus.onmicrosoft.com::967550cf-88d9-4662-9261-6de178008d52" providerId="AD" clId="Web-{07CD7BFE-00E0-8134-649A-719500ABDC1A}" dt="2025-03-12T21:10:14.969" v="547"/>
          <ac:picMkLst>
            <pc:docMk/>
            <pc:sldMk cId="1555387501" sldId="329"/>
            <ac:picMk id="3" creationId="{94EC7D07-528D-A48A-325B-C66E87D4F426}"/>
          </ac:picMkLst>
        </pc:picChg>
        <pc:picChg chg="del">
          <ac:chgData name="c.dyson24" userId="S::c.dyson24_imperial.ac.uk#ext#@unioxfordnexus.onmicrosoft.com::967550cf-88d9-4662-9261-6de178008d52" providerId="AD" clId="Web-{07CD7BFE-00E0-8134-649A-719500ABDC1A}" dt="2025-03-12T21:10:13.547" v="546"/>
          <ac:picMkLst>
            <pc:docMk/>
            <pc:sldMk cId="1555387501" sldId="329"/>
            <ac:picMk id="6" creationId="{D642D985-C656-0319-177D-B5CD27C27992}"/>
          </ac:picMkLst>
        </pc:picChg>
        <pc:picChg chg="add mod ord">
          <ac:chgData name="c.dyson24" userId="S::c.dyson24_imperial.ac.uk#ext#@unioxfordnexus.onmicrosoft.com::967550cf-88d9-4662-9261-6de178008d52" providerId="AD" clId="Web-{07CD7BFE-00E0-8134-649A-719500ABDC1A}" dt="2025-03-12T21:10:43.392" v="552" actId="14100"/>
          <ac:picMkLst>
            <pc:docMk/>
            <pc:sldMk cId="1555387501" sldId="329"/>
            <ac:picMk id="9" creationId="{097DF62C-A564-0D2F-AF69-02584641215A}"/>
          </ac:picMkLst>
        </pc:picChg>
        <pc:picChg chg="add mod">
          <ac:chgData name="c.dyson24" userId="S::c.dyson24_imperial.ac.uk#ext#@unioxfordnexus.onmicrosoft.com::967550cf-88d9-4662-9261-6de178008d52" providerId="AD" clId="Web-{07CD7BFE-00E0-8134-649A-719500ABDC1A}" dt="2025-03-12T22:54:58.529" v="730" actId="1076"/>
          <ac:picMkLst>
            <pc:docMk/>
            <pc:sldMk cId="1555387501" sldId="329"/>
            <ac:picMk id="10" creationId="{83D670F0-98BC-54DB-6E5F-178BF86CB6E5}"/>
          </ac:picMkLst>
        </pc:picChg>
      </pc:sldChg>
      <pc:sldChg chg="addSp delSp modSp modNotes">
        <pc:chgData name="c.dyson24" userId="S::c.dyson24_imperial.ac.uk#ext#@unioxfordnexus.onmicrosoft.com::967550cf-88d9-4662-9261-6de178008d52" providerId="AD" clId="Web-{07CD7BFE-00E0-8134-649A-719500ABDC1A}" dt="2025-03-12T22:54:02.871" v="711" actId="20577"/>
        <pc:sldMkLst>
          <pc:docMk/>
          <pc:sldMk cId="3882079415" sldId="330"/>
        </pc:sldMkLst>
        <pc:spChg chg="add del mod">
          <ac:chgData name="c.dyson24" userId="S::c.dyson24_imperial.ac.uk#ext#@unioxfordnexus.onmicrosoft.com::967550cf-88d9-4662-9261-6de178008d52" providerId="AD" clId="Web-{07CD7BFE-00E0-8134-649A-719500ABDC1A}" dt="2025-03-12T22:34:19.178" v="589"/>
          <ac:spMkLst>
            <pc:docMk/>
            <pc:sldMk cId="3882079415" sldId="330"/>
            <ac:spMk id="6" creationId="{83F11B3A-FEF5-2400-666A-C0DE225018B2}"/>
          </ac:spMkLst>
        </pc:spChg>
        <pc:spChg chg="add mod">
          <ac:chgData name="c.dyson24" userId="S::c.dyson24_imperial.ac.uk#ext#@unioxfordnexus.onmicrosoft.com::967550cf-88d9-4662-9261-6de178008d52" providerId="AD" clId="Web-{07CD7BFE-00E0-8134-649A-719500ABDC1A}" dt="2025-03-12T22:34:24.569" v="591" actId="1076"/>
          <ac:spMkLst>
            <pc:docMk/>
            <pc:sldMk cId="3882079415" sldId="330"/>
            <ac:spMk id="10" creationId="{543BD351-CA96-FC1E-8509-2C8292089FAF}"/>
          </ac:spMkLst>
        </pc:spChg>
        <pc:spChg chg="del">
          <ac:chgData name="c.dyson24" userId="S::c.dyson24_imperial.ac.uk#ext#@unioxfordnexus.onmicrosoft.com::967550cf-88d9-4662-9261-6de178008d52" providerId="AD" clId="Web-{07CD7BFE-00E0-8134-649A-719500ABDC1A}" dt="2025-03-12T22:19:14.104" v="576"/>
          <ac:spMkLst>
            <pc:docMk/>
            <pc:sldMk cId="3882079415" sldId="330"/>
            <ac:spMk id="11" creationId="{24D473C1-7705-3B74-F6D2-F262E752FBCF}"/>
          </ac:spMkLst>
        </pc:spChg>
        <pc:spChg chg="add mod">
          <ac:chgData name="c.dyson24" userId="S::c.dyson24_imperial.ac.uk#ext#@unioxfordnexus.onmicrosoft.com::967550cf-88d9-4662-9261-6de178008d52" providerId="AD" clId="Web-{07CD7BFE-00E0-8134-649A-719500ABDC1A}" dt="2025-03-12T22:34:38.116" v="593" actId="1076"/>
          <ac:spMkLst>
            <pc:docMk/>
            <pc:sldMk cId="3882079415" sldId="330"/>
            <ac:spMk id="13" creationId="{3CE47B3D-1C4C-095B-F391-DC750C0E201D}"/>
          </ac:spMkLst>
        </pc:spChg>
        <pc:spChg chg="add mod">
          <ac:chgData name="c.dyson24" userId="S::c.dyson24_imperial.ac.uk#ext#@unioxfordnexus.onmicrosoft.com::967550cf-88d9-4662-9261-6de178008d52" providerId="AD" clId="Web-{07CD7BFE-00E0-8134-649A-719500ABDC1A}" dt="2025-03-12T22:54:02.871" v="711" actId="20577"/>
          <ac:spMkLst>
            <pc:docMk/>
            <pc:sldMk cId="3882079415" sldId="330"/>
            <ac:spMk id="14" creationId="{64B1F325-6E38-ED21-8DD7-39E5ED40B84B}"/>
          </ac:spMkLst>
        </pc:spChg>
        <pc:spChg chg="add mod">
          <ac:chgData name="c.dyson24" userId="S::c.dyson24_imperial.ac.uk#ext#@unioxfordnexus.onmicrosoft.com::967550cf-88d9-4662-9261-6de178008d52" providerId="AD" clId="Web-{07CD7BFE-00E0-8134-649A-719500ABDC1A}" dt="2025-03-12T22:53:52.324" v="708" actId="1076"/>
          <ac:spMkLst>
            <pc:docMk/>
            <pc:sldMk cId="3882079415" sldId="330"/>
            <ac:spMk id="15" creationId="{01B8BA8E-27F5-1947-6EFE-D1EF52D2D46A}"/>
          </ac:spMkLst>
        </pc:spChg>
        <pc:picChg chg="add mod">
          <ac:chgData name="c.dyson24" userId="S::c.dyson24_imperial.ac.uk#ext#@unioxfordnexus.onmicrosoft.com::967550cf-88d9-4662-9261-6de178008d52" providerId="AD" clId="Web-{07CD7BFE-00E0-8134-649A-719500ABDC1A}" dt="2025-03-12T22:19:38.480" v="581" actId="1076"/>
          <ac:picMkLst>
            <pc:docMk/>
            <pc:sldMk cId="3882079415" sldId="330"/>
            <ac:picMk id="4" creationId="{7189C8FE-7107-29C6-91DD-8485859B82B4}"/>
          </ac:picMkLst>
        </pc:picChg>
        <pc:picChg chg="add mod">
          <ac:chgData name="c.dyson24" userId="S::c.dyson24_imperial.ac.uk#ext#@unioxfordnexus.onmicrosoft.com::967550cf-88d9-4662-9261-6de178008d52" providerId="AD" clId="Web-{07CD7BFE-00E0-8134-649A-719500ABDC1A}" dt="2025-03-12T22:33:54.302" v="588" actId="1076"/>
          <ac:picMkLst>
            <pc:docMk/>
            <pc:sldMk cId="3882079415" sldId="330"/>
            <ac:picMk id="7" creationId="{6ECF498A-01E3-525C-9EBF-9D4A77B0FD14}"/>
          </ac:picMkLst>
        </pc:picChg>
        <pc:picChg chg="del">
          <ac:chgData name="c.dyson24" userId="S::c.dyson24_imperial.ac.uk#ext#@unioxfordnexus.onmicrosoft.com::967550cf-88d9-4662-9261-6de178008d52" providerId="AD" clId="Web-{07CD7BFE-00E0-8134-649A-719500ABDC1A}" dt="2025-03-12T22:19:15.354" v="577"/>
          <ac:picMkLst>
            <pc:docMk/>
            <pc:sldMk cId="3882079415" sldId="330"/>
            <ac:picMk id="9" creationId="{CC92243B-4F04-9932-F107-C58F3F812CFF}"/>
          </ac:picMkLst>
        </pc:picChg>
      </pc:sldChg>
      <pc:sldChg chg="addSp delSp modSp modNotes">
        <pc:chgData name="c.dyson24" userId="S::c.dyson24_imperial.ac.uk#ext#@unioxfordnexus.onmicrosoft.com::967550cf-88d9-4662-9261-6de178008d52" providerId="AD" clId="Web-{07CD7BFE-00E0-8134-649A-719500ABDC1A}" dt="2025-03-12T22:55:31.061" v="737" actId="1076"/>
        <pc:sldMkLst>
          <pc:docMk/>
          <pc:sldMk cId="2503046760" sldId="331"/>
        </pc:sldMkLst>
        <pc:spChg chg="add mod">
          <ac:chgData name="c.dyson24" userId="S::c.dyson24_imperial.ac.uk#ext#@unioxfordnexus.onmicrosoft.com::967550cf-88d9-4662-9261-6de178008d52" providerId="AD" clId="Web-{07CD7BFE-00E0-8134-649A-719500ABDC1A}" dt="2025-03-12T22:55:25.639" v="735" actId="1076"/>
          <ac:spMkLst>
            <pc:docMk/>
            <pc:sldMk cId="2503046760" sldId="331"/>
            <ac:spMk id="6" creationId="{5A4C7AAA-2436-DE7E-CA87-6078B60C284D}"/>
          </ac:spMkLst>
        </pc:spChg>
        <pc:spChg chg="add del mod">
          <ac:chgData name="c.dyson24" userId="S::c.dyson24_imperial.ac.uk#ext#@unioxfordnexus.onmicrosoft.com::967550cf-88d9-4662-9261-6de178008d52" providerId="AD" clId="Web-{07CD7BFE-00E0-8134-649A-719500ABDC1A}" dt="2025-03-12T21:18:56.073" v="558"/>
          <ac:spMkLst>
            <pc:docMk/>
            <pc:sldMk cId="2503046760" sldId="331"/>
            <ac:spMk id="7" creationId="{985EDFB1-A721-8E68-37B9-87F1AD1B5627}"/>
          </ac:spMkLst>
        </pc:spChg>
        <pc:spChg chg="add mod">
          <ac:chgData name="c.dyson24" userId="S::c.dyson24_imperial.ac.uk#ext#@unioxfordnexus.onmicrosoft.com::967550cf-88d9-4662-9261-6de178008d52" providerId="AD" clId="Web-{07CD7BFE-00E0-8134-649A-719500ABDC1A}" dt="2025-03-12T22:55:31.061" v="737" actId="1076"/>
          <ac:spMkLst>
            <pc:docMk/>
            <pc:sldMk cId="2503046760" sldId="331"/>
            <ac:spMk id="8" creationId="{EF41CDBB-525B-9840-EB4E-3D40A7F446AB}"/>
          </ac:spMkLst>
        </pc:spChg>
        <pc:spChg chg="add del mod">
          <ac:chgData name="c.dyson24" userId="S::c.dyson24_imperial.ac.uk#ext#@unioxfordnexus.onmicrosoft.com::967550cf-88d9-4662-9261-6de178008d52" providerId="AD" clId="Web-{07CD7BFE-00E0-8134-649A-719500ABDC1A}" dt="2025-03-12T21:22:08.705" v="571"/>
          <ac:spMkLst>
            <pc:docMk/>
            <pc:sldMk cId="2503046760" sldId="331"/>
            <ac:spMk id="13" creationId="{169ACB18-52BA-52FB-6D73-550C249196AB}"/>
          </ac:spMkLst>
        </pc:spChg>
        <pc:picChg chg="del">
          <ac:chgData name="c.dyson24" userId="S::c.dyson24_imperial.ac.uk#ext#@unioxfordnexus.onmicrosoft.com::967550cf-88d9-4662-9261-6de178008d52" providerId="AD" clId="Web-{07CD7BFE-00E0-8134-649A-719500ABDC1A}" dt="2025-03-12T21:18:42.682" v="557"/>
          <ac:picMkLst>
            <pc:docMk/>
            <pc:sldMk cId="2503046760" sldId="331"/>
            <ac:picMk id="3" creationId="{02239751-6FB3-1A7D-C4A3-34240BCFE80E}"/>
          </ac:picMkLst>
        </pc:picChg>
        <pc:picChg chg="add del mod ord">
          <ac:chgData name="c.dyson24" userId="S::c.dyson24_imperial.ac.uk#ext#@unioxfordnexus.onmicrosoft.com::967550cf-88d9-4662-9261-6de178008d52" providerId="AD" clId="Web-{07CD7BFE-00E0-8134-649A-719500ABDC1A}" dt="2025-03-12T21:21:24.829" v="570"/>
          <ac:picMkLst>
            <pc:docMk/>
            <pc:sldMk cId="2503046760" sldId="331"/>
            <ac:picMk id="8" creationId="{8793259F-6713-299C-84C0-0B9166B4BBE6}"/>
          </ac:picMkLst>
        </pc:picChg>
        <pc:picChg chg="del">
          <ac:chgData name="c.dyson24" userId="S::c.dyson24_imperial.ac.uk#ext#@unioxfordnexus.onmicrosoft.com::967550cf-88d9-4662-9261-6de178008d52" providerId="AD" clId="Web-{07CD7BFE-00E0-8134-649A-719500ABDC1A}" dt="2025-03-12T21:18:40.494" v="556"/>
          <ac:picMkLst>
            <pc:docMk/>
            <pc:sldMk cId="2503046760" sldId="331"/>
            <ac:picMk id="9" creationId="{A8DFAF11-2DA1-D388-BDBC-6DC07E5AAAA3}"/>
          </ac:picMkLst>
        </pc:picChg>
        <pc:picChg chg="add del mod">
          <ac:chgData name="c.dyson24" userId="S::c.dyson24_imperial.ac.uk#ext#@unioxfordnexus.onmicrosoft.com::967550cf-88d9-4662-9261-6de178008d52" providerId="AD" clId="Web-{07CD7BFE-00E0-8134-649A-719500ABDC1A}" dt="2025-03-12T21:20:34.733" v="562"/>
          <ac:picMkLst>
            <pc:docMk/>
            <pc:sldMk cId="2503046760" sldId="331"/>
            <ac:picMk id="10" creationId="{40C989B0-329D-9C61-B4BD-1E2F94B3E2C0}"/>
          </ac:picMkLst>
        </pc:picChg>
        <pc:picChg chg="add mod">
          <ac:chgData name="c.dyson24" userId="S::c.dyson24_imperial.ac.uk#ext#@unioxfordnexus.onmicrosoft.com::967550cf-88d9-4662-9261-6de178008d52" providerId="AD" clId="Web-{07CD7BFE-00E0-8134-649A-719500ABDC1A}" dt="2025-03-12T21:22:25.222" v="575" actId="1076"/>
          <ac:picMkLst>
            <pc:docMk/>
            <pc:sldMk cId="2503046760" sldId="331"/>
            <ac:picMk id="11" creationId="{368E5969-125D-A0C8-3467-E36B0A6CB310}"/>
          </ac:picMkLst>
        </pc:picChg>
        <pc:picChg chg="add mod ord">
          <ac:chgData name="c.dyson24" userId="S::c.dyson24_imperial.ac.uk#ext#@unioxfordnexus.onmicrosoft.com::967550cf-88d9-4662-9261-6de178008d52" providerId="AD" clId="Web-{07CD7BFE-00E0-8134-649A-719500ABDC1A}" dt="2025-03-12T21:22:22.269" v="574" actId="1076"/>
          <ac:picMkLst>
            <pc:docMk/>
            <pc:sldMk cId="2503046760" sldId="331"/>
            <ac:picMk id="14" creationId="{1F0B0367-785E-97E1-2A9E-1FBAED85DB59}"/>
          </ac:picMkLst>
        </pc:picChg>
      </pc:sldChg>
      <pc:sldChg chg="addSp delSp modSp modNotes">
        <pc:chgData name="c.dyson24" userId="S::c.dyson24_imperial.ac.uk#ext#@unioxfordnexus.onmicrosoft.com::967550cf-88d9-4662-9261-6de178008d52" providerId="AD" clId="Web-{07CD7BFE-00E0-8134-649A-719500ABDC1A}" dt="2025-03-12T22:53:41.667" v="705" actId="1076"/>
        <pc:sldMkLst>
          <pc:docMk/>
          <pc:sldMk cId="1159810489" sldId="332"/>
        </pc:sldMkLst>
        <pc:spChg chg="mod">
          <ac:chgData name="c.dyson24" userId="S::c.dyson24_imperial.ac.uk#ext#@unioxfordnexus.onmicrosoft.com::967550cf-88d9-4662-9261-6de178008d52" providerId="AD" clId="Web-{07CD7BFE-00E0-8134-649A-719500ABDC1A}" dt="2025-03-12T22:53:27.338" v="702" actId="14100"/>
          <ac:spMkLst>
            <pc:docMk/>
            <pc:sldMk cId="1159810489" sldId="332"/>
            <ac:spMk id="3" creationId="{13B1C65A-F5A5-6557-A247-362EEF473AC1}"/>
          </ac:spMkLst>
        </pc:spChg>
        <pc:spChg chg="add mod">
          <ac:chgData name="c.dyson24" userId="S::c.dyson24_imperial.ac.uk#ext#@unioxfordnexus.onmicrosoft.com::967550cf-88d9-4662-9261-6de178008d52" providerId="AD" clId="Web-{07CD7BFE-00E0-8134-649A-719500ABDC1A}" dt="2025-03-12T22:53:41.667" v="705" actId="1076"/>
          <ac:spMkLst>
            <pc:docMk/>
            <pc:sldMk cId="1159810489" sldId="332"/>
            <ac:spMk id="7" creationId="{18B43291-D77E-4424-01AC-B9A9F73C0D9E}"/>
          </ac:spMkLst>
        </pc:spChg>
        <pc:spChg chg="add mod">
          <ac:chgData name="c.dyson24" userId="S::c.dyson24_imperial.ac.uk#ext#@unioxfordnexus.onmicrosoft.com::967550cf-88d9-4662-9261-6de178008d52" providerId="AD" clId="Web-{07CD7BFE-00E0-8134-649A-719500ABDC1A}" dt="2025-03-12T22:53:37.167" v="704" actId="1076"/>
          <ac:spMkLst>
            <pc:docMk/>
            <pc:sldMk cId="1159810489" sldId="332"/>
            <ac:spMk id="8" creationId="{083ABC9F-4DCB-0A48-7B7C-1DE106182C4D}"/>
          </ac:spMkLst>
        </pc:spChg>
        <pc:spChg chg="mod">
          <ac:chgData name="c.dyson24" userId="S::c.dyson24_imperial.ac.uk#ext#@unioxfordnexus.onmicrosoft.com::967550cf-88d9-4662-9261-6de178008d52" providerId="AD" clId="Web-{07CD7BFE-00E0-8134-649A-719500ABDC1A}" dt="2025-03-12T22:53:10.744" v="698" actId="14100"/>
          <ac:spMkLst>
            <pc:docMk/>
            <pc:sldMk cId="1159810489" sldId="332"/>
            <ac:spMk id="10" creationId="{981FCE01-E201-CCCA-C189-E169CC36649B}"/>
          </ac:spMkLst>
        </pc:spChg>
        <pc:graphicFrameChg chg="mod">
          <ac:chgData name="c.dyson24" userId="S::c.dyson24_imperial.ac.uk#ext#@unioxfordnexus.onmicrosoft.com::967550cf-88d9-4662-9261-6de178008d52" providerId="AD" clId="Web-{07CD7BFE-00E0-8134-649A-719500ABDC1A}" dt="2025-03-12T21:05:51.224" v="499" actId="1076"/>
          <ac:graphicFrameMkLst>
            <pc:docMk/>
            <pc:sldMk cId="1159810489" sldId="332"/>
            <ac:graphicFrameMk id="13" creationId="{92DA6D98-361B-B509-174B-E6282B7E74D1}"/>
          </ac:graphicFrameMkLst>
        </pc:graphicFrameChg>
        <pc:picChg chg="del">
          <ac:chgData name="c.dyson24" userId="S::c.dyson24_imperial.ac.uk#ext#@unioxfordnexus.onmicrosoft.com::967550cf-88d9-4662-9261-6de178008d52" providerId="AD" clId="Web-{07CD7BFE-00E0-8134-649A-719500ABDC1A}" dt="2025-03-12T21:01:59.431" v="479"/>
          <ac:picMkLst>
            <pc:docMk/>
            <pc:sldMk cId="1159810489" sldId="332"/>
            <ac:picMk id="5" creationId="{C2EA4B16-352C-22DB-8E44-B4B40D8D4EA8}"/>
          </ac:picMkLst>
        </pc:picChg>
        <pc:picChg chg="add mod">
          <ac:chgData name="c.dyson24" userId="S::c.dyson24_imperial.ac.uk#ext#@unioxfordnexus.onmicrosoft.com::967550cf-88d9-4662-9261-6de178008d52" providerId="AD" clId="Web-{07CD7BFE-00E0-8134-649A-719500ABDC1A}" dt="2025-03-12T21:05:26.582" v="494" actId="1076"/>
          <ac:picMkLst>
            <pc:docMk/>
            <pc:sldMk cId="1159810489" sldId="332"/>
            <ac:picMk id="6" creationId="{58E1A7DD-D896-1CFB-A1B4-EB8A92344973}"/>
          </ac:picMkLst>
        </pc:picChg>
        <pc:picChg chg="del">
          <ac:chgData name="c.dyson24" userId="S::c.dyson24_imperial.ac.uk#ext#@unioxfordnexus.onmicrosoft.com::967550cf-88d9-4662-9261-6de178008d52" providerId="AD" clId="Web-{07CD7BFE-00E0-8134-649A-719500ABDC1A}" dt="2025-03-12T21:01:58.024" v="478"/>
          <ac:picMkLst>
            <pc:docMk/>
            <pc:sldMk cId="1159810489" sldId="332"/>
            <ac:picMk id="7" creationId="{446EFAB5-E4FD-1D6D-77C2-0CAD5EAE713E}"/>
          </ac:picMkLst>
        </pc:picChg>
        <pc:picChg chg="del">
          <ac:chgData name="c.dyson24" userId="S::c.dyson24_imperial.ac.uk#ext#@unioxfordnexus.onmicrosoft.com::967550cf-88d9-4662-9261-6de178008d52" providerId="AD" clId="Web-{07CD7BFE-00E0-8134-649A-719500ABDC1A}" dt="2025-03-12T21:02:00.478" v="480"/>
          <ac:picMkLst>
            <pc:docMk/>
            <pc:sldMk cId="1159810489" sldId="332"/>
            <ac:picMk id="8" creationId="{8FC78A3C-4D60-1017-B06C-AC6397469476}"/>
          </ac:picMkLst>
        </pc:picChg>
        <pc:picChg chg="add mod">
          <ac:chgData name="c.dyson24" userId="S::c.dyson24_imperial.ac.uk#ext#@unioxfordnexus.onmicrosoft.com::967550cf-88d9-4662-9261-6de178008d52" providerId="AD" clId="Web-{07CD7BFE-00E0-8134-649A-719500ABDC1A}" dt="2025-03-12T22:52:27.160" v="689" actId="1076"/>
          <ac:picMkLst>
            <pc:docMk/>
            <pc:sldMk cId="1159810489" sldId="332"/>
            <ac:picMk id="11" creationId="{34890797-2A3A-4C6D-0229-43816FBB9C51}"/>
          </ac:picMkLst>
        </pc:picChg>
      </pc:sldChg>
      <pc:sldChg chg="del">
        <pc:chgData name="c.dyson24" userId="S::c.dyson24_imperial.ac.uk#ext#@unioxfordnexus.onmicrosoft.com::967550cf-88d9-4662-9261-6de178008d52" providerId="AD" clId="Web-{07CD7BFE-00E0-8134-649A-719500ABDC1A}" dt="2025-03-12T22:37:42.592" v="596"/>
        <pc:sldMkLst>
          <pc:docMk/>
          <pc:sldMk cId="2260036036" sldId="339"/>
        </pc:sldMkLst>
      </pc:sldChg>
      <pc:sldChg chg="addSp modSp modNotes">
        <pc:chgData name="c.dyson24" userId="S::c.dyson24_imperial.ac.uk#ext#@unioxfordnexus.onmicrosoft.com::967550cf-88d9-4662-9261-6de178008d52" providerId="AD" clId="Web-{07CD7BFE-00E0-8134-649A-719500ABDC1A}" dt="2025-03-12T22:50:44.782" v="667" actId="20577"/>
        <pc:sldMkLst>
          <pc:docMk/>
          <pc:sldMk cId="134828270" sldId="341"/>
        </pc:sldMkLst>
        <pc:spChg chg="add mod">
          <ac:chgData name="c.dyson24" userId="S::c.dyson24_imperial.ac.uk#ext#@unioxfordnexus.onmicrosoft.com::967550cf-88d9-4662-9261-6de178008d52" providerId="AD" clId="Web-{07CD7BFE-00E0-8134-649A-719500ABDC1A}" dt="2025-03-12T22:38:00.967" v="600" actId="14100"/>
          <ac:spMkLst>
            <pc:docMk/>
            <pc:sldMk cId="134828270" sldId="341"/>
            <ac:spMk id="4" creationId="{0E2D45C8-0F72-929E-51D1-6F3BA7DBDD58}"/>
          </ac:spMkLst>
        </pc:spChg>
        <pc:spChg chg="mod">
          <ac:chgData name="c.dyson24" userId="S::c.dyson24_imperial.ac.uk#ext#@unioxfordnexus.onmicrosoft.com::967550cf-88d9-4662-9261-6de178008d52" providerId="AD" clId="Web-{07CD7BFE-00E0-8134-649A-719500ABDC1A}" dt="2025-03-12T22:50:44.782" v="667" actId="20577"/>
          <ac:spMkLst>
            <pc:docMk/>
            <pc:sldMk cId="134828270" sldId="341"/>
            <ac:spMk id="7" creationId="{F7CA7CBB-0BE4-7014-0497-8678DEF4C359}"/>
          </ac:spMkLst>
        </pc:spChg>
        <pc:picChg chg="mod">
          <ac:chgData name="c.dyson24" userId="S::c.dyson24_imperial.ac.uk#ext#@unioxfordnexus.onmicrosoft.com::967550cf-88d9-4662-9261-6de178008d52" providerId="AD" clId="Web-{07CD7BFE-00E0-8134-649A-719500ABDC1A}" dt="2025-03-12T20:23:04.710" v="56" actId="1076"/>
          <ac:picMkLst>
            <pc:docMk/>
            <pc:sldMk cId="134828270" sldId="341"/>
            <ac:picMk id="10" creationId="{A793F82C-32F6-9C5A-C6AE-E107E6FF8F09}"/>
          </ac:picMkLst>
        </pc:picChg>
        <pc:picChg chg="mod">
          <ac:chgData name="c.dyson24" userId="S::c.dyson24_imperial.ac.uk#ext#@unioxfordnexus.onmicrosoft.com::967550cf-88d9-4662-9261-6de178008d52" providerId="AD" clId="Web-{07CD7BFE-00E0-8134-649A-719500ABDC1A}" dt="2025-03-12T20:23:17.507" v="59" actId="1076"/>
          <ac:picMkLst>
            <pc:docMk/>
            <pc:sldMk cId="134828270" sldId="341"/>
            <ac:picMk id="13" creationId="{F2BA436F-6ED4-58C6-84AC-AACA72B7A90F}"/>
          </ac:picMkLst>
        </pc:picChg>
      </pc:sldChg>
      <pc:sldChg chg="addSp delSp modSp add ord replId modNotes">
        <pc:chgData name="c.dyson24" userId="S::c.dyson24_imperial.ac.uk#ext#@unioxfordnexus.onmicrosoft.com::967550cf-88d9-4662-9261-6de178008d52" providerId="AD" clId="Web-{07CD7BFE-00E0-8134-649A-719500ABDC1A}" dt="2025-03-12T22:54:26.997" v="715" actId="1076"/>
        <pc:sldMkLst>
          <pc:docMk/>
          <pc:sldMk cId="1121523536" sldId="342"/>
        </pc:sldMkLst>
        <pc:spChg chg="mod">
          <ac:chgData name="c.dyson24" userId="S::c.dyson24_imperial.ac.uk#ext#@unioxfordnexus.onmicrosoft.com::967550cf-88d9-4662-9261-6de178008d52" providerId="AD" clId="Web-{07CD7BFE-00E0-8134-649A-719500ABDC1A}" dt="2025-03-12T21:11:06.846" v="555" actId="20577"/>
          <ac:spMkLst>
            <pc:docMk/>
            <pc:sldMk cId="1121523536" sldId="342"/>
            <ac:spMk id="2" creationId="{233C80DD-DC76-9E28-974B-689EB9E67088}"/>
          </ac:spMkLst>
        </pc:spChg>
        <pc:spChg chg="add mod">
          <ac:chgData name="c.dyson24" userId="S::c.dyson24_imperial.ac.uk#ext#@unioxfordnexus.onmicrosoft.com::967550cf-88d9-4662-9261-6de178008d52" providerId="AD" clId="Web-{07CD7BFE-00E0-8134-649A-719500ABDC1A}" dt="2025-03-12T22:54:19.246" v="713" actId="1076"/>
          <ac:spMkLst>
            <pc:docMk/>
            <pc:sldMk cId="1121523536" sldId="342"/>
            <ac:spMk id="6" creationId="{30409471-8E19-F5C7-CC25-952739061B2E}"/>
          </ac:spMkLst>
        </pc:spChg>
        <pc:spChg chg="add del mod">
          <ac:chgData name="c.dyson24" userId="S::c.dyson24_imperial.ac.uk#ext#@unioxfordnexus.onmicrosoft.com::967550cf-88d9-4662-9261-6de178008d52" providerId="AD" clId="Web-{07CD7BFE-00E0-8134-649A-719500ABDC1A}" dt="2025-03-12T21:07:06.633" v="502"/>
          <ac:spMkLst>
            <pc:docMk/>
            <pc:sldMk cId="1121523536" sldId="342"/>
            <ac:spMk id="7" creationId="{567FCB8B-4DAA-FDAC-2E47-962C5B27DA93}"/>
          </ac:spMkLst>
        </pc:spChg>
        <pc:spChg chg="add mod">
          <ac:chgData name="c.dyson24" userId="S::c.dyson24_imperial.ac.uk#ext#@unioxfordnexus.onmicrosoft.com::967550cf-88d9-4662-9261-6de178008d52" providerId="AD" clId="Web-{07CD7BFE-00E0-8134-649A-719500ABDC1A}" dt="2025-03-12T22:54:26.997" v="715" actId="1076"/>
          <ac:spMkLst>
            <pc:docMk/>
            <pc:sldMk cId="1121523536" sldId="342"/>
            <ac:spMk id="7" creationId="{C38CD737-3005-BB86-700B-832DB87EB1B1}"/>
          </ac:spMkLst>
        </pc:spChg>
        <pc:spChg chg="add mod">
          <ac:chgData name="c.dyson24" userId="S::c.dyson24_imperial.ac.uk#ext#@unioxfordnexus.onmicrosoft.com::967550cf-88d9-4662-9261-6de178008d52" providerId="AD" clId="Web-{07CD7BFE-00E0-8134-649A-719500ABDC1A}" dt="2025-03-12T21:08:33.715" v="530" actId="14100"/>
          <ac:spMkLst>
            <pc:docMk/>
            <pc:sldMk cId="1121523536" sldId="342"/>
            <ac:spMk id="11" creationId="{B217A911-0AD0-476A-1562-A2BB954B3FA2}"/>
          </ac:spMkLst>
        </pc:spChg>
        <pc:spChg chg="add mod">
          <ac:chgData name="c.dyson24" userId="S::c.dyson24_imperial.ac.uk#ext#@unioxfordnexus.onmicrosoft.com::967550cf-88d9-4662-9261-6de178008d52" providerId="AD" clId="Web-{07CD7BFE-00E0-8134-649A-719500ABDC1A}" dt="2025-03-12T21:08:53.684" v="539" actId="20577"/>
          <ac:spMkLst>
            <pc:docMk/>
            <pc:sldMk cId="1121523536" sldId="342"/>
            <ac:spMk id="12" creationId="{4A854AC3-AB7C-B345-3FDC-4F914699A6C5}"/>
          </ac:spMkLst>
        </pc:spChg>
        <pc:picChg chg="del">
          <ac:chgData name="c.dyson24" userId="S::c.dyson24_imperial.ac.uk#ext#@unioxfordnexus.onmicrosoft.com::967550cf-88d9-4662-9261-6de178008d52" providerId="AD" clId="Web-{07CD7BFE-00E0-8134-649A-719500ABDC1A}" dt="2025-03-12T21:06:45.398" v="501"/>
          <ac:picMkLst>
            <pc:docMk/>
            <pc:sldMk cId="1121523536" sldId="342"/>
            <ac:picMk id="3" creationId="{84B530DA-A037-2423-7274-E23B9D994499}"/>
          </ac:picMkLst>
        </pc:picChg>
        <pc:picChg chg="add mod ord">
          <ac:chgData name="c.dyson24" userId="S::c.dyson24_imperial.ac.uk#ext#@unioxfordnexus.onmicrosoft.com::967550cf-88d9-4662-9261-6de178008d52" providerId="AD" clId="Web-{07CD7BFE-00E0-8134-649A-719500ABDC1A}" dt="2025-03-12T21:09:07.107" v="542" actId="14100"/>
          <ac:picMkLst>
            <pc:docMk/>
            <pc:sldMk cId="1121523536" sldId="342"/>
            <ac:picMk id="8" creationId="{DB69A10E-9DAC-01D2-0595-8D51FA4AECBA}"/>
          </ac:picMkLst>
        </pc:picChg>
        <pc:picChg chg="del">
          <ac:chgData name="c.dyson24" userId="S::c.dyson24_imperial.ac.uk#ext#@unioxfordnexus.onmicrosoft.com::967550cf-88d9-4662-9261-6de178008d52" providerId="AD" clId="Web-{07CD7BFE-00E0-8134-649A-719500ABDC1A}" dt="2025-03-12T21:06:42.570" v="500"/>
          <ac:picMkLst>
            <pc:docMk/>
            <pc:sldMk cId="1121523536" sldId="342"/>
            <ac:picMk id="9" creationId="{0238420E-3DA1-C8D1-592B-3EC25B61C219}"/>
          </ac:picMkLst>
        </pc:picChg>
        <pc:picChg chg="add mod">
          <ac:chgData name="c.dyson24" userId="S::c.dyson24_imperial.ac.uk#ext#@unioxfordnexus.onmicrosoft.com::967550cf-88d9-4662-9261-6de178008d52" providerId="AD" clId="Web-{07CD7BFE-00E0-8134-649A-719500ABDC1A}" dt="2025-03-12T21:09:12.216" v="543" actId="14100"/>
          <ac:picMkLst>
            <pc:docMk/>
            <pc:sldMk cId="1121523536" sldId="342"/>
            <ac:picMk id="10" creationId="{A865DBD1-42B8-C4EC-4D9B-009005408DED}"/>
          </ac:picMkLst>
        </pc:picChg>
      </pc:sldChg>
      <pc:sldChg chg="add del replId">
        <pc:chgData name="c.dyson24" userId="S::c.dyson24_imperial.ac.uk#ext#@unioxfordnexus.onmicrosoft.com::967550cf-88d9-4662-9261-6de178008d52" providerId="AD" clId="Web-{07CD7BFE-00E0-8134-649A-719500ABDC1A}" dt="2025-03-12T21:08:40.324" v="532"/>
        <pc:sldMkLst>
          <pc:docMk/>
          <pc:sldMk cId="2259893582" sldId="343"/>
        </pc:sldMkLst>
      </pc:sldChg>
    </pc:docChg>
  </pc:docChgLst>
  <pc:docChgLst>
    <pc:chgData name="l.forrester24" userId="S::l.forrester24_imperial.ac.uk#ext#@unioxfordnexus.onmicrosoft.com::6b5ff10c-950c-4553-9b96-dbf50ffb48ba" providerId="AD" clId="Web-{F4AE67B0-ACA4-9C92-D858-134B65522049}"/>
    <pc:docChg chg="modSld">
      <pc:chgData name="l.forrester24" userId="S::l.forrester24_imperial.ac.uk#ext#@unioxfordnexus.onmicrosoft.com::6b5ff10c-950c-4553-9b96-dbf50ffb48ba" providerId="AD" clId="Web-{F4AE67B0-ACA4-9C92-D858-134B65522049}" dt="2025-03-11T14:15:58.438" v="2" actId="1076"/>
      <pc:docMkLst>
        <pc:docMk/>
      </pc:docMkLst>
      <pc:sldChg chg="addSp delSp modSp">
        <pc:chgData name="l.forrester24" userId="S::l.forrester24_imperial.ac.uk#ext#@unioxfordnexus.onmicrosoft.com::6b5ff10c-950c-4553-9b96-dbf50ffb48ba" providerId="AD" clId="Web-{F4AE67B0-ACA4-9C92-D858-134B65522049}" dt="2025-03-11T14:15:58.438" v="2" actId="1076"/>
        <pc:sldMkLst>
          <pc:docMk/>
          <pc:sldMk cId="1885948801" sldId="283"/>
        </pc:sldMkLst>
        <pc:picChg chg="add mod">
          <ac:chgData name="l.forrester24" userId="S::l.forrester24_imperial.ac.uk#ext#@unioxfordnexus.onmicrosoft.com::6b5ff10c-950c-4553-9b96-dbf50ffb48ba" providerId="AD" clId="Web-{F4AE67B0-ACA4-9C92-D858-134B65522049}" dt="2025-03-11T14:15:58.438" v="2" actId="1076"/>
          <ac:picMkLst>
            <pc:docMk/>
            <pc:sldMk cId="1885948801" sldId="283"/>
            <ac:picMk id="2" creationId="{C3550B2E-6F48-768A-B500-385B215DEA44}"/>
          </ac:picMkLst>
        </pc:picChg>
        <pc:picChg chg="del">
          <ac:chgData name="l.forrester24" userId="S::l.forrester24_imperial.ac.uk#ext#@unioxfordnexus.onmicrosoft.com::6b5ff10c-950c-4553-9b96-dbf50ffb48ba" providerId="AD" clId="Web-{F4AE67B0-ACA4-9C92-D858-134B65522049}" dt="2025-03-11T14:15:51" v="0"/>
          <ac:picMkLst>
            <pc:docMk/>
            <pc:sldMk cId="1885948801" sldId="283"/>
            <ac:picMk id="10" creationId="{39FF499A-32C9-8B6E-4813-7D893DA88823}"/>
          </ac:picMkLst>
        </pc:picChg>
      </pc:sldChg>
    </pc:docChg>
  </pc:docChgLst>
  <pc:docChgLst>
    <pc:chgData name="diya.dipac.2022" userId="S::diya.dipac.2022_live.rhul.ac.uk#ext#@unioxfordnexus.onmicrosoft.com::ba60b450-483a-437d-9bc0-645e78426d8f" providerId="AD" clId="Web-{8F4EB663-7137-2D12-9B67-D52F55B2BFD5}"/>
    <pc:docChg chg="addSld delSld modSld sldOrd">
      <pc:chgData name="diya.dipac.2022" userId="S::diya.dipac.2022_live.rhul.ac.uk#ext#@unioxfordnexus.onmicrosoft.com::ba60b450-483a-437d-9bc0-645e78426d8f" providerId="AD" clId="Web-{8F4EB663-7137-2D12-9B67-D52F55B2BFD5}" dt="2025-03-13T01:02:25.017" v="255" actId="20577"/>
      <pc:docMkLst>
        <pc:docMk/>
      </pc:docMkLst>
      <pc:sldChg chg="modSp">
        <pc:chgData name="diya.dipac.2022" userId="S::diya.dipac.2022_live.rhul.ac.uk#ext#@unioxfordnexus.onmicrosoft.com::ba60b450-483a-437d-9bc0-645e78426d8f" providerId="AD" clId="Web-{8F4EB663-7137-2D12-9B67-D52F55B2BFD5}" dt="2025-03-13T00:07:36.863" v="2" actId="20577"/>
        <pc:sldMkLst>
          <pc:docMk/>
          <pc:sldMk cId="1000846763" sldId="256"/>
        </pc:sldMkLst>
        <pc:spChg chg="mod">
          <ac:chgData name="diya.dipac.2022" userId="S::diya.dipac.2022_live.rhul.ac.uk#ext#@unioxfordnexus.onmicrosoft.com::ba60b450-483a-437d-9bc0-645e78426d8f" providerId="AD" clId="Web-{8F4EB663-7137-2D12-9B67-D52F55B2BFD5}" dt="2025-03-13T00:07:36.863" v="2" actId="20577"/>
          <ac:spMkLst>
            <pc:docMk/>
            <pc:sldMk cId="1000846763" sldId="256"/>
            <ac:spMk id="3" creationId="{982453F1-B792-20F4-AEEC-B344EC18F7DB}"/>
          </ac:spMkLst>
        </pc:spChg>
      </pc:sldChg>
      <pc:sldChg chg="addSp delSp modSp">
        <pc:chgData name="diya.dipac.2022" userId="S::diya.dipac.2022_live.rhul.ac.uk#ext#@unioxfordnexus.onmicrosoft.com::ba60b450-483a-437d-9bc0-645e78426d8f" providerId="AD" clId="Web-{8F4EB663-7137-2D12-9B67-D52F55B2BFD5}" dt="2025-03-13T00:26:52.042" v="142"/>
        <pc:sldMkLst>
          <pc:docMk/>
          <pc:sldMk cId="828299073" sldId="260"/>
        </pc:sldMkLst>
        <pc:spChg chg="add del mod ord">
          <ac:chgData name="diya.dipac.2022" userId="S::diya.dipac.2022_live.rhul.ac.uk#ext#@unioxfordnexus.onmicrosoft.com::ba60b450-483a-437d-9bc0-645e78426d8f" providerId="AD" clId="Web-{8F4EB663-7137-2D12-9B67-D52F55B2BFD5}" dt="2025-03-13T00:26:06.947" v="134"/>
          <ac:spMkLst>
            <pc:docMk/>
            <pc:sldMk cId="828299073" sldId="260"/>
            <ac:spMk id="5" creationId="{C445BEE8-94B4-9D1C-47B0-411A0B5F0A7C}"/>
          </ac:spMkLst>
        </pc:spChg>
        <pc:spChg chg="del mod">
          <ac:chgData name="diya.dipac.2022" userId="S::diya.dipac.2022_live.rhul.ac.uk#ext#@unioxfordnexus.onmicrosoft.com::ba60b450-483a-437d-9bc0-645e78426d8f" providerId="AD" clId="Web-{8F4EB663-7137-2D12-9B67-D52F55B2BFD5}" dt="2025-03-13T00:26:52.042" v="142"/>
          <ac:spMkLst>
            <pc:docMk/>
            <pc:sldMk cId="828299073" sldId="260"/>
            <ac:spMk id="6" creationId="{3F31DEF5-D9D7-1259-0C9C-4FB8E795F653}"/>
          </ac:spMkLst>
        </pc:spChg>
        <pc:spChg chg="add del mod">
          <ac:chgData name="diya.dipac.2022" userId="S::diya.dipac.2022_live.rhul.ac.uk#ext#@unioxfordnexus.onmicrosoft.com::ba60b450-483a-437d-9bc0-645e78426d8f" providerId="AD" clId="Web-{8F4EB663-7137-2D12-9B67-D52F55B2BFD5}" dt="2025-03-13T00:26:19.213" v="137"/>
          <ac:spMkLst>
            <pc:docMk/>
            <pc:sldMk cId="828299073" sldId="260"/>
            <ac:spMk id="8" creationId="{5E0EB910-47B2-8EB6-0516-260F5F43EA36}"/>
          </ac:spMkLst>
        </pc:spChg>
        <pc:spChg chg="add mod">
          <ac:chgData name="diya.dipac.2022" userId="S::diya.dipac.2022_live.rhul.ac.uk#ext#@unioxfordnexus.onmicrosoft.com::ba60b450-483a-437d-9bc0-645e78426d8f" providerId="AD" clId="Web-{8F4EB663-7137-2D12-9B67-D52F55B2BFD5}" dt="2025-03-13T00:26:50.730" v="141" actId="20577"/>
          <ac:spMkLst>
            <pc:docMk/>
            <pc:sldMk cId="828299073" sldId="260"/>
            <ac:spMk id="10" creationId="{50939172-784F-3C9B-5FCA-1E883455640A}"/>
          </ac:spMkLst>
        </pc:spChg>
      </pc:sldChg>
      <pc:sldChg chg="modSp">
        <pc:chgData name="diya.dipac.2022" userId="S::diya.dipac.2022_live.rhul.ac.uk#ext#@unioxfordnexus.onmicrosoft.com::ba60b450-483a-437d-9bc0-645e78426d8f" providerId="AD" clId="Web-{8F4EB663-7137-2D12-9B67-D52F55B2BFD5}" dt="2025-03-13T00:21:35.201" v="91" actId="1076"/>
        <pc:sldMkLst>
          <pc:docMk/>
          <pc:sldMk cId="852762759" sldId="266"/>
        </pc:sldMkLst>
        <pc:spChg chg="mod">
          <ac:chgData name="diya.dipac.2022" userId="S::diya.dipac.2022_live.rhul.ac.uk#ext#@unioxfordnexus.onmicrosoft.com::ba60b450-483a-437d-9bc0-645e78426d8f" providerId="AD" clId="Web-{8F4EB663-7137-2D12-9B67-D52F55B2BFD5}" dt="2025-03-13T00:20:53.882" v="87" actId="1076"/>
          <ac:spMkLst>
            <pc:docMk/>
            <pc:sldMk cId="852762759" sldId="266"/>
            <ac:spMk id="11" creationId="{6068C00A-91DE-F4B1-77B5-9596A672BDAB}"/>
          </ac:spMkLst>
        </pc:spChg>
        <pc:picChg chg="mod">
          <ac:chgData name="diya.dipac.2022" userId="S::diya.dipac.2022_live.rhul.ac.uk#ext#@unioxfordnexus.onmicrosoft.com::ba60b450-483a-437d-9bc0-645e78426d8f" providerId="AD" clId="Web-{8F4EB663-7137-2D12-9B67-D52F55B2BFD5}" dt="2025-03-13T00:20:22.943" v="83" actId="1076"/>
          <ac:picMkLst>
            <pc:docMk/>
            <pc:sldMk cId="852762759" sldId="266"/>
            <ac:picMk id="4" creationId="{93976BE7-A207-BBFC-27B8-B7F7246AA276}"/>
          </ac:picMkLst>
        </pc:picChg>
        <pc:picChg chg="mod">
          <ac:chgData name="diya.dipac.2022" userId="S::diya.dipac.2022_live.rhul.ac.uk#ext#@unioxfordnexus.onmicrosoft.com::ba60b450-483a-437d-9bc0-645e78426d8f" providerId="AD" clId="Web-{8F4EB663-7137-2D12-9B67-D52F55B2BFD5}" dt="2025-03-13T00:20:42.178" v="86" actId="1076"/>
          <ac:picMkLst>
            <pc:docMk/>
            <pc:sldMk cId="852762759" sldId="266"/>
            <ac:picMk id="5" creationId="{0D299EC0-8D3D-69DD-22D9-97417CACAD10}"/>
          </ac:picMkLst>
        </pc:picChg>
        <pc:picChg chg="mod">
          <ac:chgData name="diya.dipac.2022" userId="S::diya.dipac.2022_live.rhul.ac.uk#ext#@unioxfordnexus.onmicrosoft.com::ba60b450-483a-437d-9bc0-645e78426d8f" providerId="AD" clId="Web-{8F4EB663-7137-2D12-9B67-D52F55B2BFD5}" dt="2025-03-13T00:20:37.334" v="85" actId="1076"/>
          <ac:picMkLst>
            <pc:docMk/>
            <pc:sldMk cId="852762759" sldId="266"/>
            <ac:picMk id="6" creationId="{AA151457-C97F-DE58-504A-958BCBF1DC00}"/>
          </ac:picMkLst>
        </pc:picChg>
        <pc:picChg chg="mod">
          <ac:chgData name="diya.dipac.2022" userId="S::diya.dipac.2022_live.rhul.ac.uk#ext#@unioxfordnexus.onmicrosoft.com::ba60b450-483a-437d-9bc0-645e78426d8f" providerId="AD" clId="Web-{8F4EB663-7137-2D12-9B67-D52F55B2BFD5}" dt="2025-03-13T00:21:35.201" v="91" actId="1076"/>
          <ac:picMkLst>
            <pc:docMk/>
            <pc:sldMk cId="852762759" sldId="266"/>
            <ac:picMk id="7" creationId="{58752CF5-ED6E-AE16-63BC-D5543769773A}"/>
          </ac:picMkLst>
        </pc:picChg>
      </pc:sldChg>
      <pc:sldChg chg="modSp">
        <pc:chgData name="diya.dipac.2022" userId="S::diya.dipac.2022_live.rhul.ac.uk#ext#@unioxfordnexus.onmicrosoft.com::ba60b450-483a-437d-9bc0-645e78426d8f" providerId="AD" clId="Web-{8F4EB663-7137-2D12-9B67-D52F55B2BFD5}" dt="2025-03-13T00:24:47.819" v="130" actId="20577"/>
        <pc:sldMkLst>
          <pc:docMk/>
          <pc:sldMk cId="2707587650" sldId="279"/>
        </pc:sldMkLst>
        <pc:spChg chg="mod">
          <ac:chgData name="diya.dipac.2022" userId="S::diya.dipac.2022_live.rhul.ac.uk#ext#@unioxfordnexus.onmicrosoft.com::ba60b450-483a-437d-9bc0-645e78426d8f" providerId="AD" clId="Web-{8F4EB663-7137-2D12-9B67-D52F55B2BFD5}" dt="2025-03-13T00:24:47.819" v="130" actId="20577"/>
          <ac:spMkLst>
            <pc:docMk/>
            <pc:sldMk cId="2707587650" sldId="279"/>
            <ac:spMk id="3" creationId="{F64DFE1A-E566-1763-83C2-D961EFC749BC}"/>
          </ac:spMkLst>
        </pc:spChg>
      </pc:sldChg>
      <pc:sldChg chg="addSp delSp modSp">
        <pc:chgData name="diya.dipac.2022" userId="S::diya.dipac.2022_live.rhul.ac.uk#ext#@unioxfordnexus.onmicrosoft.com::ba60b450-483a-437d-9bc0-645e78426d8f" providerId="AD" clId="Web-{8F4EB663-7137-2D12-9B67-D52F55B2BFD5}" dt="2025-03-13T00:18:16.391" v="72" actId="20577"/>
        <pc:sldMkLst>
          <pc:docMk/>
          <pc:sldMk cId="3727559463" sldId="294"/>
        </pc:sldMkLst>
        <pc:spChg chg="mod">
          <ac:chgData name="diya.dipac.2022" userId="S::diya.dipac.2022_live.rhul.ac.uk#ext#@unioxfordnexus.onmicrosoft.com::ba60b450-483a-437d-9bc0-645e78426d8f" providerId="AD" clId="Web-{8F4EB663-7137-2D12-9B67-D52F55B2BFD5}" dt="2025-03-13T00:18:16.391" v="72" actId="20577"/>
          <ac:spMkLst>
            <pc:docMk/>
            <pc:sldMk cId="3727559463" sldId="294"/>
            <ac:spMk id="3" creationId="{4B1029C6-6D19-AAC0-FBD8-2C4750E5617B}"/>
          </ac:spMkLst>
        </pc:spChg>
        <pc:spChg chg="add del ord">
          <ac:chgData name="diya.dipac.2022" userId="S::diya.dipac.2022_live.rhul.ac.uk#ext#@unioxfordnexus.onmicrosoft.com::ba60b450-483a-437d-9bc0-645e78426d8f" providerId="AD" clId="Web-{8F4EB663-7137-2D12-9B67-D52F55B2BFD5}" dt="2025-03-13T00:16:39.306" v="41"/>
          <ac:spMkLst>
            <pc:docMk/>
            <pc:sldMk cId="3727559463" sldId="294"/>
            <ac:spMk id="7" creationId="{ED40304B-07D3-166D-0664-C71101A434E5}"/>
          </ac:spMkLst>
        </pc:spChg>
      </pc:sldChg>
      <pc:sldChg chg="modSp">
        <pc:chgData name="diya.dipac.2022" userId="S::diya.dipac.2022_live.rhul.ac.uk#ext#@unioxfordnexus.onmicrosoft.com::ba60b450-483a-437d-9bc0-645e78426d8f" providerId="AD" clId="Web-{8F4EB663-7137-2D12-9B67-D52F55B2BFD5}" dt="2025-03-13T00:15:40.803" v="37" actId="1076"/>
        <pc:sldMkLst>
          <pc:docMk/>
          <pc:sldMk cId="746994997" sldId="306"/>
        </pc:sldMkLst>
        <pc:spChg chg="mod">
          <ac:chgData name="diya.dipac.2022" userId="S::diya.dipac.2022_live.rhul.ac.uk#ext#@unioxfordnexus.onmicrosoft.com::ba60b450-483a-437d-9bc0-645e78426d8f" providerId="AD" clId="Web-{8F4EB663-7137-2D12-9B67-D52F55B2BFD5}" dt="2025-03-13T00:15:19.974" v="35" actId="1076"/>
          <ac:spMkLst>
            <pc:docMk/>
            <pc:sldMk cId="746994997" sldId="306"/>
            <ac:spMk id="3" creationId="{6BCD1B80-D871-4D99-5089-35E9D1A18D72}"/>
          </ac:spMkLst>
        </pc:spChg>
        <pc:spChg chg="mod">
          <ac:chgData name="diya.dipac.2022" userId="S::diya.dipac.2022_live.rhul.ac.uk#ext#@unioxfordnexus.onmicrosoft.com::ba60b450-483a-437d-9bc0-645e78426d8f" providerId="AD" clId="Web-{8F4EB663-7137-2D12-9B67-D52F55B2BFD5}" dt="2025-03-13T00:15:40.803" v="37" actId="1076"/>
          <ac:spMkLst>
            <pc:docMk/>
            <pc:sldMk cId="746994997" sldId="306"/>
            <ac:spMk id="6" creationId="{53B3E3FE-122A-826B-6CA7-E02ED35AA526}"/>
          </ac:spMkLst>
        </pc:spChg>
      </pc:sldChg>
      <pc:sldChg chg="modSp">
        <pc:chgData name="diya.dipac.2022" userId="S::diya.dipac.2022_live.rhul.ac.uk#ext#@unioxfordnexus.onmicrosoft.com::ba60b450-483a-437d-9bc0-645e78426d8f" providerId="AD" clId="Web-{8F4EB663-7137-2D12-9B67-D52F55B2BFD5}" dt="2025-03-13T00:23:46.535" v="128" actId="20577"/>
        <pc:sldMkLst>
          <pc:docMk/>
          <pc:sldMk cId="2062226013" sldId="310"/>
        </pc:sldMkLst>
        <pc:spChg chg="mod">
          <ac:chgData name="diya.dipac.2022" userId="S::diya.dipac.2022_live.rhul.ac.uk#ext#@unioxfordnexus.onmicrosoft.com::ba60b450-483a-437d-9bc0-645e78426d8f" providerId="AD" clId="Web-{8F4EB663-7137-2D12-9B67-D52F55B2BFD5}" dt="2025-03-13T00:23:46.535" v="128" actId="20577"/>
          <ac:spMkLst>
            <pc:docMk/>
            <pc:sldMk cId="2062226013" sldId="310"/>
            <ac:spMk id="4" creationId="{A82460EA-77ED-7164-6070-649D2FD09789}"/>
          </ac:spMkLst>
        </pc:spChg>
        <pc:spChg chg="mod">
          <ac:chgData name="diya.dipac.2022" userId="S::diya.dipac.2022_live.rhul.ac.uk#ext#@unioxfordnexus.onmicrosoft.com::ba60b450-483a-437d-9bc0-645e78426d8f" providerId="AD" clId="Web-{8F4EB663-7137-2D12-9B67-D52F55B2BFD5}" dt="2025-03-13T00:23:27.863" v="124" actId="14100"/>
          <ac:spMkLst>
            <pc:docMk/>
            <pc:sldMk cId="2062226013" sldId="310"/>
            <ac:spMk id="8" creationId="{85232B93-CD0D-F422-93A5-AD458C9933B8}"/>
          </ac:spMkLst>
        </pc:spChg>
        <pc:graphicFrameChg chg="mod">
          <ac:chgData name="diya.dipac.2022" userId="S::diya.dipac.2022_live.rhul.ac.uk#ext#@unioxfordnexus.onmicrosoft.com::ba60b450-483a-437d-9bc0-645e78426d8f" providerId="AD" clId="Web-{8F4EB663-7137-2D12-9B67-D52F55B2BFD5}" dt="2025-03-13T00:21:53.155" v="92" actId="1076"/>
          <ac:graphicFrameMkLst>
            <pc:docMk/>
            <pc:sldMk cId="2062226013" sldId="310"/>
            <ac:graphicFrameMk id="7" creationId="{343354CC-AFFB-CC2A-18E2-2047746ECCD9}"/>
          </ac:graphicFrameMkLst>
        </pc:graphicFrameChg>
        <pc:graphicFrameChg chg="mod">
          <ac:chgData name="diya.dipac.2022" userId="S::diya.dipac.2022_live.rhul.ac.uk#ext#@unioxfordnexus.onmicrosoft.com::ba60b450-483a-437d-9bc0-645e78426d8f" providerId="AD" clId="Web-{8F4EB663-7137-2D12-9B67-D52F55B2BFD5}" dt="2025-03-13T00:21:57.780" v="93" actId="1076"/>
          <ac:graphicFrameMkLst>
            <pc:docMk/>
            <pc:sldMk cId="2062226013" sldId="310"/>
            <ac:graphicFrameMk id="9" creationId="{5D73B1F7-FA52-3D32-8105-E9EAA0A578F4}"/>
          </ac:graphicFrameMkLst>
        </pc:graphicFrameChg>
      </pc:sldChg>
      <pc:sldChg chg="modSp">
        <pc:chgData name="diya.dipac.2022" userId="S::diya.dipac.2022_live.rhul.ac.uk#ext#@unioxfordnexus.onmicrosoft.com::ba60b450-483a-437d-9bc0-645e78426d8f" providerId="AD" clId="Web-{8F4EB663-7137-2D12-9B67-D52F55B2BFD5}" dt="2025-03-13T00:19:22.487" v="80" actId="20577"/>
        <pc:sldMkLst>
          <pc:docMk/>
          <pc:sldMk cId="915990005" sldId="318"/>
        </pc:sldMkLst>
        <pc:spChg chg="mod">
          <ac:chgData name="diya.dipac.2022" userId="S::diya.dipac.2022_live.rhul.ac.uk#ext#@unioxfordnexus.onmicrosoft.com::ba60b450-483a-437d-9bc0-645e78426d8f" providerId="AD" clId="Web-{8F4EB663-7137-2D12-9B67-D52F55B2BFD5}" dt="2025-03-13T00:19:22.487" v="80" actId="20577"/>
          <ac:spMkLst>
            <pc:docMk/>
            <pc:sldMk cId="915990005" sldId="318"/>
            <ac:spMk id="3" creationId="{81F467E9-094C-09FE-C18A-AE55782A50F5}"/>
          </ac:spMkLst>
        </pc:spChg>
      </pc:sldChg>
      <pc:sldChg chg="modSp">
        <pc:chgData name="diya.dipac.2022" userId="S::diya.dipac.2022_live.rhul.ac.uk#ext#@unioxfordnexus.onmicrosoft.com::ba60b450-483a-437d-9bc0-645e78426d8f" providerId="AD" clId="Web-{8F4EB663-7137-2D12-9B67-D52F55B2BFD5}" dt="2025-03-13T00:45:06.990" v="218" actId="20577"/>
        <pc:sldMkLst>
          <pc:docMk/>
          <pc:sldMk cId="2498864059" sldId="328"/>
        </pc:sldMkLst>
        <pc:spChg chg="mod">
          <ac:chgData name="diya.dipac.2022" userId="S::diya.dipac.2022_live.rhul.ac.uk#ext#@unioxfordnexus.onmicrosoft.com::ba60b450-483a-437d-9bc0-645e78426d8f" providerId="AD" clId="Web-{8F4EB663-7137-2D12-9B67-D52F55B2BFD5}" dt="2025-03-13T00:45:06.990" v="218" actId="20577"/>
          <ac:spMkLst>
            <pc:docMk/>
            <pc:sldMk cId="2498864059" sldId="328"/>
            <ac:spMk id="3" creationId="{A376B54A-3241-767C-BDD3-9178124D2D15}"/>
          </ac:spMkLst>
        </pc:spChg>
      </pc:sldChg>
      <pc:sldChg chg="modSp">
        <pc:chgData name="diya.dipac.2022" userId="S::diya.dipac.2022_live.rhul.ac.uk#ext#@unioxfordnexus.onmicrosoft.com::ba60b450-483a-437d-9bc0-645e78426d8f" providerId="AD" clId="Web-{8F4EB663-7137-2D12-9B67-D52F55B2BFD5}" dt="2025-03-13T00:12:03.123" v="7" actId="1076"/>
        <pc:sldMkLst>
          <pc:docMk/>
          <pc:sldMk cId="3882079415" sldId="330"/>
        </pc:sldMkLst>
        <pc:spChg chg="mod">
          <ac:chgData name="diya.dipac.2022" userId="S::diya.dipac.2022_live.rhul.ac.uk#ext#@unioxfordnexus.onmicrosoft.com::ba60b450-483a-437d-9bc0-645e78426d8f" providerId="AD" clId="Web-{8F4EB663-7137-2D12-9B67-D52F55B2BFD5}" dt="2025-03-13T00:12:03.123" v="7" actId="1076"/>
          <ac:spMkLst>
            <pc:docMk/>
            <pc:sldMk cId="3882079415" sldId="330"/>
            <ac:spMk id="10" creationId="{543BD351-CA96-FC1E-8509-2C8292089FAF}"/>
          </ac:spMkLst>
        </pc:spChg>
      </pc:sldChg>
      <pc:sldChg chg="modSp">
        <pc:chgData name="diya.dipac.2022" userId="S::diya.dipac.2022_live.rhul.ac.uk#ext#@unioxfordnexus.onmicrosoft.com::ba60b450-483a-437d-9bc0-645e78426d8f" providerId="AD" clId="Web-{8F4EB663-7137-2D12-9B67-D52F55B2BFD5}" dt="2025-03-13T01:02:25.017" v="255" actId="20577"/>
        <pc:sldMkLst>
          <pc:docMk/>
          <pc:sldMk cId="3805343890" sldId="333"/>
        </pc:sldMkLst>
        <pc:spChg chg="mod">
          <ac:chgData name="diya.dipac.2022" userId="S::diya.dipac.2022_live.rhul.ac.uk#ext#@unioxfordnexus.onmicrosoft.com::ba60b450-483a-437d-9bc0-645e78426d8f" providerId="AD" clId="Web-{8F4EB663-7137-2D12-9B67-D52F55B2BFD5}" dt="2025-03-13T01:02:25.017" v="255" actId="20577"/>
          <ac:spMkLst>
            <pc:docMk/>
            <pc:sldMk cId="3805343890" sldId="333"/>
            <ac:spMk id="3" creationId="{F20D455A-EA51-61EA-3F89-F29FCE142EC4}"/>
          </ac:spMkLst>
        </pc:spChg>
      </pc:sldChg>
      <pc:sldChg chg="modSp">
        <pc:chgData name="diya.dipac.2022" userId="S::diya.dipac.2022_live.rhul.ac.uk#ext#@unioxfordnexus.onmicrosoft.com::ba60b450-483a-437d-9bc0-645e78426d8f" providerId="AD" clId="Web-{8F4EB663-7137-2D12-9B67-D52F55B2BFD5}" dt="2025-03-13T00:43:43.706" v="184" actId="20577"/>
        <pc:sldMkLst>
          <pc:docMk/>
          <pc:sldMk cId="3032371358" sldId="336"/>
        </pc:sldMkLst>
        <pc:spChg chg="mod">
          <ac:chgData name="diya.dipac.2022" userId="S::diya.dipac.2022_live.rhul.ac.uk#ext#@unioxfordnexus.onmicrosoft.com::ba60b450-483a-437d-9bc0-645e78426d8f" providerId="AD" clId="Web-{8F4EB663-7137-2D12-9B67-D52F55B2BFD5}" dt="2025-03-13T00:43:43.706" v="184" actId="20577"/>
          <ac:spMkLst>
            <pc:docMk/>
            <pc:sldMk cId="3032371358" sldId="336"/>
            <ac:spMk id="3" creationId="{1FFD6AF1-41E0-E6F1-5209-06FD23FE9DE9}"/>
          </ac:spMkLst>
        </pc:spChg>
      </pc:sldChg>
      <pc:sldChg chg="addSp delSp modSp">
        <pc:chgData name="diya.dipac.2022" userId="S::diya.dipac.2022_live.rhul.ac.uk#ext#@unioxfordnexus.onmicrosoft.com::ba60b450-483a-437d-9bc0-645e78426d8f" providerId="AD" clId="Web-{8F4EB663-7137-2D12-9B67-D52F55B2BFD5}" dt="2025-03-13T00:47:03.542" v="253"/>
        <pc:sldMkLst>
          <pc:docMk/>
          <pc:sldMk cId="2404709664" sldId="338"/>
        </pc:sldMkLst>
        <pc:spChg chg="add del">
          <ac:chgData name="diya.dipac.2022" userId="S::diya.dipac.2022_live.rhul.ac.uk#ext#@unioxfordnexus.onmicrosoft.com::ba60b450-483a-437d-9bc0-645e78426d8f" providerId="AD" clId="Web-{8F4EB663-7137-2D12-9B67-D52F55B2BFD5}" dt="2025-03-13T00:46:03.618" v="221"/>
          <ac:spMkLst>
            <pc:docMk/>
            <pc:sldMk cId="2404709664" sldId="338"/>
            <ac:spMk id="8" creationId="{C10EFC9F-6F35-0C7E-7BCE-29ED013EF8D9}"/>
          </ac:spMkLst>
        </pc:spChg>
        <pc:spChg chg="add del mod">
          <ac:chgData name="diya.dipac.2022" userId="S::diya.dipac.2022_live.rhul.ac.uk#ext#@unioxfordnexus.onmicrosoft.com::ba60b450-483a-437d-9bc0-645e78426d8f" providerId="AD" clId="Web-{8F4EB663-7137-2D12-9B67-D52F55B2BFD5}" dt="2025-03-13T00:47:03.542" v="253"/>
          <ac:spMkLst>
            <pc:docMk/>
            <pc:sldMk cId="2404709664" sldId="338"/>
            <ac:spMk id="13" creationId="{7B0C5248-2608-DEAE-5DD2-B75BD1BA9C20}"/>
          </ac:spMkLst>
        </pc:spChg>
      </pc:sldChg>
      <pc:sldChg chg="modSp">
        <pc:chgData name="diya.dipac.2022" userId="S::diya.dipac.2022_live.rhul.ac.uk#ext#@unioxfordnexus.onmicrosoft.com::ba60b450-483a-437d-9bc0-645e78426d8f" providerId="AD" clId="Web-{8F4EB663-7137-2D12-9B67-D52F55B2BFD5}" dt="2025-03-13T00:14:58.599" v="34" actId="1076"/>
        <pc:sldMkLst>
          <pc:docMk/>
          <pc:sldMk cId="134828270" sldId="341"/>
        </pc:sldMkLst>
        <pc:spChg chg="mod">
          <ac:chgData name="diya.dipac.2022" userId="S::diya.dipac.2022_live.rhul.ac.uk#ext#@unioxfordnexus.onmicrosoft.com::ba60b450-483a-437d-9bc0-645e78426d8f" providerId="AD" clId="Web-{8F4EB663-7137-2D12-9B67-D52F55B2BFD5}" dt="2025-03-13T00:14:49.223" v="33" actId="20577"/>
          <ac:spMkLst>
            <pc:docMk/>
            <pc:sldMk cId="134828270" sldId="341"/>
            <ac:spMk id="7" creationId="{F7CA7CBB-0BE4-7014-0497-8678DEF4C359}"/>
          </ac:spMkLst>
        </pc:spChg>
        <pc:picChg chg="mod">
          <ac:chgData name="diya.dipac.2022" userId="S::diya.dipac.2022_live.rhul.ac.uk#ext#@unioxfordnexus.onmicrosoft.com::ba60b450-483a-437d-9bc0-645e78426d8f" providerId="AD" clId="Web-{8F4EB663-7137-2D12-9B67-D52F55B2BFD5}" dt="2025-03-13T00:14:58.599" v="34" actId="1076"/>
          <ac:picMkLst>
            <pc:docMk/>
            <pc:sldMk cId="134828270" sldId="341"/>
            <ac:picMk id="10" creationId="{A793F82C-32F6-9C5A-C6AE-E107E6FF8F09}"/>
          </ac:picMkLst>
        </pc:picChg>
        <pc:picChg chg="mod">
          <ac:chgData name="diya.dipac.2022" userId="S::diya.dipac.2022_live.rhul.ac.uk#ext#@unioxfordnexus.onmicrosoft.com::ba60b450-483a-437d-9bc0-645e78426d8f" providerId="AD" clId="Web-{8F4EB663-7137-2D12-9B67-D52F55B2BFD5}" dt="2025-03-13T00:14:31.176" v="25" actId="1076"/>
          <ac:picMkLst>
            <pc:docMk/>
            <pc:sldMk cId="134828270" sldId="341"/>
            <ac:picMk id="13" creationId="{F2BA436F-6ED4-58C6-84AC-AACA72B7A90F}"/>
          </ac:picMkLst>
        </pc:picChg>
      </pc:sldChg>
      <pc:sldChg chg="del">
        <pc:chgData name="diya.dipac.2022" userId="S::diya.dipac.2022_live.rhul.ac.uk#ext#@unioxfordnexus.onmicrosoft.com::ba60b450-483a-437d-9bc0-645e78426d8f" providerId="AD" clId="Web-{8F4EB663-7137-2D12-9B67-D52F55B2BFD5}" dt="2025-03-13T00:28:30.218" v="163"/>
        <pc:sldMkLst>
          <pc:docMk/>
          <pc:sldMk cId="1284258310" sldId="343"/>
        </pc:sldMkLst>
      </pc:sldChg>
      <pc:sldChg chg="modSp add ord replId">
        <pc:chgData name="diya.dipac.2022" userId="S::diya.dipac.2022_live.rhul.ac.uk#ext#@unioxfordnexus.onmicrosoft.com::ba60b450-483a-437d-9bc0-645e78426d8f" providerId="AD" clId="Web-{8F4EB663-7137-2D12-9B67-D52F55B2BFD5}" dt="2025-03-13T00:28:24.546" v="162" actId="20577"/>
        <pc:sldMkLst>
          <pc:docMk/>
          <pc:sldMk cId="3114416719" sldId="344"/>
        </pc:sldMkLst>
        <pc:spChg chg="mod">
          <ac:chgData name="diya.dipac.2022" userId="S::diya.dipac.2022_live.rhul.ac.uk#ext#@unioxfordnexus.onmicrosoft.com::ba60b450-483a-437d-9bc0-645e78426d8f" providerId="AD" clId="Web-{8F4EB663-7137-2D12-9B67-D52F55B2BFD5}" dt="2025-03-13T00:28:24.546" v="162" actId="20577"/>
          <ac:spMkLst>
            <pc:docMk/>
            <pc:sldMk cId="3114416719" sldId="344"/>
            <ac:spMk id="2" creationId="{3E6ED497-00F1-C139-F7BA-EF2A9F87F234}"/>
          </ac:spMkLst>
        </pc:spChg>
        <pc:spChg chg="mod">
          <ac:chgData name="diya.dipac.2022" userId="S::diya.dipac.2022_live.rhul.ac.uk#ext#@unioxfordnexus.onmicrosoft.com::ba60b450-483a-437d-9bc0-645e78426d8f" providerId="AD" clId="Web-{8F4EB663-7137-2D12-9B67-D52F55B2BFD5}" dt="2025-03-13T00:28:05.436" v="146" actId="20577"/>
          <ac:spMkLst>
            <pc:docMk/>
            <pc:sldMk cId="3114416719" sldId="344"/>
            <ac:spMk id="3" creationId="{7D3C97EC-ED4C-3782-3663-726044C8B42A}"/>
          </ac:spMkLst>
        </pc:spChg>
      </pc:sldChg>
    </pc:docChg>
  </pc:docChgLst>
  <pc:docChgLst>
    <pc:chgData name="lf2g20" userId="S::lf2g20_southamptonalumni.ac.uk#ext#@unioxfordnexus.onmicrosoft.com::6791cc73-8c0f-4e75-9d7b-be5acda67044" providerId="AD" clId="Web-{1E220A6C-9370-20F9-62DB-29F1543CB0B3}"/>
    <pc:docChg chg="modSld">
      <pc:chgData name="lf2g20" userId="S::lf2g20_southamptonalumni.ac.uk#ext#@unioxfordnexus.onmicrosoft.com::6791cc73-8c0f-4e75-9d7b-be5acda67044" providerId="AD" clId="Web-{1E220A6C-9370-20F9-62DB-29F1543CB0B3}" dt="2025-03-06T13:02:28.861" v="157" actId="20577"/>
      <pc:docMkLst>
        <pc:docMk/>
      </pc:docMkLst>
      <pc:sldChg chg="modSp">
        <pc:chgData name="lf2g20" userId="S::lf2g20_southamptonalumni.ac.uk#ext#@unioxfordnexus.onmicrosoft.com::6791cc73-8c0f-4e75-9d7b-be5acda67044" providerId="AD" clId="Web-{1E220A6C-9370-20F9-62DB-29F1543CB0B3}" dt="2025-03-06T13:02:28.861" v="157" actId="20577"/>
        <pc:sldMkLst>
          <pc:docMk/>
          <pc:sldMk cId="1904852174" sldId="284"/>
        </pc:sldMkLst>
        <pc:spChg chg="mod">
          <ac:chgData name="lf2g20" userId="S::lf2g20_southamptonalumni.ac.uk#ext#@unioxfordnexus.onmicrosoft.com::6791cc73-8c0f-4e75-9d7b-be5acda67044" providerId="AD" clId="Web-{1E220A6C-9370-20F9-62DB-29F1543CB0B3}" dt="2025-03-06T13:01:12.843" v="40" actId="20577"/>
          <ac:spMkLst>
            <pc:docMk/>
            <pc:sldMk cId="1904852174" sldId="284"/>
            <ac:spMk id="2" creationId="{D6319628-1192-240D-1D5F-717AAB15269F}"/>
          </ac:spMkLst>
        </pc:spChg>
      </pc:sldChg>
    </pc:docChg>
  </pc:docChgLst>
  <pc:docChgLst>
    <pc:chgData name="diya.dipac.2022" userId="S::diya.dipac.2022_live.rhul.ac.uk#ext#@unioxfordnexus.onmicrosoft.com::ba60b450-483a-437d-9bc0-645e78426d8f" providerId="AD" clId="Web-{9B725FCE-E2DE-F758-DE43-2F661D681091}"/>
    <pc:docChg chg="addSld delSld modSld sldOrd">
      <pc:chgData name="diya.dipac.2022" userId="S::diya.dipac.2022_live.rhul.ac.uk#ext#@unioxfordnexus.onmicrosoft.com::ba60b450-483a-437d-9bc0-645e78426d8f" providerId="AD" clId="Web-{9B725FCE-E2DE-F758-DE43-2F661D681091}" dt="2025-03-12T02:37:06.245" v="860" actId="20577"/>
      <pc:docMkLst>
        <pc:docMk/>
      </pc:docMkLst>
      <pc:sldChg chg="modSp">
        <pc:chgData name="diya.dipac.2022" userId="S::diya.dipac.2022_live.rhul.ac.uk#ext#@unioxfordnexus.onmicrosoft.com::ba60b450-483a-437d-9bc0-645e78426d8f" providerId="AD" clId="Web-{9B725FCE-E2DE-F758-DE43-2F661D681091}" dt="2025-03-11T23:01:29.771" v="493" actId="20577"/>
        <pc:sldMkLst>
          <pc:docMk/>
          <pc:sldMk cId="852762759" sldId="266"/>
        </pc:sldMkLst>
        <pc:spChg chg="mod">
          <ac:chgData name="diya.dipac.2022" userId="S::diya.dipac.2022_live.rhul.ac.uk#ext#@unioxfordnexus.onmicrosoft.com::ba60b450-483a-437d-9bc0-645e78426d8f" providerId="AD" clId="Web-{9B725FCE-E2DE-F758-DE43-2F661D681091}" dt="2025-03-11T23:01:29.771" v="493" actId="20577"/>
          <ac:spMkLst>
            <pc:docMk/>
            <pc:sldMk cId="852762759" sldId="266"/>
            <ac:spMk id="3" creationId="{855D772A-1C1C-CF6F-1FD4-2909814D4CD3}"/>
          </ac:spMkLst>
        </pc:spChg>
      </pc:sldChg>
      <pc:sldChg chg="modSp">
        <pc:chgData name="diya.dipac.2022" userId="S::diya.dipac.2022_live.rhul.ac.uk#ext#@unioxfordnexus.onmicrosoft.com::ba60b450-483a-437d-9bc0-645e78426d8f" providerId="AD" clId="Web-{9B725FCE-E2DE-F758-DE43-2F661D681091}" dt="2025-03-12T02:32:59.300" v="792"/>
        <pc:sldMkLst>
          <pc:docMk/>
          <pc:sldMk cId="1137143910" sldId="288"/>
        </pc:sldMkLst>
        <pc:graphicFrameChg chg="mod modGraphic">
          <ac:chgData name="diya.dipac.2022" userId="S::diya.dipac.2022_live.rhul.ac.uk#ext#@unioxfordnexus.onmicrosoft.com::ba60b450-483a-437d-9bc0-645e78426d8f" providerId="AD" clId="Web-{9B725FCE-E2DE-F758-DE43-2F661D681091}" dt="2025-03-12T02:32:59.300" v="792"/>
          <ac:graphicFrameMkLst>
            <pc:docMk/>
            <pc:sldMk cId="1137143910" sldId="288"/>
            <ac:graphicFrameMk id="4" creationId="{DBB03CDC-E72C-2CE7-4C32-87A2E9CBA13C}"/>
          </ac:graphicFrameMkLst>
        </pc:graphicFrameChg>
      </pc:sldChg>
      <pc:sldChg chg="modSp">
        <pc:chgData name="diya.dipac.2022" userId="S::diya.dipac.2022_live.rhul.ac.uk#ext#@unioxfordnexus.onmicrosoft.com::ba60b450-483a-437d-9bc0-645e78426d8f" providerId="AD" clId="Web-{9B725FCE-E2DE-F758-DE43-2F661D681091}" dt="2025-03-11T22:48:53.357" v="435" actId="20577"/>
        <pc:sldMkLst>
          <pc:docMk/>
          <pc:sldMk cId="2788067664" sldId="289"/>
        </pc:sldMkLst>
        <pc:spChg chg="mod">
          <ac:chgData name="diya.dipac.2022" userId="S::diya.dipac.2022_live.rhul.ac.uk#ext#@unioxfordnexus.onmicrosoft.com::ba60b450-483a-437d-9bc0-645e78426d8f" providerId="AD" clId="Web-{9B725FCE-E2DE-F758-DE43-2F661D681091}" dt="2025-03-11T21:06:36.084" v="146" actId="20577"/>
          <ac:spMkLst>
            <pc:docMk/>
            <pc:sldMk cId="2788067664" sldId="289"/>
            <ac:spMk id="2" creationId="{C0D1F3AE-C839-0220-A613-905108A6423A}"/>
          </ac:spMkLst>
        </pc:spChg>
        <pc:spChg chg="mod">
          <ac:chgData name="diya.dipac.2022" userId="S::diya.dipac.2022_live.rhul.ac.uk#ext#@unioxfordnexus.onmicrosoft.com::ba60b450-483a-437d-9bc0-645e78426d8f" providerId="AD" clId="Web-{9B725FCE-E2DE-F758-DE43-2F661D681091}" dt="2025-03-11T22:48:53.357" v="435" actId="20577"/>
          <ac:spMkLst>
            <pc:docMk/>
            <pc:sldMk cId="2788067664" sldId="289"/>
            <ac:spMk id="3" creationId="{8C4A09FC-C96C-94F2-5224-F08A40AF3DEE}"/>
          </ac:spMkLst>
        </pc:spChg>
      </pc:sldChg>
      <pc:sldChg chg="modSp">
        <pc:chgData name="diya.dipac.2022" userId="S::diya.dipac.2022_live.rhul.ac.uk#ext#@unioxfordnexus.onmicrosoft.com::ba60b450-483a-437d-9bc0-645e78426d8f" providerId="AD" clId="Web-{9B725FCE-E2DE-F758-DE43-2F661D681091}" dt="2025-03-11T21:25:07.042" v="278" actId="20577"/>
        <pc:sldMkLst>
          <pc:docMk/>
          <pc:sldMk cId="1309369986" sldId="290"/>
        </pc:sldMkLst>
        <pc:spChg chg="mod">
          <ac:chgData name="diya.dipac.2022" userId="S::diya.dipac.2022_live.rhul.ac.uk#ext#@unioxfordnexus.onmicrosoft.com::ba60b450-483a-437d-9bc0-645e78426d8f" providerId="AD" clId="Web-{9B725FCE-E2DE-F758-DE43-2F661D681091}" dt="2025-03-11T21:25:07.042" v="278" actId="20577"/>
          <ac:spMkLst>
            <pc:docMk/>
            <pc:sldMk cId="1309369986" sldId="290"/>
            <ac:spMk id="3" creationId="{AAC5D173-9B42-D189-98FA-A4A644CB8380}"/>
          </ac:spMkLst>
        </pc:spChg>
      </pc:sldChg>
      <pc:sldChg chg="modSp">
        <pc:chgData name="diya.dipac.2022" userId="S::diya.dipac.2022_live.rhul.ac.uk#ext#@unioxfordnexus.onmicrosoft.com::ba60b450-483a-437d-9bc0-645e78426d8f" providerId="AD" clId="Web-{9B725FCE-E2DE-F758-DE43-2F661D681091}" dt="2025-03-11T22:57:42.676" v="483" actId="20577"/>
        <pc:sldMkLst>
          <pc:docMk/>
          <pc:sldMk cId="2543732787" sldId="292"/>
        </pc:sldMkLst>
        <pc:spChg chg="mod">
          <ac:chgData name="diya.dipac.2022" userId="S::diya.dipac.2022_live.rhul.ac.uk#ext#@unioxfordnexus.onmicrosoft.com::ba60b450-483a-437d-9bc0-645e78426d8f" providerId="AD" clId="Web-{9B725FCE-E2DE-F758-DE43-2F661D681091}" dt="2025-03-11T22:47:08.771" v="428" actId="20577"/>
          <ac:spMkLst>
            <pc:docMk/>
            <pc:sldMk cId="2543732787" sldId="292"/>
            <ac:spMk id="3" creationId="{568E1A77-8335-C341-8B27-87F98D553E4B}"/>
          </ac:spMkLst>
        </pc:spChg>
        <pc:spChg chg="mod">
          <ac:chgData name="diya.dipac.2022" userId="S::diya.dipac.2022_live.rhul.ac.uk#ext#@unioxfordnexus.onmicrosoft.com::ba60b450-483a-437d-9bc0-645e78426d8f" providerId="AD" clId="Web-{9B725FCE-E2DE-F758-DE43-2F661D681091}" dt="2025-03-11T22:57:42.676" v="483" actId="20577"/>
          <ac:spMkLst>
            <pc:docMk/>
            <pc:sldMk cId="2543732787" sldId="292"/>
            <ac:spMk id="10" creationId="{7F3892C5-CA88-24FD-F436-447479ED29A2}"/>
          </ac:spMkLst>
        </pc:spChg>
      </pc:sldChg>
      <pc:sldChg chg="addSp delSp modSp">
        <pc:chgData name="diya.dipac.2022" userId="S::diya.dipac.2022_live.rhul.ac.uk#ext#@unioxfordnexus.onmicrosoft.com::ba60b450-483a-437d-9bc0-645e78426d8f" providerId="AD" clId="Web-{9B725FCE-E2DE-F758-DE43-2F661D681091}" dt="2025-03-11T22:51:27.540" v="438" actId="20577"/>
        <pc:sldMkLst>
          <pc:docMk/>
          <pc:sldMk cId="3727559463" sldId="294"/>
        </pc:sldMkLst>
        <pc:spChg chg="mod">
          <ac:chgData name="diya.dipac.2022" userId="S::diya.dipac.2022_live.rhul.ac.uk#ext#@unioxfordnexus.onmicrosoft.com::ba60b450-483a-437d-9bc0-645e78426d8f" providerId="AD" clId="Web-{9B725FCE-E2DE-F758-DE43-2F661D681091}" dt="2025-03-11T22:51:27.540" v="438" actId="20577"/>
          <ac:spMkLst>
            <pc:docMk/>
            <pc:sldMk cId="3727559463" sldId="294"/>
            <ac:spMk id="3" creationId="{4B1029C6-6D19-AAC0-FBD8-2C4750E5617B}"/>
          </ac:spMkLst>
        </pc:spChg>
        <pc:spChg chg="add del">
          <ac:chgData name="diya.dipac.2022" userId="S::diya.dipac.2022_live.rhul.ac.uk#ext#@unioxfordnexus.onmicrosoft.com::ba60b450-483a-437d-9bc0-645e78426d8f" providerId="AD" clId="Web-{9B725FCE-E2DE-F758-DE43-2F661D681091}" dt="2025-03-11T21:17:57.232" v="228"/>
          <ac:spMkLst>
            <pc:docMk/>
            <pc:sldMk cId="3727559463" sldId="294"/>
            <ac:spMk id="7" creationId="{65507B85-AC1D-5BF7-DBBB-EDB4059AC657}"/>
          </ac:spMkLst>
        </pc:spChg>
        <pc:picChg chg="add del mod">
          <ac:chgData name="diya.dipac.2022" userId="S::diya.dipac.2022_live.rhul.ac.uk#ext#@unioxfordnexus.onmicrosoft.com::ba60b450-483a-437d-9bc0-645e78426d8f" providerId="AD" clId="Web-{9B725FCE-E2DE-F758-DE43-2F661D681091}" dt="2025-03-11T21:08:58.260" v="165"/>
          <ac:picMkLst>
            <pc:docMk/>
            <pc:sldMk cId="3727559463" sldId="294"/>
            <ac:picMk id="4" creationId="{669AC6AA-3E6B-E46B-CEBD-74774F4C4810}"/>
          </ac:picMkLst>
        </pc:picChg>
      </pc:sldChg>
      <pc:sldChg chg="modSp">
        <pc:chgData name="diya.dipac.2022" userId="S::diya.dipac.2022_live.rhul.ac.uk#ext#@unioxfordnexus.onmicrosoft.com::ba60b450-483a-437d-9bc0-645e78426d8f" providerId="AD" clId="Web-{9B725FCE-E2DE-F758-DE43-2F661D681091}" dt="2025-03-11T23:11:32.376" v="593" actId="1076"/>
        <pc:sldMkLst>
          <pc:docMk/>
          <pc:sldMk cId="3629276710" sldId="305"/>
        </pc:sldMkLst>
        <pc:graphicFrameChg chg="mod modGraphic">
          <ac:chgData name="diya.dipac.2022" userId="S::diya.dipac.2022_live.rhul.ac.uk#ext#@unioxfordnexus.onmicrosoft.com::ba60b450-483a-437d-9bc0-645e78426d8f" providerId="AD" clId="Web-{9B725FCE-E2DE-F758-DE43-2F661D681091}" dt="2025-03-11T23:11:32.376" v="593" actId="1076"/>
          <ac:graphicFrameMkLst>
            <pc:docMk/>
            <pc:sldMk cId="3629276710" sldId="305"/>
            <ac:graphicFrameMk id="4" creationId="{DF9AC5A8-DA01-B351-537D-5AD50479BAD2}"/>
          </ac:graphicFrameMkLst>
        </pc:graphicFrameChg>
      </pc:sldChg>
      <pc:sldChg chg="addSp delSp modSp">
        <pc:chgData name="diya.dipac.2022" userId="S::diya.dipac.2022_live.rhul.ac.uk#ext#@unioxfordnexus.onmicrosoft.com::ba60b450-483a-437d-9bc0-645e78426d8f" providerId="AD" clId="Web-{9B725FCE-E2DE-F758-DE43-2F661D681091}" dt="2025-03-11T22:56:07.560" v="466" actId="20577"/>
        <pc:sldMkLst>
          <pc:docMk/>
          <pc:sldMk cId="746994997" sldId="306"/>
        </pc:sldMkLst>
        <pc:spChg chg="mod">
          <ac:chgData name="diya.dipac.2022" userId="S::diya.dipac.2022_live.rhul.ac.uk#ext#@unioxfordnexus.onmicrosoft.com::ba60b450-483a-437d-9bc0-645e78426d8f" providerId="AD" clId="Web-{9B725FCE-E2DE-F758-DE43-2F661D681091}" dt="2025-03-11T22:54:37.897" v="444" actId="1076"/>
          <ac:spMkLst>
            <pc:docMk/>
            <pc:sldMk cId="746994997" sldId="306"/>
            <ac:spMk id="3" creationId="{6BCD1B80-D871-4D99-5089-35E9D1A18D72}"/>
          </ac:spMkLst>
        </pc:spChg>
        <pc:spChg chg="add del mod">
          <ac:chgData name="diya.dipac.2022" userId="S::diya.dipac.2022_live.rhul.ac.uk#ext#@unioxfordnexus.onmicrosoft.com::ba60b450-483a-437d-9bc0-645e78426d8f" providerId="AD" clId="Web-{9B725FCE-E2DE-F758-DE43-2F661D681091}" dt="2025-03-11T20:58:10.037" v="87"/>
          <ac:spMkLst>
            <pc:docMk/>
            <pc:sldMk cId="746994997" sldId="306"/>
            <ac:spMk id="3" creationId="{94056D7A-1607-DAF1-41EB-92C77365D391}"/>
          </ac:spMkLst>
        </pc:spChg>
        <pc:spChg chg="mod">
          <ac:chgData name="diya.dipac.2022" userId="S::diya.dipac.2022_live.rhul.ac.uk#ext#@unioxfordnexus.onmicrosoft.com::ba60b450-483a-437d-9bc0-645e78426d8f" providerId="AD" clId="Web-{9B725FCE-E2DE-F758-DE43-2F661D681091}" dt="2025-03-11T22:56:07.560" v="466" actId="20577"/>
          <ac:spMkLst>
            <pc:docMk/>
            <pc:sldMk cId="746994997" sldId="306"/>
            <ac:spMk id="6" creationId="{53B3E3FE-122A-826B-6CA7-E02ED35AA526}"/>
          </ac:spMkLst>
        </pc:spChg>
        <pc:spChg chg="add del mod ord">
          <ac:chgData name="diya.dipac.2022" userId="S::diya.dipac.2022_live.rhul.ac.uk#ext#@unioxfordnexus.onmicrosoft.com::ba60b450-483a-437d-9bc0-645e78426d8f" providerId="AD" clId="Web-{9B725FCE-E2DE-F758-DE43-2F661D681091}" dt="2025-03-11T22:53:56.535" v="441"/>
          <ac:spMkLst>
            <pc:docMk/>
            <pc:sldMk cId="746994997" sldId="306"/>
            <ac:spMk id="7" creationId="{1C2704F8-ED4E-F184-3A8C-4FF5716EF1A3}"/>
          </ac:spMkLst>
        </pc:spChg>
        <pc:graphicFrameChg chg="mod ord modGraphic">
          <ac:chgData name="diya.dipac.2022" userId="S::diya.dipac.2022_live.rhul.ac.uk#ext#@unioxfordnexus.onmicrosoft.com::ba60b450-483a-437d-9bc0-645e78426d8f" providerId="AD" clId="Web-{9B725FCE-E2DE-F758-DE43-2F661D681091}" dt="2025-03-11T22:54:28.959" v="443"/>
          <ac:graphicFrameMkLst>
            <pc:docMk/>
            <pc:sldMk cId="746994997" sldId="306"/>
            <ac:graphicFrameMk id="4" creationId="{23834D3E-5736-F21D-EAC5-1E153FD52458}"/>
          </ac:graphicFrameMkLst>
        </pc:graphicFrameChg>
      </pc:sldChg>
      <pc:sldChg chg="addSp delSp modSp">
        <pc:chgData name="diya.dipac.2022" userId="S::diya.dipac.2022_live.rhul.ac.uk#ext#@unioxfordnexus.onmicrosoft.com::ba60b450-483a-437d-9bc0-645e78426d8f" providerId="AD" clId="Web-{9B725FCE-E2DE-F758-DE43-2F661D681091}" dt="2025-03-11T22:58:48.337" v="490" actId="1076"/>
        <pc:sldMkLst>
          <pc:docMk/>
          <pc:sldMk cId="4058689575" sldId="313"/>
        </pc:sldMkLst>
        <pc:spChg chg="mod">
          <ac:chgData name="diya.dipac.2022" userId="S::diya.dipac.2022_live.rhul.ac.uk#ext#@unioxfordnexus.onmicrosoft.com::ba60b450-483a-437d-9bc0-645e78426d8f" providerId="AD" clId="Web-{9B725FCE-E2DE-F758-DE43-2F661D681091}" dt="2025-03-11T22:58:32.711" v="489" actId="1076"/>
          <ac:spMkLst>
            <pc:docMk/>
            <pc:sldMk cId="4058689575" sldId="313"/>
            <ac:spMk id="2" creationId="{34008918-DF82-1210-5FB0-7682F995FBC1}"/>
          </ac:spMkLst>
        </pc:spChg>
        <pc:spChg chg="del mod">
          <ac:chgData name="diya.dipac.2022" userId="S::diya.dipac.2022_live.rhul.ac.uk#ext#@unioxfordnexus.onmicrosoft.com::ba60b450-483a-437d-9bc0-645e78426d8f" providerId="AD" clId="Web-{9B725FCE-E2DE-F758-DE43-2F661D681091}" dt="2025-03-11T21:11:09.045" v="185"/>
          <ac:spMkLst>
            <pc:docMk/>
            <pc:sldMk cId="4058689575" sldId="313"/>
            <ac:spMk id="2" creationId="{B6619D72-7EEF-7333-B5C2-7DAF16B39D2B}"/>
          </ac:spMkLst>
        </pc:spChg>
        <pc:spChg chg="mod">
          <ac:chgData name="diya.dipac.2022" userId="S::diya.dipac.2022_live.rhul.ac.uk#ext#@unioxfordnexus.onmicrosoft.com::ba60b450-483a-437d-9bc0-645e78426d8f" providerId="AD" clId="Web-{9B725FCE-E2DE-F758-DE43-2F661D681091}" dt="2025-03-11T22:58:48.337" v="490" actId="1076"/>
          <ac:spMkLst>
            <pc:docMk/>
            <pc:sldMk cId="4058689575" sldId="313"/>
            <ac:spMk id="3" creationId="{8CF2DEDA-AA98-2B80-6F33-03B84448B2B6}"/>
          </ac:spMkLst>
        </pc:spChg>
        <pc:spChg chg="add del mod">
          <ac:chgData name="diya.dipac.2022" userId="S::diya.dipac.2022_live.rhul.ac.uk#ext#@unioxfordnexus.onmicrosoft.com::ba60b450-483a-437d-9bc0-645e78426d8f" providerId="AD" clId="Web-{9B725FCE-E2DE-F758-DE43-2F661D681091}" dt="2025-03-11T21:11:31.921" v="202"/>
          <ac:spMkLst>
            <pc:docMk/>
            <pc:sldMk cId="4058689575" sldId="313"/>
            <ac:spMk id="8" creationId="{253C4B6A-BC68-4A47-1178-0EA1B96740D3}"/>
          </ac:spMkLst>
        </pc:spChg>
        <pc:spChg chg="add mod">
          <ac:chgData name="diya.dipac.2022" userId="S::diya.dipac.2022_live.rhul.ac.uk#ext#@unioxfordnexus.onmicrosoft.com::ba60b450-483a-437d-9bc0-645e78426d8f" providerId="AD" clId="Web-{9B725FCE-E2DE-F758-DE43-2F661D681091}" dt="2025-03-11T21:11:24.452" v="201" actId="20577"/>
          <ac:spMkLst>
            <pc:docMk/>
            <pc:sldMk cId="4058689575" sldId="313"/>
            <ac:spMk id="10" creationId="{9ED35B6C-8283-541F-9637-BCC8F2DB24C2}"/>
          </ac:spMkLst>
        </pc:spChg>
        <pc:picChg chg="mod">
          <ac:chgData name="diya.dipac.2022" userId="S::diya.dipac.2022_live.rhul.ac.uk#ext#@unioxfordnexus.onmicrosoft.com::ba60b450-483a-437d-9bc0-645e78426d8f" providerId="AD" clId="Web-{9B725FCE-E2DE-F758-DE43-2F661D681091}" dt="2025-03-11T21:00:15.948" v="123" actId="1076"/>
          <ac:picMkLst>
            <pc:docMk/>
            <pc:sldMk cId="4058689575" sldId="313"/>
            <ac:picMk id="4" creationId="{A0EAFF02-3F7C-3BE3-97E5-4A05A59D49A9}"/>
          </ac:picMkLst>
        </pc:picChg>
        <pc:picChg chg="mod">
          <ac:chgData name="diya.dipac.2022" userId="S::diya.dipac.2022_live.rhul.ac.uk#ext#@unioxfordnexus.onmicrosoft.com::ba60b450-483a-437d-9bc0-645e78426d8f" providerId="AD" clId="Web-{9B725FCE-E2DE-F758-DE43-2F661D681091}" dt="2025-03-11T21:01:00.871" v="130" actId="14100"/>
          <ac:picMkLst>
            <pc:docMk/>
            <pc:sldMk cId="4058689575" sldId="313"/>
            <ac:picMk id="5" creationId="{06678A57-8265-48FB-D8B4-CABCF7E45942}"/>
          </ac:picMkLst>
        </pc:picChg>
      </pc:sldChg>
      <pc:sldChg chg="modSp">
        <pc:chgData name="diya.dipac.2022" userId="S::diya.dipac.2022_live.rhul.ac.uk#ext#@unioxfordnexus.onmicrosoft.com::ba60b450-483a-437d-9bc0-645e78426d8f" providerId="AD" clId="Web-{9B725FCE-E2DE-F758-DE43-2F661D681091}" dt="2025-03-11T23:03:57.406" v="499" actId="20577"/>
        <pc:sldMkLst>
          <pc:docMk/>
          <pc:sldMk cId="3666997891" sldId="315"/>
        </pc:sldMkLst>
        <pc:spChg chg="mod">
          <ac:chgData name="diya.dipac.2022" userId="S::diya.dipac.2022_live.rhul.ac.uk#ext#@unioxfordnexus.onmicrosoft.com::ba60b450-483a-437d-9bc0-645e78426d8f" providerId="AD" clId="Web-{9B725FCE-E2DE-F758-DE43-2F661D681091}" dt="2025-03-11T23:03:57.406" v="499" actId="20577"/>
          <ac:spMkLst>
            <pc:docMk/>
            <pc:sldMk cId="3666997891" sldId="315"/>
            <ac:spMk id="11" creationId="{26DAE77A-FEBA-EDB3-756B-66AA16D3852F}"/>
          </ac:spMkLst>
        </pc:spChg>
      </pc:sldChg>
      <pc:sldChg chg="modSp">
        <pc:chgData name="diya.dipac.2022" userId="S::diya.dipac.2022_live.rhul.ac.uk#ext#@unioxfordnexus.onmicrosoft.com::ba60b450-483a-437d-9bc0-645e78426d8f" providerId="AD" clId="Web-{9B725FCE-E2DE-F758-DE43-2F661D681091}" dt="2025-03-11T23:09:48.150" v="548" actId="1076"/>
        <pc:sldMkLst>
          <pc:docMk/>
          <pc:sldMk cId="2618791071" sldId="317"/>
        </pc:sldMkLst>
        <pc:spChg chg="mod">
          <ac:chgData name="diya.dipac.2022" userId="S::diya.dipac.2022_live.rhul.ac.uk#ext#@unioxfordnexus.onmicrosoft.com::ba60b450-483a-437d-9bc0-645e78426d8f" providerId="AD" clId="Web-{9B725FCE-E2DE-F758-DE43-2F661D681091}" dt="2025-03-11T23:08:32.410" v="543" actId="14100"/>
          <ac:spMkLst>
            <pc:docMk/>
            <pc:sldMk cId="2618791071" sldId="317"/>
            <ac:spMk id="6" creationId="{C54CA2AF-8791-CE65-39BD-3D464BF06BDC}"/>
          </ac:spMkLst>
        </pc:spChg>
        <pc:picChg chg="mod">
          <ac:chgData name="diya.dipac.2022" userId="S::diya.dipac.2022_live.rhul.ac.uk#ext#@unioxfordnexus.onmicrosoft.com::ba60b450-483a-437d-9bc0-645e78426d8f" providerId="AD" clId="Web-{9B725FCE-E2DE-F758-DE43-2F661D681091}" dt="2025-03-11T23:09:48.150" v="548" actId="1076"/>
          <ac:picMkLst>
            <pc:docMk/>
            <pc:sldMk cId="2618791071" sldId="317"/>
            <ac:picMk id="4" creationId="{53EBAD67-44C2-FF2C-0C15-3776152534BD}"/>
          </ac:picMkLst>
        </pc:picChg>
      </pc:sldChg>
      <pc:sldChg chg="modSp">
        <pc:chgData name="diya.dipac.2022" userId="S::diya.dipac.2022_live.rhul.ac.uk#ext#@unioxfordnexus.onmicrosoft.com::ba60b450-483a-437d-9bc0-645e78426d8f" providerId="AD" clId="Web-{9B725FCE-E2DE-F758-DE43-2F661D681091}" dt="2025-03-11T23:04:48.441" v="503" actId="20577"/>
        <pc:sldMkLst>
          <pc:docMk/>
          <pc:sldMk cId="4263855710" sldId="319"/>
        </pc:sldMkLst>
        <pc:spChg chg="mod">
          <ac:chgData name="diya.dipac.2022" userId="S::diya.dipac.2022_live.rhul.ac.uk#ext#@unioxfordnexus.onmicrosoft.com::ba60b450-483a-437d-9bc0-645e78426d8f" providerId="AD" clId="Web-{9B725FCE-E2DE-F758-DE43-2F661D681091}" dt="2025-03-11T23:04:48.441" v="503" actId="20577"/>
          <ac:spMkLst>
            <pc:docMk/>
            <pc:sldMk cId="4263855710" sldId="319"/>
            <ac:spMk id="3" creationId="{8EE7F3D8-DB7C-7D2C-62A7-64EA3306F4C1}"/>
          </ac:spMkLst>
        </pc:spChg>
      </pc:sldChg>
      <pc:sldChg chg="addSp delSp modSp">
        <pc:chgData name="diya.dipac.2022" userId="S::diya.dipac.2022_live.rhul.ac.uk#ext#@unioxfordnexus.onmicrosoft.com::ba60b450-483a-437d-9bc0-645e78426d8f" providerId="AD" clId="Web-{9B725FCE-E2DE-F758-DE43-2F661D681091}" dt="2025-03-11T23:10:16.355" v="552"/>
        <pc:sldMkLst>
          <pc:docMk/>
          <pc:sldMk cId="2885540821" sldId="325"/>
        </pc:sldMkLst>
        <pc:spChg chg="del">
          <ac:chgData name="diya.dipac.2022" userId="S::diya.dipac.2022_live.rhul.ac.uk#ext#@unioxfordnexus.onmicrosoft.com::ba60b450-483a-437d-9bc0-645e78426d8f" providerId="AD" clId="Web-{9B725FCE-E2DE-F758-DE43-2F661D681091}" dt="2025-03-11T23:10:15.496" v="551"/>
          <ac:spMkLst>
            <pc:docMk/>
            <pc:sldMk cId="2885540821" sldId="325"/>
            <ac:spMk id="6" creationId="{8E1E5457-1261-D55C-25E3-734395FC6986}"/>
          </ac:spMkLst>
        </pc:spChg>
        <pc:spChg chg="add">
          <ac:chgData name="diya.dipac.2022" userId="S::diya.dipac.2022_live.rhul.ac.uk#ext#@unioxfordnexus.onmicrosoft.com::ba60b450-483a-437d-9bc0-645e78426d8f" providerId="AD" clId="Web-{9B725FCE-E2DE-F758-DE43-2F661D681091}" dt="2025-03-11T23:10:16.355" v="552"/>
          <ac:spMkLst>
            <pc:docMk/>
            <pc:sldMk cId="2885540821" sldId="325"/>
            <ac:spMk id="7" creationId="{52C9F964-0A28-EFE2-6335-243271D6F759}"/>
          </ac:spMkLst>
        </pc:spChg>
        <pc:picChg chg="mod">
          <ac:chgData name="diya.dipac.2022" userId="S::diya.dipac.2022_live.rhul.ac.uk#ext#@unioxfordnexus.onmicrosoft.com::ba60b450-483a-437d-9bc0-645e78426d8f" providerId="AD" clId="Web-{9B725FCE-E2DE-F758-DE43-2F661D681091}" dt="2025-03-11T23:09:58.105" v="549" actId="1076"/>
          <ac:picMkLst>
            <pc:docMk/>
            <pc:sldMk cId="2885540821" sldId="325"/>
            <ac:picMk id="4" creationId="{FA41CEF5-40F9-30A0-927B-D1AE7A9D0E98}"/>
          </ac:picMkLst>
        </pc:picChg>
      </pc:sldChg>
      <pc:sldChg chg="addSp delSp modSp">
        <pc:chgData name="diya.dipac.2022" userId="S::diya.dipac.2022_live.rhul.ac.uk#ext#@unioxfordnexus.onmicrosoft.com::ba60b450-483a-437d-9bc0-645e78426d8f" providerId="AD" clId="Web-{9B725FCE-E2DE-F758-DE43-2F661D681091}" dt="2025-03-11T23:10:22.887" v="554"/>
        <pc:sldMkLst>
          <pc:docMk/>
          <pc:sldMk cId="2373008909" sldId="326"/>
        </pc:sldMkLst>
        <pc:spChg chg="del">
          <ac:chgData name="diya.dipac.2022" userId="S::diya.dipac.2022_live.rhul.ac.uk#ext#@unioxfordnexus.onmicrosoft.com::ba60b450-483a-437d-9bc0-645e78426d8f" providerId="AD" clId="Web-{9B725FCE-E2DE-F758-DE43-2F661D681091}" dt="2025-03-11T23:10:22.137" v="553"/>
          <ac:spMkLst>
            <pc:docMk/>
            <pc:sldMk cId="2373008909" sldId="326"/>
            <ac:spMk id="6" creationId="{8449090B-6857-59AF-3825-954C30F1F02E}"/>
          </ac:spMkLst>
        </pc:spChg>
        <pc:spChg chg="add">
          <ac:chgData name="diya.dipac.2022" userId="S::diya.dipac.2022_live.rhul.ac.uk#ext#@unioxfordnexus.onmicrosoft.com::ba60b450-483a-437d-9bc0-645e78426d8f" providerId="AD" clId="Web-{9B725FCE-E2DE-F758-DE43-2F661D681091}" dt="2025-03-11T23:10:22.887" v="554"/>
          <ac:spMkLst>
            <pc:docMk/>
            <pc:sldMk cId="2373008909" sldId="326"/>
            <ac:spMk id="7" creationId="{41281329-AF43-7A4C-6169-90C7F27A4599}"/>
          </ac:spMkLst>
        </pc:spChg>
        <pc:picChg chg="mod">
          <ac:chgData name="diya.dipac.2022" userId="S::diya.dipac.2022_live.rhul.ac.uk#ext#@unioxfordnexus.onmicrosoft.com::ba60b450-483a-437d-9bc0-645e78426d8f" providerId="AD" clId="Web-{9B725FCE-E2DE-F758-DE43-2F661D681091}" dt="2025-03-11T23:10:04.870" v="550" actId="1076"/>
          <ac:picMkLst>
            <pc:docMk/>
            <pc:sldMk cId="2373008909" sldId="326"/>
            <ac:picMk id="4" creationId="{C3E8E39A-5330-0399-BF10-6DFBF777DA1D}"/>
          </ac:picMkLst>
        </pc:picChg>
      </pc:sldChg>
      <pc:sldChg chg="modSp">
        <pc:chgData name="diya.dipac.2022" userId="S::diya.dipac.2022_live.rhul.ac.uk#ext#@unioxfordnexus.onmicrosoft.com::ba60b450-483a-437d-9bc0-645e78426d8f" providerId="AD" clId="Web-{9B725FCE-E2DE-F758-DE43-2F661D681091}" dt="2025-03-12T02:24:27.268" v="693" actId="20577"/>
        <pc:sldMkLst>
          <pc:docMk/>
          <pc:sldMk cId="2498864059" sldId="328"/>
        </pc:sldMkLst>
        <pc:spChg chg="mod">
          <ac:chgData name="diya.dipac.2022" userId="S::diya.dipac.2022_live.rhul.ac.uk#ext#@unioxfordnexus.onmicrosoft.com::ba60b450-483a-437d-9bc0-645e78426d8f" providerId="AD" clId="Web-{9B725FCE-E2DE-F758-DE43-2F661D681091}" dt="2025-03-12T02:24:27.268" v="693" actId="20577"/>
          <ac:spMkLst>
            <pc:docMk/>
            <pc:sldMk cId="2498864059" sldId="328"/>
            <ac:spMk id="3" creationId="{A376B54A-3241-767C-BDD3-9178124D2D15}"/>
          </ac:spMkLst>
        </pc:spChg>
      </pc:sldChg>
      <pc:sldChg chg="addSp delSp modSp add ord replId">
        <pc:chgData name="diya.dipac.2022" userId="S::diya.dipac.2022_live.rhul.ac.uk#ext#@unioxfordnexus.onmicrosoft.com::ba60b450-483a-437d-9bc0-645e78426d8f" providerId="AD" clId="Web-{9B725FCE-E2DE-F758-DE43-2F661D681091}" dt="2025-03-11T22:48:07.135" v="429"/>
        <pc:sldMkLst>
          <pc:docMk/>
          <pc:sldMk cId="1555387501" sldId="329"/>
        </pc:sldMkLst>
        <pc:spChg chg="mod">
          <ac:chgData name="diya.dipac.2022" userId="S::diya.dipac.2022_live.rhul.ac.uk#ext#@unioxfordnexus.onmicrosoft.com::ba60b450-483a-437d-9bc0-645e78426d8f" providerId="AD" clId="Web-{9B725FCE-E2DE-F758-DE43-2F661D681091}" dt="2025-03-11T21:27:10.514" v="320" actId="20577"/>
          <ac:spMkLst>
            <pc:docMk/>
            <pc:sldMk cId="1555387501" sldId="329"/>
            <ac:spMk id="2" creationId="{EE0C7D69-03CB-6BFD-9355-B8158FDEE945}"/>
          </ac:spMkLst>
        </pc:spChg>
        <pc:spChg chg="del">
          <ac:chgData name="diya.dipac.2022" userId="S::diya.dipac.2022_live.rhul.ac.uk#ext#@unioxfordnexus.onmicrosoft.com::ba60b450-483a-437d-9bc0-645e78426d8f" providerId="AD" clId="Web-{9B725FCE-E2DE-F758-DE43-2F661D681091}" dt="2025-03-11T21:01:26.388" v="132"/>
          <ac:spMkLst>
            <pc:docMk/>
            <pc:sldMk cId="1555387501" sldId="329"/>
            <ac:spMk id="3" creationId="{3B8C8AF6-8B61-829E-E2F0-3B7B78ACCC33}"/>
          </ac:spMkLst>
        </pc:spChg>
        <pc:spChg chg="add del mod">
          <ac:chgData name="diya.dipac.2022" userId="S::diya.dipac.2022_live.rhul.ac.uk#ext#@unioxfordnexus.onmicrosoft.com::ba60b450-483a-437d-9bc0-645e78426d8f" providerId="AD" clId="Web-{9B725FCE-E2DE-F758-DE43-2F661D681091}" dt="2025-03-11T21:01:36.482" v="133"/>
          <ac:spMkLst>
            <pc:docMk/>
            <pc:sldMk cId="1555387501" sldId="329"/>
            <ac:spMk id="6" creationId="{A00D8FD4-3051-D041-6EDC-96B34BD943A7}"/>
          </ac:spMkLst>
        </pc:spChg>
        <pc:spChg chg="add del mod">
          <ac:chgData name="diya.dipac.2022" userId="S::diya.dipac.2022_live.rhul.ac.uk#ext#@unioxfordnexus.onmicrosoft.com::ba60b450-483a-437d-9bc0-645e78426d8f" providerId="AD" clId="Web-{9B725FCE-E2DE-F758-DE43-2F661D681091}" dt="2025-03-11T21:02:14.702" v="138"/>
          <ac:spMkLst>
            <pc:docMk/>
            <pc:sldMk cId="1555387501" sldId="329"/>
            <ac:spMk id="10" creationId="{03E3EAAA-F222-57D4-913B-B6EB709C4317}"/>
          </ac:spMkLst>
        </pc:spChg>
        <pc:graphicFrameChg chg="add del mod ord modGraphic">
          <ac:chgData name="diya.dipac.2022" userId="S::diya.dipac.2022_live.rhul.ac.uk#ext#@unioxfordnexus.onmicrosoft.com::ba60b450-483a-437d-9bc0-645e78426d8f" providerId="AD" clId="Web-{9B725FCE-E2DE-F758-DE43-2F661D681091}" dt="2025-03-11T21:01:49.717" v="137"/>
          <ac:graphicFrameMkLst>
            <pc:docMk/>
            <pc:sldMk cId="1555387501" sldId="329"/>
            <ac:graphicFrameMk id="8" creationId="{BA92394A-1B2B-E1C6-AFB3-AF13E6E521F0}"/>
          </ac:graphicFrameMkLst>
        </pc:graphicFrameChg>
        <pc:picChg chg="add mod ord">
          <ac:chgData name="diya.dipac.2022" userId="S::diya.dipac.2022_live.rhul.ac.uk#ext#@unioxfordnexus.onmicrosoft.com::ba60b450-483a-437d-9bc0-645e78426d8f" providerId="AD" clId="Web-{9B725FCE-E2DE-F758-DE43-2F661D681091}" dt="2025-03-11T21:02:14.702" v="138"/>
          <ac:picMkLst>
            <pc:docMk/>
            <pc:sldMk cId="1555387501" sldId="329"/>
            <ac:picMk id="11" creationId="{3A6BE512-C1AD-1F26-C198-88A87234EEFB}"/>
          </ac:picMkLst>
        </pc:picChg>
      </pc:sldChg>
      <pc:sldChg chg="addSp delSp modSp add ord replId">
        <pc:chgData name="diya.dipac.2022" userId="S::diya.dipac.2022_live.rhul.ac.uk#ext#@unioxfordnexus.onmicrosoft.com::ba60b450-483a-437d-9bc0-645e78426d8f" providerId="AD" clId="Web-{9B725FCE-E2DE-F758-DE43-2F661D681091}" dt="2025-03-11T21:09:51.184" v="176" actId="1076"/>
        <pc:sldMkLst>
          <pc:docMk/>
          <pc:sldMk cId="3882079415" sldId="330"/>
        </pc:sldMkLst>
        <pc:spChg chg="mod">
          <ac:chgData name="diya.dipac.2022" userId="S::diya.dipac.2022_live.rhul.ac.uk#ext#@unioxfordnexus.onmicrosoft.com::ba60b450-483a-437d-9bc0-645e78426d8f" providerId="AD" clId="Web-{9B725FCE-E2DE-F758-DE43-2F661D681091}" dt="2025-03-11T21:08:04.665" v="159" actId="20577"/>
          <ac:spMkLst>
            <pc:docMk/>
            <pc:sldMk cId="3882079415" sldId="330"/>
            <ac:spMk id="2" creationId="{7865FFE9-76A0-E0FC-E359-8DA86A2D2DD1}"/>
          </ac:spMkLst>
        </pc:spChg>
        <pc:spChg chg="del">
          <ac:chgData name="diya.dipac.2022" userId="S::diya.dipac.2022_live.rhul.ac.uk#ext#@unioxfordnexus.onmicrosoft.com::ba60b450-483a-437d-9bc0-645e78426d8f" providerId="AD" clId="Web-{9B725FCE-E2DE-F758-DE43-2F661D681091}" dt="2025-03-11T21:08:19.072" v="164"/>
          <ac:spMkLst>
            <pc:docMk/>
            <pc:sldMk cId="3882079415" sldId="330"/>
            <ac:spMk id="6" creationId="{99D89DCA-A206-FB85-1B40-3E6F9C9AC24E}"/>
          </ac:spMkLst>
        </pc:spChg>
        <pc:spChg chg="add del mod">
          <ac:chgData name="diya.dipac.2022" userId="S::diya.dipac.2022_live.rhul.ac.uk#ext#@unioxfordnexus.onmicrosoft.com::ba60b450-483a-437d-9bc0-645e78426d8f" providerId="AD" clId="Web-{9B725FCE-E2DE-F758-DE43-2F661D681091}" dt="2025-03-11T21:08:17.118" v="163"/>
          <ac:spMkLst>
            <pc:docMk/>
            <pc:sldMk cId="3882079415" sldId="330"/>
            <ac:spMk id="7" creationId="{B9011FDB-4730-193C-F87C-3C609180A0C3}"/>
          </ac:spMkLst>
        </pc:spChg>
        <pc:spChg chg="add mod">
          <ac:chgData name="diya.dipac.2022" userId="S::diya.dipac.2022_live.rhul.ac.uk#ext#@unioxfordnexus.onmicrosoft.com::ba60b450-483a-437d-9bc0-645e78426d8f" providerId="AD" clId="Web-{9B725FCE-E2DE-F758-DE43-2F661D681091}" dt="2025-03-11T21:09:43.043" v="175" actId="20577"/>
          <ac:spMkLst>
            <pc:docMk/>
            <pc:sldMk cId="3882079415" sldId="330"/>
            <ac:spMk id="11" creationId="{24D473C1-7705-3B74-F6D2-F262E752FBCF}"/>
          </ac:spMkLst>
        </pc:spChg>
        <pc:picChg chg="del">
          <ac:chgData name="diya.dipac.2022" userId="S::diya.dipac.2022_live.rhul.ac.uk#ext#@unioxfordnexus.onmicrosoft.com::ba60b450-483a-437d-9bc0-645e78426d8f" providerId="AD" clId="Web-{9B725FCE-E2DE-F758-DE43-2F661D681091}" dt="2025-03-11T21:08:07.899" v="160"/>
          <ac:picMkLst>
            <pc:docMk/>
            <pc:sldMk cId="3882079415" sldId="330"/>
            <ac:picMk id="4" creationId="{A5C33D59-7170-DAF2-AF7B-B1E441749495}"/>
          </ac:picMkLst>
        </pc:picChg>
        <pc:picChg chg="del">
          <ac:chgData name="diya.dipac.2022" userId="S::diya.dipac.2022_live.rhul.ac.uk#ext#@unioxfordnexus.onmicrosoft.com::ba60b450-483a-437d-9bc0-645e78426d8f" providerId="AD" clId="Web-{9B725FCE-E2DE-F758-DE43-2F661D681091}" dt="2025-03-11T21:08:11.806" v="162"/>
          <ac:picMkLst>
            <pc:docMk/>
            <pc:sldMk cId="3882079415" sldId="330"/>
            <ac:picMk id="8" creationId="{356760EA-2AA7-9C84-B142-0C51984C0C91}"/>
          </ac:picMkLst>
        </pc:picChg>
        <pc:picChg chg="add mod">
          <ac:chgData name="diya.dipac.2022" userId="S::diya.dipac.2022_live.rhul.ac.uk#ext#@unioxfordnexus.onmicrosoft.com::ba60b450-483a-437d-9bc0-645e78426d8f" providerId="AD" clId="Web-{9B725FCE-E2DE-F758-DE43-2F661D681091}" dt="2025-03-11T21:09:51.184" v="176" actId="1076"/>
          <ac:picMkLst>
            <pc:docMk/>
            <pc:sldMk cId="3882079415" sldId="330"/>
            <ac:picMk id="9" creationId="{CC92243B-4F04-9932-F107-C58F3F812CFF}"/>
          </ac:picMkLst>
        </pc:picChg>
      </pc:sldChg>
      <pc:sldChg chg="addSp delSp modSp add ord replId">
        <pc:chgData name="diya.dipac.2022" userId="S::diya.dipac.2022_live.rhul.ac.uk#ext#@unioxfordnexus.onmicrosoft.com::ba60b450-483a-437d-9bc0-645e78426d8f" providerId="AD" clId="Web-{9B725FCE-E2DE-F758-DE43-2F661D681091}" dt="2025-03-11T22:48:32.355" v="430"/>
        <pc:sldMkLst>
          <pc:docMk/>
          <pc:sldMk cId="2503046760" sldId="331"/>
        </pc:sldMkLst>
        <pc:spChg chg="mod">
          <ac:chgData name="diya.dipac.2022" userId="S::diya.dipac.2022_live.rhul.ac.uk#ext#@unioxfordnexus.onmicrosoft.com::ba60b450-483a-437d-9bc0-645e78426d8f" providerId="AD" clId="Web-{9B725FCE-E2DE-F758-DE43-2F661D681091}" dt="2025-03-11T21:28:11.797" v="327" actId="20577"/>
          <ac:spMkLst>
            <pc:docMk/>
            <pc:sldMk cId="2503046760" sldId="331"/>
            <ac:spMk id="2" creationId="{1861831C-87CA-D07F-2EFD-15AC2A54E20D}"/>
          </ac:spMkLst>
        </pc:spChg>
        <pc:spChg chg="add del mod">
          <ac:chgData name="diya.dipac.2022" userId="S::diya.dipac.2022_live.rhul.ac.uk#ext#@unioxfordnexus.onmicrosoft.com::ba60b450-483a-437d-9bc0-645e78426d8f" providerId="AD" clId="Web-{9B725FCE-E2DE-F758-DE43-2F661D681091}" dt="2025-03-11T21:29:05.892" v="329"/>
          <ac:spMkLst>
            <pc:docMk/>
            <pc:sldMk cId="2503046760" sldId="331"/>
            <ac:spMk id="4" creationId="{E493E525-FF1B-9D49-9A51-992A213F1B30}"/>
          </ac:spMkLst>
        </pc:spChg>
        <pc:spChg chg="add mod">
          <ac:chgData name="diya.dipac.2022" userId="S::diya.dipac.2022_live.rhul.ac.uk#ext#@unioxfordnexus.onmicrosoft.com::ba60b450-483a-437d-9bc0-645e78426d8f" providerId="AD" clId="Web-{9B725FCE-E2DE-F758-DE43-2F661D681091}" dt="2025-03-11T21:30:24.270" v="337" actId="20577"/>
          <ac:spMkLst>
            <pc:docMk/>
            <pc:sldMk cId="2503046760" sldId="331"/>
            <ac:spMk id="8" creationId="{46691B18-4E5D-7F85-5A3C-8F5827767F33}"/>
          </ac:spMkLst>
        </pc:spChg>
        <pc:picChg chg="add mod ord">
          <ac:chgData name="diya.dipac.2022" userId="S::diya.dipac.2022_live.rhul.ac.uk#ext#@unioxfordnexus.onmicrosoft.com::ba60b450-483a-437d-9bc0-645e78426d8f" providerId="AD" clId="Web-{9B725FCE-E2DE-F758-DE43-2F661D681091}" dt="2025-03-11T21:30:21.941" v="336" actId="1076"/>
          <ac:picMkLst>
            <pc:docMk/>
            <pc:sldMk cId="2503046760" sldId="331"/>
            <ac:picMk id="6" creationId="{634DDCC8-BCBD-5580-8561-97249FDD76D0}"/>
          </ac:picMkLst>
        </pc:picChg>
        <pc:picChg chg="del">
          <ac:chgData name="diya.dipac.2022" userId="S::diya.dipac.2022_live.rhul.ac.uk#ext#@unioxfordnexus.onmicrosoft.com::ba60b450-483a-437d-9bc0-645e78426d8f" providerId="AD" clId="Web-{9B725FCE-E2DE-F758-DE43-2F661D681091}" dt="2025-03-11T21:28:47.204" v="328"/>
          <ac:picMkLst>
            <pc:docMk/>
            <pc:sldMk cId="2503046760" sldId="331"/>
            <ac:picMk id="11" creationId="{296A7B61-14F5-8A62-987C-C438E8B7678E}"/>
          </ac:picMkLst>
        </pc:picChg>
      </pc:sldChg>
      <pc:sldChg chg="addSp delSp modSp add ord replId">
        <pc:chgData name="diya.dipac.2022" userId="S::diya.dipac.2022_live.rhul.ac.uk#ext#@unioxfordnexus.onmicrosoft.com::ba60b450-483a-437d-9bc0-645e78426d8f" providerId="AD" clId="Web-{9B725FCE-E2DE-F758-DE43-2F661D681091}" dt="2025-03-11T22:57:27.331" v="481" actId="14100"/>
        <pc:sldMkLst>
          <pc:docMk/>
          <pc:sldMk cId="1159810489" sldId="332"/>
        </pc:sldMkLst>
        <pc:spChg chg="mod">
          <ac:chgData name="diya.dipac.2022" userId="S::diya.dipac.2022_live.rhul.ac.uk#ext#@unioxfordnexus.onmicrosoft.com::ba60b450-483a-437d-9bc0-645e78426d8f" providerId="AD" clId="Web-{9B725FCE-E2DE-F758-DE43-2F661D681091}" dt="2025-03-11T22:57:27.331" v="481" actId="14100"/>
          <ac:spMkLst>
            <pc:docMk/>
            <pc:sldMk cId="1159810489" sldId="332"/>
            <ac:spMk id="3" creationId="{13B1C65A-F5A5-6557-A247-362EEF473AC1}"/>
          </ac:spMkLst>
        </pc:spChg>
        <pc:spChg chg="mod">
          <ac:chgData name="diya.dipac.2022" userId="S::diya.dipac.2022_live.rhul.ac.uk#ext#@unioxfordnexus.onmicrosoft.com::ba60b450-483a-437d-9bc0-645e78426d8f" providerId="AD" clId="Web-{9B725FCE-E2DE-F758-DE43-2F661D681091}" dt="2025-03-11T22:57:21.315" v="476" actId="14100"/>
          <ac:spMkLst>
            <pc:docMk/>
            <pc:sldMk cId="1159810489" sldId="332"/>
            <ac:spMk id="10" creationId="{981FCE01-E201-CCCA-C189-E169CC36649B}"/>
          </ac:spMkLst>
        </pc:spChg>
        <pc:spChg chg="add del mod ord">
          <ac:chgData name="diya.dipac.2022" userId="S::diya.dipac.2022_live.rhul.ac.uk#ext#@unioxfordnexus.onmicrosoft.com::ba60b450-483a-437d-9bc0-645e78426d8f" providerId="AD" clId="Web-{9B725FCE-E2DE-F758-DE43-2F661D681091}" dt="2025-03-11T22:42:50.393" v="380"/>
          <ac:spMkLst>
            <pc:docMk/>
            <pc:sldMk cId="1159810489" sldId="332"/>
            <ac:spMk id="14" creationId="{FD4EB502-B1DE-8038-7DD3-ACAAFDAD1EE8}"/>
          </ac:spMkLst>
        </pc:spChg>
        <pc:picChg chg="add del mod modCrop">
          <ac:chgData name="diya.dipac.2022" userId="S::diya.dipac.2022_live.rhul.ac.uk#ext#@unioxfordnexus.onmicrosoft.com::ba60b450-483a-437d-9bc0-645e78426d8f" providerId="AD" clId="Web-{9B725FCE-E2DE-F758-DE43-2F661D681091}" dt="2025-03-11T22:41:00.860" v="358"/>
          <ac:picMkLst>
            <pc:docMk/>
            <pc:sldMk cId="1159810489" sldId="332"/>
            <ac:picMk id="5" creationId="{FED5B87C-6D37-0655-7584-821D15DC402F}"/>
          </ac:picMkLst>
        </pc:picChg>
        <pc:picChg chg="add mod modCrop">
          <ac:chgData name="diya.dipac.2022" userId="S::diya.dipac.2022_live.rhul.ac.uk#ext#@unioxfordnexus.onmicrosoft.com::ba60b450-483a-437d-9bc0-645e78426d8f" providerId="AD" clId="Web-{9B725FCE-E2DE-F758-DE43-2F661D681091}" dt="2025-03-11T22:43:00.738" v="385" actId="1076"/>
          <ac:picMkLst>
            <pc:docMk/>
            <pc:sldMk cId="1159810489" sldId="332"/>
            <ac:picMk id="6" creationId="{D9BB86A8-0029-BE13-D572-553293464414}"/>
          </ac:picMkLst>
        </pc:picChg>
        <pc:picChg chg="del">
          <ac:chgData name="diya.dipac.2022" userId="S::diya.dipac.2022_live.rhul.ac.uk#ext#@unioxfordnexus.onmicrosoft.com::ba60b450-483a-437d-9bc0-645e78426d8f" providerId="AD" clId="Web-{9B725FCE-E2DE-F758-DE43-2F661D681091}" dt="2025-03-11T22:42:19.704" v="372"/>
          <ac:picMkLst>
            <pc:docMk/>
            <pc:sldMk cId="1159810489" sldId="332"/>
            <ac:picMk id="7" creationId="{F2A42146-BF55-9E56-3F24-6B3F03F0DBC5}"/>
          </ac:picMkLst>
        </pc:picChg>
        <pc:picChg chg="del">
          <ac:chgData name="diya.dipac.2022" userId="S::diya.dipac.2022_live.rhul.ac.uk#ext#@unioxfordnexus.onmicrosoft.com::ba60b450-483a-437d-9bc0-645e78426d8f" providerId="AD" clId="Web-{9B725FCE-E2DE-F758-DE43-2F661D681091}" dt="2025-03-11T22:42:24.579" v="374"/>
          <ac:picMkLst>
            <pc:docMk/>
            <pc:sldMk cId="1159810489" sldId="332"/>
            <ac:picMk id="8" creationId="{2AF4A358-4ADA-5798-0EFF-FBBB10649019}"/>
          </ac:picMkLst>
        </pc:picChg>
        <pc:picChg chg="del">
          <ac:chgData name="diya.dipac.2022" userId="S::diya.dipac.2022_live.rhul.ac.uk#ext#@unioxfordnexus.onmicrosoft.com::ba60b450-483a-437d-9bc0-645e78426d8f" providerId="AD" clId="Web-{9B725FCE-E2DE-F758-DE43-2F661D681091}" dt="2025-03-11T22:42:22.579" v="373"/>
          <ac:picMkLst>
            <pc:docMk/>
            <pc:sldMk cId="1159810489" sldId="332"/>
            <ac:picMk id="9" creationId="{FE0CC7AD-BF69-9DE1-C730-720F103B451B}"/>
          </ac:picMkLst>
        </pc:picChg>
        <pc:picChg chg="add mod modCrop">
          <ac:chgData name="diya.dipac.2022" userId="S::diya.dipac.2022_live.rhul.ac.uk#ext#@unioxfordnexus.onmicrosoft.com::ba60b450-483a-437d-9bc0-645e78426d8f" providerId="AD" clId="Web-{9B725FCE-E2DE-F758-DE43-2F661D681091}" dt="2025-03-11T22:42:56.003" v="382" actId="14100"/>
          <ac:picMkLst>
            <pc:docMk/>
            <pc:sldMk cId="1159810489" sldId="332"/>
            <ac:picMk id="11" creationId="{F4E510BC-AE17-01DD-9DE6-F898F4FF3DC6}"/>
          </ac:picMkLst>
        </pc:picChg>
      </pc:sldChg>
      <pc:sldChg chg="modSp add replId">
        <pc:chgData name="diya.dipac.2022" userId="S::diya.dipac.2022_live.rhul.ac.uk#ext#@unioxfordnexus.onmicrosoft.com::ba60b450-483a-437d-9bc0-645e78426d8f" providerId="AD" clId="Web-{9B725FCE-E2DE-F758-DE43-2F661D681091}" dt="2025-03-12T02:19:51.379" v="656" actId="20577"/>
        <pc:sldMkLst>
          <pc:docMk/>
          <pc:sldMk cId="3805343890" sldId="333"/>
        </pc:sldMkLst>
        <pc:spChg chg="mod">
          <ac:chgData name="diya.dipac.2022" userId="S::diya.dipac.2022_live.rhul.ac.uk#ext#@unioxfordnexus.onmicrosoft.com::ba60b450-483a-437d-9bc0-645e78426d8f" providerId="AD" clId="Web-{9B725FCE-E2DE-F758-DE43-2F661D681091}" dt="2025-03-12T02:08:48.498" v="606" actId="20577"/>
          <ac:spMkLst>
            <pc:docMk/>
            <pc:sldMk cId="3805343890" sldId="333"/>
            <ac:spMk id="2" creationId="{84A38AF5-A7E9-C4A7-980C-BC9A3F009C0D}"/>
          </ac:spMkLst>
        </pc:spChg>
        <pc:spChg chg="mod">
          <ac:chgData name="diya.dipac.2022" userId="S::diya.dipac.2022_live.rhul.ac.uk#ext#@unioxfordnexus.onmicrosoft.com::ba60b450-483a-437d-9bc0-645e78426d8f" providerId="AD" clId="Web-{9B725FCE-E2DE-F758-DE43-2F661D681091}" dt="2025-03-12T02:19:51.379" v="656" actId="20577"/>
          <ac:spMkLst>
            <pc:docMk/>
            <pc:sldMk cId="3805343890" sldId="333"/>
            <ac:spMk id="3" creationId="{F20D455A-EA51-61EA-3F89-F29FCE142EC4}"/>
          </ac:spMkLst>
        </pc:spChg>
      </pc:sldChg>
      <pc:sldChg chg="modSp add replId">
        <pc:chgData name="diya.dipac.2022" userId="S::diya.dipac.2022_live.rhul.ac.uk#ext#@unioxfordnexus.onmicrosoft.com::ba60b450-483a-437d-9bc0-645e78426d8f" providerId="AD" clId="Web-{9B725FCE-E2DE-F758-DE43-2F661D681091}" dt="2025-03-12T02:25:38.726" v="702" actId="20577"/>
        <pc:sldMkLst>
          <pc:docMk/>
          <pc:sldMk cId="3224789755" sldId="334"/>
        </pc:sldMkLst>
        <pc:spChg chg="mod">
          <ac:chgData name="diya.dipac.2022" userId="S::diya.dipac.2022_live.rhul.ac.uk#ext#@unioxfordnexus.onmicrosoft.com::ba60b450-483a-437d-9bc0-645e78426d8f" providerId="AD" clId="Web-{9B725FCE-E2DE-F758-DE43-2F661D681091}" dt="2025-03-12T02:25:31.632" v="701" actId="20577"/>
          <ac:spMkLst>
            <pc:docMk/>
            <pc:sldMk cId="3224789755" sldId="334"/>
            <ac:spMk id="2" creationId="{F62E5E4A-B8C8-E241-E263-CC4188D0ED56}"/>
          </ac:spMkLst>
        </pc:spChg>
        <pc:spChg chg="mod">
          <ac:chgData name="diya.dipac.2022" userId="S::diya.dipac.2022_live.rhul.ac.uk#ext#@unioxfordnexus.onmicrosoft.com::ba60b450-483a-437d-9bc0-645e78426d8f" providerId="AD" clId="Web-{9B725FCE-E2DE-F758-DE43-2F661D681091}" dt="2025-03-12T02:25:38.726" v="702" actId="20577"/>
          <ac:spMkLst>
            <pc:docMk/>
            <pc:sldMk cId="3224789755" sldId="334"/>
            <ac:spMk id="3" creationId="{7CDCC4F6-4808-D899-4420-5ACA76D7B490}"/>
          </ac:spMkLst>
        </pc:spChg>
      </pc:sldChg>
      <pc:sldChg chg="modSp add replId">
        <pc:chgData name="diya.dipac.2022" userId="S::diya.dipac.2022_live.rhul.ac.uk#ext#@unioxfordnexus.onmicrosoft.com::ba60b450-483a-437d-9bc0-645e78426d8f" providerId="AD" clId="Web-{9B725FCE-E2DE-F758-DE43-2F661D681091}" dt="2025-03-12T02:26:35.540" v="716" actId="20577"/>
        <pc:sldMkLst>
          <pc:docMk/>
          <pc:sldMk cId="1298806052" sldId="335"/>
        </pc:sldMkLst>
        <pc:spChg chg="mod">
          <ac:chgData name="diya.dipac.2022" userId="S::diya.dipac.2022_live.rhul.ac.uk#ext#@unioxfordnexus.onmicrosoft.com::ba60b450-483a-437d-9bc0-645e78426d8f" providerId="AD" clId="Web-{9B725FCE-E2DE-F758-DE43-2F661D681091}" dt="2025-03-12T02:26:35.540" v="716" actId="20577"/>
          <ac:spMkLst>
            <pc:docMk/>
            <pc:sldMk cId="1298806052" sldId="335"/>
            <ac:spMk id="2" creationId="{17ACCE50-5F14-ED91-CEBE-0AF8BC35D797}"/>
          </ac:spMkLst>
        </pc:spChg>
      </pc:sldChg>
      <pc:sldChg chg="modSp add replId">
        <pc:chgData name="diya.dipac.2022" userId="S::diya.dipac.2022_live.rhul.ac.uk#ext#@unioxfordnexus.onmicrosoft.com::ba60b450-483a-437d-9bc0-645e78426d8f" providerId="AD" clId="Web-{9B725FCE-E2DE-F758-DE43-2F661D681091}" dt="2025-03-12T02:37:06.245" v="860" actId="20577"/>
        <pc:sldMkLst>
          <pc:docMk/>
          <pc:sldMk cId="3032371358" sldId="336"/>
        </pc:sldMkLst>
        <pc:spChg chg="mod">
          <ac:chgData name="diya.dipac.2022" userId="S::diya.dipac.2022_live.rhul.ac.uk#ext#@unioxfordnexus.onmicrosoft.com::ba60b450-483a-437d-9bc0-645e78426d8f" providerId="AD" clId="Web-{9B725FCE-E2DE-F758-DE43-2F661D681091}" dt="2025-03-12T02:26:43.228" v="718" actId="20577"/>
          <ac:spMkLst>
            <pc:docMk/>
            <pc:sldMk cId="3032371358" sldId="336"/>
            <ac:spMk id="2" creationId="{CA723D19-3D2C-E61E-6E3D-19129615CBD4}"/>
          </ac:spMkLst>
        </pc:spChg>
        <pc:spChg chg="mod">
          <ac:chgData name="diya.dipac.2022" userId="S::diya.dipac.2022_live.rhul.ac.uk#ext#@unioxfordnexus.onmicrosoft.com::ba60b450-483a-437d-9bc0-645e78426d8f" providerId="AD" clId="Web-{9B725FCE-E2DE-F758-DE43-2F661D681091}" dt="2025-03-12T02:37:06.245" v="860" actId="20577"/>
          <ac:spMkLst>
            <pc:docMk/>
            <pc:sldMk cId="3032371358" sldId="336"/>
            <ac:spMk id="3" creationId="{1FFD6AF1-41E0-E6F1-5209-06FD23FE9DE9}"/>
          </ac:spMkLst>
        </pc:spChg>
      </pc:sldChg>
      <pc:sldChg chg="modSp add del replId">
        <pc:chgData name="diya.dipac.2022" userId="S::diya.dipac.2022_live.rhul.ac.uk#ext#@unioxfordnexus.onmicrosoft.com::ba60b450-483a-437d-9bc0-645e78426d8f" providerId="AD" clId="Web-{9B725FCE-E2DE-F758-DE43-2F661D681091}" dt="2025-03-12T02:28:21.590" v="727"/>
        <pc:sldMkLst>
          <pc:docMk/>
          <pc:sldMk cId="2169645706" sldId="337"/>
        </pc:sldMkLst>
        <pc:spChg chg="mod">
          <ac:chgData name="diya.dipac.2022" userId="S::diya.dipac.2022_live.rhul.ac.uk#ext#@unioxfordnexus.onmicrosoft.com::ba60b450-483a-437d-9bc0-645e78426d8f" providerId="AD" clId="Web-{9B725FCE-E2DE-F758-DE43-2F661D681091}" dt="2025-03-12T02:28:13.449" v="724" actId="20577"/>
          <ac:spMkLst>
            <pc:docMk/>
            <pc:sldMk cId="2169645706" sldId="337"/>
            <ac:spMk id="2" creationId="{BE8169C4-F498-1BA9-F812-0B85C159A18A}"/>
          </ac:spMkLst>
        </pc:spChg>
      </pc:sldChg>
      <pc:sldChg chg="delSp modSp add del ord replId">
        <pc:chgData name="diya.dipac.2022" userId="S::diya.dipac.2022_live.rhul.ac.uk#ext#@unioxfordnexus.onmicrosoft.com::ba60b450-483a-437d-9bc0-645e78426d8f" providerId="AD" clId="Web-{9B725FCE-E2DE-F758-DE43-2F661D681091}" dt="2025-03-12T02:29:07.529" v="739"/>
        <pc:sldMkLst>
          <pc:docMk/>
          <pc:sldMk cId="1721884829" sldId="338"/>
        </pc:sldMkLst>
        <pc:spChg chg="mod">
          <ac:chgData name="diya.dipac.2022" userId="S::diya.dipac.2022_live.rhul.ac.uk#ext#@unioxfordnexus.onmicrosoft.com::ba60b450-483a-437d-9bc0-645e78426d8f" providerId="AD" clId="Web-{9B725FCE-E2DE-F758-DE43-2F661D681091}" dt="2025-03-12T02:29:02.419" v="738" actId="1076"/>
          <ac:spMkLst>
            <pc:docMk/>
            <pc:sldMk cId="1721884829" sldId="338"/>
            <ac:spMk id="2" creationId="{8D6A840B-3D51-6BA7-94EB-0444A97CFAB1}"/>
          </ac:spMkLst>
        </pc:spChg>
        <pc:spChg chg="del mod">
          <ac:chgData name="diya.dipac.2022" userId="S::diya.dipac.2022_live.rhul.ac.uk#ext#@unioxfordnexus.onmicrosoft.com::ba60b450-483a-437d-9bc0-645e78426d8f" providerId="AD" clId="Web-{9B725FCE-E2DE-F758-DE43-2F661D681091}" dt="2025-03-12T02:28:36.871" v="736"/>
          <ac:spMkLst>
            <pc:docMk/>
            <pc:sldMk cId="1721884829" sldId="338"/>
            <ac:spMk id="3" creationId="{13A98628-3A44-FEB6-AC72-2DC8F68D1495}"/>
          </ac:spMkLst>
        </pc:spChg>
      </pc:sldChg>
    </pc:docChg>
  </pc:docChgLst>
  <pc:docChgLst>
    <pc:chgData name="Ibrahim Najmudin" userId="S::sann7168@ox.ac.uk::964704e7-84e8-49cc-a04a-bbbd72d48f3d" providerId="AD" clId="Web-{738FC423-E4F1-F7D4-58B1-DD22CABB7F1F}"/>
    <pc:docChg chg="modSld sldOrd">
      <pc:chgData name="Ibrahim Najmudin" userId="S::sann7168@ox.ac.uk::964704e7-84e8-49cc-a04a-bbbd72d48f3d" providerId="AD" clId="Web-{738FC423-E4F1-F7D4-58B1-DD22CABB7F1F}" dt="2025-03-13T01:12:03.170" v="467" actId="20577"/>
      <pc:docMkLst>
        <pc:docMk/>
      </pc:docMkLst>
      <pc:sldChg chg="addSp delSp modSp">
        <pc:chgData name="Ibrahim Najmudin" userId="S::sann7168@ox.ac.uk::964704e7-84e8-49cc-a04a-bbbd72d48f3d" providerId="AD" clId="Web-{738FC423-E4F1-F7D4-58B1-DD22CABB7F1F}" dt="2025-03-13T00:58:27.590" v="450"/>
        <pc:sldMkLst>
          <pc:docMk/>
          <pc:sldMk cId="4058689575" sldId="313"/>
        </pc:sldMkLst>
        <pc:spChg chg="add del mod">
          <ac:chgData name="Ibrahim Najmudin" userId="S::sann7168@ox.ac.uk::964704e7-84e8-49cc-a04a-bbbd72d48f3d" providerId="AD" clId="Web-{738FC423-E4F1-F7D4-58B1-DD22CABB7F1F}" dt="2025-03-13T00:58:27.590" v="450"/>
          <ac:spMkLst>
            <pc:docMk/>
            <pc:sldMk cId="4058689575" sldId="313"/>
            <ac:spMk id="5" creationId="{8A5419D0-9B25-BFD9-B7EC-8D1556AB677D}"/>
          </ac:spMkLst>
        </pc:spChg>
      </pc:sldChg>
      <pc:sldChg chg="addSp delSp modSp ord">
        <pc:chgData name="Ibrahim Najmudin" userId="S::sann7168@ox.ac.uk::964704e7-84e8-49cc-a04a-bbbd72d48f3d" providerId="AD" clId="Web-{738FC423-E4F1-F7D4-58B1-DD22CABB7F1F}" dt="2025-03-13T01:12:03.170" v="467" actId="20577"/>
        <pc:sldMkLst>
          <pc:docMk/>
          <pc:sldMk cId="2404709664" sldId="338"/>
        </pc:sldMkLst>
        <pc:spChg chg="add mod">
          <ac:chgData name="Ibrahim Najmudin" userId="S::sann7168@ox.ac.uk::964704e7-84e8-49cc-a04a-bbbd72d48f3d" providerId="AD" clId="Web-{738FC423-E4F1-F7D4-58B1-DD22CABB7F1F}" dt="2025-03-13T00:53:28.943" v="396" actId="20577"/>
          <ac:spMkLst>
            <pc:docMk/>
            <pc:sldMk cId="2404709664" sldId="338"/>
            <ac:spMk id="5" creationId="{660D22F5-CBC9-538C-B1BF-FF75FB625026}"/>
          </ac:spMkLst>
        </pc:spChg>
        <pc:spChg chg="add mod">
          <ac:chgData name="Ibrahim Najmudin" userId="S::sann7168@ox.ac.uk::964704e7-84e8-49cc-a04a-bbbd72d48f3d" providerId="AD" clId="Web-{738FC423-E4F1-F7D4-58B1-DD22CABB7F1F}" dt="2025-03-13T00:45:06.699" v="217" actId="1076"/>
          <ac:spMkLst>
            <pc:docMk/>
            <pc:sldMk cId="2404709664" sldId="338"/>
            <ac:spMk id="6" creationId="{A248705E-B2F7-2C68-79E2-74B8F2E8DF20}"/>
          </ac:spMkLst>
        </pc:spChg>
        <pc:spChg chg="add del mod">
          <ac:chgData name="Ibrahim Najmudin" userId="S::sann7168@ox.ac.uk::964704e7-84e8-49cc-a04a-bbbd72d48f3d" providerId="AD" clId="Web-{738FC423-E4F1-F7D4-58B1-DD22CABB7F1F}" dt="2025-03-13T00:38:00.082" v="109"/>
          <ac:spMkLst>
            <pc:docMk/>
            <pc:sldMk cId="2404709664" sldId="338"/>
            <ac:spMk id="9" creationId="{149F5CEF-D1EA-4695-E12E-B3D9C8FE5459}"/>
          </ac:spMkLst>
        </pc:spChg>
        <pc:spChg chg="del mod">
          <ac:chgData name="Ibrahim Najmudin" userId="S::sann7168@ox.ac.uk::964704e7-84e8-49cc-a04a-bbbd72d48f3d" providerId="AD" clId="Web-{738FC423-E4F1-F7D4-58B1-DD22CABB7F1F}" dt="2025-03-13T00:38:02.035" v="110"/>
          <ac:spMkLst>
            <pc:docMk/>
            <pc:sldMk cId="2404709664" sldId="338"/>
            <ac:spMk id="11" creationId="{4B3F1B5C-5A21-FAD5-5E83-5A87F4DAE8E5}"/>
          </ac:spMkLst>
        </pc:spChg>
        <pc:spChg chg="add mod">
          <ac:chgData name="Ibrahim Najmudin" userId="S::sann7168@ox.ac.uk::964704e7-84e8-49cc-a04a-bbbd72d48f3d" providerId="AD" clId="Web-{738FC423-E4F1-F7D4-58B1-DD22CABB7F1F}" dt="2025-03-13T01:12:03.170" v="467" actId="20577"/>
          <ac:spMkLst>
            <pc:docMk/>
            <pc:sldMk cId="2404709664" sldId="338"/>
            <ac:spMk id="12" creationId="{C4CA56D9-1F49-EB0D-6D3F-384F16CA10BE}"/>
          </ac:spMkLst>
        </pc:spChg>
        <pc:spChg chg="mod">
          <ac:chgData name="Ibrahim Najmudin" userId="S::sann7168@ox.ac.uk::964704e7-84e8-49cc-a04a-bbbd72d48f3d" providerId="AD" clId="Web-{738FC423-E4F1-F7D4-58B1-DD22CABB7F1F}" dt="2025-03-13T00:46:47.904" v="357" actId="20577"/>
          <ac:spMkLst>
            <pc:docMk/>
            <pc:sldMk cId="2404709664" sldId="338"/>
            <ac:spMk id="13" creationId="{7B0C5248-2608-DEAE-5DD2-B75BD1BA9C20}"/>
          </ac:spMkLst>
        </pc:spChg>
        <pc:spChg chg="add mod">
          <ac:chgData name="Ibrahim Najmudin" userId="S::sann7168@ox.ac.uk::964704e7-84e8-49cc-a04a-bbbd72d48f3d" providerId="AD" clId="Web-{738FC423-E4F1-F7D4-58B1-DD22CABB7F1F}" dt="2025-03-13T00:56:02.540" v="425" actId="20577"/>
          <ac:spMkLst>
            <pc:docMk/>
            <pc:sldMk cId="2404709664" sldId="338"/>
            <ac:spMk id="15" creationId="{ADB12B80-3018-DC5F-F371-B56B61F68AF2}"/>
          </ac:spMkLst>
        </pc:spChg>
        <pc:spChg chg="del mod">
          <ac:chgData name="Ibrahim Najmudin" userId="S::sann7168@ox.ac.uk::964704e7-84e8-49cc-a04a-bbbd72d48f3d" providerId="AD" clId="Web-{738FC423-E4F1-F7D4-58B1-DD22CABB7F1F}" dt="2025-03-13T00:37:52.019" v="105"/>
          <ac:spMkLst>
            <pc:docMk/>
            <pc:sldMk cId="2404709664" sldId="338"/>
            <ac:spMk id="17" creationId="{E24E8FDA-5240-0DDE-96D0-CCF4381E3882}"/>
          </ac:spMkLst>
        </pc:spChg>
        <pc:spChg chg="add mod">
          <ac:chgData name="Ibrahim Najmudin" userId="S::sann7168@ox.ac.uk::964704e7-84e8-49cc-a04a-bbbd72d48f3d" providerId="AD" clId="Web-{738FC423-E4F1-F7D4-58B1-DD22CABB7F1F}" dt="2025-03-13T00:56:11.665" v="427" actId="1076"/>
          <ac:spMkLst>
            <pc:docMk/>
            <pc:sldMk cId="2404709664" sldId="338"/>
            <ac:spMk id="18" creationId="{9D06B6C7-8F46-5B9D-56F4-504C0A4A30A5}"/>
          </ac:spMkLst>
        </pc:spChg>
        <pc:picChg chg="add del mod">
          <ac:chgData name="Ibrahim Najmudin" userId="S::sann7168@ox.ac.uk::964704e7-84e8-49cc-a04a-bbbd72d48f3d" providerId="AD" clId="Web-{738FC423-E4F1-F7D4-58B1-DD22CABB7F1F}" dt="2025-03-13T00:37:05.846" v="86"/>
          <ac:picMkLst>
            <pc:docMk/>
            <pc:sldMk cId="2404709664" sldId="338"/>
            <ac:picMk id="2" creationId="{CAF3DDA8-A000-6C12-7843-B68BAF24B40C}"/>
          </ac:picMkLst>
        </pc:picChg>
        <pc:picChg chg="add mod">
          <ac:chgData name="Ibrahim Najmudin" userId="S::sann7168@ox.ac.uk::964704e7-84e8-49cc-a04a-bbbd72d48f3d" providerId="AD" clId="Web-{738FC423-E4F1-F7D4-58B1-DD22CABB7F1F}" dt="2025-03-13T00:54:57.758" v="412"/>
          <ac:picMkLst>
            <pc:docMk/>
            <pc:sldMk cId="2404709664" sldId="338"/>
            <ac:picMk id="3" creationId="{071905DE-4107-C7BB-C3D4-2B6BCE342220}"/>
          </ac:picMkLst>
        </pc:picChg>
        <pc:picChg chg="add del mod">
          <ac:chgData name="Ibrahim Najmudin" userId="S::sann7168@ox.ac.uk::964704e7-84e8-49cc-a04a-bbbd72d48f3d" providerId="AD" clId="Web-{738FC423-E4F1-F7D4-58B1-DD22CABB7F1F}" dt="2025-03-13T00:52:45.364" v="389"/>
          <ac:picMkLst>
            <pc:docMk/>
            <pc:sldMk cId="2404709664" sldId="338"/>
            <ac:picMk id="10" creationId="{9063C670-A44C-2C60-0D8C-F0D4D326C709}"/>
          </ac:picMkLst>
        </pc:picChg>
        <pc:picChg chg="del mod">
          <ac:chgData name="Ibrahim Najmudin" userId="S::sann7168@ox.ac.uk::964704e7-84e8-49cc-a04a-bbbd72d48f3d" providerId="AD" clId="Web-{738FC423-E4F1-F7D4-58B1-DD22CABB7F1F}" dt="2025-03-13T00:37:52.816" v="106"/>
          <ac:picMkLst>
            <pc:docMk/>
            <pc:sldMk cId="2404709664" sldId="338"/>
            <ac:picMk id="14" creationId="{1345AC62-5012-13B1-3C5E-9FDBA60EDABF}"/>
          </ac:picMkLst>
        </pc:picChg>
        <pc:picChg chg="add mod">
          <ac:chgData name="Ibrahim Najmudin" userId="S::sann7168@ox.ac.uk::964704e7-84e8-49cc-a04a-bbbd72d48f3d" providerId="AD" clId="Web-{738FC423-E4F1-F7D4-58B1-DD22CABB7F1F}" dt="2025-03-13T00:56:07.056" v="426" actId="1076"/>
          <ac:picMkLst>
            <pc:docMk/>
            <pc:sldMk cId="2404709664" sldId="338"/>
            <ac:picMk id="16" creationId="{DA78FB8F-2D31-950A-9204-865EEAAEA7F4}"/>
          </ac:picMkLst>
        </pc:picChg>
        <pc:picChg chg="add del mod">
          <ac:chgData name="Ibrahim Najmudin" userId="S::sann7168@ox.ac.uk::964704e7-84e8-49cc-a04a-bbbd72d48f3d" providerId="AD" clId="Web-{738FC423-E4F1-F7D4-58B1-DD22CABB7F1F}" dt="2025-03-13T00:50:53.706" v="381"/>
          <ac:picMkLst>
            <pc:docMk/>
            <pc:sldMk cId="2404709664" sldId="338"/>
            <ac:picMk id="19" creationId="{D348391E-BFE2-3E36-2BD8-CD021DB55A44}"/>
          </ac:picMkLst>
        </pc:picChg>
        <pc:picChg chg="add mod">
          <ac:chgData name="Ibrahim Najmudin" userId="S::sann7168@ox.ac.uk::964704e7-84e8-49cc-a04a-bbbd72d48f3d" providerId="AD" clId="Web-{738FC423-E4F1-F7D4-58B1-DD22CABB7F1F}" dt="2025-03-13T00:56:11.681" v="428" actId="1076"/>
          <ac:picMkLst>
            <pc:docMk/>
            <pc:sldMk cId="2404709664" sldId="338"/>
            <ac:picMk id="20" creationId="{0E8E76E9-E1B1-FD50-8676-57E8E7E35543}"/>
          </ac:picMkLst>
        </pc:picChg>
        <pc:picChg chg="add del mod">
          <ac:chgData name="Ibrahim Najmudin" userId="S::sann7168@ox.ac.uk::964704e7-84e8-49cc-a04a-bbbd72d48f3d" providerId="AD" clId="Web-{738FC423-E4F1-F7D4-58B1-DD22CABB7F1F}" dt="2025-03-13T00:53:59.335" v="397"/>
          <ac:picMkLst>
            <pc:docMk/>
            <pc:sldMk cId="2404709664" sldId="338"/>
            <ac:picMk id="21" creationId="{CF3D5E5A-41F6-3AFE-4A04-1754E9F4FD65}"/>
          </ac:picMkLst>
        </pc:picChg>
        <pc:picChg chg="add mod">
          <ac:chgData name="Ibrahim Najmudin" userId="S::sann7168@ox.ac.uk::964704e7-84e8-49cc-a04a-bbbd72d48f3d" providerId="AD" clId="Web-{738FC423-E4F1-F7D4-58B1-DD22CABB7F1F}" dt="2025-03-13T00:55:05.351" v="414" actId="1076"/>
          <ac:picMkLst>
            <pc:docMk/>
            <pc:sldMk cId="2404709664" sldId="338"/>
            <ac:picMk id="22" creationId="{F2C8D443-706F-696A-0F68-F58D276C9EE3}"/>
          </ac:picMkLst>
        </pc:picChg>
        <pc:cxnChg chg="del mod">
          <ac:chgData name="Ibrahim Najmudin" userId="S::sann7168@ox.ac.uk::964704e7-84e8-49cc-a04a-bbbd72d48f3d" providerId="AD" clId="Web-{738FC423-E4F1-F7D4-58B1-DD22CABB7F1F}" dt="2025-03-12T23:40:28.718" v="13"/>
          <ac:cxnSpMkLst>
            <pc:docMk/>
            <pc:sldMk cId="2404709664" sldId="338"/>
            <ac:cxnSpMk id="16" creationId="{25C72AE7-867C-D9E2-2DDB-5ADFBDFEE3C1}"/>
          </ac:cxnSpMkLst>
        </pc:cxnChg>
      </pc:sldChg>
    </pc:docChg>
  </pc:docChgLst>
  <pc:docChgLst>
    <pc:chgData name="Ibrahim Najmudin" userId="S::sann7168@ox.ac.uk::964704e7-84e8-49cc-a04a-bbbd72d48f3d" providerId="AD" clId="Web-{0A461F8B-EE8F-AE52-ABE3-80D15ADB65D8}"/>
    <pc:docChg chg="modSld">
      <pc:chgData name="Ibrahim Najmudin" userId="S::sann7168@ox.ac.uk::964704e7-84e8-49cc-a04a-bbbd72d48f3d" providerId="AD" clId="Web-{0A461F8B-EE8F-AE52-ABE3-80D15ADB65D8}" dt="2025-03-11T17:38:37.309" v="33" actId="20577"/>
      <pc:docMkLst>
        <pc:docMk/>
      </pc:docMkLst>
      <pc:sldChg chg="modSp">
        <pc:chgData name="Ibrahim Najmudin" userId="S::sann7168@ox.ac.uk::964704e7-84e8-49cc-a04a-bbbd72d48f3d" providerId="AD" clId="Web-{0A461F8B-EE8F-AE52-ABE3-80D15ADB65D8}" dt="2025-03-11T17:33:47.681" v="0" actId="20577"/>
        <pc:sldMkLst>
          <pc:docMk/>
          <pc:sldMk cId="1000846763" sldId="256"/>
        </pc:sldMkLst>
        <pc:spChg chg="mod">
          <ac:chgData name="Ibrahim Najmudin" userId="S::sann7168@ox.ac.uk::964704e7-84e8-49cc-a04a-bbbd72d48f3d" providerId="AD" clId="Web-{0A461F8B-EE8F-AE52-ABE3-80D15ADB65D8}" dt="2025-03-11T17:33:47.681" v="0" actId="20577"/>
          <ac:spMkLst>
            <pc:docMk/>
            <pc:sldMk cId="1000846763" sldId="256"/>
            <ac:spMk id="2" creationId="{EF3222F1-4451-88CF-6C04-BE770458DF20}"/>
          </ac:spMkLst>
        </pc:spChg>
      </pc:sldChg>
      <pc:sldChg chg="modSp">
        <pc:chgData name="Ibrahim Najmudin" userId="S::sann7168@ox.ac.uk::964704e7-84e8-49cc-a04a-bbbd72d48f3d" providerId="AD" clId="Web-{0A461F8B-EE8F-AE52-ABE3-80D15ADB65D8}" dt="2025-03-11T17:34:08.276" v="2" actId="20577"/>
        <pc:sldMkLst>
          <pc:docMk/>
          <pc:sldMk cId="3360297075" sldId="257"/>
        </pc:sldMkLst>
        <pc:spChg chg="mod">
          <ac:chgData name="Ibrahim Najmudin" userId="S::sann7168@ox.ac.uk::964704e7-84e8-49cc-a04a-bbbd72d48f3d" providerId="AD" clId="Web-{0A461F8B-EE8F-AE52-ABE3-80D15ADB65D8}" dt="2025-03-11T17:34:08.276" v="2" actId="20577"/>
          <ac:spMkLst>
            <pc:docMk/>
            <pc:sldMk cId="3360297075" sldId="257"/>
            <ac:spMk id="2" creationId="{63E8F63A-F065-A501-54ED-5BD789239B23}"/>
          </ac:spMkLst>
        </pc:spChg>
      </pc:sldChg>
      <pc:sldChg chg="modSp">
        <pc:chgData name="Ibrahim Najmudin" userId="S::sann7168@ox.ac.uk::964704e7-84e8-49cc-a04a-bbbd72d48f3d" providerId="AD" clId="Web-{0A461F8B-EE8F-AE52-ABE3-80D15ADB65D8}" dt="2025-03-11T17:36:04.377" v="11" actId="20577"/>
        <pc:sldMkLst>
          <pc:docMk/>
          <pc:sldMk cId="828299073" sldId="260"/>
        </pc:sldMkLst>
        <pc:spChg chg="mod">
          <ac:chgData name="Ibrahim Najmudin" userId="S::sann7168@ox.ac.uk::964704e7-84e8-49cc-a04a-bbbd72d48f3d" providerId="AD" clId="Web-{0A461F8B-EE8F-AE52-ABE3-80D15ADB65D8}" dt="2025-03-11T17:36:04.377" v="11" actId="20577"/>
          <ac:spMkLst>
            <pc:docMk/>
            <pc:sldMk cId="828299073" sldId="260"/>
            <ac:spMk id="2" creationId="{EA83BF23-2E66-7091-791F-5E70FBF95073}"/>
          </ac:spMkLst>
        </pc:spChg>
      </pc:sldChg>
      <pc:sldChg chg="modSp">
        <pc:chgData name="Ibrahim Najmudin" userId="S::sann7168@ox.ac.uk::964704e7-84e8-49cc-a04a-bbbd72d48f3d" providerId="AD" clId="Web-{0A461F8B-EE8F-AE52-ABE3-80D15ADB65D8}" dt="2025-03-11T17:36:45.005" v="12" actId="20577"/>
        <pc:sldMkLst>
          <pc:docMk/>
          <pc:sldMk cId="2707587650" sldId="279"/>
        </pc:sldMkLst>
        <pc:spChg chg="mod">
          <ac:chgData name="Ibrahim Najmudin" userId="S::sann7168@ox.ac.uk::964704e7-84e8-49cc-a04a-bbbd72d48f3d" providerId="AD" clId="Web-{0A461F8B-EE8F-AE52-ABE3-80D15ADB65D8}" dt="2025-03-11T17:36:45.005" v="12" actId="20577"/>
          <ac:spMkLst>
            <pc:docMk/>
            <pc:sldMk cId="2707587650" sldId="279"/>
            <ac:spMk id="3" creationId="{F64DFE1A-E566-1763-83C2-D961EFC749BC}"/>
          </ac:spMkLst>
        </pc:spChg>
      </pc:sldChg>
      <pc:sldChg chg="modSp">
        <pc:chgData name="Ibrahim Najmudin" userId="S::sann7168@ox.ac.uk::964704e7-84e8-49cc-a04a-bbbd72d48f3d" providerId="AD" clId="Web-{0A461F8B-EE8F-AE52-ABE3-80D15ADB65D8}" dt="2025-03-11T17:38:37.309" v="33" actId="20577"/>
        <pc:sldMkLst>
          <pc:docMk/>
          <pc:sldMk cId="469635368" sldId="298"/>
        </pc:sldMkLst>
        <pc:spChg chg="mod">
          <ac:chgData name="Ibrahim Najmudin" userId="S::sann7168@ox.ac.uk::964704e7-84e8-49cc-a04a-bbbd72d48f3d" providerId="AD" clId="Web-{0A461F8B-EE8F-AE52-ABE3-80D15ADB65D8}" dt="2025-03-11T17:38:37.309" v="33" actId="20577"/>
          <ac:spMkLst>
            <pc:docMk/>
            <pc:sldMk cId="469635368" sldId="298"/>
            <ac:spMk id="3" creationId="{F68E284D-7933-F8A8-C7A7-E7FE8A332BC7}"/>
          </ac:spMkLst>
        </pc:spChg>
      </pc:sldChg>
      <pc:sldChg chg="modSp">
        <pc:chgData name="Ibrahim Najmudin" userId="S::sann7168@ox.ac.uk::964704e7-84e8-49cc-a04a-bbbd72d48f3d" providerId="AD" clId="Web-{0A461F8B-EE8F-AE52-ABE3-80D15ADB65D8}" dt="2025-03-11T17:34:53.967" v="5" actId="1076"/>
        <pc:sldMkLst>
          <pc:docMk/>
          <pc:sldMk cId="387581978" sldId="300"/>
        </pc:sldMkLst>
        <pc:picChg chg="mod">
          <ac:chgData name="Ibrahim Najmudin" userId="S::sann7168@ox.ac.uk::964704e7-84e8-49cc-a04a-bbbd72d48f3d" providerId="AD" clId="Web-{0A461F8B-EE8F-AE52-ABE3-80D15ADB65D8}" dt="2025-03-11T17:34:53.967" v="5" actId="1076"/>
          <ac:picMkLst>
            <pc:docMk/>
            <pc:sldMk cId="387581978" sldId="300"/>
            <ac:picMk id="6" creationId="{6105EF81-D13B-3F76-A171-81F4FEE681F8}"/>
          </ac:picMkLst>
        </pc:picChg>
      </pc:sldChg>
      <pc:sldChg chg="modSp">
        <pc:chgData name="Ibrahim Najmudin" userId="S::sann7168@ox.ac.uk::964704e7-84e8-49cc-a04a-bbbd72d48f3d" providerId="AD" clId="Web-{0A461F8B-EE8F-AE52-ABE3-80D15ADB65D8}" dt="2025-03-11T17:35:40.376" v="10" actId="1076"/>
        <pc:sldMkLst>
          <pc:docMk/>
          <pc:sldMk cId="3563155900" sldId="302"/>
        </pc:sldMkLst>
        <pc:picChg chg="mod">
          <ac:chgData name="Ibrahim Najmudin" userId="S::sann7168@ox.ac.uk::964704e7-84e8-49cc-a04a-bbbd72d48f3d" providerId="AD" clId="Web-{0A461F8B-EE8F-AE52-ABE3-80D15ADB65D8}" dt="2025-03-11T17:35:40.376" v="10" actId="1076"/>
          <ac:picMkLst>
            <pc:docMk/>
            <pc:sldMk cId="3563155900" sldId="302"/>
            <ac:picMk id="14" creationId="{4B91BB8E-AD6E-D548-4D0E-BFD288E8CF80}"/>
          </ac:picMkLst>
        </pc:picChg>
      </pc:sldChg>
    </pc:docChg>
  </pc:docChgLst>
  <pc:docChgLst>
    <pc:chgData name="Joshua Appleby" userId="S::scro5050@ox.ac.uk::f64dd500-fbc9-4d7f-b73d-0b98b57e66aa" providerId="AD" clId="Web-{18C181A1-1884-6998-844C-5411836E23BD}"/>
    <pc:docChg chg="addSld delSld modSld sldOrd">
      <pc:chgData name="Joshua Appleby" userId="S::scro5050@ox.ac.uk::f64dd500-fbc9-4d7f-b73d-0b98b57e66aa" providerId="AD" clId="Web-{18C181A1-1884-6998-844C-5411836E23BD}" dt="2025-03-06T10:34:19.301" v="232" actId="20577"/>
      <pc:docMkLst>
        <pc:docMk/>
      </pc:docMkLst>
      <pc:sldChg chg="modSp">
        <pc:chgData name="Joshua Appleby" userId="S::scro5050@ox.ac.uk::f64dd500-fbc9-4d7f-b73d-0b98b57e66aa" providerId="AD" clId="Web-{18C181A1-1884-6998-844C-5411836E23BD}" dt="2025-03-06T09:53:10.619" v="32" actId="20577"/>
        <pc:sldMkLst>
          <pc:docMk/>
          <pc:sldMk cId="3360297075" sldId="257"/>
        </pc:sldMkLst>
        <pc:spChg chg="mod">
          <ac:chgData name="Joshua Appleby" userId="S::scro5050@ox.ac.uk::f64dd500-fbc9-4d7f-b73d-0b98b57e66aa" providerId="AD" clId="Web-{18C181A1-1884-6998-844C-5411836E23BD}" dt="2025-03-06T09:53:10.619" v="32" actId="20577"/>
          <ac:spMkLst>
            <pc:docMk/>
            <pc:sldMk cId="3360297075" sldId="257"/>
            <ac:spMk id="16" creationId="{222C66BD-AE05-6BB8-5A10-D960B082E0B0}"/>
          </ac:spMkLst>
        </pc:spChg>
      </pc:sldChg>
      <pc:sldChg chg="addSp delSp modSp">
        <pc:chgData name="Joshua Appleby" userId="S::scro5050@ox.ac.uk::f64dd500-fbc9-4d7f-b73d-0b98b57e66aa" providerId="AD" clId="Web-{18C181A1-1884-6998-844C-5411836E23BD}" dt="2025-03-06T10:18:32.148" v="184" actId="1076"/>
        <pc:sldMkLst>
          <pc:docMk/>
          <pc:sldMk cId="787746456" sldId="259"/>
        </pc:sldMkLst>
      </pc:sldChg>
      <pc:sldChg chg="del">
        <pc:chgData name="Joshua Appleby" userId="S::scro5050@ox.ac.uk::f64dd500-fbc9-4d7f-b73d-0b98b57e66aa" providerId="AD" clId="Web-{18C181A1-1884-6998-844C-5411836E23BD}" dt="2025-03-06T10:04:11.357" v="71"/>
        <pc:sldMkLst>
          <pc:docMk/>
          <pc:sldMk cId="2384419142" sldId="262"/>
        </pc:sldMkLst>
      </pc:sldChg>
      <pc:sldChg chg="del">
        <pc:chgData name="Joshua Appleby" userId="S::scro5050@ox.ac.uk::f64dd500-fbc9-4d7f-b73d-0b98b57e66aa" providerId="AD" clId="Web-{18C181A1-1884-6998-844C-5411836E23BD}" dt="2025-03-06T09:59:13.458" v="44"/>
        <pc:sldMkLst>
          <pc:docMk/>
          <pc:sldMk cId="2930026684" sldId="263"/>
        </pc:sldMkLst>
      </pc:sldChg>
      <pc:sldChg chg="addSp delSp modSp">
        <pc:chgData name="Joshua Appleby" userId="S::scro5050@ox.ac.uk::f64dd500-fbc9-4d7f-b73d-0b98b57e66aa" providerId="AD" clId="Web-{18C181A1-1884-6998-844C-5411836E23BD}" dt="2025-03-06T10:15:24.986" v="158" actId="20577"/>
        <pc:sldMkLst>
          <pc:docMk/>
          <pc:sldMk cId="3180966266" sldId="264"/>
        </pc:sldMkLst>
        <pc:spChg chg="mod">
          <ac:chgData name="Joshua Appleby" userId="S::scro5050@ox.ac.uk::f64dd500-fbc9-4d7f-b73d-0b98b57e66aa" providerId="AD" clId="Web-{18C181A1-1884-6998-844C-5411836E23BD}" dt="2025-03-06T10:14:37.407" v="97" actId="20577"/>
          <ac:spMkLst>
            <pc:docMk/>
            <pc:sldMk cId="3180966266" sldId="264"/>
            <ac:spMk id="2" creationId="{F6AAB1AF-4607-864D-9B13-1BCE936C97F4}"/>
          </ac:spMkLst>
        </pc:spChg>
        <pc:spChg chg="mod">
          <ac:chgData name="Joshua Appleby" userId="S::scro5050@ox.ac.uk::f64dd500-fbc9-4d7f-b73d-0b98b57e66aa" providerId="AD" clId="Web-{18C181A1-1884-6998-844C-5411836E23BD}" dt="2025-03-06T10:15:24.986" v="158" actId="20577"/>
          <ac:spMkLst>
            <pc:docMk/>
            <pc:sldMk cId="3180966266" sldId="264"/>
            <ac:spMk id="3" creationId="{CF7188C4-8AAA-857F-9072-2520E431EADD}"/>
          </ac:spMkLst>
        </pc:spChg>
        <pc:picChg chg="add mod">
          <ac:chgData name="Joshua Appleby" userId="S::scro5050@ox.ac.uk::f64dd500-fbc9-4d7f-b73d-0b98b57e66aa" providerId="AD" clId="Web-{18C181A1-1884-6998-844C-5411836E23BD}" dt="2025-03-06T10:14:43.423" v="98" actId="1076"/>
          <ac:picMkLst>
            <pc:docMk/>
            <pc:sldMk cId="3180966266" sldId="264"/>
            <ac:picMk id="7" creationId="{3C82B0CA-0C9A-FAE0-399B-8984F87108A9}"/>
          </ac:picMkLst>
        </pc:picChg>
      </pc:sldChg>
      <pc:sldChg chg="del">
        <pc:chgData name="Joshua Appleby" userId="S::scro5050@ox.ac.uk::f64dd500-fbc9-4d7f-b73d-0b98b57e66aa" providerId="AD" clId="Web-{18C181A1-1884-6998-844C-5411836E23BD}" dt="2025-03-06T10:13:46.843" v="72"/>
        <pc:sldMkLst>
          <pc:docMk/>
          <pc:sldMk cId="2057109398" sldId="267"/>
        </pc:sldMkLst>
      </pc:sldChg>
      <pc:sldChg chg="modSp">
        <pc:chgData name="Joshua Appleby" userId="S::scro5050@ox.ac.uk::f64dd500-fbc9-4d7f-b73d-0b98b57e66aa" providerId="AD" clId="Web-{18C181A1-1884-6998-844C-5411836E23BD}" dt="2025-03-06T10:03:58.561" v="70" actId="20577"/>
        <pc:sldMkLst>
          <pc:docMk/>
          <pc:sldMk cId="3577358064" sldId="272"/>
        </pc:sldMkLst>
        <pc:spChg chg="mod">
          <ac:chgData name="Joshua Appleby" userId="S::scro5050@ox.ac.uk::f64dd500-fbc9-4d7f-b73d-0b98b57e66aa" providerId="AD" clId="Web-{18C181A1-1884-6998-844C-5411836E23BD}" dt="2025-03-06T10:03:58.561" v="70" actId="20577"/>
          <ac:spMkLst>
            <pc:docMk/>
            <pc:sldMk cId="3577358064" sldId="272"/>
            <ac:spMk id="3" creationId="{DC0B7616-5AE4-F254-523D-5AD99898684C}"/>
          </ac:spMkLst>
        </pc:spChg>
      </pc:sldChg>
      <pc:sldChg chg="addSp delSp modSp">
        <pc:chgData name="Joshua Appleby" userId="S::scro5050@ox.ac.uk::f64dd500-fbc9-4d7f-b73d-0b98b57e66aa" providerId="AD" clId="Web-{18C181A1-1884-6998-844C-5411836E23BD}" dt="2025-03-06T10:33:07.174" v="188" actId="1076"/>
        <pc:sldMkLst>
          <pc:docMk/>
          <pc:sldMk cId="1064350709" sldId="276"/>
        </pc:sldMkLst>
      </pc:sldChg>
      <pc:sldChg chg="addSp delSp modSp">
        <pc:chgData name="Joshua Appleby" userId="S::scro5050@ox.ac.uk::f64dd500-fbc9-4d7f-b73d-0b98b57e66aa" providerId="AD" clId="Web-{18C181A1-1884-6998-844C-5411836E23BD}" dt="2025-03-06T10:33:18.096" v="193" actId="1076"/>
        <pc:sldMkLst>
          <pc:docMk/>
          <pc:sldMk cId="3433156510" sldId="277"/>
        </pc:sldMkLst>
      </pc:sldChg>
      <pc:sldChg chg="modSp">
        <pc:chgData name="Joshua Appleby" userId="S::scro5050@ox.ac.uk::f64dd500-fbc9-4d7f-b73d-0b98b57e66aa" providerId="AD" clId="Web-{18C181A1-1884-6998-844C-5411836E23BD}" dt="2025-03-06T10:17:58.319" v="160" actId="20577"/>
        <pc:sldMkLst>
          <pc:docMk/>
          <pc:sldMk cId="2518769487" sldId="278"/>
        </pc:sldMkLst>
      </pc:sldChg>
      <pc:sldChg chg="modSp add replId">
        <pc:chgData name="Joshua Appleby" userId="S::scro5050@ox.ac.uk::f64dd500-fbc9-4d7f-b73d-0b98b57e66aa" providerId="AD" clId="Web-{18C181A1-1884-6998-844C-5411836E23BD}" dt="2025-03-06T10:34:19.301" v="232" actId="20577"/>
        <pc:sldMkLst>
          <pc:docMk/>
          <pc:sldMk cId="2707587650" sldId="279"/>
        </pc:sldMkLst>
        <pc:spChg chg="mod">
          <ac:chgData name="Joshua Appleby" userId="S::scro5050@ox.ac.uk::f64dd500-fbc9-4d7f-b73d-0b98b57e66aa" providerId="AD" clId="Web-{18C181A1-1884-6998-844C-5411836E23BD}" dt="2025-03-06T09:58:51.113" v="35" actId="20577"/>
          <ac:spMkLst>
            <pc:docMk/>
            <pc:sldMk cId="2707587650" sldId="279"/>
            <ac:spMk id="2" creationId="{5E90F66A-01C6-C623-346D-3189C6383D8A}"/>
          </ac:spMkLst>
        </pc:spChg>
        <pc:spChg chg="mod">
          <ac:chgData name="Joshua Appleby" userId="S::scro5050@ox.ac.uk::f64dd500-fbc9-4d7f-b73d-0b98b57e66aa" providerId="AD" clId="Web-{18C181A1-1884-6998-844C-5411836E23BD}" dt="2025-03-06T10:34:19.301" v="232" actId="20577"/>
          <ac:spMkLst>
            <pc:docMk/>
            <pc:sldMk cId="2707587650" sldId="279"/>
            <ac:spMk id="3" creationId="{F64DFE1A-E566-1763-83C2-D961EFC749BC}"/>
          </ac:spMkLst>
        </pc:spChg>
      </pc:sldChg>
      <pc:sldChg chg="modSp add replId">
        <pc:chgData name="Joshua Appleby" userId="S::scro5050@ox.ac.uk::f64dd500-fbc9-4d7f-b73d-0b98b57e66aa" providerId="AD" clId="Web-{18C181A1-1884-6998-844C-5411836E23BD}" dt="2025-03-06T10:33:47.910" v="210" actId="20577"/>
        <pc:sldMkLst>
          <pc:docMk/>
          <pc:sldMk cId="1179796977" sldId="280"/>
        </pc:sldMkLst>
        <pc:spChg chg="mod">
          <ac:chgData name="Joshua Appleby" userId="S::scro5050@ox.ac.uk::f64dd500-fbc9-4d7f-b73d-0b98b57e66aa" providerId="AD" clId="Web-{18C181A1-1884-6998-844C-5411836E23BD}" dt="2025-03-06T09:59:00.348" v="40" actId="20577"/>
          <ac:spMkLst>
            <pc:docMk/>
            <pc:sldMk cId="1179796977" sldId="280"/>
            <ac:spMk id="2" creationId="{5AF298B2-F1FD-9D89-3713-B7A7E9480874}"/>
          </ac:spMkLst>
        </pc:spChg>
        <pc:spChg chg="mod">
          <ac:chgData name="Joshua Appleby" userId="S::scro5050@ox.ac.uk::f64dd500-fbc9-4d7f-b73d-0b98b57e66aa" providerId="AD" clId="Web-{18C181A1-1884-6998-844C-5411836E23BD}" dt="2025-03-06T10:33:47.910" v="210" actId="20577"/>
          <ac:spMkLst>
            <pc:docMk/>
            <pc:sldMk cId="1179796977" sldId="280"/>
            <ac:spMk id="3" creationId="{CB8C6458-66CE-ACB1-4932-D2B045EC4EC6}"/>
          </ac:spMkLst>
        </pc:spChg>
      </pc:sldChg>
      <pc:sldChg chg="new del ord">
        <pc:chgData name="Joshua Appleby" userId="S::scro5050@ox.ac.uk::f64dd500-fbc9-4d7f-b73d-0b98b57e66aa" providerId="AD" clId="Web-{18C181A1-1884-6998-844C-5411836E23BD}" dt="2025-03-06T10:03:50.169" v="54"/>
        <pc:sldMkLst>
          <pc:docMk/>
          <pc:sldMk cId="2813091986" sldId="281"/>
        </pc:sldMkLst>
      </pc:sldChg>
    </pc:docChg>
  </pc:docChgLst>
  <pc:docChgLst>
    <pc:chgData name="n.sedlackova24" userId="S::n.sedlackova24_imperial.ac.uk#ext#@unioxfordnexus.onmicrosoft.com::baaed9e8-39e3-4678-a5d5-3f36b862cbea" providerId="AD" clId="Web-{10797856-54CB-06CD-7F1C-F29FFAA79D0A}"/>
    <pc:docChg chg="modSld">
      <pc:chgData name="n.sedlackova24" userId="S::n.sedlackova24_imperial.ac.uk#ext#@unioxfordnexus.onmicrosoft.com::baaed9e8-39e3-4678-a5d5-3f36b862cbea" providerId="AD" clId="Web-{10797856-54CB-06CD-7F1C-F29FFAA79D0A}" dt="2025-03-12T13:48:35.353" v="125" actId="20577"/>
      <pc:docMkLst>
        <pc:docMk/>
      </pc:docMkLst>
      <pc:sldChg chg="modSp">
        <pc:chgData name="n.sedlackova24" userId="S::n.sedlackova24_imperial.ac.uk#ext#@unioxfordnexus.onmicrosoft.com::baaed9e8-39e3-4678-a5d5-3f36b862cbea" providerId="AD" clId="Web-{10797856-54CB-06CD-7F1C-F29FFAA79D0A}" dt="2025-03-12T13:48:35.353" v="125" actId="20577"/>
        <pc:sldMkLst>
          <pc:docMk/>
          <pc:sldMk cId="2062226013" sldId="310"/>
        </pc:sldMkLst>
        <pc:spChg chg="mod">
          <ac:chgData name="n.sedlackova24" userId="S::n.sedlackova24_imperial.ac.uk#ext#@unioxfordnexus.onmicrosoft.com::baaed9e8-39e3-4678-a5d5-3f36b862cbea" providerId="AD" clId="Web-{10797856-54CB-06CD-7F1C-F29FFAA79D0A}" dt="2025-03-12T13:48:35.353" v="125" actId="20577"/>
          <ac:spMkLst>
            <pc:docMk/>
            <pc:sldMk cId="2062226013" sldId="310"/>
            <ac:spMk id="4" creationId="{A82460EA-77ED-7164-6070-649D2FD09789}"/>
          </ac:spMkLst>
        </pc:spChg>
      </pc:sldChg>
    </pc:docChg>
  </pc:docChgLst>
  <pc:docChgLst>
    <pc:chgData name="Ibrahim Najmudin" userId="S::sann7168@ox.ac.uk::964704e7-84e8-49cc-a04a-bbbd72d48f3d" providerId="AD" clId="Web-{3A37BAA0-A645-ED65-3FFB-5840CE68D989}"/>
    <pc:docChg chg="addSld modSld">
      <pc:chgData name="Ibrahim Najmudin" userId="S::sann7168@ox.ac.uk::964704e7-84e8-49cc-a04a-bbbd72d48f3d" providerId="AD" clId="Web-{3A37BAA0-A645-ED65-3FFB-5840CE68D989}" dt="2025-03-06T19:30:33.824" v="34" actId="20577"/>
      <pc:docMkLst>
        <pc:docMk/>
      </pc:docMkLst>
      <pc:sldChg chg="modSp new">
        <pc:chgData name="Ibrahim Najmudin" userId="S::sann7168@ox.ac.uk::964704e7-84e8-49cc-a04a-bbbd72d48f3d" providerId="AD" clId="Web-{3A37BAA0-A645-ED65-3FFB-5840CE68D989}" dt="2025-03-06T19:30:25.636" v="21" actId="20577"/>
        <pc:sldMkLst>
          <pc:docMk/>
          <pc:sldMk cId="2267537026" sldId="296"/>
        </pc:sldMkLst>
        <pc:spChg chg="mod">
          <ac:chgData name="Ibrahim Najmudin" userId="S::sann7168@ox.ac.uk::964704e7-84e8-49cc-a04a-bbbd72d48f3d" providerId="AD" clId="Web-{3A37BAA0-A645-ED65-3FFB-5840CE68D989}" dt="2025-03-06T19:30:25.636" v="21" actId="20577"/>
          <ac:spMkLst>
            <pc:docMk/>
            <pc:sldMk cId="2267537026" sldId="296"/>
            <ac:spMk id="2" creationId="{ECEE43B5-00A1-D6A3-5589-159B22332208}"/>
          </ac:spMkLst>
        </pc:spChg>
      </pc:sldChg>
      <pc:sldChg chg="modSp new">
        <pc:chgData name="Ibrahim Najmudin" userId="S::sann7168@ox.ac.uk::964704e7-84e8-49cc-a04a-bbbd72d48f3d" providerId="AD" clId="Web-{3A37BAA0-A645-ED65-3FFB-5840CE68D989}" dt="2025-03-06T19:30:29.777" v="29" actId="20577"/>
        <pc:sldMkLst>
          <pc:docMk/>
          <pc:sldMk cId="418255593" sldId="297"/>
        </pc:sldMkLst>
        <pc:spChg chg="mod">
          <ac:chgData name="Ibrahim Najmudin" userId="S::sann7168@ox.ac.uk::964704e7-84e8-49cc-a04a-bbbd72d48f3d" providerId="AD" clId="Web-{3A37BAA0-A645-ED65-3FFB-5840CE68D989}" dt="2025-03-06T19:30:29.777" v="29" actId="20577"/>
          <ac:spMkLst>
            <pc:docMk/>
            <pc:sldMk cId="418255593" sldId="297"/>
            <ac:spMk id="2" creationId="{5BEFDFD5-EBA4-21CD-016C-0E8E0C1AF901}"/>
          </ac:spMkLst>
        </pc:spChg>
      </pc:sldChg>
      <pc:sldChg chg="modSp new">
        <pc:chgData name="Ibrahim Najmudin" userId="S::sann7168@ox.ac.uk::964704e7-84e8-49cc-a04a-bbbd72d48f3d" providerId="AD" clId="Web-{3A37BAA0-A645-ED65-3FFB-5840CE68D989}" dt="2025-03-06T19:30:33.824" v="34" actId="20577"/>
        <pc:sldMkLst>
          <pc:docMk/>
          <pc:sldMk cId="469635368" sldId="298"/>
        </pc:sldMkLst>
        <pc:spChg chg="mod">
          <ac:chgData name="Ibrahim Najmudin" userId="S::sann7168@ox.ac.uk::964704e7-84e8-49cc-a04a-bbbd72d48f3d" providerId="AD" clId="Web-{3A37BAA0-A645-ED65-3FFB-5840CE68D989}" dt="2025-03-06T19:30:33.824" v="34" actId="20577"/>
          <ac:spMkLst>
            <pc:docMk/>
            <pc:sldMk cId="469635368" sldId="298"/>
            <ac:spMk id="2" creationId="{537510D4-0A3A-D2DA-4837-D897E08084A1}"/>
          </ac:spMkLst>
        </pc:spChg>
      </pc:sldChg>
    </pc:docChg>
  </pc:docChgLst>
  <pc:docChgLst>
    <pc:chgData name="lf2g20" userId="S::lf2g20_southamptonalumni.ac.uk#ext#@unioxfordnexus.onmicrosoft.com::6791cc73-8c0f-4e75-9d7b-be5acda67044" providerId="AD" clId="Web-{8C343DCE-CC19-91B9-E032-A8BA1123800E}"/>
    <pc:docChg chg="modSld">
      <pc:chgData name="lf2g20" userId="S::lf2g20_southamptonalumni.ac.uk#ext#@unioxfordnexus.onmicrosoft.com::6791cc73-8c0f-4e75-9d7b-be5acda67044" providerId="AD" clId="Web-{8C343DCE-CC19-91B9-E032-A8BA1123800E}" dt="2025-03-06T15:39:29.985" v="14" actId="1076"/>
      <pc:docMkLst>
        <pc:docMk/>
      </pc:docMkLst>
      <pc:sldChg chg="addSp modSp addAnim">
        <pc:chgData name="lf2g20" userId="S::lf2g20_southamptonalumni.ac.uk#ext#@unioxfordnexus.onmicrosoft.com::6791cc73-8c0f-4e75-9d7b-be5acda67044" providerId="AD" clId="Web-{8C343DCE-CC19-91B9-E032-A8BA1123800E}" dt="2025-03-06T15:39:29.985" v="14" actId="1076"/>
        <pc:sldMkLst>
          <pc:docMk/>
          <pc:sldMk cId="1904852174" sldId="284"/>
        </pc:sldMkLst>
        <pc:picChg chg="add mod">
          <ac:chgData name="lf2g20" userId="S::lf2g20_southamptonalumni.ac.uk#ext#@unioxfordnexus.onmicrosoft.com::6791cc73-8c0f-4e75-9d7b-be5acda67044" providerId="AD" clId="Web-{8C343DCE-CC19-91B9-E032-A8BA1123800E}" dt="2025-03-06T15:39:29.985" v="14" actId="1076"/>
          <ac:picMkLst>
            <pc:docMk/>
            <pc:sldMk cId="1904852174" sldId="284"/>
            <ac:picMk id="4" creationId="{39C92DEB-3386-788C-ADB1-5F37C3AAA4B5}"/>
          </ac:picMkLst>
        </pc:picChg>
      </pc:sldChg>
    </pc:docChg>
  </pc:docChgLst>
  <pc:docChgLst>
    <pc:chgData name="Joshua Appleby" userId="S::scro5050@ox.ac.uk::f64dd500-fbc9-4d7f-b73d-0b98b57e66aa" providerId="AD" clId="Web-{30E51E09-989D-69BA-E968-C7ABCBA6DA12}"/>
    <pc:docChg chg="modSld">
      <pc:chgData name="Joshua Appleby" userId="S::scro5050@ox.ac.uk::f64dd500-fbc9-4d7f-b73d-0b98b57e66aa" providerId="AD" clId="Web-{30E51E09-989D-69BA-E968-C7ABCBA6DA12}" dt="2025-03-06T13:09:52.359" v="1" actId="1076"/>
      <pc:docMkLst>
        <pc:docMk/>
      </pc:docMkLst>
      <pc:sldChg chg="modSp">
        <pc:chgData name="Joshua Appleby" userId="S::scro5050@ox.ac.uk::f64dd500-fbc9-4d7f-b73d-0b98b57e66aa" providerId="AD" clId="Web-{30E51E09-989D-69BA-E968-C7ABCBA6DA12}" dt="2025-03-06T13:09:52.359" v="1" actId="1076"/>
        <pc:sldMkLst>
          <pc:docMk/>
          <pc:sldMk cId="713801100" sldId="273"/>
        </pc:sldMkLst>
        <pc:picChg chg="mod">
          <ac:chgData name="Joshua Appleby" userId="S::scro5050@ox.ac.uk::f64dd500-fbc9-4d7f-b73d-0b98b57e66aa" providerId="AD" clId="Web-{30E51E09-989D-69BA-E968-C7ABCBA6DA12}" dt="2025-03-06T13:09:52.359" v="1" actId="1076"/>
          <ac:picMkLst>
            <pc:docMk/>
            <pc:sldMk cId="713801100" sldId="273"/>
            <ac:picMk id="7" creationId="{120CFCD8-76DA-6F56-35D5-AB8C7E29C239}"/>
          </ac:picMkLst>
        </pc:picChg>
      </pc:sldChg>
    </pc:docChg>
  </pc:docChgLst>
  <pc:docChgLst>
    <pc:chgData name="Joshua Appleby" userId="S::scro5050@ox.ac.uk::f64dd500-fbc9-4d7f-b73d-0b98b57e66aa" providerId="AD" clId="Web-{5E298995-AEEF-94B1-B271-286CF9469D31}"/>
    <pc:docChg chg="modSld">
      <pc:chgData name="Joshua Appleby" userId="S::scro5050@ox.ac.uk::f64dd500-fbc9-4d7f-b73d-0b98b57e66aa" providerId="AD" clId="Web-{5E298995-AEEF-94B1-B271-286CF9469D31}" dt="2025-03-10T16:10:32.351" v="47" actId="20577"/>
      <pc:docMkLst>
        <pc:docMk/>
      </pc:docMkLst>
      <pc:sldChg chg="modTransition delAnim">
        <pc:chgData name="Joshua Appleby" userId="S::scro5050@ox.ac.uk::f64dd500-fbc9-4d7f-b73d-0b98b57e66aa" providerId="AD" clId="Web-{5E298995-AEEF-94B1-B271-286CF9469D31}" dt="2025-03-10T16:08:26.890" v="14"/>
        <pc:sldMkLst>
          <pc:docMk/>
          <pc:sldMk cId="3360297075" sldId="257"/>
        </pc:sldMkLst>
      </pc:sldChg>
      <pc:sldChg chg="modSp">
        <pc:chgData name="Joshua Appleby" userId="S::scro5050@ox.ac.uk::f64dd500-fbc9-4d7f-b73d-0b98b57e66aa" providerId="AD" clId="Web-{5E298995-AEEF-94B1-B271-286CF9469D31}" dt="2025-03-10T16:10:32.351" v="47" actId="20577"/>
        <pc:sldMkLst>
          <pc:docMk/>
          <pc:sldMk cId="735398102" sldId="275"/>
        </pc:sldMkLst>
        <pc:spChg chg="mod">
          <ac:chgData name="Joshua Appleby" userId="S::scro5050@ox.ac.uk::f64dd500-fbc9-4d7f-b73d-0b98b57e66aa" providerId="AD" clId="Web-{5E298995-AEEF-94B1-B271-286CF9469D31}" dt="2025-03-10T16:10:32.351" v="47" actId="20577"/>
          <ac:spMkLst>
            <pc:docMk/>
            <pc:sldMk cId="735398102" sldId="275"/>
            <ac:spMk id="3" creationId="{D237A414-8CB2-C855-1DE1-27A7E3199C68}"/>
          </ac:spMkLst>
        </pc:spChg>
      </pc:sldChg>
      <pc:sldChg chg="addAnim delAnim">
        <pc:chgData name="Joshua Appleby" userId="S::scro5050@ox.ac.uk::f64dd500-fbc9-4d7f-b73d-0b98b57e66aa" providerId="AD" clId="Web-{5E298995-AEEF-94B1-B271-286CF9469D31}" dt="2025-03-10T16:08:06.560" v="3"/>
        <pc:sldMkLst>
          <pc:docMk/>
          <pc:sldMk cId="2485265806" sldId="307"/>
        </pc:sldMkLst>
      </pc:sldChg>
    </pc:docChg>
  </pc:docChgLst>
  <pc:docChgLst>
    <pc:chgData name="lf2g20" userId="S::lf2g20_southamptonalumni.ac.uk#ext#@unioxfordnexus.onmicrosoft.com::6791cc73-8c0f-4e75-9d7b-be5acda67044" providerId="AD" clId="Web-{438A44EB-DDC3-DBA5-E48A-387CF9F385C8}"/>
    <pc:docChg chg="modSld">
      <pc:chgData name="lf2g20" userId="S::lf2g20_southamptonalumni.ac.uk#ext#@unioxfordnexus.onmicrosoft.com::6791cc73-8c0f-4e75-9d7b-be5acda67044" providerId="AD" clId="Web-{438A44EB-DDC3-DBA5-E48A-387CF9F385C8}" dt="2025-03-06T11:51:51.003" v="367" actId="1076"/>
      <pc:docMkLst>
        <pc:docMk/>
      </pc:docMkLst>
      <pc:sldChg chg="addSp delSp modSp">
        <pc:chgData name="lf2g20" userId="S::lf2g20_southamptonalumni.ac.uk#ext#@unioxfordnexus.onmicrosoft.com::6791cc73-8c0f-4e75-9d7b-be5acda67044" providerId="AD" clId="Web-{438A44EB-DDC3-DBA5-E48A-387CF9F385C8}" dt="2025-03-06T11:51:51.003" v="367" actId="1076"/>
        <pc:sldMkLst>
          <pc:docMk/>
          <pc:sldMk cId="2518769487" sldId="278"/>
        </pc:sldMkLst>
      </pc:sldChg>
    </pc:docChg>
  </pc:docChgLst>
  <pc:docChgLst>
    <pc:chgData name="Sabrina Wang" userId="S::quee4876@ox.ac.uk::94fd0d66-fe10-45bb-a9c9-f720dfbc7dd9" providerId="AD" clId="Web-{43E62003-32D5-BDCF-00A1-66F91ABE8C4A}"/>
    <pc:docChg chg="addSld modSld sldOrd">
      <pc:chgData name="Sabrina Wang" userId="S::quee4876@ox.ac.uk::94fd0d66-fe10-45bb-a9c9-f720dfbc7dd9" providerId="AD" clId="Web-{43E62003-32D5-BDCF-00A1-66F91ABE8C4A}" dt="2025-03-13T10:33:19.333" v="723" actId="20577"/>
      <pc:docMkLst>
        <pc:docMk/>
      </pc:docMkLst>
      <pc:sldChg chg="modSp ord">
        <pc:chgData name="Sabrina Wang" userId="S::quee4876@ox.ac.uk::94fd0d66-fe10-45bb-a9c9-f720dfbc7dd9" providerId="AD" clId="Web-{43E62003-32D5-BDCF-00A1-66F91ABE8C4A}" dt="2025-03-13T09:59:20.056" v="570" actId="1076"/>
        <pc:sldMkLst>
          <pc:docMk/>
          <pc:sldMk cId="1137143910" sldId="288"/>
        </pc:sldMkLst>
        <pc:spChg chg="mod">
          <ac:chgData name="Sabrina Wang" userId="S::quee4876@ox.ac.uk::94fd0d66-fe10-45bb-a9c9-f720dfbc7dd9" providerId="AD" clId="Web-{43E62003-32D5-BDCF-00A1-66F91ABE8C4A}" dt="2025-03-13T00:45:29.851" v="480" actId="20577"/>
          <ac:spMkLst>
            <pc:docMk/>
            <pc:sldMk cId="1137143910" sldId="288"/>
            <ac:spMk id="2" creationId="{0D9D12FA-F282-F39E-EA3A-C8926996E19E}"/>
          </ac:spMkLst>
        </pc:spChg>
        <pc:spChg chg="mod">
          <ac:chgData name="Sabrina Wang" userId="S::quee4876@ox.ac.uk::94fd0d66-fe10-45bb-a9c9-f720dfbc7dd9" providerId="AD" clId="Web-{43E62003-32D5-BDCF-00A1-66F91ABE8C4A}" dt="2025-03-13T09:59:20.056" v="570" actId="1076"/>
          <ac:spMkLst>
            <pc:docMk/>
            <pc:sldMk cId="1137143910" sldId="288"/>
            <ac:spMk id="7" creationId="{21023FB6-0E0F-7089-71C4-93E98A960DB3}"/>
          </ac:spMkLst>
        </pc:spChg>
        <pc:graphicFrameChg chg="mod modGraphic">
          <ac:chgData name="Sabrina Wang" userId="S::quee4876@ox.ac.uk::94fd0d66-fe10-45bb-a9c9-f720dfbc7dd9" providerId="AD" clId="Web-{43E62003-32D5-BDCF-00A1-66F91ABE8C4A}" dt="2025-03-13T00:46:27.181" v="555" actId="1076"/>
          <ac:graphicFrameMkLst>
            <pc:docMk/>
            <pc:sldMk cId="1137143910" sldId="288"/>
            <ac:graphicFrameMk id="4" creationId="{DBB03CDC-E72C-2CE7-4C32-87A2E9CBA13C}"/>
          </ac:graphicFrameMkLst>
        </pc:graphicFrameChg>
      </pc:sldChg>
      <pc:sldChg chg="modSp">
        <pc:chgData name="Sabrina Wang" userId="S::quee4876@ox.ac.uk::94fd0d66-fe10-45bb-a9c9-f720dfbc7dd9" providerId="AD" clId="Web-{43E62003-32D5-BDCF-00A1-66F91ABE8C4A}" dt="2025-03-13T00:22:18.479" v="49"/>
        <pc:sldMkLst>
          <pc:docMk/>
          <pc:sldMk cId="746994997" sldId="306"/>
        </pc:sldMkLst>
        <pc:graphicFrameChg chg="mod modGraphic">
          <ac:chgData name="Sabrina Wang" userId="S::quee4876@ox.ac.uk::94fd0d66-fe10-45bb-a9c9-f720dfbc7dd9" providerId="AD" clId="Web-{43E62003-32D5-BDCF-00A1-66F91ABE8C4A}" dt="2025-03-13T00:22:18.479" v="49"/>
          <ac:graphicFrameMkLst>
            <pc:docMk/>
            <pc:sldMk cId="746994997" sldId="306"/>
            <ac:graphicFrameMk id="4" creationId="{23834D3E-5736-F21D-EAC5-1E153FD52458}"/>
          </ac:graphicFrameMkLst>
        </pc:graphicFrameChg>
      </pc:sldChg>
      <pc:sldChg chg="addSp delSp modSp">
        <pc:chgData name="Sabrina Wang" userId="S::quee4876@ox.ac.uk::94fd0d66-fe10-45bb-a9c9-f720dfbc7dd9" providerId="AD" clId="Web-{43E62003-32D5-BDCF-00A1-66F91ABE8C4A}" dt="2025-03-13T00:31:05.906" v="66" actId="14100"/>
        <pc:sldMkLst>
          <pc:docMk/>
          <pc:sldMk cId="2519749041" sldId="308"/>
        </pc:sldMkLst>
        <pc:spChg chg="add mod">
          <ac:chgData name="Sabrina Wang" userId="S::quee4876@ox.ac.uk::94fd0d66-fe10-45bb-a9c9-f720dfbc7dd9" providerId="AD" clId="Web-{43E62003-32D5-BDCF-00A1-66F91ABE8C4A}" dt="2025-03-13T00:31:05.906" v="66" actId="14100"/>
          <ac:spMkLst>
            <pc:docMk/>
            <pc:sldMk cId="2519749041" sldId="308"/>
            <ac:spMk id="10" creationId="{6765EBD4-D947-1F22-67B8-427E717C600C}"/>
          </ac:spMkLst>
        </pc:spChg>
        <pc:picChg chg="add del mod">
          <ac:chgData name="Sabrina Wang" userId="S::quee4876@ox.ac.uk::94fd0d66-fe10-45bb-a9c9-f720dfbc7dd9" providerId="AD" clId="Web-{43E62003-32D5-BDCF-00A1-66F91ABE8C4A}" dt="2025-03-13T00:30:05.247" v="55"/>
          <ac:picMkLst>
            <pc:docMk/>
            <pc:sldMk cId="2519749041" sldId="308"/>
            <ac:picMk id="8" creationId="{4E288CA1-3F23-DE3D-B640-285128CE4E79}"/>
          </ac:picMkLst>
        </pc:picChg>
        <pc:picChg chg="add mod">
          <ac:chgData name="Sabrina Wang" userId="S::quee4876@ox.ac.uk::94fd0d66-fe10-45bb-a9c9-f720dfbc7dd9" providerId="AD" clId="Web-{43E62003-32D5-BDCF-00A1-66F91ABE8C4A}" dt="2025-03-13T00:30:22.279" v="61" actId="1076"/>
          <ac:picMkLst>
            <pc:docMk/>
            <pc:sldMk cId="2519749041" sldId="308"/>
            <ac:picMk id="9" creationId="{E4252602-4235-8804-64CB-F90ECAE55452}"/>
          </ac:picMkLst>
        </pc:picChg>
      </pc:sldChg>
      <pc:sldChg chg="addSp delSp modSp">
        <pc:chgData name="Sabrina Wang" userId="S::quee4876@ox.ac.uk::94fd0d66-fe10-45bb-a9c9-f720dfbc7dd9" providerId="AD" clId="Web-{43E62003-32D5-BDCF-00A1-66F91ABE8C4A}" dt="2025-03-13T10:21:07.746" v="624" actId="1076"/>
        <pc:sldMkLst>
          <pc:docMk/>
          <pc:sldMk cId="4058689575" sldId="313"/>
        </pc:sldMkLst>
        <pc:spChg chg="mod">
          <ac:chgData name="Sabrina Wang" userId="S::quee4876@ox.ac.uk::94fd0d66-fe10-45bb-a9c9-f720dfbc7dd9" providerId="AD" clId="Web-{43E62003-32D5-BDCF-00A1-66F91ABE8C4A}" dt="2025-03-13T00:56:39.159" v="569" actId="20577"/>
          <ac:spMkLst>
            <pc:docMk/>
            <pc:sldMk cId="4058689575" sldId="313"/>
            <ac:spMk id="2" creationId="{34008918-DF82-1210-5FB0-7682F995FBC1}"/>
          </ac:spMkLst>
        </pc:spChg>
        <pc:picChg chg="add mod">
          <ac:chgData name="Sabrina Wang" userId="S::quee4876@ox.ac.uk::94fd0d66-fe10-45bb-a9c9-f720dfbc7dd9" providerId="AD" clId="Web-{43E62003-32D5-BDCF-00A1-66F91ABE8C4A}" dt="2025-03-13T00:56:35.596" v="568" actId="1076"/>
          <ac:picMkLst>
            <pc:docMk/>
            <pc:sldMk cId="4058689575" sldId="313"/>
            <ac:picMk id="4" creationId="{A64CD09D-3DEC-E75E-0C3D-B2679DCCCF95}"/>
          </ac:picMkLst>
        </pc:picChg>
        <pc:picChg chg="del">
          <ac:chgData name="Sabrina Wang" userId="S::quee4876@ox.ac.uk::94fd0d66-fe10-45bb-a9c9-f720dfbc7dd9" providerId="AD" clId="Web-{43E62003-32D5-BDCF-00A1-66F91ABE8C4A}" dt="2025-03-13T00:56:20.142" v="562"/>
          <ac:picMkLst>
            <pc:docMk/>
            <pc:sldMk cId="4058689575" sldId="313"/>
            <ac:picMk id="8" creationId="{6696BB7B-9BAE-6F87-EE7B-BA3413372071}"/>
          </ac:picMkLst>
        </pc:picChg>
        <pc:picChg chg="mod">
          <ac:chgData name="Sabrina Wang" userId="S::quee4876@ox.ac.uk::94fd0d66-fe10-45bb-a9c9-f720dfbc7dd9" providerId="AD" clId="Web-{43E62003-32D5-BDCF-00A1-66F91ABE8C4A}" dt="2025-03-13T10:20:24.494" v="620" actId="1076"/>
          <ac:picMkLst>
            <pc:docMk/>
            <pc:sldMk cId="4058689575" sldId="313"/>
            <ac:picMk id="15" creationId="{F47162F7-6B14-EE76-170B-6C5A23C94143}"/>
          </ac:picMkLst>
        </pc:picChg>
        <pc:cxnChg chg="add mod">
          <ac:chgData name="Sabrina Wang" userId="S::quee4876@ox.ac.uk::94fd0d66-fe10-45bb-a9c9-f720dfbc7dd9" providerId="AD" clId="Web-{43E62003-32D5-BDCF-00A1-66F91ABE8C4A}" dt="2025-03-13T10:20:19.119" v="617"/>
          <ac:cxnSpMkLst>
            <pc:docMk/>
            <pc:sldMk cId="4058689575" sldId="313"/>
            <ac:cxnSpMk id="5" creationId="{15F10C19-0D91-DC22-6DBA-91F725251823}"/>
          </ac:cxnSpMkLst>
        </pc:cxnChg>
        <pc:cxnChg chg="add del mod">
          <ac:chgData name="Sabrina Wang" userId="S::quee4876@ox.ac.uk::94fd0d66-fe10-45bb-a9c9-f720dfbc7dd9" providerId="AD" clId="Web-{43E62003-32D5-BDCF-00A1-66F91ABE8C4A}" dt="2025-03-13T10:20:27.885" v="621"/>
          <ac:cxnSpMkLst>
            <pc:docMk/>
            <pc:sldMk cId="4058689575" sldId="313"/>
            <ac:cxnSpMk id="8" creationId="{407FC625-2677-8594-5A05-AA07C06DD31F}"/>
          </ac:cxnSpMkLst>
        </pc:cxnChg>
        <pc:cxnChg chg="add mod">
          <ac:chgData name="Sabrina Wang" userId="S::quee4876@ox.ac.uk::94fd0d66-fe10-45bb-a9c9-f720dfbc7dd9" providerId="AD" clId="Web-{43E62003-32D5-BDCF-00A1-66F91ABE8C4A}" dt="2025-03-13T10:21:07.746" v="624" actId="1076"/>
          <ac:cxnSpMkLst>
            <pc:docMk/>
            <pc:sldMk cId="4058689575" sldId="313"/>
            <ac:cxnSpMk id="9" creationId="{C713F5B2-A8DE-D5ED-323C-D157EF2442AC}"/>
          </ac:cxnSpMkLst>
        </pc:cxnChg>
      </pc:sldChg>
      <pc:sldChg chg="modSp">
        <pc:chgData name="Sabrina Wang" userId="S::quee4876@ox.ac.uk::94fd0d66-fe10-45bb-a9c9-f720dfbc7dd9" providerId="AD" clId="Web-{43E62003-32D5-BDCF-00A1-66F91ABE8C4A}" dt="2025-03-13T10:33:19.333" v="723" actId="20577"/>
        <pc:sldMkLst>
          <pc:docMk/>
          <pc:sldMk cId="2498864059" sldId="328"/>
        </pc:sldMkLst>
        <pc:spChg chg="mod">
          <ac:chgData name="Sabrina Wang" userId="S::quee4876@ox.ac.uk::94fd0d66-fe10-45bb-a9c9-f720dfbc7dd9" providerId="AD" clId="Web-{43E62003-32D5-BDCF-00A1-66F91ABE8C4A}" dt="2025-03-13T10:33:19.333" v="723" actId="20577"/>
          <ac:spMkLst>
            <pc:docMk/>
            <pc:sldMk cId="2498864059" sldId="328"/>
            <ac:spMk id="3" creationId="{A376B54A-3241-767C-BDD3-9178124D2D15}"/>
          </ac:spMkLst>
        </pc:spChg>
      </pc:sldChg>
      <pc:sldChg chg="modSp">
        <pc:chgData name="Sabrina Wang" userId="S::quee4876@ox.ac.uk::94fd0d66-fe10-45bb-a9c9-f720dfbc7dd9" providerId="AD" clId="Web-{43E62003-32D5-BDCF-00A1-66F91ABE8C4A}" dt="2025-03-13T00:54:32.092" v="561" actId="20577"/>
        <pc:sldMkLst>
          <pc:docMk/>
          <pc:sldMk cId="3805343890" sldId="333"/>
        </pc:sldMkLst>
        <pc:spChg chg="mod">
          <ac:chgData name="Sabrina Wang" userId="S::quee4876@ox.ac.uk::94fd0d66-fe10-45bb-a9c9-f720dfbc7dd9" providerId="AD" clId="Web-{43E62003-32D5-BDCF-00A1-66F91ABE8C4A}" dt="2025-03-13T00:54:32.092" v="561" actId="20577"/>
          <ac:spMkLst>
            <pc:docMk/>
            <pc:sldMk cId="3805343890" sldId="333"/>
            <ac:spMk id="3" creationId="{F20D455A-EA51-61EA-3F89-F29FCE142EC4}"/>
          </ac:spMkLst>
        </pc:spChg>
      </pc:sldChg>
      <pc:sldChg chg="modSp">
        <pc:chgData name="Sabrina Wang" userId="S::quee4876@ox.ac.uk::94fd0d66-fe10-45bb-a9c9-f720dfbc7dd9" providerId="AD" clId="Web-{43E62003-32D5-BDCF-00A1-66F91ABE8C4A}" dt="2025-03-13T00:32:02.158" v="119" actId="20577"/>
        <pc:sldMkLst>
          <pc:docMk/>
          <pc:sldMk cId="3032371358" sldId="336"/>
        </pc:sldMkLst>
        <pc:spChg chg="mod">
          <ac:chgData name="Sabrina Wang" userId="S::quee4876@ox.ac.uk::94fd0d66-fe10-45bb-a9c9-f720dfbc7dd9" providerId="AD" clId="Web-{43E62003-32D5-BDCF-00A1-66F91ABE8C4A}" dt="2025-03-13T00:32:02.158" v="119" actId="20577"/>
          <ac:spMkLst>
            <pc:docMk/>
            <pc:sldMk cId="3032371358" sldId="336"/>
            <ac:spMk id="3" creationId="{1FFD6AF1-41E0-E6F1-5209-06FD23FE9DE9}"/>
          </ac:spMkLst>
        </pc:spChg>
      </pc:sldChg>
      <pc:sldChg chg="modNotes">
        <pc:chgData name="Sabrina Wang" userId="S::quee4876@ox.ac.uk::94fd0d66-fe10-45bb-a9c9-f720dfbc7dd9" providerId="AD" clId="Web-{43E62003-32D5-BDCF-00A1-66F91ABE8C4A}" dt="2025-03-13T10:23:58.471" v="656"/>
        <pc:sldMkLst>
          <pc:docMk/>
          <pc:sldMk cId="134828270" sldId="341"/>
        </pc:sldMkLst>
      </pc:sldChg>
      <pc:sldChg chg="addSp delSp modSp">
        <pc:chgData name="Sabrina Wang" userId="S::quee4876@ox.ac.uk::94fd0d66-fe10-45bb-a9c9-f720dfbc7dd9" providerId="AD" clId="Web-{43E62003-32D5-BDCF-00A1-66F91ABE8C4A}" dt="2025-03-13T10:19:04.476" v="615" actId="1076"/>
        <pc:sldMkLst>
          <pc:docMk/>
          <pc:sldMk cId="1121523536" sldId="342"/>
        </pc:sldMkLst>
        <pc:spChg chg="add mod">
          <ac:chgData name="Sabrina Wang" userId="S::quee4876@ox.ac.uk::94fd0d66-fe10-45bb-a9c9-f720dfbc7dd9" providerId="AD" clId="Web-{43E62003-32D5-BDCF-00A1-66F91ABE8C4A}" dt="2025-03-13T10:12:15.554" v="596"/>
          <ac:spMkLst>
            <pc:docMk/>
            <pc:sldMk cId="1121523536" sldId="342"/>
            <ac:spMk id="15" creationId="{4140AD8A-75DC-D1B7-97A9-13F02D4DD344}"/>
          </ac:spMkLst>
        </pc:spChg>
        <pc:spChg chg="add mod">
          <ac:chgData name="Sabrina Wang" userId="S::quee4876@ox.ac.uk::94fd0d66-fe10-45bb-a9c9-f720dfbc7dd9" providerId="AD" clId="Web-{43E62003-32D5-BDCF-00A1-66F91ABE8C4A}" dt="2025-03-13T10:19:04.476" v="615" actId="1076"/>
          <ac:spMkLst>
            <pc:docMk/>
            <pc:sldMk cId="1121523536" sldId="342"/>
            <ac:spMk id="22" creationId="{F6901077-C612-8A90-17E6-9382C07542DD}"/>
          </ac:spMkLst>
        </pc:spChg>
        <pc:picChg chg="add del">
          <ac:chgData name="Sabrina Wang" userId="S::quee4876@ox.ac.uk::94fd0d66-fe10-45bb-a9c9-f720dfbc7dd9" providerId="AD" clId="Web-{43E62003-32D5-BDCF-00A1-66F91ABE8C4A}" dt="2025-03-13T10:14:52.091" v="605"/>
          <ac:picMkLst>
            <pc:docMk/>
            <pc:sldMk cId="1121523536" sldId="342"/>
            <ac:picMk id="18" creationId="{91C18019-E8BF-FD95-9D98-3DC78F4DC8BB}"/>
          </ac:picMkLst>
        </pc:picChg>
        <pc:picChg chg="add del">
          <ac:chgData name="Sabrina Wang" userId="S::quee4876@ox.ac.uk::94fd0d66-fe10-45bb-a9c9-f720dfbc7dd9" providerId="AD" clId="Web-{43E62003-32D5-BDCF-00A1-66F91ABE8C4A}" dt="2025-03-13T10:15:20.014" v="607"/>
          <ac:picMkLst>
            <pc:docMk/>
            <pc:sldMk cId="1121523536" sldId="342"/>
            <ac:picMk id="20" creationId="{36C69644-1EAE-9C87-99E4-F1994A373AAD}"/>
          </ac:picMkLst>
        </pc:picChg>
        <pc:picChg chg="add del">
          <ac:chgData name="Sabrina Wang" userId="S::quee4876@ox.ac.uk::94fd0d66-fe10-45bb-a9c9-f720dfbc7dd9" providerId="AD" clId="Web-{43E62003-32D5-BDCF-00A1-66F91ABE8C4A}" dt="2025-03-13T10:15:38.624" v="609"/>
          <ac:picMkLst>
            <pc:docMk/>
            <pc:sldMk cId="1121523536" sldId="342"/>
            <ac:picMk id="21" creationId="{8D4DB06B-3709-3277-9DD6-2DCCA7A36362}"/>
          </ac:picMkLst>
        </pc:picChg>
        <pc:cxnChg chg="mod">
          <ac:chgData name="Sabrina Wang" userId="S::quee4876@ox.ac.uk::94fd0d66-fe10-45bb-a9c9-f720dfbc7dd9" providerId="AD" clId="Web-{43E62003-32D5-BDCF-00A1-66F91ABE8C4A}" dt="2025-03-13T10:18:26.880" v="613" actId="1076"/>
          <ac:cxnSpMkLst>
            <pc:docMk/>
            <pc:sldMk cId="1121523536" sldId="342"/>
            <ac:cxnSpMk id="13" creationId="{1BBD90E5-C8ED-8C9F-BC40-A8B136DAB3D0}"/>
          </ac:cxnSpMkLst>
        </pc:cxnChg>
        <pc:cxnChg chg="add mod">
          <ac:chgData name="Sabrina Wang" userId="S::quee4876@ox.ac.uk::94fd0d66-fe10-45bb-a9c9-f720dfbc7dd9" providerId="AD" clId="Web-{43E62003-32D5-BDCF-00A1-66F91ABE8C4A}" dt="2025-03-13T10:18:59.897" v="614" actId="14100"/>
          <ac:cxnSpMkLst>
            <pc:docMk/>
            <pc:sldMk cId="1121523536" sldId="342"/>
            <ac:cxnSpMk id="16" creationId="{47D65B89-F15F-EE75-7DBD-D16AE176D69B}"/>
          </ac:cxnSpMkLst>
        </pc:cxnChg>
        <pc:cxnChg chg="add del mod">
          <ac:chgData name="Sabrina Wang" userId="S::quee4876@ox.ac.uk::94fd0d66-fe10-45bb-a9c9-f720dfbc7dd9" providerId="AD" clId="Web-{43E62003-32D5-BDCF-00A1-66F91ABE8C4A}" dt="2025-03-13T10:14:31.887" v="603"/>
          <ac:cxnSpMkLst>
            <pc:docMk/>
            <pc:sldMk cId="1121523536" sldId="342"/>
            <ac:cxnSpMk id="17" creationId="{8CE516CC-772C-895F-77EB-D692BBF201C0}"/>
          </ac:cxnSpMkLst>
        </pc:cxnChg>
        <pc:cxnChg chg="mod">
          <ac:chgData name="Sabrina Wang" userId="S::quee4876@ox.ac.uk::94fd0d66-fe10-45bb-a9c9-f720dfbc7dd9" providerId="AD" clId="Web-{43E62003-32D5-BDCF-00A1-66F91ABE8C4A}" dt="2025-03-13T10:12:33.883" v="597" actId="14100"/>
          <ac:cxnSpMkLst>
            <pc:docMk/>
            <pc:sldMk cId="1121523536" sldId="342"/>
            <ac:cxnSpMk id="19" creationId="{E3B37B2A-9D45-F898-87E7-70E206747DF1}"/>
          </ac:cxnSpMkLst>
        </pc:cxnChg>
      </pc:sldChg>
      <pc:sldChg chg="modSp new">
        <pc:chgData name="Sabrina Wang" userId="S::quee4876@ox.ac.uk::94fd0d66-fe10-45bb-a9c9-f720dfbc7dd9" providerId="AD" clId="Web-{43E62003-32D5-BDCF-00A1-66F91ABE8C4A}" dt="2025-03-13T00:19:42.348" v="26" actId="20577"/>
        <pc:sldMkLst>
          <pc:docMk/>
          <pc:sldMk cId="1284258310" sldId="343"/>
        </pc:sldMkLst>
        <pc:spChg chg="mod">
          <ac:chgData name="Sabrina Wang" userId="S::quee4876@ox.ac.uk::94fd0d66-fe10-45bb-a9c9-f720dfbc7dd9" providerId="AD" clId="Web-{43E62003-32D5-BDCF-00A1-66F91ABE8C4A}" dt="2025-03-13T00:19:42.348" v="26" actId="20577"/>
          <ac:spMkLst>
            <pc:docMk/>
            <pc:sldMk cId="1284258310" sldId="343"/>
            <ac:spMk id="2" creationId="{9284D693-409F-926D-25FE-945F71C57807}"/>
          </ac:spMkLst>
        </pc:spChg>
      </pc:sldChg>
      <pc:sldChg chg="addSp delSp modSp">
        <pc:chgData name="Sabrina Wang" userId="S::quee4876@ox.ac.uk::94fd0d66-fe10-45bb-a9c9-f720dfbc7dd9" providerId="AD" clId="Web-{43E62003-32D5-BDCF-00A1-66F91ABE8C4A}" dt="2025-03-13T10:30:36.964" v="672" actId="20577"/>
        <pc:sldMkLst>
          <pc:docMk/>
          <pc:sldMk cId="3114416719" sldId="344"/>
        </pc:sldMkLst>
        <pc:spChg chg="mod">
          <ac:chgData name="Sabrina Wang" userId="S::quee4876@ox.ac.uk::94fd0d66-fe10-45bb-a9c9-f720dfbc7dd9" providerId="AD" clId="Web-{43E62003-32D5-BDCF-00A1-66F91ABE8C4A}" dt="2025-03-13T00:36:39.266" v="227" actId="20577"/>
          <ac:spMkLst>
            <pc:docMk/>
            <pc:sldMk cId="3114416719" sldId="344"/>
            <ac:spMk id="2" creationId="{3E6ED497-00F1-C139-F7BA-EF2A9F87F234}"/>
          </ac:spMkLst>
        </pc:spChg>
        <pc:spChg chg="add del mod">
          <ac:chgData name="Sabrina Wang" userId="S::quee4876@ox.ac.uk::94fd0d66-fe10-45bb-a9c9-f720dfbc7dd9" providerId="AD" clId="Web-{43E62003-32D5-BDCF-00A1-66F91ABE8C4A}" dt="2025-03-13T00:35:46.655" v="153"/>
          <ac:spMkLst>
            <pc:docMk/>
            <pc:sldMk cId="3114416719" sldId="344"/>
            <ac:spMk id="6" creationId="{38A561CA-3CC6-B60B-08E9-4A625CF4A11C}"/>
          </ac:spMkLst>
        </pc:spChg>
        <pc:spChg chg="add mod">
          <ac:chgData name="Sabrina Wang" userId="S::quee4876@ox.ac.uk::94fd0d66-fe10-45bb-a9c9-f720dfbc7dd9" providerId="AD" clId="Web-{43E62003-32D5-BDCF-00A1-66F91ABE8C4A}" dt="2025-03-13T10:30:36.964" v="672" actId="20577"/>
          <ac:spMkLst>
            <pc:docMk/>
            <pc:sldMk cId="3114416719" sldId="344"/>
            <ac:spMk id="7" creationId="{5B8C14CE-92E2-1F27-2162-D602E83728B3}"/>
          </ac:spMkLst>
        </pc:spChg>
        <pc:graphicFrameChg chg="add mod modGraphic">
          <ac:chgData name="Sabrina Wang" userId="S::quee4876@ox.ac.uk::94fd0d66-fe10-45bb-a9c9-f720dfbc7dd9" providerId="AD" clId="Web-{43E62003-32D5-BDCF-00A1-66F91ABE8C4A}" dt="2025-03-13T10:28:33.096" v="667"/>
          <ac:graphicFrameMkLst>
            <pc:docMk/>
            <pc:sldMk cId="3114416719" sldId="344"/>
            <ac:graphicFrameMk id="8" creationId="{649CC489-FE72-C991-8EAD-C0ABF7C6FBD5}"/>
          </ac:graphicFrameMkLst>
        </pc:graphicFrameChg>
      </pc:sldChg>
    </pc:docChg>
  </pc:docChgLst>
  <pc:docChgLst>
    <pc:chgData name="James Thistlewood" userId="S::wadh6123@ox.ac.uk::ddc81221-9493-4843-b043-bde61fd3be2d" providerId="AD" clId="Web-{D021C45B-7B27-54F4-A4C6-AA76B6ECD9E1}"/>
    <pc:docChg chg="addSld delSld modSld">
      <pc:chgData name="James Thistlewood" userId="S::wadh6123@ox.ac.uk::ddc81221-9493-4843-b043-bde61fd3be2d" providerId="AD" clId="Web-{D021C45B-7B27-54F4-A4C6-AA76B6ECD9E1}" dt="2025-03-11T15:51:51.319" v="1492" actId="20577"/>
      <pc:docMkLst>
        <pc:docMk/>
      </pc:docMkLst>
      <pc:sldChg chg="addSp delSp modSp">
        <pc:chgData name="James Thistlewood" userId="S::wadh6123@ox.ac.uk::ddc81221-9493-4843-b043-bde61fd3be2d" providerId="AD" clId="Web-{D021C45B-7B27-54F4-A4C6-AA76B6ECD9E1}" dt="2025-03-11T15:51:51.319" v="1492" actId="20577"/>
        <pc:sldMkLst>
          <pc:docMk/>
          <pc:sldMk cId="2707587650" sldId="279"/>
        </pc:sldMkLst>
        <pc:spChg chg="mod">
          <ac:chgData name="James Thistlewood" userId="S::wadh6123@ox.ac.uk::ddc81221-9493-4843-b043-bde61fd3be2d" providerId="AD" clId="Web-{D021C45B-7B27-54F4-A4C6-AA76B6ECD9E1}" dt="2025-03-11T15:51:51.319" v="1492" actId="20577"/>
          <ac:spMkLst>
            <pc:docMk/>
            <pc:sldMk cId="2707587650" sldId="279"/>
            <ac:spMk id="3" creationId="{F64DFE1A-E566-1763-83C2-D961EFC749BC}"/>
          </ac:spMkLst>
        </pc:spChg>
        <pc:picChg chg="add del mod">
          <ac:chgData name="James Thistlewood" userId="S::wadh6123@ox.ac.uk::ddc81221-9493-4843-b043-bde61fd3be2d" providerId="AD" clId="Web-{D021C45B-7B27-54F4-A4C6-AA76B6ECD9E1}" dt="2025-03-11T11:40:18.809" v="55"/>
          <ac:picMkLst>
            <pc:docMk/>
            <pc:sldMk cId="2707587650" sldId="279"/>
            <ac:picMk id="4" creationId="{3D1264FE-FFC9-F8CB-F642-C6F8F00F4096}"/>
          </ac:picMkLst>
        </pc:picChg>
      </pc:sldChg>
      <pc:sldChg chg="addSp delSp modSp">
        <pc:chgData name="James Thistlewood" userId="S::wadh6123@ox.ac.uk::ddc81221-9493-4843-b043-bde61fd3be2d" providerId="AD" clId="Web-{D021C45B-7B27-54F4-A4C6-AA76B6ECD9E1}" dt="2025-03-11T14:45:37.215" v="451" actId="20577"/>
        <pc:sldMkLst>
          <pc:docMk/>
          <pc:sldMk cId="2267537026" sldId="296"/>
        </pc:sldMkLst>
        <pc:spChg chg="mod">
          <ac:chgData name="James Thistlewood" userId="S::wadh6123@ox.ac.uk::ddc81221-9493-4843-b043-bde61fd3be2d" providerId="AD" clId="Web-{D021C45B-7B27-54F4-A4C6-AA76B6ECD9E1}" dt="2025-03-11T11:36:12.948" v="2" actId="20577"/>
          <ac:spMkLst>
            <pc:docMk/>
            <pc:sldMk cId="2267537026" sldId="296"/>
            <ac:spMk id="2" creationId="{ECEE43B5-00A1-D6A3-5589-159B22332208}"/>
          </ac:spMkLst>
        </pc:spChg>
        <pc:spChg chg="mod">
          <ac:chgData name="James Thistlewood" userId="S::wadh6123@ox.ac.uk::ddc81221-9493-4843-b043-bde61fd3be2d" providerId="AD" clId="Web-{D021C45B-7B27-54F4-A4C6-AA76B6ECD9E1}" dt="2025-03-11T14:45:37.215" v="451" actId="20577"/>
          <ac:spMkLst>
            <pc:docMk/>
            <pc:sldMk cId="2267537026" sldId="296"/>
            <ac:spMk id="3" creationId="{C6758BA9-7CF5-21D4-E92E-0309FEDEFF09}"/>
          </ac:spMkLst>
        </pc:spChg>
        <pc:spChg chg="add mod">
          <ac:chgData name="James Thistlewood" userId="S::wadh6123@ox.ac.uk::ddc81221-9493-4843-b043-bde61fd3be2d" providerId="AD" clId="Web-{D021C45B-7B27-54F4-A4C6-AA76B6ECD9E1}" dt="2025-03-11T11:39:35.994" v="47" actId="1076"/>
          <ac:spMkLst>
            <pc:docMk/>
            <pc:sldMk cId="2267537026" sldId="296"/>
            <ac:spMk id="7" creationId="{699400FF-E3B0-D011-FF12-0CCAD04025FB}"/>
          </ac:spMkLst>
        </pc:spChg>
        <pc:spChg chg="add mod">
          <ac:chgData name="James Thistlewood" userId="S::wadh6123@ox.ac.uk::ddc81221-9493-4843-b043-bde61fd3be2d" providerId="AD" clId="Web-{D021C45B-7B27-54F4-A4C6-AA76B6ECD9E1}" dt="2025-03-11T12:21:04.082" v="380" actId="1076"/>
          <ac:spMkLst>
            <pc:docMk/>
            <pc:sldMk cId="2267537026" sldId="296"/>
            <ac:spMk id="8" creationId="{516AB06C-EEB3-F46A-945A-2A811AF63058}"/>
          </ac:spMkLst>
        </pc:spChg>
        <pc:spChg chg="add del">
          <ac:chgData name="James Thistlewood" userId="S::wadh6123@ox.ac.uk::ddc81221-9493-4843-b043-bde61fd3be2d" providerId="AD" clId="Web-{D021C45B-7B27-54F4-A4C6-AA76B6ECD9E1}" dt="2025-03-11T11:47:34.357" v="202"/>
          <ac:spMkLst>
            <pc:docMk/>
            <pc:sldMk cId="2267537026" sldId="296"/>
            <ac:spMk id="8" creationId="{F41697D5-8002-31D5-F4CA-EBC493026E7C}"/>
          </ac:spMkLst>
        </pc:spChg>
        <pc:picChg chg="add mod">
          <ac:chgData name="James Thistlewood" userId="S::wadh6123@ox.ac.uk::ddc81221-9493-4843-b043-bde61fd3be2d" providerId="AD" clId="Web-{D021C45B-7B27-54F4-A4C6-AA76B6ECD9E1}" dt="2025-03-11T11:37:32.375" v="15" actId="1076"/>
          <ac:picMkLst>
            <pc:docMk/>
            <pc:sldMk cId="2267537026" sldId="296"/>
            <ac:picMk id="4" creationId="{8EF527D2-BD4A-E809-4CA8-FE72DF16A894}"/>
          </ac:picMkLst>
        </pc:picChg>
        <pc:cxnChg chg="add mod">
          <ac:chgData name="James Thistlewood" userId="S::wadh6123@ox.ac.uk::ddc81221-9493-4843-b043-bde61fd3be2d" providerId="AD" clId="Web-{D021C45B-7B27-54F4-A4C6-AA76B6ECD9E1}" dt="2025-03-11T11:39:11.508" v="37"/>
          <ac:cxnSpMkLst>
            <pc:docMk/>
            <pc:sldMk cId="2267537026" sldId="296"/>
            <ac:cxnSpMk id="6" creationId="{62A1F73C-B13A-5841-9CC0-48E217F40D60}"/>
          </ac:cxnSpMkLst>
        </pc:cxnChg>
      </pc:sldChg>
      <pc:sldChg chg="addSp delSp modSp del">
        <pc:chgData name="James Thistlewood" userId="S::wadh6123@ox.ac.uk::ddc81221-9493-4843-b043-bde61fd3be2d" providerId="AD" clId="Web-{D021C45B-7B27-54F4-A4C6-AA76B6ECD9E1}" dt="2025-03-11T11:47:58.405" v="206"/>
        <pc:sldMkLst>
          <pc:docMk/>
          <pc:sldMk cId="418255593" sldId="297"/>
        </pc:sldMkLst>
        <pc:spChg chg="mod">
          <ac:chgData name="James Thistlewood" userId="S::wadh6123@ox.ac.uk::ddc81221-9493-4843-b043-bde61fd3be2d" providerId="AD" clId="Web-{D021C45B-7B27-54F4-A4C6-AA76B6ECD9E1}" dt="2025-03-11T11:47:55.952" v="205" actId="20577"/>
          <ac:spMkLst>
            <pc:docMk/>
            <pc:sldMk cId="418255593" sldId="297"/>
            <ac:spMk id="2" creationId="{5BEFDFD5-EBA4-21CD-016C-0E8E0C1AF901}"/>
          </ac:spMkLst>
        </pc:spChg>
        <pc:spChg chg="add del mod">
          <ac:chgData name="James Thistlewood" userId="S::wadh6123@ox.ac.uk::ddc81221-9493-4843-b043-bde61fd3be2d" providerId="AD" clId="Web-{D021C45B-7B27-54F4-A4C6-AA76B6ECD9E1}" dt="2025-03-11T11:40:20.528" v="56"/>
          <ac:spMkLst>
            <pc:docMk/>
            <pc:sldMk cId="418255593" sldId="297"/>
            <ac:spMk id="4" creationId="{C86C32B5-9F33-32D0-4CAF-395001354AB0}"/>
          </ac:spMkLst>
        </pc:spChg>
        <pc:picChg chg="add mod ord">
          <ac:chgData name="James Thistlewood" userId="S::wadh6123@ox.ac.uk::ddc81221-9493-4843-b043-bde61fd3be2d" providerId="AD" clId="Web-{D021C45B-7B27-54F4-A4C6-AA76B6ECD9E1}" dt="2025-03-11T11:40:21.809" v="57" actId="1076"/>
          <ac:picMkLst>
            <pc:docMk/>
            <pc:sldMk cId="418255593" sldId="297"/>
            <ac:picMk id="6" creationId="{ABA55123-D18E-410C-4C22-A93EB4C1F098}"/>
          </ac:picMkLst>
        </pc:picChg>
        <pc:picChg chg="del">
          <ac:chgData name="James Thistlewood" userId="S::wadh6123@ox.ac.uk::ddc81221-9493-4843-b043-bde61fd3be2d" providerId="AD" clId="Web-{D021C45B-7B27-54F4-A4C6-AA76B6ECD9E1}" dt="2025-03-11T11:39:59.277" v="48"/>
          <ac:picMkLst>
            <pc:docMk/>
            <pc:sldMk cId="418255593" sldId="297"/>
            <ac:picMk id="9" creationId="{2B3A195D-E184-6FA2-03B6-1B7F9C85FC3E}"/>
          </ac:picMkLst>
        </pc:picChg>
      </pc:sldChg>
      <pc:sldChg chg="new del">
        <pc:chgData name="James Thistlewood" userId="S::wadh6123@ox.ac.uk::ddc81221-9493-4843-b043-bde61fd3be2d" providerId="AD" clId="Web-{D021C45B-7B27-54F4-A4C6-AA76B6ECD9E1}" dt="2025-03-11T11:41:18.642" v="60"/>
        <pc:sldMkLst>
          <pc:docMk/>
          <pc:sldMk cId="2539284813" sldId="315"/>
        </pc:sldMkLst>
      </pc:sldChg>
      <pc:sldChg chg="del">
        <pc:chgData name="James Thistlewood" userId="S::wadh6123@ox.ac.uk::ddc81221-9493-4843-b043-bde61fd3be2d" providerId="AD" clId="Web-{D021C45B-7B27-54F4-A4C6-AA76B6ECD9E1}" dt="2025-03-11T11:40:26.935" v="58"/>
        <pc:sldMkLst>
          <pc:docMk/>
          <pc:sldMk cId="3239623584" sldId="315"/>
        </pc:sldMkLst>
      </pc:sldChg>
      <pc:sldChg chg="addSp delSp modSp add replId">
        <pc:chgData name="James Thistlewood" userId="S::wadh6123@ox.ac.uk::ddc81221-9493-4843-b043-bde61fd3be2d" providerId="AD" clId="Web-{D021C45B-7B27-54F4-A4C6-AA76B6ECD9E1}" dt="2025-03-11T15:09:49.868" v="1483" actId="14100"/>
        <pc:sldMkLst>
          <pc:docMk/>
          <pc:sldMk cId="3666997891" sldId="315"/>
        </pc:sldMkLst>
        <pc:spChg chg="add del mod">
          <ac:chgData name="James Thistlewood" userId="S::wadh6123@ox.ac.uk::ddc81221-9493-4843-b043-bde61fd3be2d" providerId="AD" clId="Web-{D021C45B-7B27-54F4-A4C6-AA76B6ECD9E1}" dt="2025-03-11T11:41:40.550" v="77"/>
          <ac:spMkLst>
            <pc:docMk/>
            <pc:sldMk cId="3666997891" sldId="315"/>
            <ac:spMk id="2" creationId="{936D7D52-D41C-9494-5BF7-683989CFB69A}"/>
          </ac:spMkLst>
        </pc:spChg>
        <pc:spChg chg="mod">
          <ac:chgData name="James Thistlewood" userId="S::wadh6123@ox.ac.uk::ddc81221-9493-4843-b043-bde61fd3be2d" providerId="AD" clId="Web-{D021C45B-7B27-54F4-A4C6-AA76B6ECD9E1}" dt="2025-03-11T15:09:49.868" v="1483" actId="14100"/>
          <ac:spMkLst>
            <pc:docMk/>
            <pc:sldMk cId="3666997891" sldId="315"/>
            <ac:spMk id="3" creationId="{51CE3677-71A8-93FD-5EBE-17DFD75B6A34}"/>
          </ac:spMkLst>
        </pc:spChg>
        <pc:spChg chg="add del">
          <ac:chgData name="James Thistlewood" userId="S::wadh6123@ox.ac.uk::ddc81221-9493-4843-b043-bde61fd3be2d" providerId="AD" clId="Web-{D021C45B-7B27-54F4-A4C6-AA76B6ECD9E1}" dt="2025-03-11T11:41:40.550" v="76"/>
          <ac:spMkLst>
            <pc:docMk/>
            <pc:sldMk cId="3666997891" sldId="315"/>
            <ac:spMk id="5" creationId="{756EEA85-508E-9EAC-A1F8-E8546AD01C71}"/>
          </ac:spMkLst>
        </pc:spChg>
        <pc:spChg chg="add del">
          <ac:chgData name="James Thistlewood" userId="S::wadh6123@ox.ac.uk::ddc81221-9493-4843-b043-bde61fd3be2d" providerId="AD" clId="Web-{D021C45B-7B27-54F4-A4C6-AA76B6ECD9E1}" dt="2025-03-11T11:41:42.659" v="80"/>
          <ac:spMkLst>
            <pc:docMk/>
            <pc:sldMk cId="3666997891" sldId="315"/>
            <ac:spMk id="7" creationId="{E874B699-269E-A0B4-88F0-516FD3BCE161}"/>
          </ac:spMkLst>
        </pc:spChg>
        <pc:spChg chg="add del mod">
          <ac:chgData name="James Thistlewood" userId="S::wadh6123@ox.ac.uk::ddc81221-9493-4843-b043-bde61fd3be2d" providerId="AD" clId="Web-{D021C45B-7B27-54F4-A4C6-AA76B6ECD9E1}" dt="2025-03-11T11:41:40.550" v="77"/>
          <ac:spMkLst>
            <pc:docMk/>
            <pc:sldMk cId="3666997891" sldId="315"/>
            <ac:spMk id="9" creationId="{24D824CB-4554-0202-A2AB-00F4D025117E}"/>
          </ac:spMkLst>
        </pc:spChg>
        <pc:spChg chg="add mod">
          <ac:chgData name="James Thistlewood" userId="S::wadh6123@ox.ac.uk::ddc81221-9493-4843-b043-bde61fd3be2d" providerId="AD" clId="Web-{D021C45B-7B27-54F4-A4C6-AA76B6ECD9E1}" dt="2025-03-11T11:43:46.028" v="152" actId="1076"/>
          <ac:spMkLst>
            <pc:docMk/>
            <pc:sldMk cId="3666997891" sldId="315"/>
            <ac:spMk id="11" creationId="{26DAE77A-FEBA-EDB3-756B-66AA16D3852F}"/>
          </ac:spMkLst>
        </pc:spChg>
        <pc:picChg chg="del">
          <ac:chgData name="James Thistlewood" userId="S::wadh6123@ox.ac.uk::ddc81221-9493-4843-b043-bde61fd3be2d" providerId="AD" clId="Web-{D021C45B-7B27-54F4-A4C6-AA76B6ECD9E1}" dt="2025-03-11T11:41:38.284" v="71"/>
          <ac:picMkLst>
            <pc:docMk/>
            <pc:sldMk cId="3666997891" sldId="315"/>
            <ac:picMk id="4" creationId="{0985A489-B327-C7A5-4EC6-25827E03DC46}"/>
          </ac:picMkLst>
        </pc:picChg>
        <pc:picChg chg="add mod">
          <ac:chgData name="James Thistlewood" userId="S::wadh6123@ox.ac.uk::ddc81221-9493-4843-b043-bde61fd3be2d" providerId="AD" clId="Web-{D021C45B-7B27-54F4-A4C6-AA76B6ECD9E1}" dt="2025-03-11T11:43:03.853" v="92" actId="1076"/>
          <ac:picMkLst>
            <pc:docMk/>
            <pc:sldMk cId="3666997891" sldId="315"/>
            <ac:picMk id="10" creationId="{086F2FAE-D240-035F-63DD-52A418A3B7D1}"/>
          </ac:picMkLst>
        </pc:picChg>
        <pc:cxnChg chg="add del">
          <ac:chgData name="James Thistlewood" userId="S::wadh6123@ox.ac.uk::ddc81221-9493-4843-b043-bde61fd3be2d" providerId="AD" clId="Web-{D021C45B-7B27-54F4-A4C6-AA76B6ECD9E1}" dt="2025-03-11T11:41:42.659" v="81"/>
          <ac:cxnSpMkLst>
            <pc:docMk/>
            <pc:sldMk cId="3666997891" sldId="315"/>
            <ac:cxnSpMk id="6" creationId="{D837C8D3-CA6F-0881-386E-111242AF7516}"/>
          </ac:cxnSpMkLst>
        </pc:cxnChg>
      </pc:sldChg>
      <pc:sldChg chg="addSp delSp modSp add replId">
        <pc:chgData name="James Thistlewood" userId="S::wadh6123@ox.ac.uk::ddc81221-9493-4843-b043-bde61fd3be2d" providerId="AD" clId="Web-{D021C45B-7B27-54F4-A4C6-AA76B6ECD9E1}" dt="2025-03-11T14:46:57.578" v="462" actId="20577"/>
        <pc:sldMkLst>
          <pc:docMk/>
          <pc:sldMk cId="1522206796" sldId="316"/>
        </pc:sldMkLst>
        <pc:spChg chg="mod">
          <ac:chgData name="James Thistlewood" userId="S::wadh6123@ox.ac.uk::ddc81221-9493-4843-b043-bde61fd3be2d" providerId="AD" clId="Web-{D021C45B-7B27-54F4-A4C6-AA76B6ECD9E1}" dt="2025-03-11T14:46:57.578" v="462" actId="20577"/>
          <ac:spMkLst>
            <pc:docMk/>
            <pc:sldMk cId="1522206796" sldId="316"/>
            <ac:spMk id="2" creationId="{1870B91A-6D09-F144-2AF1-CD3EFBD22781}"/>
          </ac:spMkLst>
        </pc:spChg>
        <pc:spChg chg="mod">
          <ac:chgData name="James Thistlewood" userId="S::wadh6123@ox.ac.uk::ddc81221-9493-4843-b043-bde61fd3be2d" providerId="AD" clId="Web-{D021C45B-7B27-54F4-A4C6-AA76B6ECD9E1}" dt="2025-03-11T12:23:57.079" v="434" actId="14100"/>
          <ac:spMkLst>
            <pc:docMk/>
            <pc:sldMk cId="1522206796" sldId="316"/>
            <ac:spMk id="3" creationId="{2BD8C470-916B-7AF9-A642-93D946F2EDA3}"/>
          </ac:spMkLst>
        </pc:spChg>
        <pc:spChg chg="del">
          <ac:chgData name="James Thistlewood" userId="S::wadh6123@ox.ac.uk::ddc81221-9493-4843-b043-bde61fd3be2d" providerId="AD" clId="Web-{D021C45B-7B27-54F4-A4C6-AA76B6ECD9E1}" dt="2025-03-11T11:45:30.583" v="188"/>
          <ac:spMkLst>
            <pc:docMk/>
            <pc:sldMk cId="1522206796" sldId="316"/>
            <ac:spMk id="11" creationId="{6D4ED28F-2979-A439-49EF-9B54250A3D5E}"/>
          </ac:spMkLst>
        </pc:spChg>
        <pc:picChg chg="add mod">
          <ac:chgData name="James Thistlewood" userId="S::wadh6123@ox.ac.uk::ddc81221-9493-4843-b043-bde61fd3be2d" providerId="AD" clId="Web-{D021C45B-7B27-54F4-A4C6-AA76B6ECD9E1}" dt="2025-03-11T11:45:41.630" v="190" actId="1076"/>
          <ac:picMkLst>
            <pc:docMk/>
            <pc:sldMk cId="1522206796" sldId="316"/>
            <ac:picMk id="4" creationId="{564F290B-19A6-9D3F-1A11-CDBD97717538}"/>
          </ac:picMkLst>
        </pc:picChg>
        <pc:picChg chg="add del mod">
          <ac:chgData name="James Thistlewood" userId="S::wadh6123@ox.ac.uk::ddc81221-9493-4843-b043-bde61fd3be2d" providerId="AD" clId="Web-{D021C45B-7B27-54F4-A4C6-AA76B6ECD9E1}" dt="2025-03-11T12:24:37.894" v="435"/>
          <ac:picMkLst>
            <pc:docMk/>
            <pc:sldMk cId="1522206796" sldId="316"/>
            <ac:picMk id="6" creationId="{E6193A0D-0BDA-94EB-7FE3-D55AAB7D5E66}"/>
          </ac:picMkLst>
        </pc:picChg>
        <pc:picChg chg="add del mod">
          <ac:chgData name="James Thistlewood" userId="S::wadh6123@ox.ac.uk::ddc81221-9493-4843-b043-bde61fd3be2d" providerId="AD" clId="Web-{D021C45B-7B27-54F4-A4C6-AA76B6ECD9E1}" dt="2025-03-11T12:24:43.066" v="438"/>
          <ac:picMkLst>
            <pc:docMk/>
            <pc:sldMk cId="1522206796" sldId="316"/>
            <ac:picMk id="7" creationId="{4BC0B407-9597-08BC-DF47-6F0FF5FBC2B2}"/>
          </ac:picMkLst>
        </pc:picChg>
        <pc:picChg chg="add mod">
          <ac:chgData name="James Thistlewood" userId="S::wadh6123@ox.ac.uk::ddc81221-9493-4843-b043-bde61fd3be2d" providerId="AD" clId="Web-{D021C45B-7B27-54F4-A4C6-AA76B6ECD9E1}" dt="2025-03-11T12:24:46.973" v="439" actId="1076"/>
          <ac:picMkLst>
            <pc:docMk/>
            <pc:sldMk cId="1522206796" sldId="316"/>
            <ac:picMk id="8" creationId="{CB95894E-8406-3593-08AB-012C6E9DEF16}"/>
          </ac:picMkLst>
        </pc:picChg>
        <pc:picChg chg="del">
          <ac:chgData name="James Thistlewood" userId="S::wadh6123@ox.ac.uk::ddc81221-9493-4843-b043-bde61fd3be2d" providerId="AD" clId="Web-{D021C45B-7B27-54F4-A4C6-AA76B6ECD9E1}" dt="2025-03-11T11:45:28.566" v="187"/>
          <ac:picMkLst>
            <pc:docMk/>
            <pc:sldMk cId="1522206796" sldId="316"/>
            <ac:picMk id="10" creationId="{C593975D-CAAC-BC86-3367-E130F237AA5F}"/>
          </ac:picMkLst>
        </pc:picChg>
      </pc:sldChg>
      <pc:sldChg chg="modSp">
        <pc:chgData name="James Thistlewood" userId="S::wadh6123@ox.ac.uk::ddc81221-9493-4843-b043-bde61fd3be2d" providerId="AD" clId="Web-{D021C45B-7B27-54F4-A4C6-AA76B6ECD9E1}" dt="2025-03-11T15:00:46.690" v="1294" actId="20577"/>
        <pc:sldMkLst>
          <pc:docMk/>
          <pc:sldMk cId="915990005" sldId="318"/>
        </pc:sldMkLst>
        <pc:spChg chg="mod">
          <ac:chgData name="James Thistlewood" userId="S::wadh6123@ox.ac.uk::ddc81221-9493-4843-b043-bde61fd3be2d" providerId="AD" clId="Web-{D021C45B-7B27-54F4-A4C6-AA76B6ECD9E1}" dt="2025-03-11T14:47:04.687" v="463" actId="20577"/>
          <ac:spMkLst>
            <pc:docMk/>
            <pc:sldMk cId="915990005" sldId="318"/>
            <ac:spMk id="2" creationId="{015E7D3F-5E6F-3B88-8782-A343F757F93E}"/>
          </ac:spMkLst>
        </pc:spChg>
        <pc:spChg chg="mod">
          <ac:chgData name="James Thistlewood" userId="S::wadh6123@ox.ac.uk::ddc81221-9493-4843-b043-bde61fd3be2d" providerId="AD" clId="Web-{D021C45B-7B27-54F4-A4C6-AA76B6ECD9E1}" dt="2025-03-11T15:00:46.690" v="1294" actId="20577"/>
          <ac:spMkLst>
            <pc:docMk/>
            <pc:sldMk cId="915990005" sldId="318"/>
            <ac:spMk id="3" creationId="{81F467E9-094C-09FE-C18A-AE55782A50F5}"/>
          </ac:spMkLst>
        </pc:spChg>
      </pc:sldChg>
      <pc:sldChg chg="addSp modSp">
        <pc:chgData name="James Thistlewood" userId="S::wadh6123@ox.ac.uk::ddc81221-9493-4843-b043-bde61fd3be2d" providerId="AD" clId="Web-{D021C45B-7B27-54F4-A4C6-AA76B6ECD9E1}" dt="2025-03-11T15:03:48.900" v="1384"/>
        <pc:sldMkLst>
          <pc:docMk/>
          <pc:sldMk cId="4263855710" sldId="319"/>
        </pc:sldMkLst>
        <pc:spChg chg="mod">
          <ac:chgData name="James Thistlewood" userId="S::wadh6123@ox.ac.uk::ddc81221-9493-4843-b043-bde61fd3be2d" providerId="AD" clId="Web-{D021C45B-7B27-54F4-A4C6-AA76B6ECD9E1}" dt="2025-03-11T14:58:15.418" v="1212" actId="20577"/>
          <ac:spMkLst>
            <pc:docMk/>
            <pc:sldMk cId="4263855710" sldId="319"/>
            <ac:spMk id="2" creationId="{687F4FA0-01FF-3128-AB9F-75643149DAD9}"/>
          </ac:spMkLst>
        </pc:spChg>
        <pc:spChg chg="mod">
          <ac:chgData name="James Thistlewood" userId="S::wadh6123@ox.ac.uk::ddc81221-9493-4843-b043-bde61fd3be2d" providerId="AD" clId="Web-{D021C45B-7B27-54F4-A4C6-AA76B6ECD9E1}" dt="2025-03-11T15:02:40.163" v="1362" actId="20577"/>
          <ac:spMkLst>
            <pc:docMk/>
            <pc:sldMk cId="4263855710" sldId="319"/>
            <ac:spMk id="3" creationId="{8EE7F3D8-DB7C-7D2C-62A7-64EA3306F4C1}"/>
          </ac:spMkLst>
        </pc:spChg>
        <pc:graphicFrameChg chg="add mod modGraphic">
          <ac:chgData name="James Thistlewood" userId="S::wadh6123@ox.ac.uk::ddc81221-9493-4843-b043-bde61fd3be2d" providerId="AD" clId="Web-{D021C45B-7B27-54F4-A4C6-AA76B6ECD9E1}" dt="2025-03-11T15:02:36.960" v="1361"/>
          <ac:graphicFrameMkLst>
            <pc:docMk/>
            <pc:sldMk cId="4263855710" sldId="319"/>
            <ac:graphicFrameMk id="4" creationId="{445DA216-6983-EFE9-B0AD-3703DD7F3983}"/>
          </ac:graphicFrameMkLst>
        </pc:graphicFrameChg>
        <pc:graphicFrameChg chg="add mod modGraphic">
          <ac:chgData name="James Thistlewood" userId="S::wadh6123@ox.ac.uk::ddc81221-9493-4843-b043-bde61fd3be2d" providerId="AD" clId="Web-{D021C45B-7B27-54F4-A4C6-AA76B6ECD9E1}" dt="2025-03-11T15:03:48.900" v="1384"/>
          <ac:graphicFrameMkLst>
            <pc:docMk/>
            <pc:sldMk cId="4263855710" sldId="319"/>
            <ac:graphicFrameMk id="6" creationId="{433292F7-5655-8D28-3312-B850F7904981}"/>
          </ac:graphicFrameMkLst>
        </pc:graphicFrameChg>
      </pc:sldChg>
      <pc:sldChg chg="modSp">
        <pc:chgData name="James Thistlewood" userId="S::wadh6123@ox.ac.uk::ddc81221-9493-4843-b043-bde61fd3be2d" providerId="AD" clId="Web-{D021C45B-7B27-54F4-A4C6-AA76B6ECD9E1}" dt="2025-03-11T14:58:23.465" v="1214" actId="20577"/>
        <pc:sldMkLst>
          <pc:docMk/>
          <pc:sldMk cId="2039460477" sldId="320"/>
        </pc:sldMkLst>
        <pc:spChg chg="mod">
          <ac:chgData name="James Thistlewood" userId="S::wadh6123@ox.ac.uk::ddc81221-9493-4843-b043-bde61fd3be2d" providerId="AD" clId="Web-{D021C45B-7B27-54F4-A4C6-AA76B6ECD9E1}" dt="2025-03-11T14:58:23.465" v="1214" actId="20577"/>
          <ac:spMkLst>
            <pc:docMk/>
            <pc:sldMk cId="2039460477" sldId="320"/>
            <ac:spMk id="2" creationId="{269F7F6F-4BB7-9D72-69A6-AD4F743881FD}"/>
          </ac:spMkLst>
        </pc:spChg>
      </pc:sldChg>
      <pc:sldChg chg="modSp">
        <pc:chgData name="James Thistlewood" userId="S::wadh6123@ox.ac.uk::ddc81221-9493-4843-b043-bde61fd3be2d" providerId="AD" clId="Web-{D021C45B-7B27-54F4-A4C6-AA76B6ECD9E1}" dt="2025-03-11T14:59:59.641" v="1289" actId="20577"/>
        <pc:sldMkLst>
          <pc:docMk/>
          <pc:sldMk cId="798983415" sldId="321"/>
        </pc:sldMkLst>
        <pc:spChg chg="mod">
          <ac:chgData name="James Thistlewood" userId="S::wadh6123@ox.ac.uk::ddc81221-9493-4843-b043-bde61fd3be2d" providerId="AD" clId="Web-{D021C45B-7B27-54F4-A4C6-AA76B6ECD9E1}" dt="2025-03-11T14:59:36.515" v="1269" actId="20577"/>
          <ac:spMkLst>
            <pc:docMk/>
            <pc:sldMk cId="798983415" sldId="321"/>
            <ac:spMk id="2" creationId="{E0ED8B1E-EBAB-FC2A-CFB9-73F3EDDCADF2}"/>
          </ac:spMkLst>
        </pc:spChg>
        <pc:spChg chg="mod">
          <ac:chgData name="James Thistlewood" userId="S::wadh6123@ox.ac.uk::ddc81221-9493-4843-b043-bde61fd3be2d" providerId="AD" clId="Web-{D021C45B-7B27-54F4-A4C6-AA76B6ECD9E1}" dt="2025-03-11T14:59:59.641" v="1289" actId="20577"/>
          <ac:spMkLst>
            <pc:docMk/>
            <pc:sldMk cId="798983415" sldId="321"/>
            <ac:spMk id="3" creationId="{68E31C2E-6D97-201D-5CF8-25A868C04924}"/>
          </ac:spMkLst>
        </pc:spChg>
      </pc:sldChg>
      <pc:sldChg chg="modSp">
        <pc:chgData name="James Thistlewood" userId="S::wadh6123@ox.ac.uk::ddc81221-9493-4843-b043-bde61fd3be2d" providerId="AD" clId="Web-{D021C45B-7B27-54F4-A4C6-AA76B6ECD9E1}" dt="2025-03-11T15:07:10.644" v="1408" actId="20577"/>
        <pc:sldMkLst>
          <pc:docMk/>
          <pc:sldMk cId="2727752378" sldId="324"/>
        </pc:sldMkLst>
        <pc:spChg chg="mod">
          <ac:chgData name="James Thistlewood" userId="S::wadh6123@ox.ac.uk::ddc81221-9493-4843-b043-bde61fd3be2d" providerId="AD" clId="Web-{D021C45B-7B27-54F4-A4C6-AA76B6ECD9E1}" dt="2025-03-11T15:07:10.644" v="1408" actId="20577"/>
          <ac:spMkLst>
            <pc:docMk/>
            <pc:sldMk cId="2727752378" sldId="324"/>
            <ac:spMk id="2" creationId="{F225410E-C3C8-6A04-6539-81FC1AC6E786}"/>
          </ac:spMkLst>
        </pc:spChg>
      </pc:sldChg>
      <pc:sldChg chg="modSp">
        <pc:chgData name="James Thistlewood" userId="S::wadh6123@ox.ac.uk::ddc81221-9493-4843-b043-bde61fd3be2d" providerId="AD" clId="Web-{D021C45B-7B27-54F4-A4C6-AA76B6ECD9E1}" dt="2025-03-11T15:06:43.939" v="1387" actId="20577"/>
        <pc:sldMkLst>
          <pc:docMk/>
          <pc:sldMk cId="2885540821" sldId="325"/>
        </pc:sldMkLst>
        <pc:spChg chg="mod">
          <ac:chgData name="James Thistlewood" userId="S::wadh6123@ox.ac.uk::ddc81221-9493-4843-b043-bde61fd3be2d" providerId="AD" clId="Web-{D021C45B-7B27-54F4-A4C6-AA76B6ECD9E1}" dt="2025-03-11T15:06:43.939" v="1387" actId="20577"/>
          <ac:spMkLst>
            <pc:docMk/>
            <pc:sldMk cId="2885540821" sldId="325"/>
            <ac:spMk id="2" creationId="{D509AB3B-DB5B-F57A-F4DF-B84B07CF0978}"/>
          </ac:spMkLst>
        </pc:spChg>
      </pc:sldChg>
      <pc:sldChg chg="modSp">
        <pc:chgData name="James Thistlewood" userId="S::wadh6123@ox.ac.uk::ddc81221-9493-4843-b043-bde61fd3be2d" providerId="AD" clId="Web-{D021C45B-7B27-54F4-A4C6-AA76B6ECD9E1}" dt="2025-03-11T15:06:48.454" v="1388" actId="20577"/>
        <pc:sldMkLst>
          <pc:docMk/>
          <pc:sldMk cId="2373008909" sldId="326"/>
        </pc:sldMkLst>
        <pc:spChg chg="mod">
          <ac:chgData name="James Thistlewood" userId="S::wadh6123@ox.ac.uk::ddc81221-9493-4843-b043-bde61fd3be2d" providerId="AD" clId="Web-{D021C45B-7B27-54F4-A4C6-AA76B6ECD9E1}" dt="2025-03-11T15:06:48.454" v="1388" actId="20577"/>
          <ac:spMkLst>
            <pc:docMk/>
            <pc:sldMk cId="2373008909" sldId="326"/>
            <ac:spMk id="2" creationId="{12EB43A7-4B2E-42A0-3DBB-76DB8283A38B}"/>
          </ac:spMkLst>
        </pc:spChg>
      </pc:sldChg>
      <pc:sldChg chg="addSp delSp modSp add replId">
        <pc:chgData name="James Thistlewood" userId="S::wadh6123@ox.ac.uk::ddc81221-9493-4843-b043-bde61fd3be2d" providerId="AD" clId="Web-{D021C45B-7B27-54F4-A4C6-AA76B6ECD9E1}" dt="2025-03-11T15:08:54.819" v="1448" actId="20577"/>
        <pc:sldMkLst>
          <pc:docMk/>
          <pc:sldMk cId="518584843" sldId="327"/>
        </pc:sldMkLst>
        <pc:spChg chg="mod">
          <ac:chgData name="James Thistlewood" userId="S::wadh6123@ox.ac.uk::ddc81221-9493-4843-b043-bde61fd3be2d" providerId="AD" clId="Web-{D021C45B-7B27-54F4-A4C6-AA76B6ECD9E1}" dt="2025-03-11T15:07:17.237" v="1417" actId="20577"/>
          <ac:spMkLst>
            <pc:docMk/>
            <pc:sldMk cId="518584843" sldId="327"/>
            <ac:spMk id="2" creationId="{C4B14D38-54AD-47A4-28C9-F5F814F2FA49}"/>
          </ac:spMkLst>
        </pc:spChg>
        <pc:spChg chg="mod">
          <ac:chgData name="James Thistlewood" userId="S::wadh6123@ox.ac.uk::ddc81221-9493-4843-b043-bde61fd3be2d" providerId="AD" clId="Web-{D021C45B-7B27-54F4-A4C6-AA76B6ECD9E1}" dt="2025-03-11T15:08:54.819" v="1448" actId="20577"/>
          <ac:spMkLst>
            <pc:docMk/>
            <pc:sldMk cId="518584843" sldId="327"/>
            <ac:spMk id="3" creationId="{A36F6ED9-A8BF-ED06-C12F-BEA41DC22930}"/>
          </ac:spMkLst>
        </pc:spChg>
        <pc:spChg chg="add del mod">
          <ac:chgData name="James Thistlewood" userId="S::wadh6123@ox.ac.uk::ddc81221-9493-4843-b043-bde61fd3be2d" providerId="AD" clId="Web-{D021C45B-7B27-54F4-A4C6-AA76B6ECD9E1}" dt="2025-03-11T15:08:00.254" v="1421"/>
          <ac:spMkLst>
            <pc:docMk/>
            <pc:sldMk cId="518584843" sldId="327"/>
            <ac:spMk id="4" creationId="{BFDEFBF5-D2BA-8B11-99CA-23402F73EDBD}"/>
          </ac:spMkLst>
        </pc:spChg>
      </pc:sldChg>
    </pc:docChg>
  </pc:docChgLst>
  <pc:docChgLst>
    <pc:chgData name="l.forrester24" userId="S::l.forrester24_imperial.ac.uk#ext#@unioxfordnexus.onmicrosoft.com::6b5ff10c-950c-4553-9b96-dbf50ffb48ba" providerId="AD" clId="Web-{23B121D3-76F4-BE2E-F939-8F6F44FC9ED3}"/>
    <pc:docChg chg="modSld">
      <pc:chgData name="l.forrester24" userId="S::l.forrester24_imperial.ac.uk#ext#@unioxfordnexus.onmicrosoft.com::6b5ff10c-950c-4553-9b96-dbf50ffb48ba" providerId="AD" clId="Web-{23B121D3-76F4-BE2E-F939-8F6F44FC9ED3}" dt="2025-03-11T14:20:06.915" v="27" actId="1076"/>
      <pc:docMkLst>
        <pc:docMk/>
      </pc:docMkLst>
      <pc:sldChg chg="addSp delSp modSp">
        <pc:chgData name="l.forrester24" userId="S::l.forrester24_imperial.ac.uk#ext#@unioxfordnexus.onmicrosoft.com::6b5ff10c-950c-4553-9b96-dbf50ffb48ba" providerId="AD" clId="Web-{23B121D3-76F4-BE2E-F939-8F6F44FC9ED3}" dt="2025-03-11T14:20:06.915" v="27" actId="1076"/>
        <pc:sldMkLst>
          <pc:docMk/>
          <pc:sldMk cId="1885948801" sldId="283"/>
        </pc:sldMkLst>
        <pc:graphicFrameChg chg="mod modGraphic">
          <ac:chgData name="l.forrester24" userId="S::l.forrester24_imperial.ac.uk#ext#@unioxfordnexus.onmicrosoft.com::6b5ff10c-950c-4553-9b96-dbf50ffb48ba" providerId="AD" clId="Web-{23B121D3-76F4-BE2E-F939-8F6F44FC9ED3}" dt="2025-03-11T14:20:06.915" v="27" actId="1076"/>
          <ac:graphicFrameMkLst>
            <pc:docMk/>
            <pc:sldMk cId="1885948801" sldId="283"/>
            <ac:graphicFrameMk id="5" creationId="{BF0EC41C-CDA6-435C-EFDA-3400064DF43C}"/>
          </ac:graphicFrameMkLst>
        </pc:graphicFrameChg>
        <pc:picChg chg="del">
          <ac:chgData name="l.forrester24" userId="S::l.forrester24_imperial.ac.uk#ext#@unioxfordnexus.onmicrosoft.com::6b5ff10c-950c-4553-9b96-dbf50ffb48ba" providerId="AD" clId="Web-{23B121D3-76F4-BE2E-F939-8F6F44FC9ED3}" dt="2025-03-11T14:16:32.455" v="0"/>
          <ac:picMkLst>
            <pc:docMk/>
            <pc:sldMk cId="1885948801" sldId="283"/>
            <ac:picMk id="2" creationId="{C3550B2E-6F48-768A-B500-385B215DEA44}"/>
          </ac:picMkLst>
        </pc:picChg>
        <pc:picChg chg="mod">
          <ac:chgData name="l.forrester24" userId="S::l.forrester24_imperial.ac.uk#ext#@unioxfordnexus.onmicrosoft.com::6b5ff10c-950c-4553-9b96-dbf50ffb48ba" providerId="AD" clId="Web-{23B121D3-76F4-BE2E-F939-8F6F44FC9ED3}" dt="2025-03-11T14:19:56.539" v="25" actId="1076"/>
          <ac:picMkLst>
            <pc:docMk/>
            <pc:sldMk cId="1885948801" sldId="283"/>
            <ac:picMk id="4" creationId="{A90BFC2C-DDDD-075E-C788-59BE525D0266}"/>
          </ac:picMkLst>
        </pc:picChg>
        <pc:picChg chg="add mod modCrop">
          <ac:chgData name="l.forrester24" userId="S::l.forrester24_imperial.ac.uk#ext#@unioxfordnexus.onmicrosoft.com::6b5ff10c-950c-4553-9b96-dbf50ffb48ba" providerId="AD" clId="Web-{23B121D3-76F4-BE2E-F939-8F6F44FC9ED3}" dt="2025-03-11T14:20:02.211" v="26" actId="14100"/>
          <ac:picMkLst>
            <pc:docMk/>
            <pc:sldMk cId="1885948801" sldId="283"/>
            <ac:picMk id="6" creationId="{F2807155-3E10-F9F5-E2B8-2A5E37A74DDE}"/>
          </ac:picMkLst>
        </pc:picChg>
      </pc:sldChg>
    </pc:docChg>
  </pc:docChgLst>
  <pc:docChgLst>
    <pc:chgData name="Sabrina Wang" userId="S::quee4876@ox.ac.uk::94fd0d66-fe10-45bb-a9c9-f720dfbc7dd9" providerId="AD" clId="Web-{9A0DA0AD-3EE1-B53D-2BAC-60CDB4A4E293}"/>
    <pc:docChg chg="addSld modSld">
      <pc:chgData name="Sabrina Wang" userId="S::quee4876@ox.ac.uk::94fd0d66-fe10-45bb-a9c9-f720dfbc7dd9" providerId="AD" clId="Web-{9A0DA0AD-3EE1-B53D-2BAC-60CDB4A4E293}" dt="2025-03-06T16:02:56.707" v="237" actId="20577"/>
      <pc:docMkLst>
        <pc:docMk/>
      </pc:docMkLst>
      <pc:sldChg chg="modSp new">
        <pc:chgData name="Sabrina Wang" userId="S::quee4876@ox.ac.uk::94fd0d66-fe10-45bb-a9c9-f720dfbc7dd9" providerId="AD" clId="Web-{9A0DA0AD-3EE1-B53D-2BAC-60CDB4A4E293}" dt="2025-03-06T15:53:14.303" v="27" actId="20577"/>
        <pc:sldMkLst>
          <pc:docMk/>
          <pc:sldMk cId="1137143910" sldId="288"/>
        </pc:sldMkLst>
        <pc:spChg chg="mod">
          <ac:chgData name="Sabrina Wang" userId="S::quee4876@ox.ac.uk::94fd0d66-fe10-45bb-a9c9-f720dfbc7dd9" providerId="AD" clId="Web-{9A0DA0AD-3EE1-B53D-2BAC-60CDB4A4E293}" dt="2025-03-06T15:53:14.303" v="27" actId="20577"/>
          <ac:spMkLst>
            <pc:docMk/>
            <pc:sldMk cId="1137143910" sldId="288"/>
            <ac:spMk id="2" creationId="{0D9D12FA-F282-F39E-EA3A-C8926996E19E}"/>
          </ac:spMkLst>
        </pc:spChg>
      </pc:sldChg>
      <pc:sldChg chg="modSp new">
        <pc:chgData name="Sabrina Wang" userId="S::quee4876@ox.ac.uk::94fd0d66-fe10-45bb-a9c9-f720dfbc7dd9" providerId="AD" clId="Web-{9A0DA0AD-3EE1-B53D-2BAC-60CDB4A4E293}" dt="2025-03-06T15:54:18.305" v="42" actId="20577"/>
        <pc:sldMkLst>
          <pc:docMk/>
          <pc:sldMk cId="2788067664" sldId="289"/>
        </pc:sldMkLst>
        <pc:spChg chg="mod">
          <ac:chgData name="Sabrina Wang" userId="S::quee4876@ox.ac.uk::94fd0d66-fe10-45bb-a9c9-f720dfbc7dd9" providerId="AD" clId="Web-{9A0DA0AD-3EE1-B53D-2BAC-60CDB4A4E293}" dt="2025-03-06T15:54:18.305" v="42" actId="20577"/>
          <ac:spMkLst>
            <pc:docMk/>
            <pc:sldMk cId="2788067664" sldId="289"/>
            <ac:spMk id="2" creationId="{C0D1F3AE-C839-0220-A613-905108A6423A}"/>
          </ac:spMkLst>
        </pc:spChg>
      </pc:sldChg>
      <pc:sldChg chg="addSp modSp new">
        <pc:chgData name="Sabrina Wang" userId="S::quee4876@ox.ac.uk::94fd0d66-fe10-45bb-a9c9-f720dfbc7dd9" providerId="AD" clId="Web-{9A0DA0AD-3EE1-B53D-2BAC-60CDB4A4E293}" dt="2025-03-06T16:02:04.362" v="191" actId="20577"/>
        <pc:sldMkLst>
          <pc:docMk/>
          <pc:sldMk cId="1309369986" sldId="290"/>
        </pc:sldMkLst>
        <pc:spChg chg="mod">
          <ac:chgData name="Sabrina Wang" userId="S::quee4876@ox.ac.uk::94fd0d66-fe10-45bb-a9c9-f720dfbc7dd9" providerId="AD" clId="Web-{9A0DA0AD-3EE1-B53D-2BAC-60CDB4A4E293}" dt="2025-03-06T15:55:23.462" v="48" actId="20577"/>
          <ac:spMkLst>
            <pc:docMk/>
            <pc:sldMk cId="1309369986" sldId="290"/>
            <ac:spMk id="2" creationId="{1846ABF1-CFD9-79D4-C6DD-FEFFB11BC195}"/>
          </ac:spMkLst>
        </pc:spChg>
        <pc:spChg chg="mod">
          <ac:chgData name="Sabrina Wang" userId="S::quee4876@ox.ac.uk::94fd0d66-fe10-45bb-a9c9-f720dfbc7dd9" providerId="AD" clId="Web-{9A0DA0AD-3EE1-B53D-2BAC-60CDB4A4E293}" dt="2025-03-06T16:02:04.362" v="191" actId="20577"/>
          <ac:spMkLst>
            <pc:docMk/>
            <pc:sldMk cId="1309369986" sldId="290"/>
            <ac:spMk id="3" creationId="{AAC5D173-9B42-D189-98FA-A4A644CB8380}"/>
          </ac:spMkLst>
        </pc:spChg>
        <pc:picChg chg="add mod">
          <ac:chgData name="Sabrina Wang" userId="S::quee4876@ox.ac.uk::94fd0d66-fe10-45bb-a9c9-f720dfbc7dd9" providerId="AD" clId="Web-{9A0DA0AD-3EE1-B53D-2BAC-60CDB4A4E293}" dt="2025-03-06T16:00:33.469" v="115" actId="1076"/>
          <ac:picMkLst>
            <pc:docMk/>
            <pc:sldMk cId="1309369986" sldId="290"/>
            <ac:picMk id="4" creationId="{D98B4A5E-BFDA-261D-A8F8-1CE00082D109}"/>
          </ac:picMkLst>
        </pc:picChg>
        <pc:picChg chg="add mod">
          <ac:chgData name="Sabrina Wang" userId="S::quee4876@ox.ac.uk::94fd0d66-fe10-45bb-a9c9-f720dfbc7dd9" providerId="AD" clId="Web-{9A0DA0AD-3EE1-B53D-2BAC-60CDB4A4E293}" dt="2025-03-06T16:01:06.439" v="117" actId="1076"/>
          <ac:picMkLst>
            <pc:docMk/>
            <pc:sldMk cId="1309369986" sldId="290"/>
            <ac:picMk id="5" creationId="{CD2975E2-7B01-7A9F-D75D-51ACC58539E1}"/>
          </ac:picMkLst>
        </pc:picChg>
      </pc:sldChg>
      <pc:sldChg chg="modSp new">
        <pc:chgData name="Sabrina Wang" userId="S::quee4876@ox.ac.uk::94fd0d66-fe10-45bb-a9c9-f720dfbc7dd9" providerId="AD" clId="Web-{9A0DA0AD-3EE1-B53D-2BAC-60CDB4A4E293}" dt="2025-03-06T16:02:18.519" v="211" actId="20577"/>
        <pc:sldMkLst>
          <pc:docMk/>
          <pc:sldMk cId="2543732787" sldId="292"/>
        </pc:sldMkLst>
        <pc:spChg chg="mod">
          <ac:chgData name="Sabrina Wang" userId="S::quee4876@ox.ac.uk::94fd0d66-fe10-45bb-a9c9-f720dfbc7dd9" providerId="AD" clId="Web-{9A0DA0AD-3EE1-B53D-2BAC-60CDB4A4E293}" dt="2025-03-06T16:02:18.519" v="211" actId="20577"/>
          <ac:spMkLst>
            <pc:docMk/>
            <pc:sldMk cId="2543732787" sldId="292"/>
            <ac:spMk id="2" creationId="{E931D564-C1B4-2B0B-9C76-51EE092E8F60}"/>
          </ac:spMkLst>
        </pc:spChg>
      </pc:sldChg>
      <pc:sldChg chg="modSp new">
        <pc:chgData name="Sabrina Wang" userId="S::quee4876@ox.ac.uk::94fd0d66-fe10-45bb-a9c9-f720dfbc7dd9" providerId="AD" clId="Web-{9A0DA0AD-3EE1-B53D-2BAC-60CDB4A4E293}" dt="2025-03-06T16:02:29.175" v="217" actId="20577"/>
        <pc:sldMkLst>
          <pc:docMk/>
          <pc:sldMk cId="3580760942" sldId="293"/>
        </pc:sldMkLst>
        <pc:spChg chg="mod">
          <ac:chgData name="Sabrina Wang" userId="S::quee4876@ox.ac.uk::94fd0d66-fe10-45bb-a9c9-f720dfbc7dd9" providerId="AD" clId="Web-{9A0DA0AD-3EE1-B53D-2BAC-60CDB4A4E293}" dt="2025-03-06T16:02:29.175" v="217" actId="20577"/>
          <ac:spMkLst>
            <pc:docMk/>
            <pc:sldMk cId="3580760942" sldId="293"/>
            <ac:spMk id="2" creationId="{27ED2700-3C24-E7AF-4F57-AD9A8AC65F1D}"/>
          </ac:spMkLst>
        </pc:spChg>
      </pc:sldChg>
      <pc:sldChg chg="modSp new">
        <pc:chgData name="Sabrina Wang" userId="S::quee4876@ox.ac.uk::94fd0d66-fe10-45bb-a9c9-f720dfbc7dd9" providerId="AD" clId="Web-{9A0DA0AD-3EE1-B53D-2BAC-60CDB4A4E293}" dt="2025-03-06T16:02:56.707" v="237" actId="20577"/>
        <pc:sldMkLst>
          <pc:docMk/>
          <pc:sldMk cId="3727559463" sldId="294"/>
        </pc:sldMkLst>
        <pc:spChg chg="mod">
          <ac:chgData name="Sabrina Wang" userId="S::quee4876@ox.ac.uk::94fd0d66-fe10-45bb-a9c9-f720dfbc7dd9" providerId="AD" clId="Web-{9A0DA0AD-3EE1-B53D-2BAC-60CDB4A4E293}" dt="2025-03-06T16:02:56.707" v="237" actId="20577"/>
          <ac:spMkLst>
            <pc:docMk/>
            <pc:sldMk cId="3727559463" sldId="294"/>
            <ac:spMk id="2" creationId="{36E0ACF3-7F93-AA24-E4A4-2D24ED4D5416}"/>
          </ac:spMkLst>
        </pc:spChg>
      </pc:sldChg>
    </pc:docChg>
  </pc:docChgLst>
  <pc:docChgLst>
    <pc:chgData name="Joshua Appleby" userId="S::scro5050@ox.ac.uk::f64dd500-fbc9-4d7f-b73d-0b98b57e66aa" providerId="AD" clId="Web-{DAE4EBEE-11C3-82D2-B07A-CB867B2D33A4}"/>
    <pc:docChg chg="addSld delSld modSld sldOrd">
      <pc:chgData name="Joshua Appleby" userId="S::scro5050@ox.ac.uk::f64dd500-fbc9-4d7f-b73d-0b98b57e66aa" providerId="AD" clId="Web-{DAE4EBEE-11C3-82D2-B07A-CB867B2D33A4}" dt="2025-03-09T14:19:53.219" v="294" actId="20577"/>
      <pc:docMkLst>
        <pc:docMk/>
      </pc:docMkLst>
      <pc:sldChg chg="addSp delSp modSp">
        <pc:chgData name="Joshua Appleby" userId="S::scro5050@ox.ac.uk::f64dd500-fbc9-4d7f-b73d-0b98b57e66aa" providerId="AD" clId="Web-{DAE4EBEE-11C3-82D2-B07A-CB867B2D33A4}" dt="2025-03-09T14:19:53.219" v="294" actId="20577"/>
        <pc:sldMkLst>
          <pc:docMk/>
          <pc:sldMk cId="392507247" sldId="268"/>
        </pc:sldMkLst>
        <pc:spChg chg="add mod">
          <ac:chgData name="Joshua Appleby" userId="S::scro5050@ox.ac.uk::f64dd500-fbc9-4d7f-b73d-0b98b57e66aa" providerId="AD" clId="Web-{DAE4EBEE-11C3-82D2-B07A-CB867B2D33A4}" dt="2025-03-09T14:19:53.219" v="294" actId="20577"/>
          <ac:spMkLst>
            <pc:docMk/>
            <pc:sldMk cId="392507247" sldId="268"/>
            <ac:spMk id="6" creationId="{16E08ECF-7601-6E5F-CF3D-738A06F20C55}"/>
          </ac:spMkLst>
        </pc:spChg>
        <pc:spChg chg="del">
          <ac:chgData name="Joshua Appleby" userId="S::scro5050@ox.ac.uk::f64dd500-fbc9-4d7f-b73d-0b98b57e66aa" providerId="AD" clId="Web-{DAE4EBEE-11C3-82D2-B07A-CB867B2D33A4}" dt="2025-03-09T13:39:03.326" v="195"/>
          <ac:spMkLst>
            <pc:docMk/>
            <pc:sldMk cId="392507247" sldId="268"/>
            <ac:spMk id="13" creationId="{85B95494-2015-71B0-DB0A-EAF46B872A0C}"/>
          </ac:spMkLst>
        </pc:spChg>
        <pc:picChg chg="add mod modCrop">
          <ac:chgData name="Joshua Appleby" userId="S::scro5050@ox.ac.uk::f64dd500-fbc9-4d7f-b73d-0b98b57e66aa" providerId="AD" clId="Web-{DAE4EBEE-11C3-82D2-B07A-CB867B2D33A4}" dt="2025-03-09T14:19:17.998" v="260" actId="14100"/>
          <ac:picMkLst>
            <pc:docMk/>
            <pc:sldMk cId="392507247" sldId="268"/>
            <ac:picMk id="3" creationId="{24B87867-EA15-4AF8-5ABD-E080FCF409E4}"/>
          </ac:picMkLst>
        </pc:picChg>
        <pc:picChg chg="add del mod">
          <ac:chgData name="Joshua Appleby" userId="S::scro5050@ox.ac.uk::f64dd500-fbc9-4d7f-b73d-0b98b57e66aa" providerId="AD" clId="Web-{DAE4EBEE-11C3-82D2-B07A-CB867B2D33A4}" dt="2025-03-09T13:38:52.387" v="192"/>
          <ac:picMkLst>
            <pc:docMk/>
            <pc:sldMk cId="392507247" sldId="268"/>
            <ac:picMk id="4" creationId="{37B346EA-E1B6-F26C-6A8F-82A2D55EA815}"/>
          </ac:picMkLst>
        </pc:picChg>
        <pc:picChg chg="del mod">
          <ac:chgData name="Joshua Appleby" userId="S::scro5050@ox.ac.uk::f64dd500-fbc9-4d7f-b73d-0b98b57e66aa" providerId="AD" clId="Web-{DAE4EBEE-11C3-82D2-B07A-CB867B2D33A4}" dt="2025-03-09T13:38:47.934" v="190"/>
          <ac:picMkLst>
            <pc:docMk/>
            <pc:sldMk cId="392507247" sldId="268"/>
            <ac:picMk id="16" creationId="{CB9F8111-AEED-B3A0-01BC-F5C91E626272}"/>
          </ac:picMkLst>
        </pc:picChg>
      </pc:sldChg>
      <pc:sldChg chg="ord">
        <pc:chgData name="Joshua Appleby" userId="S::scro5050@ox.ac.uk::f64dd500-fbc9-4d7f-b73d-0b98b57e66aa" providerId="AD" clId="Web-{DAE4EBEE-11C3-82D2-B07A-CB867B2D33A4}" dt="2025-03-09T14:18:10.150" v="211"/>
        <pc:sldMkLst>
          <pc:docMk/>
          <pc:sldMk cId="713801100" sldId="273"/>
        </pc:sldMkLst>
      </pc:sldChg>
      <pc:sldChg chg="del">
        <pc:chgData name="Joshua Appleby" userId="S::scro5050@ox.ac.uk::f64dd500-fbc9-4d7f-b73d-0b98b57e66aa" providerId="AD" clId="Web-{DAE4EBEE-11C3-82D2-B07A-CB867B2D33A4}" dt="2025-03-09T13:03:45.195" v="186"/>
        <pc:sldMkLst>
          <pc:docMk/>
          <pc:sldMk cId="1072526685" sldId="291"/>
        </pc:sldMkLst>
      </pc:sldChg>
      <pc:sldChg chg="addSp delSp modSp new">
        <pc:chgData name="Joshua Appleby" userId="S::scro5050@ox.ac.uk::f64dd500-fbc9-4d7f-b73d-0b98b57e66aa" providerId="AD" clId="Web-{DAE4EBEE-11C3-82D2-B07A-CB867B2D33A4}" dt="2025-03-09T13:03:41.898" v="185" actId="1076"/>
        <pc:sldMkLst>
          <pc:docMk/>
          <pc:sldMk cId="2485265806" sldId="307"/>
        </pc:sldMkLst>
        <pc:spChg chg="mod">
          <ac:chgData name="Joshua Appleby" userId="S::scro5050@ox.ac.uk::f64dd500-fbc9-4d7f-b73d-0b98b57e66aa" providerId="AD" clId="Web-{DAE4EBEE-11C3-82D2-B07A-CB867B2D33A4}" dt="2025-03-09T12:38:53.708" v="7" actId="20577"/>
          <ac:spMkLst>
            <pc:docMk/>
            <pc:sldMk cId="2485265806" sldId="307"/>
            <ac:spMk id="2" creationId="{0F656894-35CB-5F07-745A-9824058A30E4}"/>
          </ac:spMkLst>
        </pc:spChg>
        <pc:spChg chg="del">
          <ac:chgData name="Joshua Appleby" userId="S::scro5050@ox.ac.uk::f64dd500-fbc9-4d7f-b73d-0b98b57e66aa" providerId="AD" clId="Web-{DAE4EBEE-11C3-82D2-B07A-CB867B2D33A4}" dt="2025-03-09T12:40:52.323" v="8"/>
          <ac:spMkLst>
            <pc:docMk/>
            <pc:sldMk cId="2485265806" sldId="307"/>
            <ac:spMk id="3" creationId="{0A46D4DD-6159-B88E-9AEB-97804B2E5B8B}"/>
          </ac:spMkLst>
        </pc:spChg>
        <pc:spChg chg="add del mod">
          <ac:chgData name="Joshua Appleby" userId="S::scro5050@ox.ac.uk::f64dd500-fbc9-4d7f-b73d-0b98b57e66aa" providerId="AD" clId="Web-{DAE4EBEE-11C3-82D2-B07A-CB867B2D33A4}" dt="2025-03-09T12:41:17.714" v="10"/>
          <ac:spMkLst>
            <pc:docMk/>
            <pc:sldMk cId="2485265806" sldId="307"/>
            <ac:spMk id="6" creationId="{86A5CBE8-5F6B-41B5-DF12-C2250FB5632B}"/>
          </ac:spMkLst>
        </pc:spChg>
        <pc:spChg chg="add mod">
          <ac:chgData name="Joshua Appleby" userId="S::scro5050@ox.ac.uk::f64dd500-fbc9-4d7f-b73d-0b98b57e66aa" providerId="AD" clId="Web-{DAE4EBEE-11C3-82D2-B07A-CB867B2D33A4}" dt="2025-03-09T13:03:39.679" v="184" actId="20577"/>
          <ac:spMkLst>
            <pc:docMk/>
            <pc:sldMk cId="2485265806" sldId="307"/>
            <ac:spMk id="9" creationId="{87EB65AE-3FA0-5E19-F55F-4101481E5A92}"/>
          </ac:spMkLst>
        </pc:spChg>
        <pc:spChg chg="add del">
          <ac:chgData name="Joshua Appleby" userId="S::scro5050@ox.ac.uk::f64dd500-fbc9-4d7f-b73d-0b98b57e66aa" providerId="AD" clId="Web-{DAE4EBEE-11C3-82D2-B07A-CB867B2D33A4}" dt="2025-03-09T12:44:06.878" v="41"/>
          <ac:spMkLst>
            <pc:docMk/>
            <pc:sldMk cId="2485265806" sldId="307"/>
            <ac:spMk id="11" creationId="{4C9B76BC-6896-8892-0C84-D1F3426C9021}"/>
          </ac:spMkLst>
        </pc:spChg>
        <pc:spChg chg="add mod">
          <ac:chgData name="Joshua Appleby" userId="S::scro5050@ox.ac.uk::f64dd500-fbc9-4d7f-b73d-0b98b57e66aa" providerId="AD" clId="Web-{DAE4EBEE-11C3-82D2-B07A-CB867B2D33A4}" dt="2025-03-09T12:44:42.020" v="46" actId="14100"/>
          <ac:spMkLst>
            <pc:docMk/>
            <pc:sldMk cId="2485265806" sldId="307"/>
            <ac:spMk id="13" creationId="{209DBE46-D12A-A886-F16F-E0177F5EC118}"/>
          </ac:spMkLst>
        </pc:spChg>
        <pc:picChg chg="add del mod ord">
          <ac:chgData name="Joshua Appleby" userId="S::scro5050@ox.ac.uk::f64dd500-fbc9-4d7f-b73d-0b98b57e66aa" providerId="AD" clId="Web-{DAE4EBEE-11C3-82D2-B07A-CB867B2D33A4}" dt="2025-03-09T12:40:57.667" v="9"/>
          <ac:picMkLst>
            <pc:docMk/>
            <pc:sldMk cId="2485265806" sldId="307"/>
            <ac:picMk id="4" creationId="{F96A33EE-E846-FBB3-3C3B-13B6F96A961F}"/>
          </ac:picMkLst>
        </pc:picChg>
        <pc:picChg chg="add mod ord">
          <ac:chgData name="Joshua Appleby" userId="S::scro5050@ox.ac.uk::f64dd500-fbc9-4d7f-b73d-0b98b57e66aa" providerId="AD" clId="Web-{DAE4EBEE-11C3-82D2-B07A-CB867B2D33A4}" dt="2025-03-09T13:03:41.898" v="185" actId="1076"/>
          <ac:picMkLst>
            <pc:docMk/>
            <pc:sldMk cId="2485265806" sldId="307"/>
            <ac:picMk id="7" creationId="{573540D4-A5FF-D302-2564-93C5B1AE0F41}"/>
          </ac:picMkLst>
        </pc:picChg>
      </pc:sldChg>
    </pc:docChg>
  </pc:docChgLst>
  <pc:docChgLst>
    <pc:chgData name="c.dyson24" userId="S::c.dyson24_imperial.ac.uk#ext#@unioxfordnexus.onmicrosoft.com::967550cf-88d9-4662-9261-6de178008d52" providerId="AD" clId="Web-{12858E11-08F8-7E66-86FA-FC21C3C4A9AA}"/>
    <pc:docChg chg="modSld">
      <pc:chgData name="c.dyson24" userId="S::c.dyson24_imperial.ac.uk#ext#@unioxfordnexus.onmicrosoft.com::967550cf-88d9-4662-9261-6de178008d52" providerId="AD" clId="Web-{12858E11-08F8-7E66-86FA-FC21C3C4A9AA}" dt="2025-03-13T08:49:20.461" v="183" actId="20577"/>
      <pc:docMkLst>
        <pc:docMk/>
      </pc:docMkLst>
      <pc:sldChg chg="addSp delSp modSp">
        <pc:chgData name="c.dyson24" userId="S::c.dyson24_imperial.ac.uk#ext#@unioxfordnexus.onmicrosoft.com::967550cf-88d9-4662-9261-6de178008d52" providerId="AD" clId="Web-{12858E11-08F8-7E66-86FA-FC21C3C4A9AA}" dt="2025-03-13T08:34:04.853" v="95" actId="14100"/>
        <pc:sldMkLst>
          <pc:docMk/>
          <pc:sldMk cId="3727559463" sldId="294"/>
        </pc:sldMkLst>
        <pc:spChg chg="mod ord">
          <ac:chgData name="c.dyson24" userId="S::c.dyson24_imperial.ac.uk#ext#@unioxfordnexus.onmicrosoft.com::967550cf-88d9-4662-9261-6de178008d52" providerId="AD" clId="Web-{12858E11-08F8-7E66-86FA-FC21C3C4A9AA}" dt="2025-03-13T08:30:08.611" v="52" actId="20577"/>
          <ac:spMkLst>
            <pc:docMk/>
            <pc:sldMk cId="3727559463" sldId="294"/>
            <ac:spMk id="3" creationId="{4B1029C6-6D19-AAC0-FBD8-2C4750E5617B}"/>
          </ac:spMkLst>
        </pc:spChg>
        <pc:spChg chg="add mod">
          <ac:chgData name="c.dyson24" userId="S::c.dyson24_imperial.ac.uk#ext#@unioxfordnexus.onmicrosoft.com::967550cf-88d9-4662-9261-6de178008d52" providerId="AD" clId="Web-{12858E11-08F8-7E66-86FA-FC21C3C4A9AA}" dt="2025-03-13T08:31:26.379" v="77" actId="14100"/>
          <ac:spMkLst>
            <pc:docMk/>
            <pc:sldMk cId="3727559463" sldId="294"/>
            <ac:spMk id="13" creationId="{B19701D1-E9A5-A4C7-0744-41BF06CBB5DC}"/>
          </ac:spMkLst>
        </pc:spChg>
        <pc:spChg chg="add del">
          <ac:chgData name="c.dyson24" userId="S::c.dyson24_imperial.ac.uk#ext#@unioxfordnexus.onmicrosoft.com::967550cf-88d9-4662-9261-6de178008d52" providerId="AD" clId="Web-{12858E11-08F8-7E66-86FA-FC21C3C4A9AA}" dt="2025-03-13T08:33:01.961" v="88"/>
          <ac:spMkLst>
            <pc:docMk/>
            <pc:sldMk cId="3727559463" sldId="294"/>
            <ac:spMk id="14" creationId="{581116DC-9514-5A96-2F4A-F33438D79559}"/>
          </ac:spMkLst>
        </pc:spChg>
        <pc:spChg chg="add mod">
          <ac:chgData name="c.dyson24" userId="S::c.dyson24_imperial.ac.uk#ext#@unioxfordnexus.onmicrosoft.com::967550cf-88d9-4662-9261-6de178008d52" providerId="AD" clId="Web-{12858E11-08F8-7E66-86FA-FC21C3C4A9AA}" dt="2025-03-13T08:33:08.086" v="90" actId="14100"/>
          <ac:spMkLst>
            <pc:docMk/>
            <pc:sldMk cId="3727559463" sldId="294"/>
            <ac:spMk id="15" creationId="{585CD198-A7F7-54CC-97E0-0B3CE7CA4467}"/>
          </ac:spMkLst>
        </pc:spChg>
        <pc:picChg chg="add del mod modCrop">
          <ac:chgData name="c.dyson24" userId="S::c.dyson24_imperial.ac.uk#ext#@unioxfordnexus.onmicrosoft.com::967550cf-88d9-4662-9261-6de178008d52" providerId="AD" clId="Web-{12858E11-08F8-7E66-86FA-FC21C3C4A9AA}" dt="2025-03-13T08:21:45.122" v="30"/>
          <ac:picMkLst>
            <pc:docMk/>
            <pc:sldMk cId="3727559463" sldId="294"/>
            <ac:picMk id="7" creationId="{B415437B-FFDE-9454-4A82-4EAA0C3C8C11}"/>
          </ac:picMkLst>
        </pc:picChg>
        <pc:picChg chg="add mod ord modCrop">
          <ac:chgData name="c.dyson24" userId="S::c.dyson24_imperial.ac.uk#ext#@unioxfordnexus.onmicrosoft.com::967550cf-88d9-4662-9261-6de178008d52" providerId="AD" clId="Web-{12858E11-08F8-7E66-86FA-FC21C3C4A9AA}" dt="2025-03-13T08:33:29.946" v="93" actId="1076"/>
          <ac:picMkLst>
            <pc:docMk/>
            <pc:sldMk cId="3727559463" sldId="294"/>
            <ac:picMk id="9" creationId="{536E7D19-D465-F565-7568-8622D4FED030}"/>
          </ac:picMkLst>
        </pc:picChg>
        <pc:picChg chg="add mod modCrop">
          <ac:chgData name="c.dyson24" userId="S::c.dyson24_imperial.ac.uk#ext#@unioxfordnexus.onmicrosoft.com::967550cf-88d9-4662-9261-6de178008d52" providerId="AD" clId="Web-{12858E11-08F8-7E66-86FA-FC21C3C4A9AA}" dt="2025-03-13T08:34:04.853" v="95" actId="14100"/>
          <ac:picMkLst>
            <pc:docMk/>
            <pc:sldMk cId="3727559463" sldId="294"/>
            <ac:picMk id="11" creationId="{B00DB7CD-917C-2B1E-CEE1-B1D5B2753565}"/>
          </ac:picMkLst>
        </pc:picChg>
      </pc:sldChg>
      <pc:sldChg chg="delSp modSp">
        <pc:chgData name="c.dyson24" userId="S::c.dyson24_imperial.ac.uk#ext#@unioxfordnexus.onmicrosoft.com::967550cf-88d9-4662-9261-6de178008d52" providerId="AD" clId="Web-{12858E11-08F8-7E66-86FA-FC21C3C4A9AA}" dt="2025-03-13T08:49:20.461" v="183" actId="20577"/>
        <pc:sldMkLst>
          <pc:docMk/>
          <pc:sldMk cId="1159810489" sldId="332"/>
        </pc:sldMkLst>
        <pc:spChg chg="mod">
          <ac:chgData name="c.dyson24" userId="S::c.dyson24_imperial.ac.uk#ext#@unioxfordnexus.onmicrosoft.com::967550cf-88d9-4662-9261-6de178008d52" providerId="AD" clId="Web-{12858E11-08F8-7E66-86FA-FC21C3C4A9AA}" dt="2025-03-13T08:49:20.461" v="183" actId="20577"/>
          <ac:spMkLst>
            <pc:docMk/>
            <pc:sldMk cId="1159810489" sldId="332"/>
            <ac:spMk id="3" creationId="{13B1C65A-F5A5-6557-A247-362EEF473AC1}"/>
          </ac:spMkLst>
        </pc:spChg>
        <pc:spChg chg="mod">
          <ac:chgData name="c.dyson24" userId="S::c.dyson24_imperial.ac.uk#ext#@unioxfordnexus.onmicrosoft.com::967550cf-88d9-4662-9261-6de178008d52" providerId="AD" clId="Web-{12858E11-08F8-7E66-86FA-FC21C3C4A9AA}" dt="2025-03-13T08:47:25.614" v="142" actId="1076"/>
          <ac:spMkLst>
            <pc:docMk/>
            <pc:sldMk cId="1159810489" sldId="332"/>
            <ac:spMk id="7" creationId="{18B43291-D77E-4424-01AC-B9A9F73C0D9E}"/>
          </ac:spMkLst>
        </pc:spChg>
        <pc:spChg chg="mod">
          <ac:chgData name="c.dyson24" userId="S::c.dyson24_imperial.ac.uk#ext#@unioxfordnexus.onmicrosoft.com::967550cf-88d9-4662-9261-6de178008d52" providerId="AD" clId="Web-{12858E11-08F8-7E66-86FA-FC21C3C4A9AA}" dt="2025-03-13T08:47:43.567" v="147" actId="1076"/>
          <ac:spMkLst>
            <pc:docMk/>
            <pc:sldMk cId="1159810489" sldId="332"/>
            <ac:spMk id="8" creationId="{083ABC9F-4DCB-0A48-7B7C-1DE106182C4D}"/>
          </ac:spMkLst>
        </pc:spChg>
        <pc:spChg chg="mod">
          <ac:chgData name="c.dyson24" userId="S::c.dyson24_imperial.ac.uk#ext#@unioxfordnexus.onmicrosoft.com::967550cf-88d9-4662-9261-6de178008d52" providerId="AD" clId="Web-{12858E11-08F8-7E66-86FA-FC21C3C4A9AA}" dt="2025-03-13T08:49:11.508" v="177" actId="20577"/>
          <ac:spMkLst>
            <pc:docMk/>
            <pc:sldMk cId="1159810489" sldId="332"/>
            <ac:spMk id="10" creationId="{981FCE01-E201-CCCA-C189-E169CC36649B}"/>
          </ac:spMkLst>
        </pc:spChg>
        <pc:graphicFrameChg chg="del">
          <ac:chgData name="c.dyson24" userId="S::c.dyson24_imperial.ac.uk#ext#@unioxfordnexus.onmicrosoft.com::967550cf-88d9-4662-9261-6de178008d52" providerId="AD" clId="Web-{12858E11-08F8-7E66-86FA-FC21C3C4A9AA}" dt="2025-03-13T08:48:15.475" v="148"/>
          <ac:graphicFrameMkLst>
            <pc:docMk/>
            <pc:sldMk cId="1159810489" sldId="332"/>
            <ac:graphicFrameMk id="13" creationId="{92DA6D98-361B-B509-174B-E6282B7E74D1}"/>
          </ac:graphicFrameMkLst>
        </pc:graphicFrameChg>
        <pc:picChg chg="mod">
          <ac:chgData name="c.dyson24" userId="S::c.dyson24_imperial.ac.uk#ext#@unioxfordnexus.onmicrosoft.com::967550cf-88d9-4662-9261-6de178008d52" providerId="AD" clId="Web-{12858E11-08F8-7E66-86FA-FC21C3C4A9AA}" dt="2025-03-13T08:47:35.708" v="146" actId="1076"/>
          <ac:picMkLst>
            <pc:docMk/>
            <pc:sldMk cId="1159810489" sldId="332"/>
            <ac:picMk id="6" creationId="{58E1A7DD-D896-1CFB-A1B4-EB8A92344973}"/>
          </ac:picMkLst>
        </pc:picChg>
        <pc:picChg chg="mod">
          <ac:chgData name="c.dyson24" userId="S::c.dyson24_imperial.ac.uk#ext#@unioxfordnexus.onmicrosoft.com::967550cf-88d9-4662-9261-6de178008d52" providerId="AD" clId="Web-{12858E11-08F8-7E66-86FA-FC21C3C4A9AA}" dt="2025-03-13T08:46:56.613" v="138" actId="14100"/>
          <ac:picMkLst>
            <pc:docMk/>
            <pc:sldMk cId="1159810489" sldId="332"/>
            <ac:picMk id="11" creationId="{34890797-2A3A-4C6D-0229-43816FBB9C51}"/>
          </ac:picMkLst>
        </pc:picChg>
      </pc:sldChg>
      <pc:sldChg chg="modSp modNotes">
        <pc:chgData name="c.dyson24" userId="S::c.dyson24_imperial.ac.uk#ext#@unioxfordnexus.onmicrosoft.com::967550cf-88d9-4662-9261-6de178008d52" providerId="AD" clId="Web-{12858E11-08F8-7E66-86FA-FC21C3C4A9AA}" dt="2025-03-13T08:46:00.673" v="129"/>
        <pc:sldMkLst>
          <pc:docMk/>
          <pc:sldMk cId="134828270" sldId="341"/>
        </pc:sldMkLst>
        <pc:spChg chg="mod">
          <ac:chgData name="c.dyson24" userId="S::c.dyson24_imperial.ac.uk#ext#@unioxfordnexus.onmicrosoft.com::967550cf-88d9-4662-9261-6de178008d52" providerId="AD" clId="Web-{12858E11-08F8-7E66-86FA-FC21C3C4A9AA}" dt="2025-03-13T08:44:34.311" v="122" actId="20577"/>
          <ac:spMkLst>
            <pc:docMk/>
            <pc:sldMk cId="134828270" sldId="341"/>
            <ac:spMk id="7" creationId="{F7CA7CBB-0BE4-7014-0497-8678DEF4C359}"/>
          </ac:spMkLst>
        </pc:spChg>
      </pc:sldChg>
      <pc:sldChg chg="addSp modSp">
        <pc:chgData name="c.dyson24" userId="S::c.dyson24_imperial.ac.uk#ext#@unioxfordnexus.onmicrosoft.com::967550cf-88d9-4662-9261-6de178008d52" providerId="AD" clId="Web-{12858E11-08F8-7E66-86FA-FC21C3C4A9AA}" dt="2025-03-13T08:41:47.305" v="113" actId="1076"/>
        <pc:sldMkLst>
          <pc:docMk/>
          <pc:sldMk cId="1121523536" sldId="342"/>
        </pc:sldMkLst>
        <pc:cxnChg chg="add mod">
          <ac:chgData name="c.dyson24" userId="S::c.dyson24_imperial.ac.uk#ext#@unioxfordnexus.onmicrosoft.com::967550cf-88d9-4662-9261-6de178008d52" providerId="AD" clId="Web-{12858E11-08F8-7E66-86FA-FC21C3C4A9AA}" dt="2025-03-13T08:39:33.519" v="106" actId="1076"/>
          <ac:cxnSpMkLst>
            <pc:docMk/>
            <pc:sldMk cId="1121523536" sldId="342"/>
            <ac:cxnSpMk id="3" creationId="{58260413-2997-8405-4D27-3B3508731885}"/>
          </ac:cxnSpMkLst>
        </pc:cxnChg>
        <pc:cxnChg chg="add mod">
          <ac:chgData name="c.dyson24" userId="S::c.dyson24_imperial.ac.uk#ext#@unioxfordnexus.onmicrosoft.com::967550cf-88d9-4662-9261-6de178008d52" providerId="AD" clId="Web-{12858E11-08F8-7E66-86FA-FC21C3C4A9AA}" dt="2025-03-13T08:39:54.207" v="107" actId="1076"/>
          <ac:cxnSpMkLst>
            <pc:docMk/>
            <pc:sldMk cId="1121523536" sldId="342"/>
            <ac:cxnSpMk id="9" creationId="{C9583FBB-D5E2-EBE8-08C5-F4799A690803}"/>
          </ac:cxnSpMkLst>
        </pc:cxnChg>
        <pc:cxnChg chg="add mod">
          <ac:chgData name="c.dyson24" userId="S::c.dyson24_imperial.ac.uk#ext#@unioxfordnexus.onmicrosoft.com::967550cf-88d9-4662-9261-6de178008d52" providerId="AD" clId="Web-{12858E11-08F8-7E66-86FA-FC21C3C4A9AA}" dt="2025-03-13T08:40:57.397" v="109" actId="1076"/>
          <ac:cxnSpMkLst>
            <pc:docMk/>
            <pc:sldMk cId="1121523536" sldId="342"/>
            <ac:cxnSpMk id="13" creationId="{1BBD90E5-C8ED-8C9F-BC40-A8B136DAB3D0}"/>
          </ac:cxnSpMkLst>
        </pc:cxnChg>
        <pc:cxnChg chg="add mod">
          <ac:chgData name="c.dyson24" userId="S::c.dyson24_imperial.ac.uk#ext#@unioxfordnexus.onmicrosoft.com::967550cf-88d9-4662-9261-6de178008d52" providerId="AD" clId="Web-{12858E11-08F8-7E66-86FA-FC21C3C4A9AA}" dt="2025-03-13T08:41:47.305" v="113" actId="1076"/>
          <ac:cxnSpMkLst>
            <pc:docMk/>
            <pc:sldMk cId="1121523536" sldId="342"/>
            <ac:cxnSpMk id="14" creationId="{77F0ADAB-8A10-D932-A109-D9361940321B}"/>
          </ac:cxnSpMkLst>
        </pc:cxnChg>
      </pc:sldChg>
    </pc:docChg>
  </pc:docChgLst>
  <pc:docChgLst>
    <pc:chgData name="Joshua Appleby" userId="S::scro5050@ox.ac.uk::f64dd500-fbc9-4d7f-b73d-0b98b57e66aa" providerId="AD" clId="Web-{E8BFD7BF-9F45-B65B-F2A3-3CC55FBD883E}"/>
    <pc:docChg chg="addSld modSld sldOrd">
      <pc:chgData name="Joshua Appleby" userId="S::scro5050@ox.ac.uk::f64dd500-fbc9-4d7f-b73d-0b98b57e66aa" providerId="AD" clId="Web-{E8BFD7BF-9F45-B65B-F2A3-3CC55FBD883E}" dt="2025-03-06T00:04:20.044" v="224" actId="20577"/>
      <pc:docMkLst>
        <pc:docMk/>
      </pc:docMkLst>
      <pc:sldChg chg="addSp delSp modSp">
        <pc:chgData name="Joshua Appleby" userId="S::scro5050@ox.ac.uk::f64dd500-fbc9-4d7f-b73d-0b98b57e66aa" providerId="AD" clId="Web-{E8BFD7BF-9F45-B65B-F2A3-3CC55FBD883E}" dt="2025-03-05T23:45:43.643" v="51" actId="20577"/>
        <pc:sldMkLst>
          <pc:docMk/>
          <pc:sldMk cId="3360297075" sldId="257"/>
        </pc:sldMkLst>
        <pc:spChg chg="mod">
          <ac:chgData name="Joshua Appleby" userId="S::scro5050@ox.ac.uk::f64dd500-fbc9-4d7f-b73d-0b98b57e66aa" providerId="AD" clId="Web-{E8BFD7BF-9F45-B65B-F2A3-3CC55FBD883E}" dt="2025-03-05T23:45:17.846" v="47" actId="20577"/>
          <ac:spMkLst>
            <pc:docMk/>
            <pc:sldMk cId="3360297075" sldId="257"/>
            <ac:spMk id="2" creationId="{63E8F63A-F065-A501-54ED-5BD789239B23}"/>
          </ac:spMkLst>
        </pc:spChg>
        <pc:spChg chg="mod">
          <ac:chgData name="Joshua Appleby" userId="S::scro5050@ox.ac.uk::f64dd500-fbc9-4d7f-b73d-0b98b57e66aa" providerId="AD" clId="Web-{E8BFD7BF-9F45-B65B-F2A3-3CC55FBD883E}" dt="2025-03-05T23:45:43.643" v="51" actId="20577"/>
          <ac:spMkLst>
            <pc:docMk/>
            <pc:sldMk cId="3360297075" sldId="257"/>
            <ac:spMk id="16" creationId="{222C66BD-AE05-6BB8-5A10-D960B082E0B0}"/>
          </ac:spMkLst>
        </pc:spChg>
        <pc:picChg chg="mod modCrop">
          <ac:chgData name="Joshua Appleby" userId="S::scro5050@ox.ac.uk::f64dd500-fbc9-4d7f-b73d-0b98b57e66aa" providerId="AD" clId="Web-{E8BFD7BF-9F45-B65B-F2A3-3CC55FBD883E}" dt="2025-03-05T23:37:06.096" v="31" actId="1076"/>
          <ac:picMkLst>
            <pc:docMk/>
            <pc:sldMk cId="3360297075" sldId="257"/>
            <ac:picMk id="6" creationId="{17737864-2C7A-AC25-A107-BA376310FEAF}"/>
          </ac:picMkLst>
        </pc:picChg>
        <pc:picChg chg="mod">
          <ac:chgData name="Joshua Appleby" userId="S::scro5050@ox.ac.uk::f64dd500-fbc9-4d7f-b73d-0b98b57e66aa" providerId="AD" clId="Web-{E8BFD7BF-9F45-B65B-F2A3-3CC55FBD883E}" dt="2025-03-05T23:32:29.591" v="10" actId="1076"/>
          <ac:picMkLst>
            <pc:docMk/>
            <pc:sldMk cId="3360297075" sldId="257"/>
            <ac:picMk id="1026" creationId="{A6C7980D-EDE7-0678-CB0E-6984A7FB2E4D}"/>
          </ac:picMkLst>
        </pc:picChg>
      </pc:sldChg>
      <pc:sldChg chg="ord">
        <pc:chgData name="Joshua Appleby" userId="S::scro5050@ox.ac.uk::f64dd500-fbc9-4d7f-b73d-0b98b57e66aa" providerId="AD" clId="Web-{E8BFD7BF-9F45-B65B-F2A3-3CC55FBD883E}" dt="2025-03-05T23:44:57.455" v="41"/>
        <pc:sldMkLst>
          <pc:docMk/>
          <pc:sldMk cId="787746456" sldId="259"/>
        </pc:sldMkLst>
      </pc:sldChg>
      <pc:sldChg chg="addSp delSp modSp">
        <pc:chgData name="Joshua Appleby" userId="S::scro5050@ox.ac.uk::f64dd500-fbc9-4d7f-b73d-0b98b57e66aa" providerId="AD" clId="Web-{E8BFD7BF-9F45-B65B-F2A3-3CC55FBD883E}" dt="2025-03-05T23:55:20.113" v="104" actId="20577"/>
        <pc:sldMkLst>
          <pc:docMk/>
          <pc:sldMk cId="3180966266" sldId="264"/>
        </pc:sldMkLst>
        <pc:spChg chg="mod">
          <ac:chgData name="Joshua Appleby" userId="S::scro5050@ox.ac.uk::f64dd500-fbc9-4d7f-b73d-0b98b57e66aa" providerId="AD" clId="Web-{E8BFD7BF-9F45-B65B-F2A3-3CC55FBD883E}" dt="2025-03-05T23:45:25.159" v="49" actId="20577"/>
          <ac:spMkLst>
            <pc:docMk/>
            <pc:sldMk cId="3180966266" sldId="264"/>
            <ac:spMk id="2" creationId="{F6AAB1AF-4607-864D-9B13-1BCE936C97F4}"/>
          </ac:spMkLst>
        </pc:spChg>
        <pc:spChg chg="mod">
          <ac:chgData name="Joshua Appleby" userId="S::scro5050@ox.ac.uk::f64dd500-fbc9-4d7f-b73d-0b98b57e66aa" providerId="AD" clId="Web-{E8BFD7BF-9F45-B65B-F2A3-3CC55FBD883E}" dt="2025-03-05T23:55:20.113" v="104" actId="20577"/>
          <ac:spMkLst>
            <pc:docMk/>
            <pc:sldMk cId="3180966266" sldId="264"/>
            <ac:spMk id="3" creationId="{CF7188C4-8AAA-857F-9072-2520E431EADD}"/>
          </ac:spMkLst>
        </pc:spChg>
      </pc:sldChg>
      <pc:sldChg chg="addSp modSp add replId">
        <pc:chgData name="Joshua Appleby" userId="S::scro5050@ox.ac.uk::f64dd500-fbc9-4d7f-b73d-0b98b57e66aa" providerId="AD" clId="Web-{E8BFD7BF-9F45-B65B-F2A3-3CC55FBD883E}" dt="2025-03-06T00:03:12.840" v="218" actId="1076"/>
        <pc:sldMkLst>
          <pc:docMk/>
          <pc:sldMk cId="1064350709" sldId="276"/>
        </pc:sldMkLst>
      </pc:sldChg>
      <pc:sldChg chg="modSp add replId">
        <pc:chgData name="Joshua Appleby" userId="S::scro5050@ox.ac.uk::f64dd500-fbc9-4d7f-b73d-0b98b57e66aa" providerId="AD" clId="Web-{E8BFD7BF-9F45-B65B-F2A3-3CC55FBD883E}" dt="2025-03-06T00:02:00.511" v="207" actId="20577"/>
        <pc:sldMkLst>
          <pc:docMk/>
          <pc:sldMk cId="3433156510" sldId="277"/>
        </pc:sldMkLst>
        <pc:spChg chg="mod">
          <ac:chgData name="Joshua Appleby" userId="S::scro5050@ox.ac.uk::f64dd500-fbc9-4d7f-b73d-0b98b57e66aa" providerId="AD" clId="Web-{E8BFD7BF-9F45-B65B-F2A3-3CC55FBD883E}" dt="2025-03-05T23:55:52.207" v="123" actId="20577"/>
          <ac:spMkLst>
            <pc:docMk/>
            <pc:sldMk cId="3433156510" sldId="277"/>
            <ac:spMk id="2" creationId="{22D61235-8D40-E251-D073-FB31F6EB058C}"/>
          </ac:spMkLst>
        </pc:spChg>
        <pc:spChg chg="mod">
          <ac:chgData name="Joshua Appleby" userId="S::scro5050@ox.ac.uk::f64dd500-fbc9-4d7f-b73d-0b98b57e66aa" providerId="AD" clId="Web-{E8BFD7BF-9F45-B65B-F2A3-3CC55FBD883E}" dt="2025-03-06T00:02:00.511" v="207" actId="20577"/>
          <ac:spMkLst>
            <pc:docMk/>
            <pc:sldMk cId="3433156510" sldId="277"/>
            <ac:spMk id="3" creationId="{7B6A0304-F4B4-7834-5F42-BE053E364FE7}"/>
          </ac:spMkLst>
        </pc:spChg>
      </pc:sldChg>
      <pc:sldChg chg="modSp new">
        <pc:chgData name="Joshua Appleby" userId="S::scro5050@ox.ac.uk::f64dd500-fbc9-4d7f-b73d-0b98b57e66aa" providerId="AD" clId="Web-{E8BFD7BF-9F45-B65B-F2A3-3CC55FBD883E}" dt="2025-03-06T00:04:20.044" v="224" actId="20577"/>
        <pc:sldMkLst>
          <pc:docMk/>
          <pc:sldMk cId="2518769487" sldId="278"/>
        </pc:sldMkLst>
      </pc:sldChg>
    </pc:docChg>
  </pc:docChgLst>
  <pc:docChgLst>
    <pc:chgData name="l.forrester24" userId="S::l.forrester24_imperial.ac.uk#ext#@unioxfordnexus.onmicrosoft.com::6b5ff10c-950c-4553-9b96-dbf50ffb48ba" providerId="AD" clId="Web-{BA798E96-1BA6-9E60-9A9E-073BEE27ED81}"/>
    <pc:docChg chg="addSld modSld">
      <pc:chgData name="l.forrester24" userId="S::l.forrester24_imperial.ac.uk#ext#@unioxfordnexus.onmicrosoft.com::6b5ff10c-950c-4553-9b96-dbf50ffb48ba" providerId="AD" clId="Web-{BA798E96-1BA6-9E60-9A9E-073BEE27ED81}" dt="2025-03-12T16:18:14.582" v="1395"/>
      <pc:docMkLst>
        <pc:docMk/>
      </pc:docMkLst>
      <pc:sldChg chg="modNotes">
        <pc:chgData name="l.forrester24" userId="S::l.forrester24_imperial.ac.uk#ext#@unioxfordnexus.onmicrosoft.com::6b5ff10c-950c-4553-9b96-dbf50ffb48ba" providerId="AD" clId="Web-{BA798E96-1BA6-9E60-9A9E-073BEE27ED81}" dt="2025-03-12T11:57:06.742" v="1104"/>
        <pc:sldMkLst>
          <pc:docMk/>
          <pc:sldMk cId="1000846763" sldId="256"/>
        </pc:sldMkLst>
      </pc:sldChg>
      <pc:sldChg chg="modSp modNotes">
        <pc:chgData name="l.forrester24" userId="S::l.forrester24_imperial.ac.uk#ext#@unioxfordnexus.onmicrosoft.com::6b5ff10c-950c-4553-9b96-dbf50ffb48ba" providerId="AD" clId="Web-{BA798E96-1BA6-9E60-9A9E-073BEE27ED81}" dt="2025-03-12T16:14:49.577" v="1343" actId="1076"/>
        <pc:sldMkLst>
          <pc:docMk/>
          <pc:sldMk cId="3360297075" sldId="257"/>
        </pc:sldMkLst>
        <pc:spChg chg="mod">
          <ac:chgData name="l.forrester24" userId="S::l.forrester24_imperial.ac.uk#ext#@unioxfordnexus.onmicrosoft.com::6b5ff10c-950c-4553-9b96-dbf50ffb48ba" providerId="AD" clId="Web-{BA798E96-1BA6-9E60-9A9E-073BEE27ED81}" dt="2025-03-12T16:14:22.232" v="1337" actId="20577"/>
          <ac:spMkLst>
            <pc:docMk/>
            <pc:sldMk cId="3360297075" sldId="257"/>
            <ac:spMk id="16" creationId="{222C66BD-AE05-6BB8-5A10-D960B082E0B0}"/>
          </ac:spMkLst>
        </pc:spChg>
        <pc:picChg chg="mod">
          <ac:chgData name="l.forrester24" userId="S::l.forrester24_imperial.ac.uk#ext#@unioxfordnexus.onmicrosoft.com::6b5ff10c-950c-4553-9b96-dbf50ffb48ba" providerId="AD" clId="Web-{BA798E96-1BA6-9E60-9A9E-073BEE27ED81}" dt="2025-03-12T16:14:25.561" v="1338" actId="1076"/>
          <ac:picMkLst>
            <pc:docMk/>
            <pc:sldMk cId="3360297075" sldId="257"/>
            <ac:picMk id="3" creationId="{E8C7481E-C1F6-CD49-A0D2-551C0D42637F}"/>
          </ac:picMkLst>
        </pc:picChg>
        <pc:picChg chg="mod">
          <ac:chgData name="l.forrester24" userId="S::l.forrester24_imperial.ac.uk#ext#@unioxfordnexus.onmicrosoft.com::6b5ff10c-950c-4553-9b96-dbf50ffb48ba" providerId="AD" clId="Web-{BA798E96-1BA6-9E60-9A9E-073BEE27ED81}" dt="2025-03-12T16:14:49.577" v="1343" actId="1076"/>
          <ac:picMkLst>
            <pc:docMk/>
            <pc:sldMk cId="3360297075" sldId="257"/>
            <ac:picMk id="6" creationId="{17737864-2C7A-AC25-A107-BA376310FEAF}"/>
          </ac:picMkLst>
        </pc:picChg>
      </pc:sldChg>
      <pc:sldChg chg="addSp modSp modNotes">
        <pc:chgData name="l.forrester24" userId="S::l.forrester24_imperial.ac.uk#ext#@unioxfordnexus.onmicrosoft.com::6b5ff10c-950c-4553-9b96-dbf50ffb48ba" providerId="AD" clId="Web-{BA798E96-1BA6-9E60-9A9E-073BEE27ED81}" dt="2025-03-12T13:36:26.314" v="1133"/>
        <pc:sldMkLst>
          <pc:docMk/>
          <pc:sldMk cId="3180966266" sldId="264"/>
        </pc:sldMkLst>
        <pc:spChg chg="mod">
          <ac:chgData name="l.forrester24" userId="S::l.forrester24_imperial.ac.uk#ext#@unioxfordnexus.onmicrosoft.com::6b5ff10c-950c-4553-9b96-dbf50ffb48ba" providerId="AD" clId="Web-{BA798E96-1BA6-9E60-9A9E-073BEE27ED81}" dt="2025-03-12T11:51:28.482" v="540" actId="20577"/>
          <ac:spMkLst>
            <pc:docMk/>
            <pc:sldMk cId="3180966266" sldId="264"/>
            <ac:spMk id="3" creationId="{CF7188C4-8AAA-857F-9072-2520E431EADD}"/>
          </ac:spMkLst>
        </pc:spChg>
        <pc:picChg chg="add mod">
          <ac:chgData name="l.forrester24" userId="S::l.forrester24_imperial.ac.uk#ext#@unioxfordnexus.onmicrosoft.com::6b5ff10c-950c-4553-9b96-dbf50ffb48ba" providerId="AD" clId="Web-{BA798E96-1BA6-9E60-9A9E-073BEE27ED81}" dt="2025-03-12T11:51:39.607" v="544" actId="1076"/>
          <ac:picMkLst>
            <pc:docMk/>
            <pc:sldMk cId="3180966266" sldId="264"/>
            <ac:picMk id="4" creationId="{26738133-2D47-FD07-21B5-151B2309C3EF}"/>
          </ac:picMkLst>
        </pc:picChg>
      </pc:sldChg>
      <pc:sldChg chg="modNotes">
        <pc:chgData name="l.forrester24" userId="S::l.forrester24_imperial.ac.uk#ext#@unioxfordnexus.onmicrosoft.com::6b5ff10c-950c-4553-9b96-dbf50ffb48ba" providerId="AD" clId="Web-{BA798E96-1BA6-9E60-9A9E-073BEE27ED81}" dt="2025-03-12T13:50:01.432" v="1262"/>
        <pc:sldMkLst>
          <pc:docMk/>
          <pc:sldMk cId="2267039703" sldId="269"/>
        </pc:sldMkLst>
      </pc:sldChg>
      <pc:sldChg chg="mod modShow">
        <pc:chgData name="l.forrester24" userId="S::l.forrester24_imperial.ac.uk#ext#@unioxfordnexus.onmicrosoft.com::6b5ff10c-950c-4553-9b96-dbf50ffb48ba" providerId="AD" clId="Web-{BA798E96-1BA6-9E60-9A9E-073BEE27ED81}" dt="2025-03-12T15:06:33.403" v="1286"/>
        <pc:sldMkLst>
          <pc:docMk/>
          <pc:sldMk cId="1885948801" sldId="283"/>
        </pc:sldMkLst>
      </pc:sldChg>
      <pc:sldChg chg="addSp delSp modSp">
        <pc:chgData name="l.forrester24" userId="S::l.forrester24_imperial.ac.uk#ext#@unioxfordnexus.onmicrosoft.com::6b5ff10c-950c-4553-9b96-dbf50ffb48ba" providerId="AD" clId="Web-{BA798E96-1BA6-9E60-9A9E-073BEE27ED81}" dt="2025-03-12T16:18:14.582" v="1395"/>
        <pc:sldMkLst>
          <pc:docMk/>
          <pc:sldMk cId="2522902829" sldId="287"/>
        </pc:sldMkLst>
        <pc:spChg chg="del mod">
          <ac:chgData name="l.forrester24" userId="S::l.forrester24_imperial.ac.uk#ext#@unioxfordnexus.onmicrosoft.com::6b5ff10c-950c-4553-9b96-dbf50ffb48ba" providerId="AD" clId="Web-{BA798E96-1BA6-9E60-9A9E-073BEE27ED81}" dt="2025-03-12T16:17:45.379" v="1349"/>
          <ac:spMkLst>
            <pc:docMk/>
            <pc:sldMk cId="2522902829" sldId="287"/>
            <ac:spMk id="3" creationId="{E5F8CCD5-AA6E-8DB3-0C32-1C8A98896B64}"/>
          </ac:spMkLst>
        </pc:spChg>
        <pc:spChg chg="add del">
          <ac:chgData name="l.forrester24" userId="S::l.forrester24_imperial.ac.uk#ext#@unioxfordnexus.onmicrosoft.com::6b5ff10c-950c-4553-9b96-dbf50ffb48ba" providerId="AD" clId="Web-{BA798E96-1BA6-9E60-9A9E-073BEE27ED81}" dt="2025-03-12T16:18:08.379" v="1393"/>
          <ac:spMkLst>
            <pc:docMk/>
            <pc:sldMk cId="2522902829" sldId="287"/>
            <ac:spMk id="9" creationId="{8961AF16-AADF-9B40-E3E3-5E61211A9E4A}"/>
          </ac:spMkLst>
        </pc:spChg>
        <pc:spChg chg="add del">
          <ac:chgData name="l.forrester24" userId="S::l.forrester24_imperial.ac.uk#ext#@unioxfordnexus.onmicrosoft.com::6b5ff10c-950c-4553-9b96-dbf50ffb48ba" providerId="AD" clId="Web-{BA798E96-1BA6-9E60-9A9E-073BEE27ED81}" dt="2025-03-12T16:18:14.582" v="1395"/>
          <ac:spMkLst>
            <pc:docMk/>
            <pc:sldMk cId="2522902829" sldId="287"/>
            <ac:spMk id="10" creationId="{DA95EBFA-854E-A17B-B47B-5D0A02A4F3A3}"/>
          </ac:spMkLst>
        </pc:spChg>
        <pc:graphicFrameChg chg="mod modGraphic">
          <ac:chgData name="l.forrester24" userId="S::l.forrester24_imperial.ac.uk#ext#@unioxfordnexus.onmicrosoft.com::6b5ff10c-950c-4553-9b96-dbf50ffb48ba" providerId="AD" clId="Web-{BA798E96-1BA6-9E60-9A9E-073BEE27ED81}" dt="2025-03-12T16:17:53.629" v="1391"/>
          <ac:graphicFrameMkLst>
            <pc:docMk/>
            <pc:sldMk cId="2522902829" sldId="287"/>
            <ac:graphicFrameMk id="4" creationId="{427C5250-A0A2-F21E-58CC-754F0CDF1879}"/>
          </ac:graphicFrameMkLst>
        </pc:graphicFrameChg>
        <pc:picChg chg="mod">
          <ac:chgData name="l.forrester24" userId="S::l.forrester24_imperial.ac.uk#ext#@unioxfordnexus.onmicrosoft.com::6b5ff10c-950c-4553-9b96-dbf50ffb48ba" providerId="AD" clId="Web-{BA798E96-1BA6-9E60-9A9E-073BEE27ED81}" dt="2025-03-12T14:36:13.394" v="1285" actId="1076"/>
          <ac:picMkLst>
            <pc:docMk/>
            <pc:sldMk cId="2522902829" sldId="287"/>
            <ac:picMk id="11" creationId="{F3406F40-00BB-A7B5-FA6B-3E076E0E6BE7}"/>
          </ac:picMkLst>
        </pc:picChg>
      </pc:sldChg>
      <pc:sldChg chg="modSp modNotes">
        <pc:chgData name="l.forrester24" userId="S::l.forrester24_imperial.ac.uk#ext#@unioxfordnexus.onmicrosoft.com::6b5ff10c-950c-4553-9b96-dbf50ffb48ba" providerId="AD" clId="Web-{BA798E96-1BA6-9E60-9A9E-073BEE27ED81}" dt="2025-03-12T13:10:28.890" v="1131" actId="20577"/>
        <pc:sldMkLst>
          <pc:docMk/>
          <pc:sldMk cId="460579978" sldId="299"/>
        </pc:sldMkLst>
        <pc:spChg chg="mod">
          <ac:chgData name="l.forrester24" userId="S::l.forrester24_imperial.ac.uk#ext#@unioxfordnexus.onmicrosoft.com::6b5ff10c-950c-4553-9b96-dbf50ffb48ba" providerId="AD" clId="Web-{BA798E96-1BA6-9E60-9A9E-073BEE27ED81}" dt="2025-03-12T13:10:28.890" v="1131" actId="20577"/>
          <ac:spMkLst>
            <pc:docMk/>
            <pc:sldMk cId="460579978" sldId="299"/>
            <ac:spMk id="3" creationId="{555FB08A-27B5-1970-0337-1A87890C0528}"/>
          </ac:spMkLst>
        </pc:spChg>
      </pc:sldChg>
      <pc:sldChg chg="delSp modSp">
        <pc:chgData name="l.forrester24" userId="S::l.forrester24_imperial.ac.uk#ext#@unioxfordnexus.onmicrosoft.com::6b5ff10c-950c-4553-9b96-dbf50ffb48ba" providerId="AD" clId="Web-{BA798E96-1BA6-9E60-9A9E-073BEE27ED81}" dt="2025-03-12T16:16:34.877" v="1348" actId="20577"/>
        <pc:sldMkLst>
          <pc:docMk/>
          <pc:sldMk cId="387581978" sldId="300"/>
        </pc:sldMkLst>
        <pc:spChg chg="mod">
          <ac:chgData name="l.forrester24" userId="S::l.forrester24_imperial.ac.uk#ext#@unioxfordnexus.onmicrosoft.com::6b5ff10c-950c-4553-9b96-dbf50ffb48ba" providerId="AD" clId="Web-{BA798E96-1BA6-9E60-9A9E-073BEE27ED81}" dt="2025-03-12T16:16:34.877" v="1348" actId="20577"/>
          <ac:spMkLst>
            <pc:docMk/>
            <pc:sldMk cId="387581978" sldId="300"/>
            <ac:spMk id="2" creationId="{FB9196EC-6906-C5D1-4763-92290E50B1C7}"/>
          </ac:spMkLst>
        </pc:spChg>
        <pc:spChg chg="mod">
          <ac:chgData name="l.forrester24" userId="S::l.forrester24_imperial.ac.uk#ext#@unioxfordnexus.onmicrosoft.com::6b5ff10c-950c-4553-9b96-dbf50ffb48ba" providerId="AD" clId="Web-{BA798E96-1BA6-9E60-9A9E-073BEE27ED81}" dt="2025-03-12T11:51:14.091" v="537" actId="20577"/>
          <ac:spMkLst>
            <pc:docMk/>
            <pc:sldMk cId="387581978" sldId="300"/>
            <ac:spMk id="3" creationId="{7713F855-B24B-8E9B-89C0-6823DA3CECEE}"/>
          </ac:spMkLst>
        </pc:spChg>
        <pc:spChg chg="mod">
          <ac:chgData name="l.forrester24" userId="S::l.forrester24_imperial.ac.uk#ext#@unioxfordnexus.onmicrosoft.com::6b5ff10c-950c-4553-9b96-dbf50ffb48ba" providerId="AD" clId="Web-{BA798E96-1BA6-9E60-9A9E-073BEE27ED81}" dt="2025-03-12T15:56:53.094" v="1287" actId="1076"/>
          <ac:spMkLst>
            <pc:docMk/>
            <pc:sldMk cId="387581978" sldId="300"/>
            <ac:spMk id="5" creationId="{65C1C438-44E8-B796-439D-02B03045C410}"/>
          </ac:spMkLst>
        </pc:spChg>
        <pc:picChg chg="del">
          <ac:chgData name="l.forrester24" userId="S::l.forrester24_imperial.ac.uk#ext#@unioxfordnexus.onmicrosoft.com::6b5ff10c-950c-4553-9b96-dbf50ffb48ba" providerId="AD" clId="Web-{BA798E96-1BA6-9E60-9A9E-073BEE27ED81}" dt="2025-03-12T11:51:20.106" v="538"/>
          <ac:picMkLst>
            <pc:docMk/>
            <pc:sldMk cId="387581978" sldId="300"/>
            <ac:picMk id="6" creationId="{6105EF81-D13B-3F76-A171-81F4FEE681F8}"/>
          </ac:picMkLst>
        </pc:picChg>
      </pc:sldChg>
      <pc:sldChg chg="delSp modSp">
        <pc:chgData name="l.forrester24" userId="S::l.forrester24_imperial.ac.uk#ext#@unioxfordnexus.onmicrosoft.com::6b5ff10c-950c-4553-9b96-dbf50ffb48ba" providerId="AD" clId="Web-{BA798E96-1BA6-9E60-9A9E-073BEE27ED81}" dt="2025-03-12T13:07:52.026" v="1113" actId="1076"/>
        <pc:sldMkLst>
          <pc:docMk/>
          <pc:sldMk cId="3563155900" sldId="302"/>
        </pc:sldMkLst>
        <pc:grpChg chg="mod">
          <ac:chgData name="l.forrester24" userId="S::l.forrester24_imperial.ac.uk#ext#@unioxfordnexus.onmicrosoft.com::6b5ff10c-950c-4553-9b96-dbf50ffb48ba" providerId="AD" clId="Web-{BA798E96-1BA6-9E60-9A9E-073BEE27ED81}" dt="2025-03-12T13:07:52.026" v="1113" actId="1076"/>
          <ac:grpSpMkLst>
            <pc:docMk/>
            <pc:sldMk cId="3563155900" sldId="302"/>
            <ac:grpSpMk id="5" creationId="{65EAB6E6-313E-AD00-ACC5-FFD38F13BFC0}"/>
          </ac:grpSpMkLst>
        </pc:grpChg>
        <pc:picChg chg="del">
          <ac:chgData name="l.forrester24" userId="S::l.forrester24_imperial.ac.uk#ext#@unioxfordnexus.onmicrosoft.com::6b5ff10c-950c-4553-9b96-dbf50ffb48ba" providerId="AD" clId="Web-{BA798E96-1BA6-9E60-9A9E-073BEE27ED81}" dt="2025-03-12T13:07:43.573" v="1111"/>
          <ac:picMkLst>
            <pc:docMk/>
            <pc:sldMk cId="3563155900" sldId="302"/>
            <ac:picMk id="14" creationId="{4B91BB8E-AD6E-D548-4D0E-BFD288E8CF80}"/>
          </ac:picMkLst>
        </pc:picChg>
      </pc:sldChg>
      <pc:sldChg chg="modNotes">
        <pc:chgData name="l.forrester24" userId="S::l.forrester24_imperial.ac.uk#ext#@unioxfordnexus.onmicrosoft.com::6b5ff10c-950c-4553-9b96-dbf50ffb48ba" providerId="AD" clId="Web-{BA798E96-1BA6-9E60-9A9E-073BEE27ED81}" dt="2025-03-12T12:11:20.017" v="1109"/>
        <pc:sldMkLst>
          <pc:docMk/>
          <pc:sldMk cId="2062226013" sldId="310"/>
        </pc:sldMkLst>
      </pc:sldChg>
      <pc:sldChg chg="new">
        <pc:chgData name="l.forrester24" userId="S::l.forrester24_imperial.ac.uk#ext#@unioxfordnexus.onmicrosoft.com::6b5ff10c-950c-4553-9b96-dbf50ffb48ba" providerId="AD" clId="Web-{BA798E96-1BA6-9E60-9A9E-073BEE27ED81}" dt="2025-03-12T12:11:33.189" v="1110"/>
        <pc:sldMkLst>
          <pc:docMk/>
          <pc:sldMk cId="2396228685" sldId="337"/>
        </pc:sldMkLst>
      </pc:sldChg>
    </pc:docChg>
  </pc:docChgLst>
  <pc:docChgLst>
    <pc:chgData name="l.forrester24" userId="S::l.forrester24_imperial.ac.uk#ext#@unioxfordnexus.onmicrosoft.com::6b5ff10c-950c-4553-9b96-dbf50ffb48ba" providerId="AD" clId="Web-{D5019380-5995-4F51-8D66-AEEB5DA6372A}"/>
    <pc:docChg chg="modSld">
      <pc:chgData name="l.forrester24" userId="S::l.forrester24_imperial.ac.uk#ext#@unioxfordnexus.onmicrosoft.com::6b5ff10c-950c-4553-9b96-dbf50ffb48ba" providerId="AD" clId="Web-{D5019380-5995-4F51-8D66-AEEB5DA6372A}" dt="2025-03-11T12:05:49.839" v="248"/>
      <pc:docMkLst>
        <pc:docMk/>
      </pc:docMkLst>
      <pc:sldChg chg="addSp delSp modSp mod setBg">
        <pc:chgData name="l.forrester24" userId="S::l.forrester24_imperial.ac.uk#ext#@unioxfordnexus.onmicrosoft.com::6b5ff10c-950c-4553-9b96-dbf50ffb48ba" providerId="AD" clId="Web-{D5019380-5995-4F51-8D66-AEEB5DA6372A}" dt="2025-03-11T12:05:49.839" v="248"/>
        <pc:sldMkLst>
          <pc:docMk/>
          <pc:sldMk cId="1885948801" sldId="283"/>
        </pc:sldMkLst>
        <pc:spChg chg="add del mod">
          <ac:chgData name="l.forrester24" userId="S::l.forrester24_imperial.ac.uk#ext#@unioxfordnexus.onmicrosoft.com::6b5ff10c-950c-4553-9b96-dbf50ffb48ba" providerId="AD" clId="Web-{D5019380-5995-4F51-8D66-AEEB5DA6372A}" dt="2025-03-11T12:01:21.520" v="15"/>
          <ac:spMkLst>
            <pc:docMk/>
            <pc:sldMk cId="1885948801" sldId="283"/>
            <ac:spMk id="2" creationId="{5AA93820-7412-9D78-B7CA-5B0FB6DEB604}"/>
          </ac:spMkLst>
        </pc:spChg>
        <pc:spChg chg="mod">
          <ac:chgData name="l.forrester24" userId="S::l.forrester24_imperial.ac.uk#ext#@unioxfordnexus.onmicrosoft.com::6b5ff10c-950c-4553-9b96-dbf50ffb48ba" providerId="AD" clId="Web-{D5019380-5995-4F51-8D66-AEEB5DA6372A}" dt="2025-03-11T12:01:58.490" v="25" actId="1076"/>
          <ac:spMkLst>
            <pc:docMk/>
            <pc:sldMk cId="1885948801" sldId="283"/>
            <ac:spMk id="3" creationId="{AA74B352-9A69-EAC0-A91F-91D962028AC9}"/>
          </ac:spMkLst>
        </pc:spChg>
        <pc:spChg chg="add del">
          <ac:chgData name="l.forrester24" userId="S::l.forrester24_imperial.ac.uk#ext#@unioxfordnexus.onmicrosoft.com::6b5ff10c-950c-4553-9b96-dbf50ffb48ba" providerId="AD" clId="Web-{D5019380-5995-4F51-8D66-AEEB5DA6372A}" dt="2025-03-11T12:01:36.802" v="18"/>
          <ac:spMkLst>
            <pc:docMk/>
            <pc:sldMk cId="1885948801" sldId="283"/>
            <ac:spMk id="7" creationId="{068CE2B8-6F9F-8B94-1D1F-F9872FB6D4CF}"/>
          </ac:spMkLst>
        </pc:spChg>
        <pc:spChg chg="mod ord">
          <ac:chgData name="l.forrester24" userId="S::l.forrester24_imperial.ac.uk#ext#@unioxfordnexus.onmicrosoft.com::6b5ff10c-950c-4553-9b96-dbf50ffb48ba" providerId="AD" clId="Web-{D5019380-5995-4F51-8D66-AEEB5DA6372A}" dt="2025-03-11T12:01:36.802" v="18"/>
          <ac:spMkLst>
            <pc:docMk/>
            <pc:sldMk cId="1885948801" sldId="283"/>
            <ac:spMk id="11" creationId="{FC834B95-8C20-F552-FA15-C89C17C5CCB2}"/>
          </ac:spMkLst>
        </pc:spChg>
        <pc:spChg chg="add del">
          <ac:chgData name="l.forrester24" userId="S::l.forrester24_imperial.ac.uk#ext#@unioxfordnexus.onmicrosoft.com::6b5ff10c-950c-4553-9b96-dbf50ffb48ba" providerId="AD" clId="Web-{D5019380-5995-4F51-8D66-AEEB5DA6372A}" dt="2025-03-11T12:01:36.802" v="18"/>
          <ac:spMkLst>
            <pc:docMk/>
            <pc:sldMk cId="1885948801" sldId="283"/>
            <ac:spMk id="16" creationId="{7D5D2E51-A652-4FCB-ADE3-8974F2723C34}"/>
          </ac:spMkLst>
        </pc:spChg>
        <pc:spChg chg="add del">
          <ac:chgData name="l.forrester24" userId="S::l.forrester24_imperial.ac.uk#ext#@unioxfordnexus.onmicrosoft.com::6b5ff10c-950c-4553-9b96-dbf50ffb48ba" providerId="AD" clId="Web-{D5019380-5995-4F51-8D66-AEEB5DA6372A}" dt="2025-03-11T12:01:36.802" v="18"/>
          <ac:spMkLst>
            <pc:docMk/>
            <pc:sldMk cId="1885948801" sldId="283"/>
            <ac:spMk id="18" creationId="{08E18253-076D-4D89-968E-FCD8887E2B27}"/>
          </ac:spMkLst>
        </pc:spChg>
        <pc:spChg chg="add del">
          <ac:chgData name="l.forrester24" userId="S::l.forrester24_imperial.ac.uk#ext#@unioxfordnexus.onmicrosoft.com::6b5ff10c-950c-4553-9b96-dbf50ffb48ba" providerId="AD" clId="Web-{D5019380-5995-4F51-8D66-AEEB5DA6372A}" dt="2025-03-11T12:01:36.802" v="18"/>
          <ac:spMkLst>
            <pc:docMk/>
            <pc:sldMk cId="1885948801" sldId="283"/>
            <ac:spMk id="20" creationId="{F6EBCC24-DE3B-4BAD-9624-83E1C2D665DD}"/>
          </ac:spMkLst>
        </pc:spChg>
        <pc:spChg chg="add del">
          <ac:chgData name="l.forrester24" userId="S::l.forrester24_imperial.ac.uk#ext#@unioxfordnexus.onmicrosoft.com::6b5ff10c-950c-4553-9b96-dbf50ffb48ba" providerId="AD" clId="Web-{D5019380-5995-4F51-8D66-AEEB5DA6372A}" dt="2025-03-11T12:01:36.802" v="18"/>
          <ac:spMkLst>
            <pc:docMk/>
            <pc:sldMk cId="1885948801" sldId="283"/>
            <ac:spMk id="22" creationId="{8C07AF1D-AB44-447B-BC2F-DBECCC06C02A}"/>
          </ac:spMkLst>
        </pc:spChg>
        <pc:spChg chg="add del">
          <ac:chgData name="l.forrester24" userId="S::l.forrester24_imperial.ac.uk#ext#@unioxfordnexus.onmicrosoft.com::6b5ff10c-950c-4553-9b96-dbf50ffb48ba" providerId="AD" clId="Web-{D5019380-5995-4F51-8D66-AEEB5DA6372A}" dt="2025-03-11T12:01:36.802" v="18"/>
          <ac:spMkLst>
            <pc:docMk/>
            <pc:sldMk cId="1885948801" sldId="283"/>
            <ac:spMk id="24" creationId="{6FCD70E2-BD62-41E4-975D-E58B07928F6F}"/>
          </ac:spMkLst>
        </pc:spChg>
        <pc:graphicFrameChg chg="mod modGraphic">
          <ac:chgData name="l.forrester24" userId="S::l.forrester24_imperial.ac.uk#ext#@unioxfordnexus.onmicrosoft.com::6b5ff10c-950c-4553-9b96-dbf50ffb48ba" providerId="AD" clId="Web-{D5019380-5995-4F51-8D66-AEEB5DA6372A}" dt="2025-03-11T12:05:49.839" v="248"/>
          <ac:graphicFrameMkLst>
            <pc:docMk/>
            <pc:sldMk cId="1885948801" sldId="283"/>
            <ac:graphicFrameMk id="5" creationId="{BF0EC41C-CDA6-435C-EFDA-3400064DF43C}"/>
          </ac:graphicFrameMkLst>
        </pc:graphicFrameChg>
        <pc:graphicFrameChg chg="add del mod modGraphic">
          <ac:chgData name="l.forrester24" userId="S::l.forrester24_imperial.ac.uk#ext#@unioxfordnexus.onmicrosoft.com::6b5ff10c-950c-4553-9b96-dbf50ffb48ba" providerId="AD" clId="Web-{D5019380-5995-4F51-8D66-AEEB5DA6372A}" dt="2025-03-11T12:05:30.042" v="212"/>
          <ac:graphicFrameMkLst>
            <pc:docMk/>
            <pc:sldMk cId="1885948801" sldId="283"/>
            <ac:graphicFrameMk id="13" creationId="{4509CBB2-EB66-2B33-3D06-05CBFEA28B26}"/>
          </ac:graphicFrameMkLst>
        </pc:graphicFrameChg>
        <pc:picChg chg="add del mod">
          <ac:chgData name="l.forrester24" userId="S::l.forrester24_imperial.ac.uk#ext#@unioxfordnexus.onmicrosoft.com::6b5ff10c-950c-4553-9b96-dbf50ffb48ba" providerId="AD" clId="Web-{D5019380-5995-4F51-8D66-AEEB5DA6372A}" dt="2025-03-11T11:45:50.872" v="1"/>
          <ac:picMkLst>
            <pc:docMk/>
            <pc:sldMk cId="1885948801" sldId="283"/>
            <ac:picMk id="2" creationId="{7F59ECD4-852E-B75A-AEE3-1C24F710E880}"/>
          </ac:picMkLst>
        </pc:picChg>
        <pc:picChg chg="mod">
          <ac:chgData name="l.forrester24" userId="S::l.forrester24_imperial.ac.uk#ext#@unioxfordnexus.onmicrosoft.com::6b5ff10c-950c-4553-9b96-dbf50ffb48ba" providerId="AD" clId="Web-{D5019380-5995-4F51-8D66-AEEB5DA6372A}" dt="2025-03-11T12:02:46.304" v="35" actId="1076"/>
          <ac:picMkLst>
            <pc:docMk/>
            <pc:sldMk cId="1885948801" sldId="283"/>
            <ac:picMk id="4" creationId="{A90BFC2C-DDDD-075E-C788-59BE525D0266}"/>
          </ac:picMkLst>
        </pc:picChg>
        <pc:picChg chg="add del mod">
          <ac:chgData name="l.forrester24" userId="S::l.forrester24_imperial.ac.uk#ext#@unioxfordnexus.onmicrosoft.com::6b5ff10c-950c-4553-9b96-dbf50ffb48ba" providerId="AD" clId="Web-{D5019380-5995-4F51-8D66-AEEB5DA6372A}" dt="2025-03-11T12:01:02.817" v="11"/>
          <ac:picMkLst>
            <pc:docMk/>
            <pc:sldMk cId="1885948801" sldId="283"/>
            <ac:picMk id="6" creationId="{8DE6AAE1-85D3-1C8D-3150-F3B7441C36FF}"/>
          </ac:picMkLst>
        </pc:picChg>
        <pc:picChg chg="add del mod ord">
          <ac:chgData name="l.forrester24" userId="S::l.forrester24_imperial.ac.uk#ext#@unioxfordnexus.onmicrosoft.com::6b5ff10c-950c-4553-9b96-dbf50ffb48ba" providerId="AD" clId="Web-{D5019380-5995-4F51-8D66-AEEB5DA6372A}" dt="2025-03-11T12:01:38.146" v="19"/>
          <ac:picMkLst>
            <pc:docMk/>
            <pc:sldMk cId="1885948801" sldId="283"/>
            <ac:picMk id="9" creationId="{9B2DC3D8-1A51-9185-597D-AF15C90C3AA1}"/>
          </ac:picMkLst>
        </pc:picChg>
        <pc:picChg chg="add mod modCrop">
          <ac:chgData name="l.forrester24" userId="S::l.forrester24_imperial.ac.uk#ext#@unioxfordnexus.onmicrosoft.com::6b5ff10c-950c-4553-9b96-dbf50ffb48ba" providerId="AD" clId="Web-{D5019380-5995-4F51-8D66-AEEB5DA6372A}" dt="2025-03-11T12:02:42.616" v="34" actId="1076"/>
          <ac:picMkLst>
            <pc:docMk/>
            <pc:sldMk cId="1885948801" sldId="283"/>
            <ac:picMk id="10" creationId="{39FF499A-32C9-8B6E-4813-7D893DA88823}"/>
          </ac:picMkLst>
        </pc:picChg>
      </pc:sldChg>
    </pc:docChg>
  </pc:docChgLst>
  <pc:docChgLst>
    <pc:chgData name="Joshua Appleby" userId="S::scro5050@ox.ac.uk::f64dd500-fbc9-4d7f-b73d-0b98b57e66aa" providerId="AD" clId="Web-{3D126C44-6618-BFED-29E8-E2AFD9E7EC6A}"/>
    <pc:docChg chg="addSld delSld modSld sldOrd">
      <pc:chgData name="Joshua Appleby" userId="S::scro5050@ox.ac.uk::f64dd500-fbc9-4d7f-b73d-0b98b57e66aa" providerId="AD" clId="Web-{3D126C44-6618-BFED-29E8-E2AFD9E7EC6A}" dt="2025-03-07T16:13:07.122" v="3174" actId="20577"/>
      <pc:docMkLst>
        <pc:docMk/>
      </pc:docMkLst>
      <pc:sldChg chg="addSp delSp modSp">
        <pc:chgData name="Joshua Appleby" userId="S::scro5050@ox.ac.uk::f64dd500-fbc9-4d7f-b73d-0b98b57e66aa" providerId="AD" clId="Web-{3D126C44-6618-BFED-29E8-E2AFD9E7EC6A}" dt="2025-03-07T13:53:16.962" v="560" actId="20577"/>
        <pc:sldMkLst>
          <pc:docMk/>
          <pc:sldMk cId="2883746090" sldId="258"/>
        </pc:sldMkLst>
        <pc:spChg chg="add mod">
          <ac:chgData name="Joshua Appleby" userId="S::scro5050@ox.ac.uk::f64dd500-fbc9-4d7f-b73d-0b98b57e66aa" providerId="AD" clId="Web-{3D126C44-6618-BFED-29E8-E2AFD9E7EC6A}" dt="2025-03-07T13:53:16.962" v="560" actId="20577"/>
          <ac:spMkLst>
            <pc:docMk/>
            <pc:sldMk cId="2883746090" sldId="258"/>
            <ac:spMk id="4" creationId="{AB544ECB-441D-DBD8-B4B3-17B6239C3DEF}"/>
          </ac:spMkLst>
        </pc:spChg>
      </pc:sldChg>
      <pc:sldChg chg="addSp delSp modSp del">
        <pc:chgData name="Joshua Appleby" userId="S::scro5050@ox.ac.uk::f64dd500-fbc9-4d7f-b73d-0b98b57e66aa" providerId="AD" clId="Web-{3D126C44-6618-BFED-29E8-E2AFD9E7EC6A}" dt="2025-03-07T13:54:38.574" v="572"/>
        <pc:sldMkLst>
          <pc:docMk/>
          <pc:sldMk cId="787746456" sldId="259"/>
        </pc:sldMkLst>
      </pc:sldChg>
      <pc:sldChg chg="modSp">
        <pc:chgData name="Joshua Appleby" userId="S::scro5050@ox.ac.uk::f64dd500-fbc9-4d7f-b73d-0b98b57e66aa" providerId="AD" clId="Web-{3D126C44-6618-BFED-29E8-E2AFD9E7EC6A}" dt="2025-03-07T13:50:43.364" v="425" actId="20577"/>
        <pc:sldMkLst>
          <pc:docMk/>
          <pc:sldMk cId="2267039703" sldId="269"/>
        </pc:sldMkLst>
        <pc:spChg chg="mod">
          <ac:chgData name="Joshua Appleby" userId="S::scro5050@ox.ac.uk::f64dd500-fbc9-4d7f-b73d-0b98b57e66aa" providerId="AD" clId="Web-{3D126C44-6618-BFED-29E8-E2AFD9E7EC6A}" dt="2025-03-07T13:50:43.364" v="425" actId="20577"/>
          <ac:spMkLst>
            <pc:docMk/>
            <pc:sldMk cId="2267039703" sldId="269"/>
            <ac:spMk id="2" creationId="{0F30BF31-49E9-A2C4-FFD1-AEA1AD291B4D}"/>
          </ac:spMkLst>
        </pc:spChg>
      </pc:sldChg>
      <pc:sldChg chg="modSp ord">
        <pc:chgData name="Joshua Appleby" userId="S::scro5050@ox.ac.uk::f64dd500-fbc9-4d7f-b73d-0b98b57e66aa" providerId="AD" clId="Web-{3D126C44-6618-BFED-29E8-E2AFD9E7EC6A}" dt="2025-03-07T16:13:07.122" v="3174" actId="20577"/>
        <pc:sldMkLst>
          <pc:docMk/>
          <pc:sldMk cId="3577358064" sldId="272"/>
        </pc:sldMkLst>
        <pc:spChg chg="mod">
          <ac:chgData name="Joshua Appleby" userId="S::scro5050@ox.ac.uk::f64dd500-fbc9-4d7f-b73d-0b98b57e66aa" providerId="AD" clId="Web-{3D126C44-6618-BFED-29E8-E2AFD9E7EC6A}" dt="2025-03-07T16:13:07.122" v="3174" actId="20577"/>
          <ac:spMkLst>
            <pc:docMk/>
            <pc:sldMk cId="3577358064" sldId="272"/>
            <ac:spMk id="3" creationId="{DC0B7616-5AE4-F254-523D-5AD99898684C}"/>
          </ac:spMkLst>
        </pc:spChg>
      </pc:sldChg>
      <pc:sldChg chg="del">
        <pc:chgData name="Joshua Appleby" userId="S::scro5050@ox.ac.uk::f64dd500-fbc9-4d7f-b73d-0b98b57e66aa" providerId="AD" clId="Web-{3D126C44-6618-BFED-29E8-E2AFD9E7EC6A}" dt="2025-03-07T13:35:39.293" v="347"/>
        <pc:sldMkLst>
          <pc:docMk/>
          <pc:sldMk cId="1064350709" sldId="276"/>
        </pc:sldMkLst>
      </pc:sldChg>
      <pc:sldChg chg="modSp">
        <pc:chgData name="Joshua Appleby" userId="S::scro5050@ox.ac.uk::f64dd500-fbc9-4d7f-b73d-0b98b57e66aa" providerId="AD" clId="Web-{3D126C44-6618-BFED-29E8-E2AFD9E7EC6A}" dt="2025-03-07T13:35:56.372" v="351"/>
        <pc:sldMkLst>
          <pc:docMk/>
          <pc:sldMk cId="3433156510" sldId="277"/>
        </pc:sldMkLst>
        <pc:spChg chg="mod">
          <ac:chgData name="Joshua Appleby" userId="S::scro5050@ox.ac.uk::f64dd500-fbc9-4d7f-b73d-0b98b57e66aa" providerId="AD" clId="Web-{3D126C44-6618-BFED-29E8-E2AFD9E7EC6A}" dt="2025-03-07T13:26:55.654" v="21" actId="20577"/>
          <ac:spMkLst>
            <pc:docMk/>
            <pc:sldMk cId="3433156510" sldId="277"/>
            <ac:spMk id="2" creationId="{22D61235-8D40-E251-D073-FB31F6EB058C}"/>
          </ac:spMkLst>
        </pc:spChg>
        <pc:spChg chg="mod">
          <ac:chgData name="Joshua Appleby" userId="S::scro5050@ox.ac.uk::f64dd500-fbc9-4d7f-b73d-0b98b57e66aa" providerId="AD" clId="Web-{3D126C44-6618-BFED-29E8-E2AFD9E7EC6A}" dt="2025-03-07T13:34:43.932" v="337" actId="14100"/>
          <ac:spMkLst>
            <pc:docMk/>
            <pc:sldMk cId="3433156510" sldId="277"/>
            <ac:spMk id="3" creationId="{7B6A0304-F4B4-7834-5F42-BE053E364FE7}"/>
          </ac:spMkLst>
        </pc:spChg>
      </pc:sldChg>
      <pc:sldChg chg="delSp del">
        <pc:chgData name="Joshua Appleby" userId="S::scro5050@ox.ac.uk::f64dd500-fbc9-4d7f-b73d-0b98b57e66aa" providerId="AD" clId="Web-{3D126C44-6618-BFED-29E8-E2AFD9E7EC6A}" dt="2025-03-07T16:01:23.869" v="2667"/>
        <pc:sldMkLst>
          <pc:docMk/>
          <pc:sldMk cId="2518769487" sldId="278"/>
        </pc:sldMkLst>
      </pc:sldChg>
      <pc:sldChg chg="addSp delSp modSp ord">
        <pc:chgData name="Joshua Appleby" userId="S::scro5050@ox.ac.uk::f64dd500-fbc9-4d7f-b73d-0b98b57e66aa" providerId="AD" clId="Web-{3D126C44-6618-BFED-29E8-E2AFD9E7EC6A}" dt="2025-03-07T15:33:55.154" v="2488" actId="1076"/>
        <pc:sldMkLst>
          <pc:docMk/>
          <pc:sldMk cId="1904852174" sldId="284"/>
        </pc:sldMkLst>
        <pc:spChg chg="mod">
          <ac:chgData name="Joshua Appleby" userId="S::scro5050@ox.ac.uk::f64dd500-fbc9-4d7f-b73d-0b98b57e66aa" providerId="AD" clId="Web-{3D126C44-6618-BFED-29E8-E2AFD9E7EC6A}" dt="2025-03-07T15:33:42.419" v="2483" actId="20577"/>
          <ac:spMkLst>
            <pc:docMk/>
            <pc:sldMk cId="1904852174" sldId="284"/>
            <ac:spMk id="2" creationId="{D6319628-1192-240D-1D5F-717AAB15269F}"/>
          </ac:spMkLst>
        </pc:spChg>
        <pc:picChg chg="mod">
          <ac:chgData name="Joshua Appleby" userId="S::scro5050@ox.ac.uk::f64dd500-fbc9-4d7f-b73d-0b98b57e66aa" providerId="AD" clId="Web-{3D126C44-6618-BFED-29E8-E2AFD9E7EC6A}" dt="2025-03-07T15:33:55.154" v="2488" actId="1076"/>
          <ac:picMkLst>
            <pc:docMk/>
            <pc:sldMk cId="1904852174" sldId="284"/>
            <ac:picMk id="4" creationId="{39C92DEB-3386-788C-ADB1-5F37C3AAA4B5}"/>
          </ac:picMkLst>
        </pc:picChg>
      </pc:sldChg>
      <pc:sldChg chg="modSp">
        <pc:chgData name="Joshua Appleby" userId="S::scro5050@ox.ac.uk::f64dd500-fbc9-4d7f-b73d-0b98b57e66aa" providerId="AD" clId="Web-{3D126C44-6618-BFED-29E8-E2AFD9E7EC6A}" dt="2025-03-07T16:01:16.557" v="2666" actId="20577"/>
        <pc:sldMkLst>
          <pc:docMk/>
          <pc:sldMk cId="2522902829" sldId="287"/>
        </pc:sldMkLst>
        <pc:spChg chg="mod">
          <ac:chgData name="Joshua Appleby" userId="S::scro5050@ox.ac.uk::f64dd500-fbc9-4d7f-b73d-0b98b57e66aa" providerId="AD" clId="Web-{3D126C44-6618-BFED-29E8-E2AFD9E7EC6A}" dt="2025-03-07T16:01:16.557" v="2666" actId="20577"/>
          <ac:spMkLst>
            <pc:docMk/>
            <pc:sldMk cId="2522902829" sldId="287"/>
            <ac:spMk id="2" creationId="{1CDA897F-5503-3555-C71E-124FF11AD1E1}"/>
          </ac:spMkLst>
        </pc:spChg>
        <pc:picChg chg="mod">
          <ac:chgData name="Joshua Appleby" userId="S::scro5050@ox.ac.uk::f64dd500-fbc9-4d7f-b73d-0b98b57e66aa" providerId="AD" clId="Web-{3D126C44-6618-BFED-29E8-E2AFD9E7EC6A}" dt="2025-03-07T13:48:45.939" v="417" actId="1076"/>
          <ac:picMkLst>
            <pc:docMk/>
            <pc:sldMk cId="2522902829" sldId="287"/>
            <ac:picMk id="11" creationId="{F3406F40-00BB-A7B5-FA6B-3E076E0E6BE7}"/>
          </ac:picMkLst>
        </pc:picChg>
      </pc:sldChg>
      <pc:sldChg chg="ord">
        <pc:chgData name="Joshua Appleby" userId="S::scro5050@ox.ac.uk::f64dd500-fbc9-4d7f-b73d-0b98b57e66aa" providerId="AD" clId="Web-{3D126C44-6618-BFED-29E8-E2AFD9E7EC6A}" dt="2025-03-07T16:03:52.967" v="2835"/>
        <pc:sldMkLst>
          <pc:docMk/>
          <pc:sldMk cId="1072526685" sldId="291"/>
        </pc:sldMkLst>
      </pc:sldChg>
      <pc:sldChg chg="modSp">
        <pc:chgData name="Joshua Appleby" userId="S::scro5050@ox.ac.uk::f64dd500-fbc9-4d7f-b73d-0b98b57e66aa" providerId="AD" clId="Web-{3D126C44-6618-BFED-29E8-E2AFD9E7EC6A}" dt="2025-03-07T13:23:22.335" v="3" actId="14100"/>
        <pc:sldMkLst>
          <pc:docMk/>
          <pc:sldMk cId="371673501" sldId="295"/>
        </pc:sldMkLst>
        <pc:spChg chg="mod">
          <ac:chgData name="Joshua Appleby" userId="S::scro5050@ox.ac.uk::f64dd500-fbc9-4d7f-b73d-0b98b57e66aa" providerId="AD" clId="Web-{3D126C44-6618-BFED-29E8-E2AFD9E7EC6A}" dt="2025-03-07T13:23:22.335" v="3" actId="14100"/>
          <ac:spMkLst>
            <pc:docMk/>
            <pc:sldMk cId="371673501" sldId="295"/>
            <ac:spMk id="18" creationId="{D329E8CA-EE0C-FF26-144A-17B1D65EA1E9}"/>
          </ac:spMkLst>
        </pc:spChg>
      </pc:sldChg>
      <pc:sldChg chg="modSp new del">
        <pc:chgData name="Joshua Appleby" userId="S::scro5050@ox.ac.uk::f64dd500-fbc9-4d7f-b73d-0b98b57e66aa" providerId="AD" clId="Web-{3D126C44-6618-BFED-29E8-E2AFD9E7EC6A}" dt="2025-03-07T13:47:50.203" v="400"/>
        <pc:sldMkLst>
          <pc:docMk/>
          <pc:sldMk cId="360511030" sldId="299"/>
        </pc:sldMkLst>
      </pc:sldChg>
      <pc:sldChg chg="addSp modSp new">
        <pc:chgData name="Joshua Appleby" userId="S::scro5050@ox.ac.uk::f64dd500-fbc9-4d7f-b73d-0b98b57e66aa" providerId="AD" clId="Web-{3D126C44-6618-BFED-29E8-E2AFD9E7EC6A}" dt="2025-03-07T13:54:31.542" v="571"/>
        <pc:sldMkLst>
          <pc:docMk/>
          <pc:sldMk cId="460579978" sldId="299"/>
        </pc:sldMkLst>
        <pc:spChg chg="mod">
          <ac:chgData name="Joshua Appleby" userId="S::scro5050@ox.ac.uk::f64dd500-fbc9-4d7f-b73d-0b98b57e66aa" providerId="AD" clId="Web-{3D126C44-6618-BFED-29E8-E2AFD9E7EC6A}" dt="2025-03-07T13:54:00.291" v="569" actId="20577"/>
          <ac:spMkLst>
            <pc:docMk/>
            <pc:sldMk cId="460579978" sldId="299"/>
            <ac:spMk id="2" creationId="{C28C83F7-3920-AC68-0BAE-BFA340E4DB3C}"/>
          </ac:spMkLst>
        </pc:spChg>
        <pc:spChg chg="mod">
          <ac:chgData name="Joshua Appleby" userId="S::scro5050@ox.ac.uk::f64dd500-fbc9-4d7f-b73d-0b98b57e66aa" providerId="AD" clId="Web-{3D126C44-6618-BFED-29E8-E2AFD9E7EC6A}" dt="2025-03-07T13:48:11.157" v="415" actId="20577"/>
          <ac:spMkLst>
            <pc:docMk/>
            <pc:sldMk cId="460579978" sldId="299"/>
            <ac:spMk id="3" creationId="{555FB08A-27B5-1970-0337-1A87890C0528}"/>
          </ac:spMkLst>
        </pc:spChg>
        <pc:picChg chg="add">
          <ac:chgData name="Joshua Appleby" userId="S::scro5050@ox.ac.uk::f64dd500-fbc9-4d7f-b73d-0b98b57e66aa" providerId="AD" clId="Web-{3D126C44-6618-BFED-29E8-E2AFD9E7EC6A}" dt="2025-03-07T13:54:26.386" v="570"/>
          <ac:picMkLst>
            <pc:docMk/>
            <pc:sldMk cId="460579978" sldId="299"/>
            <ac:picMk id="5" creationId="{E2BA5D52-9765-BC32-8315-9195EA80F39C}"/>
          </ac:picMkLst>
        </pc:picChg>
        <pc:picChg chg="add">
          <ac:chgData name="Joshua Appleby" userId="S::scro5050@ox.ac.uk::f64dd500-fbc9-4d7f-b73d-0b98b57e66aa" providerId="AD" clId="Web-{3D126C44-6618-BFED-29E8-E2AFD9E7EC6A}" dt="2025-03-07T13:54:31.542" v="571"/>
          <ac:picMkLst>
            <pc:docMk/>
            <pc:sldMk cId="460579978" sldId="299"/>
            <ac:picMk id="7" creationId="{EA4D98DC-D181-A8B7-ADB9-7383D0231ECD}"/>
          </ac:picMkLst>
        </pc:picChg>
      </pc:sldChg>
      <pc:sldChg chg="addSp delSp modSp new ord addAnim delAnim">
        <pc:chgData name="Joshua Appleby" userId="S::scro5050@ox.ac.uk::f64dd500-fbc9-4d7f-b73d-0b98b57e66aa" providerId="AD" clId="Web-{3D126C44-6618-BFED-29E8-E2AFD9E7EC6A}" dt="2025-03-07T15:50:59.196" v="2664" actId="1076"/>
        <pc:sldMkLst>
          <pc:docMk/>
          <pc:sldMk cId="387581978" sldId="300"/>
        </pc:sldMkLst>
        <pc:spChg chg="mod">
          <ac:chgData name="Joshua Appleby" userId="S::scro5050@ox.ac.uk::f64dd500-fbc9-4d7f-b73d-0b98b57e66aa" providerId="AD" clId="Web-{3D126C44-6618-BFED-29E8-E2AFD9E7EC6A}" dt="2025-03-07T14:03:35.369" v="594" actId="20577"/>
          <ac:spMkLst>
            <pc:docMk/>
            <pc:sldMk cId="387581978" sldId="300"/>
            <ac:spMk id="2" creationId="{FB9196EC-6906-C5D1-4763-92290E50B1C7}"/>
          </ac:spMkLst>
        </pc:spChg>
        <pc:spChg chg="mod">
          <ac:chgData name="Joshua Appleby" userId="S::scro5050@ox.ac.uk::f64dd500-fbc9-4d7f-b73d-0b98b57e66aa" providerId="AD" clId="Web-{3D126C44-6618-BFED-29E8-E2AFD9E7EC6A}" dt="2025-03-07T15:33:12.027" v="2459" actId="20577"/>
          <ac:spMkLst>
            <pc:docMk/>
            <pc:sldMk cId="387581978" sldId="300"/>
            <ac:spMk id="3" creationId="{7713F855-B24B-8E9B-89C0-6823DA3CECEE}"/>
          </ac:spMkLst>
        </pc:spChg>
        <pc:picChg chg="add mod">
          <ac:chgData name="Joshua Appleby" userId="S::scro5050@ox.ac.uk::f64dd500-fbc9-4d7f-b73d-0b98b57e66aa" providerId="AD" clId="Web-{3D126C44-6618-BFED-29E8-E2AFD9E7EC6A}" dt="2025-03-07T15:50:59.196" v="2664" actId="1076"/>
          <ac:picMkLst>
            <pc:docMk/>
            <pc:sldMk cId="387581978" sldId="300"/>
            <ac:picMk id="6" creationId="{6105EF81-D13B-3F76-A171-81F4FEE681F8}"/>
          </ac:picMkLst>
        </pc:picChg>
      </pc:sldChg>
      <pc:sldChg chg="modSp new del">
        <pc:chgData name="Joshua Appleby" userId="S::scro5050@ox.ac.uk::f64dd500-fbc9-4d7f-b73d-0b98b57e66aa" providerId="AD" clId="Web-{3D126C44-6618-BFED-29E8-E2AFD9E7EC6A}" dt="2025-03-07T13:55:13.668" v="582"/>
        <pc:sldMkLst>
          <pc:docMk/>
          <pc:sldMk cId="1262410781" sldId="300"/>
        </pc:sldMkLst>
      </pc:sldChg>
      <pc:sldChg chg="addSp delSp modSp new">
        <pc:chgData name="Joshua Appleby" userId="S::scro5050@ox.ac.uk::f64dd500-fbc9-4d7f-b73d-0b98b57e66aa" providerId="AD" clId="Web-{3D126C44-6618-BFED-29E8-E2AFD9E7EC6A}" dt="2025-03-07T15:45:13.562" v="2640" actId="1076"/>
        <pc:sldMkLst>
          <pc:docMk/>
          <pc:sldMk cId="996661137" sldId="301"/>
        </pc:sldMkLst>
      </pc:sldChg>
      <pc:sldChg chg="addSp delSp modSp add replId">
        <pc:chgData name="Joshua Appleby" userId="S::scro5050@ox.ac.uk::f64dd500-fbc9-4d7f-b73d-0b98b57e66aa" providerId="AD" clId="Web-{3D126C44-6618-BFED-29E8-E2AFD9E7EC6A}" dt="2025-03-07T15:46:09.439" v="2660" actId="1076"/>
        <pc:sldMkLst>
          <pc:docMk/>
          <pc:sldMk cId="3563155900" sldId="302"/>
        </pc:sldMkLst>
        <pc:spChg chg="mod">
          <ac:chgData name="Joshua Appleby" userId="S::scro5050@ox.ac.uk::f64dd500-fbc9-4d7f-b73d-0b98b57e66aa" providerId="AD" clId="Web-{3D126C44-6618-BFED-29E8-E2AFD9E7EC6A}" dt="2025-03-07T15:44:37.546" v="2595" actId="20577"/>
          <ac:spMkLst>
            <pc:docMk/>
            <pc:sldMk cId="3563155900" sldId="302"/>
            <ac:spMk id="3" creationId="{749B5DCD-A12A-997F-D860-AFD2827B2C65}"/>
          </ac:spMkLst>
        </pc:spChg>
        <pc:spChg chg="add mod">
          <ac:chgData name="Joshua Appleby" userId="S::scro5050@ox.ac.uk::f64dd500-fbc9-4d7f-b73d-0b98b57e66aa" providerId="AD" clId="Web-{3D126C44-6618-BFED-29E8-E2AFD9E7EC6A}" dt="2025-03-07T15:45:28.047" v="2646" actId="1076"/>
          <ac:spMkLst>
            <pc:docMk/>
            <pc:sldMk cId="3563155900" sldId="302"/>
            <ac:spMk id="4" creationId="{C23E6AC8-F34B-7BDF-C3F3-9F534566E521}"/>
          </ac:spMkLst>
        </pc:spChg>
        <pc:spChg chg="mod">
          <ac:chgData name="Joshua Appleby" userId="S::scro5050@ox.ac.uk::f64dd500-fbc9-4d7f-b73d-0b98b57e66aa" providerId="AD" clId="Web-{3D126C44-6618-BFED-29E8-E2AFD9E7EC6A}" dt="2025-03-07T15:45:27.703" v="2641" actId="1076"/>
          <ac:spMkLst>
            <pc:docMk/>
            <pc:sldMk cId="3563155900" sldId="302"/>
            <ac:spMk id="6" creationId="{C9E13642-EF5D-CD46-1460-CFC0920397FD}"/>
          </ac:spMkLst>
        </pc:spChg>
        <pc:spChg chg="add mod">
          <ac:chgData name="Joshua Appleby" userId="S::scro5050@ox.ac.uk::f64dd500-fbc9-4d7f-b73d-0b98b57e66aa" providerId="AD" clId="Web-{3D126C44-6618-BFED-29E8-E2AFD9E7EC6A}" dt="2025-03-07T15:45:48.579" v="2651" actId="1076"/>
          <ac:spMkLst>
            <pc:docMk/>
            <pc:sldMk cId="3563155900" sldId="302"/>
            <ac:spMk id="9" creationId="{1E98A373-3D5D-EEB2-1F32-747C612762EE}"/>
          </ac:spMkLst>
        </pc:spChg>
        <pc:spChg chg="add mod">
          <ac:chgData name="Joshua Appleby" userId="S::scro5050@ox.ac.uk::f64dd500-fbc9-4d7f-b73d-0b98b57e66aa" providerId="AD" clId="Web-{3D126C44-6618-BFED-29E8-E2AFD9E7EC6A}" dt="2025-03-07T15:45:48.610" v="2652" actId="1076"/>
          <ac:spMkLst>
            <pc:docMk/>
            <pc:sldMk cId="3563155900" sldId="302"/>
            <ac:spMk id="11" creationId="{C9DCE0BE-EC27-583F-3505-662D93F20E8B}"/>
          </ac:spMkLst>
        </pc:spChg>
        <pc:spChg chg="add mod">
          <ac:chgData name="Joshua Appleby" userId="S::scro5050@ox.ac.uk::f64dd500-fbc9-4d7f-b73d-0b98b57e66aa" providerId="AD" clId="Web-{3D126C44-6618-BFED-29E8-E2AFD9E7EC6A}" dt="2025-03-07T15:46:09.423" v="2659" actId="1076"/>
          <ac:spMkLst>
            <pc:docMk/>
            <pc:sldMk cId="3563155900" sldId="302"/>
            <ac:spMk id="13" creationId="{285BC2BC-F460-E5D4-5CA7-CA815C5262E2}"/>
          </ac:spMkLst>
        </pc:spChg>
        <pc:spChg chg="add mod">
          <ac:chgData name="Joshua Appleby" userId="S::scro5050@ox.ac.uk::f64dd500-fbc9-4d7f-b73d-0b98b57e66aa" providerId="AD" clId="Web-{3D126C44-6618-BFED-29E8-E2AFD9E7EC6A}" dt="2025-03-07T15:46:09.439" v="2660" actId="1076"/>
          <ac:spMkLst>
            <pc:docMk/>
            <pc:sldMk cId="3563155900" sldId="302"/>
            <ac:spMk id="15" creationId="{3FA51AF9-036A-33CC-EE20-A8803E881BD0}"/>
          </ac:spMkLst>
        </pc:spChg>
        <pc:spChg chg="mod">
          <ac:chgData name="Joshua Appleby" userId="S::scro5050@ox.ac.uk::f64dd500-fbc9-4d7f-b73d-0b98b57e66aa" providerId="AD" clId="Web-{3D126C44-6618-BFED-29E8-E2AFD9E7EC6A}" dt="2025-03-07T15:45:27.859" v="2643" actId="1076"/>
          <ac:spMkLst>
            <pc:docMk/>
            <pc:sldMk cId="3563155900" sldId="302"/>
            <ac:spMk id="116" creationId="{37AA66E3-7B46-62F5-E9D3-4F6E622F02AE}"/>
          </ac:spMkLst>
        </pc:spChg>
        <pc:spChg chg="mod">
          <ac:chgData name="Joshua Appleby" userId="S::scro5050@ox.ac.uk::f64dd500-fbc9-4d7f-b73d-0b98b57e66aa" providerId="AD" clId="Web-{3D126C44-6618-BFED-29E8-E2AFD9E7EC6A}" dt="2025-03-07T15:44:49.421" v="2601" actId="1076"/>
          <ac:spMkLst>
            <pc:docMk/>
            <pc:sldMk cId="3563155900" sldId="302"/>
            <ac:spMk id="117" creationId="{F3D8AB17-C2DF-34B6-607A-7483B8ED0ED9}"/>
          </ac:spMkLst>
        </pc:spChg>
        <pc:spChg chg="mod">
          <ac:chgData name="Joshua Appleby" userId="S::scro5050@ox.ac.uk::f64dd500-fbc9-4d7f-b73d-0b98b57e66aa" providerId="AD" clId="Web-{3D126C44-6618-BFED-29E8-E2AFD9E7EC6A}" dt="2025-03-07T15:44:49.452" v="2602" actId="1076"/>
          <ac:spMkLst>
            <pc:docMk/>
            <pc:sldMk cId="3563155900" sldId="302"/>
            <ac:spMk id="118" creationId="{E06CF5C2-CEA7-3F67-032D-341DEDAF589E}"/>
          </ac:spMkLst>
        </pc:spChg>
        <pc:spChg chg="mod">
          <ac:chgData name="Joshua Appleby" userId="S::scro5050@ox.ac.uk::f64dd500-fbc9-4d7f-b73d-0b98b57e66aa" providerId="AD" clId="Web-{3D126C44-6618-BFED-29E8-E2AFD9E7EC6A}" dt="2025-03-07T15:45:02.546" v="2625" actId="1076"/>
          <ac:spMkLst>
            <pc:docMk/>
            <pc:sldMk cId="3563155900" sldId="302"/>
            <ac:spMk id="120" creationId="{ED23266C-0E2E-B581-45FA-89E2C9C3B9E3}"/>
          </ac:spMkLst>
        </pc:spChg>
        <pc:spChg chg="mod">
          <ac:chgData name="Joshua Appleby" userId="S::scro5050@ox.ac.uk::f64dd500-fbc9-4d7f-b73d-0b98b57e66aa" providerId="AD" clId="Web-{3D126C44-6618-BFED-29E8-E2AFD9E7EC6A}" dt="2025-03-07T15:45:02.562" v="2626" actId="1076"/>
          <ac:spMkLst>
            <pc:docMk/>
            <pc:sldMk cId="3563155900" sldId="302"/>
            <ac:spMk id="319" creationId="{6B6EE083-F08A-C3FE-18FA-C427FA9BD554}"/>
          </ac:spMkLst>
        </pc:spChg>
        <pc:spChg chg="mod">
          <ac:chgData name="Joshua Appleby" userId="S::scro5050@ox.ac.uk::f64dd500-fbc9-4d7f-b73d-0b98b57e66aa" providerId="AD" clId="Web-{3D126C44-6618-BFED-29E8-E2AFD9E7EC6A}" dt="2025-03-07T15:44:49.624" v="2604" actId="1076"/>
          <ac:spMkLst>
            <pc:docMk/>
            <pc:sldMk cId="3563155900" sldId="302"/>
            <ac:spMk id="323" creationId="{D7EAE8D1-A524-5BD8-485E-F367F09E27AA}"/>
          </ac:spMkLst>
        </pc:spChg>
        <pc:spChg chg="mod">
          <ac:chgData name="Joshua Appleby" userId="S::scro5050@ox.ac.uk::f64dd500-fbc9-4d7f-b73d-0b98b57e66aa" providerId="AD" clId="Web-{3D126C44-6618-BFED-29E8-E2AFD9E7EC6A}" dt="2025-03-07T15:44:49.640" v="2605" actId="1076"/>
          <ac:spMkLst>
            <pc:docMk/>
            <pc:sldMk cId="3563155900" sldId="302"/>
            <ac:spMk id="327" creationId="{34530178-0623-CD2C-F89A-79A8B063BAEF}"/>
          </ac:spMkLst>
        </pc:spChg>
        <pc:spChg chg="mod">
          <ac:chgData name="Joshua Appleby" userId="S::scro5050@ox.ac.uk::f64dd500-fbc9-4d7f-b73d-0b98b57e66aa" providerId="AD" clId="Web-{3D126C44-6618-BFED-29E8-E2AFD9E7EC6A}" dt="2025-03-07T15:44:49.671" v="2606" actId="1076"/>
          <ac:spMkLst>
            <pc:docMk/>
            <pc:sldMk cId="3563155900" sldId="302"/>
            <ac:spMk id="335" creationId="{D54B774D-EC2F-59B9-415D-3A8B7345FAD3}"/>
          </ac:spMkLst>
        </pc:spChg>
        <pc:spChg chg="mod">
          <ac:chgData name="Joshua Appleby" userId="S::scro5050@ox.ac.uk::f64dd500-fbc9-4d7f-b73d-0b98b57e66aa" providerId="AD" clId="Web-{3D126C44-6618-BFED-29E8-E2AFD9E7EC6A}" dt="2025-03-07T15:44:49.687" v="2607" actId="1076"/>
          <ac:spMkLst>
            <pc:docMk/>
            <pc:sldMk cId="3563155900" sldId="302"/>
            <ac:spMk id="343" creationId="{4BB77A12-8CBF-A7A8-E314-0F7ECB01F388}"/>
          </ac:spMkLst>
        </pc:spChg>
        <pc:spChg chg="mod">
          <ac:chgData name="Joshua Appleby" userId="S::scro5050@ox.ac.uk::f64dd500-fbc9-4d7f-b73d-0b98b57e66aa" providerId="AD" clId="Web-{3D126C44-6618-BFED-29E8-E2AFD9E7EC6A}" dt="2025-03-07T15:44:49.718" v="2608" actId="1076"/>
          <ac:spMkLst>
            <pc:docMk/>
            <pc:sldMk cId="3563155900" sldId="302"/>
            <ac:spMk id="351" creationId="{99E1CBC5-3C40-8DEB-6261-372EAD80C52E}"/>
          </ac:spMkLst>
        </pc:spChg>
        <pc:spChg chg="mod">
          <ac:chgData name="Joshua Appleby" userId="S::scro5050@ox.ac.uk::f64dd500-fbc9-4d7f-b73d-0b98b57e66aa" providerId="AD" clId="Web-{3D126C44-6618-BFED-29E8-E2AFD9E7EC6A}" dt="2025-03-07T15:44:49.733" v="2609" actId="1076"/>
          <ac:spMkLst>
            <pc:docMk/>
            <pc:sldMk cId="3563155900" sldId="302"/>
            <ac:spMk id="359" creationId="{5686DE8F-41F6-412C-CC4C-D224497A9CEF}"/>
          </ac:spMkLst>
        </pc:spChg>
        <pc:spChg chg="mod">
          <ac:chgData name="Joshua Appleby" userId="S::scro5050@ox.ac.uk::f64dd500-fbc9-4d7f-b73d-0b98b57e66aa" providerId="AD" clId="Web-{3D126C44-6618-BFED-29E8-E2AFD9E7EC6A}" dt="2025-03-07T15:44:49.765" v="2610" actId="1076"/>
          <ac:spMkLst>
            <pc:docMk/>
            <pc:sldMk cId="3563155900" sldId="302"/>
            <ac:spMk id="367" creationId="{8B93D880-823B-9CB8-3B13-A50587E65960}"/>
          </ac:spMkLst>
        </pc:spChg>
        <pc:spChg chg="mod">
          <ac:chgData name="Joshua Appleby" userId="S::scro5050@ox.ac.uk::f64dd500-fbc9-4d7f-b73d-0b98b57e66aa" providerId="AD" clId="Web-{3D126C44-6618-BFED-29E8-E2AFD9E7EC6A}" dt="2025-03-07T15:44:49.780" v="2611" actId="1076"/>
          <ac:spMkLst>
            <pc:docMk/>
            <pc:sldMk cId="3563155900" sldId="302"/>
            <ac:spMk id="377" creationId="{C44C9D45-7F3B-CB7F-5020-E2AE29EE47F8}"/>
          </ac:spMkLst>
        </pc:spChg>
        <pc:spChg chg="mod">
          <ac:chgData name="Joshua Appleby" userId="S::scro5050@ox.ac.uk::f64dd500-fbc9-4d7f-b73d-0b98b57e66aa" providerId="AD" clId="Web-{3D126C44-6618-BFED-29E8-E2AFD9E7EC6A}" dt="2025-03-07T15:44:49.812" v="2612" actId="1076"/>
          <ac:spMkLst>
            <pc:docMk/>
            <pc:sldMk cId="3563155900" sldId="302"/>
            <ac:spMk id="383" creationId="{510D309C-BEB7-01DA-576E-396023D5F04C}"/>
          </ac:spMkLst>
        </pc:spChg>
        <pc:spChg chg="mod">
          <ac:chgData name="Joshua Appleby" userId="S::scro5050@ox.ac.uk::f64dd500-fbc9-4d7f-b73d-0b98b57e66aa" providerId="AD" clId="Web-{3D126C44-6618-BFED-29E8-E2AFD9E7EC6A}" dt="2025-03-07T15:45:02.578" v="2627" actId="1076"/>
          <ac:spMkLst>
            <pc:docMk/>
            <pc:sldMk cId="3563155900" sldId="302"/>
            <ac:spMk id="390" creationId="{5F1E8887-8510-7285-7F3B-3C409091AA69}"/>
          </ac:spMkLst>
        </pc:spChg>
        <pc:spChg chg="mod">
          <ac:chgData name="Joshua Appleby" userId="S::scro5050@ox.ac.uk::f64dd500-fbc9-4d7f-b73d-0b98b57e66aa" providerId="AD" clId="Web-{3D126C44-6618-BFED-29E8-E2AFD9E7EC6A}" dt="2025-03-07T15:45:02.609" v="2628" actId="1076"/>
          <ac:spMkLst>
            <pc:docMk/>
            <pc:sldMk cId="3563155900" sldId="302"/>
            <ac:spMk id="393" creationId="{BF59B2C4-BA5C-D960-74F9-F5C861E354B1}"/>
          </ac:spMkLst>
        </pc:spChg>
        <pc:spChg chg="mod">
          <ac:chgData name="Joshua Appleby" userId="S::scro5050@ox.ac.uk::f64dd500-fbc9-4d7f-b73d-0b98b57e66aa" providerId="AD" clId="Web-{3D126C44-6618-BFED-29E8-E2AFD9E7EC6A}" dt="2025-03-07T15:45:02.640" v="2629" actId="1076"/>
          <ac:spMkLst>
            <pc:docMk/>
            <pc:sldMk cId="3563155900" sldId="302"/>
            <ac:spMk id="394" creationId="{56BD0938-B7C0-66E5-8E09-3A4C9442E509}"/>
          </ac:spMkLst>
        </pc:spChg>
        <pc:spChg chg="mod">
          <ac:chgData name="Joshua Appleby" userId="S::scro5050@ox.ac.uk::f64dd500-fbc9-4d7f-b73d-0b98b57e66aa" providerId="AD" clId="Web-{3D126C44-6618-BFED-29E8-E2AFD9E7EC6A}" dt="2025-03-07T15:45:02.656" v="2630" actId="1076"/>
          <ac:spMkLst>
            <pc:docMk/>
            <pc:sldMk cId="3563155900" sldId="302"/>
            <ac:spMk id="396" creationId="{563CA7B0-CFB4-265A-1B21-87BB4B142300}"/>
          </ac:spMkLst>
        </pc:spChg>
        <pc:spChg chg="mod">
          <ac:chgData name="Joshua Appleby" userId="S::scro5050@ox.ac.uk::f64dd500-fbc9-4d7f-b73d-0b98b57e66aa" providerId="AD" clId="Web-{3D126C44-6618-BFED-29E8-E2AFD9E7EC6A}" dt="2025-03-07T15:45:02.671" v="2631" actId="1076"/>
          <ac:spMkLst>
            <pc:docMk/>
            <pc:sldMk cId="3563155900" sldId="302"/>
            <ac:spMk id="398" creationId="{3763D710-A6EE-D18F-59A7-DFC313DA38D6}"/>
          </ac:spMkLst>
        </pc:spChg>
        <pc:spChg chg="mod">
          <ac:chgData name="Joshua Appleby" userId="S::scro5050@ox.ac.uk::f64dd500-fbc9-4d7f-b73d-0b98b57e66aa" providerId="AD" clId="Web-{3D126C44-6618-BFED-29E8-E2AFD9E7EC6A}" dt="2025-03-07T15:45:02.687" v="2632" actId="1076"/>
          <ac:spMkLst>
            <pc:docMk/>
            <pc:sldMk cId="3563155900" sldId="302"/>
            <ac:spMk id="409" creationId="{6B3D584C-F234-C896-CA75-A7454B1C4AC6}"/>
          </ac:spMkLst>
        </pc:spChg>
        <pc:spChg chg="mod">
          <ac:chgData name="Joshua Appleby" userId="S::scro5050@ox.ac.uk::f64dd500-fbc9-4d7f-b73d-0b98b57e66aa" providerId="AD" clId="Web-{3D126C44-6618-BFED-29E8-E2AFD9E7EC6A}" dt="2025-03-07T15:44:49.843" v="2613" actId="1076"/>
          <ac:spMkLst>
            <pc:docMk/>
            <pc:sldMk cId="3563155900" sldId="302"/>
            <ac:spMk id="410" creationId="{E308E347-0248-5048-7979-54C5FF0C1538}"/>
          </ac:spMkLst>
        </pc:spChg>
        <pc:spChg chg="mod">
          <ac:chgData name="Joshua Appleby" userId="S::scro5050@ox.ac.uk::f64dd500-fbc9-4d7f-b73d-0b98b57e66aa" providerId="AD" clId="Web-{3D126C44-6618-BFED-29E8-E2AFD9E7EC6A}" dt="2025-03-07T15:44:49.874" v="2614" actId="1076"/>
          <ac:spMkLst>
            <pc:docMk/>
            <pc:sldMk cId="3563155900" sldId="302"/>
            <ac:spMk id="411" creationId="{78DF9003-C9B1-F3BB-FB95-032B22F8934E}"/>
          </ac:spMkLst>
        </pc:spChg>
        <pc:spChg chg="mod">
          <ac:chgData name="Joshua Appleby" userId="S::scro5050@ox.ac.uk::f64dd500-fbc9-4d7f-b73d-0b98b57e66aa" providerId="AD" clId="Web-{3D126C44-6618-BFED-29E8-E2AFD9E7EC6A}" dt="2025-03-07T15:44:49.890" v="2615" actId="1076"/>
          <ac:spMkLst>
            <pc:docMk/>
            <pc:sldMk cId="3563155900" sldId="302"/>
            <ac:spMk id="414" creationId="{14D4DBA4-A234-D714-541F-EC219910FF5B}"/>
          </ac:spMkLst>
        </pc:spChg>
        <pc:spChg chg="mod">
          <ac:chgData name="Joshua Appleby" userId="S::scro5050@ox.ac.uk::f64dd500-fbc9-4d7f-b73d-0b98b57e66aa" providerId="AD" clId="Web-{3D126C44-6618-BFED-29E8-E2AFD9E7EC6A}" dt="2025-03-07T15:44:49.905" v="2616" actId="1076"/>
          <ac:spMkLst>
            <pc:docMk/>
            <pc:sldMk cId="3563155900" sldId="302"/>
            <ac:spMk id="417" creationId="{21FA9B8D-1A99-B40A-5D57-4211E3A9502C}"/>
          </ac:spMkLst>
        </pc:spChg>
        <pc:spChg chg="mod">
          <ac:chgData name="Joshua Appleby" userId="S::scro5050@ox.ac.uk::f64dd500-fbc9-4d7f-b73d-0b98b57e66aa" providerId="AD" clId="Web-{3D126C44-6618-BFED-29E8-E2AFD9E7EC6A}" dt="2025-03-07T15:44:49.937" v="2617" actId="1076"/>
          <ac:spMkLst>
            <pc:docMk/>
            <pc:sldMk cId="3563155900" sldId="302"/>
            <ac:spMk id="418" creationId="{A445D1C9-4040-7214-DB8E-31AC1693F6B2}"/>
          </ac:spMkLst>
        </pc:spChg>
        <pc:spChg chg="mod">
          <ac:chgData name="Joshua Appleby" userId="S::scro5050@ox.ac.uk::f64dd500-fbc9-4d7f-b73d-0b98b57e66aa" providerId="AD" clId="Web-{3D126C44-6618-BFED-29E8-E2AFD9E7EC6A}" dt="2025-03-07T15:44:49.952" v="2618" actId="1076"/>
          <ac:spMkLst>
            <pc:docMk/>
            <pc:sldMk cId="3563155900" sldId="302"/>
            <ac:spMk id="427" creationId="{B352A8DC-BE31-D104-3E48-44AE24955718}"/>
          </ac:spMkLst>
        </pc:spChg>
        <pc:spChg chg="mod">
          <ac:chgData name="Joshua Appleby" userId="S::scro5050@ox.ac.uk::f64dd500-fbc9-4d7f-b73d-0b98b57e66aa" providerId="AD" clId="Web-{3D126C44-6618-BFED-29E8-E2AFD9E7EC6A}" dt="2025-03-07T15:44:49.968" v="2619" actId="1076"/>
          <ac:spMkLst>
            <pc:docMk/>
            <pc:sldMk cId="3563155900" sldId="302"/>
            <ac:spMk id="428" creationId="{9213C025-49F8-E6B5-B644-893D8646481D}"/>
          </ac:spMkLst>
        </pc:spChg>
        <pc:spChg chg="mod">
          <ac:chgData name="Joshua Appleby" userId="S::scro5050@ox.ac.uk::f64dd500-fbc9-4d7f-b73d-0b98b57e66aa" providerId="AD" clId="Web-{3D126C44-6618-BFED-29E8-E2AFD9E7EC6A}" dt="2025-03-07T15:44:49.983" v="2620" actId="1076"/>
          <ac:spMkLst>
            <pc:docMk/>
            <pc:sldMk cId="3563155900" sldId="302"/>
            <ac:spMk id="429" creationId="{1BC693E5-863C-7E86-BA68-6D9CEFDCA199}"/>
          </ac:spMkLst>
        </pc:spChg>
        <pc:spChg chg="mod">
          <ac:chgData name="Joshua Appleby" userId="S::scro5050@ox.ac.uk::f64dd500-fbc9-4d7f-b73d-0b98b57e66aa" providerId="AD" clId="Web-{3D126C44-6618-BFED-29E8-E2AFD9E7EC6A}" dt="2025-03-07T15:44:50.015" v="2621" actId="1076"/>
          <ac:spMkLst>
            <pc:docMk/>
            <pc:sldMk cId="3563155900" sldId="302"/>
            <ac:spMk id="430" creationId="{0F37AC6C-F977-1567-E482-B59ED1A3FE4F}"/>
          </ac:spMkLst>
        </pc:spChg>
        <pc:spChg chg="mod">
          <ac:chgData name="Joshua Appleby" userId="S::scro5050@ox.ac.uk::f64dd500-fbc9-4d7f-b73d-0b98b57e66aa" providerId="AD" clId="Web-{3D126C44-6618-BFED-29E8-E2AFD9E7EC6A}" dt="2025-03-07T15:44:50.030" v="2622" actId="1076"/>
          <ac:spMkLst>
            <pc:docMk/>
            <pc:sldMk cId="3563155900" sldId="302"/>
            <ac:spMk id="433" creationId="{9DF7EED1-52C3-3003-7183-2ABE2871A1F4}"/>
          </ac:spMkLst>
        </pc:spChg>
        <pc:spChg chg="mod">
          <ac:chgData name="Joshua Appleby" userId="S::scro5050@ox.ac.uk::f64dd500-fbc9-4d7f-b73d-0b98b57e66aa" providerId="AD" clId="Web-{3D126C44-6618-BFED-29E8-E2AFD9E7EC6A}" dt="2025-03-07T15:45:28.031" v="2645" actId="1076"/>
          <ac:spMkLst>
            <pc:docMk/>
            <pc:sldMk cId="3563155900" sldId="302"/>
            <ac:spMk id="435" creationId="{211AE5E8-4040-E896-E582-9C9F2498EAD3}"/>
          </ac:spMkLst>
        </pc:spChg>
        <pc:grpChg chg="mod">
          <ac:chgData name="Joshua Appleby" userId="S::scro5050@ox.ac.uk::f64dd500-fbc9-4d7f-b73d-0b98b57e66aa" providerId="AD" clId="Web-{3D126C44-6618-BFED-29E8-E2AFD9E7EC6A}" dt="2025-03-07T15:45:27.844" v="2642" actId="1076"/>
          <ac:grpSpMkLst>
            <pc:docMk/>
            <pc:sldMk cId="3563155900" sldId="302"/>
            <ac:grpSpMk id="115" creationId="{0C0A4B9F-D5AB-4D8D-07A3-CA469732D774}"/>
          </ac:grpSpMkLst>
        </pc:grpChg>
        <pc:grpChg chg="mod">
          <ac:chgData name="Joshua Appleby" userId="S::scro5050@ox.ac.uk::f64dd500-fbc9-4d7f-b73d-0b98b57e66aa" providerId="AD" clId="Web-{3D126C44-6618-BFED-29E8-E2AFD9E7EC6A}" dt="2025-03-07T15:45:28" v="2644" actId="1076"/>
          <ac:grpSpMkLst>
            <pc:docMk/>
            <pc:sldMk cId="3563155900" sldId="302"/>
            <ac:grpSpMk id="121" creationId="{CF2FC375-4C6A-8E4E-6395-9A4CC9604ACF}"/>
          </ac:grpSpMkLst>
        </pc:grpChg>
      </pc:sldChg>
    </pc:docChg>
  </pc:docChgLst>
  <pc:docChgLst>
    <pc:chgData name="n.sedlackova24" userId="S::n.sedlackova24_imperial.ac.uk#ext#@unioxfordnexus.onmicrosoft.com::baaed9e8-39e3-4678-a5d5-3f36b862cbea" providerId="AD" clId="Web-{E6B8A6EC-F8CA-9526-E3D8-A41BAA4B13ED}"/>
    <pc:docChg chg="modSld">
      <pc:chgData name="n.sedlackova24" userId="S::n.sedlackova24_imperial.ac.uk#ext#@unioxfordnexus.onmicrosoft.com::baaed9e8-39e3-4678-a5d5-3f36b862cbea" providerId="AD" clId="Web-{E6B8A6EC-F8CA-9526-E3D8-A41BAA4B13ED}" dt="2025-03-10T18:30:13.351" v="177" actId="20577"/>
      <pc:docMkLst>
        <pc:docMk/>
      </pc:docMkLst>
      <pc:sldChg chg="modSp">
        <pc:chgData name="n.sedlackova24" userId="S::n.sedlackova24_imperial.ac.uk#ext#@unioxfordnexus.onmicrosoft.com::baaed9e8-39e3-4678-a5d5-3f36b862cbea" providerId="AD" clId="Web-{E6B8A6EC-F8CA-9526-E3D8-A41BAA4B13ED}" dt="2025-03-10T18:30:13.351" v="177" actId="20577"/>
        <pc:sldMkLst>
          <pc:docMk/>
          <pc:sldMk cId="2713601973" sldId="265"/>
        </pc:sldMkLst>
        <pc:spChg chg="mod">
          <ac:chgData name="n.sedlackova24" userId="S::n.sedlackova24_imperial.ac.uk#ext#@unioxfordnexus.onmicrosoft.com::baaed9e8-39e3-4678-a5d5-3f36b862cbea" providerId="AD" clId="Web-{E6B8A6EC-F8CA-9526-E3D8-A41BAA4B13ED}" dt="2025-03-10T18:30:13.351" v="177" actId="20577"/>
          <ac:spMkLst>
            <pc:docMk/>
            <pc:sldMk cId="2713601973" sldId="265"/>
            <ac:spMk id="8" creationId="{F8E653FB-1654-2F6E-A0D0-2F4AB711A5E5}"/>
          </ac:spMkLst>
        </pc:spChg>
      </pc:sldChg>
      <pc:sldChg chg="addSp modSp">
        <pc:chgData name="n.sedlackova24" userId="S::n.sedlackova24_imperial.ac.uk#ext#@unioxfordnexus.onmicrosoft.com::baaed9e8-39e3-4678-a5d5-3f36b862cbea" providerId="AD" clId="Web-{E6B8A6EC-F8CA-9526-E3D8-A41BAA4B13ED}" dt="2025-03-10T18:22:24.678" v="169" actId="20577"/>
        <pc:sldMkLst>
          <pc:docMk/>
          <pc:sldMk cId="852762759" sldId="266"/>
        </pc:sldMkLst>
        <pc:spChg chg="mod">
          <ac:chgData name="n.sedlackova24" userId="S::n.sedlackova24_imperial.ac.uk#ext#@unioxfordnexus.onmicrosoft.com::baaed9e8-39e3-4678-a5d5-3f36b862cbea" providerId="AD" clId="Web-{E6B8A6EC-F8CA-9526-E3D8-A41BAA4B13ED}" dt="2025-03-10T18:22:24.678" v="169" actId="20577"/>
          <ac:spMkLst>
            <pc:docMk/>
            <pc:sldMk cId="852762759" sldId="266"/>
            <ac:spMk id="3" creationId="{855D772A-1C1C-CF6F-1FD4-2909814D4CD3}"/>
          </ac:spMkLst>
        </pc:spChg>
        <pc:picChg chg="mod">
          <ac:chgData name="n.sedlackova24" userId="S::n.sedlackova24_imperial.ac.uk#ext#@unioxfordnexus.onmicrosoft.com::baaed9e8-39e3-4678-a5d5-3f36b862cbea" providerId="AD" clId="Web-{E6B8A6EC-F8CA-9526-E3D8-A41BAA4B13ED}" dt="2025-03-10T17:46:42.800" v="3" actId="1076"/>
          <ac:picMkLst>
            <pc:docMk/>
            <pc:sldMk cId="852762759" sldId="266"/>
            <ac:picMk id="4" creationId="{93976BE7-A207-BBFC-27B8-B7F7246AA276}"/>
          </ac:picMkLst>
        </pc:picChg>
        <pc:picChg chg="add mod">
          <ac:chgData name="n.sedlackova24" userId="S::n.sedlackova24_imperial.ac.uk#ext#@unioxfordnexus.onmicrosoft.com::baaed9e8-39e3-4678-a5d5-3f36b862cbea" providerId="AD" clId="Web-{E6B8A6EC-F8CA-9526-E3D8-A41BAA4B13ED}" dt="2025-03-10T17:46:40.910" v="2" actId="1076"/>
          <ac:picMkLst>
            <pc:docMk/>
            <pc:sldMk cId="852762759" sldId="266"/>
            <ac:picMk id="5" creationId="{0D299EC0-8D3D-69DD-22D9-97417CACAD10}"/>
          </ac:picMkLst>
        </pc:picChg>
        <pc:picChg chg="add mod">
          <ac:chgData name="n.sedlackova24" userId="S::n.sedlackova24_imperial.ac.uk#ext#@unioxfordnexus.onmicrosoft.com::baaed9e8-39e3-4678-a5d5-3f36b862cbea" providerId="AD" clId="Web-{E6B8A6EC-F8CA-9526-E3D8-A41BAA4B13ED}" dt="2025-03-10T17:47:06.770" v="5" actId="1076"/>
          <ac:picMkLst>
            <pc:docMk/>
            <pc:sldMk cId="852762759" sldId="266"/>
            <ac:picMk id="6" creationId="{AA151457-C97F-DE58-504A-958BCBF1DC00}"/>
          </ac:picMkLst>
        </pc:picChg>
        <pc:picChg chg="add mod">
          <ac:chgData name="n.sedlackova24" userId="S::n.sedlackova24_imperial.ac.uk#ext#@unioxfordnexus.onmicrosoft.com::baaed9e8-39e3-4678-a5d5-3f36b862cbea" providerId="AD" clId="Web-{E6B8A6EC-F8CA-9526-E3D8-A41BAA4B13ED}" dt="2025-03-10T17:47:19.442" v="7" actId="1076"/>
          <ac:picMkLst>
            <pc:docMk/>
            <pc:sldMk cId="852762759" sldId="266"/>
            <ac:picMk id="7" creationId="{58752CF5-ED6E-AE16-63BC-D5543769773A}"/>
          </ac:picMkLst>
        </pc:picChg>
      </pc:sldChg>
      <pc:sldChg chg="modSp">
        <pc:chgData name="n.sedlackova24" userId="S::n.sedlackova24_imperial.ac.uk#ext#@unioxfordnexus.onmicrosoft.com::baaed9e8-39e3-4678-a5d5-3f36b862cbea" providerId="AD" clId="Web-{E6B8A6EC-F8CA-9526-E3D8-A41BAA4B13ED}" dt="2025-03-10T18:11:21.252" v="82"/>
        <pc:sldMkLst>
          <pc:docMk/>
          <pc:sldMk cId="2062226013" sldId="310"/>
        </pc:sldMkLst>
        <pc:graphicFrameChg chg="mod modGraphic">
          <ac:chgData name="n.sedlackova24" userId="S::n.sedlackova24_imperial.ac.uk#ext#@unioxfordnexus.onmicrosoft.com::baaed9e8-39e3-4678-a5d5-3f36b862cbea" providerId="AD" clId="Web-{E6B8A6EC-F8CA-9526-E3D8-A41BAA4B13ED}" dt="2025-03-10T18:11:21.252" v="82"/>
          <ac:graphicFrameMkLst>
            <pc:docMk/>
            <pc:sldMk cId="2062226013" sldId="310"/>
            <ac:graphicFrameMk id="7" creationId="{343354CC-AFFB-CC2A-18E2-2047746ECCD9}"/>
          </ac:graphicFrameMkLst>
        </pc:graphicFrameChg>
      </pc:sldChg>
    </pc:docChg>
  </pc:docChgLst>
  <pc:docChgLst>
    <pc:chgData name="Ibrahim Najmudin" userId="S::sann7168@ox.ac.uk::964704e7-84e8-49cc-a04a-bbbd72d48f3d" providerId="AD" clId="Web-{85B3178F-5939-1BE5-C089-CCD2A4B33AA7}"/>
    <pc:docChg chg="modSld">
      <pc:chgData name="Ibrahim Najmudin" userId="S::sann7168@ox.ac.uk::964704e7-84e8-49cc-a04a-bbbd72d48f3d" providerId="AD" clId="Web-{85B3178F-5939-1BE5-C089-CCD2A4B33AA7}" dt="2025-03-12T14:30:59.523" v="87" actId="1076"/>
      <pc:docMkLst>
        <pc:docMk/>
      </pc:docMkLst>
      <pc:sldChg chg="modSp">
        <pc:chgData name="Ibrahim Najmudin" userId="S::sann7168@ox.ac.uk::964704e7-84e8-49cc-a04a-bbbd72d48f3d" providerId="AD" clId="Web-{85B3178F-5939-1BE5-C089-CCD2A4B33AA7}" dt="2025-03-12T14:30:59.523" v="87" actId="1076"/>
        <pc:sldMkLst>
          <pc:docMk/>
          <pc:sldMk cId="1904852174" sldId="284"/>
        </pc:sldMkLst>
        <pc:picChg chg="mod">
          <ac:chgData name="Ibrahim Najmudin" userId="S::sann7168@ox.ac.uk::964704e7-84e8-49cc-a04a-bbbd72d48f3d" providerId="AD" clId="Web-{85B3178F-5939-1BE5-C089-CCD2A4B33AA7}" dt="2025-03-12T14:30:59.523" v="87" actId="1076"/>
          <ac:picMkLst>
            <pc:docMk/>
            <pc:sldMk cId="1904852174" sldId="284"/>
            <ac:picMk id="4" creationId="{39C92DEB-3386-788C-ADB1-5F37C3AAA4B5}"/>
          </ac:picMkLst>
        </pc:picChg>
      </pc:sldChg>
      <pc:sldChg chg="modSp">
        <pc:chgData name="Ibrahim Najmudin" userId="S::sann7168@ox.ac.uk::964704e7-84e8-49cc-a04a-bbbd72d48f3d" providerId="AD" clId="Web-{85B3178F-5939-1BE5-C089-CCD2A4B33AA7}" dt="2025-03-12T14:28:52.998" v="16" actId="1076"/>
        <pc:sldMkLst>
          <pc:docMk/>
          <pc:sldMk cId="371673501" sldId="295"/>
        </pc:sldMkLst>
        <pc:spChg chg="mod">
          <ac:chgData name="Ibrahim Najmudin" userId="S::sann7168@ox.ac.uk::964704e7-84e8-49cc-a04a-bbbd72d48f3d" providerId="AD" clId="Web-{85B3178F-5939-1BE5-C089-CCD2A4B33AA7}" dt="2025-03-12T14:28:30.684" v="2" actId="1076"/>
          <ac:spMkLst>
            <pc:docMk/>
            <pc:sldMk cId="371673501" sldId="295"/>
            <ac:spMk id="5" creationId="{5B292245-175D-2E67-4FD0-95527DE54EEC}"/>
          </ac:spMkLst>
        </pc:spChg>
        <pc:spChg chg="mod">
          <ac:chgData name="Ibrahim Najmudin" userId="S::sann7168@ox.ac.uk::964704e7-84e8-49cc-a04a-bbbd72d48f3d" providerId="AD" clId="Web-{85B3178F-5939-1BE5-C089-CCD2A4B33AA7}" dt="2025-03-12T14:28:30.747" v="3" actId="1076"/>
          <ac:spMkLst>
            <pc:docMk/>
            <pc:sldMk cId="371673501" sldId="295"/>
            <ac:spMk id="6" creationId="{188F2D12-E80B-5648-2DB2-28C0FFE4E6C0}"/>
          </ac:spMkLst>
        </pc:spChg>
        <pc:spChg chg="mod">
          <ac:chgData name="Ibrahim Najmudin" userId="S::sann7168@ox.ac.uk::964704e7-84e8-49cc-a04a-bbbd72d48f3d" providerId="AD" clId="Web-{85B3178F-5939-1BE5-C089-CCD2A4B33AA7}" dt="2025-03-12T14:28:30.762" v="4" actId="1076"/>
          <ac:spMkLst>
            <pc:docMk/>
            <pc:sldMk cId="371673501" sldId="295"/>
            <ac:spMk id="16" creationId="{0006FCDB-E769-77CF-5755-6C3C0A44B3A1}"/>
          </ac:spMkLst>
        </pc:spChg>
        <pc:spChg chg="mod">
          <ac:chgData name="Ibrahim Najmudin" userId="S::sann7168@ox.ac.uk::964704e7-84e8-49cc-a04a-bbbd72d48f3d" providerId="AD" clId="Web-{85B3178F-5939-1BE5-C089-CCD2A4B33AA7}" dt="2025-03-12T14:28:30.778" v="5" actId="1076"/>
          <ac:spMkLst>
            <pc:docMk/>
            <pc:sldMk cId="371673501" sldId="295"/>
            <ac:spMk id="18" creationId="{D329E8CA-EE0C-FF26-144A-17B1D65EA1E9}"/>
          </ac:spMkLst>
        </pc:spChg>
        <pc:picChg chg="mod">
          <ac:chgData name="Ibrahim Najmudin" userId="S::sann7168@ox.ac.uk::964704e7-84e8-49cc-a04a-bbbd72d48f3d" providerId="AD" clId="Web-{85B3178F-5939-1BE5-C089-CCD2A4B33AA7}" dt="2025-03-12T14:28:30.794" v="6" actId="1076"/>
          <ac:picMkLst>
            <pc:docMk/>
            <pc:sldMk cId="371673501" sldId="295"/>
            <ac:picMk id="20" creationId="{EAF71A1F-77F5-62A7-ADC0-3C97F8782385}"/>
          </ac:picMkLst>
        </pc:picChg>
        <pc:picChg chg="mod">
          <ac:chgData name="Ibrahim Najmudin" userId="S::sann7168@ox.ac.uk::964704e7-84e8-49cc-a04a-bbbd72d48f3d" providerId="AD" clId="Web-{85B3178F-5939-1BE5-C089-CCD2A4B33AA7}" dt="2025-03-12T14:28:46.451" v="14" actId="1076"/>
          <ac:picMkLst>
            <pc:docMk/>
            <pc:sldMk cId="371673501" sldId="295"/>
            <ac:picMk id="21" creationId="{4621BBA5-60CE-A17B-1C52-EEE11D1E7269}"/>
          </ac:picMkLst>
        </pc:picChg>
        <pc:picChg chg="mod">
          <ac:chgData name="Ibrahim Najmudin" userId="S::sann7168@ox.ac.uk::964704e7-84e8-49cc-a04a-bbbd72d48f3d" providerId="AD" clId="Web-{85B3178F-5939-1BE5-C089-CCD2A4B33AA7}" dt="2025-03-12T14:28:49.873" v="15" actId="1076"/>
          <ac:picMkLst>
            <pc:docMk/>
            <pc:sldMk cId="371673501" sldId="295"/>
            <ac:picMk id="22" creationId="{AB17ABE6-BECF-6BAF-E851-F49371058812}"/>
          </ac:picMkLst>
        </pc:picChg>
        <pc:picChg chg="mod">
          <ac:chgData name="Ibrahim Najmudin" userId="S::sann7168@ox.ac.uk::964704e7-84e8-49cc-a04a-bbbd72d48f3d" providerId="AD" clId="Web-{85B3178F-5939-1BE5-C089-CCD2A4B33AA7}" dt="2025-03-12T14:28:52.998" v="16" actId="1076"/>
          <ac:picMkLst>
            <pc:docMk/>
            <pc:sldMk cId="371673501" sldId="295"/>
            <ac:picMk id="23" creationId="{44E106EB-FBE1-DF9C-95C3-1F806AFC7982}"/>
          </ac:picMkLst>
        </pc:picChg>
        <pc:picChg chg="mod">
          <ac:chgData name="Ibrahim Najmudin" userId="S::sann7168@ox.ac.uk::964704e7-84e8-49cc-a04a-bbbd72d48f3d" providerId="AD" clId="Web-{85B3178F-5939-1BE5-C089-CCD2A4B33AA7}" dt="2025-03-12T14:28:42.701" v="12" actId="1076"/>
          <ac:picMkLst>
            <pc:docMk/>
            <pc:sldMk cId="371673501" sldId="295"/>
            <ac:picMk id="24" creationId="{ECB19942-0495-5985-04B3-5A42AC9187BA}"/>
          </ac:picMkLst>
        </pc:picChg>
      </pc:sldChg>
      <pc:sldChg chg="modSp">
        <pc:chgData name="Ibrahim Najmudin" userId="S::sann7168@ox.ac.uk::964704e7-84e8-49cc-a04a-bbbd72d48f3d" providerId="AD" clId="Web-{85B3178F-5939-1BE5-C089-CCD2A4B33AA7}" dt="2025-03-12T14:26:53.208" v="1" actId="14100"/>
        <pc:sldMkLst>
          <pc:docMk/>
          <pc:sldMk cId="460579978" sldId="299"/>
        </pc:sldMkLst>
        <pc:picChg chg="mod">
          <ac:chgData name="Ibrahim Najmudin" userId="S::sann7168@ox.ac.uk::964704e7-84e8-49cc-a04a-bbbd72d48f3d" providerId="AD" clId="Web-{85B3178F-5939-1BE5-C089-CCD2A4B33AA7}" dt="2025-03-12T14:26:53.208" v="1" actId="14100"/>
          <ac:picMkLst>
            <pc:docMk/>
            <pc:sldMk cId="460579978" sldId="299"/>
            <ac:picMk id="5" creationId="{E2BA5D52-9765-BC32-8315-9195EA80F39C}"/>
          </ac:picMkLst>
        </pc:picChg>
      </pc:sldChg>
      <pc:sldChg chg="modSp">
        <pc:chgData name="Ibrahim Najmudin" userId="S::sann7168@ox.ac.uk::964704e7-84e8-49cc-a04a-bbbd72d48f3d" providerId="AD" clId="Web-{85B3178F-5939-1BE5-C089-CCD2A4B33AA7}" dt="2025-03-12T14:30:17.895" v="86" actId="20577"/>
        <pc:sldMkLst>
          <pc:docMk/>
          <pc:sldMk cId="387581978" sldId="300"/>
        </pc:sldMkLst>
        <pc:spChg chg="mod">
          <ac:chgData name="Ibrahim Najmudin" userId="S::sann7168@ox.ac.uk::964704e7-84e8-49cc-a04a-bbbd72d48f3d" providerId="AD" clId="Web-{85B3178F-5939-1BE5-C089-CCD2A4B33AA7}" dt="2025-03-12T14:30:17.895" v="86" actId="20577"/>
          <ac:spMkLst>
            <pc:docMk/>
            <pc:sldMk cId="387581978" sldId="300"/>
            <ac:spMk id="3" creationId="{7713F855-B24B-8E9B-89C0-6823DA3CECEE}"/>
          </ac:spMkLst>
        </pc:spChg>
        <pc:picChg chg="mod">
          <ac:chgData name="Ibrahim Najmudin" userId="S::sann7168@ox.ac.uk::964704e7-84e8-49cc-a04a-bbbd72d48f3d" providerId="AD" clId="Web-{85B3178F-5939-1BE5-C089-CCD2A4B33AA7}" dt="2025-03-12T14:29:40.080" v="26" actId="1076"/>
          <ac:picMkLst>
            <pc:docMk/>
            <pc:sldMk cId="387581978" sldId="300"/>
            <ac:picMk id="4" creationId="{39C2958F-0C58-4F62-689C-CA6CB5F1EB2F}"/>
          </ac:picMkLst>
        </pc:picChg>
      </pc:sldChg>
    </pc:docChg>
  </pc:docChgLst>
  <pc:docChgLst>
    <pc:chgData name="c.dyson24" userId="S::c.dyson24_imperial.ac.uk#ext#@unioxfordnexus.onmicrosoft.com::967550cf-88d9-4662-9261-6de178008d52" providerId="AD" clId="Web-{A296A674-D14B-6C61-97C8-281770335AFD}"/>
    <pc:docChg chg="modSld">
      <pc:chgData name="c.dyson24" userId="S::c.dyson24_imperial.ac.uk#ext#@unioxfordnexus.onmicrosoft.com::967550cf-88d9-4662-9261-6de178008d52" providerId="AD" clId="Web-{A296A674-D14B-6C61-97C8-281770335AFD}" dt="2025-03-12T09:47:41.649" v="25" actId="20577"/>
      <pc:docMkLst>
        <pc:docMk/>
      </pc:docMkLst>
      <pc:sldChg chg="modSp">
        <pc:chgData name="c.dyson24" userId="S::c.dyson24_imperial.ac.uk#ext#@unioxfordnexus.onmicrosoft.com::967550cf-88d9-4662-9261-6de178008d52" providerId="AD" clId="Web-{A296A674-D14B-6C61-97C8-281770335AFD}" dt="2025-03-12T09:47:41.649" v="25" actId="20577"/>
        <pc:sldMkLst>
          <pc:docMk/>
          <pc:sldMk cId="3727559463" sldId="294"/>
        </pc:sldMkLst>
        <pc:spChg chg="mod">
          <ac:chgData name="c.dyson24" userId="S::c.dyson24_imperial.ac.uk#ext#@unioxfordnexus.onmicrosoft.com::967550cf-88d9-4662-9261-6de178008d52" providerId="AD" clId="Web-{A296A674-D14B-6C61-97C8-281770335AFD}" dt="2025-03-12T09:47:41.649" v="25" actId="20577"/>
          <ac:spMkLst>
            <pc:docMk/>
            <pc:sldMk cId="3727559463" sldId="294"/>
            <ac:spMk id="3" creationId="{4B1029C6-6D19-AAC0-FBD8-2C4750E5617B}"/>
          </ac:spMkLst>
        </pc:spChg>
      </pc:sldChg>
    </pc:docChg>
  </pc:docChgLst>
  <pc:docChgLst>
    <pc:chgData clId="Web-{8F4EB663-7137-2D12-9B67-D52F55B2BFD5}"/>
    <pc:docChg chg="modSld">
      <pc:chgData name="" userId="" providerId="" clId="Web-{8F4EB663-7137-2D12-9B67-D52F55B2BFD5}" dt="2025-03-13T00:06:38.454" v="0" actId="20577"/>
      <pc:docMkLst>
        <pc:docMk/>
      </pc:docMkLst>
      <pc:sldChg chg="modSp">
        <pc:chgData name="" userId="" providerId="" clId="Web-{8F4EB663-7137-2D12-9B67-D52F55B2BFD5}" dt="2025-03-13T00:06:38.454" v="0" actId="20577"/>
        <pc:sldMkLst>
          <pc:docMk/>
          <pc:sldMk cId="1000846763" sldId="256"/>
        </pc:sldMkLst>
        <pc:spChg chg="mod">
          <ac:chgData name="" userId="" providerId="" clId="Web-{8F4EB663-7137-2D12-9B67-D52F55B2BFD5}" dt="2025-03-13T00:06:38.454" v="0" actId="20577"/>
          <ac:spMkLst>
            <pc:docMk/>
            <pc:sldMk cId="1000846763" sldId="256"/>
            <ac:spMk id="3" creationId="{982453F1-B792-20F4-AEEC-B344EC18F7DB}"/>
          </ac:spMkLst>
        </pc:spChg>
      </pc:sldChg>
    </pc:docChg>
  </pc:docChgLst>
  <pc:docChgLst>
    <pc:chgData name="Joshua Appleby" userId="S::scro5050@ox.ac.uk::f64dd500-fbc9-4d7f-b73d-0b98b57e66aa" providerId="AD" clId="Web-{C4811011-A747-4653-C450-92B9034DB0A9}"/>
    <pc:docChg chg="modSld">
      <pc:chgData name="Joshua Appleby" userId="S::scro5050@ox.ac.uk::f64dd500-fbc9-4d7f-b73d-0b98b57e66aa" providerId="AD" clId="Web-{C4811011-A747-4653-C450-92B9034DB0A9}" dt="2025-03-13T09:18:30.221" v="14" actId="20577"/>
      <pc:docMkLst>
        <pc:docMk/>
      </pc:docMkLst>
      <pc:sldChg chg="modSp">
        <pc:chgData name="Joshua Appleby" userId="S::scro5050@ox.ac.uk::f64dd500-fbc9-4d7f-b73d-0b98b57e66aa" providerId="AD" clId="Web-{C4811011-A747-4653-C450-92B9034DB0A9}" dt="2025-03-13T09:18:30.221" v="14" actId="20577"/>
        <pc:sldMkLst>
          <pc:docMk/>
          <pc:sldMk cId="392507247" sldId="268"/>
        </pc:sldMkLst>
        <pc:spChg chg="mod">
          <ac:chgData name="Joshua Appleby" userId="S::scro5050@ox.ac.uk::f64dd500-fbc9-4d7f-b73d-0b98b57e66aa" providerId="AD" clId="Web-{C4811011-A747-4653-C450-92B9034DB0A9}" dt="2025-03-13T09:18:30.221" v="14" actId="20577"/>
          <ac:spMkLst>
            <pc:docMk/>
            <pc:sldMk cId="392507247" sldId="268"/>
            <ac:spMk id="6" creationId="{16E08ECF-7601-6E5F-CF3D-738A06F20C55}"/>
          </ac:spMkLst>
        </pc:spChg>
      </pc:sldChg>
    </pc:docChg>
  </pc:docChgLst>
  <pc:docChgLst>
    <pc:chgData name="l.forrester24" userId="S::l.forrester24_imperial.ac.uk#ext#@unioxfordnexus.onmicrosoft.com::6b5ff10c-950c-4553-9b96-dbf50ffb48ba" providerId="AD" clId="Web-{8385A05D-384C-D914-71B4-05B366E565AD}"/>
    <pc:docChg chg="addSld delSld modSld">
      <pc:chgData name="l.forrester24" userId="S::l.forrester24_imperial.ac.uk#ext#@unioxfordnexus.onmicrosoft.com::6b5ff10c-950c-4553-9b96-dbf50ffb48ba" providerId="AD" clId="Web-{8385A05D-384C-D914-71B4-05B366E565AD}" dt="2025-03-10T16:49:41.239" v="2631"/>
      <pc:docMkLst>
        <pc:docMk/>
      </pc:docMkLst>
      <pc:sldChg chg="modSp modNotes">
        <pc:chgData name="l.forrester24" userId="S::l.forrester24_imperial.ac.uk#ext#@unioxfordnexus.onmicrosoft.com::6b5ff10c-950c-4553-9b96-dbf50ffb48ba" providerId="AD" clId="Web-{8385A05D-384C-D914-71B4-05B366E565AD}" dt="2025-03-10T16:48:55.597" v="2616" actId="20577"/>
        <pc:sldMkLst>
          <pc:docMk/>
          <pc:sldMk cId="3360297075" sldId="257"/>
        </pc:sldMkLst>
        <pc:spChg chg="mod">
          <ac:chgData name="l.forrester24" userId="S::l.forrester24_imperial.ac.uk#ext#@unioxfordnexus.onmicrosoft.com::6b5ff10c-950c-4553-9b96-dbf50ffb48ba" providerId="AD" clId="Web-{8385A05D-384C-D914-71B4-05B366E565AD}" dt="2025-03-10T16:48:55.597" v="2616" actId="20577"/>
          <ac:spMkLst>
            <pc:docMk/>
            <pc:sldMk cId="3360297075" sldId="257"/>
            <ac:spMk id="16" creationId="{222C66BD-AE05-6BB8-5A10-D960B082E0B0}"/>
          </ac:spMkLst>
        </pc:spChg>
      </pc:sldChg>
      <pc:sldChg chg="modSp modNotes">
        <pc:chgData name="l.forrester24" userId="S::l.forrester24_imperial.ac.uk#ext#@unioxfordnexus.onmicrosoft.com::6b5ff10c-950c-4553-9b96-dbf50ffb48ba" providerId="AD" clId="Web-{8385A05D-384C-D914-71B4-05B366E565AD}" dt="2025-03-10T16:47:21.876" v="2611"/>
        <pc:sldMkLst>
          <pc:docMk/>
          <pc:sldMk cId="3180966266" sldId="264"/>
        </pc:sldMkLst>
        <pc:spChg chg="mod">
          <ac:chgData name="l.forrester24" userId="S::l.forrester24_imperial.ac.uk#ext#@unioxfordnexus.onmicrosoft.com::6b5ff10c-950c-4553-9b96-dbf50ffb48ba" providerId="AD" clId="Web-{8385A05D-384C-D914-71B4-05B366E565AD}" dt="2025-03-10T16:13:27.947" v="2448" actId="20577"/>
          <ac:spMkLst>
            <pc:docMk/>
            <pc:sldMk cId="3180966266" sldId="264"/>
            <ac:spMk id="3" creationId="{CF7188C4-8AAA-857F-9072-2520E431EADD}"/>
          </ac:spMkLst>
        </pc:spChg>
      </pc:sldChg>
      <pc:sldChg chg="modSp">
        <pc:chgData name="l.forrester24" userId="S::l.forrester24_imperial.ac.uk#ext#@unioxfordnexus.onmicrosoft.com::6b5ff10c-950c-4553-9b96-dbf50ffb48ba" providerId="AD" clId="Web-{8385A05D-384C-D914-71B4-05B366E565AD}" dt="2025-03-10T12:11:17.925" v="783" actId="20577"/>
        <pc:sldMkLst>
          <pc:docMk/>
          <pc:sldMk cId="852762759" sldId="266"/>
        </pc:sldMkLst>
        <pc:spChg chg="mod">
          <ac:chgData name="l.forrester24" userId="S::l.forrester24_imperial.ac.uk#ext#@unioxfordnexus.onmicrosoft.com::6b5ff10c-950c-4553-9b96-dbf50ffb48ba" providerId="AD" clId="Web-{8385A05D-384C-D914-71B4-05B366E565AD}" dt="2025-03-10T12:11:17.925" v="783" actId="20577"/>
          <ac:spMkLst>
            <pc:docMk/>
            <pc:sldMk cId="852762759" sldId="266"/>
            <ac:spMk id="3" creationId="{855D772A-1C1C-CF6F-1FD4-2909814D4CD3}"/>
          </ac:spMkLst>
        </pc:spChg>
        <pc:picChg chg="mod">
          <ac:chgData name="l.forrester24" userId="S::l.forrester24_imperial.ac.uk#ext#@unioxfordnexus.onmicrosoft.com::6b5ff10c-950c-4553-9b96-dbf50ffb48ba" providerId="AD" clId="Web-{8385A05D-384C-D914-71B4-05B366E565AD}" dt="2025-03-10T11:44:53.173" v="754" actId="1076"/>
          <ac:picMkLst>
            <pc:docMk/>
            <pc:sldMk cId="852762759" sldId="266"/>
            <ac:picMk id="4" creationId="{93976BE7-A207-BBFC-27B8-B7F7246AA276}"/>
          </ac:picMkLst>
        </pc:picChg>
      </pc:sldChg>
      <pc:sldChg chg="addSp modSp modNotes">
        <pc:chgData name="l.forrester24" userId="S::l.forrester24_imperial.ac.uk#ext#@unioxfordnexus.onmicrosoft.com::6b5ff10c-950c-4553-9b96-dbf50ffb48ba" providerId="AD" clId="Web-{8385A05D-384C-D914-71B4-05B366E565AD}" dt="2025-03-10T15:05:23.723" v="2106"/>
        <pc:sldMkLst>
          <pc:docMk/>
          <pc:sldMk cId="2267039703" sldId="269"/>
        </pc:sldMkLst>
        <pc:spChg chg="add mod">
          <ac:chgData name="l.forrester24" userId="S::l.forrester24_imperial.ac.uk#ext#@unioxfordnexus.onmicrosoft.com::6b5ff10c-950c-4553-9b96-dbf50ffb48ba" providerId="AD" clId="Web-{8385A05D-384C-D914-71B4-05B366E565AD}" dt="2025-03-10T15:04:48.644" v="2055" actId="1076"/>
          <ac:spMkLst>
            <pc:docMk/>
            <pc:sldMk cId="2267039703" sldId="269"/>
            <ac:spMk id="3" creationId="{D7DCF7EC-ECFF-A2F1-3DE3-2AFEE0FC962B}"/>
          </ac:spMkLst>
        </pc:spChg>
        <pc:picChg chg="mod">
          <ac:chgData name="l.forrester24" userId="S::l.forrester24_imperial.ac.uk#ext#@unioxfordnexus.onmicrosoft.com::6b5ff10c-950c-4553-9b96-dbf50ffb48ba" providerId="AD" clId="Web-{8385A05D-384C-D914-71B4-05B366E565AD}" dt="2025-03-10T15:04:34.519" v="2052" actId="1076"/>
          <ac:picMkLst>
            <pc:docMk/>
            <pc:sldMk cId="2267039703" sldId="269"/>
            <ac:picMk id="8" creationId="{5944553F-2656-F24A-A973-8D025556E8F0}"/>
          </ac:picMkLst>
        </pc:picChg>
      </pc:sldChg>
      <pc:sldChg chg="modNotes">
        <pc:chgData name="l.forrester24" userId="S::l.forrester24_imperial.ac.uk#ext#@unioxfordnexus.onmicrosoft.com::6b5ff10c-950c-4553-9b96-dbf50ffb48ba" providerId="AD" clId="Web-{8385A05D-384C-D914-71B4-05B366E565AD}" dt="2025-03-10T15:07:43.727" v="2119"/>
        <pc:sldMkLst>
          <pc:docMk/>
          <pc:sldMk cId="1742133479" sldId="274"/>
        </pc:sldMkLst>
      </pc:sldChg>
      <pc:sldChg chg="modSp">
        <pc:chgData name="l.forrester24" userId="S::l.forrester24_imperial.ac.uk#ext#@unioxfordnexus.onmicrosoft.com::6b5ff10c-950c-4553-9b96-dbf50ffb48ba" providerId="AD" clId="Web-{8385A05D-384C-D914-71B4-05B366E565AD}" dt="2025-03-10T13:34:58.237" v="1524" actId="20577"/>
        <pc:sldMkLst>
          <pc:docMk/>
          <pc:sldMk cId="735398102" sldId="275"/>
        </pc:sldMkLst>
        <pc:spChg chg="mod">
          <ac:chgData name="l.forrester24" userId="S::l.forrester24_imperial.ac.uk#ext#@unioxfordnexus.onmicrosoft.com::6b5ff10c-950c-4553-9b96-dbf50ffb48ba" providerId="AD" clId="Web-{8385A05D-384C-D914-71B4-05B366E565AD}" dt="2025-03-10T13:34:58.237" v="1524" actId="20577"/>
          <ac:spMkLst>
            <pc:docMk/>
            <pc:sldMk cId="735398102" sldId="275"/>
            <ac:spMk id="2" creationId="{551E00D8-BD4A-4F3D-74BB-321E677169DD}"/>
          </ac:spMkLst>
        </pc:spChg>
      </pc:sldChg>
      <pc:sldChg chg="mod modShow modNotes">
        <pc:chgData name="l.forrester24" userId="S::l.forrester24_imperial.ac.uk#ext#@unioxfordnexus.onmicrosoft.com::6b5ff10c-950c-4553-9b96-dbf50ffb48ba" providerId="AD" clId="Web-{8385A05D-384C-D914-71B4-05B366E565AD}" dt="2025-03-10T15:19:17.217" v="2173"/>
        <pc:sldMkLst>
          <pc:docMk/>
          <pc:sldMk cId="3005610720" sldId="281"/>
        </pc:sldMkLst>
      </pc:sldChg>
      <pc:sldChg chg="addSp delSp modSp mod modShow modNotes">
        <pc:chgData name="l.forrester24" userId="S::l.forrester24_imperial.ac.uk#ext#@unioxfordnexus.onmicrosoft.com::6b5ff10c-950c-4553-9b96-dbf50ffb48ba" providerId="AD" clId="Web-{8385A05D-384C-D914-71B4-05B366E565AD}" dt="2025-03-10T15:12:37.330" v="2133"/>
        <pc:sldMkLst>
          <pc:docMk/>
          <pc:sldMk cId="3949594529" sldId="282"/>
        </pc:sldMkLst>
        <pc:spChg chg="del mod">
          <ac:chgData name="l.forrester24" userId="S::l.forrester24_imperial.ac.uk#ext#@unioxfordnexus.onmicrosoft.com::6b5ff10c-950c-4553-9b96-dbf50ffb48ba" providerId="AD" clId="Web-{8385A05D-384C-D914-71B4-05B366E565AD}" dt="2025-03-10T11:06:57.341" v="22"/>
          <ac:spMkLst>
            <pc:docMk/>
            <pc:sldMk cId="3949594529" sldId="282"/>
            <ac:spMk id="5" creationId="{137C403D-B73D-DA7C-FD99-E3AD940BBD94}"/>
          </ac:spMkLst>
        </pc:spChg>
        <pc:spChg chg="add mod">
          <ac:chgData name="l.forrester24" userId="S::l.forrester24_imperial.ac.uk#ext#@unioxfordnexus.onmicrosoft.com::6b5ff10c-950c-4553-9b96-dbf50ffb48ba" providerId="AD" clId="Web-{8385A05D-384C-D914-71B4-05B366E565AD}" dt="2025-03-10T11:06:48.075" v="15" actId="1076"/>
          <ac:spMkLst>
            <pc:docMk/>
            <pc:sldMk cId="3949594529" sldId="282"/>
            <ac:spMk id="6" creationId="{E86536E2-CF64-B009-A820-DEB6E68DA19E}"/>
          </ac:spMkLst>
        </pc:spChg>
        <pc:spChg chg="add del mod">
          <ac:chgData name="l.forrester24" userId="S::l.forrester24_imperial.ac.uk#ext#@unioxfordnexus.onmicrosoft.com::6b5ff10c-950c-4553-9b96-dbf50ffb48ba" providerId="AD" clId="Web-{8385A05D-384C-D914-71B4-05B366E565AD}" dt="2025-03-10T11:16:44.885" v="36"/>
          <ac:spMkLst>
            <pc:docMk/>
            <pc:sldMk cId="3949594529" sldId="282"/>
            <ac:spMk id="8" creationId="{30E1D4F3-774B-1262-D620-6EF8616B5208}"/>
          </ac:spMkLst>
        </pc:spChg>
        <pc:spChg chg="add del mod">
          <ac:chgData name="l.forrester24" userId="S::l.forrester24_imperial.ac.uk#ext#@unioxfordnexus.onmicrosoft.com::6b5ff10c-950c-4553-9b96-dbf50ffb48ba" providerId="AD" clId="Web-{8385A05D-384C-D914-71B4-05B366E565AD}" dt="2025-03-10T12:03:36.250" v="776"/>
          <ac:spMkLst>
            <pc:docMk/>
            <pc:sldMk cId="3949594529" sldId="282"/>
            <ac:spMk id="9" creationId="{1EACB28D-4CA6-7945-7F94-2CAAC76B480F}"/>
          </ac:spMkLst>
        </pc:spChg>
        <pc:picChg chg="del">
          <ac:chgData name="l.forrester24" userId="S::l.forrester24_imperial.ac.uk#ext#@unioxfordnexus.onmicrosoft.com::6b5ff10c-950c-4553-9b96-dbf50ffb48ba" providerId="AD" clId="Web-{8385A05D-384C-D914-71B4-05B366E565AD}" dt="2025-03-10T11:05:14.667" v="2"/>
          <ac:picMkLst>
            <pc:docMk/>
            <pc:sldMk cId="3949594529" sldId="282"/>
            <ac:picMk id="4" creationId="{4D2CB5FD-AAA0-B142-661A-1E0DB5590A11}"/>
          </ac:picMkLst>
        </pc:picChg>
        <pc:picChg chg="add mod">
          <ac:chgData name="l.forrester24" userId="S::l.forrester24_imperial.ac.uk#ext#@unioxfordnexus.onmicrosoft.com::6b5ff10c-950c-4553-9b96-dbf50ffb48ba" providerId="AD" clId="Web-{8385A05D-384C-D914-71B4-05B366E565AD}" dt="2025-03-10T12:03:47.844" v="780" actId="1076"/>
          <ac:picMkLst>
            <pc:docMk/>
            <pc:sldMk cId="3949594529" sldId="282"/>
            <ac:picMk id="7" creationId="{AA0FC787-EC05-D844-C5DD-428BE1CBF2C8}"/>
          </ac:picMkLst>
        </pc:picChg>
      </pc:sldChg>
      <pc:sldChg chg="addSp modSp">
        <pc:chgData name="l.forrester24" userId="S::l.forrester24_imperial.ac.uk#ext#@unioxfordnexus.onmicrosoft.com::6b5ff10c-950c-4553-9b96-dbf50ffb48ba" providerId="AD" clId="Web-{8385A05D-384C-D914-71B4-05B366E565AD}" dt="2025-03-10T15:17:16.916" v="2163" actId="20577"/>
        <pc:sldMkLst>
          <pc:docMk/>
          <pc:sldMk cId="1885948801" sldId="283"/>
        </pc:sldMkLst>
        <pc:spChg chg="mod">
          <ac:chgData name="l.forrester24" userId="S::l.forrester24_imperial.ac.uk#ext#@unioxfordnexus.onmicrosoft.com::6b5ff10c-950c-4553-9b96-dbf50ffb48ba" providerId="AD" clId="Web-{8385A05D-384C-D914-71B4-05B366E565AD}" dt="2025-03-10T15:14:11.036" v="2134" actId="1076"/>
          <ac:spMkLst>
            <pc:docMk/>
            <pc:sldMk cId="1885948801" sldId="283"/>
            <ac:spMk id="2" creationId="{954F972D-E34F-79ED-31AB-E17489D15822}"/>
          </ac:spMkLst>
        </pc:spChg>
        <pc:spChg chg="mod">
          <ac:chgData name="l.forrester24" userId="S::l.forrester24_imperial.ac.uk#ext#@unioxfordnexus.onmicrosoft.com::6b5ff10c-950c-4553-9b96-dbf50ffb48ba" providerId="AD" clId="Web-{8385A05D-384C-D914-71B4-05B366E565AD}" dt="2025-03-10T15:17:16.916" v="2163" actId="20577"/>
          <ac:spMkLst>
            <pc:docMk/>
            <pc:sldMk cId="1885948801" sldId="283"/>
            <ac:spMk id="3" creationId="{AA74B352-9A69-EAC0-A91F-91D962028AC9}"/>
          </ac:spMkLst>
        </pc:spChg>
        <pc:graphicFrameChg chg="add mod modGraphic">
          <ac:chgData name="l.forrester24" userId="S::l.forrester24_imperial.ac.uk#ext#@unioxfordnexus.onmicrosoft.com::6b5ff10c-950c-4553-9b96-dbf50ffb48ba" providerId="AD" clId="Web-{8385A05D-384C-D914-71B4-05B366E565AD}" dt="2025-03-10T15:17:00.791" v="2162"/>
          <ac:graphicFrameMkLst>
            <pc:docMk/>
            <pc:sldMk cId="1885948801" sldId="283"/>
            <ac:graphicFrameMk id="5" creationId="{BF0EC41C-CDA6-435C-EFDA-3400064DF43C}"/>
          </ac:graphicFrameMkLst>
        </pc:graphicFrameChg>
        <pc:picChg chg="mod">
          <ac:chgData name="l.forrester24" userId="S::l.forrester24_imperial.ac.uk#ext#@unioxfordnexus.onmicrosoft.com::6b5ff10c-950c-4553-9b96-dbf50ffb48ba" providerId="AD" clId="Web-{8385A05D-384C-D914-71B4-05B366E565AD}" dt="2025-03-10T11:26:44.164" v="241" actId="1076"/>
          <ac:picMkLst>
            <pc:docMk/>
            <pc:sldMk cId="1885948801" sldId="283"/>
            <ac:picMk id="4" creationId="{A90BFC2C-DDDD-075E-C788-59BE525D0266}"/>
          </ac:picMkLst>
        </pc:picChg>
      </pc:sldChg>
      <pc:sldChg chg="modNotes">
        <pc:chgData name="l.forrester24" userId="S::l.forrester24_imperial.ac.uk#ext#@unioxfordnexus.onmicrosoft.com::6b5ff10c-950c-4553-9b96-dbf50ffb48ba" providerId="AD" clId="Web-{8385A05D-384C-D914-71B4-05B366E565AD}" dt="2025-03-10T16:49:41.239" v="2631"/>
        <pc:sldMkLst>
          <pc:docMk/>
          <pc:sldMk cId="1904852174" sldId="284"/>
        </pc:sldMkLst>
      </pc:sldChg>
      <pc:sldChg chg="addSp modSp modNotes">
        <pc:chgData name="l.forrester24" userId="S::l.forrester24_imperial.ac.uk#ext#@unioxfordnexus.onmicrosoft.com::6b5ff10c-950c-4553-9b96-dbf50ffb48ba" providerId="AD" clId="Web-{8385A05D-384C-D914-71B4-05B366E565AD}" dt="2025-03-10T15:02:48.531" v="2025"/>
        <pc:sldMkLst>
          <pc:docMk/>
          <pc:sldMk cId="2522902829" sldId="287"/>
        </pc:sldMkLst>
        <pc:spChg chg="add mod">
          <ac:chgData name="l.forrester24" userId="S::l.forrester24_imperial.ac.uk#ext#@unioxfordnexus.onmicrosoft.com::6b5ff10c-950c-4553-9b96-dbf50ffb48ba" providerId="AD" clId="Web-{8385A05D-384C-D914-71B4-05B366E565AD}" dt="2025-03-10T15:02:24.453" v="2013"/>
          <ac:spMkLst>
            <pc:docMk/>
            <pc:sldMk cId="2522902829" sldId="287"/>
            <ac:spMk id="3" creationId="{E5F8CCD5-AA6E-8DB3-0C32-1C8A98896B64}"/>
          </ac:spMkLst>
        </pc:spChg>
        <pc:graphicFrameChg chg="mod modGraphic">
          <ac:chgData name="l.forrester24" userId="S::l.forrester24_imperial.ac.uk#ext#@unioxfordnexus.onmicrosoft.com::6b5ff10c-950c-4553-9b96-dbf50ffb48ba" providerId="AD" clId="Web-{8385A05D-384C-D914-71B4-05B366E565AD}" dt="2025-03-10T15:01:25.576" v="2003"/>
          <ac:graphicFrameMkLst>
            <pc:docMk/>
            <pc:sldMk cId="2522902829" sldId="287"/>
            <ac:graphicFrameMk id="4" creationId="{427C5250-A0A2-F21E-58CC-754F0CDF1879}"/>
          </ac:graphicFrameMkLst>
        </pc:graphicFrameChg>
      </pc:sldChg>
      <pc:sldChg chg="modSp">
        <pc:chgData name="l.forrester24" userId="S::l.forrester24_imperial.ac.uk#ext#@unioxfordnexus.onmicrosoft.com::6b5ff10c-950c-4553-9b96-dbf50ffb48ba" providerId="AD" clId="Web-{8385A05D-384C-D914-71B4-05B366E565AD}" dt="2025-03-10T11:34:20.925" v="690" actId="20577"/>
        <pc:sldMkLst>
          <pc:docMk/>
          <pc:sldMk cId="371673501" sldId="295"/>
        </pc:sldMkLst>
        <pc:spChg chg="mod">
          <ac:chgData name="l.forrester24" userId="S::l.forrester24_imperial.ac.uk#ext#@unioxfordnexus.onmicrosoft.com::6b5ff10c-950c-4553-9b96-dbf50ffb48ba" providerId="AD" clId="Web-{8385A05D-384C-D914-71B4-05B366E565AD}" dt="2025-03-10T11:34:20.925" v="690" actId="20577"/>
          <ac:spMkLst>
            <pc:docMk/>
            <pc:sldMk cId="371673501" sldId="295"/>
            <ac:spMk id="18" creationId="{D329E8CA-EE0C-FF26-144A-17B1D65EA1E9}"/>
          </ac:spMkLst>
        </pc:spChg>
      </pc:sldChg>
      <pc:sldChg chg="addSp delSp modSp modNotes">
        <pc:chgData name="l.forrester24" userId="S::l.forrester24_imperial.ac.uk#ext#@unioxfordnexus.onmicrosoft.com::6b5ff10c-950c-4553-9b96-dbf50ffb48ba" providerId="AD" clId="Web-{8385A05D-384C-D914-71B4-05B366E565AD}" dt="2025-03-10T16:23:02.461" v="2476"/>
        <pc:sldMkLst>
          <pc:docMk/>
          <pc:sldMk cId="460579978" sldId="299"/>
        </pc:sldMkLst>
        <pc:spChg chg="mod">
          <ac:chgData name="l.forrester24" userId="S::l.forrester24_imperial.ac.uk#ext#@unioxfordnexus.onmicrosoft.com::6b5ff10c-950c-4553-9b96-dbf50ffb48ba" providerId="AD" clId="Web-{8385A05D-384C-D914-71B4-05B366E565AD}" dt="2025-03-10T16:03:34.761" v="2434" actId="20577"/>
          <ac:spMkLst>
            <pc:docMk/>
            <pc:sldMk cId="460579978" sldId="299"/>
            <ac:spMk id="3" creationId="{555FB08A-27B5-1970-0337-1A87890C0528}"/>
          </ac:spMkLst>
        </pc:spChg>
        <pc:picChg chg="add del mod">
          <ac:chgData name="l.forrester24" userId="S::l.forrester24_imperial.ac.uk#ext#@unioxfordnexus.onmicrosoft.com::6b5ff10c-950c-4553-9b96-dbf50ffb48ba" providerId="AD" clId="Web-{8385A05D-384C-D914-71B4-05B366E565AD}" dt="2025-03-10T16:23:02.461" v="2476"/>
          <ac:picMkLst>
            <pc:docMk/>
            <pc:sldMk cId="460579978" sldId="299"/>
            <ac:picMk id="4" creationId="{51E26D75-9DB5-F817-B07D-C70CF8CFE1BB}"/>
          </ac:picMkLst>
        </pc:picChg>
        <pc:picChg chg="mod">
          <ac:chgData name="l.forrester24" userId="S::l.forrester24_imperial.ac.uk#ext#@unioxfordnexus.onmicrosoft.com::6b5ff10c-950c-4553-9b96-dbf50ffb48ba" providerId="AD" clId="Web-{8385A05D-384C-D914-71B4-05B366E565AD}" dt="2025-03-10T16:03:36.933" v="2435" actId="1076"/>
          <ac:picMkLst>
            <pc:docMk/>
            <pc:sldMk cId="460579978" sldId="299"/>
            <ac:picMk id="5" creationId="{E2BA5D52-9765-BC32-8315-9195EA80F39C}"/>
          </ac:picMkLst>
        </pc:picChg>
      </pc:sldChg>
      <pc:sldChg chg="addSp modSp">
        <pc:chgData name="l.forrester24" userId="S::l.forrester24_imperial.ac.uk#ext#@unioxfordnexus.onmicrosoft.com::6b5ff10c-950c-4553-9b96-dbf50ffb48ba" providerId="AD" clId="Web-{8385A05D-384C-D914-71B4-05B366E565AD}" dt="2025-03-10T16:25:02.339" v="2494" actId="14100"/>
        <pc:sldMkLst>
          <pc:docMk/>
          <pc:sldMk cId="387581978" sldId="300"/>
        </pc:sldMkLst>
        <pc:spChg chg="add mod">
          <ac:chgData name="l.forrester24" userId="S::l.forrester24_imperial.ac.uk#ext#@unioxfordnexus.onmicrosoft.com::6b5ff10c-950c-4553-9b96-dbf50ffb48ba" providerId="AD" clId="Web-{8385A05D-384C-D914-71B4-05B366E565AD}" dt="2025-03-10T16:25:02.339" v="2494" actId="14100"/>
          <ac:spMkLst>
            <pc:docMk/>
            <pc:sldMk cId="387581978" sldId="300"/>
            <ac:spMk id="5" creationId="{65C1C438-44E8-B796-439D-02B03045C410}"/>
          </ac:spMkLst>
        </pc:spChg>
        <pc:picChg chg="add mod modCrop">
          <ac:chgData name="l.forrester24" userId="S::l.forrester24_imperial.ac.uk#ext#@unioxfordnexus.onmicrosoft.com::6b5ff10c-950c-4553-9b96-dbf50ffb48ba" providerId="AD" clId="Web-{8385A05D-384C-D914-71B4-05B366E565AD}" dt="2025-03-10T16:24:28.729" v="2489" actId="1076"/>
          <ac:picMkLst>
            <pc:docMk/>
            <pc:sldMk cId="387581978" sldId="300"/>
            <ac:picMk id="4" creationId="{39C2958F-0C58-4F62-689C-CA6CB5F1EB2F}"/>
          </ac:picMkLst>
        </pc:picChg>
        <pc:picChg chg="mod">
          <ac:chgData name="l.forrester24" userId="S::l.forrester24_imperial.ac.uk#ext#@unioxfordnexus.onmicrosoft.com::6b5ff10c-950c-4553-9b96-dbf50ffb48ba" providerId="AD" clId="Web-{8385A05D-384C-D914-71B4-05B366E565AD}" dt="2025-03-10T16:24:23.228" v="2487" actId="14100"/>
          <ac:picMkLst>
            <pc:docMk/>
            <pc:sldMk cId="387581978" sldId="300"/>
            <ac:picMk id="6" creationId="{6105EF81-D13B-3F76-A171-81F4FEE681F8}"/>
          </ac:picMkLst>
        </pc:picChg>
      </pc:sldChg>
      <pc:sldChg chg="modNotes">
        <pc:chgData name="l.forrester24" userId="S::l.forrester24_imperial.ac.uk#ext#@unioxfordnexus.onmicrosoft.com::6b5ff10c-950c-4553-9b96-dbf50ffb48ba" providerId="AD" clId="Web-{8385A05D-384C-D914-71B4-05B366E565AD}" dt="2025-03-10T15:03:02.407" v="2037"/>
        <pc:sldMkLst>
          <pc:docMk/>
          <pc:sldMk cId="2485265806" sldId="307"/>
        </pc:sldMkLst>
      </pc:sldChg>
      <pc:sldChg chg="modSp">
        <pc:chgData name="l.forrester24" userId="S::l.forrester24_imperial.ac.uk#ext#@unioxfordnexus.onmicrosoft.com::6b5ff10c-950c-4553-9b96-dbf50ffb48ba" providerId="AD" clId="Web-{8385A05D-384C-D914-71B4-05B366E565AD}" dt="2025-03-10T15:22:48.551" v="2209" actId="20577"/>
        <pc:sldMkLst>
          <pc:docMk/>
          <pc:sldMk cId="3146078124" sldId="309"/>
        </pc:sldMkLst>
        <pc:spChg chg="mod">
          <ac:chgData name="l.forrester24" userId="S::l.forrester24_imperial.ac.uk#ext#@unioxfordnexus.onmicrosoft.com::6b5ff10c-950c-4553-9b96-dbf50ffb48ba" providerId="AD" clId="Web-{8385A05D-384C-D914-71B4-05B366E565AD}" dt="2025-03-10T15:22:48.551" v="2209" actId="20577"/>
          <ac:spMkLst>
            <pc:docMk/>
            <pc:sldMk cId="3146078124" sldId="309"/>
            <ac:spMk id="3" creationId="{B180105D-01A0-A221-497A-297F00115D8B}"/>
          </ac:spMkLst>
        </pc:spChg>
      </pc:sldChg>
      <pc:sldChg chg="modSp new del">
        <pc:chgData name="l.forrester24" userId="S::l.forrester24_imperial.ac.uk#ext#@unioxfordnexus.onmicrosoft.com::6b5ff10c-950c-4553-9b96-dbf50ffb48ba" providerId="AD" clId="Web-{8385A05D-384C-D914-71B4-05B366E565AD}" dt="2025-03-10T12:12:48.241" v="811"/>
        <pc:sldMkLst>
          <pc:docMk/>
          <pc:sldMk cId="1497569627" sldId="310"/>
        </pc:sldMkLst>
        <pc:spChg chg="mod">
          <ac:chgData name="l.forrester24" userId="S::l.forrester24_imperial.ac.uk#ext#@unioxfordnexus.onmicrosoft.com::6b5ff10c-950c-4553-9b96-dbf50ffb48ba" providerId="AD" clId="Web-{8385A05D-384C-D914-71B4-05B366E565AD}" dt="2025-03-10T12:11:57.114" v="791" actId="20577"/>
          <ac:spMkLst>
            <pc:docMk/>
            <pc:sldMk cId="1497569627" sldId="310"/>
            <ac:spMk id="2" creationId="{F77EB671-E229-6071-9169-32377384369D}"/>
          </ac:spMkLst>
        </pc:spChg>
        <pc:spChg chg="mod">
          <ac:chgData name="l.forrester24" userId="S::l.forrester24_imperial.ac.uk#ext#@unioxfordnexus.onmicrosoft.com::6b5ff10c-950c-4553-9b96-dbf50ffb48ba" providerId="AD" clId="Web-{8385A05D-384C-D914-71B4-05B366E565AD}" dt="2025-03-10T12:12:10.490" v="810" actId="20577"/>
          <ac:spMkLst>
            <pc:docMk/>
            <pc:sldMk cId="1497569627" sldId="310"/>
            <ac:spMk id="3" creationId="{17C3FE27-2359-FC2C-DF70-0BE252E34D3E}"/>
          </ac:spMkLst>
        </pc:spChg>
      </pc:sldChg>
      <pc:sldChg chg="addSp delSp modSp new modNotes">
        <pc:chgData name="l.forrester24" userId="S::l.forrester24_imperial.ac.uk#ext#@unioxfordnexus.onmicrosoft.com::6b5ff10c-950c-4553-9b96-dbf50ffb48ba" providerId="AD" clId="Web-{8385A05D-384C-D914-71B4-05B366E565AD}" dt="2025-03-10T15:07:55.009" v="2132"/>
        <pc:sldMkLst>
          <pc:docMk/>
          <pc:sldMk cId="2062226013" sldId="310"/>
        </pc:sldMkLst>
        <pc:spChg chg="mod">
          <ac:chgData name="l.forrester24" userId="S::l.forrester24_imperial.ac.uk#ext#@unioxfordnexus.onmicrosoft.com::6b5ff10c-950c-4553-9b96-dbf50ffb48ba" providerId="AD" clId="Web-{8385A05D-384C-D914-71B4-05B366E565AD}" dt="2025-03-10T12:13:07.414" v="816" actId="20577"/>
          <ac:spMkLst>
            <pc:docMk/>
            <pc:sldMk cId="2062226013" sldId="310"/>
            <ac:spMk id="2" creationId="{EE7E751A-D140-9010-E68D-BAAC6EBCF860}"/>
          </ac:spMkLst>
        </pc:spChg>
        <pc:spChg chg="del">
          <ac:chgData name="l.forrester24" userId="S::l.forrester24_imperial.ac.uk#ext#@unioxfordnexus.onmicrosoft.com::6b5ff10c-950c-4553-9b96-dbf50ffb48ba" providerId="AD" clId="Web-{8385A05D-384C-D914-71B4-05B366E565AD}" dt="2025-03-10T12:13:13.008" v="817"/>
          <ac:spMkLst>
            <pc:docMk/>
            <pc:sldMk cId="2062226013" sldId="310"/>
            <ac:spMk id="3" creationId="{C38F43F9-8C94-01F7-294F-051EA638AC71}"/>
          </ac:spMkLst>
        </pc:spChg>
        <pc:spChg chg="add del mod">
          <ac:chgData name="l.forrester24" userId="S::l.forrester24_imperial.ac.uk#ext#@unioxfordnexus.onmicrosoft.com::6b5ff10c-950c-4553-9b96-dbf50ffb48ba" providerId="AD" clId="Web-{8385A05D-384C-D914-71B4-05B366E565AD}" dt="2025-03-10T12:15:47.342" v="822"/>
          <ac:spMkLst>
            <pc:docMk/>
            <pc:sldMk cId="2062226013" sldId="310"/>
            <ac:spMk id="6" creationId="{05F36949-CF77-CB0E-B3FE-CF2E384DE975}"/>
          </ac:spMkLst>
        </pc:spChg>
        <pc:graphicFrameChg chg="add del mod ord modGraphic">
          <ac:chgData name="l.forrester24" userId="S::l.forrester24_imperial.ac.uk#ext#@unioxfordnexus.onmicrosoft.com::6b5ff10c-950c-4553-9b96-dbf50ffb48ba" providerId="AD" clId="Web-{8385A05D-384C-D914-71B4-05B366E565AD}" dt="2025-03-10T12:15:42.576" v="821"/>
          <ac:graphicFrameMkLst>
            <pc:docMk/>
            <pc:sldMk cId="2062226013" sldId="310"/>
            <ac:graphicFrameMk id="4" creationId="{317A42E5-B579-59B6-8E7D-2F61DA4FD9DA}"/>
          </ac:graphicFrameMkLst>
        </pc:graphicFrameChg>
        <pc:graphicFrameChg chg="add mod ord modGraphic">
          <ac:chgData name="l.forrester24" userId="S::l.forrester24_imperial.ac.uk#ext#@unioxfordnexus.onmicrosoft.com::6b5ff10c-950c-4553-9b96-dbf50ffb48ba" providerId="AD" clId="Web-{8385A05D-384C-D914-71B4-05B366E565AD}" dt="2025-03-10T14:46:37.112" v="1916"/>
          <ac:graphicFrameMkLst>
            <pc:docMk/>
            <pc:sldMk cId="2062226013" sldId="310"/>
            <ac:graphicFrameMk id="7" creationId="{343354CC-AFFB-CC2A-18E2-2047746ECCD9}"/>
          </ac:graphicFrameMkLst>
        </pc:graphicFrameChg>
        <pc:graphicFrameChg chg="add del mod modGraphic">
          <ac:chgData name="l.forrester24" userId="S::l.forrester24_imperial.ac.uk#ext#@unioxfordnexus.onmicrosoft.com::6b5ff10c-950c-4553-9b96-dbf50ffb48ba" providerId="AD" clId="Web-{8385A05D-384C-D914-71B4-05B366E565AD}" dt="2025-03-10T12:20:14.618" v="1097"/>
          <ac:graphicFrameMkLst>
            <pc:docMk/>
            <pc:sldMk cId="2062226013" sldId="310"/>
            <ac:graphicFrameMk id="8" creationId="{2F03D6C1-904F-4EE1-E694-C141ABB6F396}"/>
          </ac:graphicFrameMkLst>
        </pc:graphicFrameChg>
        <pc:graphicFrameChg chg="add mod modGraphic">
          <ac:chgData name="l.forrester24" userId="S::l.forrester24_imperial.ac.uk#ext#@unioxfordnexus.onmicrosoft.com::6b5ff10c-950c-4553-9b96-dbf50ffb48ba" providerId="AD" clId="Web-{8385A05D-384C-D914-71B4-05B366E565AD}" dt="2025-03-10T14:42:26.074" v="1894"/>
          <ac:graphicFrameMkLst>
            <pc:docMk/>
            <pc:sldMk cId="2062226013" sldId="310"/>
            <ac:graphicFrameMk id="9" creationId="{5D73B1F7-FA52-3D32-8105-E9EAA0A578F4}"/>
          </ac:graphicFrameMkLst>
        </pc:graphicFrameChg>
        <pc:picChg chg="add mod">
          <ac:chgData name="l.forrester24" userId="S::l.forrester24_imperial.ac.uk#ext#@unioxfordnexus.onmicrosoft.com::6b5ff10c-950c-4553-9b96-dbf50ffb48ba" providerId="AD" clId="Web-{8385A05D-384C-D914-71B4-05B366E565AD}" dt="2025-03-10T14:39:44.366" v="1888" actId="1076"/>
          <ac:picMkLst>
            <pc:docMk/>
            <pc:sldMk cId="2062226013" sldId="310"/>
            <ac:picMk id="3" creationId="{FF0D9064-E013-2F14-0CA7-1A75DE622A29}"/>
          </ac:picMkLst>
        </pc:picChg>
      </pc:sldChg>
    </pc:docChg>
  </pc:docChgLst>
  <pc:docChgLst>
    <pc:chgData name="Alexander Harrison" userId="S::shug8345@ox.ac.uk::3d0dc2c8-fcdc-44b1-b194-ac51f7423b6a" providerId="AD" clId="Web-{1011EC11-4CF4-ECA7-4252-9A60DB391BBD}"/>
    <pc:docChg chg="modSld">
      <pc:chgData name="Alexander Harrison" userId="S::shug8345@ox.ac.uk::3d0dc2c8-fcdc-44b1-b194-ac51f7423b6a" providerId="AD" clId="Web-{1011EC11-4CF4-ECA7-4252-9A60DB391BBD}" dt="2025-03-07T11:30:45.100" v="189" actId="20577"/>
      <pc:docMkLst>
        <pc:docMk/>
      </pc:docMkLst>
      <pc:sldChg chg="modSp">
        <pc:chgData name="Alexander Harrison" userId="S::shug8345@ox.ac.uk::3d0dc2c8-fcdc-44b1-b194-ac51f7423b6a" providerId="AD" clId="Web-{1011EC11-4CF4-ECA7-4252-9A60DB391BBD}" dt="2025-03-07T11:12:09.255" v="9" actId="20577"/>
        <pc:sldMkLst>
          <pc:docMk/>
          <pc:sldMk cId="3433156510" sldId="277"/>
        </pc:sldMkLst>
        <pc:spChg chg="mod">
          <ac:chgData name="Alexander Harrison" userId="S::shug8345@ox.ac.uk::3d0dc2c8-fcdc-44b1-b194-ac51f7423b6a" providerId="AD" clId="Web-{1011EC11-4CF4-ECA7-4252-9A60DB391BBD}" dt="2025-03-07T11:12:09.255" v="9" actId="20577"/>
          <ac:spMkLst>
            <pc:docMk/>
            <pc:sldMk cId="3433156510" sldId="277"/>
            <ac:spMk id="3" creationId="{7B6A0304-F4B4-7834-5F42-BE053E364FE7}"/>
          </ac:spMkLst>
        </pc:spChg>
      </pc:sldChg>
      <pc:sldChg chg="modSp">
        <pc:chgData name="Alexander Harrison" userId="S::shug8345@ox.ac.uk::3d0dc2c8-fcdc-44b1-b194-ac51f7423b6a" providerId="AD" clId="Web-{1011EC11-4CF4-ECA7-4252-9A60DB391BBD}" dt="2025-03-07T11:30:45.100" v="189" actId="20577"/>
        <pc:sldMkLst>
          <pc:docMk/>
          <pc:sldMk cId="2267537026" sldId="296"/>
        </pc:sldMkLst>
        <pc:spChg chg="mod">
          <ac:chgData name="Alexander Harrison" userId="S::shug8345@ox.ac.uk::3d0dc2c8-fcdc-44b1-b194-ac51f7423b6a" providerId="AD" clId="Web-{1011EC11-4CF4-ECA7-4252-9A60DB391BBD}" dt="2025-03-07T11:30:45.100" v="189" actId="20577"/>
          <ac:spMkLst>
            <pc:docMk/>
            <pc:sldMk cId="2267537026" sldId="296"/>
            <ac:spMk id="3" creationId="{C6758BA9-7CF5-21D4-E92E-0309FEDEFF09}"/>
          </ac:spMkLst>
        </pc:spChg>
      </pc:sldChg>
    </pc:docChg>
  </pc:docChgLst>
  <pc:docChgLst>
    <pc:chgData name="Sabrina Wang" userId="S::quee4876@ox.ac.uk::94fd0d66-fe10-45bb-a9c9-f720dfbc7dd9" providerId="AD" clId="Web-{BADDB350-0587-422D-A98D-12AD75E44268}"/>
    <pc:docChg chg="addSld delSld modSld sldOrd">
      <pc:chgData name="Sabrina Wang" userId="S::quee4876@ox.ac.uk::94fd0d66-fe10-45bb-a9c9-f720dfbc7dd9" providerId="AD" clId="Web-{BADDB350-0587-422D-A98D-12AD75E44268}" dt="2025-03-07T17:15:12.814" v="957"/>
      <pc:docMkLst>
        <pc:docMk/>
      </pc:docMkLst>
      <pc:sldChg chg="addSp delSp modSp">
        <pc:chgData name="Sabrina Wang" userId="S::quee4876@ox.ac.uk::94fd0d66-fe10-45bb-a9c9-f720dfbc7dd9" providerId="AD" clId="Web-{BADDB350-0587-422D-A98D-12AD75E44268}" dt="2025-03-07T17:14:50.204" v="956"/>
        <pc:sldMkLst>
          <pc:docMk/>
          <pc:sldMk cId="1137143910" sldId="288"/>
        </pc:sldMkLst>
        <pc:spChg chg="mod">
          <ac:chgData name="Sabrina Wang" userId="S::quee4876@ox.ac.uk::94fd0d66-fe10-45bb-a9c9-f720dfbc7dd9" providerId="AD" clId="Web-{BADDB350-0587-422D-A98D-12AD75E44268}" dt="2025-03-07T16:45:53.969" v="29" actId="20577"/>
          <ac:spMkLst>
            <pc:docMk/>
            <pc:sldMk cId="1137143910" sldId="288"/>
            <ac:spMk id="2" creationId="{0D9D12FA-F282-F39E-EA3A-C8926996E19E}"/>
          </ac:spMkLst>
        </pc:spChg>
        <pc:spChg chg="add mod">
          <ac:chgData name="Sabrina Wang" userId="S::quee4876@ox.ac.uk::94fd0d66-fe10-45bb-a9c9-f720dfbc7dd9" providerId="AD" clId="Web-{BADDB350-0587-422D-A98D-12AD75E44268}" dt="2025-03-07T17:12:16.356" v="920" actId="1076"/>
          <ac:spMkLst>
            <pc:docMk/>
            <pc:sldMk cId="1137143910" sldId="288"/>
            <ac:spMk id="5" creationId="{2EFADFA6-E41E-82C8-B9F0-F4A3BEBCECF2}"/>
          </ac:spMkLst>
        </pc:spChg>
        <pc:graphicFrameChg chg="add mod ord modGraphic">
          <ac:chgData name="Sabrina Wang" userId="S::quee4876@ox.ac.uk::94fd0d66-fe10-45bb-a9c9-f720dfbc7dd9" providerId="AD" clId="Web-{BADDB350-0587-422D-A98D-12AD75E44268}" dt="2025-03-07T17:14:50.204" v="956"/>
          <ac:graphicFrameMkLst>
            <pc:docMk/>
            <pc:sldMk cId="1137143910" sldId="288"/>
            <ac:graphicFrameMk id="4" creationId="{DBB03CDC-E72C-2CE7-4C32-87A2E9CBA13C}"/>
          </ac:graphicFrameMkLst>
        </pc:graphicFrameChg>
      </pc:sldChg>
      <pc:sldChg chg="modSp">
        <pc:chgData name="Sabrina Wang" userId="S::quee4876@ox.ac.uk::94fd0d66-fe10-45bb-a9c9-f720dfbc7dd9" providerId="AD" clId="Web-{BADDB350-0587-422D-A98D-12AD75E44268}" dt="2025-03-07T16:50:11.648" v="271" actId="20577"/>
        <pc:sldMkLst>
          <pc:docMk/>
          <pc:sldMk cId="2788067664" sldId="289"/>
        </pc:sldMkLst>
        <pc:spChg chg="mod">
          <ac:chgData name="Sabrina Wang" userId="S::quee4876@ox.ac.uk::94fd0d66-fe10-45bb-a9c9-f720dfbc7dd9" providerId="AD" clId="Web-{BADDB350-0587-422D-A98D-12AD75E44268}" dt="2025-03-07T16:50:11.648" v="271" actId="20577"/>
          <ac:spMkLst>
            <pc:docMk/>
            <pc:sldMk cId="2788067664" sldId="289"/>
            <ac:spMk id="3" creationId="{8C4A09FC-C96C-94F2-5224-F08A40AF3DEE}"/>
          </ac:spMkLst>
        </pc:spChg>
      </pc:sldChg>
      <pc:sldChg chg="modSp">
        <pc:chgData name="Sabrina Wang" userId="S::quee4876@ox.ac.uk::94fd0d66-fe10-45bb-a9c9-f720dfbc7dd9" providerId="AD" clId="Web-{BADDB350-0587-422D-A98D-12AD75E44268}" dt="2025-03-07T17:07:59.756" v="891" actId="20577"/>
        <pc:sldMkLst>
          <pc:docMk/>
          <pc:sldMk cId="1309369986" sldId="290"/>
        </pc:sldMkLst>
        <pc:spChg chg="mod">
          <ac:chgData name="Sabrina Wang" userId="S::quee4876@ox.ac.uk::94fd0d66-fe10-45bb-a9c9-f720dfbc7dd9" providerId="AD" clId="Web-{BADDB350-0587-422D-A98D-12AD75E44268}" dt="2025-03-07T17:07:59.756" v="891" actId="20577"/>
          <ac:spMkLst>
            <pc:docMk/>
            <pc:sldMk cId="1309369986" sldId="290"/>
            <ac:spMk id="3" creationId="{AAC5D173-9B42-D189-98FA-A4A644CB8380}"/>
          </ac:spMkLst>
        </pc:spChg>
        <pc:picChg chg="mod">
          <ac:chgData name="Sabrina Wang" userId="S::quee4876@ox.ac.uk::94fd0d66-fe10-45bb-a9c9-f720dfbc7dd9" providerId="AD" clId="Web-{BADDB350-0587-422D-A98D-12AD75E44268}" dt="2025-03-07T16:57:04.722" v="593" actId="1076"/>
          <ac:picMkLst>
            <pc:docMk/>
            <pc:sldMk cId="1309369986" sldId="290"/>
            <ac:picMk id="5" creationId="{CD2975E2-7B01-7A9F-D75D-51ACC58539E1}"/>
          </ac:picMkLst>
        </pc:picChg>
      </pc:sldChg>
      <pc:sldChg chg="modSp">
        <pc:chgData name="Sabrina Wang" userId="S::quee4876@ox.ac.uk::94fd0d66-fe10-45bb-a9c9-f720dfbc7dd9" providerId="AD" clId="Web-{BADDB350-0587-422D-A98D-12AD75E44268}" dt="2025-03-07T16:49:41.585" v="268"/>
        <pc:sldMkLst>
          <pc:docMk/>
          <pc:sldMk cId="3205842530" sldId="303"/>
        </pc:sldMkLst>
      </pc:sldChg>
      <pc:sldChg chg="modSp new">
        <pc:chgData name="Sabrina Wang" userId="S::quee4876@ox.ac.uk::94fd0d66-fe10-45bb-a9c9-f720dfbc7dd9" providerId="AD" clId="Web-{BADDB350-0587-422D-A98D-12AD75E44268}" dt="2025-03-07T16:49:34.444" v="266" actId="20577"/>
        <pc:sldMkLst>
          <pc:docMk/>
          <pc:sldMk cId="3073578704" sldId="304"/>
        </pc:sldMkLst>
        <pc:spChg chg="mod">
          <ac:chgData name="Sabrina Wang" userId="S::quee4876@ox.ac.uk::94fd0d66-fe10-45bb-a9c9-f720dfbc7dd9" providerId="AD" clId="Web-{BADDB350-0587-422D-A98D-12AD75E44268}" dt="2025-03-07T16:49:34.444" v="266" actId="20577"/>
          <ac:spMkLst>
            <pc:docMk/>
            <pc:sldMk cId="3073578704" sldId="304"/>
            <ac:spMk id="2" creationId="{3AE8B82F-068A-C436-7727-395E988CBFEE}"/>
          </ac:spMkLst>
        </pc:spChg>
      </pc:sldChg>
      <pc:sldChg chg="modSp new">
        <pc:chgData name="Sabrina Wang" userId="S::quee4876@ox.ac.uk::94fd0d66-fe10-45bb-a9c9-f720dfbc7dd9" providerId="AD" clId="Web-{BADDB350-0587-422D-A98D-12AD75E44268}" dt="2025-03-07T16:51:45.635" v="296" actId="20577"/>
        <pc:sldMkLst>
          <pc:docMk/>
          <pc:sldMk cId="3629276710" sldId="305"/>
        </pc:sldMkLst>
        <pc:spChg chg="mod">
          <ac:chgData name="Sabrina Wang" userId="S::quee4876@ox.ac.uk::94fd0d66-fe10-45bb-a9c9-f720dfbc7dd9" providerId="AD" clId="Web-{BADDB350-0587-422D-A98D-12AD75E44268}" dt="2025-03-07T16:51:45.635" v="296" actId="20577"/>
          <ac:spMkLst>
            <pc:docMk/>
            <pc:sldMk cId="3629276710" sldId="305"/>
            <ac:spMk id="2" creationId="{B181F62B-A118-2899-5A13-1D7A5C80F2E9}"/>
          </ac:spMkLst>
        </pc:spChg>
      </pc:sldChg>
      <pc:sldChg chg="addSp delSp modSp new">
        <pc:chgData name="Sabrina Wang" userId="S::quee4876@ox.ac.uk::94fd0d66-fe10-45bb-a9c9-f720dfbc7dd9" providerId="AD" clId="Web-{BADDB350-0587-422D-A98D-12AD75E44268}" dt="2025-03-07T17:08:30.272" v="905"/>
        <pc:sldMkLst>
          <pc:docMk/>
          <pc:sldMk cId="746994997" sldId="306"/>
        </pc:sldMkLst>
        <pc:spChg chg="mod">
          <ac:chgData name="Sabrina Wang" userId="S::quee4876@ox.ac.uk::94fd0d66-fe10-45bb-a9c9-f720dfbc7dd9" providerId="AD" clId="Web-{BADDB350-0587-422D-A98D-12AD75E44268}" dt="2025-03-07T16:54:03.420" v="318" actId="20577"/>
          <ac:spMkLst>
            <pc:docMk/>
            <pc:sldMk cId="746994997" sldId="306"/>
            <ac:spMk id="2" creationId="{72EB14E5-0678-BDE6-DA20-FC67414E1612}"/>
          </ac:spMkLst>
        </pc:spChg>
        <pc:graphicFrameChg chg="add mod ord modGraphic">
          <ac:chgData name="Sabrina Wang" userId="S::quee4876@ox.ac.uk::94fd0d66-fe10-45bb-a9c9-f720dfbc7dd9" providerId="AD" clId="Web-{BADDB350-0587-422D-A98D-12AD75E44268}" dt="2025-03-07T17:08:30.272" v="905"/>
          <ac:graphicFrameMkLst>
            <pc:docMk/>
            <pc:sldMk cId="746994997" sldId="306"/>
            <ac:graphicFrameMk id="4" creationId="{23834D3E-5736-F21D-EAC5-1E153FD52458}"/>
          </ac:graphicFrameMkLst>
        </pc:graphicFrameChg>
      </pc:sldChg>
      <pc:sldChg chg="modSp new del ord">
        <pc:chgData name="Sabrina Wang" userId="S::quee4876@ox.ac.uk::94fd0d66-fe10-45bb-a9c9-f720dfbc7dd9" providerId="AD" clId="Web-{BADDB350-0587-422D-A98D-12AD75E44268}" dt="2025-03-07T17:15:12.814" v="957"/>
        <pc:sldMkLst>
          <pc:docMk/>
          <pc:sldMk cId="2086349617" sldId="307"/>
        </pc:sldMkLst>
      </pc:sldChg>
    </pc:docChg>
  </pc:docChgLst>
  <pc:docChgLst>
    <pc:chgData name="James Thistlewood" userId="S::wadh6123@ox.ac.uk::ddc81221-9493-4843-b043-bde61fd3be2d" providerId="AD" clId="Web-{837E9CDA-2B03-CE89-5FBC-CC541872399E}"/>
    <pc:docChg chg="modSld">
      <pc:chgData name="James Thistlewood" userId="S::wadh6123@ox.ac.uk::ddc81221-9493-4843-b043-bde61fd3be2d" providerId="AD" clId="Web-{837E9CDA-2B03-CE89-5FBC-CC541872399E}" dt="2025-03-12T10:36:07.756" v="29" actId="1076"/>
      <pc:docMkLst>
        <pc:docMk/>
      </pc:docMkLst>
      <pc:sldChg chg="modSp">
        <pc:chgData name="James Thistlewood" userId="S::wadh6123@ox.ac.uk::ddc81221-9493-4843-b043-bde61fd3be2d" providerId="AD" clId="Web-{837E9CDA-2B03-CE89-5FBC-CC541872399E}" dt="2025-03-12T10:36:07.756" v="29" actId="1076"/>
        <pc:sldMkLst>
          <pc:docMk/>
          <pc:sldMk cId="3666997891" sldId="315"/>
        </pc:sldMkLst>
        <pc:spChg chg="mod">
          <ac:chgData name="James Thistlewood" userId="S::wadh6123@ox.ac.uk::ddc81221-9493-4843-b043-bde61fd3be2d" providerId="AD" clId="Web-{837E9CDA-2B03-CE89-5FBC-CC541872399E}" dt="2025-03-12T10:36:07.756" v="29" actId="1076"/>
          <ac:spMkLst>
            <pc:docMk/>
            <pc:sldMk cId="3666997891" sldId="315"/>
            <ac:spMk id="11" creationId="{26DAE77A-FEBA-EDB3-756B-66AA16D3852F}"/>
          </ac:spMkLst>
        </pc:spChg>
        <pc:picChg chg="mod">
          <ac:chgData name="James Thistlewood" userId="S::wadh6123@ox.ac.uk::ddc81221-9493-4843-b043-bde61fd3be2d" providerId="AD" clId="Web-{837E9CDA-2B03-CE89-5FBC-CC541872399E}" dt="2025-03-12T10:36:07.740" v="28" actId="1076"/>
          <ac:picMkLst>
            <pc:docMk/>
            <pc:sldMk cId="3666997891" sldId="315"/>
            <ac:picMk id="10" creationId="{086F2FAE-D240-035F-63DD-52A418A3B7D1}"/>
          </ac:picMkLst>
        </pc:picChg>
      </pc:sldChg>
      <pc:sldChg chg="modSp">
        <pc:chgData name="James Thistlewood" userId="S::wadh6123@ox.ac.uk::ddc81221-9493-4843-b043-bde61fd3be2d" providerId="AD" clId="Web-{837E9CDA-2B03-CE89-5FBC-CC541872399E}" dt="2025-03-12T10:29:48.791" v="20" actId="20577"/>
        <pc:sldMkLst>
          <pc:docMk/>
          <pc:sldMk cId="1269270918" sldId="322"/>
        </pc:sldMkLst>
        <pc:spChg chg="mod">
          <ac:chgData name="James Thistlewood" userId="S::wadh6123@ox.ac.uk::ddc81221-9493-4843-b043-bde61fd3be2d" providerId="AD" clId="Web-{837E9CDA-2B03-CE89-5FBC-CC541872399E}" dt="2025-03-12T10:29:15.977" v="5" actId="20577"/>
          <ac:spMkLst>
            <pc:docMk/>
            <pc:sldMk cId="1269270918" sldId="322"/>
            <ac:spMk id="2" creationId="{348DF9CA-D451-143B-28E4-68CAA046EAAE}"/>
          </ac:spMkLst>
        </pc:spChg>
        <pc:spChg chg="mod">
          <ac:chgData name="James Thistlewood" userId="S::wadh6123@ox.ac.uk::ddc81221-9493-4843-b043-bde61fd3be2d" providerId="AD" clId="Web-{837E9CDA-2B03-CE89-5FBC-CC541872399E}" dt="2025-03-12T10:29:48.791" v="20" actId="20577"/>
          <ac:spMkLst>
            <pc:docMk/>
            <pc:sldMk cId="1269270918" sldId="322"/>
            <ac:spMk id="3" creationId="{05E6F24E-3257-11CC-AD8D-63A3E00A9FBF}"/>
          </ac:spMkLst>
        </pc:spChg>
      </pc:sldChg>
      <pc:sldChg chg="modSp">
        <pc:chgData name="James Thistlewood" userId="S::wadh6123@ox.ac.uk::ddc81221-9493-4843-b043-bde61fd3be2d" providerId="AD" clId="Web-{837E9CDA-2B03-CE89-5FBC-CC541872399E}" dt="2025-03-12T10:35:39.724" v="23" actId="20577"/>
        <pc:sldMkLst>
          <pc:docMk/>
          <pc:sldMk cId="518584843" sldId="327"/>
        </pc:sldMkLst>
        <pc:spChg chg="mod">
          <ac:chgData name="James Thistlewood" userId="S::wadh6123@ox.ac.uk::ddc81221-9493-4843-b043-bde61fd3be2d" providerId="AD" clId="Web-{837E9CDA-2B03-CE89-5FBC-CC541872399E}" dt="2025-03-12T10:35:39.724" v="23" actId="20577"/>
          <ac:spMkLst>
            <pc:docMk/>
            <pc:sldMk cId="518584843" sldId="327"/>
            <ac:spMk id="3" creationId="{A36F6ED9-A8BF-ED06-C12F-BEA41DC22930}"/>
          </ac:spMkLst>
        </pc:spChg>
      </pc:sldChg>
    </pc:docChg>
  </pc:docChgLst>
  <pc:docChgLst>
    <pc:chgData name="Joshua Appleby" userId="S::scro5050@ox.ac.uk::f64dd500-fbc9-4d7f-b73d-0b98b57e66aa" providerId="AD" clId="Web-{606A6A88-1E9F-7714-A898-ED6A9A009B68}"/>
    <pc:docChg chg="modSld">
      <pc:chgData name="Joshua Appleby" userId="S::scro5050@ox.ac.uk::f64dd500-fbc9-4d7f-b73d-0b98b57e66aa" providerId="AD" clId="Web-{606A6A88-1E9F-7714-A898-ED6A9A009B68}" dt="2025-03-06T12:26:28.254" v="166" actId="1076"/>
      <pc:docMkLst>
        <pc:docMk/>
      </pc:docMkLst>
      <pc:sldChg chg="addSp delSp modSp mod setBg">
        <pc:chgData name="Joshua Appleby" userId="S::scro5050@ox.ac.uk::f64dd500-fbc9-4d7f-b73d-0b98b57e66aa" providerId="AD" clId="Web-{606A6A88-1E9F-7714-A898-ED6A9A009B68}" dt="2025-03-06T12:14:34.162" v="96" actId="1076"/>
        <pc:sldMkLst>
          <pc:docMk/>
          <pc:sldMk cId="2883746090" sldId="258"/>
        </pc:sldMkLst>
        <pc:spChg chg="mod">
          <ac:chgData name="Joshua Appleby" userId="S::scro5050@ox.ac.uk::f64dd500-fbc9-4d7f-b73d-0b98b57e66aa" providerId="AD" clId="Web-{606A6A88-1E9F-7714-A898-ED6A9A009B68}" dt="2025-03-06T12:14:28.286" v="92"/>
          <ac:spMkLst>
            <pc:docMk/>
            <pc:sldMk cId="2883746090" sldId="258"/>
            <ac:spMk id="2" creationId="{76A290D3-5A13-C265-C870-FABE512DA643}"/>
          </ac:spMkLst>
        </pc:spChg>
        <pc:picChg chg="add mod ord">
          <ac:chgData name="Joshua Appleby" userId="S::scro5050@ox.ac.uk::f64dd500-fbc9-4d7f-b73d-0b98b57e66aa" providerId="AD" clId="Web-{606A6A88-1E9F-7714-A898-ED6A9A009B68}" dt="2025-03-06T12:14:34.162" v="96" actId="1076"/>
          <ac:picMkLst>
            <pc:docMk/>
            <pc:sldMk cId="2883746090" sldId="258"/>
            <ac:picMk id="10" creationId="{B77DAAD9-2F89-FDEA-694A-B75F57E356F7}"/>
          </ac:picMkLst>
        </pc:picChg>
      </pc:sldChg>
      <pc:sldChg chg="addSp delSp modSp">
        <pc:chgData name="Joshua Appleby" userId="S::scro5050@ox.ac.uk::f64dd500-fbc9-4d7f-b73d-0b98b57e66aa" providerId="AD" clId="Web-{606A6A88-1E9F-7714-A898-ED6A9A009B68}" dt="2025-03-06T12:25:40.673" v="156" actId="1076"/>
        <pc:sldMkLst>
          <pc:docMk/>
          <pc:sldMk cId="392507247" sldId="268"/>
        </pc:sldMkLst>
      </pc:sldChg>
      <pc:sldChg chg="addSp delSp modSp">
        <pc:chgData name="Joshua Appleby" userId="S::scro5050@ox.ac.uk::f64dd500-fbc9-4d7f-b73d-0b98b57e66aa" providerId="AD" clId="Web-{606A6A88-1E9F-7714-A898-ED6A9A009B68}" dt="2025-03-06T12:20:20.660" v="131" actId="1076"/>
        <pc:sldMkLst>
          <pc:docMk/>
          <pc:sldMk cId="2267039703" sldId="269"/>
        </pc:sldMkLst>
        <pc:picChg chg="add mod ord">
          <ac:chgData name="Joshua Appleby" userId="S::scro5050@ox.ac.uk::f64dd500-fbc9-4d7f-b73d-0b98b57e66aa" providerId="AD" clId="Web-{606A6A88-1E9F-7714-A898-ED6A9A009B68}" dt="2025-03-06T12:19:56.566" v="128" actId="1076"/>
          <ac:picMkLst>
            <pc:docMk/>
            <pc:sldMk cId="2267039703" sldId="269"/>
            <ac:picMk id="6" creationId="{60C85B36-7411-3267-949A-134F3B669FEB}"/>
          </ac:picMkLst>
        </pc:picChg>
        <pc:picChg chg="add mod">
          <ac:chgData name="Joshua Appleby" userId="S::scro5050@ox.ac.uk::f64dd500-fbc9-4d7f-b73d-0b98b57e66aa" providerId="AD" clId="Web-{606A6A88-1E9F-7714-A898-ED6A9A009B68}" dt="2025-03-06T12:20:20.660" v="131" actId="1076"/>
          <ac:picMkLst>
            <pc:docMk/>
            <pc:sldMk cId="2267039703" sldId="269"/>
            <ac:picMk id="8" creationId="{5944553F-2656-F24A-A973-8D025556E8F0}"/>
          </ac:picMkLst>
        </pc:picChg>
      </pc:sldChg>
      <pc:sldChg chg="addSp delSp modSp">
        <pc:chgData name="Joshua Appleby" userId="S::scro5050@ox.ac.uk::f64dd500-fbc9-4d7f-b73d-0b98b57e66aa" providerId="AD" clId="Web-{606A6A88-1E9F-7714-A898-ED6A9A009B68}" dt="2025-03-06T12:26:00.331" v="161"/>
        <pc:sldMkLst>
          <pc:docMk/>
          <pc:sldMk cId="1775911376" sldId="270"/>
        </pc:sldMkLst>
      </pc:sldChg>
      <pc:sldChg chg="addSp delSp modSp">
        <pc:chgData name="Joshua Appleby" userId="S::scro5050@ox.ac.uk::f64dd500-fbc9-4d7f-b73d-0b98b57e66aa" providerId="AD" clId="Web-{606A6A88-1E9F-7714-A898-ED6A9A009B68}" dt="2025-03-06T12:21:25.429" v="147" actId="1076"/>
        <pc:sldMkLst>
          <pc:docMk/>
          <pc:sldMk cId="3813831799" sldId="271"/>
        </pc:sldMkLst>
        <pc:picChg chg="add mod">
          <ac:chgData name="Joshua Appleby" userId="S::scro5050@ox.ac.uk::f64dd500-fbc9-4d7f-b73d-0b98b57e66aa" providerId="AD" clId="Web-{606A6A88-1E9F-7714-A898-ED6A9A009B68}" dt="2025-03-06T12:21:16.272" v="144" actId="1076"/>
          <ac:picMkLst>
            <pc:docMk/>
            <pc:sldMk cId="3813831799" sldId="271"/>
            <ac:picMk id="3" creationId="{282BF7C8-B508-C8AC-CA89-2AC4E58FD28D}"/>
          </ac:picMkLst>
        </pc:picChg>
        <pc:picChg chg="add mod">
          <ac:chgData name="Joshua Appleby" userId="S::scro5050@ox.ac.uk::f64dd500-fbc9-4d7f-b73d-0b98b57e66aa" providerId="AD" clId="Web-{606A6A88-1E9F-7714-A898-ED6A9A009B68}" dt="2025-03-06T12:21:25.429" v="147" actId="1076"/>
          <ac:picMkLst>
            <pc:docMk/>
            <pc:sldMk cId="3813831799" sldId="271"/>
            <ac:picMk id="5" creationId="{BA76EE0B-5D07-407D-6DA5-019CB10831F7}"/>
          </ac:picMkLst>
        </pc:picChg>
      </pc:sldChg>
      <pc:sldChg chg="addSp delSp modSp">
        <pc:chgData name="Joshua Appleby" userId="S::scro5050@ox.ac.uk::f64dd500-fbc9-4d7f-b73d-0b98b57e66aa" providerId="AD" clId="Web-{606A6A88-1E9F-7714-A898-ED6A9A009B68}" dt="2025-03-06T12:25:50.314" v="159" actId="1076"/>
        <pc:sldMkLst>
          <pc:docMk/>
          <pc:sldMk cId="713801100" sldId="273"/>
        </pc:sldMkLst>
        <pc:picChg chg="add mod">
          <ac:chgData name="Joshua Appleby" userId="S::scro5050@ox.ac.uk::f64dd500-fbc9-4d7f-b73d-0b98b57e66aa" providerId="AD" clId="Web-{606A6A88-1E9F-7714-A898-ED6A9A009B68}" dt="2025-03-06T12:25:50.314" v="159" actId="1076"/>
          <ac:picMkLst>
            <pc:docMk/>
            <pc:sldMk cId="713801100" sldId="273"/>
            <ac:picMk id="7" creationId="{120CFCD8-76DA-6F56-35D5-AB8C7E29C239}"/>
          </ac:picMkLst>
        </pc:picChg>
      </pc:sldChg>
      <pc:sldChg chg="addSp delSp modSp">
        <pc:chgData name="Joshua Appleby" userId="S::scro5050@ox.ac.uk::f64dd500-fbc9-4d7f-b73d-0b98b57e66aa" providerId="AD" clId="Web-{606A6A88-1E9F-7714-A898-ED6A9A009B68}" dt="2025-03-06T12:26:28.254" v="166" actId="1076"/>
        <pc:sldMkLst>
          <pc:docMk/>
          <pc:sldMk cId="1742133479" sldId="274"/>
        </pc:sldMkLst>
        <pc:picChg chg="add mod ord">
          <ac:chgData name="Joshua Appleby" userId="S::scro5050@ox.ac.uk::f64dd500-fbc9-4d7f-b73d-0b98b57e66aa" providerId="AD" clId="Web-{606A6A88-1E9F-7714-A898-ED6A9A009B68}" dt="2025-03-06T12:26:28.254" v="166" actId="1076"/>
          <ac:picMkLst>
            <pc:docMk/>
            <pc:sldMk cId="1742133479" sldId="274"/>
            <ac:picMk id="5" creationId="{9E0D1BC1-E155-7E50-D2FC-05CDE8C0F531}"/>
          </ac:picMkLst>
        </pc:picChg>
      </pc:sldChg>
      <pc:sldChg chg="addSp modSp">
        <pc:chgData name="Joshua Appleby" userId="S::scro5050@ox.ac.uk::f64dd500-fbc9-4d7f-b73d-0b98b57e66aa" providerId="AD" clId="Web-{606A6A88-1E9F-7714-A898-ED6A9A009B68}" dt="2025-03-06T12:13:59.863" v="85" actId="1076"/>
        <pc:sldMkLst>
          <pc:docMk/>
          <pc:sldMk cId="2518769487" sldId="278"/>
        </pc:sldMkLst>
      </pc:sldChg>
    </pc:docChg>
  </pc:docChgLst>
  <pc:docChgLst>
    <pc:chgData name="Sabrina Wang" userId="S::quee4876@ox.ac.uk::94fd0d66-fe10-45bb-a9c9-f720dfbc7dd9" providerId="AD" clId="Web-{4BECEE90-B264-F637-F714-3F99CE80E3CC}"/>
    <pc:docChg chg="addSld delSld modSld">
      <pc:chgData name="Sabrina Wang" userId="S::quee4876@ox.ac.uk::94fd0d66-fe10-45bb-a9c9-f720dfbc7dd9" providerId="AD" clId="Web-{4BECEE90-B264-F637-F714-3F99CE80E3CC}" dt="2025-03-10T17:19:43.096" v="514" actId="1076"/>
      <pc:docMkLst>
        <pc:docMk/>
      </pc:docMkLst>
      <pc:sldChg chg="modSp">
        <pc:chgData name="Sabrina Wang" userId="S::quee4876@ox.ac.uk::94fd0d66-fe10-45bb-a9c9-f720dfbc7dd9" providerId="AD" clId="Web-{4BECEE90-B264-F637-F714-3F99CE80E3CC}" dt="2025-03-10T16:08:02.717" v="437"/>
        <pc:sldMkLst>
          <pc:docMk/>
          <pc:sldMk cId="1137143910" sldId="288"/>
        </pc:sldMkLst>
        <pc:graphicFrameChg chg="mod modGraphic">
          <ac:chgData name="Sabrina Wang" userId="S::quee4876@ox.ac.uk::94fd0d66-fe10-45bb-a9c9-f720dfbc7dd9" providerId="AD" clId="Web-{4BECEE90-B264-F637-F714-3F99CE80E3CC}" dt="2025-03-10T16:08:02.717" v="437"/>
          <ac:graphicFrameMkLst>
            <pc:docMk/>
            <pc:sldMk cId="1137143910" sldId="288"/>
            <ac:graphicFrameMk id="4" creationId="{DBB03CDC-E72C-2CE7-4C32-87A2E9CBA13C}"/>
          </ac:graphicFrameMkLst>
        </pc:graphicFrameChg>
      </pc:sldChg>
      <pc:sldChg chg="addSp delSp modSp">
        <pc:chgData name="Sabrina Wang" userId="S::quee4876@ox.ac.uk::94fd0d66-fe10-45bb-a9c9-f720dfbc7dd9" providerId="AD" clId="Web-{4BECEE90-B264-F637-F714-3F99CE80E3CC}" dt="2025-03-10T16:27:41.740" v="457"/>
        <pc:sldMkLst>
          <pc:docMk/>
          <pc:sldMk cId="2543732787" sldId="292"/>
        </pc:sldMkLst>
        <pc:spChg chg="del">
          <ac:chgData name="Sabrina Wang" userId="S::quee4876@ox.ac.uk::94fd0d66-fe10-45bb-a9c9-f720dfbc7dd9" providerId="AD" clId="Web-{4BECEE90-B264-F637-F714-3F99CE80E3CC}" dt="2025-03-10T15:26:23.546" v="267"/>
          <ac:spMkLst>
            <pc:docMk/>
            <pc:sldMk cId="2543732787" sldId="292"/>
            <ac:spMk id="3" creationId="{9AB81997-CF3E-B145-28B4-349EA6FA7318}"/>
          </ac:spMkLst>
        </pc:spChg>
        <pc:spChg chg="add del mod">
          <ac:chgData name="Sabrina Wang" userId="S::quee4876@ox.ac.uk::94fd0d66-fe10-45bb-a9c9-f720dfbc7dd9" providerId="AD" clId="Web-{4BECEE90-B264-F637-F714-3F99CE80E3CC}" dt="2025-03-10T15:54:05.986" v="295"/>
          <ac:spMkLst>
            <pc:docMk/>
            <pc:sldMk cId="2543732787" sldId="292"/>
            <ac:spMk id="6" creationId="{F1412125-D12D-8478-4B89-4B4FEC60DDA3}"/>
          </ac:spMkLst>
        </pc:spChg>
        <pc:spChg chg="add mod">
          <ac:chgData name="Sabrina Wang" userId="S::quee4876@ox.ac.uk::94fd0d66-fe10-45bb-a9c9-f720dfbc7dd9" providerId="AD" clId="Web-{4BECEE90-B264-F637-F714-3F99CE80E3CC}" dt="2025-03-10T15:58:20.900" v="358" actId="1076"/>
          <ac:spMkLst>
            <pc:docMk/>
            <pc:sldMk cId="2543732787" sldId="292"/>
            <ac:spMk id="10" creationId="{7F3892C5-CA88-24FD-F436-447479ED29A2}"/>
          </ac:spMkLst>
        </pc:spChg>
        <pc:spChg chg="add mod">
          <ac:chgData name="Sabrina Wang" userId="S::quee4876@ox.ac.uk::94fd0d66-fe10-45bb-a9c9-f720dfbc7dd9" providerId="AD" clId="Web-{4BECEE90-B264-F637-F714-3F99CE80E3CC}" dt="2025-03-10T15:58:24.760" v="359" actId="14100"/>
          <ac:spMkLst>
            <pc:docMk/>
            <pc:sldMk cId="2543732787" sldId="292"/>
            <ac:spMk id="11" creationId="{A4E642DA-7393-823C-C923-3BA971095718}"/>
          </ac:spMkLst>
        </pc:spChg>
        <pc:graphicFrameChg chg="add mod modGraphic">
          <ac:chgData name="Sabrina Wang" userId="S::quee4876@ox.ac.uk::94fd0d66-fe10-45bb-a9c9-f720dfbc7dd9" providerId="AD" clId="Web-{4BECEE90-B264-F637-F714-3F99CE80E3CC}" dt="2025-03-10T16:27:41.740" v="457"/>
          <ac:graphicFrameMkLst>
            <pc:docMk/>
            <pc:sldMk cId="2543732787" sldId="292"/>
            <ac:graphicFrameMk id="13" creationId="{1A51CCF7-92F4-CDBF-7A41-CF1171EAB460}"/>
          </ac:graphicFrameMkLst>
        </pc:graphicFrameChg>
        <pc:picChg chg="add del mod modCrop">
          <ac:chgData name="Sabrina Wang" userId="S::quee4876@ox.ac.uk::94fd0d66-fe10-45bb-a9c9-f720dfbc7dd9" providerId="AD" clId="Web-{4BECEE90-B264-F637-F714-3F99CE80E3CC}" dt="2025-03-10T15:54:08.705" v="296"/>
          <ac:picMkLst>
            <pc:docMk/>
            <pc:sldMk cId="2543732787" sldId="292"/>
            <ac:picMk id="3" creationId="{D5072C80-FD88-E10A-CF2F-A97F698C9E77}"/>
          </ac:picMkLst>
        </pc:picChg>
        <pc:picChg chg="add del mod ord modCrop">
          <ac:chgData name="Sabrina Wang" userId="S::quee4876@ox.ac.uk::94fd0d66-fe10-45bb-a9c9-f720dfbc7dd9" providerId="AD" clId="Web-{4BECEE90-B264-F637-F714-3F99CE80E3CC}" dt="2025-03-10T15:53:08.078" v="294"/>
          <ac:picMkLst>
            <pc:docMk/>
            <pc:sldMk cId="2543732787" sldId="292"/>
            <ac:picMk id="4" creationId="{BF22AFC9-927E-E98D-3779-90DDC1EDB3A1}"/>
          </ac:picMkLst>
        </pc:picChg>
        <pc:picChg chg="add mod ord">
          <ac:chgData name="Sabrina Wang" userId="S::quee4876@ox.ac.uk::94fd0d66-fe10-45bb-a9c9-f720dfbc7dd9" providerId="AD" clId="Web-{4BECEE90-B264-F637-F714-3F99CE80E3CC}" dt="2025-03-10T15:55:06.675" v="302" actId="1076"/>
          <ac:picMkLst>
            <pc:docMk/>
            <pc:sldMk cId="2543732787" sldId="292"/>
            <ac:picMk id="7" creationId="{CFAF6394-D26C-C049-AB27-97876A8A9AFD}"/>
          </ac:picMkLst>
        </pc:picChg>
        <pc:picChg chg="add mod">
          <ac:chgData name="Sabrina Wang" userId="S::quee4876@ox.ac.uk::94fd0d66-fe10-45bb-a9c9-f720dfbc7dd9" providerId="AD" clId="Web-{4BECEE90-B264-F637-F714-3F99CE80E3CC}" dt="2025-03-10T15:57:14.851" v="312" actId="14100"/>
          <ac:picMkLst>
            <pc:docMk/>
            <pc:sldMk cId="2543732787" sldId="292"/>
            <ac:picMk id="8" creationId="{13E5ABFD-2590-5C47-D9E2-8B4DF86F184F}"/>
          </ac:picMkLst>
        </pc:picChg>
        <pc:picChg chg="add mod">
          <ac:chgData name="Sabrina Wang" userId="S::quee4876@ox.ac.uk::94fd0d66-fe10-45bb-a9c9-f720dfbc7dd9" providerId="AD" clId="Web-{4BECEE90-B264-F637-F714-3F99CE80E3CC}" dt="2025-03-10T15:57:10.382" v="311" actId="1076"/>
          <ac:picMkLst>
            <pc:docMk/>
            <pc:sldMk cId="2543732787" sldId="292"/>
            <ac:picMk id="9" creationId="{473E113A-9C6E-8FB2-037D-945B04E56E27}"/>
          </ac:picMkLst>
        </pc:picChg>
      </pc:sldChg>
      <pc:sldChg chg="del">
        <pc:chgData name="Sabrina Wang" userId="S::quee4876@ox.ac.uk::94fd0d66-fe10-45bb-a9c9-f720dfbc7dd9" providerId="AD" clId="Web-{4BECEE90-B264-F637-F714-3F99CE80E3CC}" dt="2025-03-10T16:27:50.584" v="458"/>
        <pc:sldMkLst>
          <pc:docMk/>
          <pc:sldMk cId="3205842530" sldId="303"/>
        </pc:sldMkLst>
      </pc:sldChg>
      <pc:sldChg chg="addSp delSp modSp">
        <pc:chgData name="Sabrina Wang" userId="S::quee4876@ox.ac.uk::94fd0d66-fe10-45bb-a9c9-f720dfbc7dd9" providerId="AD" clId="Web-{4BECEE90-B264-F637-F714-3F99CE80E3CC}" dt="2025-03-10T15:50:40.323" v="277" actId="1076"/>
        <pc:sldMkLst>
          <pc:docMk/>
          <pc:sldMk cId="3073578704" sldId="304"/>
        </pc:sldMkLst>
        <pc:spChg chg="del">
          <ac:chgData name="Sabrina Wang" userId="S::quee4876@ox.ac.uk::94fd0d66-fe10-45bb-a9c9-f720dfbc7dd9" providerId="AD" clId="Web-{4BECEE90-B264-F637-F714-3F99CE80E3CC}" dt="2025-03-10T15:50:33.166" v="274"/>
          <ac:spMkLst>
            <pc:docMk/>
            <pc:sldMk cId="3073578704" sldId="304"/>
            <ac:spMk id="3" creationId="{205C8608-C9B2-DD81-6A1F-B0997E25AAE4}"/>
          </ac:spMkLst>
        </pc:spChg>
        <pc:picChg chg="add mod ord">
          <ac:chgData name="Sabrina Wang" userId="S::quee4876@ox.ac.uk::94fd0d66-fe10-45bb-a9c9-f720dfbc7dd9" providerId="AD" clId="Web-{4BECEE90-B264-F637-F714-3F99CE80E3CC}" dt="2025-03-10T15:50:40.323" v="277" actId="1076"/>
          <ac:picMkLst>
            <pc:docMk/>
            <pc:sldMk cId="3073578704" sldId="304"/>
            <ac:picMk id="4" creationId="{1D298B44-3F97-1195-F34E-6362529642C7}"/>
          </ac:picMkLst>
        </pc:picChg>
      </pc:sldChg>
      <pc:sldChg chg="modSp">
        <pc:chgData name="Sabrina Wang" userId="S::quee4876@ox.ac.uk::94fd0d66-fe10-45bb-a9c9-f720dfbc7dd9" providerId="AD" clId="Web-{4BECEE90-B264-F637-F714-3F99CE80E3CC}" dt="2025-03-10T16:40:13.031" v="461" actId="20577"/>
        <pc:sldMkLst>
          <pc:docMk/>
          <pc:sldMk cId="3629276710" sldId="305"/>
        </pc:sldMkLst>
        <pc:spChg chg="mod">
          <ac:chgData name="Sabrina Wang" userId="S::quee4876@ox.ac.uk::94fd0d66-fe10-45bb-a9c9-f720dfbc7dd9" providerId="AD" clId="Web-{4BECEE90-B264-F637-F714-3F99CE80E3CC}" dt="2025-03-10T16:40:13.031" v="461" actId="20577"/>
          <ac:spMkLst>
            <pc:docMk/>
            <pc:sldMk cId="3629276710" sldId="305"/>
            <ac:spMk id="3" creationId="{DF78239A-86FC-133C-D5C5-28D16E591970}"/>
          </ac:spMkLst>
        </pc:spChg>
      </pc:sldChg>
      <pc:sldChg chg="addSp delSp modSp">
        <pc:chgData name="Sabrina Wang" userId="S::quee4876@ox.ac.uk::94fd0d66-fe10-45bb-a9c9-f720dfbc7dd9" providerId="AD" clId="Web-{4BECEE90-B264-F637-F714-3F99CE80E3CC}" dt="2025-03-10T16:20:45.679" v="454" actId="14100"/>
        <pc:sldMkLst>
          <pc:docMk/>
          <pc:sldMk cId="2519749041" sldId="308"/>
        </pc:sldMkLst>
        <pc:spChg chg="add del mod">
          <ac:chgData name="Sabrina Wang" userId="S::quee4876@ox.ac.uk::94fd0d66-fe10-45bb-a9c9-f720dfbc7dd9" providerId="AD" clId="Web-{4BECEE90-B264-F637-F714-3F99CE80E3CC}" dt="2025-03-10T16:15:36.872" v="440"/>
          <ac:spMkLst>
            <pc:docMk/>
            <pc:sldMk cId="2519749041" sldId="308"/>
            <ac:spMk id="3" creationId="{BAB1D3D9-F653-F294-EF6B-6154CDD9758C}"/>
          </ac:spMkLst>
        </pc:spChg>
        <pc:graphicFrameChg chg="mod modGraphic">
          <ac:chgData name="Sabrina Wang" userId="S::quee4876@ox.ac.uk::94fd0d66-fe10-45bb-a9c9-f720dfbc7dd9" providerId="AD" clId="Web-{4BECEE90-B264-F637-F714-3F99CE80E3CC}" dt="2025-03-10T16:20:39.414" v="453"/>
          <ac:graphicFrameMkLst>
            <pc:docMk/>
            <pc:sldMk cId="2519749041" sldId="308"/>
            <ac:graphicFrameMk id="4" creationId="{FA0533E8-D395-FDEE-2BDB-A0CA1FE65102}"/>
          </ac:graphicFrameMkLst>
        </pc:graphicFrameChg>
        <pc:graphicFrameChg chg="del">
          <ac:chgData name="Sabrina Wang" userId="S::quee4876@ox.ac.uk::94fd0d66-fe10-45bb-a9c9-f720dfbc7dd9" providerId="AD" clId="Web-{4BECEE90-B264-F637-F714-3F99CE80E3CC}" dt="2025-03-10T15:11:18.671" v="255"/>
          <ac:graphicFrameMkLst>
            <pc:docMk/>
            <pc:sldMk cId="2519749041" sldId="308"/>
            <ac:graphicFrameMk id="5" creationId="{2C243835-AF9E-C6FE-BB67-5D1F24FBDE6A}"/>
          </ac:graphicFrameMkLst>
        </pc:graphicFrameChg>
        <pc:picChg chg="add mod ord">
          <ac:chgData name="Sabrina Wang" userId="S::quee4876@ox.ac.uk::94fd0d66-fe10-45bb-a9c9-f720dfbc7dd9" providerId="AD" clId="Web-{4BECEE90-B264-F637-F714-3F99CE80E3CC}" dt="2025-03-10T16:20:45.679" v="454" actId="14100"/>
          <ac:picMkLst>
            <pc:docMk/>
            <pc:sldMk cId="2519749041" sldId="308"/>
            <ac:picMk id="5" creationId="{0037143A-CA3C-AFA6-E1B0-FE510C81C4D3}"/>
          </ac:picMkLst>
        </pc:picChg>
      </pc:sldChg>
      <pc:sldChg chg="new del">
        <pc:chgData name="Sabrina Wang" userId="S::quee4876@ox.ac.uk::94fd0d66-fe10-45bb-a9c9-f720dfbc7dd9" providerId="AD" clId="Web-{4BECEE90-B264-F637-F714-3F99CE80E3CC}" dt="2025-03-10T16:40:22.156" v="462"/>
        <pc:sldMkLst>
          <pc:docMk/>
          <pc:sldMk cId="830431617" sldId="311"/>
        </pc:sldMkLst>
      </pc:sldChg>
      <pc:sldChg chg="addSp delSp modSp new">
        <pc:chgData name="Sabrina Wang" userId="S::quee4876@ox.ac.uk::94fd0d66-fe10-45bb-a9c9-f720dfbc7dd9" providerId="AD" clId="Web-{4BECEE90-B264-F637-F714-3F99CE80E3CC}" dt="2025-03-10T16:06:28.432" v="368" actId="14100"/>
        <pc:sldMkLst>
          <pc:docMk/>
          <pc:sldMk cId="3989762353" sldId="312"/>
        </pc:sldMkLst>
        <pc:spChg chg="del">
          <ac:chgData name="Sabrina Wang" userId="S::quee4876@ox.ac.uk::94fd0d66-fe10-45bb-a9c9-f720dfbc7dd9" providerId="AD" clId="Web-{4BECEE90-B264-F637-F714-3F99CE80E3CC}" dt="2025-03-10T16:05:58.681" v="361"/>
          <ac:spMkLst>
            <pc:docMk/>
            <pc:sldMk cId="3989762353" sldId="312"/>
            <ac:spMk id="3" creationId="{32E25ACE-D34E-7F90-E95B-D3BED0C44A50}"/>
          </ac:spMkLst>
        </pc:spChg>
        <pc:picChg chg="add mod ord">
          <ac:chgData name="Sabrina Wang" userId="S::quee4876@ox.ac.uk::94fd0d66-fe10-45bb-a9c9-f720dfbc7dd9" providerId="AD" clId="Web-{4BECEE90-B264-F637-F714-3F99CE80E3CC}" dt="2025-03-10T16:06:28.432" v="368" actId="14100"/>
          <ac:picMkLst>
            <pc:docMk/>
            <pc:sldMk cId="3989762353" sldId="312"/>
            <ac:picMk id="4" creationId="{1CFEEC56-2955-D6A6-1D9A-5E21DDE4A054}"/>
          </ac:picMkLst>
        </pc:picChg>
      </pc:sldChg>
      <pc:sldChg chg="addSp delSp modSp new">
        <pc:chgData name="Sabrina Wang" userId="S::quee4876@ox.ac.uk::94fd0d66-fe10-45bb-a9c9-f720dfbc7dd9" providerId="AD" clId="Web-{4BECEE90-B264-F637-F714-3F99CE80E3CC}" dt="2025-03-10T17:19:43.096" v="514" actId="1076"/>
        <pc:sldMkLst>
          <pc:docMk/>
          <pc:sldMk cId="4058689575" sldId="313"/>
        </pc:sldMkLst>
        <pc:spChg chg="mod">
          <ac:chgData name="Sabrina Wang" userId="S::quee4876@ox.ac.uk::94fd0d66-fe10-45bb-a9c9-f720dfbc7dd9" providerId="AD" clId="Web-{4BECEE90-B264-F637-F714-3F99CE80E3CC}" dt="2025-03-10T16:54:19.590" v="486" actId="20577"/>
          <ac:spMkLst>
            <pc:docMk/>
            <pc:sldMk cId="4058689575" sldId="313"/>
            <ac:spMk id="2" creationId="{B6619D72-7EEF-7333-B5C2-7DAF16B39D2B}"/>
          </ac:spMkLst>
        </pc:spChg>
        <pc:spChg chg="add mod">
          <ac:chgData name="Sabrina Wang" userId="S::quee4876@ox.ac.uk::94fd0d66-fe10-45bb-a9c9-f720dfbc7dd9" providerId="AD" clId="Web-{4BECEE90-B264-F637-F714-3F99CE80E3CC}" dt="2025-03-10T17:19:43.096" v="514" actId="1076"/>
          <ac:spMkLst>
            <pc:docMk/>
            <pc:sldMk cId="4058689575" sldId="313"/>
            <ac:spMk id="3" creationId="{8CF2DEDA-AA98-2B80-6F33-03B84448B2B6}"/>
          </ac:spMkLst>
        </pc:spChg>
        <pc:spChg chg="del">
          <ac:chgData name="Sabrina Wang" userId="S::quee4876@ox.ac.uk::94fd0d66-fe10-45bb-a9c9-f720dfbc7dd9" providerId="AD" clId="Web-{4BECEE90-B264-F637-F714-3F99CE80E3CC}" dt="2025-03-10T16:54:39.309" v="487"/>
          <ac:spMkLst>
            <pc:docMk/>
            <pc:sldMk cId="4058689575" sldId="313"/>
            <ac:spMk id="3" creationId="{C9863054-98E1-936B-1C77-BC3E5D711AA7}"/>
          </ac:spMkLst>
        </pc:spChg>
        <pc:picChg chg="add mod ord">
          <ac:chgData name="Sabrina Wang" userId="S::quee4876@ox.ac.uk::94fd0d66-fe10-45bb-a9c9-f720dfbc7dd9" providerId="AD" clId="Web-{4BECEE90-B264-F637-F714-3F99CE80E3CC}" dt="2025-03-10T16:54:59.732" v="493" actId="14100"/>
          <ac:picMkLst>
            <pc:docMk/>
            <pc:sldMk cId="4058689575" sldId="313"/>
            <ac:picMk id="4" creationId="{A0EAFF02-3F7C-3BE3-97E5-4A05A59D49A9}"/>
          </ac:picMkLst>
        </pc:picChg>
      </pc:sldChg>
    </pc:docChg>
  </pc:docChgLst>
  <pc:docChgLst>
    <pc:chgData name="lf2g20" userId="S::lf2g20_southamptonalumni.ac.uk#ext#@unioxfordnexus.onmicrosoft.com::6791cc73-8c0f-4e75-9d7b-be5acda67044" providerId="AD" clId="Web-{925F6E93-A03D-D3EC-13A7-076F71E25255}"/>
    <pc:docChg chg="modSld">
      <pc:chgData name="lf2g20" userId="S::lf2g20_southamptonalumni.ac.uk#ext#@unioxfordnexus.onmicrosoft.com::6791cc73-8c0f-4e75-9d7b-be5acda67044" providerId="AD" clId="Web-{925F6E93-A03D-D3EC-13A7-076F71E25255}" dt="2025-03-06T16:00:21.849" v="18" actId="20577"/>
      <pc:docMkLst>
        <pc:docMk/>
      </pc:docMkLst>
      <pc:sldChg chg="modSp">
        <pc:chgData name="lf2g20" userId="S::lf2g20_southamptonalumni.ac.uk#ext#@unioxfordnexus.onmicrosoft.com::6791cc73-8c0f-4e75-9d7b-be5acda67044" providerId="AD" clId="Web-{925F6E93-A03D-D3EC-13A7-076F71E25255}" dt="2025-03-06T15:50:15.112" v="11" actId="20577"/>
        <pc:sldMkLst>
          <pc:docMk/>
          <pc:sldMk cId="2518769487" sldId="278"/>
        </pc:sldMkLst>
      </pc:sldChg>
      <pc:sldChg chg="modSp">
        <pc:chgData name="lf2g20" userId="S::lf2g20_southamptonalumni.ac.uk#ext#@unioxfordnexus.onmicrosoft.com::6791cc73-8c0f-4e75-9d7b-be5acda67044" providerId="AD" clId="Web-{925F6E93-A03D-D3EC-13A7-076F71E25255}" dt="2025-03-06T15:53:13.821" v="13" actId="1076"/>
        <pc:sldMkLst>
          <pc:docMk/>
          <pc:sldMk cId="1885948801" sldId="283"/>
        </pc:sldMkLst>
        <pc:picChg chg="mod">
          <ac:chgData name="lf2g20" userId="S::lf2g20_southamptonalumni.ac.uk#ext#@unioxfordnexus.onmicrosoft.com::6791cc73-8c0f-4e75-9d7b-be5acda67044" providerId="AD" clId="Web-{925F6E93-A03D-D3EC-13A7-076F71E25255}" dt="2025-03-06T15:53:13.821" v="13" actId="1076"/>
          <ac:picMkLst>
            <pc:docMk/>
            <pc:sldMk cId="1885948801" sldId="283"/>
            <ac:picMk id="4" creationId="{A90BFC2C-DDDD-075E-C788-59BE525D0266}"/>
          </ac:picMkLst>
        </pc:picChg>
      </pc:sldChg>
      <pc:sldChg chg="modSp">
        <pc:chgData name="lf2g20" userId="S::lf2g20_southamptonalumni.ac.uk#ext#@unioxfordnexus.onmicrosoft.com::6791cc73-8c0f-4e75-9d7b-be5acda67044" providerId="AD" clId="Web-{925F6E93-A03D-D3EC-13A7-076F71E25255}" dt="2025-03-06T15:58:01.970" v="14" actId="1076"/>
        <pc:sldMkLst>
          <pc:docMk/>
          <pc:sldMk cId="1904852174" sldId="284"/>
        </pc:sldMkLst>
        <pc:picChg chg="mod">
          <ac:chgData name="lf2g20" userId="S::lf2g20_southamptonalumni.ac.uk#ext#@unioxfordnexus.onmicrosoft.com::6791cc73-8c0f-4e75-9d7b-be5acda67044" providerId="AD" clId="Web-{925F6E93-A03D-D3EC-13A7-076F71E25255}" dt="2025-03-06T15:58:01.970" v="14" actId="1076"/>
          <ac:picMkLst>
            <pc:docMk/>
            <pc:sldMk cId="1904852174" sldId="284"/>
            <ac:picMk id="4" creationId="{39C92DEB-3386-788C-ADB1-5F37C3AAA4B5}"/>
          </ac:picMkLst>
        </pc:picChg>
      </pc:sldChg>
      <pc:sldChg chg="modSp">
        <pc:chgData name="lf2g20" userId="S::lf2g20_southamptonalumni.ac.uk#ext#@unioxfordnexus.onmicrosoft.com::6791cc73-8c0f-4e75-9d7b-be5acda67044" providerId="AD" clId="Web-{925F6E93-A03D-D3EC-13A7-076F71E25255}" dt="2025-03-06T16:00:21.849" v="18" actId="20577"/>
        <pc:sldMkLst>
          <pc:docMk/>
          <pc:sldMk cId="1072526685" sldId="291"/>
        </pc:sldMkLst>
      </pc:sldChg>
    </pc:docChg>
  </pc:docChgLst>
  <pc:docChgLst>
    <pc:chgData name="n.sedlackova24" userId="S::n.sedlackova24_imperial.ac.uk#ext#@unioxfordnexus.onmicrosoft.com::baaed9e8-39e3-4678-a5d5-3f36b862cbea" providerId="AD" clId="Web-{9C4702FA-1882-C04C-5446-C27835C600D4}"/>
    <pc:docChg chg="modSld">
      <pc:chgData name="n.sedlackova24" userId="S::n.sedlackova24_imperial.ac.uk#ext#@unioxfordnexus.onmicrosoft.com::baaed9e8-39e3-4678-a5d5-3f36b862cbea" providerId="AD" clId="Web-{9C4702FA-1882-C04C-5446-C27835C600D4}" dt="2025-03-10T17:29:45.262" v="11" actId="20577"/>
      <pc:docMkLst>
        <pc:docMk/>
      </pc:docMkLst>
      <pc:sldChg chg="modSp">
        <pc:chgData name="n.sedlackova24" userId="S::n.sedlackova24_imperial.ac.uk#ext#@unioxfordnexus.onmicrosoft.com::baaed9e8-39e3-4678-a5d5-3f36b862cbea" providerId="AD" clId="Web-{9C4702FA-1882-C04C-5446-C27835C600D4}" dt="2025-03-10T17:29:45.262" v="11" actId="20577"/>
        <pc:sldMkLst>
          <pc:docMk/>
          <pc:sldMk cId="852762759" sldId="266"/>
        </pc:sldMkLst>
        <pc:spChg chg="mod">
          <ac:chgData name="n.sedlackova24" userId="S::n.sedlackova24_imperial.ac.uk#ext#@unioxfordnexus.onmicrosoft.com::baaed9e8-39e3-4678-a5d5-3f36b862cbea" providerId="AD" clId="Web-{9C4702FA-1882-C04C-5446-C27835C600D4}" dt="2025-03-10T17:29:45.262" v="11" actId="20577"/>
          <ac:spMkLst>
            <pc:docMk/>
            <pc:sldMk cId="852762759" sldId="266"/>
            <ac:spMk id="3" creationId="{855D772A-1C1C-CF6F-1FD4-2909814D4CD3}"/>
          </ac:spMkLst>
        </pc:spChg>
      </pc:sldChg>
    </pc:docChg>
  </pc:docChgLst>
  <pc:docChgLst>
    <pc:chgData name="lf2g20" userId="S::lf2g20_southamptonalumni.ac.uk#ext#@unioxfordnexus.onmicrosoft.com::6791cc73-8c0f-4e75-9d7b-be5acda67044" providerId="AD" clId="Web-{F8601F5C-30DE-DCD8-EDBE-67CD3F569824}"/>
    <pc:docChg chg="addSld modSld">
      <pc:chgData name="lf2g20" userId="S::lf2g20_southamptonalumni.ac.uk#ext#@unioxfordnexus.onmicrosoft.com::6791cc73-8c0f-4e75-9d7b-be5acda67044" providerId="AD" clId="Web-{F8601F5C-30DE-DCD8-EDBE-67CD3F569824}" dt="2025-03-06T12:59:38.862" v="262" actId="20577"/>
      <pc:docMkLst>
        <pc:docMk/>
      </pc:docMkLst>
      <pc:sldChg chg="addSp delSp modSp">
        <pc:chgData name="lf2g20" userId="S::lf2g20_southamptonalumni.ac.uk#ext#@unioxfordnexus.onmicrosoft.com::6791cc73-8c0f-4e75-9d7b-be5acda67044" providerId="AD" clId="Web-{F8601F5C-30DE-DCD8-EDBE-67CD3F569824}" dt="2025-03-06T12:58:43.719" v="245" actId="20577"/>
        <pc:sldMkLst>
          <pc:docMk/>
          <pc:sldMk cId="2713601973" sldId="265"/>
        </pc:sldMkLst>
        <pc:spChg chg="mod">
          <ac:chgData name="lf2g20" userId="S::lf2g20_southamptonalumni.ac.uk#ext#@unioxfordnexus.onmicrosoft.com::6791cc73-8c0f-4e75-9d7b-be5acda67044" providerId="AD" clId="Web-{F8601F5C-30DE-DCD8-EDBE-67CD3F569824}" dt="2025-03-06T12:57:18.372" v="170" actId="20577"/>
          <ac:spMkLst>
            <pc:docMk/>
            <pc:sldMk cId="2713601973" sldId="265"/>
            <ac:spMk id="3" creationId="{004D6034-6834-EC45-6E4B-3223A0B944D8}"/>
          </ac:spMkLst>
        </pc:spChg>
        <pc:spChg chg="add mod">
          <ac:chgData name="lf2g20" userId="S::lf2g20_southamptonalumni.ac.uk#ext#@unioxfordnexus.onmicrosoft.com::6791cc73-8c0f-4e75-9d7b-be5acda67044" providerId="AD" clId="Web-{F8601F5C-30DE-DCD8-EDBE-67CD3F569824}" dt="2025-03-06T12:56:14.776" v="169" actId="14100"/>
          <ac:spMkLst>
            <pc:docMk/>
            <pc:sldMk cId="2713601973" sldId="265"/>
            <ac:spMk id="6" creationId="{1A803412-6C4D-C142-9800-60506791FB45}"/>
          </ac:spMkLst>
        </pc:spChg>
        <pc:spChg chg="add mod">
          <ac:chgData name="lf2g20" userId="S::lf2g20_southamptonalumni.ac.uk#ext#@unioxfordnexus.onmicrosoft.com::6791cc73-8c0f-4e75-9d7b-be5acda67044" providerId="AD" clId="Web-{F8601F5C-30DE-DCD8-EDBE-67CD3F569824}" dt="2025-03-06T12:58:43.719" v="245" actId="20577"/>
          <ac:spMkLst>
            <pc:docMk/>
            <pc:sldMk cId="2713601973" sldId="265"/>
            <ac:spMk id="8" creationId="{F8E653FB-1654-2F6E-A0D0-2F4AB711A5E5}"/>
          </ac:spMkLst>
        </pc:spChg>
        <pc:picChg chg="mod">
          <ac:chgData name="lf2g20" userId="S::lf2g20_southamptonalumni.ac.uk#ext#@unioxfordnexus.onmicrosoft.com::6791cc73-8c0f-4e75-9d7b-be5acda67044" providerId="AD" clId="Web-{F8601F5C-30DE-DCD8-EDBE-67CD3F569824}" dt="2025-03-06T12:54:20.068" v="147" actId="1076"/>
          <ac:picMkLst>
            <pc:docMk/>
            <pc:sldMk cId="2713601973" sldId="265"/>
            <ac:picMk id="4" creationId="{761DE058-1BEE-11B8-9B08-F81F43989EAA}"/>
          </ac:picMkLst>
        </pc:picChg>
        <pc:picChg chg="add mod">
          <ac:chgData name="lf2g20" userId="S::lf2g20_southamptonalumni.ac.uk#ext#@unioxfordnexus.onmicrosoft.com::6791cc73-8c0f-4e75-9d7b-be5acda67044" providerId="AD" clId="Web-{F8601F5C-30DE-DCD8-EDBE-67CD3F569824}" dt="2025-03-06T12:57:29.201" v="173" actId="1076"/>
          <ac:picMkLst>
            <pc:docMk/>
            <pc:sldMk cId="2713601973" sldId="265"/>
            <ac:picMk id="7" creationId="{73C3F843-2E3B-8F65-C702-2407A0C77E13}"/>
          </ac:picMkLst>
        </pc:picChg>
      </pc:sldChg>
      <pc:sldChg chg="modSp">
        <pc:chgData name="lf2g20" userId="S::lf2g20_southamptonalumni.ac.uk#ext#@unioxfordnexus.onmicrosoft.com::6791cc73-8c0f-4e75-9d7b-be5acda67044" providerId="AD" clId="Web-{F8601F5C-30DE-DCD8-EDBE-67CD3F569824}" dt="2025-03-06T12:59:20.393" v="251" actId="1076"/>
        <pc:sldMkLst>
          <pc:docMk/>
          <pc:sldMk cId="2518769487" sldId="278"/>
        </pc:sldMkLst>
      </pc:sldChg>
      <pc:sldChg chg="addSp modSp">
        <pc:chgData name="lf2g20" userId="S::lf2g20_southamptonalumni.ac.uk#ext#@unioxfordnexus.onmicrosoft.com::6791cc73-8c0f-4e75-9d7b-be5acda67044" providerId="AD" clId="Web-{F8601F5C-30DE-DCD8-EDBE-67CD3F569824}" dt="2025-03-06T12:54:08.677" v="146" actId="1076"/>
        <pc:sldMkLst>
          <pc:docMk/>
          <pc:sldMk cId="1885948801" sldId="283"/>
        </pc:sldMkLst>
        <pc:spChg chg="mod">
          <ac:chgData name="lf2g20" userId="S::lf2g20_southamptonalumni.ac.uk#ext#@unioxfordnexus.onmicrosoft.com::6791cc73-8c0f-4e75-9d7b-be5acda67044" providerId="AD" clId="Web-{F8601F5C-30DE-DCD8-EDBE-67CD3F569824}" dt="2025-03-06T12:54:06.349" v="145" actId="20577"/>
          <ac:spMkLst>
            <pc:docMk/>
            <pc:sldMk cId="1885948801" sldId="283"/>
            <ac:spMk id="3" creationId="{AA74B352-9A69-EAC0-A91F-91D962028AC9}"/>
          </ac:spMkLst>
        </pc:spChg>
        <pc:picChg chg="add mod">
          <ac:chgData name="lf2g20" userId="S::lf2g20_southamptonalumni.ac.uk#ext#@unioxfordnexus.onmicrosoft.com::6791cc73-8c0f-4e75-9d7b-be5acda67044" providerId="AD" clId="Web-{F8601F5C-30DE-DCD8-EDBE-67CD3F569824}" dt="2025-03-06T12:54:08.677" v="146" actId="1076"/>
          <ac:picMkLst>
            <pc:docMk/>
            <pc:sldMk cId="1885948801" sldId="283"/>
            <ac:picMk id="4" creationId="{A90BFC2C-DDDD-075E-C788-59BE525D0266}"/>
          </ac:picMkLst>
        </pc:picChg>
      </pc:sldChg>
      <pc:sldChg chg="modSp new">
        <pc:chgData name="lf2g20" userId="S::lf2g20_southamptonalumni.ac.uk#ext#@unioxfordnexus.onmicrosoft.com::6791cc73-8c0f-4e75-9d7b-be5acda67044" providerId="AD" clId="Web-{F8601F5C-30DE-DCD8-EDBE-67CD3F569824}" dt="2025-03-06T12:59:38.862" v="262" actId="20577"/>
        <pc:sldMkLst>
          <pc:docMk/>
          <pc:sldMk cId="1904852174" sldId="284"/>
        </pc:sldMkLst>
        <pc:spChg chg="mod">
          <ac:chgData name="lf2g20" userId="S::lf2g20_southamptonalumni.ac.uk#ext#@unioxfordnexus.onmicrosoft.com::6791cc73-8c0f-4e75-9d7b-be5acda67044" providerId="AD" clId="Web-{F8601F5C-30DE-DCD8-EDBE-67CD3F569824}" dt="2025-03-06T12:59:38.862" v="262" actId="20577"/>
          <ac:spMkLst>
            <pc:docMk/>
            <pc:sldMk cId="1904852174" sldId="284"/>
            <ac:spMk id="2" creationId="{D6319628-1192-240D-1D5F-717AAB15269F}"/>
          </ac:spMkLst>
        </pc:spChg>
      </pc:sldChg>
    </pc:docChg>
  </pc:docChgLst>
  <pc:docChgLst>
    <pc:chgData name="Joshua Appleby" userId="S::scro5050@ox.ac.uk::f64dd500-fbc9-4d7f-b73d-0b98b57e66aa" providerId="AD" clId="Web-{2B975A0A-CA81-8E7F-4A51-557F4465AC68}"/>
    <pc:docChg chg="delSld modSld">
      <pc:chgData name="Joshua Appleby" userId="S::scro5050@ox.ac.uk::f64dd500-fbc9-4d7f-b73d-0b98b57e66aa" providerId="AD" clId="Web-{2B975A0A-CA81-8E7F-4A51-557F4465AC68}" dt="2025-03-10T14:07:56.013" v="59" actId="20577"/>
      <pc:docMkLst>
        <pc:docMk/>
      </pc:docMkLst>
      <pc:sldChg chg="modSp">
        <pc:chgData name="Joshua Appleby" userId="S::scro5050@ox.ac.uk::f64dd500-fbc9-4d7f-b73d-0b98b57e66aa" providerId="AD" clId="Web-{2B975A0A-CA81-8E7F-4A51-557F4465AC68}" dt="2025-03-10T14:07:56.013" v="59" actId="20577"/>
        <pc:sldMkLst>
          <pc:docMk/>
          <pc:sldMk cId="371673501" sldId="295"/>
        </pc:sldMkLst>
        <pc:spChg chg="mod">
          <ac:chgData name="Joshua Appleby" userId="S::scro5050@ox.ac.uk::f64dd500-fbc9-4d7f-b73d-0b98b57e66aa" providerId="AD" clId="Web-{2B975A0A-CA81-8E7F-4A51-557F4465AC68}" dt="2025-03-10T14:07:52.450" v="54" actId="20577"/>
          <ac:spMkLst>
            <pc:docMk/>
            <pc:sldMk cId="371673501" sldId="295"/>
            <ac:spMk id="16" creationId="{0006FCDB-E769-77CF-5755-6C3C0A44B3A1}"/>
          </ac:spMkLst>
        </pc:spChg>
        <pc:spChg chg="mod">
          <ac:chgData name="Joshua Appleby" userId="S::scro5050@ox.ac.uk::f64dd500-fbc9-4d7f-b73d-0b98b57e66aa" providerId="AD" clId="Web-{2B975A0A-CA81-8E7F-4A51-557F4465AC68}" dt="2025-03-10T14:07:56.013" v="59" actId="20577"/>
          <ac:spMkLst>
            <pc:docMk/>
            <pc:sldMk cId="371673501" sldId="295"/>
            <ac:spMk id="18" creationId="{D329E8CA-EE0C-FF26-144A-17B1D65EA1E9}"/>
          </ac:spMkLst>
        </pc:spChg>
      </pc:sldChg>
      <pc:sldChg chg="del">
        <pc:chgData name="Joshua Appleby" userId="S::scro5050@ox.ac.uk::f64dd500-fbc9-4d7f-b73d-0b98b57e66aa" providerId="AD" clId="Web-{2B975A0A-CA81-8E7F-4A51-557F4465AC68}" dt="2025-03-10T13:49:11.376" v="1"/>
        <pc:sldMkLst>
          <pc:docMk/>
          <pc:sldMk cId="996661137" sldId="301"/>
        </pc:sldMkLst>
      </pc:sldChg>
      <pc:sldChg chg="delSp modSp">
        <pc:chgData name="Joshua Appleby" userId="S::scro5050@ox.ac.uk::f64dd500-fbc9-4d7f-b73d-0b98b57e66aa" providerId="AD" clId="Web-{2B975A0A-CA81-8E7F-4A51-557F4465AC68}" dt="2025-03-10T14:04:35.148" v="51" actId="1076"/>
        <pc:sldMkLst>
          <pc:docMk/>
          <pc:sldMk cId="3563155900" sldId="302"/>
        </pc:sldMkLst>
        <pc:spChg chg="mod">
          <ac:chgData name="Joshua Appleby" userId="S::scro5050@ox.ac.uk::f64dd500-fbc9-4d7f-b73d-0b98b57e66aa" providerId="AD" clId="Web-{2B975A0A-CA81-8E7F-4A51-557F4465AC68}" dt="2025-03-10T14:04:35.148" v="51" actId="1076"/>
          <ac:spMkLst>
            <pc:docMk/>
            <pc:sldMk cId="3563155900" sldId="302"/>
            <ac:spMk id="13" creationId="{285BC2BC-F460-E5D4-5CA7-CA815C5262E2}"/>
          </ac:spMkLst>
        </pc:spChg>
        <pc:spChg chg="mod">
          <ac:chgData name="Joshua Appleby" userId="S::scro5050@ox.ac.uk::f64dd500-fbc9-4d7f-b73d-0b98b57e66aa" providerId="AD" clId="Web-{2B975A0A-CA81-8E7F-4A51-557F4465AC68}" dt="2025-03-10T14:04:32.070" v="50" actId="1076"/>
          <ac:spMkLst>
            <pc:docMk/>
            <pc:sldMk cId="3563155900" sldId="302"/>
            <ac:spMk id="15" creationId="{3FA51AF9-036A-33CC-EE20-A8803E881BD0}"/>
          </ac:spMkLst>
        </pc:spChg>
        <pc:spChg chg="del">
          <ac:chgData name="Joshua Appleby" userId="S::scro5050@ox.ac.uk::f64dd500-fbc9-4d7f-b73d-0b98b57e66aa" providerId="AD" clId="Web-{2B975A0A-CA81-8E7F-4A51-557F4465AC68}" dt="2025-03-10T13:49:18.861" v="49"/>
          <ac:spMkLst>
            <pc:docMk/>
            <pc:sldMk cId="3563155900" sldId="302"/>
            <ac:spMk id="67" creationId="{80D4E021-0180-596C-AAF1-C8EA4BB6EFC2}"/>
          </ac:spMkLst>
        </pc:spChg>
        <pc:spChg chg="del">
          <ac:chgData name="Joshua Appleby" userId="S::scro5050@ox.ac.uk::f64dd500-fbc9-4d7f-b73d-0b98b57e66aa" providerId="AD" clId="Web-{2B975A0A-CA81-8E7F-4A51-557F4465AC68}" dt="2025-03-10T13:49:18.861" v="48"/>
          <ac:spMkLst>
            <pc:docMk/>
            <pc:sldMk cId="3563155900" sldId="302"/>
            <ac:spMk id="68" creationId="{4A48AEB8-15A4-554F-0C6E-02EFEC2A3093}"/>
          </ac:spMkLst>
        </pc:spChg>
        <pc:spChg chg="del">
          <ac:chgData name="Joshua Appleby" userId="S::scro5050@ox.ac.uk::f64dd500-fbc9-4d7f-b73d-0b98b57e66aa" providerId="AD" clId="Web-{2B975A0A-CA81-8E7F-4A51-557F4465AC68}" dt="2025-03-10T13:49:18.861" v="47"/>
          <ac:spMkLst>
            <pc:docMk/>
            <pc:sldMk cId="3563155900" sldId="302"/>
            <ac:spMk id="69" creationId="{855F7FF3-533D-C68F-C8E7-ADCF38992A90}"/>
          </ac:spMkLst>
        </pc:spChg>
        <pc:spChg chg="del">
          <ac:chgData name="Joshua Appleby" userId="S::scro5050@ox.ac.uk::f64dd500-fbc9-4d7f-b73d-0b98b57e66aa" providerId="AD" clId="Web-{2B975A0A-CA81-8E7F-4A51-557F4465AC68}" dt="2025-03-10T13:49:18.861" v="46"/>
          <ac:spMkLst>
            <pc:docMk/>
            <pc:sldMk cId="3563155900" sldId="302"/>
            <ac:spMk id="70" creationId="{6D561F5F-4F13-6384-84D8-DFEB115D615D}"/>
          </ac:spMkLst>
        </pc:spChg>
        <pc:spChg chg="del">
          <ac:chgData name="Joshua Appleby" userId="S::scro5050@ox.ac.uk::f64dd500-fbc9-4d7f-b73d-0b98b57e66aa" providerId="AD" clId="Web-{2B975A0A-CA81-8E7F-4A51-557F4465AC68}" dt="2025-03-10T13:49:18.861" v="45"/>
          <ac:spMkLst>
            <pc:docMk/>
            <pc:sldMk cId="3563155900" sldId="302"/>
            <ac:spMk id="71" creationId="{D4EB12B2-871C-2290-6E21-24FC96798B63}"/>
          </ac:spMkLst>
        </pc:spChg>
        <pc:spChg chg="del">
          <ac:chgData name="Joshua Appleby" userId="S::scro5050@ox.ac.uk::f64dd500-fbc9-4d7f-b73d-0b98b57e66aa" providerId="AD" clId="Web-{2B975A0A-CA81-8E7F-4A51-557F4465AC68}" dt="2025-03-10T13:49:18.861" v="44"/>
          <ac:spMkLst>
            <pc:docMk/>
            <pc:sldMk cId="3563155900" sldId="302"/>
            <ac:spMk id="72" creationId="{ED1765AF-EBB6-AD4B-8C39-FF392C64C0BF}"/>
          </ac:spMkLst>
        </pc:spChg>
        <pc:spChg chg="del">
          <ac:chgData name="Joshua Appleby" userId="S::scro5050@ox.ac.uk::f64dd500-fbc9-4d7f-b73d-0b98b57e66aa" providerId="AD" clId="Web-{2B975A0A-CA81-8E7F-4A51-557F4465AC68}" dt="2025-03-10T13:49:18.861" v="43"/>
          <ac:spMkLst>
            <pc:docMk/>
            <pc:sldMk cId="3563155900" sldId="302"/>
            <ac:spMk id="73" creationId="{F1AEC375-DED6-EA48-64B0-4943A53843BC}"/>
          </ac:spMkLst>
        </pc:spChg>
        <pc:spChg chg="del">
          <ac:chgData name="Joshua Appleby" userId="S::scro5050@ox.ac.uk::f64dd500-fbc9-4d7f-b73d-0b98b57e66aa" providerId="AD" clId="Web-{2B975A0A-CA81-8E7F-4A51-557F4465AC68}" dt="2025-03-10T13:49:18.861" v="42"/>
          <ac:spMkLst>
            <pc:docMk/>
            <pc:sldMk cId="3563155900" sldId="302"/>
            <ac:spMk id="74" creationId="{10CEDD87-2FEE-10D9-9345-592A026A99D5}"/>
          </ac:spMkLst>
        </pc:spChg>
        <pc:spChg chg="del">
          <ac:chgData name="Joshua Appleby" userId="S::scro5050@ox.ac.uk::f64dd500-fbc9-4d7f-b73d-0b98b57e66aa" providerId="AD" clId="Web-{2B975A0A-CA81-8E7F-4A51-557F4465AC68}" dt="2025-03-10T13:49:18.861" v="41"/>
          <ac:spMkLst>
            <pc:docMk/>
            <pc:sldMk cId="3563155900" sldId="302"/>
            <ac:spMk id="75" creationId="{019AE945-045F-E7C5-D60E-0912A8DA62AC}"/>
          </ac:spMkLst>
        </pc:spChg>
        <pc:spChg chg="del">
          <ac:chgData name="Joshua Appleby" userId="S::scro5050@ox.ac.uk::f64dd500-fbc9-4d7f-b73d-0b98b57e66aa" providerId="AD" clId="Web-{2B975A0A-CA81-8E7F-4A51-557F4465AC68}" dt="2025-03-10T13:49:18.845" v="40"/>
          <ac:spMkLst>
            <pc:docMk/>
            <pc:sldMk cId="3563155900" sldId="302"/>
            <ac:spMk id="76" creationId="{2A9AD2CB-6550-C870-9088-21F013015AE0}"/>
          </ac:spMkLst>
        </pc:spChg>
        <pc:spChg chg="del">
          <ac:chgData name="Joshua Appleby" userId="S::scro5050@ox.ac.uk::f64dd500-fbc9-4d7f-b73d-0b98b57e66aa" providerId="AD" clId="Web-{2B975A0A-CA81-8E7F-4A51-557F4465AC68}" dt="2025-03-10T13:49:18.845" v="39"/>
          <ac:spMkLst>
            <pc:docMk/>
            <pc:sldMk cId="3563155900" sldId="302"/>
            <ac:spMk id="77" creationId="{53EBFE02-8770-151B-96A9-AF2D0EE27095}"/>
          </ac:spMkLst>
        </pc:spChg>
        <pc:spChg chg="del">
          <ac:chgData name="Joshua Appleby" userId="S::scro5050@ox.ac.uk::f64dd500-fbc9-4d7f-b73d-0b98b57e66aa" providerId="AD" clId="Web-{2B975A0A-CA81-8E7F-4A51-557F4465AC68}" dt="2025-03-10T13:49:18.845" v="38"/>
          <ac:spMkLst>
            <pc:docMk/>
            <pc:sldMk cId="3563155900" sldId="302"/>
            <ac:spMk id="78" creationId="{63EA3B13-D9CC-C737-7078-28989A74E383}"/>
          </ac:spMkLst>
        </pc:spChg>
        <pc:spChg chg="del">
          <ac:chgData name="Joshua Appleby" userId="S::scro5050@ox.ac.uk::f64dd500-fbc9-4d7f-b73d-0b98b57e66aa" providerId="AD" clId="Web-{2B975A0A-CA81-8E7F-4A51-557F4465AC68}" dt="2025-03-10T13:49:18.845" v="37"/>
          <ac:spMkLst>
            <pc:docMk/>
            <pc:sldMk cId="3563155900" sldId="302"/>
            <ac:spMk id="79" creationId="{AE1305E8-7A8A-1479-13E2-F99E1BFF0B8A}"/>
          </ac:spMkLst>
        </pc:spChg>
        <pc:spChg chg="del">
          <ac:chgData name="Joshua Appleby" userId="S::scro5050@ox.ac.uk::f64dd500-fbc9-4d7f-b73d-0b98b57e66aa" providerId="AD" clId="Web-{2B975A0A-CA81-8E7F-4A51-557F4465AC68}" dt="2025-03-10T13:49:18.845" v="36"/>
          <ac:spMkLst>
            <pc:docMk/>
            <pc:sldMk cId="3563155900" sldId="302"/>
            <ac:spMk id="80" creationId="{56B193D8-3044-FDF8-3D0C-418810CF006F}"/>
          </ac:spMkLst>
        </pc:spChg>
        <pc:spChg chg="del">
          <ac:chgData name="Joshua Appleby" userId="S::scro5050@ox.ac.uk::f64dd500-fbc9-4d7f-b73d-0b98b57e66aa" providerId="AD" clId="Web-{2B975A0A-CA81-8E7F-4A51-557F4465AC68}" dt="2025-03-10T13:49:18.845" v="35"/>
          <ac:spMkLst>
            <pc:docMk/>
            <pc:sldMk cId="3563155900" sldId="302"/>
            <ac:spMk id="81" creationId="{3C1F3072-6103-8B8D-6B21-D0F0E1C63797}"/>
          </ac:spMkLst>
        </pc:spChg>
        <pc:spChg chg="del">
          <ac:chgData name="Joshua Appleby" userId="S::scro5050@ox.ac.uk::f64dd500-fbc9-4d7f-b73d-0b98b57e66aa" providerId="AD" clId="Web-{2B975A0A-CA81-8E7F-4A51-557F4465AC68}" dt="2025-03-10T13:49:18.845" v="34"/>
          <ac:spMkLst>
            <pc:docMk/>
            <pc:sldMk cId="3563155900" sldId="302"/>
            <ac:spMk id="82" creationId="{F35F7538-0875-47CD-3F64-A2969D282A6C}"/>
          </ac:spMkLst>
        </pc:spChg>
        <pc:spChg chg="del">
          <ac:chgData name="Joshua Appleby" userId="S::scro5050@ox.ac.uk::f64dd500-fbc9-4d7f-b73d-0b98b57e66aa" providerId="AD" clId="Web-{2B975A0A-CA81-8E7F-4A51-557F4465AC68}" dt="2025-03-10T13:49:18.845" v="33"/>
          <ac:spMkLst>
            <pc:docMk/>
            <pc:sldMk cId="3563155900" sldId="302"/>
            <ac:spMk id="83" creationId="{5178A83B-B176-5049-A99C-55FBCB17CC6F}"/>
          </ac:spMkLst>
        </pc:spChg>
        <pc:spChg chg="del">
          <ac:chgData name="Joshua Appleby" userId="S::scro5050@ox.ac.uk::f64dd500-fbc9-4d7f-b73d-0b98b57e66aa" providerId="AD" clId="Web-{2B975A0A-CA81-8E7F-4A51-557F4465AC68}" dt="2025-03-10T13:49:18.845" v="32"/>
          <ac:spMkLst>
            <pc:docMk/>
            <pc:sldMk cId="3563155900" sldId="302"/>
            <ac:spMk id="84" creationId="{B775D544-56F0-C8D1-1249-1544731B009C}"/>
          </ac:spMkLst>
        </pc:spChg>
        <pc:spChg chg="del">
          <ac:chgData name="Joshua Appleby" userId="S::scro5050@ox.ac.uk::f64dd500-fbc9-4d7f-b73d-0b98b57e66aa" providerId="AD" clId="Web-{2B975A0A-CA81-8E7F-4A51-557F4465AC68}" dt="2025-03-10T13:49:18.845" v="31"/>
          <ac:spMkLst>
            <pc:docMk/>
            <pc:sldMk cId="3563155900" sldId="302"/>
            <ac:spMk id="85" creationId="{2DE64D95-FDB6-1D63-EFD0-71934A2828A2}"/>
          </ac:spMkLst>
        </pc:spChg>
        <pc:spChg chg="del">
          <ac:chgData name="Joshua Appleby" userId="S::scro5050@ox.ac.uk::f64dd500-fbc9-4d7f-b73d-0b98b57e66aa" providerId="AD" clId="Web-{2B975A0A-CA81-8E7F-4A51-557F4465AC68}" dt="2025-03-10T13:49:18.845" v="30"/>
          <ac:spMkLst>
            <pc:docMk/>
            <pc:sldMk cId="3563155900" sldId="302"/>
            <ac:spMk id="86" creationId="{F60F2208-7D26-8E64-42CD-3BB1CDF1EDBB}"/>
          </ac:spMkLst>
        </pc:spChg>
        <pc:spChg chg="del">
          <ac:chgData name="Joshua Appleby" userId="S::scro5050@ox.ac.uk::f64dd500-fbc9-4d7f-b73d-0b98b57e66aa" providerId="AD" clId="Web-{2B975A0A-CA81-8E7F-4A51-557F4465AC68}" dt="2025-03-10T13:49:18.845" v="29"/>
          <ac:spMkLst>
            <pc:docMk/>
            <pc:sldMk cId="3563155900" sldId="302"/>
            <ac:spMk id="87" creationId="{551DF8EE-6057-E5F7-EAC5-375657953B08}"/>
          </ac:spMkLst>
        </pc:spChg>
        <pc:spChg chg="del">
          <ac:chgData name="Joshua Appleby" userId="S::scro5050@ox.ac.uk::f64dd500-fbc9-4d7f-b73d-0b98b57e66aa" providerId="AD" clId="Web-{2B975A0A-CA81-8E7F-4A51-557F4465AC68}" dt="2025-03-10T13:49:18.845" v="28"/>
          <ac:spMkLst>
            <pc:docMk/>
            <pc:sldMk cId="3563155900" sldId="302"/>
            <ac:spMk id="88" creationId="{1552D308-7A97-C0A6-2145-67609DA3207A}"/>
          </ac:spMkLst>
        </pc:spChg>
        <pc:spChg chg="del">
          <ac:chgData name="Joshua Appleby" userId="S::scro5050@ox.ac.uk::f64dd500-fbc9-4d7f-b73d-0b98b57e66aa" providerId="AD" clId="Web-{2B975A0A-CA81-8E7F-4A51-557F4465AC68}" dt="2025-03-10T13:49:18.845" v="27"/>
          <ac:spMkLst>
            <pc:docMk/>
            <pc:sldMk cId="3563155900" sldId="302"/>
            <ac:spMk id="89" creationId="{36A418F4-F3D3-4958-9B04-46DBA1FC5785}"/>
          </ac:spMkLst>
        </pc:spChg>
        <pc:spChg chg="del">
          <ac:chgData name="Joshua Appleby" userId="S::scro5050@ox.ac.uk::f64dd500-fbc9-4d7f-b73d-0b98b57e66aa" providerId="AD" clId="Web-{2B975A0A-CA81-8E7F-4A51-557F4465AC68}" dt="2025-03-10T13:49:18.845" v="26"/>
          <ac:spMkLst>
            <pc:docMk/>
            <pc:sldMk cId="3563155900" sldId="302"/>
            <ac:spMk id="90" creationId="{C84352C7-565A-A4BD-FD87-A4D0A7052342}"/>
          </ac:spMkLst>
        </pc:spChg>
        <pc:spChg chg="del">
          <ac:chgData name="Joshua Appleby" userId="S::scro5050@ox.ac.uk::f64dd500-fbc9-4d7f-b73d-0b98b57e66aa" providerId="AD" clId="Web-{2B975A0A-CA81-8E7F-4A51-557F4465AC68}" dt="2025-03-10T13:49:18.845" v="25"/>
          <ac:spMkLst>
            <pc:docMk/>
            <pc:sldMk cId="3563155900" sldId="302"/>
            <ac:spMk id="91" creationId="{689B8936-4E3E-246C-5A64-86D13567C941}"/>
          </ac:spMkLst>
        </pc:spChg>
        <pc:spChg chg="del">
          <ac:chgData name="Joshua Appleby" userId="S::scro5050@ox.ac.uk::f64dd500-fbc9-4d7f-b73d-0b98b57e66aa" providerId="AD" clId="Web-{2B975A0A-CA81-8E7F-4A51-557F4465AC68}" dt="2025-03-10T13:49:18.845" v="24"/>
          <ac:spMkLst>
            <pc:docMk/>
            <pc:sldMk cId="3563155900" sldId="302"/>
            <ac:spMk id="92" creationId="{271CB7CA-E21C-89AA-DC99-121ED2D05C30}"/>
          </ac:spMkLst>
        </pc:spChg>
        <pc:spChg chg="del">
          <ac:chgData name="Joshua Appleby" userId="S::scro5050@ox.ac.uk::f64dd500-fbc9-4d7f-b73d-0b98b57e66aa" providerId="AD" clId="Web-{2B975A0A-CA81-8E7F-4A51-557F4465AC68}" dt="2025-03-10T13:49:18.845" v="23"/>
          <ac:spMkLst>
            <pc:docMk/>
            <pc:sldMk cId="3563155900" sldId="302"/>
            <ac:spMk id="93" creationId="{499467B0-B578-4B83-2DF9-46C9F521A7B1}"/>
          </ac:spMkLst>
        </pc:spChg>
        <pc:spChg chg="del">
          <ac:chgData name="Joshua Appleby" userId="S::scro5050@ox.ac.uk::f64dd500-fbc9-4d7f-b73d-0b98b57e66aa" providerId="AD" clId="Web-{2B975A0A-CA81-8E7F-4A51-557F4465AC68}" dt="2025-03-10T13:49:18.845" v="22"/>
          <ac:spMkLst>
            <pc:docMk/>
            <pc:sldMk cId="3563155900" sldId="302"/>
            <ac:spMk id="94" creationId="{9E6A0B9E-A217-02F9-1A4D-89BDFC61A0F8}"/>
          </ac:spMkLst>
        </pc:spChg>
        <pc:spChg chg="del">
          <ac:chgData name="Joshua Appleby" userId="S::scro5050@ox.ac.uk::f64dd500-fbc9-4d7f-b73d-0b98b57e66aa" providerId="AD" clId="Web-{2B975A0A-CA81-8E7F-4A51-557F4465AC68}" dt="2025-03-10T13:49:18.845" v="21"/>
          <ac:spMkLst>
            <pc:docMk/>
            <pc:sldMk cId="3563155900" sldId="302"/>
            <ac:spMk id="95" creationId="{8DFF7B90-D2F9-EB3D-1FE3-1BF1F445EA99}"/>
          </ac:spMkLst>
        </pc:spChg>
        <pc:spChg chg="del">
          <ac:chgData name="Joshua Appleby" userId="S::scro5050@ox.ac.uk::f64dd500-fbc9-4d7f-b73d-0b98b57e66aa" providerId="AD" clId="Web-{2B975A0A-CA81-8E7F-4A51-557F4465AC68}" dt="2025-03-10T13:49:18.845" v="20"/>
          <ac:spMkLst>
            <pc:docMk/>
            <pc:sldMk cId="3563155900" sldId="302"/>
            <ac:spMk id="96" creationId="{09FF6A19-762C-344A-5CB2-A79BCFCD9B43}"/>
          </ac:spMkLst>
        </pc:spChg>
        <pc:spChg chg="del">
          <ac:chgData name="Joshua Appleby" userId="S::scro5050@ox.ac.uk::f64dd500-fbc9-4d7f-b73d-0b98b57e66aa" providerId="AD" clId="Web-{2B975A0A-CA81-8E7F-4A51-557F4465AC68}" dt="2025-03-10T13:49:18.845" v="19"/>
          <ac:spMkLst>
            <pc:docMk/>
            <pc:sldMk cId="3563155900" sldId="302"/>
            <ac:spMk id="97" creationId="{3E67943F-9F27-7F10-B14E-26D5BDB08759}"/>
          </ac:spMkLst>
        </pc:spChg>
        <pc:spChg chg="del">
          <ac:chgData name="Joshua Appleby" userId="S::scro5050@ox.ac.uk::f64dd500-fbc9-4d7f-b73d-0b98b57e66aa" providerId="AD" clId="Web-{2B975A0A-CA81-8E7F-4A51-557F4465AC68}" dt="2025-03-10T13:49:18.845" v="18"/>
          <ac:spMkLst>
            <pc:docMk/>
            <pc:sldMk cId="3563155900" sldId="302"/>
            <ac:spMk id="98" creationId="{6355E3B6-8A8A-9DFB-D712-A83BC1BDE3E7}"/>
          </ac:spMkLst>
        </pc:spChg>
        <pc:spChg chg="del">
          <ac:chgData name="Joshua Appleby" userId="S::scro5050@ox.ac.uk::f64dd500-fbc9-4d7f-b73d-0b98b57e66aa" providerId="AD" clId="Web-{2B975A0A-CA81-8E7F-4A51-557F4465AC68}" dt="2025-03-10T13:49:18.845" v="17"/>
          <ac:spMkLst>
            <pc:docMk/>
            <pc:sldMk cId="3563155900" sldId="302"/>
            <ac:spMk id="99" creationId="{F5D25FAC-3858-C6F4-CB5F-80BA7AA2274E}"/>
          </ac:spMkLst>
        </pc:spChg>
        <pc:spChg chg="del">
          <ac:chgData name="Joshua Appleby" userId="S::scro5050@ox.ac.uk::f64dd500-fbc9-4d7f-b73d-0b98b57e66aa" providerId="AD" clId="Web-{2B975A0A-CA81-8E7F-4A51-557F4465AC68}" dt="2025-03-10T13:49:18.845" v="16"/>
          <ac:spMkLst>
            <pc:docMk/>
            <pc:sldMk cId="3563155900" sldId="302"/>
            <ac:spMk id="100" creationId="{7C82ECE1-AB0D-0FDD-DBA8-55D3D3C2B7CD}"/>
          </ac:spMkLst>
        </pc:spChg>
        <pc:spChg chg="del">
          <ac:chgData name="Joshua Appleby" userId="S::scro5050@ox.ac.uk::f64dd500-fbc9-4d7f-b73d-0b98b57e66aa" providerId="AD" clId="Web-{2B975A0A-CA81-8E7F-4A51-557F4465AC68}" dt="2025-03-10T13:49:18.845" v="15"/>
          <ac:spMkLst>
            <pc:docMk/>
            <pc:sldMk cId="3563155900" sldId="302"/>
            <ac:spMk id="101" creationId="{E250922D-243D-C0FC-FBA8-B7836E6F7929}"/>
          </ac:spMkLst>
        </pc:spChg>
        <pc:spChg chg="del">
          <ac:chgData name="Joshua Appleby" userId="S::scro5050@ox.ac.uk::f64dd500-fbc9-4d7f-b73d-0b98b57e66aa" providerId="AD" clId="Web-{2B975A0A-CA81-8E7F-4A51-557F4465AC68}" dt="2025-03-10T13:49:18.845" v="14"/>
          <ac:spMkLst>
            <pc:docMk/>
            <pc:sldMk cId="3563155900" sldId="302"/>
            <ac:spMk id="102" creationId="{81415699-4496-C487-0BD2-A73E94EEB6B1}"/>
          </ac:spMkLst>
        </pc:spChg>
        <pc:spChg chg="del">
          <ac:chgData name="Joshua Appleby" userId="S::scro5050@ox.ac.uk::f64dd500-fbc9-4d7f-b73d-0b98b57e66aa" providerId="AD" clId="Web-{2B975A0A-CA81-8E7F-4A51-557F4465AC68}" dt="2025-03-10T13:49:18.845" v="13"/>
          <ac:spMkLst>
            <pc:docMk/>
            <pc:sldMk cId="3563155900" sldId="302"/>
            <ac:spMk id="103" creationId="{AB3B93FE-3E8F-E553-CF70-D9B5F08DBD28}"/>
          </ac:spMkLst>
        </pc:spChg>
        <pc:spChg chg="del">
          <ac:chgData name="Joshua Appleby" userId="S::scro5050@ox.ac.uk::f64dd500-fbc9-4d7f-b73d-0b98b57e66aa" providerId="AD" clId="Web-{2B975A0A-CA81-8E7F-4A51-557F4465AC68}" dt="2025-03-10T13:49:18.845" v="12"/>
          <ac:spMkLst>
            <pc:docMk/>
            <pc:sldMk cId="3563155900" sldId="302"/>
            <ac:spMk id="104" creationId="{33FA153B-844B-34F1-3BE3-D5CBD633584C}"/>
          </ac:spMkLst>
        </pc:spChg>
        <pc:spChg chg="del">
          <ac:chgData name="Joshua Appleby" userId="S::scro5050@ox.ac.uk::f64dd500-fbc9-4d7f-b73d-0b98b57e66aa" providerId="AD" clId="Web-{2B975A0A-CA81-8E7F-4A51-557F4465AC68}" dt="2025-03-10T13:49:18.845" v="11"/>
          <ac:spMkLst>
            <pc:docMk/>
            <pc:sldMk cId="3563155900" sldId="302"/>
            <ac:spMk id="105" creationId="{11C2BCAD-F412-4A82-7657-DCB01A1C3480}"/>
          </ac:spMkLst>
        </pc:spChg>
        <pc:spChg chg="del">
          <ac:chgData name="Joshua Appleby" userId="S::scro5050@ox.ac.uk::f64dd500-fbc9-4d7f-b73d-0b98b57e66aa" providerId="AD" clId="Web-{2B975A0A-CA81-8E7F-4A51-557F4465AC68}" dt="2025-03-10T13:49:18.845" v="10"/>
          <ac:spMkLst>
            <pc:docMk/>
            <pc:sldMk cId="3563155900" sldId="302"/>
            <ac:spMk id="106" creationId="{A66C9BA8-9066-2922-BD44-2DFF1857BF47}"/>
          </ac:spMkLst>
        </pc:spChg>
        <pc:spChg chg="del">
          <ac:chgData name="Joshua Appleby" userId="S::scro5050@ox.ac.uk::f64dd500-fbc9-4d7f-b73d-0b98b57e66aa" providerId="AD" clId="Web-{2B975A0A-CA81-8E7F-4A51-557F4465AC68}" dt="2025-03-10T13:49:18.845" v="9"/>
          <ac:spMkLst>
            <pc:docMk/>
            <pc:sldMk cId="3563155900" sldId="302"/>
            <ac:spMk id="107" creationId="{09051D78-3FA5-DA38-40B4-C7F2A1F443BE}"/>
          </ac:spMkLst>
        </pc:spChg>
        <pc:spChg chg="del">
          <ac:chgData name="Joshua Appleby" userId="S::scro5050@ox.ac.uk::f64dd500-fbc9-4d7f-b73d-0b98b57e66aa" providerId="AD" clId="Web-{2B975A0A-CA81-8E7F-4A51-557F4465AC68}" dt="2025-03-10T13:49:18.845" v="8"/>
          <ac:spMkLst>
            <pc:docMk/>
            <pc:sldMk cId="3563155900" sldId="302"/>
            <ac:spMk id="108" creationId="{52C45303-D0F6-DA49-0023-40D30FDC72C5}"/>
          </ac:spMkLst>
        </pc:spChg>
        <pc:spChg chg="del">
          <ac:chgData name="Joshua Appleby" userId="S::scro5050@ox.ac.uk::f64dd500-fbc9-4d7f-b73d-0b98b57e66aa" providerId="AD" clId="Web-{2B975A0A-CA81-8E7F-4A51-557F4465AC68}" dt="2025-03-10T13:49:18.845" v="7"/>
          <ac:spMkLst>
            <pc:docMk/>
            <pc:sldMk cId="3563155900" sldId="302"/>
            <ac:spMk id="109" creationId="{0FB1B169-70AA-75B0-313D-87EAF5A5BC2C}"/>
          </ac:spMkLst>
        </pc:spChg>
        <pc:spChg chg="del">
          <ac:chgData name="Joshua Appleby" userId="S::scro5050@ox.ac.uk::f64dd500-fbc9-4d7f-b73d-0b98b57e66aa" providerId="AD" clId="Web-{2B975A0A-CA81-8E7F-4A51-557F4465AC68}" dt="2025-03-10T13:49:18.845" v="6"/>
          <ac:spMkLst>
            <pc:docMk/>
            <pc:sldMk cId="3563155900" sldId="302"/>
            <ac:spMk id="110" creationId="{73935589-772B-4A11-7DFF-5D66B5EF5126}"/>
          </ac:spMkLst>
        </pc:spChg>
        <pc:spChg chg="del">
          <ac:chgData name="Joshua Appleby" userId="S::scro5050@ox.ac.uk::f64dd500-fbc9-4d7f-b73d-0b98b57e66aa" providerId="AD" clId="Web-{2B975A0A-CA81-8E7F-4A51-557F4465AC68}" dt="2025-03-10T13:49:18.845" v="5"/>
          <ac:spMkLst>
            <pc:docMk/>
            <pc:sldMk cId="3563155900" sldId="302"/>
            <ac:spMk id="111" creationId="{9414069B-A601-3644-3ED8-F726F288EFB5}"/>
          </ac:spMkLst>
        </pc:spChg>
        <pc:spChg chg="del">
          <ac:chgData name="Joshua Appleby" userId="S::scro5050@ox.ac.uk::f64dd500-fbc9-4d7f-b73d-0b98b57e66aa" providerId="AD" clId="Web-{2B975A0A-CA81-8E7F-4A51-557F4465AC68}" dt="2025-03-10T13:49:18.845" v="4"/>
          <ac:spMkLst>
            <pc:docMk/>
            <pc:sldMk cId="3563155900" sldId="302"/>
            <ac:spMk id="112" creationId="{76C4DC70-4B63-7222-040F-0AD116B76CF9}"/>
          </ac:spMkLst>
        </pc:spChg>
        <pc:spChg chg="del">
          <ac:chgData name="Joshua Appleby" userId="S::scro5050@ox.ac.uk::f64dd500-fbc9-4d7f-b73d-0b98b57e66aa" providerId="AD" clId="Web-{2B975A0A-CA81-8E7F-4A51-557F4465AC68}" dt="2025-03-10T13:49:18.845" v="3"/>
          <ac:spMkLst>
            <pc:docMk/>
            <pc:sldMk cId="3563155900" sldId="302"/>
            <ac:spMk id="113" creationId="{EBD2488E-12E6-1494-34F5-F8A71045A644}"/>
          </ac:spMkLst>
        </pc:spChg>
        <pc:spChg chg="del">
          <ac:chgData name="Joshua Appleby" userId="S::scro5050@ox.ac.uk::f64dd500-fbc9-4d7f-b73d-0b98b57e66aa" providerId="AD" clId="Web-{2B975A0A-CA81-8E7F-4A51-557F4465AC68}" dt="2025-03-10T13:49:18.830" v="2"/>
          <ac:spMkLst>
            <pc:docMk/>
            <pc:sldMk cId="3563155900" sldId="302"/>
            <ac:spMk id="114" creationId="{29864B47-BDF9-B1C3-B5CC-D3A7A69C20B6}"/>
          </ac:spMkLst>
        </pc:spChg>
        <pc:spChg chg="mod">
          <ac:chgData name="Joshua Appleby" userId="S::scro5050@ox.ac.uk::f64dd500-fbc9-4d7f-b73d-0b98b57e66aa" providerId="AD" clId="Web-{2B975A0A-CA81-8E7F-4A51-557F4465AC68}" dt="2025-03-10T13:46:07.794" v="0" actId="1076"/>
          <ac:spMkLst>
            <pc:docMk/>
            <pc:sldMk cId="3563155900" sldId="302"/>
            <ac:spMk id="428" creationId="{9213C025-49F8-E6B5-B644-893D8646481D}"/>
          </ac:spMkLst>
        </pc:spChg>
      </pc:sldChg>
    </pc:docChg>
  </pc:docChgLst>
  <pc:docChgLst>
    <pc:chgData name="Ibrahim Najmudin" userId="S::sann7168@ox.ac.uk::964704e7-84e8-49cc-a04a-bbbd72d48f3d" providerId="AD" clId="Web-{031F6BEC-331C-4353-6CA6-05E83E38EFAD}"/>
    <pc:docChg chg="modSld">
      <pc:chgData name="Ibrahim Najmudin" userId="S::sann7168@ox.ac.uk::964704e7-84e8-49cc-a04a-bbbd72d48f3d" providerId="AD" clId="Web-{031F6BEC-331C-4353-6CA6-05E83E38EFAD}" dt="2025-03-12T14:21:37.906" v="19" actId="1076"/>
      <pc:docMkLst>
        <pc:docMk/>
      </pc:docMkLst>
      <pc:sldChg chg="modSp">
        <pc:chgData name="Ibrahim Najmudin" userId="S::sann7168@ox.ac.uk::964704e7-84e8-49cc-a04a-bbbd72d48f3d" providerId="AD" clId="Web-{031F6BEC-331C-4353-6CA6-05E83E38EFAD}" dt="2025-03-12T14:21:37.906" v="19" actId="1076"/>
        <pc:sldMkLst>
          <pc:docMk/>
          <pc:sldMk cId="3360297075" sldId="257"/>
        </pc:sldMkLst>
        <pc:picChg chg="mod">
          <ac:chgData name="Ibrahim Najmudin" userId="S::sann7168@ox.ac.uk::964704e7-84e8-49cc-a04a-bbbd72d48f3d" providerId="AD" clId="Web-{031F6BEC-331C-4353-6CA6-05E83E38EFAD}" dt="2025-03-12T14:21:25.999" v="16" actId="1076"/>
          <ac:picMkLst>
            <pc:docMk/>
            <pc:sldMk cId="3360297075" sldId="257"/>
            <ac:picMk id="3" creationId="{E8C7481E-C1F6-CD49-A0D2-551C0D42637F}"/>
          </ac:picMkLst>
        </pc:picChg>
        <pc:picChg chg="mod">
          <ac:chgData name="Ibrahim Najmudin" userId="S::sann7168@ox.ac.uk::964704e7-84e8-49cc-a04a-bbbd72d48f3d" providerId="AD" clId="Web-{031F6BEC-331C-4353-6CA6-05E83E38EFAD}" dt="2025-03-12T14:21:37.906" v="19" actId="1076"/>
          <ac:picMkLst>
            <pc:docMk/>
            <pc:sldMk cId="3360297075" sldId="257"/>
            <ac:picMk id="6" creationId="{17737864-2C7A-AC25-A107-BA376310FEAF}"/>
          </ac:picMkLst>
        </pc:picChg>
      </pc:sldChg>
      <pc:sldChg chg="addSp delSp modSp">
        <pc:chgData name="Ibrahim Najmudin" userId="S::sann7168@ox.ac.uk::964704e7-84e8-49cc-a04a-bbbd72d48f3d" providerId="AD" clId="Web-{031F6BEC-331C-4353-6CA6-05E83E38EFAD}" dt="2025-03-12T13:42:16.769" v="14" actId="1076"/>
        <pc:sldMkLst>
          <pc:docMk/>
          <pc:sldMk cId="3666997891" sldId="315"/>
        </pc:sldMkLst>
        <pc:spChg chg="mod">
          <ac:chgData name="Ibrahim Najmudin" userId="S::sann7168@ox.ac.uk::964704e7-84e8-49cc-a04a-bbbd72d48f3d" providerId="AD" clId="Web-{031F6BEC-331C-4353-6CA6-05E83E38EFAD}" dt="2025-03-12T13:42:16.769" v="14" actId="1076"/>
          <ac:spMkLst>
            <pc:docMk/>
            <pc:sldMk cId="3666997891" sldId="315"/>
            <ac:spMk id="11" creationId="{26DAE77A-FEBA-EDB3-756B-66AA16D3852F}"/>
          </ac:spMkLst>
        </pc:spChg>
        <pc:picChg chg="add del mod">
          <ac:chgData name="Ibrahim Najmudin" userId="S::sann7168@ox.ac.uk::964704e7-84e8-49cc-a04a-bbbd72d48f3d" providerId="AD" clId="Web-{031F6BEC-331C-4353-6CA6-05E83E38EFAD}" dt="2025-03-12T13:42:13.347" v="12"/>
          <ac:picMkLst>
            <pc:docMk/>
            <pc:sldMk cId="3666997891" sldId="315"/>
            <ac:picMk id="4" creationId="{0CC3D2B8-58E8-24E9-2D6F-7F8F5EF6E364}"/>
          </ac:picMkLst>
        </pc:picChg>
        <pc:picChg chg="mod">
          <ac:chgData name="Ibrahim Najmudin" userId="S::sann7168@ox.ac.uk::964704e7-84e8-49cc-a04a-bbbd72d48f3d" providerId="AD" clId="Web-{031F6BEC-331C-4353-6CA6-05E83E38EFAD}" dt="2025-03-12T13:42:16.753" v="13" actId="1076"/>
          <ac:picMkLst>
            <pc:docMk/>
            <pc:sldMk cId="3666997891" sldId="315"/>
            <ac:picMk id="10" creationId="{086F2FAE-D240-035F-63DD-52A418A3B7D1}"/>
          </ac:picMkLst>
        </pc:picChg>
      </pc:sldChg>
    </pc:docChg>
  </pc:docChgLst>
  <pc:docChgLst>
    <pc:chgData name="Joshua Appleby" userId="S::scro5050@ox.ac.uk::f64dd500-fbc9-4d7f-b73d-0b98b57e66aa" providerId="AD" clId="Web-{A13BAA36-92CB-DC44-9888-662029BEEFF3}"/>
    <pc:docChg chg="modSld sldOrd">
      <pc:chgData name="Joshua Appleby" userId="S::scro5050@ox.ac.uk::f64dd500-fbc9-4d7f-b73d-0b98b57e66aa" providerId="AD" clId="Web-{A13BAA36-92CB-DC44-9888-662029BEEFF3}" dt="2025-03-10T13:25:10.797" v="291" actId="20577"/>
      <pc:docMkLst>
        <pc:docMk/>
      </pc:docMkLst>
      <pc:sldChg chg="modSp">
        <pc:chgData name="Joshua Appleby" userId="S::scro5050@ox.ac.uk::f64dd500-fbc9-4d7f-b73d-0b98b57e66aa" providerId="AD" clId="Web-{A13BAA36-92CB-DC44-9888-662029BEEFF3}" dt="2025-03-10T13:18:05.582" v="76" actId="20577"/>
        <pc:sldMkLst>
          <pc:docMk/>
          <pc:sldMk cId="1889250653" sldId="261"/>
        </pc:sldMkLst>
        <pc:spChg chg="mod">
          <ac:chgData name="Joshua Appleby" userId="S::scro5050@ox.ac.uk::f64dd500-fbc9-4d7f-b73d-0b98b57e66aa" providerId="AD" clId="Web-{A13BAA36-92CB-DC44-9888-662029BEEFF3}" dt="2025-03-10T13:18:05.582" v="76" actId="20577"/>
          <ac:spMkLst>
            <pc:docMk/>
            <pc:sldMk cId="1889250653" sldId="261"/>
            <ac:spMk id="3" creationId="{3503C460-3089-80F5-A1BF-C135D3B2EC0B}"/>
          </ac:spMkLst>
        </pc:spChg>
      </pc:sldChg>
      <pc:sldChg chg="modSp">
        <pc:chgData name="Joshua Appleby" userId="S::scro5050@ox.ac.uk::f64dd500-fbc9-4d7f-b73d-0b98b57e66aa" providerId="AD" clId="Web-{A13BAA36-92CB-DC44-9888-662029BEEFF3}" dt="2025-03-10T13:25:10.797" v="291" actId="20577"/>
        <pc:sldMkLst>
          <pc:docMk/>
          <pc:sldMk cId="1775911376" sldId="270"/>
        </pc:sldMkLst>
        <pc:spChg chg="mod">
          <ac:chgData name="Joshua Appleby" userId="S::scro5050@ox.ac.uk::f64dd500-fbc9-4d7f-b73d-0b98b57e66aa" providerId="AD" clId="Web-{A13BAA36-92CB-DC44-9888-662029BEEFF3}" dt="2025-03-10T13:25:10.797" v="291" actId="20577"/>
          <ac:spMkLst>
            <pc:docMk/>
            <pc:sldMk cId="1775911376" sldId="270"/>
            <ac:spMk id="7" creationId="{80C4D58D-23F4-4FF2-0A14-C027AF1816D1}"/>
          </ac:spMkLst>
        </pc:spChg>
      </pc:sldChg>
      <pc:sldChg chg="modSp">
        <pc:chgData name="Joshua Appleby" userId="S::scro5050@ox.ac.uk::f64dd500-fbc9-4d7f-b73d-0b98b57e66aa" providerId="AD" clId="Web-{A13BAA36-92CB-DC44-9888-662029BEEFF3}" dt="2025-03-10T12:34:01.643" v="4" actId="20577"/>
        <pc:sldMkLst>
          <pc:docMk/>
          <pc:sldMk cId="3813831799" sldId="271"/>
        </pc:sldMkLst>
        <pc:spChg chg="mod">
          <ac:chgData name="Joshua Appleby" userId="S::scro5050@ox.ac.uk::f64dd500-fbc9-4d7f-b73d-0b98b57e66aa" providerId="AD" clId="Web-{A13BAA36-92CB-DC44-9888-662029BEEFF3}" dt="2025-03-10T12:34:01.643" v="4" actId="20577"/>
          <ac:spMkLst>
            <pc:docMk/>
            <pc:sldMk cId="3813831799" sldId="271"/>
            <ac:spMk id="2" creationId="{807CC31A-68AC-6AB0-E0F8-C5CC93E55875}"/>
          </ac:spMkLst>
        </pc:spChg>
      </pc:sldChg>
      <pc:sldChg chg="modSp">
        <pc:chgData name="Joshua Appleby" userId="S::scro5050@ox.ac.uk::f64dd500-fbc9-4d7f-b73d-0b98b57e66aa" providerId="AD" clId="Web-{A13BAA36-92CB-DC44-9888-662029BEEFF3}" dt="2025-03-10T12:34:12.565" v="15" actId="20577"/>
        <pc:sldMkLst>
          <pc:docMk/>
          <pc:sldMk cId="1742133479" sldId="274"/>
        </pc:sldMkLst>
        <pc:spChg chg="mod">
          <ac:chgData name="Joshua Appleby" userId="S::scro5050@ox.ac.uk::f64dd500-fbc9-4d7f-b73d-0b98b57e66aa" providerId="AD" clId="Web-{A13BAA36-92CB-DC44-9888-662029BEEFF3}" dt="2025-03-10T12:34:12.565" v="15" actId="20577"/>
          <ac:spMkLst>
            <pc:docMk/>
            <pc:sldMk cId="1742133479" sldId="274"/>
            <ac:spMk id="2" creationId="{2F31A3D1-DA37-C5E2-6162-6EA3FE6A8438}"/>
          </ac:spMkLst>
        </pc:spChg>
      </pc:sldChg>
      <pc:sldChg chg="modSp">
        <pc:chgData name="Joshua Appleby" userId="S::scro5050@ox.ac.uk::f64dd500-fbc9-4d7f-b73d-0b98b57e66aa" providerId="AD" clId="Web-{A13BAA36-92CB-DC44-9888-662029BEEFF3}" dt="2025-03-10T12:34:09.315" v="12" actId="20577"/>
        <pc:sldMkLst>
          <pc:docMk/>
          <pc:sldMk cId="735398102" sldId="275"/>
        </pc:sldMkLst>
        <pc:spChg chg="mod">
          <ac:chgData name="Joshua Appleby" userId="S::scro5050@ox.ac.uk::f64dd500-fbc9-4d7f-b73d-0b98b57e66aa" providerId="AD" clId="Web-{A13BAA36-92CB-DC44-9888-662029BEEFF3}" dt="2025-03-10T12:34:09.315" v="12" actId="20577"/>
          <ac:spMkLst>
            <pc:docMk/>
            <pc:sldMk cId="735398102" sldId="275"/>
            <ac:spMk id="2" creationId="{551E00D8-BD4A-4F3D-74BB-321E677169DD}"/>
          </ac:spMkLst>
        </pc:spChg>
      </pc:sldChg>
      <pc:sldChg chg="modSp ord">
        <pc:chgData name="Joshua Appleby" userId="S::scro5050@ox.ac.uk::f64dd500-fbc9-4d7f-b73d-0b98b57e66aa" providerId="AD" clId="Web-{A13BAA36-92CB-DC44-9888-662029BEEFF3}" dt="2025-03-10T13:01:15.101" v="71"/>
        <pc:sldMkLst>
          <pc:docMk/>
          <pc:sldMk cId="3433156510" sldId="277"/>
        </pc:sldMkLst>
        <pc:spChg chg="mod">
          <ac:chgData name="Joshua Appleby" userId="S::scro5050@ox.ac.uk::f64dd500-fbc9-4d7f-b73d-0b98b57e66aa" providerId="AD" clId="Web-{A13BAA36-92CB-DC44-9888-662029BEEFF3}" dt="2025-03-10T13:00:29.739" v="66" actId="20577"/>
          <ac:spMkLst>
            <pc:docMk/>
            <pc:sldMk cId="3433156510" sldId="277"/>
            <ac:spMk id="3" creationId="{7B6A0304-F4B4-7834-5F42-BE053E364FE7}"/>
          </ac:spMkLst>
        </pc:spChg>
      </pc:sldChg>
      <pc:sldChg chg="modSp">
        <pc:chgData name="Joshua Appleby" userId="S::scro5050@ox.ac.uk::f64dd500-fbc9-4d7f-b73d-0b98b57e66aa" providerId="AD" clId="Web-{A13BAA36-92CB-DC44-9888-662029BEEFF3}" dt="2025-03-10T12:34:04.768" v="8" actId="20577"/>
        <pc:sldMkLst>
          <pc:docMk/>
          <pc:sldMk cId="3949594529" sldId="282"/>
        </pc:sldMkLst>
        <pc:spChg chg="mod">
          <ac:chgData name="Joshua Appleby" userId="S::scro5050@ox.ac.uk::f64dd500-fbc9-4d7f-b73d-0b98b57e66aa" providerId="AD" clId="Web-{A13BAA36-92CB-DC44-9888-662029BEEFF3}" dt="2025-03-10T12:34:04.768" v="8" actId="20577"/>
          <ac:spMkLst>
            <pc:docMk/>
            <pc:sldMk cId="3949594529" sldId="282"/>
            <ac:spMk id="2" creationId="{EBB54322-71F3-FDF1-0A20-06D13A61F299}"/>
          </ac:spMkLst>
        </pc:spChg>
      </pc:sldChg>
      <pc:sldChg chg="ord">
        <pc:chgData name="Joshua Appleby" userId="S::scro5050@ox.ac.uk::f64dd500-fbc9-4d7f-b73d-0b98b57e66aa" providerId="AD" clId="Web-{A13BAA36-92CB-DC44-9888-662029BEEFF3}" dt="2025-03-10T13:01:01.991" v="69"/>
        <pc:sldMkLst>
          <pc:docMk/>
          <pc:sldMk cId="1904852174" sldId="284"/>
        </pc:sldMkLst>
      </pc:sldChg>
      <pc:sldChg chg="modSp">
        <pc:chgData name="Joshua Appleby" userId="S::scro5050@ox.ac.uk::f64dd500-fbc9-4d7f-b73d-0b98b57e66aa" providerId="AD" clId="Web-{A13BAA36-92CB-DC44-9888-662029BEEFF3}" dt="2025-03-10T13:24:29.921" v="273" actId="20577"/>
        <pc:sldMkLst>
          <pc:docMk/>
          <pc:sldMk cId="2337603273" sldId="285"/>
        </pc:sldMkLst>
        <pc:spChg chg="mod">
          <ac:chgData name="Joshua Appleby" userId="S::scro5050@ox.ac.uk::f64dd500-fbc9-4d7f-b73d-0b98b57e66aa" providerId="AD" clId="Web-{A13BAA36-92CB-DC44-9888-662029BEEFF3}" dt="2025-03-10T13:24:29.921" v="273" actId="20577"/>
          <ac:spMkLst>
            <pc:docMk/>
            <pc:sldMk cId="2337603273" sldId="285"/>
            <ac:spMk id="5" creationId="{74A98452-BC25-EC12-4154-67ABF9FF3DF0}"/>
          </ac:spMkLst>
        </pc:spChg>
      </pc:sldChg>
      <pc:sldChg chg="modSp">
        <pc:chgData name="Joshua Appleby" userId="S::scro5050@ox.ac.uk::f64dd500-fbc9-4d7f-b73d-0b98b57e66aa" providerId="AD" clId="Web-{A13BAA36-92CB-DC44-9888-662029BEEFF3}" dt="2025-03-10T12:46:23.195" v="61" actId="20577"/>
        <pc:sldMkLst>
          <pc:docMk/>
          <pc:sldMk cId="371673501" sldId="295"/>
        </pc:sldMkLst>
        <pc:spChg chg="mod">
          <ac:chgData name="Joshua Appleby" userId="S::scro5050@ox.ac.uk::f64dd500-fbc9-4d7f-b73d-0b98b57e66aa" providerId="AD" clId="Web-{A13BAA36-92CB-DC44-9888-662029BEEFF3}" dt="2025-03-10T12:46:10.444" v="38" actId="14100"/>
          <ac:spMkLst>
            <pc:docMk/>
            <pc:sldMk cId="371673501" sldId="295"/>
            <ac:spMk id="16" creationId="{0006FCDB-E769-77CF-5755-6C3C0A44B3A1}"/>
          </ac:spMkLst>
        </pc:spChg>
        <pc:spChg chg="mod">
          <ac:chgData name="Joshua Appleby" userId="S::scro5050@ox.ac.uk::f64dd500-fbc9-4d7f-b73d-0b98b57e66aa" providerId="AD" clId="Web-{A13BAA36-92CB-DC44-9888-662029BEEFF3}" dt="2025-03-10T12:46:23.195" v="61" actId="20577"/>
          <ac:spMkLst>
            <pc:docMk/>
            <pc:sldMk cId="371673501" sldId="295"/>
            <ac:spMk id="18" creationId="{D329E8CA-EE0C-FF26-144A-17B1D65EA1E9}"/>
          </ac:spMkLst>
        </pc:spChg>
      </pc:sldChg>
      <pc:sldChg chg="ord">
        <pc:chgData name="Joshua Appleby" userId="S::scro5050@ox.ac.uk::f64dd500-fbc9-4d7f-b73d-0b98b57e66aa" providerId="AD" clId="Web-{A13BAA36-92CB-DC44-9888-662029BEEFF3}" dt="2025-03-10T13:01:01.991" v="70"/>
        <pc:sldMkLst>
          <pc:docMk/>
          <pc:sldMk cId="387581978" sldId="300"/>
        </pc:sldMkLst>
      </pc:sldChg>
      <pc:sldChg chg="ord">
        <pc:chgData name="Joshua Appleby" userId="S::scro5050@ox.ac.uk::f64dd500-fbc9-4d7f-b73d-0b98b57e66aa" providerId="AD" clId="Web-{A13BAA36-92CB-DC44-9888-662029BEEFF3}" dt="2025-03-10T13:01:01.991" v="68"/>
        <pc:sldMkLst>
          <pc:docMk/>
          <pc:sldMk cId="996661137" sldId="301"/>
        </pc:sldMkLst>
      </pc:sldChg>
      <pc:sldChg chg="ord">
        <pc:chgData name="Joshua Appleby" userId="S::scro5050@ox.ac.uk::f64dd500-fbc9-4d7f-b73d-0b98b57e66aa" providerId="AD" clId="Web-{A13BAA36-92CB-DC44-9888-662029BEEFF3}" dt="2025-03-10T13:01:01.975" v="67"/>
        <pc:sldMkLst>
          <pc:docMk/>
          <pc:sldMk cId="3563155900" sldId="302"/>
        </pc:sldMkLst>
      </pc:sldChg>
      <pc:sldChg chg="modSp">
        <pc:chgData name="Joshua Appleby" userId="S::scro5050@ox.ac.uk::f64dd500-fbc9-4d7f-b73d-0b98b57e66aa" providerId="AD" clId="Web-{A13BAA36-92CB-DC44-9888-662029BEEFF3}" dt="2025-03-10T13:20:49.868" v="171" actId="20577"/>
        <pc:sldMkLst>
          <pc:docMk/>
          <pc:sldMk cId="3146078124" sldId="309"/>
        </pc:sldMkLst>
        <pc:spChg chg="mod">
          <ac:chgData name="Joshua Appleby" userId="S::scro5050@ox.ac.uk::f64dd500-fbc9-4d7f-b73d-0b98b57e66aa" providerId="AD" clId="Web-{A13BAA36-92CB-DC44-9888-662029BEEFF3}" dt="2025-03-10T13:20:49.868" v="171" actId="20577"/>
          <ac:spMkLst>
            <pc:docMk/>
            <pc:sldMk cId="3146078124" sldId="309"/>
            <ac:spMk id="3" creationId="{B180105D-01A0-A221-497A-297F00115D8B}"/>
          </ac:spMkLst>
        </pc:spChg>
      </pc:sldChg>
    </pc:docChg>
  </pc:docChgLst>
  <pc:docChgLst>
    <pc:chgData name="Joshua Appleby" userId="S::scro5050@ox.ac.uk::f64dd500-fbc9-4d7f-b73d-0b98b57e66aa" providerId="AD" clId="Web-{0D06362B-F4C7-B587-8D49-BB058C8B701F}"/>
    <pc:docChg chg="modSld sldOrd">
      <pc:chgData name="Joshua Appleby" userId="S::scro5050@ox.ac.uk::f64dd500-fbc9-4d7f-b73d-0b98b57e66aa" providerId="AD" clId="Web-{0D06362B-F4C7-B587-8D49-BB058C8B701F}" dt="2025-03-08T16:18:11.971" v="48"/>
      <pc:docMkLst>
        <pc:docMk/>
      </pc:docMkLst>
      <pc:sldChg chg="ord">
        <pc:chgData name="Joshua Appleby" userId="S::scro5050@ox.ac.uk::f64dd500-fbc9-4d7f-b73d-0b98b57e66aa" providerId="AD" clId="Web-{0D06362B-F4C7-B587-8D49-BB058C8B701F}" dt="2025-03-08T16:17:30.626" v="44"/>
        <pc:sldMkLst>
          <pc:docMk/>
          <pc:sldMk cId="2883746090" sldId="258"/>
        </pc:sldMkLst>
      </pc:sldChg>
      <pc:sldChg chg="ord">
        <pc:chgData name="Joshua Appleby" userId="S::scro5050@ox.ac.uk::f64dd500-fbc9-4d7f-b73d-0b98b57e66aa" providerId="AD" clId="Web-{0D06362B-F4C7-B587-8D49-BB058C8B701F}" dt="2025-03-08T16:17:41.360" v="47"/>
        <pc:sldMkLst>
          <pc:docMk/>
          <pc:sldMk cId="392507247" sldId="268"/>
        </pc:sldMkLst>
      </pc:sldChg>
      <pc:sldChg chg="addSp delSp modSp ord">
        <pc:chgData name="Joshua Appleby" userId="S::scro5050@ox.ac.uk::f64dd500-fbc9-4d7f-b73d-0b98b57e66aa" providerId="AD" clId="Web-{0D06362B-F4C7-B587-8D49-BB058C8B701F}" dt="2025-03-08T16:17:10.531" v="42"/>
        <pc:sldMkLst>
          <pc:docMk/>
          <pc:sldMk cId="3577358064" sldId="272"/>
        </pc:sldMkLst>
        <pc:spChg chg="mod">
          <ac:chgData name="Joshua Appleby" userId="S::scro5050@ox.ac.uk::f64dd500-fbc9-4d7f-b73d-0b98b57e66aa" providerId="AD" clId="Web-{0D06362B-F4C7-B587-8D49-BB058C8B701F}" dt="2025-03-08T16:16:37.859" v="40" actId="20577"/>
          <ac:spMkLst>
            <pc:docMk/>
            <pc:sldMk cId="3577358064" sldId="272"/>
            <ac:spMk id="3" creationId="{DC0B7616-5AE4-F254-523D-5AD99898684C}"/>
          </ac:spMkLst>
        </pc:spChg>
        <pc:picChg chg="add mod">
          <ac:chgData name="Joshua Appleby" userId="S::scro5050@ox.ac.uk::f64dd500-fbc9-4d7f-b73d-0b98b57e66aa" providerId="AD" clId="Web-{0D06362B-F4C7-B587-8D49-BB058C8B701F}" dt="2025-03-08T16:17:01.766" v="41" actId="1076"/>
          <ac:picMkLst>
            <pc:docMk/>
            <pc:sldMk cId="3577358064" sldId="272"/>
            <ac:picMk id="6" creationId="{07C39B49-F274-CFDB-35C4-F562CCAF2EC5}"/>
          </ac:picMkLst>
        </pc:picChg>
      </pc:sldChg>
      <pc:sldChg chg="ord">
        <pc:chgData name="Joshua Appleby" userId="S::scro5050@ox.ac.uk::f64dd500-fbc9-4d7f-b73d-0b98b57e66aa" providerId="AD" clId="Web-{0D06362B-F4C7-B587-8D49-BB058C8B701F}" dt="2025-03-08T16:17:20.750" v="43"/>
        <pc:sldMkLst>
          <pc:docMk/>
          <pc:sldMk cId="1904852174" sldId="284"/>
        </pc:sldMkLst>
      </pc:sldChg>
      <pc:sldChg chg="ord">
        <pc:chgData name="Joshua Appleby" userId="S::scro5050@ox.ac.uk::f64dd500-fbc9-4d7f-b73d-0b98b57e66aa" providerId="AD" clId="Web-{0D06362B-F4C7-B587-8D49-BB058C8B701F}" dt="2025-03-08T16:18:11.971" v="48"/>
        <pc:sldMkLst>
          <pc:docMk/>
          <pc:sldMk cId="2337603273" sldId="285"/>
        </pc:sldMkLst>
      </pc:sldChg>
      <pc:sldChg chg="modSp">
        <pc:chgData name="Joshua Appleby" userId="S::scro5050@ox.ac.uk::f64dd500-fbc9-4d7f-b73d-0b98b57e66aa" providerId="AD" clId="Web-{0D06362B-F4C7-B587-8D49-BB058C8B701F}" dt="2025-03-08T15:53:42.612" v="11" actId="20577"/>
        <pc:sldMkLst>
          <pc:docMk/>
          <pc:sldMk cId="3563155900" sldId="302"/>
        </pc:sldMkLst>
        <pc:spChg chg="mod">
          <ac:chgData name="Joshua Appleby" userId="S::scro5050@ox.ac.uk::f64dd500-fbc9-4d7f-b73d-0b98b57e66aa" providerId="AD" clId="Web-{0D06362B-F4C7-B587-8D49-BB058C8B701F}" dt="2025-03-08T15:53:42.612" v="11" actId="20577"/>
          <ac:spMkLst>
            <pc:docMk/>
            <pc:sldMk cId="3563155900" sldId="302"/>
            <ac:spMk id="3" creationId="{749B5DCD-A12A-997F-D860-AFD2827B2C65}"/>
          </ac:spMkLst>
        </pc:spChg>
      </pc:sldChg>
    </pc:docChg>
  </pc:docChgLst>
  <pc:docChgLst>
    <pc:chgData name="Joshua Appleby" userId="S::scro5050@ox.ac.uk::f64dd500-fbc9-4d7f-b73d-0b98b57e66aa" providerId="AD" clId="Web-{CF44ECD1-5DBE-3FEE-58BD-771F13C11CEF}"/>
    <pc:docChg chg="addSld modSld sldOrd">
      <pc:chgData name="Joshua Appleby" userId="S::scro5050@ox.ac.uk::f64dd500-fbc9-4d7f-b73d-0b98b57e66aa" providerId="AD" clId="Web-{CF44ECD1-5DBE-3FEE-58BD-771F13C11CEF}" dt="2025-03-06T11:24:06.637" v="301" actId="20577"/>
      <pc:docMkLst>
        <pc:docMk/>
      </pc:docMkLst>
      <pc:sldChg chg="modSp">
        <pc:chgData name="Joshua Appleby" userId="S::scro5050@ox.ac.uk::f64dd500-fbc9-4d7f-b73d-0b98b57e66aa" providerId="AD" clId="Web-{CF44ECD1-5DBE-3FEE-58BD-771F13C11CEF}" dt="2025-03-06T11:23:39.730" v="287" actId="20577"/>
        <pc:sldMkLst>
          <pc:docMk/>
          <pc:sldMk cId="852762759" sldId="266"/>
        </pc:sldMkLst>
        <pc:spChg chg="mod">
          <ac:chgData name="Joshua Appleby" userId="S::scro5050@ox.ac.uk::f64dd500-fbc9-4d7f-b73d-0b98b57e66aa" providerId="AD" clId="Web-{CF44ECD1-5DBE-3FEE-58BD-771F13C11CEF}" dt="2025-03-06T11:23:39.730" v="287" actId="20577"/>
          <ac:spMkLst>
            <pc:docMk/>
            <pc:sldMk cId="852762759" sldId="266"/>
            <ac:spMk id="3" creationId="{855D772A-1C1C-CF6F-1FD4-2909814D4CD3}"/>
          </ac:spMkLst>
        </pc:spChg>
      </pc:sldChg>
      <pc:sldChg chg="modSp">
        <pc:chgData name="Joshua Appleby" userId="S::scro5050@ox.ac.uk::f64dd500-fbc9-4d7f-b73d-0b98b57e66aa" providerId="AD" clId="Web-{CF44ECD1-5DBE-3FEE-58BD-771F13C11CEF}" dt="2025-03-06T11:19:46.143" v="51" actId="20577"/>
        <pc:sldMkLst>
          <pc:docMk/>
          <pc:sldMk cId="735398102" sldId="275"/>
        </pc:sldMkLst>
        <pc:spChg chg="mod">
          <ac:chgData name="Joshua Appleby" userId="S::scro5050@ox.ac.uk::f64dd500-fbc9-4d7f-b73d-0b98b57e66aa" providerId="AD" clId="Web-{CF44ECD1-5DBE-3FEE-58BD-771F13C11CEF}" dt="2025-03-06T11:19:46.143" v="51" actId="20577"/>
          <ac:spMkLst>
            <pc:docMk/>
            <pc:sldMk cId="735398102" sldId="275"/>
            <ac:spMk id="3" creationId="{D237A414-8CB2-C855-1DE1-27A7E3199C68}"/>
          </ac:spMkLst>
        </pc:spChg>
      </pc:sldChg>
      <pc:sldChg chg="modSp">
        <pc:chgData name="Joshua Appleby" userId="S::scro5050@ox.ac.uk::f64dd500-fbc9-4d7f-b73d-0b98b57e66aa" providerId="AD" clId="Web-{CF44ECD1-5DBE-3FEE-58BD-771F13C11CEF}" dt="2025-03-06T11:24:06.637" v="301" actId="20577"/>
        <pc:sldMkLst>
          <pc:docMk/>
          <pc:sldMk cId="2518769487" sldId="278"/>
        </pc:sldMkLst>
      </pc:sldChg>
      <pc:sldChg chg="modSp">
        <pc:chgData name="Joshua Appleby" userId="S::scro5050@ox.ac.uk::f64dd500-fbc9-4d7f-b73d-0b98b57e66aa" providerId="AD" clId="Web-{CF44ECD1-5DBE-3FEE-58BD-771F13C11CEF}" dt="2025-03-06T11:12:31.472" v="14" actId="20577"/>
        <pc:sldMkLst>
          <pc:docMk/>
          <pc:sldMk cId="2757155051" sldId="281"/>
        </pc:sldMkLst>
      </pc:sldChg>
      <pc:sldChg chg="modSp new ord">
        <pc:chgData name="Joshua Appleby" userId="S::scro5050@ox.ac.uk::f64dd500-fbc9-4d7f-b73d-0b98b57e66aa" providerId="AD" clId="Web-{CF44ECD1-5DBE-3FEE-58BD-771F13C11CEF}" dt="2025-03-06T11:23:20.729" v="236" actId="20577"/>
        <pc:sldMkLst>
          <pc:docMk/>
          <pc:sldMk cId="3005610720" sldId="281"/>
        </pc:sldMkLst>
        <pc:spChg chg="mod">
          <ac:chgData name="Joshua Appleby" userId="S::scro5050@ox.ac.uk::f64dd500-fbc9-4d7f-b73d-0b98b57e66aa" providerId="AD" clId="Web-{CF44ECD1-5DBE-3FEE-58BD-771F13C11CEF}" dt="2025-03-06T11:20:12.754" v="86" actId="20577"/>
          <ac:spMkLst>
            <pc:docMk/>
            <pc:sldMk cId="3005610720" sldId="281"/>
            <ac:spMk id="2" creationId="{F538A561-C82B-EC34-17DF-AA6AF4AE500A}"/>
          </ac:spMkLst>
        </pc:spChg>
        <pc:spChg chg="mod">
          <ac:chgData name="Joshua Appleby" userId="S::scro5050@ox.ac.uk::f64dd500-fbc9-4d7f-b73d-0b98b57e66aa" providerId="AD" clId="Web-{CF44ECD1-5DBE-3FEE-58BD-771F13C11CEF}" dt="2025-03-06T11:23:20.729" v="236" actId="20577"/>
          <ac:spMkLst>
            <pc:docMk/>
            <pc:sldMk cId="3005610720" sldId="281"/>
            <ac:spMk id="3" creationId="{4798A075-B221-AF94-FA96-3E1B641B6213}"/>
          </ac:spMkLst>
        </pc:spChg>
      </pc:sldChg>
    </pc:docChg>
  </pc:docChgLst>
  <pc:docChgLst>
    <pc:chgData name="Ibrahim Najmudin" userId="S::sann7168@ox.ac.uk::964704e7-84e8-49cc-a04a-bbbd72d48f3d" providerId="AD" clId="Web-{FD025555-F350-158C-500D-11CEF71AD482}"/>
    <pc:docChg chg="modSld">
      <pc:chgData name="Ibrahim Najmudin" userId="S::sann7168@ox.ac.uk::964704e7-84e8-49cc-a04a-bbbd72d48f3d" providerId="AD" clId="Web-{FD025555-F350-158C-500D-11CEF71AD482}" dt="2025-03-11T15:15:58.336" v="28" actId="20577"/>
      <pc:docMkLst>
        <pc:docMk/>
      </pc:docMkLst>
      <pc:sldChg chg="modSp">
        <pc:chgData name="Ibrahim Najmudin" userId="S::sann7168@ox.ac.uk::964704e7-84e8-49cc-a04a-bbbd72d48f3d" providerId="AD" clId="Web-{FD025555-F350-158C-500D-11CEF71AD482}" dt="2025-03-11T15:15:58.336" v="28" actId="20577"/>
        <pc:sldMkLst>
          <pc:docMk/>
          <pc:sldMk cId="469635368" sldId="298"/>
        </pc:sldMkLst>
        <pc:spChg chg="mod">
          <ac:chgData name="Ibrahim Najmudin" userId="S::sann7168@ox.ac.uk::964704e7-84e8-49cc-a04a-bbbd72d48f3d" providerId="AD" clId="Web-{FD025555-F350-158C-500D-11CEF71AD482}" dt="2025-03-11T15:15:58.336" v="28" actId="20577"/>
          <ac:spMkLst>
            <pc:docMk/>
            <pc:sldMk cId="469635368" sldId="298"/>
            <ac:spMk id="3" creationId="{F68E284D-7933-F8A8-C7A7-E7FE8A332BC7}"/>
          </ac:spMkLst>
        </pc:spChg>
      </pc:sldChg>
      <pc:sldChg chg="modSp">
        <pc:chgData name="Ibrahim Najmudin" userId="S::sann7168@ox.ac.uk::964704e7-84e8-49cc-a04a-bbbd72d48f3d" providerId="AD" clId="Web-{FD025555-F350-158C-500D-11CEF71AD482}" dt="2025-03-11T15:13:28.863" v="23" actId="20577"/>
        <pc:sldMkLst>
          <pc:docMk/>
          <pc:sldMk cId="3666997891" sldId="315"/>
        </pc:sldMkLst>
        <pc:spChg chg="mod">
          <ac:chgData name="Ibrahim Najmudin" userId="S::sann7168@ox.ac.uk::964704e7-84e8-49cc-a04a-bbbd72d48f3d" providerId="AD" clId="Web-{FD025555-F350-158C-500D-11CEF71AD482}" dt="2025-03-11T15:13:28.863" v="23" actId="20577"/>
          <ac:spMkLst>
            <pc:docMk/>
            <pc:sldMk cId="3666997891" sldId="315"/>
            <ac:spMk id="3" creationId="{51CE3677-71A8-93FD-5EBE-17DFD75B6A34}"/>
          </ac:spMkLst>
        </pc:spChg>
      </pc:sldChg>
      <pc:sldChg chg="modSp">
        <pc:chgData name="Ibrahim Najmudin" userId="S::sann7168@ox.ac.uk::964704e7-84e8-49cc-a04a-bbbd72d48f3d" providerId="AD" clId="Web-{FD025555-F350-158C-500D-11CEF71AD482}" dt="2025-03-11T15:11:57.548" v="5" actId="20577"/>
        <pc:sldMkLst>
          <pc:docMk/>
          <pc:sldMk cId="1522206796" sldId="316"/>
        </pc:sldMkLst>
        <pc:spChg chg="mod">
          <ac:chgData name="Ibrahim Najmudin" userId="S::sann7168@ox.ac.uk::964704e7-84e8-49cc-a04a-bbbd72d48f3d" providerId="AD" clId="Web-{FD025555-F350-158C-500D-11CEF71AD482}" dt="2025-03-11T15:11:57.548" v="5" actId="20577"/>
          <ac:spMkLst>
            <pc:docMk/>
            <pc:sldMk cId="1522206796" sldId="316"/>
            <ac:spMk id="3" creationId="{2BD8C470-916B-7AF9-A642-93D946F2EDA3}"/>
          </ac:spMkLst>
        </pc:spChg>
      </pc:sldChg>
      <pc:sldChg chg="modSp">
        <pc:chgData name="Ibrahim Najmudin" userId="S::sann7168@ox.ac.uk::964704e7-84e8-49cc-a04a-bbbd72d48f3d" providerId="AD" clId="Web-{FD025555-F350-158C-500D-11CEF71AD482}" dt="2025-03-11T15:12:07.424" v="8" actId="20577"/>
        <pc:sldMkLst>
          <pc:docMk/>
          <pc:sldMk cId="915990005" sldId="318"/>
        </pc:sldMkLst>
        <pc:spChg chg="mod">
          <ac:chgData name="Ibrahim Najmudin" userId="S::sann7168@ox.ac.uk::964704e7-84e8-49cc-a04a-bbbd72d48f3d" providerId="AD" clId="Web-{FD025555-F350-158C-500D-11CEF71AD482}" dt="2025-03-11T15:12:07.424" v="8" actId="20577"/>
          <ac:spMkLst>
            <pc:docMk/>
            <pc:sldMk cId="915990005" sldId="318"/>
            <ac:spMk id="2" creationId="{015E7D3F-5E6F-3B88-8782-A343F757F93E}"/>
          </ac:spMkLst>
        </pc:spChg>
      </pc:sldChg>
      <pc:sldChg chg="modSp">
        <pc:chgData name="Ibrahim Najmudin" userId="S::sann7168@ox.ac.uk::964704e7-84e8-49cc-a04a-bbbd72d48f3d" providerId="AD" clId="Web-{FD025555-F350-158C-500D-11CEF71AD482}" dt="2025-03-11T15:10:43.578" v="3"/>
        <pc:sldMkLst>
          <pc:docMk/>
          <pc:sldMk cId="4263855710" sldId="319"/>
        </pc:sldMkLst>
        <pc:graphicFrameChg chg="mod modGraphic">
          <ac:chgData name="Ibrahim Najmudin" userId="S::sann7168@ox.ac.uk::964704e7-84e8-49cc-a04a-bbbd72d48f3d" providerId="AD" clId="Web-{FD025555-F350-158C-500D-11CEF71AD482}" dt="2025-03-11T15:10:43.578" v="3"/>
          <ac:graphicFrameMkLst>
            <pc:docMk/>
            <pc:sldMk cId="4263855710" sldId="319"/>
            <ac:graphicFrameMk id="4" creationId="{445DA216-6983-EFE9-B0AD-3703DD7F3983}"/>
          </ac:graphicFrameMkLst>
        </pc:graphicFrameChg>
      </pc:sldChg>
      <pc:sldChg chg="modSp">
        <pc:chgData name="Ibrahim Najmudin" userId="S::sann7168@ox.ac.uk::964704e7-84e8-49cc-a04a-bbbd72d48f3d" providerId="AD" clId="Web-{FD025555-F350-158C-500D-11CEF71AD482}" dt="2025-03-11T14:38:51.952" v="1"/>
        <pc:sldMkLst>
          <pc:docMk/>
          <pc:sldMk cId="2039460477" sldId="320"/>
        </pc:sldMkLst>
        <pc:picChg chg="mod modCrop">
          <ac:chgData name="Ibrahim Najmudin" userId="S::sann7168@ox.ac.uk::964704e7-84e8-49cc-a04a-bbbd72d48f3d" providerId="AD" clId="Web-{FD025555-F350-158C-500D-11CEF71AD482}" dt="2025-03-11T14:38:51.952" v="1"/>
          <ac:picMkLst>
            <pc:docMk/>
            <pc:sldMk cId="2039460477" sldId="320"/>
            <ac:picMk id="7" creationId="{B467C547-05EA-DBF3-A04A-73EE54221DB3}"/>
          </ac:picMkLst>
        </pc:picChg>
      </pc:sldChg>
    </pc:docChg>
  </pc:docChgLst>
  <pc:docChgLst>
    <pc:chgData name="Sabrina Wang" userId="S::quee4876@ox.ac.uk::94fd0d66-fe10-45bb-a9c9-f720dfbc7dd9" providerId="AD" clId="Web-{0F6D9BAC-528D-8A97-C095-D440703C01BB}"/>
    <pc:docChg chg="modSld">
      <pc:chgData name="Sabrina Wang" userId="S::quee4876@ox.ac.uk::94fd0d66-fe10-45bb-a9c9-f720dfbc7dd9" providerId="AD" clId="Web-{0F6D9BAC-528D-8A97-C095-D440703C01BB}" dt="2025-03-11T17:01:37.787" v="0" actId="1076"/>
      <pc:docMkLst>
        <pc:docMk/>
      </pc:docMkLst>
      <pc:sldChg chg="modSp">
        <pc:chgData name="Sabrina Wang" userId="S::quee4876@ox.ac.uk::94fd0d66-fe10-45bb-a9c9-f720dfbc7dd9" providerId="AD" clId="Web-{0F6D9BAC-528D-8A97-C095-D440703C01BB}" dt="2025-03-11T17:01:37.787" v="0" actId="1076"/>
        <pc:sldMkLst>
          <pc:docMk/>
          <pc:sldMk cId="2519749041" sldId="308"/>
        </pc:sldMkLst>
        <pc:graphicFrameChg chg="mod">
          <ac:chgData name="Sabrina Wang" userId="S::quee4876@ox.ac.uk::94fd0d66-fe10-45bb-a9c9-f720dfbc7dd9" providerId="AD" clId="Web-{0F6D9BAC-528D-8A97-C095-D440703C01BB}" dt="2025-03-11T17:01:37.787" v="0" actId="1076"/>
          <ac:graphicFrameMkLst>
            <pc:docMk/>
            <pc:sldMk cId="2519749041" sldId="308"/>
            <ac:graphicFrameMk id="4" creationId="{FA0533E8-D395-FDEE-2BDB-A0CA1FE65102}"/>
          </ac:graphicFrameMkLst>
        </pc:graphicFrameChg>
      </pc:sldChg>
    </pc:docChg>
  </pc:docChgLst>
  <pc:docChgLst>
    <pc:chgData name="Joshua Appleby" userId="S::scro5050@ox.ac.uk::f64dd500-fbc9-4d7f-b73d-0b98b57e66aa" providerId="AD" clId="Web-{7E6ADB45-F266-E4CA-9EA3-86BAA58E9CBE}"/>
    <pc:docChg chg="modSld">
      <pc:chgData name="Joshua Appleby" userId="S::scro5050@ox.ac.uk::f64dd500-fbc9-4d7f-b73d-0b98b57e66aa" providerId="AD" clId="Web-{7E6ADB45-F266-E4CA-9EA3-86BAA58E9CBE}" dt="2025-03-10T18:53:53.270" v="40" actId="20577"/>
      <pc:docMkLst>
        <pc:docMk/>
      </pc:docMkLst>
      <pc:sldChg chg="modSp">
        <pc:chgData name="Joshua Appleby" userId="S::scro5050@ox.ac.uk::f64dd500-fbc9-4d7f-b73d-0b98b57e66aa" providerId="AD" clId="Web-{7E6ADB45-F266-E4CA-9EA3-86BAA58E9CBE}" dt="2025-03-10T18:53:53.270" v="40" actId="20577"/>
        <pc:sldMkLst>
          <pc:docMk/>
          <pc:sldMk cId="735398102" sldId="275"/>
        </pc:sldMkLst>
        <pc:spChg chg="mod">
          <ac:chgData name="Joshua Appleby" userId="S::scro5050@ox.ac.uk::f64dd500-fbc9-4d7f-b73d-0b98b57e66aa" providerId="AD" clId="Web-{7E6ADB45-F266-E4CA-9EA3-86BAA58E9CBE}" dt="2025-03-10T18:53:53.270" v="40" actId="20577"/>
          <ac:spMkLst>
            <pc:docMk/>
            <pc:sldMk cId="735398102" sldId="275"/>
            <ac:spMk id="3" creationId="{D237A414-8CB2-C855-1DE1-27A7E3199C68}"/>
          </ac:spMkLst>
        </pc:spChg>
      </pc:sldChg>
    </pc:docChg>
  </pc:docChgLst>
  <pc:docChgLst>
    <pc:chgData name="lf2g20" userId="S::lf2g20_southamptonalumni.ac.uk#ext#@unioxfordnexus.onmicrosoft.com::6791cc73-8c0f-4e75-9d7b-be5acda67044" providerId="AD" clId="Web-{9279DF60-B9FD-C8FE-9E9F-752D39A76D0B}"/>
    <pc:docChg chg="modSld">
      <pc:chgData name="lf2g20" userId="S::lf2g20_southamptonalumni.ac.uk#ext#@unioxfordnexus.onmicrosoft.com::6791cc73-8c0f-4e75-9d7b-be5acda67044" providerId="AD" clId="Web-{9279DF60-B9FD-C8FE-9E9F-752D39A76D0B}" dt="2025-03-06T13:03:50.147" v="1" actId="1076"/>
      <pc:docMkLst>
        <pc:docMk/>
      </pc:docMkLst>
      <pc:sldChg chg="modSp">
        <pc:chgData name="lf2g20" userId="S::lf2g20_southamptonalumni.ac.uk#ext#@unioxfordnexus.onmicrosoft.com::6791cc73-8c0f-4e75-9d7b-be5acda67044" providerId="AD" clId="Web-{9279DF60-B9FD-C8FE-9E9F-752D39A76D0B}" dt="2025-03-06T13:03:50.147" v="1" actId="1076"/>
        <pc:sldMkLst>
          <pc:docMk/>
          <pc:sldMk cId="852762759" sldId="266"/>
        </pc:sldMkLst>
        <pc:picChg chg="mod">
          <ac:chgData name="lf2g20" userId="S::lf2g20_southamptonalumni.ac.uk#ext#@unioxfordnexus.onmicrosoft.com::6791cc73-8c0f-4e75-9d7b-be5acda67044" providerId="AD" clId="Web-{9279DF60-B9FD-C8FE-9E9F-752D39A76D0B}" dt="2025-03-06T13:03:50.147" v="1" actId="1076"/>
          <ac:picMkLst>
            <pc:docMk/>
            <pc:sldMk cId="852762759" sldId="266"/>
            <ac:picMk id="4" creationId="{93976BE7-A207-BBFC-27B8-B7F7246AA276}"/>
          </ac:picMkLst>
        </pc:picChg>
      </pc:sldChg>
    </pc:docChg>
  </pc:docChgLst>
  <pc:docChgLst>
    <pc:chgData name="Joshua Appleby" userId="S::scro5050@ox.ac.uk::f64dd500-fbc9-4d7f-b73d-0b98b57e66aa" providerId="AD" clId="Web-{30BB8E3A-E9BA-EDBF-99CF-C4512276FB1F}"/>
    <pc:docChg chg="modSld">
      <pc:chgData name="Joshua Appleby" userId="S::scro5050@ox.ac.uk::f64dd500-fbc9-4d7f-b73d-0b98b57e66aa" providerId="AD" clId="Web-{30BB8E3A-E9BA-EDBF-99CF-C4512276FB1F}" dt="2025-03-11T11:55:03.310" v="71" actId="20577"/>
      <pc:docMkLst>
        <pc:docMk/>
      </pc:docMkLst>
      <pc:sldChg chg="modSp">
        <pc:chgData name="Joshua Appleby" userId="S::scro5050@ox.ac.uk::f64dd500-fbc9-4d7f-b73d-0b98b57e66aa" providerId="AD" clId="Web-{30BB8E3A-E9BA-EDBF-99CF-C4512276FB1F}" dt="2025-03-11T11:55:03.310" v="71" actId="20577"/>
        <pc:sldMkLst>
          <pc:docMk/>
          <pc:sldMk cId="3005610720" sldId="281"/>
        </pc:sldMkLst>
        <pc:spChg chg="mod">
          <ac:chgData name="Joshua Appleby" userId="S::scro5050@ox.ac.uk::f64dd500-fbc9-4d7f-b73d-0b98b57e66aa" providerId="AD" clId="Web-{30BB8E3A-E9BA-EDBF-99CF-C4512276FB1F}" dt="2025-03-11T11:55:03.310" v="71" actId="20577"/>
          <ac:spMkLst>
            <pc:docMk/>
            <pc:sldMk cId="3005610720" sldId="281"/>
            <ac:spMk id="3" creationId="{4798A075-B221-AF94-FA96-3E1B641B6213}"/>
          </ac:spMkLst>
        </pc:spChg>
      </pc:sldChg>
    </pc:docChg>
  </pc:docChgLst>
  <pc:docChgLst>
    <pc:chgData name="Alexander Harrison" userId="S::shug8345@ox.ac.uk::3d0dc2c8-fcdc-44b1-b194-ac51f7423b6a" providerId="AD" clId="Web-{617798D5-3070-3486-757F-27EA98FFAD1D}"/>
    <pc:docChg chg="addSld delSld modSld">
      <pc:chgData name="Alexander Harrison" userId="S::shug8345@ox.ac.uk::3d0dc2c8-fcdc-44b1-b194-ac51f7423b6a" providerId="AD" clId="Web-{617798D5-3070-3486-757F-27EA98FFAD1D}" dt="2025-03-13T10:07:41.946" v="143"/>
      <pc:docMkLst>
        <pc:docMk/>
      </pc:docMkLst>
      <pc:sldChg chg="modSp">
        <pc:chgData name="Alexander Harrison" userId="S::shug8345@ox.ac.uk::3d0dc2c8-fcdc-44b1-b194-ac51f7423b6a" providerId="AD" clId="Web-{617798D5-3070-3486-757F-27EA98FFAD1D}" dt="2025-03-13T10:01:57.095" v="141" actId="20577"/>
        <pc:sldMkLst>
          <pc:docMk/>
          <pc:sldMk cId="2618791071" sldId="317"/>
        </pc:sldMkLst>
        <pc:spChg chg="mod">
          <ac:chgData name="Alexander Harrison" userId="S::shug8345@ox.ac.uk::3d0dc2c8-fcdc-44b1-b194-ac51f7423b6a" providerId="AD" clId="Web-{617798D5-3070-3486-757F-27EA98FFAD1D}" dt="2025-03-13T10:01:57.095" v="141" actId="20577"/>
          <ac:spMkLst>
            <pc:docMk/>
            <pc:sldMk cId="2618791071" sldId="317"/>
            <ac:spMk id="6" creationId="{C54CA2AF-8791-CE65-39BD-3D464BF06BDC}"/>
          </ac:spMkLst>
        </pc:spChg>
      </pc:sldChg>
      <pc:sldChg chg="modSp del">
        <pc:chgData name="Alexander Harrison" userId="S::shug8345@ox.ac.uk::3d0dc2c8-fcdc-44b1-b194-ac51f7423b6a" providerId="AD" clId="Web-{617798D5-3070-3486-757F-27EA98FFAD1D}" dt="2025-03-13T10:07:41.946" v="143"/>
        <pc:sldMkLst>
          <pc:docMk/>
          <pc:sldMk cId="1269270918" sldId="322"/>
        </pc:sldMkLst>
        <pc:spChg chg="mod">
          <ac:chgData name="Alexander Harrison" userId="S::shug8345@ox.ac.uk::3d0dc2c8-fcdc-44b1-b194-ac51f7423b6a" providerId="AD" clId="Web-{617798D5-3070-3486-757F-27EA98FFAD1D}" dt="2025-03-13T10:07:18.179" v="142" actId="14100"/>
          <ac:spMkLst>
            <pc:docMk/>
            <pc:sldMk cId="1269270918" sldId="322"/>
            <ac:spMk id="3" creationId="{05E6F24E-3257-11CC-AD8D-63A3E00A9FBF}"/>
          </ac:spMkLst>
        </pc:spChg>
      </pc:sldChg>
      <pc:sldChg chg="modSp">
        <pc:chgData name="Alexander Harrison" userId="S::shug8345@ox.ac.uk::3d0dc2c8-fcdc-44b1-b194-ac51f7423b6a" providerId="AD" clId="Web-{617798D5-3070-3486-757F-27EA98FFAD1D}" dt="2025-03-13T09:53:03.529" v="114" actId="1076"/>
        <pc:sldMkLst>
          <pc:docMk/>
          <pc:sldMk cId="2727752378" sldId="324"/>
        </pc:sldMkLst>
        <pc:graphicFrameChg chg="mod">
          <ac:chgData name="Alexander Harrison" userId="S::shug8345@ox.ac.uk::3d0dc2c8-fcdc-44b1-b194-ac51f7423b6a" providerId="AD" clId="Web-{617798D5-3070-3486-757F-27EA98FFAD1D}" dt="2025-03-13T09:53:03.529" v="114" actId="1076"/>
          <ac:graphicFrameMkLst>
            <pc:docMk/>
            <pc:sldMk cId="2727752378" sldId="324"/>
            <ac:graphicFrameMk id="8" creationId="{1561CFC8-963A-8D04-F071-FBD6B86BA460}"/>
          </ac:graphicFrameMkLst>
        </pc:graphicFrameChg>
      </pc:sldChg>
      <pc:sldChg chg="modSp">
        <pc:chgData name="Alexander Harrison" userId="S::shug8345@ox.ac.uk::3d0dc2c8-fcdc-44b1-b194-ac51f7423b6a" providerId="AD" clId="Web-{617798D5-3070-3486-757F-27EA98FFAD1D}" dt="2025-03-13T09:14:22.897" v="1" actId="20577"/>
        <pc:sldMkLst>
          <pc:docMk/>
          <pc:sldMk cId="2404709664" sldId="338"/>
        </pc:sldMkLst>
        <pc:spChg chg="mod">
          <ac:chgData name="Alexander Harrison" userId="S::shug8345@ox.ac.uk::3d0dc2c8-fcdc-44b1-b194-ac51f7423b6a" providerId="AD" clId="Web-{617798D5-3070-3486-757F-27EA98FFAD1D}" dt="2025-03-13T09:14:22.897" v="1" actId="20577"/>
          <ac:spMkLst>
            <pc:docMk/>
            <pc:sldMk cId="2404709664" sldId="338"/>
            <ac:spMk id="6" creationId="{A248705E-B2F7-2C68-79E2-74B8F2E8DF20}"/>
          </ac:spMkLst>
        </pc:spChg>
      </pc:sldChg>
      <pc:sldChg chg="addSp delSp modSp add replId">
        <pc:chgData name="Alexander Harrison" userId="S::shug8345@ox.ac.uk::3d0dc2c8-fcdc-44b1-b194-ac51f7423b6a" providerId="AD" clId="Web-{617798D5-3070-3486-757F-27EA98FFAD1D}" dt="2025-03-13T09:53:47.313" v="119" actId="1076"/>
        <pc:sldMkLst>
          <pc:docMk/>
          <pc:sldMk cId="1892928949" sldId="347"/>
        </pc:sldMkLst>
        <pc:spChg chg="mod">
          <ac:chgData name="Alexander Harrison" userId="S::shug8345@ox.ac.uk::3d0dc2c8-fcdc-44b1-b194-ac51f7423b6a" providerId="AD" clId="Web-{617798D5-3070-3486-757F-27EA98FFAD1D}" dt="2025-03-13T09:24:03.559" v="9" actId="20577"/>
          <ac:spMkLst>
            <pc:docMk/>
            <pc:sldMk cId="1892928949" sldId="347"/>
            <ac:spMk id="2" creationId="{553B3A51-E3B7-4DAE-6991-D84DEE595460}"/>
          </ac:spMkLst>
        </pc:spChg>
        <pc:spChg chg="mod">
          <ac:chgData name="Alexander Harrison" userId="S::shug8345@ox.ac.uk::3d0dc2c8-fcdc-44b1-b194-ac51f7423b6a" providerId="AD" clId="Web-{617798D5-3070-3486-757F-27EA98FFAD1D}" dt="2025-03-13T09:53:29.296" v="115" actId="1076"/>
          <ac:spMkLst>
            <pc:docMk/>
            <pc:sldMk cId="1892928949" sldId="347"/>
            <ac:spMk id="7" creationId="{B9BF80B5-CA17-1070-28C4-9C8CE6872968}"/>
          </ac:spMkLst>
        </pc:spChg>
        <pc:spChg chg="del">
          <ac:chgData name="Alexander Harrison" userId="S::shug8345@ox.ac.uk::3d0dc2c8-fcdc-44b1-b194-ac51f7423b6a" providerId="AD" clId="Web-{617798D5-3070-3486-757F-27EA98FFAD1D}" dt="2025-03-13T09:24:09.559" v="13"/>
          <ac:spMkLst>
            <pc:docMk/>
            <pc:sldMk cId="1892928949" sldId="347"/>
            <ac:spMk id="8" creationId="{C4AE3DC5-7961-36D9-1645-987377D4FFF1}"/>
          </ac:spMkLst>
        </pc:spChg>
        <pc:spChg chg="del">
          <ac:chgData name="Alexander Harrison" userId="S::shug8345@ox.ac.uk::3d0dc2c8-fcdc-44b1-b194-ac51f7423b6a" providerId="AD" clId="Web-{617798D5-3070-3486-757F-27EA98FFAD1D}" dt="2025-03-13T09:24:10.903" v="14"/>
          <ac:spMkLst>
            <pc:docMk/>
            <pc:sldMk cId="1892928949" sldId="347"/>
            <ac:spMk id="10" creationId="{88D4CCF6-423D-EF19-4193-21FACB68CB00}"/>
          </ac:spMkLst>
        </pc:spChg>
        <pc:spChg chg="add mod">
          <ac:chgData name="Alexander Harrison" userId="S::shug8345@ox.ac.uk::3d0dc2c8-fcdc-44b1-b194-ac51f7423b6a" providerId="AD" clId="Web-{617798D5-3070-3486-757F-27EA98FFAD1D}" dt="2025-03-13T09:53:47.313" v="119" actId="1076"/>
          <ac:spMkLst>
            <pc:docMk/>
            <pc:sldMk cId="1892928949" sldId="347"/>
            <ac:spMk id="13" creationId="{B43C40EC-8F28-58AD-5388-7EC289178EB9}"/>
          </ac:spMkLst>
        </pc:spChg>
        <pc:picChg chg="del">
          <ac:chgData name="Alexander Harrison" userId="S::shug8345@ox.ac.uk::3d0dc2c8-fcdc-44b1-b194-ac51f7423b6a" providerId="AD" clId="Web-{617798D5-3070-3486-757F-27EA98FFAD1D}" dt="2025-03-13T09:24:07.824" v="10"/>
          <ac:picMkLst>
            <pc:docMk/>
            <pc:sldMk cId="1892928949" sldId="347"/>
            <ac:picMk id="4" creationId="{D54D46E2-1420-5C3E-CDEF-9D5755620DDC}"/>
          </ac:picMkLst>
        </pc:picChg>
        <pc:picChg chg="del">
          <ac:chgData name="Alexander Harrison" userId="S::shug8345@ox.ac.uk::3d0dc2c8-fcdc-44b1-b194-ac51f7423b6a" providerId="AD" clId="Web-{617798D5-3070-3486-757F-27EA98FFAD1D}" dt="2025-03-13T09:24:07.824" v="11"/>
          <ac:picMkLst>
            <pc:docMk/>
            <pc:sldMk cId="1892928949" sldId="347"/>
            <ac:picMk id="6" creationId="{2B28EDC4-6CFC-CCA2-9FC8-3B8B537072C7}"/>
          </ac:picMkLst>
        </pc:picChg>
        <pc:picChg chg="del">
          <ac:chgData name="Alexander Harrison" userId="S::shug8345@ox.ac.uk::3d0dc2c8-fcdc-44b1-b194-ac51f7423b6a" providerId="AD" clId="Web-{617798D5-3070-3486-757F-27EA98FFAD1D}" dt="2025-03-13T09:24:07.824" v="12"/>
          <ac:picMkLst>
            <pc:docMk/>
            <pc:sldMk cId="1892928949" sldId="347"/>
            <ac:picMk id="9" creationId="{E16EE033-D901-ACAB-1C19-FA1BE630DE68}"/>
          </ac:picMkLst>
        </pc:picChg>
        <pc:picChg chg="add mod">
          <ac:chgData name="Alexander Harrison" userId="S::shug8345@ox.ac.uk::3d0dc2c8-fcdc-44b1-b194-ac51f7423b6a" providerId="AD" clId="Web-{617798D5-3070-3486-757F-27EA98FFAD1D}" dt="2025-03-13T09:53:43.500" v="117" actId="1076"/>
          <ac:picMkLst>
            <pc:docMk/>
            <pc:sldMk cId="1892928949" sldId="347"/>
            <ac:picMk id="12" creationId="{FD4B1CA9-4C43-345C-24D9-463A7D65AA94}"/>
          </ac:picMkLst>
        </pc:picChg>
        <pc:picChg chg="add mod">
          <ac:chgData name="Alexander Harrison" userId="S::shug8345@ox.ac.uk::3d0dc2c8-fcdc-44b1-b194-ac51f7423b6a" providerId="AD" clId="Web-{617798D5-3070-3486-757F-27EA98FFAD1D}" dt="2025-03-13T09:53:44.125" v="118" actId="1076"/>
          <ac:picMkLst>
            <pc:docMk/>
            <pc:sldMk cId="1892928949" sldId="347"/>
            <ac:picMk id="14" creationId="{75DD650D-B37C-06A5-4AF2-1A1C071EB544}"/>
          </ac:picMkLst>
        </pc:picChg>
      </pc:sldChg>
    </pc:docChg>
  </pc:docChgLst>
  <pc:docChgLst>
    <pc:chgData name="Alexander Harrison" userId="S::shug8345@ox.ac.uk::3d0dc2c8-fcdc-44b1-b194-ac51f7423b6a" providerId="AD" clId="Web-{24AA8181-CD42-1546-EB01-16D6CFC70552}"/>
    <pc:docChg chg="addSld delSld modSld sldOrd">
      <pc:chgData name="Alexander Harrison" userId="S::shug8345@ox.ac.uk::3d0dc2c8-fcdc-44b1-b194-ac51f7423b6a" providerId="AD" clId="Web-{24AA8181-CD42-1546-EB01-16D6CFC70552}" dt="2025-03-11T12:56:27.480" v="2498" actId="20577"/>
      <pc:docMkLst>
        <pc:docMk/>
      </pc:docMkLst>
      <pc:sldChg chg="modSp">
        <pc:chgData name="Alexander Harrison" userId="S::shug8345@ox.ac.uk::3d0dc2c8-fcdc-44b1-b194-ac51f7423b6a" providerId="AD" clId="Web-{24AA8181-CD42-1546-EB01-16D6CFC70552}" dt="2025-03-11T12:55:28.462" v="2480" actId="20577"/>
        <pc:sldMkLst>
          <pc:docMk/>
          <pc:sldMk cId="469635368" sldId="298"/>
        </pc:sldMkLst>
        <pc:spChg chg="mod">
          <ac:chgData name="Alexander Harrison" userId="S::shug8345@ox.ac.uk::3d0dc2c8-fcdc-44b1-b194-ac51f7423b6a" providerId="AD" clId="Web-{24AA8181-CD42-1546-EB01-16D6CFC70552}" dt="2025-03-11T11:35:59.291" v="27" actId="20577"/>
          <ac:spMkLst>
            <pc:docMk/>
            <pc:sldMk cId="469635368" sldId="298"/>
            <ac:spMk id="2" creationId="{537510D4-0A3A-D2DA-4837-D897E08084A1}"/>
          </ac:spMkLst>
        </pc:spChg>
        <pc:spChg chg="mod">
          <ac:chgData name="Alexander Harrison" userId="S::shug8345@ox.ac.uk::3d0dc2c8-fcdc-44b1-b194-ac51f7423b6a" providerId="AD" clId="Web-{24AA8181-CD42-1546-EB01-16D6CFC70552}" dt="2025-03-11T12:55:28.462" v="2480" actId="20577"/>
          <ac:spMkLst>
            <pc:docMk/>
            <pc:sldMk cId="469635368" sldId="298"/>
            <ac:spMk id="3" creationId="{F68E284D-7933-F8A8-C7A7-E7FE8A332BC7}"/>
          </ac:spMkLst>
        </pc:spChg>
      </pc:sldChg>
      <pc:sldChg chg="modSp add replId">
        <pc:chgData name="Alexander Harrison" userId="S::shug8345@ox.ac.uk::3d0dc2c8-fcdc-44b1-b194-ac51f7423b6a" providerId="AD" clId="Web-{24AA8181-CD42-1546-EB01-16D6CFC70552}" dt="2025-03-11T11:35:25.009" v="6" actId="20577"/>
        <pc:sldMkLst>
          <pc:docMk/>
          <pc:sldMk cId="3239623584" sldId="315"/>
        </pc:sldMkLst>
        <pc:spChg chg="mod">
          <ac:chgData name="Alexander Harrison" userId="S::shug8345@ox.ac.uk::3d0dc2c8-fcdc-44b1-b194-ac51f7423b6a" providerId="AD" clId="Web-{24AA8181-CD42-1546-EB01-16D6CFC70552}" dt="2025-03-11T11:35:25.009" v="6" actId="20577"/>
          <ac:spMkLst>
            <pc:docMk/>
            <pc:sldMk cId="3239623584" sldId="315"/>
            <ac:spMk id="2" creationId="{993A6623-FF03-30D7-2102-5D80B942D48E}"/>
          </ac:spMkLst>
        </pc:spChg>
      </pc:sldChg>
      <pc:sldChg chg="delSp modSp">
        <pc:chgData name="Alexander Harrison" userId="S::shug8345@ox.ac.uk::3d0dc2c8-fcdc-44b1-b194-ac51f7423b6a" providerId="AD" clId="Web-{24AA8181-CD42-1546-EB01-16D6CFC70552}" dt="2025-03-11T12:12:24.349" v="1179" actId="14100"/>
        <pc:sldMkLst>
          <pc:docMk/>
          <pc:sldMk cId="1522206796" sldId="316"/>
        </pc:sldMkLst>
        <pc:spChg chg="mod">
          <ac:chgData name="Alexander Harrison" userId="S::shug8345@ox.ac.uk::3d0dc2c8-fcdc-44b1-b194-ac51f7423b6a" providerId="AD" clId="Web-{24AA8181-CD42-1546-EB01-16D6CFC70552}" dt="2025-03-11T12:12:24.349" v="1179" actId="14100"/>
          <ac:spMkLst>
            <pc:docMk/>
            <pc:sldMk cId="1522206796" sldId="316"/>
            <ac:spMk id="3" creationId="{2BD8C470-916B-7AF9-A642-93D946F2EDA3}"/>
          </ac:spMkLst>
        </pc:spChg>
        <pc:picChg chg="del mod">
          <ac:chgData name="Alexander Harrison" userId="S::shug8345@ox.ac.uk::3d0dc2c8-fcdc-44b1-b194-ac51f7423b6a" providerId="AD" clId="Web-{24AA8181-CD42-1546-EB01-16D6CFC70552}" dt="2025-03-11T12:12:19.880" v="1178"/>
          <ac:picMkLst>
            <pc:docMk/>
            <pc:sldMk cId="1522206796" sldId="316"/>
            <ac:picMk id="4" creationId="{564F290B-19A6-9D3F-1A11-CDBD97717538}"/>
          </ac:picMkLst>
        </pc:picChg>
      </pc:sldChg>
      <pc:sldChg chg="addSp delSp modSp add mod replId setBg">
        <pc:chgData name="Alexander Harrison" userId="S::shug8345@ox.ac.uk::3d0dc2c8-fcdc-44b1-b194-ac51f7423b6a" providerId="AD" clId="Web-{24AA8181-CD42-1546-EB01-16D6CFC70552}" dt="2025-03-11T12:03:33.569" v="922" actId="1076"/>
        <pc:sldMkLst>
          <pc:docMk/>
          <pc:sldMk cId="2618791071" sldId="317"/>
        </pc:sldMkLst>
        <pc:spChg chg="mod">
          <ac:chgData name="Alexander Harrison" userId="S::shug8345@ox.ac.uk::3d0dc2c8-fcdc-44b1-b194-ac51f7423b6a" providerId="AD" clId="Web-{24AA8181-CD42-1546-EB01-16D6CFC70552}" dt="2025-03-11T11:53:29.319" v="457"/>
          <ac:spMkLst>
            <pc:docMk/>
            <pc:sldMk cId="2618791071" sldId="317"/>
            <ac:spMk id="2" creationId="{D28D6386-70B8-1C4F-66F9-3B730C81CB1F}"/>
          </ac:spMkLst>
        </pc:spChg>
        <pc:spChg chg="del mod">
          <ac:chgData name="Alexander Harrison" userId="S::shug8345@ox.ac.uk::3d0dc2c8-fcdc-44b1-b194-ac51f7423b6a" providerId="AD" clId="Web-{24AA8181-CD42-1546-EB01-16D6CFC70552}" dt="2025-03-11T11:53:18.116" v="454"/>
          <ac:spMkLst>
            <pc:docMk/>
            <pc:sldMk cId="2618791071" sldId="317"/>
            <ac:spMk id="3" creationId="{A016C111-FE94-F80B-8B3D-E53124D4A868}"/>
          </ac:spMkLst>
        </pc:spChg>
        <pc:spChg chg="add del">
          <ac:chgData name="Alexander Harrison" userId="S::shug8345@ox.ac.uk::3d0dc2c8-fcdc-44b1-b194-ac51f7423b6a" providerId="AD" clId="Web-{24AA8181-CD42-1546-EB01-16D6CFC70552}" dt="2025-03-11T11:53:29.319" v="457"/>
          <ac:spMkLst>
            <pc:docMk/>
            <pc:sldMk cId="2618791071" sldId="317"/>
            <ac:spMk id="5" creationId="{2DCB4EF1-7D4F-F3FA-69E8-69A77958A387}"/>
          </ac:spMkLst>
        </pc:spChg>
        <pc:spChg chg="add mod">
          <ac:chgData name="Alexander Harrison" userId="S::shug8345@ox.ac.uk::3d0dc2c8-fcdc-44b1-b194-ac51f7423b6a" providerId="AD" clId="Web-{24AA8181-CD42-1546-EB01-16D6CFC70552}" dt="2025-03-11T12:03:25.632" v="921" actId="14100"/>
          <ac:spMkLst>
            <pc:docMk/>
            <pc:sldMk cId="2618791071" sldId="317"/>
            <ac:spMk id="6" creationId="{C54CA2AF-8791-CE65-39BD-3D464BF06BDC}"/>
          </ac:spMkLst>
        </pc:spChg>
        <pc:spChg chg="add del">
          <ac:chgData name="Alexander Harrison" userId="S::shug8345@ox.ac.uk::3d0dc2c8-fcdc-44b1-b194-ac51f7423b6a" providerId="AD" clId="Web-{24AA8181-CD42-1546-EB01-16D6CFC70552}" dt="2025-03-11T11:53:29.319" v="457"/>
          <ac:spMkLst>
            <pc:docMk/>
            <pc:sldMk cId="2618791071" sldId="317"/>
            <ac:spMk id="9" creationId="{A2A36E72-5811-1BC1-854D-676C695394F5}"/>
          </ac:spMkLst>
        </pc:spChg>
        <pc:spChg chg="add del">
          <ac:chgData name="Alexander Harrison" userId="S::shug8345@ox.ac.uk::3d0dc2c8-fcdc-44b1-b194-ac51f7423b6a" providerId="AD" clId="Web-{24AA8181-CD42-1546-EB01-16D6CFC70552}" dt="2025-03-11T11:53:29.319" v="457"/>
          <ac:spMkLst>
            <pc:docMk/>
            <pc:sldMk cId="2618791071" sldId="317"/>
            <ac:spMk id="12" creationId="{84ECDE7A-6944-466D-8FFE-149A29BA6BAE}"/>
          </ac:spMkLst>
        </pc:spChg>
        <pc:spChg chg="add del">
          <ac:chgData name="Alexander Harrison" userId="S::shug8345@ox.ac.uk::3d0dc2c8-fcdc-44b1-b194-ac51f7423b6a" providerId="AD" clId="Web-{24AA8181-CD42-1546-EB01-16D6CFC70552}" dt="2025-03-11T11:53:29.319" v="457"/>
          <ac:spMkLst>
            <pc:docMk/>
            <pc:sldMk cId="2618791071" sldId="317"/>
            <ac:spMk id="14" creationId="{B3420082-9415-44EC-802E-C77D71D59C57}"/>
          </ac:spMkLst>
        </pc:spChg>
        <pc:spChg chg="add del">
          <ac:chgData name="Alexander Harrison" userId="S::shug8345@ox.ac.uk::3d0dc2c8-fcdc-44b1-b194-ac51f7423b6a" providerId="AD" clId="Web-{24AA8181-CD42-1546-EB01-16D6CFC70552}" dt="2025-03-11T11:53:29.319" v="457"/>
          <ac:spMkLst>
            <pc:docMk/>
            <pc:sldMk cId="2618791071" sldId="317"/>
            <ac:spMk id="16" creationId="{55A52C45-1FCB-4636-A80F-2849B8226C01}"/>
          </ac:spMkLst>
        </pc:spChg>
        <pc:spChg chg="add del">
          <ac:chgData name="Alexander Harrison" userId="S::shug8345@ox.ac.uk::3d0dc2c8-fcdc-44b1-b194-ac51f7423b6a" providerId="AD" clId="Web-{24AA8181-CD42-1546-EB01-16D6CFC70552}" dt="2025-03-11T11:53:29.319" v="457"/>
          <ac:spMkLst>
            <pc:docMk/>
            <pc:sldMk cId="2618791071" sldId="317"/>
            <ac:spMk id="18" creationId="{768EB4DD-3704-43AD-92B3-C4E0C6EA92CB}"/>
          </ac:spMkLst>
        </pc:spChg>
        <pc:picChg chg="add mod ord">
          <ac:chgData name="Alexander Harrison" userId="S::shug8345@ox.ac.uk::3d0dc2c8-fcdc-44b1-b194-ac51f7423b6a" providerId="AD" clId="Web-{24AA8181-CD42-1546-EB01-16D6CFC70552}" dt="2025-03-11T12:03:33.569" v="922" actId="1076"/>
          <ac:picMkLst>
            <pc:docMk/>
            <pc:sldMk cId="2618791071" sldId="317"/>
            <ac:picMk id="4" creationId="{53EBAD67-44C2-FF2C-0C15-3776152534BD}"/>
          </ac:picMkLst>
        </pc:picChg>
      </pc:sldChg>
      <pc:sldChg chg="modSp add replId">
        <pc:chgData name="Alexander Harrison" userId="S::shug8345@ox.ac.uk::3d0dc2c8-fcdc-44b1-b194-ac51f7423b6a" providerId="AD" clId="Web-{24AA8181-CD42-1546-EB01-16D6CFC70552}" dt="2025-03-11T12:11:53.317" v="1177" actId="14100"/>
        <pc:sldMkLst>
          <pc:docMk/>
          <pc:sldMk cId="915990005" sldId="318"/>
        </pc:sldMkLst>
        <pc:spChg chg="mod">
          <ac:chgData name="Alexander Harrison" userId="S::shug8345@ox.ac.uk::3d0dc2c8-fcdc-44b1-b194-ac51f7423b6a" providerId="AD" clId="Web-{24AA8181-CD42-1546-EB01-16D6CFC70552}" dt="2025-03-11T12:07:36.514" v="934" actId="20577"/>
          <ac:spMkLst>
            <pc:docMk/>
            <pc:sldMk cId="915990005" sldId="318"/>
            <ac:spMk id="2" creationId="{015E7D3F-5E6F-3B88-8782-A343F757F93E}"/>
          </ac:spMkLst>
        </pc:spChg>
        <pc:spChg chg="mod">
          <ac:chgData name="Alexander Harrison" userId="S::shug8345@ox.ac.uk::3d0dc2c8-fcdc-44b1-b194-ac51f7423b6a" providerId="AD" clId="Web-{24AA8181-CD42-1546-EB01-16D6CFC70552}" dt="2025-03-11T12:11:53.317" v="1177" actId="14100"/>
          <ac:spMkLst>
            <pc:docMk/>
            <pc:sldMk cId="915990005" sldId="318"/>
            <ac:spMk id="3" creationId="{81F467E9-094C-09FE-C18A-AE55782A50F5}"/>
          </ac:spMkLst>
        </pc:spChg>
        <pc:picChg chg="mod">
          <ac:chgData name="Alexander Harrison" userId="S::shug8345@ox.ac.uk::3d0dc2c8-fcdc-44b1-b194-ac51f7423b6a" providerId="AD" clId="Web-{24AA8181-CD42-1546-EB01-16D6CFC70552}" dt="2025-03-11T12:11:44.583" v="1175" actId="1076"/>
          <ac:picMkLst>
            <pc:docMk/>
            <pc:sldMk cId="915990005" sldId="318"/>
            <ac:picMk id="4" creationId="{53A2ED68-B75F-79EF-BCBC-5A60261D4C7E}"/>
          </ac:picMkLst>
        </pc:picChg>
      </pc:sldChg>
      <pc:sldChg chg="delSp modSp add replId modNotes">
        <pc:chgData name="Alexander Harrison" userId="S::shug8345@ox.ac.uk::3d0dc2c8-fcdc-44b1-b194-ac51f7423b6a" providerId="AD" clId="Web-{24AA8181-CD42-1546-EB01-16D6CFC70552}" dt="2025-03-11T12:24:36.121" v="1633" actId="20577"/>
        <pc:sldMkLst>
          <pc:docMk/>
          <pc:sldMk cId="4263855710" sldId="319"/>
        </pc:sldMkLst>
        <pc:spChg chg="mod">
          <ac:chgData name="Alexander Harrison" userId="S::shug8345@ox.ac.uk::3d0dc2c8-fcdc-44b1-b194-ac51f7423b6a" providerId="AD" clId="Web-{24AA8181-CD42-1546-EB01-16D6CFC70552}" dt="2025-03-11T12:24:36.121" v="1633" actId="20577"/>
          <ac:spMkLst>
            <pc:docMk/>
            <pc:sldMk cId="4263855710" sldId="319"/>
            <ac:spMk id="2" creationId="{687F4FA0-01FF-3128-AB9F-75643149DAD9}"/>
          </ac:spMkLst>
        </pc:spChg>
        <pc:spChg chg="mod">
          <ac:chgData name="Alexander Harrison" userId="S::shug8345@ox.ac.uk::3d0dc2c8-fcdc-44b1-b194-ac51f7423b6a" providerId="AD" clId="Web-{24AA8181-CD42-1546-EB01-16D6CFC70552}" dt="2025-03-11T12:23:47.120" v="1605" actId="1076"/>
          <ac:spMkLst>
            <pc:docMk/>
            <pc:sldMk cId="4263855710" sldId="319"/>
            <ac:spMk id="3" creationId="{8EE7F3D8-DB7C-7D2C-62A7-64EA3306F4C1}"/>
          </ac:spMkLst>
        </pc:spChg>
        <pc:picChg chg="del">
          <ac:chgData name="Alexander Harrison" userId="S::shug8345@ox.ac.uk::3d0dc2c8-fcdc-44b1-b194-ac51f7423b6a" providerId="AD" clId="Web-{24AA8181-CD42-1546-EB01-16D6CFC70552}" dt="2025-03-11T12:12:44.525" v="1198"/>
          <ac:picMkLst>
            <pc:docMk/>
            <pc:sldMk cId="4263855710" sldId="319"/>
            <ac:picMk id="4" creationId="{B173799B-B197-722D-2D21-0230A387489C}"/>
          </ac:picMkLst>
        </pc:picChg>
      </pc:sldChg>
      <pc:sldChg chg="addSp delSp modSp add replId">
        <pc:chgData name="Alexander Harrison" userId="S::shug8345@ox.ac.uk::3d0dc2c8-fcdc-44b1-b194-ac51f7423b6a" providerId="AD" clId="Web-{24AA8181-CD42-1546-EB01-16D6CFC70552}" dt="2025-03-11T12:27:33.890" v="1799" actId="20577"/>
        <pc:sldMkLst>
          <pc:docMk/>
          <pc:sldMk cId="2039460477" sldId="320"/>
        </pc:sldMkLst>
        <pc:spChg chg="mod">
          <ac:chgData name="Alexander Harrison" userId="S::shug8345@ox.ac.uk::3d0dc2c8-fcdc-44b1-b194-ac51f7423b6a" providerId="AD" clId="Web-{24AA8181-CD42-1546-EB01-16D6CFC70552}" dt="2025-03-11T12:24:29.246" v="1625" actId="20577"/>
          <ac:spMkLst>
            <pc:docMk/>
            <pc:sldMk cId="2039460477" sldId="320"/>
            <ac:spMk id="2" creationId="{269F7F6F-4BB7-9D72-69A6-AD4F743881FD}"/>
          </ac:spMkLst>
        </pc:spChg>
        <pc:spChg chg="del mod">
          <ac:chgData name="Alexander Harrison" userId="S::shug8345@ox.ac.uk::3d0dc2c8-fcdc-44b1-b194-ac51f7423b6a" providerId="AD" clId="Web-{24AA8181-CD42-1546-EB01-16D6CFC70552}" dt="2025-03-11T12:24:17.792" v="1623"/>
          <ac:spMkLst>
            <pc:docMk/>
            <pc:sldMk cId="2039460477" sldId="320"/>
            <ac:spMk id="3" creationId="{0ADC6987-ADAD-9C18-7B68-39F169427017}"/>
          </ac:spMkLst>
        </pc:spChg>
        <pc:spChg chg="add del mod">
          <ac:chgData name="Alexander Harrison" userId="S::shug8345@ox.ac.uk::3d0dc2c8-fcdc-44b1-b194-ac51f7423b6a" providerId="AD" clId="Web-{24AA8181-CD42-1546-EB01-16D6CFC70552}" dt="2025-03-11T12:24:53.605" v="1634"/>
          <ac:spMkLst>
            <pc:docMk/>
            <pc:sldMk cId="2039460477" sldId="320"/>
            <ac:spMk id="6" creationId="{23A8A05E-2CC3-CE02-2461-FEDFC04E8AEE}"/>
          </ac:spMkLst>
        </pc:spChg>
        <pc:spChg chg="add mod">
          <ac:chgData name="Alexander Harrison" userId="S::shug8345@ox.ac.uk::3d0dc2c8-fcdc-44b1-b194-ac51f7423b6a" providerId="AD" clId="Web-{24AA8181-CD42-1546-EB01-16D6CFC70552}" dt="2025-03-11T12:27:33.890" v="1799" actId="20577"/>
          <ac:spMkLst>
            <pc:docMk/>
            <pc:sldMk cId="2039460477" sldId="320"/>
            <ac:spMk id="10" creationId="{9C642F1B-ED8A-D640-1C4A-21F24E34347A}"/>
          </ac:spMkLst>
        </pc:spChg>
        <pc:picChg chg="add mod ord">
          <ac:chgData name="Alexander Harrison" userId="S::shug8345@ox.ac.uk::3d0dc2c8-fcdc-44b1-b194-ac51f7423b6a" providerId="AD" clId="Web-{24AA8181-CD42-1546-EB01-16D6CFC70552}" dt="2025-03-11T12:25:38.684" v="1640" actId="14100"/>
          <ac:picMkLst>
            <pc:docMk/>
            <pc:sldMk cId="2039460477" sldId="320"/>
            <ac:picMk id="7" creationId="{B467C547-05EA-DBF3-A04A-73EE54221DB3}"/>
          </ac:picMkLst>
        </pc:picChg>
        <pc:picChg chg="add mod">
          <ac:chgData name="Alexander Harrison" userId="S::shug8345@ox.ac.uk::3d0dc2c8-fcdc-44b1-b194-ac51f7423b6a" providerId="AD" clId="Web-{24AA8181-CD42-1546-EB01-16D6CFC70552}" dt="2025-03-11T12:25:38.699" v="1641" actId="14100"/>
          <ac:picMkLst>
            <pc:docMk/>
            <pc:sldMk cId="2039460477" sldId="320"/>
            <ac:picMk id="9" creationId="{A323E25A-A019-42AA-1A59-53CC23077F37}"/>
          </ac:picMkLst>
        </pc:picChg>
      </pc:sldChg>
      <pc:sldChg chg="modSp add ord replId">
        <pc:chgData name="Alexander Harrison" userId="S::shug8345@ox.ac.uk::3d0dc2c8-fcdc-44b1-b194-ac51f7423b6a" providerId="AD" clId="Web-{24AA8181-CD42-1546-EB01-16D6CFC70552}" dt="2025-03-11T12:38:31.829" v="2116" actId="20577"/>
        <pc:sldMkLst>
          <pc:docMk/>
          <pc:sldMk cId="798983415" sldId="321"/>
        </pc:sldMkLst>
        <pc:spChg chg="mod">
          <ac:chgData name="Alexander Harrison" userId="S::shug8345@ox.ac.uk::3d0dc2c8-fcdc-44b1-b194-ac51f7423b6a" providerId="AD" clId="Web-{24AA8181-CD42-1546-EB01-16D6CFC70552}" dt="2025-03-11T12:30:25.629" v="1821" actId="20577"/>
          <ac:spMkLst>
            <pc:docMk/>
            <pc:sldMk cId="798983415" sldId="321"/>
            <ac:spMk id="2" creationId="{E0ED8B1E-EBAB-FC2A-CFB9-73F3EDDCADF2}"/>
          </ac:spMkLst>
        </pc:spChg>
        <pc:spChg chg="mod">
          <ac:chgData name="Alexander Harrison" userId="S::shug8345@ox.ac.uk::3d0dc2c8-fcdc-44b1-b194-ac51f7423b6a" providerId="AD" clId="Web-{24AA8181-CD42-1546-EB01-16D6CFC70552}" dt="2025-03-11T12:38:31.829" v="2116" actId="20577"/>
          <ac:spMkLst>
            <pc:docMk/>
            <pc:sldMk cId="798983415" sldId="321"/>
            <ac:spMk id="3" creationId="{68E31C2E-6D97-201D-5CF8-25A868C04924}"/>
          </ac:spMkLst>
        </pc:spChg>
      </pc:sldChg>
      <pc:sldChg chg="modSp add replId">
        <pc:chgData name="Alexander Harrison" userId="S::shug8345@ox.ac.uk::3d0dc2c8-fcdc-44b1-b194-ac51f7423b6a" providerId="AD" clId="Web-{24AA8181-CD42-1546-EB01-16D6CFC70552}" dt="2025-03-11T12:52:56.675" v="2364" actId="20577"/>
        <pc:sldMkLst>
          <pc:docMk/>
          <pc:sldMk cId="1269270918" sldId="322"/>
        </pc:sldMkLst>
        <pc:spChg chg="mod">
          <ac:chgData name="Alexander Harrison" userId="S::shug8345@ox.ac.uk::3d0dc2c8-fcdc-44b1-b194-ac51f7423b6a" providerId="AD" clId="Web-{24AA8181-CD42-1546-EB01-16D6CFC70552}" dt="2025-03-11T12:38:55.439" v="2126" actId="20577"/>
          <ac:spMkLst>
            <pc:docMk/>
            <pc:sldMk cId="1269270918" sldId="322"/>
            <ac:spMk id="2" creationId="{348DF9CA-D451-143B-28E4-68CAA046EAAE}"/>
          </ac:spMkLst>
        </pc:spChg>
        <pc:spChg chg="mod">
          <ac:chgData name="Alexander Harrison" userId="S::shug8345@ox.ac.uk::3d0dc2c8-fcdc-44b1-b194-ac51f7423b6a" providerId="AD" clId="Web-{24AA8181-CD42-1546-EB01-16D6CFC70552}" dt="2025-03-11T12:52:56.675" v="2364" actId="20577"/>
          <ac:spMkLst>
            <pc:docMk/>
            <pc:sldMk cId="1269270918" sldId="322"/>
            <ac:spMk id="3" creationId="{05E6F24E-3257-11CC-AD8D-63A3E00A9FBF}"/>
          </ac:spMkLst>
        </pc:spChg>
      </pc:sldChg>
      <pc:sldChg chg="new del">
        <pc:chgData name="Alexander Harrison" userId="S::shug8345@ox.ac.uk::3d0dc2c8-fcdc-44b1-b194-ac51f7423b6a" providerId="AD" clId="Web-{24AA8181-CD42-1546-EB01-16D6CFC70552}" dt="2025-03-11T12:55:44.072" v="2484"/>
        <pc:sldMkLst>
          <pc:docMk/>
          <pc:sldMk cId="82115642" sldId="323"/>
        </pc:sldMkLst>
      </pc:sldChg>
      <pc:sldChg chg="add del replId">
        <pc:chgData name="Alexander Harrison" userId="S::shug8345@ox.ac.uk::3d0dc2c8-fcdc-44b1-b194-ac51f7423b6a" providerId="AD" clId="Web-{24AA8181-CD42-1546-EB01-16D6CFC70552}" dt="2025-03-11T12:53:30.567" v="2366"/>
        <pc:sldMkLst>
          <pc:docMk/>
          <pc:sldMk cId="255060833" sldId="323"/>
        </pc:sldMkLst>
      </pc:sldChg>
      <pc:sldChg chg="modSp add replId">
        <pc:chgData name="Alexander Harrison" userId="S::shug8345@ox.ac.uk::3d0dc2c8-fcdc-44b1-b194-ac51f7423b6a" providerId="AD" clId="Web-{24AA8181-CD42-1546-EB01-16D6CFC70552}" dt="2025-03-11T12:56:27.480" v="2498" actId="20577"/>
        <pc:sldMkLst>
          <pc:docMk/>
          <pc:sldMk cId="2727752378" sldId="324"/>
        </pc:sldMkLst>
        <pc:spChg chg="mod">
          <ac:chgData name="Alexander Harrison" userId="S::shug8345@ox.ac.uk::3d0dc2c8-fcdc-44b1-b194-ac51f7423b6a" providerId="AD" clId="Web-{24AA8181-CD42-1546-EB01-16D6CFC70552}" dt="2025-03-11T12:56:24.277" v="2497" actId="20577"/>
          <ac:spMkLst>
            <pc:docMk/>
            <pc:sldMk cId="2727752378" sldId="324"/>
            <ac:spMk id="2" creationId="{F225410E-C3C8-6A04-6539-81FC1AC6E786}"/>
          </ac:spMkLst>
        </pc:spChg>
        <pc:spChg chg="mod">
          <ac:chgData name="Alexander Harrison" userId="S::shug8345@ox.ac.uk::3d0dc2c8-fcdc-44b1-b194-ac51f7423b6a" providerId="AD" clId="Web-{24AA8181-CD42-1546-EB01-16D6CFC70552}" dt="2025-03-11T12:56:27.480" v="2498" actId="20577"/>
          <ac:spMkLst>
            <pc:docMk/>
            <pc:sldMk cId="2727752378" sldId="324"/>
            <ac:spMk id="3" creationId="{D759615D-964B-2D4D-1508-D98E72F57CB0}"/>
          </ac:spMkLst>
        </pc:spChg>
      </pc:sldChg>
      <pc:sldChg chg="modSp add replId">
        <pc:chgData name="Alexander Harrison" userId="S::shug8345@ox.ac.uk::3d0dc2c8-fcdc-44b1-b194-ac51f7423b6a" providerId="AD" clId="Web-{24AA8181-CD42-1546-EB01-16D6CFC70552}" dt="2025-03-11T12:56:01.651" v="2486" actId="20577"/>
        <pc:sldMkLst>
          <pc:docMk/>
          <pc:sldMk cId="2885540821" sldId="325"/>
        </pc:sldMkLst>
        <pc:spChg chg="mod">
          <ac:chgData name="Alexander Harrison" userId="S::shug8345@ox.ac.uk::3d0dc2c8-fcdc-44b1-b194-ac51f7423b6a" providerId="AD" clId="Web-{24AA8181-CD42-1546-EB01-16D6CFC70552}" dt="2025-03-11T12:56:01.651" v="2486" actId="20577"/>
          <ac:spMkLst>
            <pc:docMk/>
            <pc:sldMk cId="2885540821" sldId="325"/>
            <ac:spMk id="2" creationId="{D509AB3B-DB5B-F57A-F4DF-B84B07CF0978}"/>
          </ac:spMkLst>
        </pc:spChg>
      </pc:sldChg>
      <pc:sldChg chg="modSp add replId">
        <pc:chgData name="Alexander Harrison" userId="S::shug8345@ox.ac.uk::3d0dc2c8-fcdc-44b1-b194-ac51f7423b6a" providerId="AD" clId="Web-{24AA8181-CD42-1546-EB01-16D6CFC70552}" dt="2025-03-11T12:56:07.604" v="2490" actId="20577"/>
        <pc:sldMkLst>
          <pc:docMk/>
          <pc:sldMk cId="2373008909" sldId="326"/>
        </pc:sldMkLst>
        <pc:spChg chg="mod">
          <ac:chgData name="Alexander Harrison" userId="S::shug8345@ox.ac.uk::3d0dc2c8-fcdc-44b1-b194-ac51f7423b6a" providerId="AD" clId="Web-{24AA8181-CD42-1546-EB01-16D6CFC70552}" dt="2025-03-11T12:56:07.604" v="2490" actId="20577"/>
          <ac:spMkLst>
            <pc:docMk/>
            <pc:sldMk cId="2373008909" sldId="326"/>
            <ac:spMk id="2" creationId="{12EB43A7-4B2E-42A0-3DBB-76DB8283A38B}"/>
          </ac:spMkLst>
        </pc:spChg>
      </pc:sldChg>
    </pc:docChg>
  </pc:docChgLst>
  <pc:docChgLst>
    <pc:chgData name="diya.dipac.2022" userId="S::diya.dipac.2022_live.rhul.ac.uk#ext#@unioxfordnexus.onmicrosoft.com::ba60b450-483a-437d-9bc0-645e78426d8f" providerId="AD" clId="Web-{3DCDE0DD-157C-A5FA-4C60-675478363149}"/>
    <pc:docChg chg="modSld">
      <pc:chgData name="diya.dipac.2022" userId="S::diya.dipac.2022_live.rhul.ac.uk#ext#@unioxfordnexus.onmicrosoft.com::ba60b450-483a-437d-9bc0-645e78426d8f" providerId="AD" clId="Web-{3DCDE0DD-157C-A5FA-4C60-675478363149}" dt="2025-03-10T21:08:24.656" v="719" actId="20577"/>
      <pc:docMkLst>
        <pc:docMk/>
      </pc:docMkLst>
      <pc:sldChg chg="addSp delSp modSp mod setBg">
        <pc:chgData name="diya.dipac.2022" userId="S::diya.dipac.2022_live.rhul.ac.uk#ext#@unioxfordnexus.onmicrosoft.com::ba60b450-483a-437d-9bc0-645e78426d8f" providerId="AD" clId="Web-{3DCDE0DD-157C-A5FA-4C60-675478363149}" dt="2025-03-10T20:32:00.611" v="452" actId="20577"/>
        <pc:sldMkLst>
          <pc:docMk/>
          <pc:sldMk cId="1000846763" sldId="256"/>
        </pc:sldMkLst>
        <pc:spChg chg="mod">
          <ac:chgData name="diya.dipac.2022" userId="S::diya.dipac.2022_live.rhul.ac.uk#ext#@unioxfordnexus.onmicrosoft.com::ba60b450-483a-437d-9bc0-645e78426d8f" providerId="AD" clId="Web-{3DCDE0DD-157C-A5FA-4C60-675478363149}" dt="2025-03-10T19:35:29.268" v="35" actId="20577"/>
          <ac:spMkLst>
            <pc:docMk/>
            <pc:sldMk cId="1000846763" sldId="256"/>
            <ac:spMk id="2" creationId="{EF3222F1-4451-88CF-6C04-BE770458DF20}"/>
          </ac:spMkLst>
        </pc:spChg>
        <pc:spChg chg="mod">
          <ac:chgData name="diya.dipac.2022" userId="S::diya.dipac.2022_live.rhul.ac.uk#ext#@unioxfordnexus.onmicrosoft.com::ba60b450-483a-437d-9bc0-645e78426d8f" providerId="AD" clId="Web-{3DCDE0DD-157C-A5FA-4C60-675478363149}" dt="2025-03-10T20:32:00.611" v="452" actId="20577"/>
          <ac:spMkLst>
            <pc:docMk/>
            <pc:sldMk cId="1000846763" sldId="256"/>
            <ac:spMk id="3" creationId="{982453F1-B792-20F4-AEEC-B344EC18F7DB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19:33:58.186" v="26"/>
          <ac:spMkLst>
            <pc:docMk/>
            <pc:sldMk cId="1000846763" sldId="256"/>
            <ac:spMk id="13" creationId="{BD02D496-6B73-4F97-A645-768B8C29FBEE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19:32:12.729" v="1"/>
          <ac:spMkLst>
            <pc:docMk/>
            <pc:sldMk cId="1000846763" sldId="256"/>
            <ac:spMk id="16" creationId="{BD02D496-6B73-4F97-A645-768B8C29FBEE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19:33:58.186" v="26"/>
          <ac:spMkLst>
            <pc:docMk/>
            <pc:sldMk cId="1000846763" sldId="256"/>
            <ac:spMk id="17" creationId="{04357C93-F0CB-4A1C-8F77-4E9063789819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19:32:29.932" v="9"/>
          <ac:spMkLst>
            <pc:docMk/>
            <pc:sldMk cId="1000846763" sldId="256"/>
            <ac:spMk id="20" creationId="{EE04B5EB-F158-4507-90DD-BD23620C7CC9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19:32:12.729" v="1"/>
          <ac:spMkLst>
            <pc:docMk/>
            <pc:sldMk cId="1000846763" sldId="256"/>
            <ac:spMk id="22" creationId="{04357C93-F0CB-4A1C-8F77-4E9063789819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19:32:15.182" v="3"/>
          <ac:spMkLst>
            <pc:docMk/>
            <pc:sldMk cId="1000846763" sldId="256"/>
            <ac:spMk id="23" creationId="{B81933D1-5615-42C7-9C0B-4EB7105CCE2D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19:32:15.182" v="3"/>
          <ac:spMkLst>
            <pc:docMk/>
            <pc:sldMk cId="1000846763" sldId="256"/>
            <ac:spMk id="24" creationId="{2282FF83-8A85-4400-814A-617C38FDF8A6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19:32:15.182" v="3"/>
          <ac:spMkLst>
            <pc:docMk/>
            <pc:sldMk cId="1000846763" sldId="256"/>
            <ac:spMk id="25" creationId="{B089A89A-1E9C-4761-9DFF-53C275FBF870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19:32:19.026" v="5"/>
          <ac:spMkLst>
            <pc:docMk/>
            <pc:sldMk cId="1000846763" sldId="256"/>
            <ac:spMk id="28" creationId="{27427488-068E-4B55-AC8D-CD070B8CD46D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19:32:19.026" v="5"/>
          <ac:spMkLst>
            <pc:docMk/>
            <pc:sldMk cId="1000846763" sldId="256"/>
            <ac:spMk id="30" creationId="{44D26783-C1CA-4BE1-9D40-3EA516AE3E0E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19:32:19.026" v="5"/>
          <ac:spMkLst>
            <pc:docMk/>
            <pc:sldMk cId="1000846763" sldId="256"/>
            <ac:spMk id="31" creationId="{A20AF199-99C2-4569-9CAF-24514AE5E82A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19:32:21.432" v="7"/>
          <ac:spMkLst>
            <pc:docMk/>
            <pc:sldMk cId="1000846763" sldId="256"/>
            <ac:spMk id="33" creationId="{34790F99-C881-47C9-B3DC-C959D4418EA2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19:32:21.432" v="7"/>
          <ac:spMkLst>
            <pc:docMk/>
            <pc:sldMk cId="1000846763" sldId="256"/>
            <ac:spMk id="34" creationId="{EED8D03E-F375-4E67-B932-FF9B007BB420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19:32:29.932" v="9"/>
          <ac:spMkLst>
            <pc:docMk/>
            <pc:sldMk cId="1000846763" sldId="256"/>
            <ac:spMk id="36" creationId="{19D32F93-50AC-4C46-A5DB-291C60DDB7BD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19:32:29.932" v="9"/>
          <ac:spMkLst>
            <pc:docMk/>
            <pc:sldMk cId="1000846763" sldId="256"/>
            <ac:spMk id="37" creationId="{827DC2C4-B485-428A-BF4A-472D2967F47F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19:33:04.309" v="19"/>
          <ac:spMkLst>
            <pc:docMk/>
            <pc:sldMk cId="1000846763" sldId="256"/>
            <ac:spMk id="39" creationId="{BD02D496-6B73-4F97-A645-768B8C29FBEE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19:33:04.309" v="19"/>
          <ac:spMkLst>
            <pc:docMk/>
            <pc:sldMk cId="1000846763" sldId="256"/>
            <ac:spMk id="42" creationId="{04357C93-F0CB-4A1C-8F77-4E9063789819}"/>
          </ac:spMkLst>
        </pc:spChg>
        <pc:grpChg chg="mod ord">
          <ac:chgData name="diya.dipac.2022" userId="S::diya.dipac.2022_live.rhul.ac.uk#ext#@unioxfordnexus.onmicrosoft.com::ba60b450-483a-437d-9bc0-645e78426d8f" providerId="AD" clId="Web-{3DCDE0DD-157C-A5FA-4C60-675478363149}" dt="2025-03-10T19:33:58.186" v="26"/>
          <ac:grpSpMkLst>
            <pc:docMk/>
            <pc:sldMk cId="1000846763" sldId="256"/>
            <ac:grpSpMk id="6" creationId="{50D3F370-3344-FD93-CCBD-C9CFAF538410}"/>
          </ac:grpSpMkLst>
        </pc:grpChg>
        <pc:grpChg chg="add del">
          <ac:chgData name="diya.dipac.2022" userId="S::diya.dipac.2022_live.rhul.ac.uk#ext#@unioxfordnexus.onmicrosoft.com::ba60b450-483a-437d-9bc0-645e78426d8f" providerId="AD" clId="Web-{3DCDE0DD-157C-A5FA-4C60-675478363149}" dt="2025-03-10T19:33:58.186" v="26"/>
          <ac:grpSpMkLst>
            <pc:docMk/>
            <pc:sldMk cId="1000846763" sldId="256"/>
            <ac:grpSpMk id="14" creationId="{3AF6A671-C637-4547-85F4-51B6D1881399}"/>
          </ac:grpSpMkLst>
        </pc:grpChg>
        <pc:grpChg chg="add del">
          <ac:chgData name="diya.dipac.2022" userId="S::diya.dipac.2022_live.rhul.ac.uk#ext#@unioxfordnexus.onmicrosoft.com::ba60b450-483a-437d-9bc0-645e78426d8f" providerId="AD" clId="Web-{3DCDE0DD-157C-A5FA-4C60-675478363149}" dt="2025-03-10T19:32:12.729" v="1"/>
          <ac:grpSpMkLst>
            <pc:docMk/>
            <pc:sldMk cId="1000846763" sldId="256"/>
            <ac:grpSpMk id="18" creationId="{3AF6A671-C637-4547-85F4-51B6D1881399}"/>
          </ac:grpSpMkLst>
        </pc:grpChg>
        <pc:grpChg chg="add del">
          <ac:chgData name="diya.dipac.2022" userId="S::diya.dipac.2022_live.rhul.ac.uk#ext#@unioxfordnexus.onmicrosoft.com::ba60b450-483a-437d-9bc0-645e78426d8f" providerId="AD" clId="Web-{3DCDE0DD-157C-A5FA-4C60-675478363149}" dt="2025-03-10T19:32:15.182" v="3"/>
          <ac:grpSpMkLst>
            <pc:docMk/>
            <pc:sldMk cId="1000846763" sldId="256"/>
            <ac:grpSpMk id="26" creationId="{032D8612-31EB-44CF-A1D0-14FD4C705424}"/>
          </ac:grpSpMkLst>
        </pc:grpChg>
        <pc:grpChg chg="add del">
          <ac:chgData name="diya.dipac.2022" userId="S::diya.dipac.2022_live.rhul.ac.uk#ext#@unioxfordnexus.onmicrosoft.com::ba60b450-483a-437d-9bc0-645e78426d8f" providerId="AD" clId="Web-{3DCDE0DD-157C-A5FA-4C60-675478363149}" dt="2025-03-10T19:32:19.026" v="5"/>
          <ac:grpSpMkLst>
            <pc:docMk/>
            <pc:sldMk cId="1000846763" sldId="256"/>
            <ac:grpSpMk id="29" creationId="{6CEC401A-BC46-41FC-AD55-F7810C3CFA9A}"/>
          </ac:grpSpMkLst>
        </pc:grpChg>
        <pc:grpChg chg="add del">
          <ac:chgData name="diya.dipac.2022" userId="S::diya.dipac.2022_live.rhul.ac.uk#ext#@unioxfordnexus.onmicrosoft.com::ba60b450-483a-437d-9bc0-645e78426d8f" providerId="AD" clId="Web-{3DCDE0DD-157C-A5FA-4C60-675478363149}" dt="2025-03-10T19:33:04.309" v="19"/>
          <ac:grpSpMkLst>
            <pc:docMk/>
            <pc:sldMk cId="1000846763" sldId="256"/>
            <ac:grpSpMk id="40" creationId="{3AF6A671-C637-4547-85F4-51B6D1881399}"/>
          </ac:grpSpMkLst>
        </pc:grpChg>
        <pc:picChg chg="mod ord">
          <ac:chgData name="diya.dipac.2022" userId="S::diya.dipac.2022_live.rhul.ac.uk#ext#@unioxfordnexus.onmicrosoft.com::ba60b450-483a-437d-9bc0-645e78426d8f" providerId="AD" clId="Web-{3DCDE0DD-157C-A5FA-4C60-675478363149}" dt="2025-03-10T19:33:58.186" v="26"/>
          <ac:picMkLst>
            <pc:docMk/>
            <pc:sldMk cId="1000846763" sldId="256"/>
            <ac:picMk id="4" creationId="{E4310A82-99CD-D50A-3E27-45F671FCBA27}"/>
          </ac:picMkLst>
        </pc:picChg>
        <pc:picChg chg="mod modCrop">
          <ac:chgData name="diya.dipac.2022" userId="S::diya.dipac.2022_live.rhul.ac.uk#ext#@unioxfordnexus.onmicrosoft.com::ba60b450-483a-437d-9bc0-645e78426d8f" providerId="AD" clId="Web-{3DCDE0DD-157C-A5FA-4C60-675478363149}" dt="2025-03-10T19:33:58.186" v="26"/>
          <ac:picMkLst>
            <pc:docMk/>
            <pc:sldMk cId="1000846763" sldId="256"/>
            <ac:picMk id="5" creationId="{0716ADB5-3200-3219-A1DA-B106872CB580}"/>
          </ac:picMkLst>
        </pc:picChg>
      </pc:sldChg>
      <pc:sldChg chg="addSp delSp modSp">
        <pc:chgData name="diya.dipac.2022" userId="S::diya.dipac.2022_live.rhul.ac.uk#ext#@unioxfordnexus.onmicrosoft.com::ba60b450-483a-437d-9bc0-645e78426d8f" providerId="AD" clId="Web-{3DCDE0DD-157C-A5FA-4C60-675478363149}" dt="2025-03-10T21:04:44.193" v="704" actId="20577"/>
        <pc:sldMkLst>
          <pc:docMk/>
          <pc:sldMk cId="3360297075" sldId="257"/>
        </pc:sldMkLst>
        <pc:spChg chg="mod">
          <ac:chgData name="diya.dipac.2022" userId="S::diya.dipac.2022_live.rhul.ac.uk#ext#@unioxfordnexus.onmicrosoft.com::ba60b450-483a-437d-9bc0-645e78426d8f" providerId="AD" clId="Web-{3DCDE0DD-157C-A5FA-4C60-675478363149}" dt="2025-03-10T19:56:51.555" v="205" actId="20577"/>
          <ac:spMkLst>
            <pc:docMk/>
            <pc:sldMk cId="3360297075" sldId="257"/>
            <ac:spMk id="2" creationId="{63E8F63A-F065-A501-54ED-5BD789239B23}"/>
          </ac:spMkLst>
        </pc:spChg>
        <pc:spChg chg="add del mod">
          <ac:chgData name="diya.dipac.2022" userId="S::diya.dipac.2022_live.rhul.ac.uk#ext#@unioxfordnexus.onmicrosoft.com::ba60b450-483a-437d-9bc0-645e78426d8f" providerId="AD" clId="Web-{3DCDE0DD-157C-A5FA-4C60-675478363149}" dt="2025-03-10T21:04:44.193" v="704" actId="20577"/>
          <ac:spMkLst>
            <pc:docMk/>
            <pc:sldMk cId="3360297075" sldId="257"/>
            <ac:spMk id="16" creationId="{222C66BD-AE05-6BB8-5A10-D960B082E0B0}"/>
          </ac:spMkLst>
        </pc:spChg>
        <pc:spChg chg="mod">
          <ac:chgData name="diya.dipac.2022" userId="S::diya.dipac.2022_live.rhul.ac.uk#ext#@unioxfordnexus.onmicrosoft.com::ba60b450-483a-437d-9bc0-645e78426d8f" providerId="AD" clId="Web-{3DCDE0DD-157C-A5FA-4C60-675478363149}" dt="2025-03-10T19:40:43.328" v="54" actId="1076"/>
          <ac:spMkLst>
            <pc:docMk/>
            <pc:sldMk cId="3360297075" sldId="257"/>
            <ac:spMk id="31" creationId="{016635F8-CFC3-864F-F917-DE76B6DE4BE8}"/>
          </ac:spMkLst>
        </pc:spChg>
        <pc:spChg chg="add mod ord">
          <ac:chgData name="diya.dipac.2022" userId="S::diya.dipac.2022_live.rhul.ac.uk#ext#@unioxfordnexus.onmicrosoft.com::ba60b450-483a-437d-9bc0-645e78426d8f" providerId="AD" clId="Web-{3DCDE0DD-157C-A5FA-4C60-675478363149}" dt="2025-03-10T19:42:38.676" v="72"/>
          <ac:spMkLst>
            <pc:docMk/>
            <pc:sldMk cId="3360297075" sldId="257"/>
            <ac:spMk id="34" creationId="{21CBE539-CEB2-ABF2-4218-6AACF3B48947}"/>
          </ac:spMkLst>
        </pc:spChg>
        <pc:grpChg chg="add del">
          <ac:chgData name="diya.dipac.2022" userId="S::diya.dipac.2022_live.rhul.ac.uk#ext#@unioxfordnexus.onmicrosoft.com::ba60b450-483a-437d-9bc0-645e78426d8f" providerId="AD" clId="Web-{3DCDE0DD-157C-A5FA-4C60-675478363149}" dt="2025-03-10T19:40:46.125" v="55"/>
          <ac:grpSpMkLst>
            <pc:docMk/>
            <pc:sldMk cId="3360297075" sldId="257"/>
            <ac:grpSpMk id="32" creationId="{2FE373D0-B5F5-32E0-5C2D-6F4EC02C3E39}"/>
          </ac:grpSpMkLst>
        </pc:grpChg>
        <pc:graphicFrameChg chg="add del">
          <ac:chgData name="diya.dipac.2022" userId="S::diya.dipac.2022_live.rhul.ac.uk#ext#@unioxfordnexus.onmicrosoft.com::ba60b450-483a-437d-9bc0-645e78426d8f" providerId="AD" clId="Web-{3DCDE0DD-157C-A5FA-4C60-675478363149}" dt="2025-03-10T19:38:04.806" v="43"/>
          <ac:graphicFrameMkLst>
            <pc:docMk/>
            <pc:sldMk cId="3360297075" sldId="257"/>
            <ac:graphicFrameMk id="1028" creationId="{6D9C0B2A-E94A-8E44-E4AA-A40A583C3E8A}"/>
          </ac:graphicFrameMkLst>
        </pc:graphicFrameChg>
        <pc:graphicFrameChg chg="add del">
          <ac:chgData name="diya.dipac.2022" userId="S::diya.dipac.2022_live.rhul.ac.uk#ext#@unioxfordnexus.onmicrosoft.com::ba60b450-483a-437d-9bc0-645e78426d8f" providerId="AD" clId="Web-{3DCDE0DD-157C-A5FA-4C60-675478363149}" dt="2025-03-10T19:38:57.511" v="45"/>
          <ac:graphicFrameMkLst>
            <pc:docMk/>
            <pc:sldMk cId="3360297075" sldId="257"/>
            <ac:graphicFrameMk id="1029" creationId="{A8369D75-6778-3690-553A-A440E89B2CCC}"/>
          </ac:graphicFrameMkLst>
        </pc:graphicFrameChg>
      </pc:sldChg>
      <pc:sldChg chg="addSp modSp">
        <pc:chgData name="diya.dipac.2022" userId="S::diya.dipac.2022_live.rhul.ac.uk#ext#@unioxfordnexus.onmicrosoft.com::ba60b450-483a-437d-9bc0-645e78426d8f" providerId="AD" clId="Web-{3DCDE0DD-157C-A5FA-4C60-675478363149}" dt="2025-03-10T19:59:14.202" v="226" actId="20577"/>
        <pc:sldMkLst>
          <pc:docMk/>
          <pc:sldMk cId="2883746090" sldId="258"/>
        </pc:sldMkLst>
        <pc:spChg chg="mod">
          <ac:chgData name="diya.dipac.2022" userId="S::diya.dipac.2022_live.rhul.ac.uk#ext#@unioxfordnexus.onmicrosoft.com::ba60b450-483a-437d-9bc0-645e78426d8f" providerId="AD" clId="Web-{3DCDE0DD-157C-A5FA-4C60-675478363149}" dt="2025-03-10T19:59:14.202" v="226" actId="20577"/>
          <ac:spMkLst>
            <pc:docMk/>
            <pc:sldMk cId="2883746090" sldId="258"/>
            <ac:spMk id="2" creationId="{76A290D3-5A13-C265-C870-FABE512DA643}"/>
          </ac:spMkLst>
        </pc:spChg>
        <pc:spChg chg="add ord">
          <ac:chgData name="diya.dipac.2022" userId="S::diya.dipac.2022_live.rhul.ac.uk#ext#@unioxfordnexus.onmicrosoft.com::ba60b450-483a-437d-9bc0-645e78426d8f" providerId="AD" clId="Web-{3DCDE0DD-157C-A5FA-4C60-675478363149}" dt="2025-03-10T19:46:23.342" v="102"/>
          <ac:spMkLst>
            <pc:docMk/>
            <pc:sldMk cId="2883746090" sldId="258"/>
            <ac:spMk id="5" creationId="{3424AF70-E3C3-D56A-A48E-F77B0C0F783F}"/>
          </ac:spMkLst>
        </pc:spChg>
      </pc:sldChg>
      <pc:sldChg chg="addSp delSp modSp mod setBg">
        <pc:chgData name="diya.dipac.2022" userId="S::diya.dipac.2022_live.rhul.ac.uk#ext#@unioxfordnexus.onmicrosoft.com::ba60b450-483a-437d-9bc0-645e78426d8f" providerId="AD" clId="Web-{3DCDE0DD-157C-A5FA-4C60-675478363149}" dt="2025-03-10T20:26:24.222" v="427" actId="20577"/>
        <pc:sldMkLst>
          <pc:docMk/>
          <pc:sldMk cId="828299073" sldId="260"/>
        </pc:sldMkLst>
        <pc:spChg chg="mod">
          <ac:chgData name="diya.dipac.2022" userId="S::diya.dipac.2022_live.rhul.ac.uk#ext#@unioxfordnexus.onmicrosoft.com::ba60b450-483a-437d-9bc0-645e78426d8f" providerId="AD" clId="Web-{3DCDE0DD-157C-A5FA-4C60-675478363149}" dt="2025-03-10T20:26:20.550" v="425" actId="20577"/>
          <ac:spMkLst>
            <pc:docMk/>
            <pc:sldMk cId="828299073" sldId="260"/>
            <ac:spMk id="2" creationId="{EA83BF23-2E66-7091-791F-5E70FBF95073}"/>
          </ac:spMkLst>
        </pc:spChg>
        <pc:spChg chg="mod">
          <ac:chgData name="diya.dipac.2022" userId="S::diya.dipac.2022_live.rhul.ac.uk#ext#@unioxfordnexus.onmicrosoft.com::ba60b450-483a-437d-9bc0-645e78426d8f" providerId="AD" clId="Web-{3DCDE0DD-157C-A5FA-4C60-675478363149}" dt="2025-03-10T20:26:24.222" v="427" actId="20577"/>
          <ac:spMkLst>
            <pc:docMk/>
            <pc:sldMk cId="828299073" sldId="260"/>
            <ac:spMk id="3" creationId="{23D7BEA6-FD53-3928-025C-1A0638971BD6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15:43.071" v="373"/>
          <ac:spMkLst>
            <pc:docMk/>
            <pc:sldMk cId="828299073" sldId="260"/>
            <ac:spMk id="8" creationId="{4522B21E-B2B9-4C72-9A71-C87EFD137480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15:43.071" v="373"/>
          <ac:spMkLst>
            <pc:docMk/>
            <pc:sldMk cId="828299073" sldId="260"/>
            <ac:spMk id="10" creationId="{5EB7D2A2-F448-44D4-938C-DC84CBCB3B1E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15:43.071" v="373"/>
          <ac:spMkLst>
            <pc:docMk/>
            <pc:sldMk cId="828299073" sldId="260"/>
            <ac:spMk id="12" creationId="{871AEA07-1E14-44B4-8E55-64EF049CD66F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15:47.040" v="375"/>
          <ac:spMkLst>
            <pc:docMk/>
            <pc:sldMk cId="828299073" sldId="260"/>
            <ac:spMk id="16" creationId="{9095C1F4-AE7F-44E4-8693-40D3D6831140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15:47.040" v="375"/>
          <ac:spMkLst>
            <pc:docMk/>
            <pc:sldMk cId="828299073" sldId="260"/>
            <ac:spMk id="19" creationId="{871AEA07-1E14-44B4-8E55-64EF049CD66F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26:01.956" v="422"/>
          <ac:spMkLst>
            <pc:docMk/>
            <pc:sldMk cId="828299073" sldId="260"/>
            <ac:spMk id="21" creationId="{4522B21E-B2B9-4C72-9A71-C87EFD137480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26:01.956" v="422"/>
          <ac:spMkLst>
            <pc:docMk/>
            <pc:sldMk cId="828299073" sldId="260"/>
            <ac:spMk id="22" creationId="{5EB7D2A2-F448-44D4-938C-DC84CBCB3B1E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26:01.956" v="422"/>
          <ac:spMkLst>
            <pc:docMk/>
            <pc:sldMk cId="828299073" sldId="260"/>
            <ac:spMk id="23" creationId="{871AEA07-1E14-44B4-8E55-64EF049CD66F}"/>
          </ac:spMkLst>
        </pc:spChg>
        <pc:spChg chg="add">
          <ac:chgData name="diya.dipac.2022" userId="S::diya.dipac.2022_live.rhul.ac.uk#ext#@unioxfordnexus.onmicrosoft.com::ba60b450-483a-437d-9bc0-645e78426d8f" providerId="AD" clId="Web-{3DCDE0DD-157C-A5FA-4C60-675478363149}" dt="2025-03-10T20:26:01.956" v="422"/>
          <ac:spMkLst>
            <pc:docMk/>
            <pc:sldMk cId="828299073" sldId="260"/>
            <ac:spMk id="29" creationId="{5A292AEA-2528-46C0-B426-95822B6141FB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19:35.674" v="391"/>
          <ac:spMkLst>
            <pc:docMk/>
            <pc:sldMk cId="828299073" sldId="260"/>
            <ac:spMk id="30" creationId="{E0AE394F-AFF1-4485-AF1F-7387A2F041AA}"/>
          </ac:spMkLst>
        </pc:spChg>
        <pc:spChg chg="add mod">
          <ac:chgData name="diya.dipac.2022" userId="S::diya.dipac.2022_live.rhul.ac.uk#ext#@unioxfordnexus.onmicrosoft.com::ba60b450-483a-437d-9bc0-645e78426d8f" providerId="AD" clId="Web-{3DCDE0DD-157C-A5FA-4C60-675478363149}" dt="2025-03-10T20:26:07.831" v="423"/>
          <ac:spMkLst>
            <pc:docMk/>
            <pc:sldMk cId="828299073" sldId="260"/>
            <ac:spMk id="31" creationId="{D8B7B198-E4DF-43CD-AD8C-199884323745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19:35.674" v="391"/>
          <ac:spMkLst>
            <pc:docMk/>
            <pc:sldMk cId="828299073" sldId="260"/>
            <ac:spMk id="32" creationId="{5683D043-25BB-4AC9-8130-641179672614}"/>
          </ac:spMkLst>
        </pc:spChg>
        <pc:spChg chg="add">
          <ac:chgData name="diya.dipac.2022" userId="S::diya.dipac.2022_live.rhul.ac.uk#ext#@unioxfordnexus.onmicrosoft.com::ba60b450-483a-437d-9bc0-645e78426d8f" providerId="AD" clId="Web-{3DCDE0DD-157C-A5FA-4C60-675478363149}" dt="2025-03-10T20:26:01.956" v="422"/>
          <ac:spMkLst>
            <pc:docMk/>
            <pc:sldMk cId="828299073" sldId="260"/>
            <ac:spMk id="33" creationId="{2BE67753-EA0E-4819-8D22-0B6600CF7231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19:35.674" v="391"/>
          <ac:spMkLst>
            <pc:docMk/>
            <pc:sldMk cId="828299073" sldId="260"/>
            <ac:spMk id="34" creationId="{AA61CCAC-6875-474C-8E9E-F57ABF078C2B}"/>
          </ac:spMkLst>
        </pc:spChg>
        <pc:grpChg chg="add del">
          <ac:chgData name="diya.dipac.2022" userId="S::diya.dipac.2022_live.rhul.ac.uk#ext#@unioxfordnexus.onmicrosoft.com::ba60b450-483a-437d-9bc0-645e78426d8f" providerId="AD" clId="Web-{3DCDE0DD-157C-A5FA-4C60-675478363149}" dt="2025-03-10T20:15:47.040" v="375"/>
          <ac:grpSpMkLst>
            <pc:docMk/>
            <pc:sldMk cId="828299073" sldId="260"/>
            <ac:grpSpMk id="17" creationId="{8734DDD3-F723-4DD3-8ABE-EC0B2AC87D74}"/>
          </ac:grpSpMkLst>
        </pc:grpChg>
        <pc:grpChg chg="add">
          <ac:chgData name="diya.dipac.2022" userId="S::diya.dipac.2022_live.rhul.ac.uk#ext#@unioxfordnexus.onmicrosoft.com::ba60b450-483a-437d-9bc0-645e78426d8f" providerId="AD" clId="Web-{3DCDE0DD-157C-A5FA-4C60-675478363149}" dt="2025-03-10T20:26:01.956" v="422"/>
          <ac:grpSpMkLst>
            <pc:docMk/>
            <pc:sldMk cId="828299073" sldId="260"/>
            <ac:grpSpMk id="44" creationId="{87F87F1B-42BA-4AC7-A4E2-41544DDB2CE3}"/>
          </ac:grpSpMkLst>
        </pc:grpChg>
        <pc:grpChg chg="add">
          <ac:chgData name="diya.dipac.2022" userId="S::diya.dipac.2022_live.rhul.ac.uk#ext#@unioxfordnexus.onmicrosoft.com::ba60b450-483a-437d-9bc0-645e78426d8f" providerId="AD" clId="Web-{3DCDE0DD-157C-A5FA-4C60-675478363149}" dt="2025-03-10T20:26:01.956" v="422"/>
          <ac:grpSpMkLst>
            <pc:docMk/>
            <pc:sldMk cId="828299073" sldId="260"/>
            <ac:grpSpMk id="50" creationId="{967346A5-7569-4F15-AB5D-BE3DADF192C0}"/>
          </ac:grpSpMkLst>
        </pc:grpChg>
        <pc:picChg chg="add del mod">
          <ac:chgData name="diya.dipac.2022" userId="S::diya.dipac.2022_live.rhul.ac.uk#ext#@unioxfordnexus.onmicrosoft.com::ba60b450-483a-437d-9bc0-645e78426d8f" providerId="AD" clId="Web-{3DCDE0DD-157C-A5FA-4C60-675478363149}" dt="2025-03-10T20:22:24.619" v="404"/>
          <ac:picMkLst>
            <pc:docMk/>
            <pc:sldMk cId="828299073" sldId="260"/>
            <ac:picMk id="5" creationId="{CA0C8178-3D23-C968-A889-854CA3BFC507}"/>
          </ac:picMkLst>
        </pc:picChg>
        <pc:picChg chg="add del">
          <ac:chgData name="diya.dipac.2022" userId="S::diya.dipac.2022_live.rhul.ac.uk#ext#@unioxfordnexus.onmicrosoft.com::ba60b450-483a-437d-9bc0-645e78426d8f" providerId="AD" clId="Web-{3DCDE0DD-157C-A5FA-4C60-675478363149}" dt="2025-03-10T20:19:35.674" v="391"/>
          <ac:picMkLst>
            <pc:docMk/>
            <pc:sldMk cId="828299073" sldId="260"/>
            <ac:picMk id="26" creationId="{4B9AD193-EF35-49B7-3CDF-8172B85BFC05}"/>
          </ac:picMkLst>
        </pc:picChg>
        <pc:cxnChg chg="add del">
          <ac:chgData name="diya.dipac.2022" userId="S::diya.dipac.2022_live.rhul.ac.uk#ext#@unioxfordnexus.onmicrosoft.com::ba60b450-483a-437d-9bc0-645e78426d8f" providerId="AD" clId="Web-{3DCDE0DD-157C-A5FA-4C60-675478363149}" dt="2025-03-10T20:15:43.071" v="373"/>
          <ac:cxnSpMkLst>
            <pc:docMk/>
            <pc:sldMk cId="828299073" sldId="260"/>
            <ac:cxnSpMk id="14" creationId="{F7C8EA93-3210-4C62-99E9-153C275E3A87}"/>
          </ac:cxnSpMkLst>
        </pc:cxnChg>
        <pc:cxnChg chg="add del">
          <ac:chgData name="diya.dipac.2022" userId="S::diya.dipac.2022_live.rhul.ac.uk#ext#@unioxfordnexus.onmicrosoft.com::ba60b450-483a-437d-9bc0-645e78426d8f" providerId="AD" clId="Web-{3DCDE0DD-157C-A5FA-4C60-675478363149}" dt="2025-03-10T20:19:35.674" v="391"/>
          <ac:cxnSpMkLst>
            <pc:docMk/>
            <pc:sldMk cId="828299073" sldId="260"/>
            <ac:cxnSpMk id="24" creationId="{F7C8EA93-3210-4C62-99E9-153C275E3A87}"/>
          </ac:cxnSpMkLst>
        </pc:cxnChg>
      </pc:sldChg>
      <pc:sldChg chg="addSp modSp">
        <pc:chgData name="diya.dipac.2022" userId="S::diya.dipac.2022_live.rhul.ac.uk#ext#@unioxfordnexus.onmicrosoft.com::ba60b450-483a-437d-9bc0-645e78426d8f" providerId="AD" clId="Web-{3DCDE0DD-157C-A5FA-4C60-675478363149}" dt="2025-03-10T20:00:04.907" v="237" actId="20577"/>
        <pc:sldMkLst>
          <pc:docMk/>
          <pc:sldMk cId="1889250653" sldId="261"/>
        </pc:sldMkLst>
        <pc:spChg chg="mod">
          <ac:chgData name="diya.dipac.2022" userId="S::diya.dipac.2022_live.rhul.ac.uk#ext#@unioxfordnexus.onmicrosoft.com::ba60b450-483a-437d-9bc0-645e78426d8f" providerId="AD" clId="Web-{3DCDE0DD-157C-A5FA-4C60-675478363149}" dt="2025-03-10T20:00:04.907" v="237" actId="20577"/>
          <ac:spMkLst>
            <pc:docMk/>
            <pc:sldMk cId="1889250653" sldId="261"/>
            <ac:spMk id="2" creationId="{C37D77A4-B7C6-4788-2DB1-71CE6F3949F8}"/>
          </ac:spMkLst>
        </pc:spChg>
        <pc:spChg chg="add ord">
          <ac:chgData name="diya.dipac.2022" userId="S::diya.dipac.2022_live.rhul.ac.uk#ext#@unioxfordnexus.onmicrosoft.com::ba60b450-483a-437d-9bc0-645e78426d8f" providerId="AD" clId="Web-{3DCDE0DD-157C-A5FA-4C60-675478363149}" dt="2025-03-10T19:47:47.111" v="120"/>
          <ac:spMkLst>
            <pc:docMk/>
            <pc:sldMk cId="1889250653" sldId="261"/>
            <ac:spMk id="5" creationId="{06264895-23E2-9F37-9358-1C32455D599C}"/>
          </ac:spMkLst>
        </pc:spChg>
      </pc:sldChg>
      <pc:sldChg chg="addSp modSp">
        <pc:chgData name="diya.dipac.2022" userId="S::diya.dipac.2022_live.rhul.ac.uk#ext#@unioxfordnexus.onmicrosoft.com::ba60b450-483a-437d-9bc0-645e78426d8f" providerId="AD" clId="Web-{3DCDE0DD-157C-A5FA-4C60-675478363149}" dt="2025-03-10T21:05:07.491" v="707" actId="20577"/>
        <pc:sldMkLst>
          <pc:docMk/>
          <pc:sldMk cId="3180966266" sldId="264"/>
        </pc:sldMkLst>
        <pc:spChg chg="mod">
          <ac:chgData name="diya.dipac.2022" userId="S::diya.dipac.2022_live.rhul.ac.uk#ext#@unioxfordnexus.onmicrosoft.com::ba60b450-483a-437d-9bc0-645e78426d8f" providerId="AD" clId="Web-{3DCDE0DD-157C-A5FA-4C60-675478363149}" dt="2025-03-10T19:57:28.869" v="207" actId="20577"/>
          <ac:spMkLst>
            <pc:docMk/>
            <pc:sldMk cId="3180966266" sldId="264"/>
            <ac:spMk id="2" creationId="{F6AAB1AF-4607-864D-9B13-1BCE936C97F4}"/>
          </ac:spMkLst>
        </pc:spChg>
        <pc:spChg chg="mod">
          <ac:chgData name="diya.dipac.2022" userId="S::diya.dipac.2022_live.rhul.ac.uk#ext#@unioxfordnexus.onmicrosoft.com::ba60b450-483a-437d-9bc0-645e78426d8f" providerId="AD" clId="Web-{3DCDE0DD-157C-A5FA-4C60-675478363149}" dt="2025-03-10T21:05:07.491" v="707" actId="20577"/>
          <ac:spMkLst>
            <pc:docMk/>
            <pc:sldMk cId="3180966266" sldId="264"/>
            <ac:spMk id="3" creationId="{CF7188C4-8AAA-857F-9072-2520E431EADD}"/>
          </ac:spMkLst>
        </pc:spChg>
        <pc:spChg chg="add ord">
          <ac:chgData name="diya.dipac.2022" userId="S::diya.dipac.2022_live.rhul.ac.uk#ext#@unioxfordnexus.onmicrosoft.com::ba60b450-483a-437d-9bc0-645e78426d8f" providerId="AD" clId="Web-{3DCDE0DD-157C-A5FA-4C60-675478363149}" dt="2025-03-10T19:43:47.320" v="79"/>
          <ac:spMkLst>
            <pc:docMk/>
            <pc:sldMk cId="3180966266" sldId="264"/>
            <ac:spMk id="8" creationId="{7B47022A-DEA1-F920-D51B-6891DB42B2A3}"/>
          </ac:spMkLst>
        </pc:spChg>
        <pc:picChg chg="mod">
          <ac:chgData name="diya.dipac.2022" userId="S::diya.dipac.2022_live.rhul.ac.uk#ext#@unioxfordnexus.onmicrosoft.com::ba60b450-483a-437d-9bc0-645e78426d8f" providerId="AD" clId="Web-{3DCDE0DD-157C-A5FA-4C60-675478363149}" dt="2025-03-10T20:33:17.880" v="455" actId="1076"/>
          <ac:picMkLst>
            <pc:docMk/>
            <pc:sldMk cId="3180966266" sldId="264"/>
            <ac:picMk id="7" creationId="{3C82B0CA-0C9A-FAE0-399B-8984F87108A9}"/>
          </ac:picMkLst>
        </pc:picChg>
      </pc:sldChg>
      <pc:sldChg chg="addSp modSp">
        <pc:chgData name="diya.dipac.2022" userId="S::diya.dipac.2022_live.rhul.ac.uk#ext#@unioxfordnexus.onmicrosoft.com::ba60b450-483a-437d-9bc0-645e78426d8f" providerId="AD" clId="Web-{3DCDE0DD-157C-A5FA-4C60-675478363149}" dt="2025-03-10T20:00:45.862" v="249" actId="20577"/>
        <pc:sldMkLst>
          <pc:docMk/>
          <pc:sldMk cId="2713601973" sldId="265"/>
        </pc:sldMkLst>
        <pc:spChg chg="mod">
          <ac:chgData name="diya.dipac.2022" userId="S::diya.dipac.2022_live.rhul.ac.uk#ext#@unioxfordnexus.onmicrosoft.com::ba60b450-483a-437d-9bc0-645e78426d8f" providerId="AD" clId="Web-{3DCDE0DD-157C-A5FA-4C60-675478363149}" dt="2025-03-10T20:00:45.862" v="249" actId="20577"/>
          <ac:spMkLst>
            <pc:docMk/>
            <pc:sldMk cId="2713601973" sldId="265"/>
            <ac:spMk id="2" creationId="{9B1BF0E8-A3B1-73CB-6D20-7004DB8D7013}"/>
          </ac:spMkLst>
        </pc:spChg>
        <pc:spChg chg="add ord">
          <ac:chgData name="diya.dipac.2022" userId="S::diya.dipac.2022_live.rhul.ac.uk#ext#@unioxfordnexus.onmicrosoft.com::ba60b450-483a-437d-9bc0-645e78426d8f" providerId="AD" clId="Web-{3DCDE0DD-157C-A5FA-4C60-675478363149}" dt="2025-03-10T19:49:59.179" v="145"/>
          <ac:spMkLst>
            <pc:docMk/>
            <pc:sldMk cId="2713601973" sldId="265"/>
            <ac:spMk id="9" creationId="{D483591A-F5D7-4EE1-551F-2FFDB46B4F2E}"/>
          </ac:spMkLst>
        </pc:spChg>
      </pc:sldChg>
      <pc:sldChg chg="addSp modSp">
        <pc:chgData name="diya.dipac.2022" userId="S::diya.dipac.2022_live.rhul.ac.uk#ext#@unioxfordnexus.onmicrosoft.com::ba60b450-483a-437d-9bc0-645e78426d8f" providerId="AD" clId="Web-{3DCDE0DD-157C-A5FA-4C60-675478363149}" dt="2025-03-10T20:00:49.471" v="250" actId="20577"/>
        <pc:sldMkLst>
          <pc:docMk/>
          <pc:sldMk cId="852762759" sldId="266"/>
        </pc:sldMkLst>
        <pc:spChg chg="mod">
          <ac:chgData name="diya.dipac.2022" userId="S::diya.dipac.2022_live.rhul.ac.uk#ext#@unioxfordnexus.onmicrosoft.com::ba60b450-483a-437d-9bc0-645e78426d8f" providerId="AD" clId="Web-{3DCDE0DD-157C-A5FA-4C60-675478363149}" dt="2025-03-10T20:00:49.471" v="250" actId="20577"/>
          <ac:spMkLst>
            <pc:docMk/>
            <pc:sldMk cId="852762759" sldId="266"/>
            <ac:spMk id="2" creationId="{E6B14048-AE44-CF86-4A87-F2E1292D2C66}"/>
          </ac:spMkLst>
        </pc:spChg>
        <pc:spChg chg="add ord">
          <ac:chgData name="diya.dipac.2022" userId="S::diya.dipac.2022_live.rhul.ac.uk#ext#@unioxfordnexus.onmicrosoft.com::ba60b450-483a-437d-9bc0-645e78426d8f" providerId="AD" clId="Web-{3DCDE0DD-157C-A5FA-4C60-675478363149}" dt="2025-03-10T19:50:08.492" v="148"/>
          <ac:spMkLst>
            <pc:docMk/>
            <pc:sldMk cId="852762759" sldId="266"/>
            <ac:spMk id="9" creationId="{C4C4F84D-BD5C-EAE8-499B-42CA07C0CC0A}"/>
          </ac:spMkLst>
        </pc:spChg>
      </pc:sldChg>
      <pc:sldChg chg="addSp modSp">
        <pc:chgData name="diya.dipac.2022" userId="S::diya.dipac.2022_live.rhul.ac.uk#ext#@unioxfordnexus.onmicrosoft.com::ba60b450-483a-437d-9bc0-645e78426d8f" providerId="AD" clId="Web-{3DCDE0DD-157C-A5FA-4C60-675478363149}" dt="2025-03-10T19:59:32.124" v="231" actId="20577"/>
        <pc:sldMkLst>
          <pc:docMk/>
          <pc:sldMk cId="392507247" sldId="268"/>
        </pc:sldMkLst>
        <pc:spChg chg="mod">
          <ac:chgData name="diya.dipac.2022" userId="S::diya.dipac.2022_live.rhul.ac.uk#ext#@unioxfordnexus.onmicrosoft.com::ba60b450-483a-437d-9bc0-645e78426d8f" providerId="AD" clId="Web-{3DCDE0DD-157C-A5FA-4C60-675478363149}" dt="2025-03-10T19:59:32.124" v="231" actId="20577"/>
          <ac:spMkLst>
            <pc:docMk/>
            <pc:sldMk cId="392507247" sldId="268"/>
            <ac:spMk id="2" creationId="{EDB48C05-2917-84E6-0B10-1197D68B3451}"/>
          </ac:spMkLst>
        </pc:spChg>
        <pc:spChg chg="add ord">
          <ac:chgData name="diya.dipac.2022" userId="S::diya.dipac.2022_live.rhul.ac.uk#ext#@unioxfordnexus.onmicrosoft.com::ba60b450-483a-437d-9bc0-645e78426d8f" providerId="AD" clId="Web-{3DCDE0DD-157C-A5FA-4C60-675478363149}" dt="2025-03-10T19:46:49.187" v="111"/>
          <ac:spMkLst>
            <pc:docMk/>
            <pc:sldMk cId="392507247" sldId="268"/>
            <ac:spMk id="5" creationId="{0BDEC915-D9DB-9321-A34F-34BA89183B66}"/>
          </ac:spMkLst>
        </pc:spChg>
      </pc:sldChg>
      <pc:sldChg chg="addSp modSp">
        <pc:chgData name="diya.dipac.2022" userId="S::diya.dipac.2022_live.rhul.ac.uk#ext#@unioxfordnexus.onmicrosoft.com::ba60b450-483a-437d-9bc0-645e78426d8f" providerId="AD" clId="Web-{3DCDE0DD-157C-A5FA-4C60-675478363149}" dt="2025-03-10T19:59:55.391" v="236" actId="20577"/>
        <pc:sldMkLst>
          <pc:docMk/>
          <pc:sldMk cId="2267039703" sldId="269"/>
        </pc:sldMkLst>
        <pc:spChg chg="mod">
          <ac:chgData name="diya.dipac.2022" userId="S::diya.dipac.2022_live.rhul.ac.uk#ext#@unioxfordnexus.onmicrosoft.com::ba60b450-483a-437d-9bc0-645e78426d8f" providerId="AD" clId="Web-{3DCDE0DD-157C-A5FA-4C60-675478363149}" dt="2025-03-10T19:59:55.391" v="236" actId="20577"/>
          <ac:spMkLst>
            <pc:docMk/>
            <pc:sldMk cId="2267039703" sldId="269"/>
            <ac:spMk id="2" creationId="{0F30BF31-49E9-A2C4-FFD1-AEA1AD291B4D}"/>
          </ac:spMkLst>
        </pc:spChg>
        <pc:spChg chg="add ord">
          <ac:chgData name="diya.dipac.2022" userId="S::diya.dipac.2022_live.rhul.ac.uk#ext#@unioxfordnexus.onmicrosoft.com::ba60b450-483a-437d-9bc0-645e78426d8f" providerId="AD" clId="Web-{3DCDE0DD-157C-A5FA-4C60-675478363149}" dt="2025-03-10T19:47:29.329" v="117"/>
          <ac:spMkLst>
            <pc:docMk/>
            <pc:sldMk cId="2267039703" sldId="269"/>
            <ac:spMk id="5" creationId="{29E1FD6F-B49E-6532-59C4-25503DD92686}"/>
          </ac:spMkLst>
        </pc:spChg>
      </pc:sldChg>
      <pc:sldChg chg="addSp modSp">
        <pc:chgData name="diya.dipac.2022" userId="S::diya.dipac.2022_live.rhul.ac.uk#ext#@unioxfordnexus.onmicrosoft.com::ba60b450-483a-437d-9bc0-645e78426d8f" providerId="AD" clId="Web-{3DCDE0DD-157C-A5FA-4C60-675478363149}" dt="2025-03-10T20:00:08.454" v="238" actId="20577"/>
        <pc:sldMkLst>
          <pc:docMk/>
          <pc:sldMk cId="1775911376" sldId="270"/>
        </pc:sldMkLst>
        <pc:spChg chg="mod">
          <ac:chgData name="diya.dipac.2022" userId="S::diya.dipac.2022_live.rhul.ac.uk#ext#@unioxfordnexus.onmicrosoft.com::ba60b450-483a-437d-9bc0-645e78426d8f" providerId="AD" clId="Web-{3DCDE0DD-157C-A5FA-4C60-675478363149}" dt="2025-03-10T20:00:08.454" v="238" actId="20577"/>
          <ac:spMkLst>
            <pc:docMk/>
            <pc:sldMk cId="1775911376" sldId="270"/>
            <ac:spMk id="2" creationId="{56DD01F4-9F52-7581-ED09-2CD8F217DF41}"/>
          </ac:spMkLst>
        </pc:spChg>
        <pc:spChg chg="add ord">
          <ac:chgData name="diya.dipac.2022" userId="S::diya.dipac.2022_live.rhul.ac.uk#ext#@unioxfordnexus.onmicrosoft.com::ba60b450-483a-437d-9bc0-645e78426d8f" providerId="AD" clId="Web-{3DCDE0DD-157C-A5FA-4C60-675478363149}" dt="2025-03-10T19:48:14.206" v="123"/>
          <ac:spMkLst>
            <pc:docMk/>
            <pc:sldMk cId="1775911376" sldId="270"/>
            <ac:spMk id="5" creationId="{F88686D0-39FF-4A32-F656-1265F3FFCF31}"/>
          </ac:spMkLst>
        </pc:spChg>
      </pc:sldChg>
      <pc:sldChg chg="addSp modSp">
        <pc:chgData name="diya.dipac.2022" userId="S::diya.dipac.2022_live.rhul.ac.uk#ext#@unioxfordnexus.onmicrosoft.com::ba60b450-483a-437d-9bc0-645e78426d8f" providerId="AD" clId="Web-{3DCDE0DD-157C-A5FA-4C60-675478363149}" dt="2025-03-10T20:00:24.001" v="241" actId="20577"/>
        <pc:sldMkLst>
          <pc:docMk/>
          <pc:sldMk cId="3813831799" sldId="271"/>
        </pc:sldMkLst>
        <pc:spChg chg="mod">
          <ac:chgData name="diya.dipac.2022" userId="S::diya.dipac.2022_live.rhul.ac.uk#ext#@unioxfordnexus.onmicrosoft.com::ba60b450-483a-437d-9bc0-645e78426d8f" providerId="AD" clId="Web-{3DCDE0DD-157C-A5FA-4C60-675478363149}" dt="2025-03-10T20:00:24.001" v="241" actId="20577"/>
          <ac:spMkLst>
            <pc:docMk/>
            <pc:sldMk cId="3813831799" sldId="271"/>
            <ac:spMk id="2" creationId="{807CC31A-68AC-6AB0-E0F8-C5CC93E55875}"/>
          </ac:spMkLst>
        </pc:spChg>
        <pc:spChg chg="add ord">
          <ac:chgData name="diya.dipac.2022" userId="S::diya.dipac.2022_live.rhul.ac.uk#ext#@unioxfordnexus.onmicrosoft.com::ba60b450-483a-437d-9bc0-645e78426d8f" providerId="AD" clId="Web-{3DCDE0DD-157C-A5FA-4C60-675478363149}" dt="2025-03-10T19:49:17.224" v="133"/>
          <ac:spMkLst>
            <pc:docMk/>
            <pc:sldMk cId="3813831799" sldId="271"/>
            <ac:spMk id="6" creationId="{AC52839C-FAF7-DB6F-902B-1A9A8728DBA7}"/>
          </ac:spMkLst>
        </pc:spChg>
      </pc:sldChg>
      <pc:sldChg chg="addSp modSp">
        <pc:chgData name="diya.dipac.2022" userId="S::diya.dipac.2022_live.rhul.ac.uk#ext#@unioxfordnexus.onmicrosoft.com::ba60b450-483a-437d-9bc0-645e78426d8f" providerId="AD" clId="Web-{3DCDE0DD-157C-A5FA-4C60-675478363149}" dt="2025-03-10T19:59:00.764" v="222" actId="20577"/>
        <pc:sldMkLst>
          <pc:docMk/>
          <pc:sldMk cId="3577358064" sldId="272"/>
        </pc:sldMkLst>
        <pc:spChg chg="mod">
          <ac:chgData name="diya.dipac.2022" userId="S::diya.dipac.2022_live.rhul.ac.uk#ext#@unioxfordnexus.onmicrosoft.com::ba60b450-483a-437d-9bc0-645e78426d8f" providerId="AD" clId="Web-{3DCDE0DD-157C-A5FA-4C60-675478363149}" dt="2025-03-10T19:59:00.764" v="222" actId="20577"/>
          <ac:spMkLst>
            <pc:docMk/>
            <pc:sldMk cId="3577358064" sldId="272"/>
            <ac:spMk id="2" creationId="{A18E405F-15E1-87BF-CA93-E1152A6DD99B}"/>
          </ac:spMkLst>
        </pc:spChg>
        <pc:spChg chg="add ord">
          <ac:chgData name="diya.dipac.2022" userId="S::diya.dipac.2022_live.rhul.ac.uk#ext#@unioxfordnexus.onmicrosoft.com::ba60b450-483a-437d-9bc0-645e78426d8f" providerId="AD" clId="Web-{3DCDE0DD-157C-A5FA-4C60-675478363149}" dt="2025-03-10T19:46:11.701" v="99"/>
          <ac:spMkLst>
            <pc:docMk/>
            <pc:sldMk cId="3577358064" sldId="272"/>
            <ac:spMk id="5" creationId="{275E3064-0A79-B91F-2896-7F2B81CE3722}"/>
          </ac:spMkLst>
        </pc:spChg>
      </pc:sldChg>
      <pc:sldChg chg="addSp modSp">
        <pc:chgData name="diya.dipac.2022" userId="S::diya.dipac.2022_live.rhul.ac.uk#ext#@unioxfordnexus.onmicrosoft.com::ba60b450-483a-437d-9bc0-645e78426d8f" providerId="AD" clId="Web-{3DCDE0DD-157C-A5FA-4C60-675478363149}" dt="2025-03-10T19:59:38.781" v="234" actId="20577"/>
        <pc:sldMkLst>
          <pc:docMk/>
          <pc:sldMk cId="713801100" sldId="273"/>
        </pc:sldMkLst>
        <pc:spChg chg="mod">
          <ac:chgData name="diya.dipac.2022" userId="S::diya.dipac.2022_live.rhul.ac.uk#ext#@unioxfordnexus.onmicrosoft.com::ba60b450-483a-437d-9bc0-645e78426d8f" providerId="AD" clId="Web-{3DCDE0DD-157C-A5FA-4C60-675478363149}" dt="2025-03-10T19:59:38.781" v="234" actId="20577"/>
          <ac:spMkLst>
            <pc:docMk/>
            <pc:sldMk cId="713801100" sldId="273"/>
            <ac:spMk id="2" creationId="{63B83449-B039-D7AB-7792-DD69DE217A1A}"/>
          </ac:spMkLst>
        </pc:spChg>
        <pc:spChg chg="add ord">
          <ac:chgData name="diya.dipac.2022" userId="S::diya.dipac.2022_live.rhul.ac.uk#ext#@unioxfordnexus.onmicrosoft.com::ba60b450-483a-437d-9bc0-645e78426d8f" providerId="AD" clId="Web-{3DCDE0DD-157C-A5FA-4C60-675478363149}" dt="2025-03-10T19:46:56.343" v="114"/>
          <ac:spMkLst>
            <pc:docMk/>
            <pc:sldMk cId="713801100" sldId="273"/>
            <ac:spMk id="5" creationId="{3FEC6087-E5BA-54D7-72B0-8A040CF967E0}"/>
          </ac:spMkLst>
        </pc:spChg>
      </pc:sldChg>
      <pc:sldChg chg="addSp modSp">
        <pc:chgData name="diya.dipac.2022" userId="S::diya.dipac.2022_live.rhul.ac.uk#ext#@unioxfordnexus.onmicrosoft.com::ba60b450-483a-437d-9bc0-645e78426d8f" providerId="AD" clId="Web-{3DCDE0DD-157C-A5FA-4C60-675478363149}" dt="2025-03-10T20:00:34.392" v="245" actId="20577"/>
        <pc:sldMkLst>
          <pc:docMk/>
          <pc:sldMk cId="1742133479" sldId="274"/>
        </pc:sldMkLst>
        <pc:spChg chg="mod">
          <ac:chgData name="diya.dipac.2022" userId="S::diya.dipac.2022_live.rhul.ac.uk#ext#@unioxfordnexus.onmicrosoft.com::ba60b450-483a-437d-9bc0-645e78426d8f" providerId="AD" clId="Web-{3DCDE0DD-157C-A5FA-4C60-675478363149}" dt="2025-03-10T20:00:34.392" v="245" actId="20577"/>
          <ac:spMkLst>
            <pc:docMk/>
            <pc:sldMk cId="1742133479" sldId="274"/>
            <ac:spMk id="2" creationId="{2F31A3D1-DA37-C5E2-6162-6EA3FE6A8438}"/>
          </ac:spMkLst>
        </pc:spChg>
        <pc:spChg chg="add ord">
          <ac:chgData name="diya.dipac.2022" userId="S::diya.dipac.2022_live.rhul.ac.uk#ext#@unioxfordnexus.onmicrosoft.com::ba60b450-483a-437d-9bc0-645e78426d8f" providerId="AD" clId="Web-{3DCDE0DD-157C-A5FA-4C60-675478363149}" dt="2025-03-10T19:49:37.100" v="139"/>
          <ac:spMkLst>
            <pc:docMk/>
            <pc:sldMk cId="1742133479" sldId="274"/>
            <ac:spMk id="7" creationId="{7BC22035-5878-0EA2-33E3-42FD33D4D9F1}"/>
          </ac:spMkLst>
        </pc:spChg>
      </pc:sldChg>
      <pc:sldChg chg="addSp modSp">
        <pc:chgData name="diya.dipac.2022" userId="S::diya.dipac.2022_live.rhul.ac.uk#ext#@unioxfordnexus.onmicrosoft.com::ba60b450-483a-437d-9bc0-645e78426d8f" providerId="AD" clId="Web-{3DCDE0DD-157C-A5FA-4C60-675478363149}" dt="2025-03-10T20:00:30.830" v="244" actId="20577"/>
        <pc:sldMkLst>
          <pc:docMk/>
          <pc:sldMk cId="735398102" sldId="275"/>
        </pc:sldMkLst>
        <pc:spChg chg="mod">
          <ac:chgData name="diya.dipac.2022" userId="S::diya.dipac.2022_live.rhul.ac.uk#ext#@unioxfordnexus.onmicrosoft.com::ba60b450-483a-437d-9bc0-645e78426d8f" providerId="AD" clId="Web-{3DCDE0DD-157C-A5FA-4C60-675478363149}" dt="2025-03-10T20:00:30.830" v="244" actId="20577"/>
          <ac:spMkLst>
            <pc:docMk/>
            <pc:sldMk cId="735398102" sldId="275"/>
            <ac:spMk id="2" creationId="{551E00D8-BD4A-4F3D-74BB-321E677169DD}"/>
          </ac:spMkLst>
        </pc:spChg>
        <pc:spChg chg="add ord">
          <ac:chgData name="diya.dipac.2022" userId="S::diya.dipac.2022_live.rhul.ac.uk#ext#@unioxfordnexus.onmicrosoft.com::ba60b450-483a-437d-9bc0-645e78426d8f" providerId="AD" clId="Web-{3DCDE0DD-157C-A5FA-4C60-675478363149}" dt="2025-03-10T19:49:27.990" v="136"/>
          <ac:spMkLst>
            <pc:docMk/>
            <pc:sldMk cId="735398102" sldId="275"/>
            <ac:spMk id="5" creationId="{1560A010-0422-CFC2-6AD2-9DC86FF28D88}"/>
          </ac:spMkLst>
        </pc:spChg>
      </pc:sldChg>
      <pc:sldChg chg="addSp modSp">
        <pc:chgData name="diya.dipac.2022" userId="S::diya.dipac.2022_live.rhul.ac.uk#ext#@unioxfordnexus.onmicrosoft.com::ba60b450-483a-437d-9bc0-645e78426d8f" providerId="AD" clId="Web-{3DCDE0DD-157C-A5FA-4C60-675478363149}" dt="2025-03-10T19:58:54.373" v="221" actId="20577"/>
        <pc:sldMkLst>
          <pc:docMk/>
          <pc:sldMk cId="3433156510" sldId="277"/>
        </pc:sldMkLst>
        <pc:spChg chg="mod">
          <ac:chgData name="diya.dipac.2022" userId="S::diya.dipac.2022_live.rhul.ac.uk#ext#@unioxfordnexus.onmicrosoft.com::ba60b450-483a-437d-9bc0-645e78426d8f" providerId="AD" clId="Web-{3DCDE0DD-157C-A5FA-4C60-675478363149}" dt="2025-03-10T19:58:54.373" v="221" actId="20577"/>
          <ac:spMkLst>
            <pc:docMk/>
            <pc:sldMk cId="3433156510" sldId="277"/>
            <ac:spMk id="2" creationId="{22D61235-8D40-E251-D073-FB31F6EB058C}"/>
          </ac:spMkLst>
        </pc:spChg>
        <pc:spChg chg="add ord">
          <ac:chgData name="diya.dipac.2022" userId="S::diya.dipac.2022_live.rhul.ac.uk#ext#@unioxfordnexus.onmicrosoft.com::ba60b450-483a-437d-9bc0-645e78426d8f" providerId="AD" clId="Web-{3DCDE0DD-157C-A5FA-4C60-675478363149}" dt="2025-03-10T19:45:52.044" v="96"/>
          <ac:spMkLst>
            <pc:docMk/>
            <pc:sldMk cId="3433156510" sldId="277"/>
            <ac:spMk id="5" creationId="{B354F684-4CCC-65EB-6A24-0FEC1D2AB2AF}"/>
          </ac:spMkLst>
        </pc:spChg>
      </pc:sldChg>
      <pc:sldChg chg="addSp delSp modSp mod setBg setClrOvrMap">
        <pc:chgData name="diya.dipac.2022" userId="S::diya.dipac.2022_live.rhul.ac.uk#ext#@unioxfordnexus.onmicrosoft.com::ba60b450-483a-437d-9bc0-645e78426d8f" providerId="AD" clId="Web-{3DCDE0DD-157C-A5FA-4C60-675478363149}" dt="2025-03-10T20:31:44.642" v="451"/>
        <pc:sldMkLst>
          <pc:docMk/>
          <pc:sldMk cId="2707587650" sldId="279"/>
        </pc:sldMkLst>
        <pc:spChg chg="mod">
          <ac:chgData name="diya.dipac.2022" userId="S::diya.dipac.2022_live.rhul.ac.uk#ext#@unioxfordnexus.onmicrosoft.com::ba60b450-483a-437d-9bc0-645e78426d8f" providerId="AD" clId="Web-{3DCDE0DD-157C-A5FA-4C60-675478363149}" dt="2025-03-10T20:27:12.365" v="433" actId="1076"/>
          <ac:spMkLst>
            <pc:docMk/>
            <pc:sldMk cId="2707587650" sldId="279"/>
            <ac:spMk id="2" creationId="{5E90F66A-01C6-C623-346D-3189C6383D8A}"/>
          </ac:spMkLst>
        </pc:spChg>
        <pc:spChg chg="mod">
          <ac:chgData name="diya.dipac.2022" userId="S::diya.dipac.2022_live.rhul.ac.uk#ext#@unioxfordnexus.onmicrosoft.com::ba60b450-483a-437d-9bc0-645e78426d8f" providerId="AD" clId="Web-{3DCDE0DD-157C-A5FA-4C60-675478363149}" dt="2025-03-10T20:27:05.880" v="432" actId="20577"/>
          <ac:spMkLst>
            <pc:docMk/>
            <pc:sldMk cId="2707587650" sldId="279"/>
            <ac:spMk id="3" creationId="{F64DFE1A-E566-1763-83C2-D961EFC749BC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17:15.340" v="382"/>
          <ac:spMkLst>
            <pc:docMk/>
            <pc:sldMk cId="2707587650" sldId="279"/>
            <ac:spMk id="4" creationId="{60545C88-E98A-591C-7564-70B34998644C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08:59.491" v="332"/>
          <ac:spMkLst>
            <pc:docMk/>
            <pc:sldMk cId="2707587650" sldId="279"/>
            <ac:spMk id="8" creationId="{4522B21E-B2B9-4C72-9A71-C87EFD137480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08:59.491" v="332"/>
          <ac:spMkLst>
            <pc:docMk/>
            <pc:sldMk cId="2707587650" sldId="279"/>
            <ac:spMk id="10" creationId="{5EB7D2A2-F448-44D4-938C-DC84CBCB3B1E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08:59.491" v="332"/>
          <ac:spMkLst>
            <pc:docMk/>
            <pc:sldMk cId="2707587650" sldId="279"/>
            <ac:spMk id="12" creationId="{871AEA07-1E14-44B4-8E55-64EF049CD66F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07:52.442" v="321"/>
          <ac:spMkLst>
            <pc:docMk/>
            <pc:sldMk cId="2707587650" sldId="279"/>
            <ac:spMk id="19" creationId="{934F1179-B481-4F9E-BCA3-AFB972070F83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08:06.630" v="323"/>
          <ac:spMkLst>
            <pc:docMk/>
            <pc:sldMk cId="2707587650" sldId="279"/>
            <ac:spMk id="20" creationId="{F609FF9A-4FCE-468E-A86A-C9AB525EAE71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07:52.442" v="321"/>
          <ac:spMkLst>
            <pc:docMk/>
            <pc:sldMk cId="2707587650" sldId="279"/>
            <ac:spMk id="21" creationId="{827DC2C4-B485-428A-BF4A-472D2967F47F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08:06.630" v="323"/>
          <ac:spMkLst>
            <pc:docMk/>
            <pc:sldMk cId="2707587650" sldId="279"/>
            <ac:spMk id="22" creationId="{021E12D4-3A88-428D-8E5E-AF1AFD923D63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07:52.442" v="321"/>
          <ac:spMkLst>
            <pc:docMk/>
            <pc:sldMk cId="2707587650" sldId="279"/>
            <ac:spMk id="23" creationId="{EE04B5EB-F158-4507-90DD-BD23620C7CC9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08:17.146" v="325"/>
          <ac:spMkLst>
            <pc:docMk/>
            <pc:sldMk cId="2707587650" sldId="279"/>
            <ac:spMk id="24" creationId="{C8320351-9FA2-4A26-885B-BB8F3E4902D2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08:17.146" v="325"/>
          <ac:spMkLst>
            <pc:docMk/>
            <pc:sldMk cId="2707587650" sldId="279"/>
            <ac:spMk id="25" creationId="{68CD2EFB-78C2-4C6E-A6B9-4ED12FAD5B99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09:25.664" v="335"/>
          <ac:spMkLst>
            <pc:docMk/>
            <pc:sldMk cId="2707587650" sldId="279"/>
            <ac:spMk id="33" creationId="{5A292AEA-2528-46C0-B426-95822B6141FB}"/>
          </ac:spMkLst>
        </pc:spChg>
        <pc:spChg chg="add del mod">
          <ac:chgData name="diya.dipac.2022" userId="S::diya.dipac.2022_live.rhul.ac.uk#ext#@unioxfordnexus.onmicrosoft.com::ba60b450-483a-437d-9bc0-645e78426d8f" providerId="AD" clId="Web-{3DCDE0DD-157C-A5FA-4C60-675478363149}" dt="2025-03-10T20:09:25.664" v="335"/>
          <ac:spMkLst>
            <pc:docMk/>
            <pc:sldMk cId="2707587650" sldId="279"/>
            <ac:spMk id="39" creationId="{D8B7B198-E4DF-43CD-AD8C-199884323745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09:25.664" v="335"/>
          <ac:spMkLst>
            <pc:docMk/>
            <pc:sldMk cId="2707587650" sldId="279"/>
            <ac:spMk id="45" creationId="{2BE67753-EA0E-4819-8D22-0B6600CF7231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09:50.384" v="340"/>
          <ac:spMkLst>
            <pc:docMk/>
            <pc:sldMk cId="2707587650" sldId="279"/>
            <ac:spMk id="53" creationId="{3A930249-8242-4E2B-AF17-C01826488321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09:25.649" v="334"/>
          <ac:spMkLst>
            <pc:docMk/>
            <pc:sldMk cId="2707587650" sldId="279"/>
            <ac:spMk id="54" creationId="{A3363022-C969-41E9-8EB2-E4C94908C1FA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09:50.384" v="340"/>
          <ac:spMkLst>
            <pc:docMk/>
            <pc:sldMk cId="2707587650" sldId="279"/>
            <ac:spMk id="55" creationId="{A5BDD999-C5E1-4B3E-A710-768673819165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09:25.649" v="334"/>
          <ac:spMkLst>
            <pc:docMk/>
            <pc:sldMk cId="2707587650" sldId="279"/>
            <ac:spMk id="56" creationId="{8D1AD6B3-BE88-4CEB-BA17-790657CC4729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09:44.368" v="337"/>
          <ac:spMkLst>
            <pc:docMk/>
            <pc:sldMk cId="2707587650" sldId="279"/>
            <ac:spMk id="60" creationId="{E91DC736-0EF8-4F87-9146-EBF1D2EE4D3D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09:44.368" v="337"/>
          <ac:spMkLst>
            <pc:docMk/>
            <pc:sldMk cId="2707587650" sldId="279"/>
            <ac:spMk id="62" creationId="{097CD68E-23E3-4007-8847-CD0944C4F7BE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09:44.368" v="337"/>
          <ac:spMkLst>
            <pc:docMk/>
            <pc:sldMk cId="2707587650" sldId="279"/>
            <ac:spMk id="64" creationId="{AF2F604E-43BE-4DC3-B983-E071523364F8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09:44.368" v="337"/>
          <ac:spMkLst>
            <pc:docMk/>
            <pc:sldMk cId="2707587650" sldId="279"/>
            <ac:spMk id="66" creationId="{08C9B587-E65E-4B52-B37C-ABEBB6E87928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09:50.353" v="339"/>
          <ac:spMkLst>
            <pc:docMk/>
            <pc:sldMk cId="2707587650" sldId="279"/>
            <ac:spMk id="68" creationId="{ECC07320-C2CA-4E29-8481-9D9E143C7788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09:50.353" v="339"/>
          <ac:spMkLst>
            <pc:docMk/>
            <pc:sldMk cId="2707587650" sldId="279"/>
            <ac:spMk id="69" creationId="{178FB36B-5BFE-42CA-BC60-1115E0D95EEC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10:04.494" v="342"/>
          <ac:spMkLst>
            <pc:docMk/>
            <pc:sldMk cId="2707587650" sldId="279"/>
            <ac:spMk id="71" creationId="{E91DC736-0EF8-4F87-9146-EBF1D2EE4D3D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10:04.510" v="343"/>
          <ac:spMkLst>
            <pc:docMk/>
            <pc:sldMk cId="2707587650" sldId="279"/>
            <ac:spMk id="72" creationId="{097CD68E-23E3-4007-8847-CD0944C4F7BE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10:04.510" v="343"/>
          <ac:spMkLst>
            <pc:docMk/>
            <pc:sldMk cId="2707587650" sldId="279"/>
            <ac:spMk id="73" creationId="{AF2F604E-43BE-4DC3-B983-E071523364F8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10:04.510" v="343"/>
          <ac:spMkLst>
            <pc:docMk/>
            <pc:sldMk cId="2707587650" sldId="279"/>
            <ac:spMk id="74" creationId="{08C9B587-E65E-4B52-B37C-ABEBB6E87928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10:04.494" v="342"/>
          <ac:spMkLst>
            <pc:docMk/>
            <pc:sldMk cId="2707587650" sldId="279"/>
            <ac:spMk id="79" creationId="{ECC07320-C2CA-4E29-8481-9D9E143C7788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10:04.494" v="342"/>
          <ac:spMkLst>
            <pc:docMk/>
            <pc:sldMk cId="2707587650" sldId="279"/>
            <ac:spMk id="81" creationId="{178FB36B-5BFE-42CA-BC60-1115E0D95EEC}"/>
          </ac:spMkLst>
        </pc:spChg>
        <pc:spChg chg="del">
          <ac:chgData name="diya.dipac.2022" userId="S::diya.dipac.2022_live.rhul.ac.uk#ext#@unioxfordnexus.onmicrosoft.com::ba60b450-483a-437d-9bc0-645e78426d8f" providerId="AD" clId="Web-{3DCDE0DD-157C-A5FA-4C60-675478363149}" dt="2025-03-10T20:10:16.760" v="344"/>
          <ac:spMkLst>
            <pc:docMk/>
            <pc:sldMk cId="2707587650" sldId="279"/>
            <ac:spMk id="83" creationId="{89F9D4E8-0639-444B-949B-9518585061AF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10:16.760" v="344"/>
          <ac:spMkLst>
            <pc:docMk/>
            <pc:sldMk cId="2707587650" sldId="279"/>
            <ac:spMk id="84" creationId="{8555C5B3-193A-4749-9AFD-682E53CDDE8F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10:16.760" v="344"/>
          <ac:spMkLst>
            <pc:docMk/>
            <pc:sldMk cId="2707587650" sldId="279"/>
            <ac:spMk id="85" creationId="{7E3DA7A2-ED70-4BBA-AB72-00AD461FA405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10:16.760" v="344"/>
          <ac:spMkLst>
            <pc:docMk/>
            <pc:sldMk cId="2707587650" sldId="279"/>
            <ac:spMk id="86" creationId="{2EAE06A6-F76A-41C9-827A-C561B004485C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10:16.760" v="344"/>
          <ac:spMkLst>
            <pc:docMk/>
            <pc:sldMk cId="2707587650" sldId="279"/>
            <ac:spMk id="87" creationId="{FC485432-3647-4218-B5D3-15D3FA222B13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10:16.760" v="344"/>
          <ac:spMkLst>
            <pc:docMk/>
            <pc:sldMk cId="2707587650" sldId="279"/>
            <ac:spMk id="89" creationId="{F4AFDDCA-6ABA-4D23-8A5C-1BF0F4308148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10:48.871" v="345"/>
          <ac:spMkLst>
            <pc:docMk/>
            <pc:sldMk cId="2707587650" sldId="279"/>
            <ac:spMk id="94" creationId="{06DA9DF9-31F7-4056-B42E-878CC92417B8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11:05.044" v="346"/>
          <ac:spMkLst>
            <pc:docMk/>
            <pc:sldMk cId="2707587650" sldId="279"/>
            <ac:spMk id="99" creationId="{22A397E7-BF60-45B2-84C7-B074B76C37A7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11:05.044" v="346"/>
          <ac:spMkLst>
            <pc:docMk/>
            <pc:sldMk cId="2707587650" sldId="279"/>
            <ac:spMk id="101" creationId="{890DEF05-784E-4B61-89E4-04C4ECF4E5A0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12:17.515" v="357"/>
          <ac:spMkLst>
            <pc:docMk/>
            <pc:sldMk cId="2707587650" sldId="279"/>
            <ac:spMk id="108" creationId="{657F69E0-C4B0-4BEC-A689-4F8D877F05D4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12:17.515" v="357"/>
          <ac:spMkLst>
            <pc:docMk/>
            <pc:sldMk cId="2707587650" sldId="279"/>
            <ac:spMk id="110" creationId="{9F6380B4-6A1C-481E-8408-B4E6C75B9B81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11:37.701" v="348"/>
          <ac:spMkLst>
            <pc:docMk/>
            <pc:sldMk cId="2707587650" sldId="279"/>
            <ac:spMk id="115" creationId="{ECC07320-C2CA-4E29-8481-9D9E143C7788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11:37.701" v="348"/>
          <ac:spMkLst>
            <pc:docMk/>
            <pc:sldMk cId="2707587650" sldId="279"/>
            <ac:spMk id="117" creationId="{178FB36B-5BFE-42CA-BC60-1115E0D95EEC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11:55.280" v="350"/>
          <ac:spMkLst>
            <pc:docMk/>
            <pc:sldMk cId="2707587650" sldId="279"/>
            <ac:spMk id="119" creationId="{AF2F604E-43BE-4DC3-B983-E071523364F8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11:55.280" v="350"/>
          <ac:spMkLst>
            <pc:docMk/>
            <pc:sldMk cId="2707587650" sldId="279"/>
            <ac:spMk id="120" creationId="{E91DC736-0EF8-4F87-9146-EBF1D2EE4D3D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11:55.280" v="350"/>
          <ac:spMkLst>
            <pc:docMk/>
            <pc:sldMk cId="2707587650" sldId="279"/>
            <ac:spMk id="121" creationId="{08C9B587-E65E-4B52-B37C-ABEBB6E87928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11:55.280" v="350"/>
          <ac:spMkLst>
            <pc:docMk/>
            <pc:sldMk cId="2707587650" sldId="279"/>
            <ac:spMk id="122" creationId="{097CD68E-23E3-4007-8847-CD0944C4F7BE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12:07.718" v="352"/>
          <ac:spMkLst>
            <pc:docMk/>
            <pc:sldMk cId="2707587650" sldId="279"/>
            <ac:spMk id="124" creationId="{657F69E0-C4B0-4BEC-A689-4F8D877F05D4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12:07.718" v="352"/>
          <ac:spMkLst>
            <pc:docMk/>
            <pc:sldMk cId="2707587650" sldId="279"/>
            <ac:spMk id="125" creationId="{9F6380B4-6A1C-481E-8408-B4E6C75B9B81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12:13.671" v="354"/>
          <ac:spMkLst>
            <pc:docMk/>
            <pc:sldMk cId="2707587650" sldId="279"/>
            <ac:spMk id="127" creationId="{7DA3C418-758E-4180-A5D0-8655D6804587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12:13.671" v="354"/>
          <ac:spMkLst>
            <pc:docMk/>
            <pc:sldMk cId="2707587650" sldId="279"/>
            <ac:spMk id="128" creationId="{28C8EF06-5EC3-4883-AFAF-D74FF46550FB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12:17.515" v="356"/>
          <ac:spMkLst>
            <pc:docMk/>
            <pc:sldMk cId="2707587650" sldId="279"/>
            <ac:spMk id="130" creationId="{71B2258F-86CA-4D4D-8270-BC05FCDEBFB3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13:48.816" v="369"/>
          <ac:spMkLst>
            <pc:docMk/>
            <pc:sldMk cId="2707587650" sldId="279"/>
            <ac:spMk id="132" creationId="{657F69E0-C4B0-4BEC-A689-4F8D877F05D4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13:48.816" v="369"/>
          <ac:spMkLst>
            <pc:docMk/>
            <pc:sldMk cId="2707587650" sldId="279"/>
            <ac:spMk id="133" creationId="{9F6380B4-6A1C-481E-8408-B4E6C75B9B81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14:00.738" v="370"/>
          <ac:spMkLst>
            <pc:docMk/>
            <pc:sldMk cId="2707587650" sldId="279"/>
            <ac:spMk id="138" creationId="{8A95209C-5275-4E15-8EA7-7F42980ABF2D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14:00.738" v="370"/>
          <ac:spMkLst>
            <pc:docMk/>
            <pc:sldMk cId="2707587650" sldId="279"/>
            <ac:spMk id="140" creationId="{4F2ED431-E304-4FF0-9F4E-032783C9D612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14:00.738" v="370"/>
          <ac:spMkLst>
            <pc:docMk/>
            <pc:sldMk cId="2707587650" sldId="279"/>
            <ac:spMk id="142" creationId="{4E87FCFB-2CCE-460D-B3DD-557C8BD1B94A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14:44.131" v="371"/>
          <ac:spMkLst>
            <pc:docMk/>
            <pc:sldMk cId="2707587650" sldId="279"/>
            <ac:spMk id="147" creationId="{657F69E0-C4B0-4BEC-A689-4F8D877F05D4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14:44.131" v="371"/>
          <ac:spMkLst>
            <pc:docMk/>
            <pc:sldMk cId="2707587650" sldId="279"/>
            <ac:spMk id="149" creationId="{9F6380B4-6A1C-481E-8408-B4E6C75B9B81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18:36.843" v="389"/>
          <ac:spMkLst>
            <pc:docMk/>
            <pc:sldMk cId="2707587650" sldId="279"/>
            <ac:spMk id="154" creationId="{E91DC736-0EF8-4F87-9146-EBF1D2EE4D3D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18:36.843" v="389"/>
          <ac:spMkLst>
            <pc:docMk/>
            <pc:sldMk cId="2707587650" sldId="279"/>
            <ac:spMk id="156" creationId="{097CD68E-23E3-4007-8847-CD0944C4F7BE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16:32.776" v="377"/>
          <ac:spMkLst>
            <pc:docMk/>
            <pc:sldMk cId="2707587650" sldId="279"/>
            <ac:spMk id="158" creationId="{AF2F604E-43BE-4DC3-B983-E071523364F8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18:36.843" v="389"/>
          <ac:spMkLst>
            <pc:docMk/>
            <pc:sldMk cId="2707587650" sldId="279"/>
            <ac:spMk id="160" creationId="{08C9B587-E65E-4B52-B37C-ABEBB6E87928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20:39.020" v="392"/>
          <ac:spMkLst>
            <pc:docMk/>
            <pc:sldMk cId="2707587650" sldId="279"/>
            <ac:spMk id="162" creationId="{9B7AD9F6-8CE7-4299-8FC6-328F4DCD3FF9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20:39.020" v="392"/>
          <ac:spMkLst>
            <pc:docMk/>
            <pc:sldMk cId="2707587650" sldId="279"/>
            <ac:spMk id="163" creationId="{F49775AF-8896-43EE-92C6-83497D6DC56F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18:12.936" v="386"/>
          <ac:spMkLst>
            <pc:docMk/>
            <pc:sldMk cId="2707587650" sldId="279"/>
            <ac:spMk id="165" creationId="{9B7AD9F6-8CE7-4299-8FC6-328F4DCD3FF9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18:12.936" v="386"/>
          <ac:spMkLst>
            <pc:docMk/>
            <pc:sldMk cId="2707587650" sldId="279"/>
            <ac:spMk id="167" creationId="{F49775AF-8896-43EE-92C6-83497D6DC56F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21:42.867" v="397"/>
          <ac:spMkLst>
            <pc:docMk/>
            <pc:sldMk cId="2707587650" sldId="279"/>
            <ac:spMk id="168" creationId="{9B7AD9F6-8CE7-4299-8FC6-328F4DCD3FF9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21:42.867" v="397"/>
          <ac:spMkLst>
            <pc:docMk/>
            <pc:sldMk cId="2707587650" sldId="279"/>
            <ac:spMk id="170" creationId="{F49775AF-8896-43EE-92C6-83497D6DC56F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21:42.851" v="396"/>
          <ac:spMkLst>
            <pc:docMk/>
            <pc:sldMk cId="2707587650" sldId="279"/>
            <ac:spMk id="175" creationId="{6F828D28-8E09-41CC-8229-3070B5467A96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21:42.851" v="396"/>
          <ac:spMkLst>
            <pc:docMk/>
            <pc:sldMk cId="2707587650" sldId="279"/>
            <ac:spMk id="177" creationId="{D5B012D8-7F27-4758-9AC6-C889B154BD73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21:42.851" v="396"/>
          <ac:spMkLst>
            <pc:docMk/>
            <pc:sldMk cId="2707587650" sldId="279"/>
            <ac:spMk id="179" creationId="{4063B759-00FC-46D1-9898-8E8625268FAF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22:49.213" v="406"/>
          <ac:spMkLst>
            <pc:docMk/>
            <pc:sldMk cId="2707587650" sldId="279"/>
            <ac:spMk id="181" creationId="{06DA9DF9-31F7-4056-B42E-878CC92417B8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23:15.308" v="409"/>
          <ac:spMkLst>
            <pc:docMk/>
            <pc:sldMk cId="2707587650" sldId="279"/>
            <ac:spMk id="186" creationId="{934F1179-B481-4F9E-BCA3-AFB972070F83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23:15.308" v="409"/>
          <ac:spMkLst>
            <pc:docMk/>
            <pc:sldMk cId="2707587650" sldId="279"/>
            <ac:spMk id="188" creationId="{827DC2C4-B485-428A-BF4A-472D2967F47F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23:15.308" v="409"/>
          <ac:spMkLst>
            <pc:docMk/>
            <pc:sldMk cId="2707587650" sldId="279"/>
            <ac:spMk id="190" creationId="{EE04B5EB-F158-4507-90DD-BD23620C7CC9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23:15.292" v="408"/>
          <ac:spMkLst>
            <pc:docMk/>
            <pc:sldMk cId="2707587650" sldId="279"/>
            <ac:spMk id="195" creationId="{9095C1F4-AE7F-44E4-8693-40D3D6831140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26:46.879" v="428"/>
          <ac:spMkLst>
            <pc:docMk/>
            <pc:sldMk cId="2707587650" sldId="279"/>
            <ac:spMk id="199" creationId="{871AEA07-1E14-44B4-8E55-64EF049CD66F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23:15.292" v="408"/>
          <ac:spMkLst>
            <pc:docMk/>
            <pc:sldMk cId="2707587650" sldId="279"/>
            <ac:spMk id="201" creationId="{871AEA07-1E14-44B4-8E55-64EF049CD66F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26:46.879" v="428"/>
          <ac:spMkLst>
            <pc:docMk/>
            <pc:sldMk cId="2707587650" sldId="279"/>
            <ac:spMk id="203" creationId="{4522B21E-B2B9-4C72-9A71-C87EFD137480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26:46.879" v="428"/>
          <ac:spMkLst>
            <pc:docMk/>
            <pc:sldMk cId="2707587650" sldId="279"/>
            <ac:spMk id="204" creationId="{5EB7D2A2-F448-44D4-938C-DC84CBCB3B1E}"/>
          </ac:spMkLst>
        </pc:spChg>
        <pc:spChg chg="add">
          <ac:chgData name="diya.dipac.2022" userId="S::diya.dipac.2022_live.rhul.ac.uk#ext#@unioxfordnexus.onmicrosoft.com::ba60b450-483a-437d-9bc0-645e78426d8f" providerId="AD" clId="Web-{3DCDE0DD-157C-A5FA-4C60-675478363149}" dt="2025-03-10T20:26:46.879" v="428"/>
          <ac:spMkLst>
            <pc:docMk/>
            <pc:sldMk cId="2707587650" sldId="279"/>
            <ac:spMk id="210" creationId="{5A292AEA-2528-46C0-B426-95822B6141FB}"/>
          </ac:spMkLst>
        </pc:spChg>
        <pc:spChg chg="add mod">
          <ac:chgData name="diya.dipac.2022" userId="S::diya.dipac.2022_live.rhul.ac.uk#ext#@unioxfordnexus.onmicrosoft.com::ba60b450-483a-437d-9bc0-645e78426d8f" providerId="AD" clId="Web-{3DCDE0DD-157C-A5FA-4C60-675478363149}" dt="2025-03-10T20:26:56.130" v="429"/>
          <ac:spMkLst>
            <pc:docMk/>
            <pc:sldMk cId="2707587650" sldId="279"/>
            <ac:spMk id="212" creationId="{D8B7B198-E4DF-43CD-AD8C-199884323745}"/>
          </ac:spMkLst>
        </pc:spChg>
        <pc:spChg chg="add">
          <ac:chgData name="diya.dipac.2022" userId="S::diya.dipac.2022_live.rhul.ac.uk#ext#@unioxfordnexus.onmicrosoft.com::ba60b450-483a-437d-9bc0-645e78426d8f" providerId="AD" clId="Web-{3DCDE0DD-157C-A5FA-4C60-675478363149}" dt="2025-03-10T20:26:46.879" v="428"/>
          <ac:spMkLst>
            <pc:docMk/>
            <pc:sldMk cId="2707587650" sldId="279"/>
            <ac:spMk id="214" creationId="{2BE67753-EA0E-4819-8D22-0B6600CF7231}"/>
          </ac:spMkLst>
        </pc:spChg>
        <pc:grpChg chg="add del">
          <ac:chgData name="diya.dipac.2022" userId="S::diya.dipac.2022_live.rhul.ac.uk#ext#@unioxfordnexus.onmicrosoft.com::ba60b450-483a-437d-9bc0-645e78426d8f" providerId="AD" clId="Web-{3DCDE0DD-157C-A5FA-4C60-675478363149}" dt="2025-03-10T20:09:25.664" v="335"/>
          <ac:grpSpMkLst>
            <pc:docMk/>
            <pc:sldMk cId="2707587650" sldId="279"/>
            <ac:grpSpMk id="34" creationId="{87F87F1B-42BA-4AC7-A4E2-41544DDB2CE3}"/>
          </ac:grpSpMkLst>
        </pc:grpChg>
        <pc:grpChg chg="add del">
          <ac:chgData name="diya.dipac.2022" userId="S::diya.dipac.2022_live.rhul.ac.uk#ext#@unioxfordnexus.onmicrosoft.com::ba60b450-483a-437d-9bc0-645e78426d8f" providerId="AD" clId="Web-{3DCDE0DD-157C-A5FA-4C60-675478363149}" dt="2025-03-10T20:09:25.664" v="335"/>
          <ac:grpSpMkLst>
            <pc:docMk/>
            <pc:sldMk cId="2707587650" sldId="279"/>
            <ac:grpSpMk id="40" creationId="{967346A5-7569-4F15-AB5D-BE3DADF192C0}"/>
          </ac:grpSpMkLst>
        </pc:grpChg>
        <pc:grpChg chg="add del">
          <ac:chgData name="diya.dipac.2022" userId="S::diya.dipac.2022_live.rhul.ac.uk#ext#@unioxfordnexus.onmicrosoft.com::ba60b450-483a-437d-9bc0-645e78426d8f" providerId="AD" clId="Web-{3DCDE0DD-157C-A5FA-4C60-675478363149}" dt="2025-03-10T20:23:15.292" v="408"/>
          <ac:grpSpMkLst>
            <pc:docMk/>
            <pc:sldMk cId="2707587650" sldId="279"/>
            <ac:grpSpMk id="197" creationId="{8734DDD3-F723-4DD3-8ABE-EC0B2AC87D74}"/>
          </ac:grpSpMkLst>
        </pc:grpChg>
        <pc:grpChg chg="add">
          <ac:chgData name="diya.dipac.2022" userId="S::diya.dipac.2022_live.rhul.ac.uk#ext#@unioxfordnexus.onmicrosoft.com::ba60b450-483a-437d-9bc0-645e78426d8f" providerId="AD" clId="Web-{3DCDE0DD-157C-A5FA-4C60-675478363149}" dt="2025-03-10T20:26:46.879" v="428"/>
          <ac:grpSpMkLst>
            <pc:docMk/>
            <pc:sldMk cId="2707587650" sldId="279"/>
            <ac:grpSpMk id="216" creationId="{D76D63AC-0421-45EC-B383-E79A61A78C6B}"/>
          </ac:grpSpMkLst>
        </pc:grpChg>
        <pc:grpChg chg="add">
          <ac:chgData name="diya.dipac.2022" userId="S::diya.dipac.2022_live.rhul.ac.uk#ext#@unioxfordnexus.onmicrosoft.com::ba60b450-483a-437d-9bc0-645e78426d8f" providerId="AD" clId="Web-{3DCDE0DD-157C-A5FA-4C60-675478363149}" dt="2025-03-10T20:26:46.879" v="428"/>
          <ac:grpSpMkLst>
            <pc:docMk/>
            <pc:sldMk cId="2707587650" sldId="279"/>
            <ac:grpSpMk id="225" creationId="{87F87F1B-42BA-4AC7-A4E2-41544DDB2CE3}"/>
          </ac:grpSpMkLst>
        </pc:grpChg>
        <pc:picChg chg="add del">
          <ac:chgData name="diya.dipac.2022" userId="S::diya.dipac.2022_live.rhul.ac.uk#ext#@unioxfordnexus.onmicrosoft.com::ba60b450-483a-437d-9bc0-645e78426d8f" providerId="AD" clId="Web-{3DCDE0DD-157C-A5FA-4C60-675478363149}" dt="2025-03-10T20:08:06.630" v="323"/>
          <ac:picMkLst>
            <pc:docMk/>
            <pc:sldMk cId="2707587650" sldId="279"/>
            <ac:picMk id="16" creationId="{69031CF4-0BB9-E63F-42AC-1F48C63C6ACF}"/>
          </ac:picMkLst>
        </pc:picChg>
        <pc:picChg chg="add del">
          <ac:chgData name="diya.dipac.2022" userId="S::diya.dipac.2022_live.rhul.ac.uk#ext#@unioxfordnexus.onmicrosoft.com::ba60b450-483a-437d-9bc0-645e78426d8f" providerId="AD" clId="Web-{3DCDE0DD-157C-A5FA-4C60-675478363149}" dt="2025-03-10T20:08:17.146" v="325"/>
          <ac:picMkLst>
            <pc:docMk/>
            <pc:sldMk cId="2707587650" sldId="279"/>
            <ac:picMk id="26" creationId="{B9311373-F65D-97D0-1D69-A03305D7CF27}"/>
          </ac:picMkLst>
        </pc:picChg>
        <pc:picChg chg="add del mod ord">
          <ac:chgData name="diya.dipac.2022" userId="S::diya.dipac.2022_live.rhul.ac.uk#ext#@unioxfordnexus.onmicrosoft.com::ba60b450-483a-437d-9bc0-645e78426d8f" providerId="AD" clId="Web-{3DCDE0DD-157C-A5FA-4C60-675478363149}" dt="2025-03-10T20:22:41.900" v="405"/>
          <ac:picMkLst>
            <pc:docMk/>
            <pc:sldMk cId="2707587650" sldId="279"/>
            <ac:picMk id="49" creationId="{21E27521-84C0-7B8F-2C54-68CC1FD038B4}"/>
          </ac:picMkLst>
        </pc:picChg>
        <pc:picChg chg="add del">
          <ac:chgData name="diya.dipac.2022" userId="S::diya.dipac.2022_live.rhul.ac.uk#ext#@unioxfordnexus.onmicrosoft.com::ba60b450-483a-437d-9bc0-645e78426d8f" providerId="AD" clId="Web-{3DCDE0DD-157C-A5FA-4C60-675478363149}" dt="2025-03-10T20:09:25.649" v="334"/>
          <ac:picMkLst>
            <pc:docMk/>
            <pc:sldMk cId="2707587650" sldId="279"/>
            <ac:picMk id="51" creationId="{A66A8A87-EE47-1E01-B19F-991E82306AD7}"/>
          </ac:picMkLst>
        </pc:picChg>
        <pc:cxnChg chg="add del mod">
          <ac:chgData name="diya.dipac.2022" userId="S::diya.dipac.2022_live.rhul.ac.uk#ext#@unioxfordnexus.onmicrosoft.com::ba60b450-483a-437d-9bc0-645e78426d8f" providerId="AD" clId="Web-{3DCDE0DD-157C-A5FA-4C60-675478363149}" dt="2025-03-10T20:31:44.642" v="451"/>
          <ac:cxnSpMkLst>
            <pc:docMk/>
            <pc:sldMk cId="2707587650" sldId="279"/>
            <ac:cxnSpMk id="5" creationId="{C9EF2B8F-3C53-9972-FB6A-E77F46E629F7}"/>
          </ac:cxnSpMkLst>
        </pc:cxnChg>
        <pc:cxnChg chg="add del">
          <ac:chgData name="diya.dipac.2022" userId="S::diya.dipac.2022_live.rhul.ac.uk#ext#@unioxfordnexus.onmicrosoft.com::ba60b450-483a-437d-9bc0-645e78426d8f" providerId="AD" clId="Web-{3DCDE0DD-157C-A5FA-4C60-675478363149}" dt="2025-03-10T20:08:17.146" v="325"/>
          <ac:cxnSpMkLst>
            <pc:docMk/>
            <pc:sldMk cId="2707587650" sldId="279"/>
            <ac:cxnSpMk id="14" creationId="{F7C8EA93-3210-4C62-99E9-153C275E3A87}"/>
          </ac:cxnSpMkLst>
        </pc:cxnChg>
        <pc:cxnChg chg="add del">
          <ac:chgData name="diya.dipac.2022" userId="S::diya.dipac.2022_live.rhul.ac.uk#ext#@unioxfordnexus.onmicrosoft.com::ba60b450-483a-437d-9bc0-645e78426d8f" providerId="AD" clId="Web-{3DCDE0DD-157C-A5FA-4C60-675478363149}" dt="2025-03-10T20:11:05.044" v="346"/>
          <ac:cxnSpMkLst>
            <pc:docMk/>
            <pc:sldMk cId="2707587650" sldId="279"/>
            <ac:cxnSpMk id="103" creationId="{C41BAEC7-F7B0-4224-8B18-8F74B7D87F0B}"/>
          </ac:cxnSpMkLst>
        </pc:cxnChg>
        <pc:cxnChg chg="add">
          <ac:chgData name="diya.dipac.2022" userId="S::diya.dipac.2022_live.rhul.ac.uk#ext#@unioxfordnexus.onmicrosoft.com::ba60b450-483a-437d-9bc0-645e78426d8f" providerId="AD" clId="Web-{3DCDE0DD-157C-A5FA-4C60-675478363149}" dt="2025-03-10T20:23:15.308" v="409"/>
          <ac:cxnSpMkLst>
            <pc:docMk/>
            <pc:sldMk cId="2707587650" sldId="279"/>
            <ac:cxnSpMk id="205" creationId="{F7C8EA93-3210-4C62-99E9-153C275E3A87}"/>
          </ac:cxnSpMkLst>
        </pc:cxnChg>
      </pc:sldChg>
      <pc:sldChg chg="addSp modSp mod setBg">
        <pc:chgData name="diya.dipac.2022" userId="S::diya.dipac.2022_live.rhul.ac.uk#ext#@unioxfordnexus.onmicrosoft.com::ba60b450-483a-437d-9bc0-645e78426d8f" providerId="AD" clId="Web-{3DCDE0DD-157C-A5FA-4C60-675478363149}" dt="2025-03-10T20:25:37.033" v="421" actId="1076"/>
        <pc:sldMkLst>
          <pc:docMk/>
          <pc:sldMk cId="1179796977" sldId="280"/>
        </pc:sldMkLst>
        <pc:spChg chg="mod">
          <ac:chgData name="diya.dipac.2022" userId="S::diya.dipac.2022_live.rhul.ac.uk#ext#@unioxfordnexus.onmicrosoft.com::ba60b450-483a-437d-9bc0-645e78426d8f" providerId="AD" clId="Web-{3DCDE0DD-157C-A5FA-4C60-675478363149}" dt="2025-03-10T20:25:37.033" v="421" actId="1076"/>
          <ac:spMkLst>
            <pc:docMk/>
            <pc:sldMk cId="1179796977" sldId="280"/>
            <ac:spMk id="2" creationId="{5AF298B2-F1FD-9D89-3713-B7A7E9480874}"/>
          </ac:spMkLst>
        </pc:spChg>
        <pc:spChg chg="mod">
          <ac:chgData name="diya.dipac.2022" userId="S::diya.dipac.2022_live.rhul.ac.uk#ext#@unioxfordnexus.onmicrosoft.com::ba60b450-483a-437d-9bc0-645e78426d8f" providerId="AD" clId="Web-{3DCDE0DD-157C-A5FA-4C60-675478363149}" dt="2025-03-10T20:25:21.298" v="420" actId="20577"/>
          <ac:spMkLst>
            <pc:docMk/>
            <pc:sldMk cId="1179796977" sldId="280"/>
            <ac:spMk id="3" creationId="{CB8C6458-66CE-ACB1-4932-D2B045EC4EC6}"/>
          </ac:spMkLst>
        </pc:spChg>
        <pc:spChg chg="add">
          <ac:chgData name="diya.dipac.2022" userId="S::diya.dipac.2022_live.rhul.ac.uk#ext#@unioxfordnexus.onmicrosoft.com::ba60b450-483a-437d-9bc0-645e78426d8f" providerId="AD" clId="Web-{3DCDE0DD-157C-A5FA-4C60-675478363149}" dt="2025-03-10T20:23:37.825" v="410"/>
          <ac:spMkLst>
            <pc:docMk/>
            <pc:sldMk cId="1179796977" sldId="280"/>
            <ac:spMk id="8" creationId="{5A292AEA-2528-46C0-B426-95822B6141FB}"/>
          </ac:spMkLst>
        </pc:spChg>
        <pc:spChg chg="add mod">
          <ac:chgData name="diya.dipac.2022" userId="S::diya.dipac.2022_live.rhul.ac.uk#ext#@unioxfordnexus.onmicrosoft.com::ba60b450-483a-437d-9bc0-645e78426d8f" providerId="AD" clId="Web-{3DCDE0DD-157C-A5FA-4C60-675478363149}" dt="2025-03-10T20:24:41.671" v="414"/>
          <ac:spMkLst>
            <pc:docMk/>
            <pc:sldMk cId="1179796977" sldId="280"/>
            <ac:spMk id="10" creationId="{D8B7B198-E4DF-43CD-AD8C-199884323745}"/>
          </ac:spMkLst>
        </pc:spChg>
        <pc:spChg chg="add">
          <ac:chgData name="diya.dipac.2022" userId="S::diya.dipac.2022_live.rhul.ac.uk#ext#@unioxfordnexus.onmicrosoft.com::ba60b450-483a-437d-9bc0-645e78426d8f" providerId="AD" clId="Web-{3DCDE0DD-157C-A5FA-4C60-675478363149}" dt="2025-03-10T20:23:37.825" v="410"/>
          <ac:spMkLst>
            <pc:docMk/>
            <pc:sldMk cId="1179796977" sldId="280"/>
            <ac:spMk id="12" creationId="{2BE67753-EA0E-4819-8D22-0B6600CF7231}"/>
          </ac:spMkLst>
        </pc:spChg>
        <pc:grpChg chg="add">
          <ac:chgData name="diya.dipac.2022" userId="S::diya.dipac.2022_live.rhul.ac.uk#ext#@unioxfordnexus.onmicrosoft.com::ba60b450-483a-437d-9bc0-645e78426d8f" providerId="AD" clId="Web-{3DCDE0DD-157C-A5FA-4C60-675478363149}" dt="2025-03-10T20:23:37.825" v="410"/>
          <ac:grpSpMkLst>
            <pc:docMk/>
            <pc:sldMk cId="1179796977" sldId="280"/>
            <ac:grpSpMk id="14" creationId="{D76D63AC-0421-45EC-B383-E79A61A78C6B}"/>
          </ac:grpSpMkLst>
        </pc:grpChg>
        <pc:grpChg chg="add">
          <ac:chgData name="diya.dipac.2022" userId="S::diya.dipac.2022_live.rhul.ac.uk#ext#@unioxfordnexus.onmicrosoft.com::ba60b450-483a-437d-9bc0-645e78426d8f" providerId="AD" clId="Web-{3DCDE0DD-157C-A5FA-4C60-675478363149}" dt="2025-03-10T20:23:37.825" v="410"/>
          <ac:grpSpMkLst>
            <pc:docMk/>
            <pc:sldMk cId="1179796977" sldId="280"/>
            <ac:grpSpMk id="23" creationId="{87F87F1B-42BA-4AC7-A4E2-41544DDB2CE3}"/>
          </ac:grpSpMkLst>
        </pc:grpChg>
        <pc:grpChg chg="add">
          <ac:chgData name="diya.dipac.2022" userId="S::diya.dipac.2022_live.rhul.ac.uk#ext#@unioxfordnexus.onmicrosoft.com::ba60b450-483a-437d-9bc0-645e78426d8f" providerId="AD" clId="Web-{3DCDE0DD-157C-A5FA-4C60-675478363149}" dt="2025-03-10T20:23:37.825" v="410"/>
          <ac:grpSpMkLst>
            <pc:docMk/>
            <pc:sldMk cId="1179796977" sldId="280"/>
            <ac:grpSpMk id="29" creationId="{967346A5-7569-4F15-AB5D-BE3DADF192C0}"/>
          </ac:grpSpMkLst>
        </pc:grpChg>
      </pc:sldChg>
      <pc:sldChg chg="addSp modSp">
        <pc:chgData name="diya.dipac.2022" userId="S::diya.dipac.2022_live.rhul.ac.uk#ext#@unioxfordnexus.onmicrosoft.com::ba60b450-483a-437d-9bc0-645e78426d8f" providerId="AD" clId="Web-{3DCDE0DD-157C-A5FA-4C60-675478363149}" dt="2025-03-10T20:02:05.834" v="276" actId="20577"/>
        <pc:sldMkLst>
          <pc:docMk/>
          <pc:sldMk cId="3005610720" sldId="281"/>
        </pc:sldMkLst>
        <pc:spChg chg="mod">
          <ac:chgData name="diya.dipac.2022" userId="S::diya.dipac.2022_live.rhul.ac.uk#ext#@unioxfordnexus.onmicrosoft.com::ba60b450-483a-437d-9bc0-645e78426d8f" providerId="AD" clId="Web-{3DCDE0DD-157C-A5FA-4C60-675478363149}" dt="2025-03-10T20:02:05.834" v="276" actId="20577"/>
          <ac:spMkLst>
            <pc:docMk/>
            <pc:sldMk cId="3005610720" sldId="281"/>
            <ac:spMk id="2" creationId="{F538A561-C82B-EC34-17DF-AA6AF4AE500A}"/>
          </ac:spMkLst>
        </pc:spChg>
        <pc:spChg chg="add ord">
          <ac:chgData name="diya.dipac.2022" userId="S::diya.dipac.2022_live.rhul.ac.uk#ext#@unioxfordnexus.onmicrosoft.com::ba60b450-483a-437d-9bc0-645e78426d8f" providerId="AD" clId="Web-{3DCDE0DD-157C-A5FA-4C60-675478363149}" dt="2025-03-10T19:50:55.775" v="156"/>
          <ac:spMkLst>
            <pc:docMk/>
            <pc:sldMk cId="3005610720" sldId="281"/>
            <ac:spMk id="5" creationId="{84FE710B-B067-0382-3745-EBF25B71D1FC}"/>
          </ac:spMkLst>
        </pc:spChg>
      </pc:sldChg>
      <pc:sldChg chg="addSp modSp">
        <pc:chgData name="diya.dipac.2022" userId="S::diya.dipac.2022_live.rhul.ac.uk#ext#@unioxfordnexus.onmicrosoft.com::ba60b450-483a-437d-9bc0-645e78426d8f" providerId="AD" clId="Web-{3DCDE0DD-157C-A5FA-4C60-675478363149}" dt="2025-03-10T20:00:19.517" v="240" actId="20577"/>
        <pc:sldMkLst>
          <pc:docMk/>
          <pc:sldMk cId="3949594529" sldId="282"/>
        </pc:sldMkLst>
        <pc:spChg chg="mod">
          <ac:chgData name="diya.dipac.2022" userId="S::diya.dipac.2022_live.rhul.ac.uk#ext#@unioxfordnexus.onmicrosoft.com::ba60b450-483a-437d-9bc0-645e78426d8f" providerId="AD" clId="Web-{3DCDE0DD-157C-A5FA-4C60-675478363149}" dt="2025-03-10T20:00:19.517" v="240" actId="20577"/>
          <ac:spMkLst>
            <pc:docMk/>
            <pc:sldMk cId="3949594529" sldId="282"/>
            <ac:spMk id="2" creationId="{EBB54322-71F3-FDF1-0A20-06D13A61F299}"/>
          </ac:spMkLst>
        </pc:spChg>
        <pc:spChg chg="add ord">
          <ac:chgData name="diya.dipac.2022" userId="S::diya.dipac.2022_live.rhul.ac.uk#ext#@unioxfordnexus.onmicrosoft.com::ba60b450-483a-437d-9bc0-645e78426d8f" providerId="AD" clId="Web-{3DCDE0DD-157C-A5FA-4C60-675478363149}" dt="2025-03-10T19:49:05.989" v="130"/>
          <ac:spMkLst>
            <pc:docMk/>
            <pc:sldMk cId="3949594529" sldId="282"/>
            <ac:spMk id="4" creationId="{6BFFBCDB-3A80-464C-E599-6A7A4539F32D}"/>
          </ac:spMkLst>
        </pc:spChg>
      </pc:sldChg>
      <pc:sldChg chg="addSp delSp modSp">
        <pc:chgData name="diya.dipac.2022" userId="S::diya.dipac.2022_live.rhul.ac.uk#ext#@unioxfordnexus.onmicrosoft.com::ba60b450-483a-437d-9bc0-645e78426d8f" providerId="AD" clId="Web-{3DCDE0DD-157C-A5FA-4C60-675478363149}" dt="2025-03-10T20:01:50.864" v="271"/>
        <pc:sldMkLst>
          <pc:docMk/>
          <pc:sldMk cId="1885948801" sldId="283"/>
        </pc:sldMkLst>
        <pc:spChg chg="add del mod">
          <ac:chgData name="diya.dipac.2022" userId="S::diya.dipac.2022_live.rhul.ac.uk#ext#@unioxfordnexus.onmicrosoft.com::ba60b450-483a-437d-9bc0-645e78426d8f" providerId="AD" clId="Web-{3DCDE0DD-157C-A5FA-4C60-675478363149}" dt="2025-03-10T20:01:46.599" v="270"/>
          <ac:spMkLst>
            <pc:docMk/>
            <pc:sldMk cId="1885948801" sldId="283"/>
            <ac:spMk id="2" creationId="{954F972D-E34F-79ED-31AB-E17489D15822}"/>
          </ac:spMkLst>
        </pc:spChg>
        <pc:spChg chg="add ord">
          <ac:chgData name="diya.dipac.2022" userId="S::diya.dipac.2022_live.rhul.ac.uk#ext#@unioxfordnexus.onmicrosoft.com::ba60b450-483a-437d-9bc0-645e78426d8f" providerId="AD" clId="Web-{3DCDE0DD-157C-A5FA-4C60-675478363149}" dt="2025-03-10T19:50:39.430" v="151"/>
          <ac:spMkLst>
            <pc:docMk/>
            <pc:sldMk cId="1885948801" sldId="283"/>
            <ac:spMk id="7" creationId="{068CE2B8-6F9F-8B94-1D1F-F9872FB6D4CF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01:05.128" v="252"/>
          <ac:spMkLst>
            <pc:docMk/>
            <pc:sldMk cId="1885948801" sldId="283"/>
            <ac:spMk id="9" creationId="{301D967E-C956-C19E-47FB-DDF7D848A931}"/>
          </ac:spMkLst>
        </pc:spChg>
        <pc:spChg chg="add mod">
          <ac:chgData name="diya.dipac.2022" userId="S::diya.dipac.2022_live.rhul.ac.uk#ext#@unioxfordnexus.onmicrosoft.com::ba60b450-483a-437d-9bc0-645e78426d8f" providerId="AD" clId="Web-{3DCDE0DD-157C-A5FA-4C60-675478363149}" dt="2025-03-10T20:01:30.035" v="266" actId="20577"/>
          <ac:spMkLst>
            <pc:docMk/>
            <pc:sldMk cId="1885948801" sldId="283"/>
            <ac:spMk id="11" creationId="{FC834B95-8C20-F552-FA15-C89C17C5CCB2}"/>
          </ac:spMkLst>
        </pc:spChg>
        <pc:spChg chg="add del mod">
          <ac:chgData name="diya.dipac.2022" userId="S::diya.dipac.2022_live.rhul.ac.uk#ext#@unioxfordnexus.onmicrosoft.com::ba60b450-483a-437d-9bc0-645e78426d8f" providerId="AD" clId="Web-{3DCDE0DD-157C-A5FA-4C60-675478363149}" dt="2025-03-10T20:01:38.755" v="268"/>
          <ac:spMkLst>
            <pc:docMk/>
            <pc:sldMk cId="1885948801" sldId="283"/>
            <ac:spMk id="13" creationId="{B8CF9769-6F3F-6E56-674F-6F30AE0BD651}"/>
          </ac:spMkLst>
        </pc:spChg>
        <pc:spChg chg="add del mod">
          <ac:chgData name="diya.dipac.2022" userId="S::diya.dipac.2022_live.rhul.ac.uk#ext#@unioxfordnexus.onmicrosoft.com::ba60b450-483a-437d-9bc0-645e78426d8f" providerId="AD" clId="Web-{3DCDE0DD-157C-A5FA-4C60-675478363149}" dt="2025-03-10T20:01:50.864" v="271"/>
          <ac:spMkLst>
            <pc:docMk/>
            <pc:sldMk cId="1885948801" sldId="283"/>
            <ac:spMk id="15" creationId="{7276FC5C-E0A1-1DB1-00F7-6E824A27BA2A}"/>
          </ac:spMkLst>
        </pc:spChg>
      </pc:sldChg>
      <pc:sldChg chg="addSp modSp">
        <pc:chgData name="diya.dipac.2022" userId="S::diya.dipac.2022_live.rhul.ac.uk#ext#@unioxfordnexus.onmicrosoft.com::ba60b450-483a-437d-9bc0-645e78426d8f" providerId="AD" clId="Web-{3DCDE0DD-157C-A5FA-4C60-675478363149}" dt="2025-03-10T19:58:43.185" v="219" actId="20577"/>
        <pc:sldMkLst>
          <pc:docMk/>
          <pc:sldMk cId="1904852174" sldId="284"/>
        </pc:sldMkLst>
        <pc:spChg chg="mod">
          <ac:chgData name="diya.dipac.2022" userId="S::diya.dipac.2022_live.rhul.ac.uk#ext#@unioxfordnexus.onmicrosoft.com::ba60b450-483a-437d-9bc0-645e78426d8f" providerId="AD" clId="Web-{3DCDE0DD-157C-A5FA-4C60-675478363149}" dt="2025-03-10T19:58:43.185" v="219" actId="20577"/>
          <ac:spMkLst>
            <pc:docMk/>
            <pc:sldMk cId="1904852174" sldId="284"/>
            <ac:spMk id="2" creationId="{D6319628-1192-240D-1D5F-717AAB15269F}"/>
          </ac:spMkLst>
        </pc:spChg>
        <pc:spChg chg="add ord">
          <ac:chgData name="diya.dipac.2022" userId="S::diya.dipac.2022_live.rhul.ac.uk#ext#@unioxfordnexus.onmicrosoft.com::ba60b450-483a-437d-9bc0-645e78426d8f" providerId="AD" clId="Web-{3DCDE0DD-157C-A5FA-4C60-675478363149}" dt="2025-03-10T19:45:27.949" v="90"/>
          <ac:spMkLst>
            <pc:docMk/>
            <pc:sldMk cId="1904852174" sldId="284"/>
            <ac:spMk id="5" creationId="{AACFC4F8-2473-EA26-04BF-79834A3DC2E6}"/>
          </ac:spMkLst>
        </pc:spChg>
      </pc:sldChg>
      <pc:sldChg chg="addSp modSp">
        <pc:chgData name="diya.dipac.2022" userId="S::diya.dipac.2022_live.rhul.ac.uk#ext#@unioxfordnexus.onmicrosoft.com::ba60b450-483a-437d-9bc0-645e78426d8f" providerId="AD" clId="Web-{3DCDE0DD-157C-A5FA-4C60-675478363149}" dt="2025-03-10T20:00:13.673" v="239" actId="20577"/>
        <pc:sldMkLst>
          <pc:docMk/>
          <pc:sldMk cId="2337603273" sldId="285"/>
        </pc:sldMkLst>
        <pc:spChg chg="mod">
          <ac:chgData name="diya.dipac.2022" userId="S::diya.dipac.2022_live.rhul.ac.uk#ext#@unioxfordnexus.onmicrosoft.com::ba60b450-483a-437d-9bc0-645e78426d8f" providerId="AD" clId="Web-{3DCDE0DD-157C-A5FA-4C60-675478363149}" dt="2025-03-10T20:00:13.673" v="239" actId="20577"/>
          <ac:spMkLst>
            <pc:docMk/>
            <pc:sldMk cId="2337603273" sldId="285"/>
            <ac:spMk id="2" creationId="{05F32098-C2F8-B87B-02DF-8ED7B93F45F6}"/>
          </ac:spMkLst>
        </pc:spChg>
        <pc:spChg chg="add ord">
          <ac:chgData name="diya.dipac.2022" userId="S::diya.dipac.2022_live.rhul.ac.uk#ext#@unioxfordnexus.onmicrosoft.com::ba60b450-483a-437d-9bc0-645e78426d8f" providerId="AD" clId="Web-{3DCDE0DD-157C-A5FA-4C60-675478363149}" dt="2025-03-10T19:48:54.645" v="127"/>
          <ac:spMkLst>
            <pc:docMk/>
            <pc:sldMk cId="2337603273" sldId="285"/>
            <ac:spMk id="6" creationId="{674A11A5-31B5-2EC4-7F9E-2C18DA729350}"/>
          </ac:spMkLst>
        </pc:spChg>
      </pc:sldChg>
      <pc:sldChg chg="addSp modSp">
        <pc:chgData name="diya.dipac.2022" userId="S::diya.dipac.2022_live.rhul.ac.uk#ext#@unioxfordnexus.onmicrosoft.com::ba60b450-483a-437d-9bc0-645e78426d8f" providerId="AD" clId="Web-{3DCDE0DD-157C-A5FA-4C60-675478363149}" dt="2025-03-10T19:59:20.968" v="227" actId="20577"/>
        <pc:sldMkLst>
          <pc:docMk/>
          <pc:sldMk cId="2522902829" sldId="287"/>
        </pc:sldMkLst>
        <pc:spChg chg="mod">
          <ac:chgData name="diya.dipac.2022" userId="S::diya.dipac.2022_live.rhul.ac.uk#ext#@unioxfordnexus.onmicrosoft.com::ba60b450-483a-437d-9bc0-645e78426d8f" providerId="AD" clId="Web-{3DCDE0DD-157C-A5FA-4C60-675478363149}" dt="2025-03-10T19:59:20.968" v="227" actId="20577"/>
          <ac:spMkLst>
            <pc:docMk/>
            <pc:sldMk cId="2522902829" sldId="287"/>
            <ac:spMk id="2" creationId="{1CDA897F-5503-3555-C71E-124FF11AD1E1}"/>
          </ac:spMkLst>
        </pc:spChg>
        <pc:spChg chg="add ord">
          <ac:chgData name="diya.dipac.2022" userId="S::diya.dipac.2022_live.rhul.ac.uk#ext#@unioxfordnexus.onmicrosoft.com::ba60b450-483a-437d-9bc0-645e78426d8f" providerId="AD" clId="Web-{3DCDE0DD-157C-A5FA-4C60-675478363149}" dt="2025-03-10T19:46:31.717" v="105"/>
          <ac:spMkLst>
            <pc:docMk/>
            <pc:sldMk cId="2522902829" sldId="287"/>
            <ac:spMk id="7" creationId="{3C26B10B-22DC-0EF3-3550-611401A4F185}"/>
          </ac:spMkLst>
        </pc:spChg>
      </pc:sldChg>
      <pc:sldChg chg="addSp modSp">
        <pc:chgData name="diya.dipac.2022" userId="S::diya.dipac.2022_live.rhul.ac.uk#ext#@unioxfordnexus.onmicrosoft.com::ba60b450-483a-437d-9bc0-645e78426d8f" providerId="AD" clId="Web-{3DCDE0DD-157C-A5FA-4C60-675478363149}" dt="2025-03-10T20:03:49.885" v="297" actId="20577"/>
        <pc:sldMkLst>
          <pc:docMk/>
          <pc:sldMk cId="1137143910" sldId="288"/>
        </pc:sldMkLst>
        <pc:spChg chg="mod">
          <ac:chgData name="diya.dipac.2022" userId="S::diya.dipac.2022_live.rhul.ac.uk#ext#@unioxfordnexus.onmicrosoft.com::ba60b450-483a-437d-9bc0-645e78426d8f" providerId="AD" clId="Web-{3DCDE0DD-157C-A5FA-4C60-675478363149}" dt="2025-03-10T20:03:49.885" v="297" actId="20577"/>
          <ac:spMkLst>
            <pc:docMk/>
            <pc:sldMk cId="1137143910" sldId="288"/>
            <ac:spMk id="2" creationId="{0D9D12FA-F282-F39E-EA3A-C8926996E19E}"/>
          </ac:spMkLst>
        </pc:spChg>
        <pc:spChg chg="add mod ord">
          <ac:chgData name="diya.dipac.2022" userId="S::diya.dipac.2022_live.rhul.ac.uk#ext#@unioxfordnexus.onmicrosoft.com::ba60b450-483a-437d-9bc0-645e78426d8f" providerId="AD" clId="Web-{3DCDE0DD-157C-A5FA-4C60-675478363149}" dt="2025-03-10T20:03:38.463" v="293" actId="1076"/>
          <ac:spMkLst>
            <pc:docMk/>
            <pc:sldMk cId="1137143910" sldId="288"/>
            <ac:spMk id="6" creationId="{96A8CA73-6715-F0F4-E61B-FD98F26C4719}"/>
          </ac:spMkLst>
        </pc:spChg>
      </pc:sldChg>
      <pc:sldChg chg="addSp modSp">
        <pc:chgData name="diya.dipac.2022" userId="S::diya.dipac.2022_live.rhul.ac.uk#ext#@unioxfordnexus.onmicrosoft.com::ba60b450-483a-437d-9bc0-645e78426d8f" providerId="AD" clId="Web-{3DCDE0DD-157C-A5FA-4C60-675478363149}" dt="2025-03-10T20:03:45.932" v="296" actId="20577"/>
        <pc:sldMkLst>
          <pc:docMk/>
          <pc:sldMk cId="2788067664" sldId="289"/>
        </pc:sldMkLst>
        <pc:spChg chg="mod">
          <ac:chgData name="diya.dipac.2022" userId="S::diya.dipac.2022_live.rhul.ac.uk#ext#@unioxfordnexus.onmicrosoft.com::ba60b450-483a-437d-9bc0-645e78426d8f" providerId="AD" clId="Web-{3DCDE0DD-157C-A5FA-4C60-675478363149}" dt="2025-03-10T20:03:45.932" v="296" actId="20577"/>
          <ac:spMkLst>
            <pc:docMk/>
            <pc:sldMk cId="2788067664" sldId="289"/>
            <ac:spMk id="2" creationId="{C0D1F3AE-C839-0220-A613-905108A6423A}"/>
          </ac:spMkLst>
        </pc:spChg>
        <pc:spChg chg="add ord">
          <ac:chgData name="diya.dipac.2022" userId="S::diya.dipac.2022_live.rhul.ac.uk#ext#@unioxfordnexus.onmicrosoft.com::ba60b450-483a-437d-9bc0-645e78426d8f" providerId="AD" clId="Web-{3DCDE0DD-157C-A5FA-4C60-675478363149}" dt="2025-03-10T19:51:37.261" v="168"/>
          <ac:spMkLst>
            <pc:docMk/>
            <pc:sldMk cId="2788067664" sldId="289"/>
            <ac:spMk id="5" creationId="{359ADDEB-584B-D47D-08DC-004F3C3E9F03}"/>
          </ac:spMkLst>
        </pc:spChg>
      </pc:sldChg>
      <pc:sldChg chg="addSp modSp">
        <pc:chgData name="diya.dipac.2022" userId="S::diya.dipac.2022_live.rhul.ac.uk#ext#@unioxfordnexus.onmicrosoft.com::ba60b450-483a-437d-9bc0-645e78426d8f" providerId="AD" clId="Web-{3DCDE0DD-157C-A5FA-4C60-675478363149}" dt="2025-03-10T20:04:10.433" v="301" actId="20577"/>
        <pc:sldMkLst>
          <pc:docMk/>
          <pc:sldMk cId="1309369986" sldId="290"/>
        </pc:sldMkLst>
        <pc:spChg chg="mod">
          <ac:chgData name="diya.dipac.2022" userId="S::diya.dipac.2022_live.rhul.ac.uk#ext#@unioxfordnexus.onmicrosoft.com::ba60b450-483a-437d-9bc0-645e78426d8f" providerId="AD" clId="Web-{3DCDE0DD-157C-A5FA-4C60-675478363149}" dt="2025-03-10T20:04:10.433" v="301" actId="20577"/>
          <ac:spMkLst>
            <pc:docMk/>
            <pc:sldMk cId="1309369986" sldId="290"/>
            <ac:spMk id="2" creationId="{1846ABF1-CFD9-79D4-C6DD-FEFFB11BC195}"/>
          </ac:spMkLst>
        </pc:spChg>
        <pc:spChg chg="add ord">
          <ac:chgData name="diya.dipac.2022" userId="S::diya.dipac.2022_live.rhul.ac.uk#ext#@unioxfordnexus.onmicrosoft.com::ba60b450-483a-437d-9bc0-645e78426d8f" providerId="AD" clId="Web-{3DCDE0DD-157C-A5FA-4C60-675478363149}" dt="2025-03-10T19:52:41.404" v="186"/>
          <ac:spMkLst>
            <pc:docMk/>
            <pc:sldMk cId="1309369986" sldId="290"/>
            <ac:spMk id="7" creationId="{77F41492-8447-03ED-8126-54224879E884}"/>
          </ac:spMkLst>
        </pc:spChg>
      </pc:sldChg>
      <pc:sldChg chg="addSp modSp">
        <pc:chgData name="diya.dipac.2022" userId="S::diya.dipac.2022_live.rhul.ac.uk#ext#@unioxfordnexus.onmicrosoft.com::ba60b450-483a-437d-9bc0-645e78426d8f" providerId="AD" clId="Web-{3DCDE0DD-157C-A5FA-4C60-675478363149}" dt="2025-03-10T20:04:01.604" v="299" actId="20577"/>
        <pc:sldMkLst>
          <pc:docMk/>
          <pc:sldMk cId="2543732787" sldId="292"/>
        </pc:sldMkLst>
        <pc:spChg chg="mod">
          <ac:chgData name="diya.dipac.2022" userId="S::diya.dipac.2022_live.rhul.ac.uk#ext#@unioxfordnexus.onmicrosoft.com::ba60b450-483a-437d-9bc0-645e78426d8f" providerId="AD" clId="Web-{3DCDE0DD-157C-A5FA-4C60-675478363149}" dt="2025-03-10T20:04:01.604" v="299" actId="20577"/>
          <ac:spMkLst>
            <pc:docMk/>
            <pc:sldMk cId="2543732787" sldId="292"/>
            <ac:spMk id="2" creationId="{E931D564-C1B4-2B0B-9C76-51EE092E8F60}"/>
          </ac:spMkLst>
        </pc:spChg>
        <pc:spChg chg="add ord">
          <ac:chgData name="diya.dipac.2022" userId="S::diya.dipac.2022_live.rhul.ac.uk#ext#@unioxfordnexus.onmicrosoft.com::ba60b450-483a-437d-9bc0-645e78426d8f" providerId="AD" clId="Web-{3DCDE0DD-157C-A5FA-4C60-675478363149}" dt="2025-03-10T19:52:21.778" v="180"/>
          <ac:spMkLst>
            <pc:docMk/>
            <pc:sldMk cId="2543732787" sldId="292"/>
            <ac:spMk id="4" creationId="{1D96016A-E1FE-D1A1-82BB-0BD2C5071C63}"/>
          </ac:spMkLst>
        </pc:spChg>
      </pc:sldChg>
      <pc:sldChg chg="addSp modSp">
        <pc:chgData name="diya.dipac.2022" userId="S::diya.dipac.2022_live.rhul.ac.uk#ext#@unioxfordnexus.onmicrosoft.com::ba60b450-483a-437d-9bc0-645e78426d8f" providerId="AD" clId="Web-{3DCDE0DD-157C-A5FA-4C60-675478363149}" dt="2025-03-10T20:04:30.855" v="311" actId="20577"/>
        <pc:sldMkLst>
          <pc:docMk/>
          <pc:sldMk cId="3580760942" sldId="293"/>
        </pc:sldMkLst>
        <pc:spChg chg="mod">
          <ac:chgData name="diya.dipac.2022" userId="S::diya.dipac.2022_live.rhul.ac.uk#ext#@unioxfordnexus.onmicrosoft.com::ba60b450-483a-437d-9bc0-645e78426d8f" providerId="AD" clId="Web-{3DCDE0DD-157C-A5FA-4C60-675478363149}" dt="2025-03-10T20:04:30.855" v="311" actId="20577"/>
          <ac:spMkLst>
            <pc:docMk/>
            <pc:sldMk cId="3580760942" sldId="293"/>
            <ac:spMk id="2" creationId="{27ED2700-3C24-E7AF-4F57-AD9A8AC65F1D}"/>
          </ac:spMkLst>
        </pc:spChg>
        <pc:spChg chg="add ord">
          <ac:chgData name="diya.dipac.2022" userId="S::diya.dipac.2022_live.rhul.ac.uk#ext#@unioxfordnexus.onmicrosoft.com::ba60b450-483a-437d-9bc0-645e78426d8f" providerId="AD" clId="Web-{3DCDE0DD-157C-A5FA-4C60-675478363149}" dt="2025-03-10T19:53:30.297" v="198"/>
          <ac:spMkLst>
            <pc:docMk/>
            <pc:sldMk cId="3580760942" sldId="293"/>
            <ac:spMk id="5" creationId="{C8CC9F5B-61EE-2EF6-7189-DB8FD79D8457}"/>
          </ac:spMkLst>
        </pc:spChg>
      </pc:sldChg>
      <pc:sldChg chg="addSp modSp">
        <pc:chgData name="diya.dipac.2022" userId="S::diya.dipac.2022_live.rhul.ac.uk#ext#@unioxfordnexus.onmicrosoft.com::ba60b450-483a-437d-9bc0-645e78426d8f" providerId="AD" clId="Web-{3DCDE0DD-157C-A5FA-4C60-675478363149}" dt="2025-03-10T20:04:43.559" v="316" actId="20577"/>
        <pc:sldMkLst>
          <pc:docMk/>
          <pc:sldMk cId="3727559463" sldId="294"/>
        </pc:sldMkLst>
        <pc:spChg chg="mod">
          <ac:chgData name="diya.dipac.2022" userId="S::diya.dipac.2022_live.rhul.ac.uk#ext#@unioxfordnexus.onmicrosoft.com::ba60b450-483a-437d-9bc0-645e78426d8f" providerId="AD" clId="Web-{3DCDE0DD-157C-A5FA-4C60-675478363149}" dt="2025-03-10T20:04:43.559" v="316" actId="20577"/>
          <ac:spMkLst>
            <pc:docMk/>
            <pc:sldMk cId="3727559463" sldId="294"/>
            <ac:spMk id="2" creationId="{36E0ACF3-7F93-AA24-E4A4-2D24ED4D5416}"/>
          </ac:spMkLst>
        </pc:spChg>
        <pc:spChg chg="add ord">
          <ac:chgData name="diya.dipac.2022" userId="S::diya.dipac.2022_live.rhul.ac.uk#ext#@unioxfordnexus.onmicrosoft.com::ba60b450-483a-437d-9bc0-645e78426d8f" providerId="AD" clId="Web-{3DCDE0DD-157C-A5FA-4C60-675478363149}" dt="2025-03-10T19:53:39.532" v="201"/>
          <ac:spMkLst>
            <pc:docMk/>
            <pc:sldMk cId="3727559463" sldId="294"/>
            <ac:spMk id="5" creationId="{DF504781-814F-2A5B-DB34-D67D097F898A}"/>
          </ac:spMkLst>
        </pc:spChg>
      </pc:sldChg>
      <pc:sldChg chg="addSp modSp">
        <pc:chgData name="diya.dipac.2022" userId="S::diya.dipac.2022_live.rhul.ac.uk#ext#@unioxfordnexus.onmicrosoft.com::ba60b450-483a-437d-9bc0-645e78426d8f" providerId="AD" clId="Web-{3DCDE0DD-157C-A5FA-4C60-675478363149}" dt="2025-03-10T20:55:43.748" v="635" actId="20577"/>
        <pc:sldMkLst>
          <pc:docMk/>
          <pc:sldMk cId="371673501" sldId="295"/>
        </pc:sldMkLst>
        <pc:spChg chg="mod">
          <ac:chgData name="diya.dipac.2022" userId="S::diya.dipac.2022_live.rhul.ac.uk#ext#@unioxfordnexus.onmicrosoft.com::ba60b450-483a-437d-9bc0-645e78426d8f" providerId="AD" clId="Web-{3DCDE0DD-157C-A5FA-4C60-675478363149}" dt="2025-03-10T19:57:21.963" v="206" actId="20577"/>
          <ac:spMkLst>
            <pc:docMk/>
            <pc:sldMk cId="371673501" sldId="295"/>
            <ac:spMk id="2" creationId="{317431C1-E157-2207-D358-C33A0D1C0B0B}"/>
          </ac:spMkLst>
        </pc:spChg>
        <pc:spChg chg="add ord">
          <ac:chgData name="diya.dipac.2022" userId="S::diya.dipac.2022_live.rhul.ac.uk#ext#@unioxfordnexus.onmicrosoft.com::ba60b450-483a-437d-9bc0-645e78426d8f" providerId="AD" clId="Web-{3DCDE0DD-157C-A5FA-4C60-675478363149}" dt="2025-03-10T19:43:12.506" v="76"/>
          <ac:spMkLst>
            <pc:docMk/>
            <pc:sldMk cId="371673501" sldId="295"/>
            <ac:spMk id="4" creationId="{8FC566A1-11B7-9918-0D3E-84BB5499DBBB}"/>
          </ac:spMkLst>
        </pc:spChg>
        <pc:spChg chg="mod">
          <ac:chgData name="diya.dipac.2022" userId="S::diya.dipac.2022_live.rhul.ac.uk#ext#@unioxfordnexus.onmicrosoft.com::ba60b450-483a-437d-9bc0-645e78426d8f" providerId="AD" clId="Web-{3DCDE0DD-157C-A5FA-4C60-675478363149}" dt="2025-03-10T20:54:48.887" v="629" actId="20577"/>
          <ac:spMkLst>
            <pc:docMk/>
            <pc:sldMk cId="371673501" sldId="295"/>
            <ac:spMk id="16" creationId="{0006FCDB-E769-77CF-5755-6C3C0A44B3A1}"/>
          </ac:spMkLst>
        </pc:spChg>
        <pc:spChg chg="mod">
          <ac:chgData name="diya.dipac.2022" userId="S::diya.dipac.2022_live.rhul.ac.uk#ext#@unioxfordnexus.onmicrosoft.com::ba60b450-483a-437d-9bc0-645e78426d8f" providerId="AD" clId="Web-{3DCDE0DD-157C-A5FA-4C60-675478363149}" dt="2025-03-10T20:55:43.748" v="635" actId="20577"/>
          <ac:spMkLst>
            <pc:docMk/>
            <pc:sldMk cId="371673501" sldId="295"/>
            <ac:spMk id="18" creationId="{D329E8CA-EE0C-FF26-144A-17B1D65EA1E9}"/>
          </ac:spMkLst>
        </pc:spChg>
      </pc:sldChg>
      <pc:sldChg chg="addSp modSp">
        <pc:chgData name="diya.dipac.2022" userId="S::diya.dipac.2022_live.rhul.ac.uk#ext#@unioxfordnexus.onmicrosoft.com::ba60b450-483a-437d-9bc0-645e78426d8f" providerId="AD" clId="Web-{3DCDE0DD-157C-A5FA-4C60-675478363149}" dt="2025-03-10T20:02:18.194" v="282" actId="20577"/>
        <pc:sldMkLst>
          <pc:docMk/>
          <pc:sldMk cId="2267537026" sldId="296"/>
        </pc:sldMkLst>
        <pc:spChg chg="mod">
          <ac:chgData name="diya.dipac.2022" userId="S::diya.dipac.2022_live.rhul.ac.uk#ext#@unioxfordnexus.onmicrosoft.com::ba60b450-483a-437d-9bc0-645e78426d8f" providerId="AD" clId="Web-{3DCDE0DD-157C-A5FA-4C60-675478363149}" dt="2025-03-10T20:02:18.194" v="282" actId="20577"/>
          <ac:spMkLst>
            <pc:docMk/>
            <pc:sldMk cId="2267537026" sldId="296"/>
            <ac:spMk id="2" creationId="{ECEE43B5-00A1-D6A3-5589-159B22332208}"/>
          </ac:spMkLst>
        </pc:spChg>
        <pc:spChg chg="add ord">
          <ac:chgData name="diya.dipac.2022" userId="S::diya.dipac.2022_live.rhul.ac.uk#ext#@unioxfordnexus.onmicrosoft.com::ba60b450-483a-437d-9bc0-645e78426d8f" providerId="AD" clId="Web-{3DCDE0DD-157C-A5FA-4C60-675478363149}" dt="2025-03-10T19:51:09.244" v="159"/>
          <ac:spMkLst>
            <pc:docMk/>
            <pc:sldMk cId="2267537026" sldId="296"/>
            <ac:spMk id="5" creationId="{A91549EF-E944-69F1-FCE9-4DE7634C245B}"/>
          </ac:spMkLst>
        </pc:spChg>
      </pc:sldChg>
      <pc:sldChg chg="addSp modSp">
        <pc:chgData name="diya.dipac.2022" userId="S::diya.dipac.2022_live.rhul.ac.uk#ext#@unioxfordnexus.onmicrosoft.com::ba60b450-483a-437d-9bc0-645e78426d8f" providerId="AD" clId="Web-{3DCDE0DD-157C-A5FA-4C60-675478363149}" dt="2025-03-10T20:03:12.274" v="286" actId="20577"/>
        <pc:sldMkLst>
          <pc:docMk/>
          <pc:sldMk cId="418255593" sldId="297"/>
        </pc:sldMkLst>
        <pc:spChg chg="mod">
          <ac:chgData name="diya.dipac.2022" userId="S::diya.dipac.2022_live.rhul.ac.uk#ext#@unioxfordnexus.onmicrosoft.com::ba60b450-483a-437d-9bc0-645e78426d8f" providerId="AD" clId="Web-{3DCDE0DD-157C-A5FA-4C60-675478363149}" dt="2025-03-10T20:03:12.274" v="286" actId="20577"/>
          <ac:spMkLst>
            <pc:docMk/>
            <pc:sldMk cId="418255593" sldId="297"/>
            <ac:spMk id="2" creationId="{5BEFDFD5-EBA4-21CD-016C-0E8E0C1AF901}"/>
          </ac:spMkLst>
        </pc:spChg>
        <pc:spChg chg="add ord">
          <ac:chgData name="diya.dipac.2022" userId="S::diya.dipac.2022_live.rhul.ac.uk#ext#@unioxfordnexus.onmicrosoft.com::ba60b450-483a-437d-9bc0-645e78426d8f" providerId="AD" clId="Web-{3DCDE0DD-157C-A5FA-4C60-675478363149}" dt="2025-03-10T19:51:18.916" v="162"/>
          <ac:spMkLst>
            <pc:docMk/>
            <pc:sldMk cId="418255593" sldId="297"/>
            <ac:spMk id="5" creationId="{94B09007-6B8B-DE6D-F000-2A3F946FC891}"/>
          </ac:spMkLst>
        </pc:spChg>
      </pc:sldChg>
      <pc:sldChg chg="addSp modSp">
        <pc:chgData name="diya.dipac.2022" userId="S::diya.dipac.2022_live.rhul.ac.uk#ext#@unioxfordnexus.onmicrosoft.com::ba60b450-483a-437d-9bc0-645e78426d8f" providerId="AD" clId="Web-{3DCDE0DD-157C-A5FA-4C60-675478363149}" dt="2025-03-10T20:03:17.040" v="287" actId="20577"/>
        <pc:sldMkLst>
          <pc:docMk/>
          <pc:sldMk cId="469635368" sldId="298"/>
        </pc:sldMkLst>
        <pc:spChg chg="mod">
          <ac:chgData name="diya.dipac.2022" userId="S::diya.dipac.2022_live.rhul.ac.uk#ext#@unioxfordnexus.onmicrosoft.com::ba60b450-483a-437d-9bc0-645e78426d8f" providerId="AD" clId="Web-{3DCDE0DD-157C-A5FA-4C60-675478363149}" dt="2025-03-10T20:03:17.040" v="287" actId="20577"/>
          <ac:spMkLst>
            <pc:docMk/>
            <pc:sldMk cId="469635368" sldId="298"/>
            <ac:spMk id="2" creationId="{537510D4-0A3A-D2DA-4837-D897E08084A1}"/>
          </ac:spMkLst>
        </pc:spChg>
        <pc:spChg chg="add ord">
          <ac:chgData name="diya.dipac.2022" userId="S::diya.dipac.2022_live.rhul.ac.uk#ext#@unioxfordnexus.onmicrosoft.com::ba60b450-483a-437d-9bc0-645e78426d8f" providerId="AD" clId="Web-{3DCDE0DD-157C-A5FA-4C60-675478363149}" dt="2025-03-10T19:51:27.901" v="165"/>
          <ac:spMkLst>
            <pc:docMk/>
            <pc:sldMk cId="469635368" sldId="298"/>
            <ac:spMk id="5" creationId="{D6AB811C-665C-5674-613F-1135AA06B2C4}"/>
          </ac:spMkLst>
        </pc:spChg>
      </pc:sldChg>
      <pc:sldChg chg="addSp delSp modSp">
        <pc:chgData name="diya.dipac.2022" userId="S::diya.dipac.2022_live.rhul.ac.uk#ext#@unioxfordnexus.onmicrosoft.com::ba60b450-483a-437d-9bc0-645e78426d8f" providerId="AD" clId="Web-{3DCDE0DD-157C-A5FA-4C60-675478363149}" dt="2025-03-10T21:06:59.465" v="716" actId="14100"/>
        <pc:sldMkLst>
          <pc:docMk/>
          <pc:sldMk cId="460579978" sldId="299"/>
        </pc:sldMkLst>
        <pc:spChg chg="mod">
          <ac:chgData name="diya.dipac.2022" userId="S::diya.dipac.2022_live.rhul.ac.uk#ext#@unioxfordnexus.onmicrosoft.com::ba60b450-483a-437d-9bc0-645e78426d8f" providerId="AD" clId="Web-{3DCDE0DD-157C-A5FA-4C60-675478363149}" dt="2025-03-10T19:57:40.963" v="212" actId="20577"/>
          <ac:spMkLst>
            <pc:docMk/>
            <pc:sldMk cId="460579978" sldId="299"/>
            <ac:spMk id="2" creationId="{C28C83F7-3920-AC68-0BAE-BFA340E4DB3C}"/>
          </ac:spMkLst>
        </pc:spChg>
        <pc:spChg chg="mod ord">
          <ac:chgData name="diya.dipac.2022" userId="S::diya.dipac.2022_live.rhul.ac.uk#ext#@unioxfordnexus.onmicrosoft.com::ba60b450-483a-437d-9bc0-645e78426d8f" providerId="AD" clId="Web-{3DCDE0DD-157C-A5FA-4C60-675478363149}" dt="2025-03-10T21:06:39.777" v="714" actId="1076"/>
          <ac:spMkLst>
            <pc:docMk/>
            <pc:sldMk cId="460579978" sldId="299"/>
            <ac:spMk id="3" creationId="{555FB08A-27B5-1970-0337-1A87890C0528}"/>
          </ac:spMkLst>
        </pc:spChg>
        <pc:spChg chg="add ord">
          <ac:chgData name="diya.dipac.2022" userId="S::diya.dipac.2022_live.rhul.ac.uk#ext#@unioxfordnexus.onmicrosoft.com::ba60b450-483a-437d-9bc0-645e78426d8f" providerId="AD" clId="Web-{3DCDE0DD-157C-A5FA-4C60-675478363149}" dt="2025-03-10T19:45:04.698" v="84"/>
          <ac:spMkLst>
            <pc:docMk/>
            <pc:sldMk cId="460579978" sldId="299"/>
            <ac:spMk id="6" creationId="{5A68E5DB-BBE6-84A6-A6C4-2DD9A5B20778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0:59:21.742" v="665"/>
          <ac:spMkLst>
            <pc:docMk/>
            <pc:sldMk cId="460579978" sldId="299"/>
            <ac:spMk id="9" creationId="{2A5EFB36-7D4C-4D26-C2AB-7894DCE1A24C}"/>
          </ac:spMkLst>
        </pc:spChg>
        <pc:spChg chg="add del">
          <ac:chgData name="diya.dipac.2022" userId="S::diya.dipac.2022_live.rhul.ac.uk#ext#@unioxfordnexus.onmicrosoft.com::ba60b450-483a-437d-9bc0-645e78426d8f" providerId="AD" clId="Web-{3DCDE0DD-157C-A5FA-4C60-675478363149}" dt="2025-03-10T21:00:01.962" v="669"/>
          <ac:spMkLst>
            <pc:docMk/>
            <pc:sldMk cId="460579978" sldId="299"/>
            <ac:spMk id="11" creationId="{06373601-E141-AFC3-78F7-1CA556436E97}"/>
          </ac:spMkLst>
        </pc:spChg>
        <pc:spChg chg="add del ord">
          <ac:chgData name="diya.dipac.2022" userId="S::diya.dipac.2022_live.rhul.ac.uk#ext#@unioxfordnexus.onmicrosoft.com::ba60b450-483a-437d-9bc0-645e78426d8f" providerId="AD" clId="Web-{3DCDE0DD-157C-A5FA-4C60-675478363149}" dt="2025-03-10T21:01:37.310" v="677"/>
          <ac:spMkLst>
            <pc:docMk/>
            <pc:sldMk cId="460579978" sldId="299"/>
            <ac:spMk id="13" creationId="{4E274BBA-5DB5-6C8F-F964-0280BBCA7A02}"/>
          </ac:spMkLst>
        </pc:spChg>
        <pc:spChg chg="add del ord">
          <ac:chgData name="diya.dipac.2022" userId="S::diya.dipac.2022_live.rhul.ac.uk#ext#@unioxfordnexus.onmicrosoft.com::ba60b450-483a-437d-9bc0-645e78426d8f" providerId="AD" clId="Web-{3DCDE0DD-157C-A5FA-4C60-675478363149}" dt="2025-03-10T21:06:46.621" v="715"/>
          <ac:spMkLst>
            <pc:docMk/>
            <pc:sldMk cId="460579978" sldId="299"/>
            <ac:spMk id="15" creationId="{A9FB24A6-0276-7140-9D9E-F4F6AF750F8C}"/>
          </ac:spMkLst>
        </pc:spChg>
        <pc:picChg chg="mod ord">
          <ac:chgData name="diya.dipac.2022" userId="S::diya.dipac.2022_live.rhul.ac.uk#ext#@unioxfordnexus.onmicrosoft.com::ba60b450-483a-437d-9bc0-645e78426d8f" providerId="AD" clId="Web-{3DCDE0DD-157C-A5FA-4C60-675478363149}" dt="2025-03-10T21:06:59.465" v="716" actId="14100"/>
          <ac:picMkLst>
            <pc:docMk/>
            <pc:sldMk cId="460579978" sldId="299"/>
            <ac:picMk id="5" creationId="{E2BA5D52-9765-BC32-8315-9195EA80F39C}"/>
          </ac:picMkLst>
        </pc:picChg>
        <pc:picChg chg="mod">
          <ac:chgData name="diya.dipac.2022" userId="S::diya.dipac.2022_live.rhul.ac.uk#ext#@unioxfordnexus.onmicrosoft.com::ba60b450-483a-437d-9bc0-645e78426d8f" providerId="AD" clId="Web-{3DCDE0DD-157C-A5FA-4C60-675478363149}" dt="2025-03-10T20:48:31.902" v="585" actId="14100"/>
          <ac:picMkLst>
            <pc:docMk/>
            <pc:sldMk cId="460579978" sldId="299"/>
            <ac:picMk id="7" creationId="{EA4D98DC-D181-A8B7-ADB9-7383D0231ECD}"/>
          </ac:picMkLst>
        </pc:picChg>
      </pc:sldChg>
      <pc:sldChg chg="addSp modSp">
        <pc:chgData name="diya.dipac.2022" userId="S::diya.dipac.2022_live.rhul.ac.uk#ext#@unioxfordnexus.onmicrosoft.com::ba60b450-483a-437d-9bc0-645e78426d8f" providerId="AD" clId="Web-{3DCDE0DD-157C-A5FA-4C60-675478363149}" dt="2025-03-10T19:58:28.825" v="218" actId="20577"/>
        <pc:sldMkLst>
          <pc:docMk/>
          <pc:sldMk cId="387581978" sldId="300"/>
        </pc:sldMkLst>
        <pc:spChg chg="mod">
          <ac:chgData name="diya.dipac.2022" userId="S::diya.dipac.2022_live.rhul.ac.uk#ext#@unioxfordnexus.onmicrosoft.com::ba60b450-483a-437d-9bc0-645e78426d8f" providerId="AD" clId="Web-{3DCDE0DD-157C-A5FA-4C60-675478363149}" dt="2025-03-10T19:58:28.825" v="218" actId="20577"/>
          <ac:spMkLst>
            <pc:docMk/>
            <pc:sldMk cId="387581978" sldId="300"/>
            <ac:spMk id="2" creationId="{FB9196EC-6906-C5D1-4763-92290E50B1C7}"/>
          </ac:spMkLst>
        </pc:spChg>
        <pc:spChg chg="add ord">
          <ac:chgData name="diya.dipac.2022" userId="S::diya.dipac.2022_live.rhul.ac.uk#ext#@unioxfordnexus.onmicrosoft.com::ba60b450-483a-437d-9bc0-645e78426d8f" providerId="AD" clId="Web-{3DCDE0DD-157C-A5FA-4C60-675478363149}" dt="2025-03-10T19:45:16.558" v="87"/>
          <ac:spMkLst>
            <pc:docMk/>
            <pc:sldMk cId="387581978" sldId="300"/>
            <ac:spMk id="8" creationId="{AA9FE508-2CC7-E7C2-7C2B-B27A0AD082DE}"/>
          </ac:spMkLst>
        </pc:spChg>
      </pc:sldChg>
      <pc:sldChg chg="addSp modSp">
        <pc:chgData name="diya.dipac.2022" userId="S::diya.dipac.2022_live.rhul.ac.uk#ext#@unioxfordnexus.onmicrosoft.com::ba60b450-483a-437d-9bc0-645e78426d8f" providerId="AD" clId="Web-{3DCDE0DD-157C-A5FA-4C60-675478363149}" dt="2025-03-10T21:08:24.656" v="719" actId="20577"/>
        <pc:sldMkLst>
          <pc:docMk/>
          <pc:sldMk cId="3563155900" sldId="302"/>
        </pc:sldMkLst>
        <pc:spChg chg="mod">
          <ac:chgData name="diya.dipac.2022" userId="S::diya.dipac.2022_live.rhul.ac.uk#ext#@unioxfordnexus.onmicrosoft.com::ba60b450-483a-437d-9bc0-645e78426d8f" providerId="AD" clId="Web-{3DCDE0DD-157C-A5FA-4C60-675478363149}" dt="2025-03-10T19:58:48.591" v="220" actId="20577"/>
          <ac:spMkLst>
            <pc:docMk/>
            <pc:sldMk cId="3563155900" sldId="302"/>
            <ac:spMk id="2" creationId="{B997060E-E184-367D-2435-426A0B255404}"/>
          </ac:spMkLst>
        </pc:spChg>
        <pc:spChg chg="mod">
          <ac:chgData name="diya.dipac.2022" userId="S::diya.dipac.2022_live.rhul.ac.uk#ext#@unioxfordnexus.onmicrosoft.com::ba60b450-483a-437d-9bc0-645e78426d8f" providerId="AD" clId="Web-{3DCDE0DD-157C-A5FA-4C60-675478363149}" dt="2025-03-10T21:08:24.656" v="719" actId="20577"/>
          <ac:spMkLst>
            <pc:docMk/>
            <pc:sldMk cId="3563155900" sldId="302"/>
            <ac:spMk id="3" creationId="{749B5DCD-A12A-997F-D860-AFD2827B2C65}"/>
          </ac:spMkLst>
        </pc:spChg>
        <pc:spChg chg="add ord">
          <ac:chgData name="diya.dipac.2022" userId="S::diya.dipac.2022_live.rhul.ac.uk#ext#@unioxfordnexus.onmicrosoft.com::ba60b450-483a-437d-9bc0-645e78426d8f" providerId="AD" clId="Web-{3DCDE0DD-157C-A5FA-4C60-675478363149}" dt="2025-03-10T19:45:38.996" v="93"/>
          <ac:spMkLst>
            <pc:docMk/>
            <pc:sldMk cId="3563155900" sldId="302"/>
            <ac:spMk id="10" creationId="{75185E21-85A0-EE98-5A32-EE9F274A3FFF}"/>
          </ac:spMkLst>
        </pc:spChg>
      </pc:sldChg>
      <pc:sldChg chg="addSp modSp">
        <pc:chgData name="diya.dipac.2022" userId="S::diya.dipac.2022_live.rhul.ac.uk#ext#@unioxfordnexus.onmicrosoft.com::ba60b450-483a-437d-9bc0-645e78426d8f" providerId="AD" clId="Web-{3DCDE0DD-157C-A5FA-4C60-675478363149}" dt="2025-03-10T20:03:55.901" v="298" actId="20577"/>
        <pc:sldMkLst>
          <pc:docMk/>
          <pc:sldMk cId="3073578704" sldId="304"/>
        </pc:sldMkLst>
        <pc:spChg chg="mod">
          <ac:chgData name="diya.dipac.2022" userId="S::diya.dipac.2022_live.rhul.ac.uk#ext#@unioxfordnexus.onmicrosoft.com::ba60b450-483a-437d-9bc0-645e78426d8f" providerId="AD" clId="Web-{3DCDE0DD-157C-A5FA-4C60-675478363149}" dt="2025-03-10T20:03:55.901" v="298" actId="20577"/>
          <ac:spMkLst>
            <pc:docMk/>
            <pc:sldMk cId="3073578704" sldId="304"/>
            <ac:spMk id="2" creationId="{3AE8B82F-068A-C436-7727-395E988CBFEE}"/>
          </ac:spMkLst>
        </pc:spChg>
        <pc:spChg chg="add ord">
          <ac:chgData name="diya.dipac.2022" userId="S::diya.dipac.2022_live.rhul.ac.uk#ext#@unioxfordnexus.onmicrosoft.com::ba60b450-483a-437d-9bc0-645e78426d8f" providerId="AD" clId="Web-{3DCDE0DD-157C-A5FA-4C60-675478363149}" dt="2025-03-10T19:51:55.512" v="174"/>
          <ac:spMkLst>
            <pc:docMk/>
            <pc:sldMk cId="3073578704" sldId="304"/>
            <ac:spMk id="5" creationId="{CF0AECDC-F588-EDDB-D4FD-A9D2FD101E24}"/>
          </ac:spMkLst>
        </pc:spChg>
      </pc:sldChg>
      <pc:sldChg chg="addSp modSp">
        <pc:chgData name="diya.dipac.2022" userId="S::diya.dipac.2022_live.rhul.ac.uk#ext#@unioxfordnexus.onmicrosoft.com::ba60b450-483a-437d-9bc0-645e78426d8f" providerId="AD" clId="Web-{3DCDE0DD-157C-A5FA-4C60-675478363149}" dt="2025-03-10T20:04:06.901" v="300" actId="20577"/>
        <pc:sldMkLst>
          <pc:docMk/>
          <pc:sldMk cId="3629276710" sldId="305"/>
        </pc:sldMkLst>
        <pc:spChg chg="mod">
          <ac:chgData name="diya.dipac.2022" userId="S::diya.dipac.2022_live.rhul.ac.uk#ext#@unioxfordnexus.onmicrosoft.com::ba60b450-483a-437d-9bc0-645e78426d8f" providerId="AD" clId="Web-{3DCDE0DD-157C-A5FA-4C60-675478363149}" dt="2025-03-10T20:04:06.901" v="300" actId="20577"/>
          <ac:spMkLst>
            <pc:docMk/>
            <pc:sldMk cId="3629276710" sldId="305"/>
            <ac:spMk id="2" creationId="{B181F62B-A118-2899-5A13-1D7A5C80F2E9}"/>
          </ac:spMkLst>
        </pc:spChg>
        <pc:spChg chg="add ord">
          <ac:chgData name="diya.dipac.2022" userId="S::diya.dipac.2022_live.rhul.ac.uk#ext#@unioxfordnexus.onmicrosoft.com::ba60b450-483a-437d-9bc0-645e78426d8f" providerId="AD" clId="Web-{3DCDE0DD-157C-A5FA-4C60-675478363149}" dt="2025-03-10T19:52:33.623" v="183"/>
          <ac:spMkLst>
            <pc:docMk/>
            <pc:sldMk cId="3629276710" sldId="305"/>
            <ac:spMk id="5" creationId="{B22E2610-89DF-8959-8064-B3E4BE0C51EC}"/>
          </ac:spMkLst>
        </pc:spChg>
      </pc:sldChg>
      <pc:sldChg chg="addSp modSp">
        <pc:chgData name="diya.dipac.2022" userId="S::diya.dipac.2022_live.rhul.ac.uk#ext#@unioxfordnexus.onmicrosoft.com::ba60b450-483a-437d-9bc0-645e78426d8f" providerId="AD" clId="Web-{3DCDE0DD-157C-A5FA-4C60-675478363149}" dt="2025-03-10T20:04:20.417" v="308" actId="20577"/>
        <pc:sldMkLst>
          <pc:docMk/>
          <pc:sldMk cId="746994997" sldId="306"/>
        </pc:sldMkLst>
        <pc:spChg chg="mod">
          <ac:chgData name="diya.dipac.2022" userId="S::diya.dipac.2022_live.rhul.ac.uk#ext#@unioxfordnexus.onmicrosoft.com::ba60b450-483a-437d-9bc0-645e78426d8f" providerId="AD" clId="Web-{3DCDE0DD-157C-A5FA-4C60-675478363149}" dt="2025-03-10T20:04:20.417" v="308" actId="20577"/>
          <ac:spMkLst>
            <pc:docMk/>
            <pc:sldMk cId="746994997" sldId="306"/>
            <ac:spMk id="2" creationId="{72EB14E5-0678-BDE6-DA20-FC67414E1612}"/>
          </ac:spMkLst>
        </pc:spChg>
        <pc:spChg chg="add ord">
          <ac:chgData name="diya.dipac.2022" userId="S::diya.dipac.2022_live.rhul.ac.uk#ext#@unioxfordnexus.onmicrosoft.com::ba60b450-483a-437d-9bc0-645e78426d8f" providerId="AD" clId="Web-{3DCDE0DD-157C-A5FA-4C60-675478363149}" dt="2025-03-10T19:52:51.201" v="189"/>
          <ac:spMkLst>
            <pc:docMk/>
            <pc:sldMk cId="746994997" sldId="306"/>
            <ac:spMk id="5" creationId="{A2B1DDD6-5208-EE01-A10D-70F951E02E55}"/>
          </ac:spMkLst>
        </pc:spChg>
      </pc:sldChg>
      <pc:sldChg chg="addSp modSp">
        <pc:chgData name="diya.dipac.2022" userId="S::diya.dipac.2022_live.rhul.ac.uk#ext#@unioxfordnexus.onmicrosoft.com::ba60b450-483a-437d-9bc0-645e78426d8f" providerId="AD" clId="Web-{3DCDE0DD-157C-A5FA-4C60-675478363149}" dt="2025-03-10T19:59:25.358" v="228" actId="20577"/>
        <pc:sldMkLst>
          <pc:docMk/>
          <pc:sldMk cId="2485265806" sldId="307"/>
        </pc:sldMkLst>
        <pc:spChg chg="mod">
          <ac:chgData name="diya.dipac.2022" userId="S::diya.dipac.2022_live.rhul.ac.uk#ext#@unioxfordnexus.onmicrosoft.com::ba60b450-483a-437d-9bc0-645e78426d8f" providerId="AD" clId="Web-{3DCDE0DD-157C-A5FA-4C60-675478363149}" dt="2025-03-10T19:59:25.358" v="228" actId="20577"/>
          <ac:spMkLst>
            <pc:docMk/>
            <pc:sldMk cId="2485265806" sldId="307"/>
            <ac:spMk id="2" creationId="{0F656894-35CB-5F07-745A-9824058A30E4}"/>
          </ac:spMkLst>
        </pc:spChg>
        <pc:spChg chg="add ord">
          <ac:chgData name="diya.dipac.2022" userId="S::diya.dipac.2022_live.rhul.ac.uk#ext#@unioxfordnexus.onmicrosoft.com::ba60b450-483a-437d-9bc0-645e78426d8f" providerId="AD" clId="Web-{3DCDE0DD-157C-A5FA-4C60-675478363149}" dt="2025-03-10T19:46:40.233" v="108"/>
          <ac:spMkLst>
            <pc:docMk/>
            <pc:sldMk cId="2485265806" sldId="307"/>
            <ac:spMk id="4" creationId="{442EB507-5246-A9F2-E662-5BC6388D5C9B}"/>
          </ac:spMkLst>
        </pc:spChg>
      </pc:sldChg>
      <pc:sldChg chg="addSp modSp">
        <pc:chgData name="diya.dipac.2022" userId="S::diya.dipac.2022_live.rhul.ac.uk#ext#@unioxfordnexus.onmicrosoft.com::ba60b450-483a-437d-9bc0-645e78426d8f" providerId="AD" clId="Web-{3DCDE0DD-157C-A5FA-4C60-675478363149}" dt="2025-03-10T20:04:23.714" v="309" actId="20577"/>
        <pc:sldMkLst>
          <pc:docMk/>
          <pc:sldMk cId="2519749041" sldId="308"/>
        </pc:sldMkLst>
        <pc:spChg chg="mod">
          <ac:chgData name="diya.dipac.2022" userId="S::diya.dipac.2022_live.rhul.ac.uk#ext#@unioxfordnexus.onmicrosoft.com::ba60b450-483a-437d-9bc0-645e78426d8f" providerId="AD" clId="Web-{3DCDE0DD-157C-A5FA-4C60-675478363149}" dt="2025-03-10T20:04:23.714" v="309" actId="20577"/>
          <ac:spMkLst>
            <pc:docMk/>
            <pc:sldMk cId="2519749041" sldId="308"/>
            <ac:spMk id="2" creationId="{C2672FA3-B8AE-20E4-5EDC-046490DE566E}"/>
          </ac:spMkLst>
        </pc:spChg>
        <pc:spChg chg="add ord">
          <ac:chgData name="diya.dipac.2022" userId="S::diya.dipac.2022_live.rhul.ac.uk#ext#@unioxfordnexus.onmicrosoft.com::ba60b450-483a-437d-9bc0-645e78426d8f" providerId="AD" clId="Web-{3DCDE0DD-157C-A5FA-4C60-675478363149}" dt="2025-03-10T19:53:05.093" v="192"/>
          <ac:spMkLst>
            <pc:docMk/>
            <pc:sldMk cId="2519749041" sldId="308"/>
            <ac:spMk id="6" creationId="{FBA5B81A-5F92-4D6E-C9A7-A48CCFC5BBBA}"/>
          </ac:spMkLst>
        </pc:spChg>
      </pc:sldChg>
      <pc:sldChg chg="addSp modSp">
        <pc:chgData name="diya.dipac.2022" userId="S::diya.dipac.2022_live.rhul.ac.uk#ext#@unioxfordnexus.onmicrosoft.com::ba60b450-483a-437d-9bc0-645e78426d8f" providerId="AD" clId="Web-{3DCDE0DD-157C-A5FA-4C60-675478363149}" dt="2025-03-10T20:01:59.755" v="274" actId="20577"/>
        <pc:sldMkLst>
          <pc:docMk/>
          <pc:sldMk cId="3146078124" sldId="309"/>
        </pc:sldMkLst>
        <pc:spChg chg="mod">
          <ac:chgData name="diya.dipac.2022" userId="S::diya.dipac.2022_live.rhul.ac.uk#ext#@unioxfordnexus.onmicrosoft.com::ba60b450-483a-437d-9bc0-645e78426d8f" providerId="AD" clId="Web-{3DCDE0DD-157C-A5FA-4C60-675478363149}" dt="2025-03-10T20:01:59.755" v="274" actId="20577"/>
          <ac:spMkLst>
            <pc:docMk/>
            <pc:sldMk cId="3146078124" sldId="309"/>
            <ac:spMk id="2" creationId="{F3D494A0-5B71-871E-482E-F52709639076}"/>
          </ac:spMkLst>
        </pc:spChg>
        <pc:spChg chg="add ord">
          <ac:chgData name="diya.dipac.2022" userId="S::diya.dipac.2022_live.rhul.ac.uk#ext#@unioxfordnexus.onmicrosoft.com::ba60b450-483a-437d-9bc0-645e78426d8f" providerId="AD" clId="Web-{3DCDE0DD-157C-A5FA-4C60-675478363149}" dt="2025-03-10T19:50:45.884" v="153"/>
          <ac:spMkLst>
            <pc:docMk/>
            <pc:sldMk cId="3146078124" sldId="309"/>
            <ac:spMk id="5" creationId="{EDA4CC99-78E2-8737-70C0-C5A01EDA8E81}"/>
          </ac:spMkLst>
        </pc:spChg>
      </pc:sldChg>
      <pc:sldChg chg="addSp modSp">
        <pc:chgData name="diya.dipac.2022" userId="S::diya.dipac.2022_live.rhul.ac.uk#ext#@unioxfordnexus.onmicrosoft.com::ba60b450-483a-437d-9bc0-645e78426d8f" providerId="AD" clId="Web-{3DCDE0DD-157C-A5FA-4C60-675478363149}" dt="2025-03-10T20:00:42.346" v="248" actId="20577"/>
        <pc:sldMkLst>
          <pc:docMk/>
          <pc:sldMk cId="2062226013" sldId="310"/>
        </pc:sldMkLst>
        <pc:spChg chg="mod">
          <ac:chgData name="diya.dipac.2022" userId="S::diya.dipac.2022_live.rhul.ac.uk#ext#@unioxfordnexus.onmicrosoft.com::ba60b450-483a-437d-9bc0-645e78426d8f" providerId="AD" clId="Web-{3DCDE0DD-157C-A5FA-4C60-675478363149}" dt="2025-03-10T20:00:42.346" v="248" actId="20577"/>
          <ac:spMkLst>
            <pc:docMk/>
            <pc:sldMk cId="2062226013" sldId="310"/>
            <ac:spMk id="2" creationId="{EE7E751A-D140-9010-E68D-BAAC6EBCF860}"/>
          </ac:spMkLst>
        </pc:spChg>
        <pc:spChg chg="add ord">
          <ac:chgData name="diya.dipac.2022" userId="S::diya.dipac.2022_live.rhul.ac.uk#ext#@unioxfordnexus.onmicrosoft.com::ba60b450-483a-437d-9bc0-645e78426d8f" providerId="AD" clId="Web-{3DCDE0DD-157C-A5FA-4C60-675478363149}" dt="2025-03-10T19:49:47.303" v="142"/>
          <ac:spMkLst>
            <pc:docMk/>
            <pc:sldMk cId="2062226013" sldId="310"/>
            <ac:spMk id="5" creationId="{480BC2AD-4E31-6AB9-59BF-BB14A695375F}"/>
          </ac:spMkLst>
        </pc:spChg>
      </pc:sldChg>
      <pc:sldChg chg="addSp modSp">
        <pc:chgData name="diya.dipac.2022" userId="S::diya.dipac.2022_live.rhul.ac.uk#ext#@unioxfordnexus.onmicrosoft.com::ba60b450-483a-437d-9bc0-645e78426d8f" providerId="AD" clId="Web-{3DCDE0DD-157C-A5FA-4C60-675478363149}" dt="2025-03-10T19:52:13.059" v="178"/>
        <pc:sldMkLst>
          <pc:docMk/>
          <pc:sldMk cId="3989762353" sldId="312"/>
        </pc:sldMkLst>
        <pc:spChg chg="mod">
          <ac:chgData name="diya.dipac.2022" userId="S::diya.dipac.2022_live.rhul.ac.uk#ext#@unioxfordnexus.onmicrosoft.com::ba60b450-483a-437d-9bc0-645e78426d8f" providerId="AD" clId="Web-{3DCDE0DD-157C-A5FA-4C60-675478363149}" dt="2025-03-10T19:52:10.262" v="177" actId="1076"/>
          <ac:spMkLst>
            <pc:docMk/>
            <pc:sldMk cId="3989762353" sldId="312"/>
            <ac:spMk id="2" creationId="{FAA466CE-1889-9310-5E60-555DCF41DAF0}"/>
          </ac:spMkLst>
        </pc:spChg>
        <pc:spChg chg="add ord">
          <ac:chgData name="diya.dipac.2022" userId="S::diya.dipac.2022_live.rhul.ac.uk#ext#@unioxfordnexus.onmicrosoft.com::ba60b450-483a-437d-9bc0-645e78426d8f" providerId="AD" clId="Web-{3DCDE0DD-157C-A5FA-4C60-675478363149}" dt="2025-03-10T19:52:13.059" v="178"/>
          <ac:spMkLst>
            <pc:docMk/>
            <pc:sldMk cId="3989762353" sldId="312"/>
            <ac:spMk id="5" creationId="{BA4A1B4C-7698-B01F-029A-CD961ED41164}"/>
          </ac:spMkLst>
        </pc:spChg>
      </pc:sldChg>
      <pc:sldChg chg="addSp modSp">
        <pc:chgData name="diya.dipac.2022" userId="S::diya.dipac.2022_live.rhul.ac.uk#ext#@unioxfordnexus.onmicrosoft.com::ba60b450-483a-437d-9bc0-645e78426d8f" providerId="AD" clId="Web-{3DCDE0DD-157C-A5FA-4C60-675478363149}" dt="2025-03-10T20:04:27.496" v="310" actId="20577"/>
        <pc:sldMkLst>
          <pc:docMk/>
          <pc:sldMk cId="4058689575" sldId="313"/>
        </pc:sldMkLst>
        <pc:spChg chg="mod">
          <ac:chgData name="diya.dipac.2022" userId="S::diya.dipac.2022_live.rhul.ac.uk#ext#@unioxfordnexus.onmicrosoft.com::ba60b450-483a-437d-9bc0-645e78426d8f" providerId="AD" clId="Web-{3DCDE0DD-157C-A5FA-4C60-675478363149}" dt="2025-03-10T20:04:27.496" v="310" actId="20577"/>
          <ac:spMkLst>
            <pc:docMk/>
            <pc:sldMk cId="4058689575" sldId="313"/>
            <ac:spMk id="2" creationId="{B6619D72-7EEF-7333-B5C2-7DAF16B39D2B}"/>
          </ac:spMkLst>
        </pc:spChg>
        <pc:spChg chg="add ord">
          <ac:chgData name="diya.dipac.2022" userId="S::diya.dipac.2022_live.rhul.ac.uk#ext#@unioxfordnexus.onmicrosoft.com::ba60b450-483a-437d-9bc0-645e78426d8f" providerId="AD" clId="Web-{3DCDE0DD-157C-A5FA-4C60-675478363149}" dt="2025-03-10T19:53:16.187" v="195"/>
          <ac:spMkLst>
            <pc:docMk/>
            <pc:sldMk cId="4058689575" sldId="313"/>
            <ac:spMk id="6" creationId="{03A5FEBB-913E-DBBE-6209-C4C4AEB32E75}"/>
          </ac:spMkLst>
        </pc:spChg>
      </pc:sldChg>
    </pc:docChg>
  </pc:docChgLst>
  <pc:docChgLst>
    <pc:chgData name="Joshua Appleby" userId="S::scro5050@ox.ac.uk::f64dd500-fbc9-4d7f-b73d-0b98b57e66aa" providerId="AD" clId="Web-{4ACE3906-8C58-4C77-6551-358C8B91A7F1}"/>
    <pc:docChg chg="modSld">
      <pc:chgData name="Joshua Appleby" userId="S::scro5050@ox.ac.uk::f64dd500-fbc9-4d7f-b73d-0b98b57e66aa" providerId="AD" clId="Web-{4ACE3906-8C58-4C77-6551-358C8B91A7F1}" dt="2025-03-12T17:41:46.038" v="25" actId="20577"/>
      <pc:docMkLst>
        <pc:docMk/>
      </pc:docMkLst>
      <pc:sldChg chg="modSp">
        <pc:chgData name="Joshua Appleby" userId="S::scro5050@ox.ac.uk::f64dd500-fbc9-4d7f-b73d-0b98b57e66aa" providerId="AD" clId="Web-{4ACE3906-8C58-4C77-6551-358C8B91A7F1}" dt="2025-03-12T17:41:46.038" v="25" actId="20577"/>
        <pc:sldMkLst>
          <pc:docMk/>
          <pc:sldMk cId="735398102" sldId="275"/>
        </pc:sldMkLst>
        <pc:spChg chg="mod">
          <ac:chgData name="Joshua Appleby" userId="S::scro5050@ox.ac.uk::f64dd500-fbc9-4d7f-b73d-0b98b57e66aa" providerId="AD" clId="Web-{4ACE3906-8C58-4C77-6551-358C8B91A7F1}" dt="2025-03-12T17:41:46.038" v="25" actId="20577"/>
          <ac:spMkLst>
            <pc:docMk/>
            <pc:sldMk cId="735398102" sldId="275"/>
            <ac:spMk id="3" creationId="{D237A414-8CB2-C855-1DE1-27A7E3199C68}"/>
          </ac:spMkLst>
        </pc:spChg>
      </pc:sldChg>
    </pc:docChg>
  </pc:docChgLst>
  <pc:docChgLst>
    <pc:chgData name="Sabrina Wang" userId="S::quee4876@ox.ac.uk::94fd0d66-fe10-45bb-a9c9-f720dfbc7dd9" providerId="AD" clId="Web-{EBB639EB-73B8-E758-6973-EF2909B25E48}"/>
    <pc:docChg chg="addSld modSld">
      <pc:chgData name="Sabrina Wang" userId="S::quee4876@ox.ac.uk::94fd0d66-fe10-45bb-a9c9-f720dfbc7dd9" providerId="AD" clId="Web-{EBB639EB-73B8-E758-6973-EF2909B25E48}" dt="2025-03-07T16:39:03.109" v="226"/>
      <pc:docMkLst>
        <pc:docMk/>
      </pc:docMkLst>
      <pc:sldChg chg="addSp delSp modSp new">
        <pc:chgData name="Sabrina Wang" userId="S::quee4876@ox.ac.uk::94fd0d66-fe10-45bb-a9c9-f720dfbc7dd9" providerId="AD" clId="Web-{EBB639EB-73B8-E758-6973-EF2909B25E48}" dt="2025-03-07T16:39:03.109" v="226"/>
        <pc:sldMkLst>
          <pc:docMk/>
          <pc:sldMk cId="3205842530" sldId="303"/>
        </pc:sldMkLst>
      </pc:sldChg>
    </pc:docChg>
  </pc:docChgLst>
  <pc:docChgLst>
    <pc:chgData name="Joshua Appleby" userId="S::scro5050@ox.ac.uk::f64dd500-fbc9-4d7f-b73d-0b98b57e66aa" providerId="AD" clId="Web-{61A4BF84-4DDF-54B8-0627-E702B401A76D}"/>
    <pc:docChg chg="modSld">
      <pc:chgData name="Joshua Appleby" userId="S::scro5050@ox.ac.uk::f64dd500-fbc9-4d7f-b73d-0b98b57e66aa" providerId="AD" clId="Web-{61A4BF84-4DDF-54B8-0627-E702B401A76D}" dt="2025-03-06T14:22:58.460" v="127" actId="20577"/>
      <pc:docMkLst>
        <pc:docMk/>
      </pc:docMkLst>
      <pc:sldChg chg="modSp">
        <pc:chgData name="Joshua Appleby" userId="S::scro5050@ox.ac.uk::f64dd500-fbc9-4d7f-b73d-0b98b57e66aa" providerId="AD" clId="Web-{61A4BF84-4DDF-54B8-0627-E702B401A76D}" dt="2025-03-06T14:06:24.815" v="109" actId="20577"/>
        <pc:sldMkLst>
          <pc:docMk/>
          <pc:sldMk cId="3360297075" sldId="257"/>
        </pc:sldMkLst>
        <pc:spChg chg="mod">
          <ac:chgData name="Joshua Appleby" userId="S::scro5050@ox.ac.uk::f64dd500-fbc9-4d7f-b73d-0b98b57e66aa" providerId="AD" clId="Web-{61A4BF84-4DDF-54B8-0627-E702B401A76D}" dt="2025-03-06T14:06:24.815" v="109" actId="20577"/>
          <ac:spMkLst>
            <pc:docMk/>
            <pc:sldMk cId="3360297075" sldId="257"/>
            <ac:spMk id="4" creationId="{B48DFC7F-738F-6518-03D6-A5AAD257011B}"/>
          </ac:spMkLst>
        </pc:spChg>
        <pc:spChg chg="mod">
          <ac:chgData name="Joshua Appleby" userId="S::scro5050@ox.ac.uk::f64dd500-fbc9-4d7f-b73d-0b98b57e66aa" providerId="AD" clId="Web-{61A4BF84-4DDF-54B8-0627-E702B401A76D}" dt="2025-03-06T14:00:03.665" v="101" actId="20577"/>
          <ac:spMkLst>
            <pc:docMk/>
            <pc:sldMk cId="3360297075" sldId="257"/>
            <ac:spMk id="16" creationId="{222C66BD-AE05-6BB8-5A10-D960B082E0B0}"/>
          </ac:spMkLst>
        </pc:spChg>
      </pc:sldChg>
      <pc:sldChg chg="addSp modSp">
        <pc:chgData name="Joshua Appleby" userId="S::scro5050@ox.ac.uk::f64dd500-fbc9-4d7f-b73d-0b98b57e66aa" providerId="AD" clId="Web-{61A4BF84-4DDF-54B8-0627-E702B401A76D}" dt="2025-03-06T14:09:14.842" v="126" actId="20577"/>
        <pc:sldMkLst>
          <pc:docMk/>
          <pc:sldMk cId="3180966266" sldId="264"/>
        </pc:sldMkLst>
        <pc:spChg chg="add mod">
          <ac:chgData name="Joshua Appleby" userId="S::scro5050@ox.ac.uk::f64dd500-fbc9-4d7f-b73d-0b98b57e66aa" providerId="AD" clId="Web-{61A4BF84-4DDF-54B8-0627-E702B401A76D}" dt="2025-03-06T14:07:57.728" v="121" actId="20577"/>
          <ac:spMkLst>
            <pc:docMk/>
            <pc:sldMk cId="3180966266" sldId="264"/>
            <ac:spMk id="5" creationId="{7DEE9ED4-566C-C84D-410F-8375DE74A4F4}"/>
          </ac:spMkLst>
        </pc:spChg>
        <pc:spChg chg="add mod">
          <ac:chgData name="Joshua Appleby" userId="S::scro5050@ox.ac.uk::f64dd500-fbc9-4d7f-b73d-0b98b57e66aa" providerId="AD" clId="Web-{61A4BF84-4DDF-54B8-0627-E702B401A76D}" dt="2025-03-06T14:09:14.842" v="126" actId="20577"/>
          <ac:spMkLst>
            <pc:docMk/>
            <pc:sldMk cId="3180966266" sldId="264"/>
            <ac:spMk id="6" creationId="{2D2A6FC0-C65D-A2E4-2C84-00BBBF608FDE}"/>
          </ac:spMkLst>
        </pc:spChg>
        <pc:picChg chg="mod">
          <ac:chgData name="Joshua Appleby" userId="S::scro5050@ox.ac.uk::f64dd500-fbc9-4d7f-b73d-0b98b57e66aa" providerId="AD" clId="Web-{61A4BF84-4DDF-54B8-0627-E702B401A76D}" dt="2025-03-06T14:07:22.132" v="110" actId="1076"/>
          <ac:picMkLst>
            <pc:docMk/>
            <pc:sldMk cId="3180966266" sldId="264"/>
            <ac:picMk id="7" creationId="{3C82B0CA-0C9A-FAE0-399B-8984F87108A9}"/>
          </ac:picMkLst>
        </pc:picChg>
      </pc:sldChg>
      <pc:sldChg chg="modSp">
        <pc:chgData name="Joshua Appleby" userId="S::scro5050@ox.ac.uk::f64dd500-fbc9-4d7f-b73d-0b98b57e66aa" providerId="AD" clId="Web-{61A4BF84-4DDF-54B8-0627-E702B401A76D}" dt="2025-03-06T13:57:04.309" v="43" actId="1076"/>
        <pc:sldMkLst>
          <pc:docMk/>
          <pc:sldMk cId="2267039703" sldId="269"/>
        </pc:sldMkLst>
        <pc:picChg chg="mod">
          <ac:chgData name="Joshua Appleby" userId="S::scro5050@ox.ac.uk::f64dd500-fbc9-4d7f-b73d-0b98b57e66aa" providerId="AD" clId="Web-{61A4BF84-4DDF-54B8-0627-E702B401A76D}" dt="2025-03-06T13:57:04.262" v="42" actId="1076"/>
          <ac:picMkLst>
            <pc:docMk/>
            <pc:sldMk cId="2267039703" sldId="269"/>
            <ac:picMk id="6" creationId="{60C85B36-7411-3267-949A-134F3B669FEB}"/>
          </ac:picMkLst>
        </pc:picChg>
        <pc:picChg chg="mod">
          <ac:chgData name="Joshua Appleby" userId="S::scro5050@ox.ac.uk::f64dd500-fbc9-4d7f-b73d-0b98b57e66aa" providerId="AD" clId="Web-{61A4BF84-4DDF-54B8-0627-E702B401A76D}" dt="2025-03-06T13:57:04.309" v="43" actId="1076"/>
          <ac:picMkLst>
            <pc:docMk/>
            <pc:sldMk cId="2267039703" sldId="269"/>
            <ac:picMk id="8" creationId="{5944553F-2656-F24A-A973-8D025556E8F0}"/>
          </ac:picMkLst>
        </pc:picChg>
      </pc:sldChg>
      <pc:sldChg chg="modSp">
        <pc:chgData name="Joshua Appleby" userId="S::scro5050@ox.ac.uk::f64dd500-fbc9-4d7f-b73d-0b98b57e66aa" providerId="AD" clId="Web-{61A4BF84-4DDF-54B8-0627-E702B401A76D}" dt="2025-03-06T13:56:39.183" v="36" actId="14100"/>
        <pc:sldMkLst>
          <pc:docMk/>
          <pc:sldMk cId="3813831799" sldId="271"/>
        </pc:sldMkLst>
        <pc:picChg chg="mod">
          <ac:chgData name="Joshua Appleby" userId="S::scro5050@ox.ac.uk::f64dd500-fbc9-4d7f-b73d-0b98b57e66aa" providerId="AD" clId="Web-{61A4BF84-4DDF-54B8-0627-E702B401A76D}" dt="2025-03-06T13:56:39.183" v="36" actId="14100"/>
          <ac:picMkLst>
            <pc:docMk/>
            <pc:sldMk cId="3813831799" sldId="271"/>
            <ac:picMk id="3" creationId="{282BF7C8-B508-C8AC-CA89-2AC4E58FD28D}"/>
          </ac:picMkLst>
        </pc:picChg>
        <pc:picChg chg="mod">
          <ac:chgData name="Joshua Appleby" userId="S::scro5050@ox.ac.uk::f64dd500-fbc9-4d7f-b73d-0b98b57e66aa" providerId="AD" clId="Web-{61A4BF84-4DDF-54B8-0627-E702B401A76D}" dt="2025-03-06T13:56:30.916" v="35" actId="1076"/>
          <ac:picMkLst>
            <pc:docMk/>
            <pc:sldMk cId="3813831799" sldId="271"/>
            <ac:picMk id="5" creationId="{BA76EE0B-5D07-407D-6DA5-019CB10831F7}"/>
          </ac:picMkLst>
        </pc:picChg>
      </pc:sldChg>
      <pc:sldChg chg="modSp">
        <pc:chgData name="Joshua Appleby" userId="S::scro5050@ox.ac.uk::f64dd500-fbc9-4d7f-b73d-0b98b57e66aa" providerId="AD" clId="Web-{61A4BF84-4DDF-54B8-0627-E702B401A76D}" dt="2025-03-06T14:22:58.460" v="127" actId="20577"/>
        <pc:sldMkLst>
          <pc:docMk/>
          <pc:sldMk cId="2518769487" sldId="278"/>
        </pc:sldMkLst>
      </pc:sldChg>
      <pc:sldChg chg="modSp">
        <pc:chgData name="Joshua Appleby" userId="S::scro5050@ox.ac.uk::f64dd500-fbc9-4d7f-b73d-0b98b57e66aa" providerId="AD" clId="Web-{61A4BF84-4DDF-54B8-0627-E702B401A76D}" dt="2025-03-06T13:55:38.601" v="27" actId="20577"/>
        <pc:sldMkLst>
          <pc:docMk/>
          <pc:sldMk cId="3949594529" sldId="282"/>
        </pc:sldMkLst>
      </pc:sldChg>
    </pc:docChg>
  </pc:docChgLst>
  <pc:docChgLst>
    <pc:chgData name="c.dyson24" userId="S::c.dyson24_imperial.ac.uk#ext#@unioxfordnexus.onmicrosoft.com::967550cf-88d9-4662-9261-6de178008d52" providerId="AD" clId="Web-{A4F76A8C-4C9A-0C4E-31C1-7CF4F5B1EDFC}"/>
    <pc:docChg chg="addSld delSld modSld sldOrd modMainMaster">
      <pc:chgData name="c.dyson24" userId="S::c.dyson24_imperial.ac.uk#ext#@unioxfordnexus.onmicrosoft.com::967550cf-88d9-4662-9261-6de178008d52" providerId="AD" clId="Web-{A4F76A8C-4C9A-0C4E-31C1-7CF4F5B1EDFC}" dt="2025-03-12T20:17:27.037" v="162"/>
      <pc:docMkLst>
        <pc:docMk/>
      </pc:docMkLst>
      <pc:sldChg chg="addSp modSp">
        <pc:chgData name="c.dyson24" userId="S::c.dyson24_imperial.ac.uk#ext#@unioxfordnexus.onmicrosoft.com::967550cf-88d9-4662-9261-6de178008d52" providerId="AD" clId="Web-{A4F76A8C-4C9A-0C4E-31C1-7CF4F5B1EDFC}" dt="2025-03-12T14:21:34.194" v="49"/>
        <pc:sldMkLst>
          <pc:docMk/>
          <pc:sldMk cId="1000846763" sldId="256"/>
        </pc:sldMkLst>
        <pc:spChg chg="add mod">
          <ac:chgData name="c.dyson24" userId="S::c.dyson24_imperial.ac.uk#ext#@unioxfordnexus.onmicrosoft.com::967550cf-88d9-4662-9261-6de178008d52" providerId="AD" clId="Web-{A4F76A8C-4C9A-0C4E-31C1-7CF4F5B1EDFC}" dt="2025-03-12T14:21:34.194" v="49"/>
          <ac:spMkLst>
            <pc:docMk/>
            <pc:sldMk cId="1000846763" sldId="256"/>
            <ac:spMk id="8" creationId="{96E71B0B-A87C-3192-0112-E0F0A7894D02}"/>
          </ac:spMkLst>
        </pc:spChg>
      </pc:sldChg>
      <pc:sldChg chg="addSp modSp">
        <pc:chgData name="c.dyson24" userId="S::c.dyson24_imperial.ac.uk#ext#@unioxfordnexus.onmicrosoft.com::967550cf-88d9-4662-9261-6de178008d52" providerId="AD" clId="Web-{A4F76A8C-4C9A-0C4E-31C1-7CF4F5B1EDFC}" dt="2025-03-12T14:21:34.194" v="49"/>
        <pc:sldMkLst>
          <pc:docMk/>
          <pc:sldMk cId="3360297075" sldId="257"/>
        </pc:sldMkLst>
        <pc:spChg chg="add mod">
          <ac:chgData name="c.dyson24" userId="S::c.dyson24_imperial.ac.uk#ext#@unioxfordnexus.onmicrosoft.com::967550cf-88d9-4662-9261-6de178008d52" providerId="AD" clId="Web-{A4F76A8C-4C9A-0C4E-31C1-7CF4F5B1EDFC}" dt="2025-03-12T14:21:34.194" v="49"/>
          <ac:spMkLst>
            <pc:docMk/>
            <pc:sldMk cId="3360297075" sldId="257"/>
            <ac:spMk id="5" creationId="{9C601D6F-51B7-907D-A82E-2871AD7753C0}"/>
          </ac:spMkLst>
        </pc:spChg>
      </pc:sldChg>
      <pc:sldChg chg="addSp modSp">
        <pc:chgData name="c.dyson24" userId="S::c.dyson24_imperial.ac.uk#ext#@unioxfordnexus.onmicrosoft.com::967550cf-88d9-4662-9261-6de178008d52" providerId="AD" clId="Web-{A4F76A8C-4C9A-0C4E-31C1-7CF4F5B1EDFC}" dt="2025-03-12T14:21:34.194" v="49"/>
        <pc:sldMkLst>
          <pc:docMk/>
          <pc:sldMk cId="2883746090" sldId="258"/>
        </pc:sldMkLst>
        <pc:spChg chg="add mod">
          <ac:chgData name="c.dyson24" userId="S::c.dyson24_imperial.ac.uk#ext#@unioxfordnexus.onmicrosoft.com::967550cf-88d9-4662-9261-6de178008d52" providerId="AD" clId="Web-{A4F76A8C-4C9A-0C4E-31C1-7CF4F5B1EDFC}" dt="2025-03-12T14:21:34.194" v="49"/>
          <ac:spMkLst>
            <pc:docMk/>
            <pc:sldMk cId="2883746090" sldId="258"/>
            <ac:spMk id="3" creationId="{D84467E9-DC84-D75F-1F95-9491226FA855}"/>
          </ac:spMkLst>
        </pc:spChg>
      </pc:sldChg>
      <pc:sldChg chg="addSp modSp">
        <pc:chgData name="c.dyson24" userId="S::c.dyson24_imperial.ac.uk#ext#@unioxfordnexus.onmicrosoft.com::967550cf-88d9-4662-9261-6de178008d52" providerId="AD" clId="Web-{A4F76A8C-4C9A-0C4E-31C1-7CF4F5B1EDFC}" dt="2025-03-12T14:21:34.194" v="49"/>
        <pc:sldMkLst>
          <pc:docMk/>
          <pc:sldMk cId="828299073" sldId="260"/>
        </pc:sldMkLst>
        <pc:spChg chg="add mod">
          <ac:chgData name="c.dyson24" userId="S::c.dyson24_imperial.ac.uk#ext#@unioxfordnexus.onmicrosoft.com::967550cf-88d9-4662-9261-6de178008d52" providerId="AD" clId="Web-{A4F76A8C-4C9A-0C4E-31C1-7CF4F5B1EDFC}" dt="2025-03-12T14:21:34.194" v="49"/>
          <ac:spMkLst>
            <pc:docMk/>
            <pc:sldMk cId="828299073" sldId="260"/>
            <ac:spMk id="4" creationId="{BD9DAAB7-E223-B93E-939F-BF4A5DEC8BF7}"/>
          </ac:spMkLst>
        </pc:spChg>
      </pc:sldChg>
      <pc:sldChg chg="addSp modSp">
        <pc:chgData name="c.dyson24" userId="S::c.dyson24_imperial.ac.uk#ext#@unioxfordnexus.onmicrosoft.com::967550cf-88d9-4662-9261-6de178008d52" providerId="AD" clId="Web-{A4F76A8C-4C9A-0C4E-31C1-7CF4F5B1EDFC}" dt="2025-03-12T14:21:34.194" v="49"/>
        <pc:sldMkLst>
          <pc:docMk/>
          <pc:sldMk cId="1889250653" sldId="261"/>
        </pc:sldMkLst>
        <pc:spChg chg="add mod">
          <ac:chgData name="c.dyson24" userId="S::c.dyson24_imperial.ac.uk#ext#@unioxfordnexus.onmicrosoft.com::967550cf-88d9-4662-9261-6de178008d52" providerId="AD" clId="Web-{A4F76A8C-4C9A-0C4E-31C1-7CF4F5B1EDFC}" dt="2025-03-12T14:21:34.194" v="49"/>
          <ac:spMkLst>
            <pc:docMk/>
            <pc:sldMk cId="1889250653" sldId="261"/>
            <ac:spMk id="4" creationId="{EB2F1F7A-BBCA-0CC1-3BB2-7C656F3E7994}"/>
          </ac:spMkLst>
        </pc:spChg>
      </pc:sldChg>
      <pc:sldChg chg="addSp modSp">
        <pc:chgData name="c.dyson24" userId="S::c.dyson24_imperial.ac.uk#ext#@unioxfordnexus.onmicrosoft.com::967550cf-88d9-4662-9261-6de178008d52" providerId="AD" clId="Web-{A4F76A8C-4C9A-0C4E-31C1-7CF4F5B1EDFC}" dt="2025-03-12T14:21:34.194" v="49"/>
        <pc:sldMkLst>
          <pc:docMk/>
          <pc:sldMk cId="3180966266" sldId="264"/>
        </pc:sldMkLst>
        <pc:spChg chg="add mod">
          <ac:chgData name="c.dyson24" userId="S::c.dyson24_imperial.ac.uk#ext#@unioxfordnexus.onmicrosoft.com::967550cf-88d9-4662-9261-6de178008d52" providerId="AD" clId="Web-{A4F76A8C-4C9A-0C4E-31C1-7CF4F5B1EDFC}" dt="2025-03-12T14:21:34.194" v="49"/>
          <ac:spMkLst>
            <pc:docMk/>
            <pc:sldMk cId="3180966266" sldId="264"/>
            <ac:spMk id="9" creationId="{B3B788D8-AF73-C963-B6B5-0245355B5D60}"/>
          </ac:spMkLst>
        </pc:spChg>
      </pc:sldChg>
      <pc:sldChg chg="addSp modSp">
        <pc:chgData name="c.dyson24" userId="S::c.dyson24_imperial.ac.uk#ext#@unioxfordnexus.onmicrosoft.com::967550cf-88d9-4662-9261-6de178008d52" providerId="AD" clId="Web-{A4F76A8C-4C9A-0C4E-31C1-7CF4F5B1EDFC}" dt="2025-03-12T14:21:34.194" v="49"/>
        <pc:sldMkLst>
          <pc:docMk/>
          <pc:sldMk cId="2713601973" sldId="265"/>
        </pc:sldMkLst>
        <pc:spChg chg="add mod">
          <ac:chgData name="c.dyson24" userId="S::c.dyson24_imperial.ac.uk#ext#@unioxfordnexus.onmicrosoft.com::967550cf-88d9-4662-9261-6de178008d52" providerId="AD" clId="Web-{A4F76A8C-4C9A-0C4E-31C1-7CF4F5B1EDFC}" dt="2025-03-12T14:21:34.194" v="49"/>
          <ac:spMkLst>
            <pc:docMk/>
            <pc:sldMk cId="2713601973" sldId="265"/>
            <ac:spMk id="5" creationId="{6516D2DF-94A3-A56D-3104-598F2C161ADA}"/>
          </ac:spMkLst>
        </pc:spChg>
      </pc:sldChg>
      <pc:sldChg chg="addSp modSp">
        <pc:chgData name="c.dyson24" userId="S::c.dyson24_imperial.ac.uk#ext#@unioxfordnexus.onmicrosoft.com::967550cf-88d9-4662-9261-6de178008d52" providerId="AD" clId="Web-{A4F76A8C-4C9A-0C4E-31C1-7CF4F5B1EDFC}" dt="2025-03-12T14:21:34.194" v="49"/>
        <pc:sldMkLst>
          <pc:docMk/>
          <pc:sldMk cId="852762759" sldId="266"/>
        </pc:sldMkLst>
        <pc:spChg chg="add mod">
          <ac:chgData name="c.dyson24" userId="S::c.dyson24_imperial.ac.uk#ext#@unioxfordnexus.onmicrosoft.com::967550cf-88d9-4662-9261-6de178008d52" providerId="AD" clId="Web-{A4F76A8C-4C9A-0C4E-31C1-7CF4F5B1EDFC}" dt="2025-03-12T14:21:34.194" v="49"/>
          <ac:spMkLst>
            <pc:docMk/>
            <pc:sldMk cId="852762759" sldId="266"/>
            <ac:spMk id="8" creationId="{DDB98EE7-4FC6-6732-0B21-04CD4F5B9273}"/>
          </ac:spMkLst>
        </pc:spChg>
      </pc:sldChg>
      <pc:sldChg chg="addSp modSp">
        <pc:chgData name="c.dyson24" userId="S::c.dyson24_imperial.ac.uk#ext#@unioxfordnexus.onmicrosoft.com::967550cf-88d9-4662-9261-6de178008d52" providerId="AD" clId="Web-{A4F76A8C-4C9A-0C4E-31C1-7CF4F5B1EDFC}" dt="2025-03-12T14:21:34.194" v="49"/>
        <pc:sldMkLst>
          <pc:docMk/>
          <pc:sldMk cId="392507247" sldId="268"/>
        </pc:sldMkLst>
        <pc:spChg chg="add mod">
          <ac:chgData name="c.dyson24" userId="S::c.dyson24_imperial.ac.uk#ext#@unioxfordnexus.onmicrosoft.com::967550cf-88d9-4662-9261-6de178008d52" providerId="AD" clId="Web-{A4F76A8C-4C9A-0C4E-31C1-7CF4F5B1EDFC}" dt="2025-03-12T14:21:34.194" v="49"/>
          <ac:spMkLst>
            <pc:docMk/>
            <pc:sldMk cId="392507247" sldId="268"/>
            <ac:spMk id="4" creationId="{415C4EC0-AA56-B69F-86F5-C61FE4874163}"/>
          </ac:spMkLst>
        </pc:spChg>
      </pc:sldChg>
      <pc:sldChg chg="addSp modSp">
        <pc:chgData name="c.dyson24" userId="S::c.dyson24_imperial.ac.uk#ext#@unioxfordnexus.onmicrosoft.com::967550cf-88d9-4662-9261-6de178008d52" providerId="AD" clId="Web-{A4F76A8C-4C9A-0C4E-31C1-7CF4F5B1EDFC}" dt="2025-03-12T14:21:34.194" v="49"/>
        <pc:sldMkLst>
          <pc:docMk/>
          <pc:sldMk cId="2267039703" sldId="269"/>
        </pc:sldMkLst>
        <pc:spChg chg="add mod">
          <ac:chgData name="c.dyson24" userId="S::c.dyson24_imperial.ac.uk#ext#@unioxfordnexus.onmicrosoft.com::967550cf-88d9-4662-9261-6de178008d52" providerId="AD" clId="Web-{A4F76A8C-4C9A-0C4E-31C1-7CF4F5B1EDFC}" dt="2025-03-12T14:21:34.194" v="49"/>
          <ac:spMkLst>
            <pc:docMk/>
            <pc:sldMk cId="2267039703" sldId="269"/>
            <ac:spMk id="4" creationId="{2294B3E9-0993-CB16-D3A4-C5C9B2492453}"/>
          </ac:spMkLst>
        </pc:spChg>
      </pc:sldChg>
      <pc:sldChg chg="addSp modSp">
        <pc:chgData name="c.dyson24" userId="S::c.dyson24_imperial.ac.uk#ext#@unioxfordnexus.onmicrosoft.com::967550cf-88d9-4662-9261-6de178008d52" providerId="AD" clId="Web-{A4F76A8C-4C9A-0C4E-31C1-7CF4F5B1EDFC}" dt="2025-03-12T14:21:34.194" v="49"/>
        <pc:sldMkLst>
          <pc:docMk/>
          <pc:sldMk cId="1775911376" sldId="270"/>
        </pc:sldMkLst>
        <pc:spChg chg="add mod">
          <ac:chgData name="c.dyson24" userId="S::c.dyson24_imperial.ac.uk#ext#@unioxfordnexus.onmicrosoft.com::967550cf-88d9-4662-9261-6de178008d52" providerId="AD" clId="Web-{A4F76A8C-4C9A-0C4E-31C1-7CF4F5B1EDFC}" dt="2025-03-12T14:21:34.194" v="49"/>
          <ac:spMkLst>
            <pc:docMk/>
            <pc:sldMk cId="1775911376" sldId="270"/>
            <ac:spMk id="4" creationId="{317F1CB2-1A88-5464-C413-091B74AB5E89}"/>
          </ac:spMkLst>
        </pc:spChg>
      </pc:sldChg>
      <pc:sldChg chg="addSp modSp">
        <pc:chgData name="c.dyson24" userId="S::c.dyson24_imperial.ac.uk#ext#@unioxfordnexus.onmicrosoft.com::967550cf-88d9-4662-9261-6de178008d52" providerId="AD" clId="Web-{A4F76A8C-4C9A-0C4E-31C1-7CF4F5B1EDFC}" dt="2025-03-12T14:21:34.194" v="49"/>
        <pc:sldMkLst>
          <pc:docMk/>
          <pc:sldMk cId="3813831799" sldId="271"/>
        </pc:sldMkLst>
        <pc:spChg chg="add mod">
          <ac:chgData name="c.dyson24" userId="S::c.dyson24_imperial.ac.uk#ext#@unioxfordnexus.onmicrosoft.com::967550cf-88d9-4662-9261-6de178008d52" providerId="AD" clId="Web-{A4F76A8C-4C9A-0C4E-31C1-7CF4F5B1EDFC}" dt="2025-03-12T14:21:34.194" v="49"/>
          <ac:spMkLst>
            <pc:docMk/>
            <pc:sldMk cId="3813831799" sldId="271"/>
            <ac:spMk id="4" creationId="{F5FF97B6-BF41-C576-C33A-891128A78BE9}"/>
          </ac:spMkLst>
        </pc:spChg>
      </pc:sldChg>
      <pc:sldChg chg="addSp modSp">
        <pc:chgData name="c.dyson24" userId="S::c.dyson24_imperial.ac.uk#ext#@unioxfordnexus.onmicrosoft.com::967550cf-88d9-4662-9261-6de178008d52" providerId="AD" clId="Web-{A4F76A8C-4C9A-0C4E-31C1-7CF4F5B1EDFC}" dt="2025-03-12T14:21:34.194" v="49"/>
        <pc:sldMkLst>
          <pc:docMk/>
          <pc:sldMk cId="3577358064" sldId="272"/>
        </pc:sldMkLst>
        <pc:spChg chg="add mod">
          <ac:chgData name="c.dyson24" userId="S::c.dyson24_imperial.ac.uk#ext#@unioxfordnexus.onmicrosoft.com::967550cf-88d9-4662-9261-6de178008d52" providerId="AD" clId="Web-{A4F76A8C-4C9A-0C4E-31C1-7CF4F5B1EDFC}" dt="2025-03-12T14:21:34.194" v="49"/>
          <ac:spMkLst>
            <pc:docMk/>
            <pc:sldMk cId="3577358064" sldId="272"/>
            <ac:spMk id="4" creationId="{479220C3-F197-FFE7-26F4-B6C79D98101E}"/>
          </ac:spMkLst>
        </pc:spChg>
      </pc:sldChg>
      <pc:sldChg chg="addSp modSp">
        <pc:chgData name="c.dyson24" userId="S::c.dyson24_imperial.ac.uk#ext#@unioxfordnexus.onmicrosoft.com::967550cf-88d9-4662-9261-6de178008d52" providerId="AD" clId="Web-{A4F76A8C-4C9A-0C4E-31C1-7CF4F5B1EDFC}" dt="2025-03-12T14:21:34.194" v="49"/>
        <pc:sldMkLst>
          <pc:docMk/>
          <pc:sldMk cId="713801100" sldId="273"/>
        </pc:sldMkLst>
        <pc:spChg chg="add mod">
          <ac:chgData name="c.dyson24" userId="S::c.dyson24_imperial.ac.uk#ext#@unioxfordnexus.onmicrosoft.com::967550cf-88d9-4662-9261-6de178008d52" providerId="AD" clId="Web-{A4F76A8C-4C9A-0C4E-31C1-7CF4F5B1EDFC}" dt="2025-03-12T14:21:34.194" v="49"/>
          <ac:spMkLst>
            <pc:docMk/>
            <pc:sldMk cId="713801100" sldId="273"/>
            <ac:spMk id="4" creationId="{4584E4BF-A2F0-FEE1-79E6-D3223AEDB38C}"/>
          </ac:spMkLst>
        </pc:spChg>
      </pc:sldChg>
      <pc:sldChg chg="addSp modSp">
        <pc:chgData name="c.dyson24" userId="S::c.dyson24_imperial.ac.uk#ext#@unioxfordnexus.onmicrosoft.com::967550cf-88d9-4662-9261-6de178008d52" providerId="AD" clId="Web-{A4F76A8C-4C9A-0C4E-31C1-7CF4F5B1EDFC}" dt="2025-03-12T14:21:34.194" v="49"/>
        <pc:sldMkLst>
          <pc:docMk/>
          <pc:sldMk cId="735398102" sldId="275"/>
        </pc:sldMkLst>
        <pc:spChg chg="add mod">
          <ac:chgData name="c.dyson24" userId="S::c.dyson24_imperial.ac.uk#ext#@unioxfordnexus.onmicrosoft.com::967550cf-88d9-4662-9261-6de178008d52" providerId="AD" clId="Web-{A4F76A8C-4C9A-0C4E-31C1-7CF4F5B1EDFC}" dt="2025-03-12T14:21:34.194" v="49"/>
          <ac:spMkLst>
            <pc:docMk/>
            <pc:sldMk cId="735398102" sldId="275"/>
            <ac:spMk id="4" creationId="{251748A5-3E99-90F6-5A67-2C67E99932CF}"/>
          </ac:spMkLst>
        </pc:spChg>
      </pc:sldChg>
      <pc:sldChg chg="addSp modSp">
        <pc:chgData name="c.dyson24" userId="S::c.dyson24_imperial.ac.uk#ext#@unioxfordnexus.onmicrosoft.com::967550cf-88d9-4662-9261-6de178008d52" providerId="AD" clId="Web-{A4F76A8C-4C9A-0C4E-31C1-7CF4F5B1EDFC}" dt="2025-03-12T14:21:34.194" v="49"/>
        <pc:sldMkLst>
          <pc:docMk/>
          <pc:sldMk cId="3433156510" sldId="277"/>
        </pc:sldMkLst>
        <pc:spChg chg="add mod">
          <ac:chgData name="c.dyson24" userId="S::c.dyson24_imperial.ac.uk#ext#@unioxfordnexus.onmicrosoft.com::967550cf-88d9-4662-9261-6de178008d52" providerId="AD" clId="Web-{A4F76A8C-4C9A-0C4E-31C1-7CF4F5B1EDFC}" dt="2025-03-12T14:21:34.194" v="49"/>
          <ac:spMkLst>
            <pc:docMk/>
            <pc:sldMk cId="3433156510" sldId="277"/>
            <ac:spMk id="4" creationId="{CBE3CB33-6A4E-2B85-E4E7-9D15A38E7F3B}"/>
          </ac:spMkLst>
        </pc:spChg>
      </pc:sldChg>
      <pc:sldChg chg="addSp modSp">
        <pc:chgData name="c.dyson24" userId="S::c.dyson24_imperial.ac.uk#ext#@unioxfordnexus.onmicrosoft.com::967550cf-88d9-4662-9261-6de178008d52" providerId="AD" clId="Web-{A4F76A8C-4C9A-0C4E-31C1-7CF4F5B1EDFC}" dt="2025-03-12T14:21:34.194" v="49"/>
        <pc:sldMkLst>
          <pc:docMk/>
          <pc:sldMk cId="2707587650" sldId="279"/>
        </pc:sldMkLst>
        <pc:spChg chg="add mod">
          <ac:chgData name="c.dyson24" userId="S::c.dyson24_imperial.ac.uk#ext#@unioxfordnexus.onmicrosoft.com::967550cf-88d9-4662-9261-6de178008d52" providerId="AD" clId="Web-{A4F76A8C-4C9A-0C4E-31C1-7CF4F5B1EDFC}" dt="2025-03-12T14:21:34.194" v="49"/>
          <ac:spMkLst>
            <pc:docMk/>
            <pc:sldMk cId="2707587650" sldId="279"/>
            <ac:spMk id="4" creationId="{A1ADDF1D-C707-F9CD-8C82-5D9B5D4D4990}"/>
          </ac:spMkLst>
        </pc:spChg>
      </pc:sldChg>
      <pc:sldChg chg="addSp modSp">
        <pc:chgData name="c.dyson24" userId="S::c.dyson24_imperial.ac.uk#ext#@unioxfordnexus.onmicrosoft.com::967550cf-88d9-4662-9261-6de178008d52" providerId="AD" clId="Web-{A4F76A8C-4C9A-0C4E-31C1-7CF4F5B1EDFC}" dt="2025-03-12T14:21:34.194" v="49"/>
        <pc:sldMkLst>
          <pc:docMk/>
          <pc:sldMk cId="1179796977" sldId="280"/>
        </pc:sldMkLst>
        <pc:spChg chg="add mod">
          <ac:chgData name="c.dyson24" userId="S::c.dyson24_imperial.ac.uk#ext#@unioxfordnexus.onmicrosoft.com::967550cf-88d9-4662-9261-6de178008d52" providerId="AD" clId="Web-{A4F76A8C-4C9A-0C4E-31C1-7CF4F5B1EDFC}" dt="2025-03-12T14:21:34.194" v="49"/>
          <ac:spMkLst>
            <pc:docMk/>
            <pc:sldMk cId="1179796977" sldId="280"/>
            <ac:spMk id="4" creationId="{831FC662-AC95-35DD-1793-261458068DE7}"/>
          </ac:spMkLst>
        </pc:spChg>
      </pc:sldChg>
      <pc:sldChg chg="addSp modSp">
        <pc:chgData name="c.dyson24" userId="S::c.dyson24_imperial.ac.uk#ext#@unioxfordnexus.onmicrosoft.com::967550cf-88d9-4662-9261-6de178008d52" providerId="AD" clId="Web-{A4F76A8C-4C9A-0C4E-31C1-7CF4F5B1EDFC}" dt="2025-03-12T14:21:34.194" v="49"/>
        <pc:sldMkLst>
          <pc:docMk/>
          <pc:sldMk cId="3005610720" sldId="281"/>
        </pc:sldMkLst>
        <pc:spChg chg="add mod">
          <ac:chgData name="c.dyson24" userId="S::c.dyson24_imperial.ac.uk#ext#@unioxfordnexus.onmicrosoft.com::967550cf-88d9-4662-9261-6de178008d52" providerId="AD" clId="Web-{A4F76A8C-4C9A-0C4E-31C1-7CF4F5B1EDFC}" dt="2025-03-12T14:21:34.194" v="49"/>
          <ac:spMkLst>
            <pc:docMk/>
            <pc:sldMk cId="3005610720" sldId="281"/>
            <ac:spMk id="4" creationId="{04E9A142-511A-285F-6BA5-037F318CA8E1}"/>
          </ac:spMkLst>
        </pc:spChg>
      </pc:sldChg>
      <pc:sldChg chg="addSp modSp">
        <pc:chgData name="c.dyson24" userId="S::c.dyson24_imperial.ac.uk#ext#@unioxfordnexus.onmicrosoft.com::967550cf-88d9-4662-9261-6de178008d52" providerId="AD" clId="Web-{A4F76A8C-4C9A-0C4E-31C1-7CF4F5B1EDFC}" dt="2025-03-12T14:21:34.194" v="49"/>
        <pc:sldMkLst>
          <pc:docMk/>
          <pc:sldMk cId="3949594529" sldId="282"/>
        </pc:sldMkLst>
        <pc:spChg chg="add mod">
          <ac:chgData name="c.dyson24" userId="S::c.dyson24_imperial.ac.uk#ext#@unioxfordnexus.onmicrosoft.com::967550cf-88d9-4662-9261-6de178008d52" providerId="AD" clId="Web-{A4F76A8C-4C9A-0C4E-31C1-7CF4F5B1EDFC}" dt="2025-03-12T14:21:34.194" v="49"/>
          <ac:spMkLst>
            <pc:docMk/>
            <pc:sldMk cId="3949594529" sldId="282"/>
            <ac:spMk id="3" creationId="{566ABDF0-A035-92AC-86E7-CCD7AFB012FB}"/>
          </ac:spMkLst>
        </pc:spChg>
      </pc:sldChg>
      <pc:sldChg chg="addSp modSp">
        <pc:chgData name="c.dyson24" userId="S::c.dyson24_imperial.ac.uk#ext#@unioxfordnexus.onmicrosoft.com::967550cf-88d9-4662-9261-6de178008d52" providerId="AD" clId="Web-{A4F76A8C-4C9A-0C4E-31C1-7CF4F5B1EDFC}" dt="2025-03-12T14:21:34.194" v="49"/>
        <pc:sldMkLst>
          <pc:docMk/>
          <pc:sldMk cId="1885948801" sldId="283"/>
        </pc:sldMkLst>
        <pc:spChg chg="add mod">
          <ac:chgData name="c.dyson24" userId="S::c.dyson24_imperial.ac.uk#ext#@unioxfordnexus.onmicrosoft.com::967550cf-88d9-4662-9261-6de178008d52" providerId="AD" clId="Web-{A4F76A8C-4C9A-0C4E-31C1-7CF4F5B1EDFC}" dt="2025-03-12T14:21:34.194" v="49"/>
          <ac:spMkLst>
            <pc:docMk/>
            <pc:sldMk cId="1885948801" sldId="283"/>
            <ac:spMk id="8" creationId="{C5E0C560-44C8-9BFE-42F5-DAFF61802D7D}"/>
          </ac:spMkLst>
        </pc:spChg>
      </pc:sldChg>
      <pc:sldChg chg="addSp modSp">
        <pc:chgData name="c.dyson24" userId="S::c.dyson24_imperial.ac.uk#ext#@unioxfordnexus.onmicrosoft.com::967550cf-88d9-4662-9261-6de178008d52" providerId="AD" clId="Web-{A4F76A8C-4C9A-0C4E-31C1-7CF4F5B1EDFC}" dt="2025-03-12T14:21:34.194" v="49"/>
        <pc:sldMkLst>
          <pc:docMk/>
          <pc:sldMk cId="1904852174" sldId="284"/>
        </pc:sldMkLst>
        <pc:spChg chg="add mod">
          <ac:chgData name="c.dyson24" userId="S::c.dyson24_imperial.ac.uk#ext#@unioxfordnexus.onmicrosoft.com::967550cf-88d9-4662-9261-6de178008d52" providerId="AD" clId="Web-{A4F76A8C-4C9A-0C4E-31C1-7CF4F5B1EDFC}" dt="2025-03-12T14:21:34.194" v="49"/>
          <ac:spMkLst>
            <pc:docMk/>
            <pc:sldMk cId="1904852174" sldId="284"/>
            <ac:spMk id="3" creationId="{01BF1EFC-A6A9-DE7F-45D4-23EA4206252F}"/>
          </ac:spMkLst>
        </pc:spChg>
      </pc:sldChg>
      <pc:sldChg chg="addSp modSp">
        <pc:chgData name="c.dyson24" userId="S::c.dyson24_imperial.ac.uk#ext#@unioxfordnexus.onmicrosoft.com::967550cf-88d9-4662-9261-6de178008d52" providerId="AD" clId="Web-{A4F76A8C-4C9A-0C4E-31C1-7CF4F5B1EDFC}" dt="2025-03-12T14:21:34.194" v="49"/>
        <pc:sldMkLst>
          <pc:docMk/>
          <pc:sldMk cId="2337603273" sldId="285"/>
        </pc:sldMkLst>
        <pc:spChg chg="add mod">
          <ac:chgData name="c.dyson24" userId="S::c.dyson24_imperial.ac.uk#ext#@unioxfordnexus.onmicrosoft.com::967550cf-88d9-4662-9261-6de178008d52" providerId="AD" clId="Web-{A4F76A8C-4C9A-0C4E-31C1-7CF4F5B1EDFC}" dt="2025-03-12T14:21:34.194" v="49"/>
          <ac:spMkLst>
            <pc:docMk/>
            <pc:sldMk cId="2337603273" sldId="285"/>
            <ac:spMk id="3" creationId="{EEDDD73C-591A-15C8-EB28-298FF0181533}"/>
          </ac:spMkLst>
        </pc:spChg>
      </pc:sldChg>
      <pc:sldChg chg="addSp modSp">
        <pc:chgData name="c.dyson24" userId="S::c.dyson24_imperial.ac.uk#ext#@unioxfordnexus.onmicrosoft.com::967550cf-88d9-4662-9261-6de178008d52" providerId="AD" clId="Web-{A4F76A8C-4C9A-0C4E-31C1-7CF4F5B1EDFC}" dt="2025-03-12T14:21:34.194" v="49"/>
        <pc:sldMkLst>
          <pc:docMk/>
          <pc:sldMk cId="2522902829" sldId="287"/>
        </pc:sldMkLst>
        <pc:spChg chg="add mod">
          <ac:chgData name="c.dyson24" userId="S::c.dyson24_imperial.ac.uk#ext#@unioxfordnexus.onmicrosoft.com::967550cf-88d9-4662-9261-6de178008d52" providerId="AD" clId="Web-{A4F76A8C-4C9A-0C4E-31C1-7CF4F5B1EDFC}" dt="2025-03-12T14:21:34.194" v="49"/>
          <ac:spMkLst>
            <pc:docMk/>
            <pc:sldMk cId="2522902829" sldId="287"/>
            <ac:spMk id="5" creationId="{D0E03320-5A76-135C-9AF0-A0166BE9305D}"/>
          </ac:spMkLst>
        </pc:spChg>
      </pc:sldChg>
      <pc:sldChg chg="addSp modSp">
        <pc:chgData name="c.dyson24" userId="S::c.dyson24_imperial.ac.uk#ext#@unioxfordnexus.onmicrosoft.com::967550cf-88d9-4662-9261-6de178008d52" providerId="AD" clId="Web-{A4F76A8C-4C9A-0C4E-31C1-7CF4F5B1EDFC}" dt="2025-03-12T14:21:34.194" v="49"/>
        <pc:sldMkLst>
          <pc:docMk/>
          <pc:sldMk cId="1137143910" sldId="288"/>
        </pc:sldMkLst>
        <pc:spChg chg="add mod">
          <ac:chgData name="c.dyson24" userId="S::c.dyson24_imperial.ac.uk#ext#@unioxfordnexus.onmicrosoft.com::967550cf-88d9-4662-9261-6de178008d52" providerId="AD" clId="Web-{A4F76A8C-4C9A-0C4E-31C1-7CF4F5B1EDFC}" dt="2025-03-12T14:21:34.194" v="49"/>
          <ac:spMkLst>
            <pc:docMk/>
            <pc:sldMk cId="1137143910" sldId="288"/>
            <ac:spMk id="3" creationId="{612EC978-9D67-7D16-C60F-56EF7623FF8A}"/>
          </ac:spMkLst>
        </pc:spChg>
      </pc:sldChg>
      <pc:sldChg chg="addSp modSp">
        <pc:chgData name="c.dyson24" userId="S::c.dyson24_imperial.ac.uk#ext#@unioxfordnexus.onmicrosoft.com::967550cf-88d9-4662-9261-6de178008d52" providerId="AD" clId="Web-{A4F76A8C-4C9A-0C4E-31C1-7CF4F5B1EDFC}" dt="2025-03-12T14:21:34.194" v="49"/>
        <pc:sldMkLst>
          <pc:docMk/>
          <pc:sldMk cId="2788067664" sldId="289"/>
        </pc:sldMkLst>
        <pc:spChg chg="add mod">
          <ac:chgData name="c.dyson24" userId="S::c.dyson24_imperial.ac.uk#ext#@unioxfordnexus.onmicrosoft.com::967550cf-88d9-4662-9261-6de178008d52" providerId="AD" clId="Web-{A4F76A8C-4C9A-0C4E-31C1-7CF4F5B1EDFC}" dt="2025-03-12T14:21:34.194" v="49"/>
          <ac:spMkLst>
            <pc:docMk/>
            <pc:sldMk cId="2788067664" sldId="289"/>
            <ac:spMk id="4" creationId="{0DBE9313-88A4-B3F7-CCC3-AEF011236D2A}"/>
          </ac:spMkLst>
        </pc:spChg>
      </pc:sldChg>
      <pc:sldChg chg="addSp modSp">
        <pc:chgData name="c.dyson24" userId="S::c.dyson24_imperial.ac.uk#ext#@unioxfordnexus.onmicrosoft.com::967550cf-88d9-4662-9261-6de178008d52" providerId="AD" clId="Web-{A4F76A8C-4C9A-0C4E-31C1-7CF4F5B1EDFC}" dt="2025-03-12T14:21:34.194" v="49"/>
        <pc:sldMkLst>
          <pc:docMk/>
          <pc:sldMk cId="1309369986" sldId="290"/>
        </pc:sldMkLst>
        <pc:spChg chg="add mod">
          <ac:chgData name="c.dyson24" userId="S::c.dyson24_imperial.ac.uk#ext#@unioxfordnexus.onmicrosoft.com::967550cf-88d9-4662-9261-6de178008d52" providerId="AD" clId="Web-{A4F76A8C-4C9A-0C4E-31C1-7CF4F5B1EDFC}" dt="2025-03-12T14:21:34.194" v="49"/>
          <ac:spMkLst>
            <pc:docMk/>
            <pc:sldMk cId="1309369986" sldId="290"/>
            <ac:spMk id="6" creationId="{1CD9D4E0-0742-F724-F900-C12BB3E4171D}"/>
          </ac:spMkLst>
        </pc:spChg>
      </pc:sldChg>
      <pc:sldChg chg="addSp modSp">
        <pc:chgData name="c.dyson24" userId="S::c.dyson24_imperial.ac.uk#ext#@unioxfordnexus.onmicrosoft.com::967550cf-88d9-4662-9261-6de178008d52" providerId="AD" clId="Web-{A4F76A8C-4C9A-0C4E-31C1-7CF4F5B1EDFC}" dt="2025-03-12T14:21:34.194" v="49"/>
        <pc:sldMkLst>
          <pc:docMk/>
          <pc:sldMk cId="2543732787" sldId="292"/>
        </pc:sldMkLst>
        <pc:spChg chg="add mod">
          <ac:chgData name="c.dyson24" userId="S::c.dyson24_imperial.ac.uk#ext#@unioxfordnexus.onmicrosoft.com::967550cf-88d9-4662-9261-6de178008d52" providerId="AD" clId="Web-{A4F76A8C-4C9A-0C4E-31C1-7CF4F5B1EDFC}" dt="2025-03-12T14:21:34.194" v="49"/>
          <ac:spMkLst>
            <pc:docMk/>
            <pc:sldMk cId="2543732787" sldId="292"/>
            <ac:spMk id="5" creationId="{FFCED4CA-E1BF-07FA-4A23-F6292BA5A124}"/>
          </ac:spMkLst>
        </pc:spChg>
      </pc:sldChg>
      <pc:sldChg chg="addSp delSp modSp">
        <pc:chgData name="c.dyson24" userId="S::c.dyson24_imperial.ac.uk#ext#@unioxfordnexus.onmicrosoft.com::967550cf-88d9-4662-9261-6de178008d52" providerId="AD" clId="Web-{A4F76A8C-4C9A-0C4E-31C1-7CF4F5B1EDFC}" dt="2025-03-12T20:11:00.902" v="120" actId="20577"/>
        <pc:sldMkLst>
          <pc:docMk/>
          <pc:sldMk cId="3727559463" sldId="294"/>
        </pc:sldMkLst>
        <pc:spChg chg="mod">
          <ac:chgData name="c.dyson24" userId="S::c.dyson24_imperial.ac.uk#ext#@unioxfordnexus.onmicrosoft.com::967550cf-88d9-4662-9261-6de178008d52" providerId="AD" clId="Web-{A4F76A8C-4C9A-0C4E-31C1-7CF4F5B1EDFC}" dt="2025-03-12T20:09:34.588" v="90" actId="20577"/>
          <ac:spMkLst>
            <pc:docMk/>
            <pc:sldMk cId="3727559463" sldId="294"/>
            <ac:spMk id="2" creationId="{36E0ACF3-7F93-AA24-E4A4-2D24ED4D5416}"/>
          </ac:spMkLst>
        </pc:spChg>
        <pc:spChg chg="mod">
          <ac:chgData name="c.dyson24" userId="S::c.dyson24_imperial.ac.uk#ext#@unioxfordnexus.onmicrosoft.com::967550cf-88d9-4662-9261-6de178008d52" providerId="AD" clId="Web-{A4F76A8C-4C9A-0C4E-31C1-7CF4F5B1EDFC}" dt="2025-03-12T20:11:00.902" v="120" actId="20577"/>
          <ac:spMkLst>
            <pc:docMk/>
            <pc:sldMk cId="3727559463" sldId="294"/>
            <ac:spMk id="3" creationId="{4B1029C6-6D19-AAC0-FBD8-2C4750E5617B}"/>
          </ac:spMkLst>
        </pc:spChg>
        <pc:spChg chg="add mod">
          <ac:chgData name="c.dyson24" userId="S::c.dyson24_imperial.ac.uk#ext#@unioxfordnexus.onmicrosoft.com::967550cf-88d9-4662-9261-6de178008d52" providerId="AD" clId="Web-{A4F76A8C-4C9A-0C4E-31C1-7CF4F5B1EDFC}" dt="2025-03-12T14:21:34.194" v="49"/>
          <ac:spMkLst>
            <pc:docMk/>
            <pc:sldMk cId="3727559463" sldId="294"/>
            <ac:spMk id="4" creationId="{EFC11763-0E33-428F-6B9D-FF5EF4758982}"/>
          </ac:spMkLst>
        </pc:spChg>
        <pc:picChg chg="add del mod">
          <ac:chgData name="c.dyson24" userId="S::c.dyson24_imperial.ac.uk#ext#@unioxfordnexus.onmicrosoft.com::967550cf-88d9-4662-9261-6de178008d52" providerId="AD" clId="Web-{A4F76A8C-4C9A-0C4E-31C1-7CF4F5B1EDFC}" dt="2025-03-12T20:09:39.838" v="91"/>
          <ac:picMkLst>
            <pc:docMk/>
            <pc:sldMk cId="3727559463" sldId="294"/>
            <ac:picMk id="6" creationId="{241AD332-8189-7933-B44B-6AC6DC73F6BC}"/>
          </ac:picMkLst>
        </pc:picChg>
      </pc:sldChg>
      <pc:sldChg chg="addSp modSp">
        <pc:chgData name="c.dyson24" userId="S::c.dyson24_imperial.ac.uk#ext#@unioxfordnexus.onmicrosoft.com::967550cf-88d9-4662-9261-6de178008d52" providerId="AD" clId="Web-{A4F76A8C-4C9A-0C4E-31C1-7CF4F5B1EDFC}" dt="2025-03-12T14:21:34.194" v="49"/>
        <pc:sldMkLst>
          <pc:docMk/>
          <pc:sldMk cId="371673501" sldId="295"/>
        </pc:sldMkLst>
        <pc:spChg chg="add mod">
          <ac:chgData name="c.dyson24" userId="S::c.dyson24_imperial.ac.uk#ext#@unioxfordnexus.onmicrosoft.com::967550cf-88d9-4662-9261-6de178008d52" providerId="AD" clId="Web-{A4F76A8C-4C9A-0C4E-31C1-7CF4F5B1EDFC}" dt="2025-03-12T14:21:34.194" v="49"/>
          <ac:spMkLst>
            <pc:docMk/>
            <pc:sldMk cId="371673501" sldId="295"/>
            <ac:spMk id="3" creationId="{262B67CF-757E-722C-214F-E7686500C545}"/>
          </ac:spMkLst>
        </pc:spChg>
      </pc:sldChg>
      <pc:sldChg chg="addSp modSp">
        <pc:chgData name="c.dyson24" userId="S::c.dyson24_imperial.ac.uk#ext#@unioxfordnexus.onmicrosoft.com::967550cf-88d9-4662-9261-6de178008d52" providerId="AD" clId="Web-{A4F76A8C-4C9A-0C4E-31C1-7CF4F5B1EDFC}" dt="2025-03-12T14:21:34.194" v="49"/>
        <pc:sldMkLst>
          <pc:docMk/>
          <pc:sldMk cId="2267537026" sldId="296"/>
        </pc:sldMkLst>
        <pc:spChg chg="add mod">
          <ac:chgData name="c.dyson24" userId="S::c.dyson24_imperial.ac.uk#ext#@unioxfordnexus.onmicrosoft.com::967550cf-88d9-4662-9261-6de178008d52" providerId="AD" clId="Web-{A4F76A8C-4C9A-0C4E-31C1-7CF4F5B1EDFC}" dt="2025-03-12T14:21:34.194" v="49"/>
          <ac:spMkLst>
            <pc:docMk/>
            <pc:sldMk cId="2267537026" sldId="296"/>
            <ac:spMk id="9" creationId="{DB6AA28D-E0F8-1648-1E1A-4BC0E2D13630}"/>
          </ac:spMkLst>
        </pc:spChg>
      </pc:sldChg>
      <pc:sldChg chg="addSp modSp">
        <pc:chgData name="c.dyson24" userId="S::c.dyson24_imperial.ac.uk#ext#@unioxfordnexus.onmicrosoft.com::967550cf-88d9-4662-9261-6de178008d52" providerId="AD" clId="Web-{A4F76A8C-4C9A-0C4E-31C1-7CF4F5B1EDFC}" dt="2025-03-12T14:21:34.194" v="49"/>
        <pc:sldMkLst>
          <pc:docMk/>
          <pc:sldMk cId="469635368" sldId="298"/>
        </pc:sldMkLst>
        <pc:spChg chg="add mod">
          <ac:chgData name="c.dyson24" userId="S::c.dyson24_imperial.ac.uk#ext#@unioxfordnexus.onmicrosoft.com::967550cf-88d9-4662-9261-6de178008d52" providerId="AD" clId="Web-{A4F76A8C-4C9A-0C4E-31C1-7CF4F5B1EDFC}" dt="2025-03-12T14:21:34.194" v="49"/>
          <ac:spMkLst>
            <pc:docMk/>
            <pc:sldMk cId="469635368" sldId="298"/>
            <ac:spMk id="4" creationId="{9BAA4666-DF8A-C1A9-9FAC-548895B5F45B}"/>
          </ac:spMkLst>
        </pc:spChg>
      </pc:sldChg>
      <pc:sldChg chg="addSp modSp">
        <pc:chgData name="c.dyson24" userId="S::c.dyson24_imperial.ac.uk#ext#@unioxfordnexus.onmicrosoft.com::967550cf-88d9-4662-9261-6de178008d52" providerId="AD" clId="Web-{A4F76A8C-4C9A-0C4E-31C1-7CF4F5B1EDFC}" dt="2025-03-12T14:21:34.194" v="49"/>
        <pc:sldMkLst>
          <pc:docMk/>
          <pc:sldMk cId="460579978" sldId="299"/>
        </pc:sldMkLst>
        <pc:spChg chg="add mod">
          <ac:chgData name="c.dyson24" userId="S::c.dyson24_imperial.ac.uk#ext#@unioxfordnexus.onmicrosoft.com::967550cf-88d9-4662-9261-6de178008d52" providerId="AD" clId="Web-{A4F76A8C-4C9A-0C4E-31C1-7CF4F5B1EDFC}" dt="2025-03-12T14:21:34.194" v="49"/>
          <ac:spMkLst>
            <pc:docMk/>
            <pc:sldMk cId="460579978" sldId="299"/>
            <ac:spMk id="4" creationId="{93E59E48-93C8-A36E-298F-1EF02634686F}"/>
          </ac:spMkLst>
        </pc:spChg>
      </pc:sldChg>
      <pc:sldChg chg="addSp modSp">
        <pc:chgData name="c.dyson24" userId="S::c.dyson24_imperial.ac.uk#ext#@unioxfordnexus.onmicrosoft.com::967550cf-88d9-4662-9261-6de178008d52" providerId="AD" clId="Web-{A4F76A8C-4C9A-0C4E-31C1-7CF4F5B1EDFC}" dt="2025-03-12T14:21:34.194" v="49"/>
        <pc:sldMkLst>
          <pc:docMk/>
          <pc:sldMk cId="387581978" sldId="300"/>
        </pc:sldMkLst>
        <pc:spChg chg="add mod">
          <ac:chgData name="c.dyson24" userId="S::c.dyson24_imperial.ac.uk#ext#@unioxfordnexus.onmicrosoft.com::967550cf-88d9-4662-9261-6de178008d52" providerId="AD" clId="Web-{A4F76A8C-4C9A-0C4E-31C1-7CF4F5B1EDFC}" dt="2025-03-12T14:21:34.194" v="49"/>
          <ac:spMkLst>
            <pc:docMk/>
            <pc:sldMk cId="387581978" sldId="300"/>
            <ac:spMk id="6" creationId="{716E7D76-F148-7DCA-39F2-34B87F2F720D}"/>
          </ac:spMkLst>
        </pc:spChg>
      </pc:sldChg>
      <pc:sldChg chg="addSp modSp">
        <pc:chgData name="c.dyson24" userId="S::c.dyson24_imperial.ac.uk#ext#@unioxfordnexus.onmicrosoft.com::967550cf-88d9-4662-9261-6de178008d52" providerId="AD" clId="Web-{A4F76A8C-4C9A-0C4E-31C1-7CF4F5B1EDFC}" dt="2025-03-12T14:21:34.194" v="49"/>
        <pc:sldMkLst>
          <pc:docMk/>
          <pc:sldMk cId="3563155900" sldId="302"/>
        </pc:sldMkLst>
        <pc:spChg chg="add mod">
          <ac:chgData name="c.dyson24" userId="S::c.dyson24_imperial.ac.uk#ext#@unioxfordnexus.onmicrosoft.com::967550cf-88d9-4662-9261-6de178008d52" providerId="AD" clId="Web-{A4F76A8C-4C9A-0C4E-31C1-7CF4F5B1EDFC}" dt="2025-03-12T14:21:34.194" v="49"/>
          <ac:spMkLst>
            <pc:docMk/>
            <pc:sldMk cId="3563155900" sldId="302"/>
            <ac:spMk id="12" creationId="{D605F16E-2A42-2C16-444D-94ED1F0291CC}"/>
          </ac:spMkLst>
        </pc:spChg>
      </pc:sldChg>
      <pc:sldChg chg="addSp modSp">
        <pc:chgData name="c.dyson24" userId="S::c.dyson24_imperial.ac.uk#ext#@unioxfordnexus.onmicrosoft.com::967550cf-88d9-4662-9261-6de178008d52" providerId="AD" clId="Web-{A4F76A8C-4C9A-0C4E-31C1-7CF4F5B1EDFC}" dt="2025-03-12T14:21:34.194" v="49"/>
        <pc:sldMkLst>
          <pc:docMk/>
          <pc:sldMk cId="3073578704" sldId="304"/>
        </pc:sldMkLst>
        <pc:spChg chg="add mod">
          <ac:chgData name="c.dyson24" userId="S::c.dyson24_imperial.ac.uk#ext#@unioxfordnexus.onmicrosoft.com::967550cf-88d9-4662-9261-6de178008d52" providerId="AD" clId="Web-{A4F76A8C-4C9A-0C4E-31C1-7CF4F5B1EDFC}" dt="2025-03-12T14:21:34.194" v="49"/>
          <ac:spMkLst>
            <pc:docMk/>
            <pc:sldMk cId="3073578704" sldId="304"/>
            <ac:spMk id="3" creationId="{E4CECD21-1758-EEAA-15D9-FF0F205E79F9}"/>
          </ac:spMkLst>
        </pc:spChg>
      </pc:sldChg>
      <pc:sldChg chg="addSp modSp">
        <pc:chgData name="c.dyson24" userId="S::c.dyson24_imperial.ac.uk#ext#@unioxfordnexus.onmicrosoft.com::967550cf-88d9-4662-9261-6de178008d52" providerId="AD" clId="Web-{A4F76A8C-4C9A-0C4E-31C1-7CF4F5B1EDFC}" dt="2025-03-12T14:21:34.194" v="49"/>
        <pc:sldMkLst>
          <pc:docMk/>
          <pc:sldMk cId="3629276710" sldId="305"/>
        </pc:sldMkLst>
        <pc:spChg chg="add mod">
          <ac:chgData name="c.dyson24" userId="S::c.dyson24_imperial.ac.uk#ext#@unioxfordnexus.onmicrosoft.com::967550cf-88d9-4662-9261-6de178008d52" providerId="AD" clId="Web-{A4F76A8C-4C9A-0C4E-31C1-7CF4F5B1EDFC}" dt="2025-03-12T14:21:34.194" v="49"/>
          <ac:spMkLst>
            <pc:docMk/>
            <pc:sldMk cId="3629276710" sldId="305"/>
            <ac:spMk id="6" creationId="{0D9B674E-01ED-DD31-199F-8C8FF78DE939}"/>
          </ac:spMkLst>
        </pc:spChg>
      </pc:sldChg>
      <pc:sldChg chg="addSp modSp">
        <pc:chgData name="c.dyson24" userId="S::c.dyson24_imperial.ac.uk#ext#@unioxfordnexus.onmicrosoft.com::967550cf-88d9-4662-9261-6de178008d52" providerId="AD" clId="Web-{A4F76A8C-4C9A-0C4E-31C1-7CF4F5B1EDFC}" dt="2025-03-12T14:21:34.194" v="49"/>
        <pc:sldMkLst>
          <pc:docMk/>
          <pc:sldMk cId="746994997" sldId="306"/>
        </pc:sldMkLst>
        <pc:spChg chg="add mod">
          <ac:chgData name="c.dyson24" userId="S::c.dyson24_imperial.ac.uk#ext#@unioxfordnexus.onmicrosoft.com::967550cf-88d9-4662-9261-6de178008d52" providerId="AD" clId="Web-{A4F76A8C-4C9A-0C4E-31C1-7CF4F5B1EDFC}" dt="2025-03-12T14:21:34.194" v="49"/>
          <ac:spMkLst>
            <pc:docMk/>
            <pc:sldMk cId="746994997" sldId="306"/>
            <ac:spMk id="7" creationId="{A606B97E-9C0F-12C2-EFEE-A12649CB608E}"/>
          </ac:spMkLst>
        </pc:spChg>
      </pc:sldChg>
      <pc:sldChg chg="addSp modSp">
        <pc:chgData name="c.dyson24" userId="S::c.dyson24_imperial.ac.uk#ext#@unioxfordnexus.onmicrosoft.com::967550cf-88d9-4662-9261-6de178008d52" providerId="AD" clId="Web-{A4F76A8C-4C9A-0C4E-31C1-7CF4F5B1EDFC}" dt="2025-03-12T14:21:34.194" v="49"/>
        <pc:sldMkLst>
          <pc:docMk/>
          <pc:sldMk cId="2485265806" sldId="307"/>
        </pc:sldMkLst>
        <pc:spChg chg="add mod">
          <ac:chgData name="c.dyson24" userId="S::c.dyson24_imperial.ac.uk#ext#@unioxfordnexus.onmicrosoft.com::967550cf-88d9-4662-9261-6de178008d52" providerId="AD" clId="Web-{A4F76A8C-4C9A-0C4E-31C1-7CF4F5B1EDFC}" dt="2025-03-12T14:21:34.194" v="49"/>
          <ac:spMkLst>
            <pc:docMk/>
            <pc:sldMk cId="2485265806" sldId="307"/>
            <ac:spMk id="3" creationId="{F90605A2-492E-AECC-B6F7-6FB1E39C9659}"/>
          </ac:spMkLst>
        </pc:spChg>
      </pc:sldChg>
      <pc:sldChg chg="addSp modSp">
        <pc:chgData name="c.dyson24" userId="S::c.dyson24_imperial.ac.uk#ext#@unioxfordnexus.onmicrosoft.com::967550cf-88d9-4662-9261-6de178008d52" providerId="AD" clId="Web-{A4F76A8C-4C9A-0C4E-31C1-7CF4F5B1EDFC}" dt="2025-03-12T14:21:34.194" v="49"/>
        <pc:sldMkLst>
          <pc:docMk/>
          <pc:sldMk cId="2519749041" sldId="308"/>
        </pc:sldMkLst>
        <pc:spChg chg="add mod">
          <ac:chgData name="c.dyson24" userId="S::c.dyson24_imperial.ac.uk#ext#@unioxfordnexus.onmicrosoft.com::967550cf-88d9-4662-9261-6de178008d52" providerId="AD" clId="Web-{A4F76A8C-4C9A-0C4E-31C1-7CF4F5B1EDFC}" dt="2025-03-12T14:21:34.194" v="49"/>
          <ac:spMkLst>
            <pc:docMk/>
            <pc:sldMk cId="2519749041" sldId="308"/>
            <ac:spMk id="5" creationId="{6D4E37AA-D202-E747-FB98-22654BBD765C}"/>
          </ac:spMkLst>
        </pc:spChg>
      </pc:sldChg>
      <pc:sldChg chg="addSp modSp">
        <pc:chgData name="c.dyson24" userId="S::c.dyson24_imperial.ac.uk#ext#@unioxfordnexus.onmicrosoft.com::967550cf-88d9-4662-9261-6de178008d52" providerId="AD" clId="Web-{A4F76A8C-4C9A-0C4E-31C1-7CF4F5B1EDFC}" dt="2025-03-12T14:21:34.194" v="49"/>
        <pc:sldMkLst>
          <pc:docMk/>
          <pc:sldMk cId="3146078124" sldId="309"/>
        </pc:sldMkLst>
        <pc:spChg chg="add mod">
          <ac:chgData name="c.dyson24" userId="S::c.dyson24_imperial.ac.uk#ext#@unioxfordnexus.onmicrosoft.com::967550cf-88d9-4662-9261-6de178008d52" providerId="AD" clId="Web-{A4F76A8C-4C9A-0C4E-31C1-7CF4F5B1EDFC}" dt="2025-03-12T14:21:34.194" v="49"/>
          <ac:spMkLst>
            <pc:docMk/>
            <pc:sldMk cId="3146078124" sldId="309"/>
            <ac:spMk id="4" creationId="{75BFDDA8-EBBD-1930-2EF3-09E52E55DA53}"/>
          </ac:spMkLst>
        </pc:spChg>
      </pc:sldChg>
      <pc:sldChg chg="addSp modSp">
        <pc:chgData name="c.dyson24" userId="S::c.dyson24_imperial.ac.uk#ext#@unioxfordnexus.onmicrosoft.com::967550cf-88d9-4662-9261-6de178008d52" providerId="AD" clId="Web-{A4F76A8C-4C9A-0C4E-31C1-7CF4F5B1EDFC}" dt="2025-03-12T14:21:34.194" v="49"/>
        <pc:sldMkLst>
          <pc:docMk/>
          <pc:sldMk cId="2062226013" sldId="310"/>
        </pc:sldMkLst>
        <pc:spChg chg="add mod">
          <ac:chgData name="c.dyson24" userId="S::c.dyson24_imperial.ac.uk#ext#@unioxfordnexus.onmicrosoft.com::967550cf-88d9-4662-9261-6de178008d52" providerId="AD" clId="Web-{A4F76A8C-4C9A-0C4E-31C1-7CF4F5B1EDFC}" dt="2025-03-12T14:21:34.194" v="49"/>
          <ac:spMkLst>
            <pc:docMk/>
            <pc:sldMk cId="2062226013" sldId="310"/>
            <ac:spMk id="6" creationId="{ADE499AA-3EC8-A94C-F2EC-EE9599E9983C}"/>
          </ac:spMkLst>
        </pc:spChg>
      </pc:sldChg>
      <pc:sldChg chg="addSp modSp">
        <pc:chgData name="c.dyson24" userId="S::c.dyson24_imperial.ac.uk#ext#@unioxfordnexus.onmicrosoft.com::967550cf-88d9-4662-9261-6de178008d52" providerId="AD" clId="Web-{A4F76A8C-4C9A-0C4E-31C1-7CF4F5B1EDFC}" dt="2025-03-12T14:21:34.194" v="49"/>
        <pc:sldMkLst>
          <pc:docMk/>
          <pc:sldMk cId="4058689575" sldId="313"/>
        </pc:sldMkLst>
        <pc:spChg chg="add mod">
          <ac:chgData name="c.dyson24" userId="S::c.dyson24_imperial.ac.uk#ext#@unioxfordnexus.onmicrosoft.com::967550cf-88d9-4662-9261-6de178008d52" providerId="AD" clId="Web-{A4F76A8C-4C9A-0C4E-31C1-7CF4F5B1EDFC}" dt="2025-03-12T14:21:34.194" v="49"/>
          <ac:spMkLst>
            <pc:docMk/>
            <pc:sldMk cId="4058689575" sldId="313"/>
            <ac:spMk id="7" creationId="{ABC6115E-F0FD-3472-77BC-8EEC42F8278D}"/>
          </ac:spMkLst>
        </pc:spChg>
      </pc:sldChg>
      <pc:sldChg chg="addSp modSp">
        <pc:chgData name="c.dyson24" userId="S::c.dyson24_imperial.ac.uk#ext#@unioxfordnexus.onmicrosoft.com::967550cf-88d9-4662-9261-6de178008d52" providerId="AD" clId="Web-{A4F76A8C-4C9A-0C4E-31C1-7CF4F5B1EDFC}" dt="2025-03-12T14:21:34.194" v="49"/>
        <pc:sldMkLst>
          <pc:docMk/>
          <pc:sldMk cId="2569962028" sldId="314"/>
        </pc:sldMkLst>
        <pc:spChg chg="add mod">
          <ac:chgData name="c.dyson24" userId="S::c.dyson24_imperial.ac.uk#ext#@unioxfordnexus.onmicrosoft.com::967550cf-88d9-4662-9261-6de178008d52" providerId="AD" clId="Web-{A4F76A8C-4C9A-0C4E-31C1-7CF4F5B1EDFC}" dt="2025-03-12T14:21:34.194" v="49"/>
          <ac:spMkLst>
            <pc:docMk/>
            <pc:sldMk cId="2569962028" sldId="314"/>
            <ac:spMk id="6" creationId="{457FB887-0717-EDE3-D2DD-5D1E4B48948E}"/>
          </ac:spMkLst>
        </pc:spChg>
      </pc:sldChg>
      <pc:sldChg chg="addSp modSp">
        <pc:chgData name="c.dyson24" userId="S::c.dyson24_imperial.ac.uk#ext#@unioxfordnexus.onmicrosoft.com::967550cf-88d9-4662-9261-6de178008d52" providerId="AD" clId="Web-{A4F76A8C-4C9A-0C4E-31C1-7CF4F5B1EDFC}" dt="2025-03-12T14:21:34.194" v="49"/>
        <pc:sldMkLst>
          <pc:docMk/>
          <pc:sldMk cId="3666997891" sldId="315"/>
        </pc:sldMkLst>
        <pc:spChg chg="add mod">
          <ac:chgData name="c.dyson24" userId="S::c.dyson24_imperial.ac.uk#ext#@unioxfordnexus.onmicrosoft.com::967550cf-88d9-4662-9261-6de178008d52" providerId="AD" clId="Web-{A4F76A8C-4C9A-0C4E-31C1-7CF4F5B1EDFC}" dt="2025-03-12T14:21:34.194" v="49"/>
          <ac:spMkLst>
            <pc:docMk/>
            <pc:sldMk cId="3666997891" sldId="315"/>
            <ac:spMk id="8" creationId="{F0CEECC9-EA8F-C1C7-C6D8-D47020D9FA43}"/>
          </ac:spMkLst>
        </pc:spChg>
      </pc:sldChg>
      <pc:sldChg chg="addSp modSp">
        <pc:chgData name="c.dyson24" userId="S::c.dyson24_imperial.ac.uk#ext#@unioxfordnexus.onmicrosoft.com::967550cf-88d9-4662-9261-6de178008d52" providerId="AD" clId="Web-{A4F76A8C-4C9A-0C4E-31C1-7CF4F5B1EDFC}" dt="2025-03-12T14:21:34.194" v="49"/>
        <pc:sldMkLst>
          <pc:docMk/>
          <pc:sldMk cId="1522206796" sldId="316"/>
        </pc:sldMkLst>
        <pc:spChg chg="add mod">
          <ac:chgData name="c.dyson24" userId="S::c.dyson24_imperial.ac.uk#ext#@unioxfordnexus.onmicrosoft.com::967550cf-88d9-4662-9261-6de178008d52" providerId="AD" clId="Web-{A4F76A8C-4C9A-0C4E-31C1-7CF4F5B1EDFC}" dt="2025-03-12T14:21:34.194" v="49"/>
          <ac:spMkLst>
            <pc:docMk/>
            <pc:sldMk cId="1522206796" sldId="316"/>
            <ac:spMk id="4" creationId="{DEECACFD-AFB4-33AA-F7AD-F4A322CC106E}"/>
          </ac:spMkLst>
        </pc:spChg>
      </pc:sldChg>
      <pc:sldChg chg="addSp modSp">
        <pc:chgData name="c.dyson24" userId="S::c.dyson24_imperial.ac.uk#ext#@unioxfordnexus.onmicrosoft.com::967550cf-88d9-4662-9261-6de178008d52" providerId="AD" clId="Web-{A4F76A8C-4C9A-0C4E-31C1-7CF4F5B1EDFC}" dt="2025-03-12T14:21:34.194" v="49"/>
        <pc:sldMkLst>
          <pc:docMk/>
          <pc:sldMk cId="2618791071" sldId="317"/>
        </pc:sldMkLst>
        <pc:spChg chg="add mod">
          <ac:chgData name="c.dyson24" userId="S::c.dyson24_imperial.ac.uk#ext#@unioxfordnexus.onmicrosoft.com::967550cf-88d9-4662-9261-6de178008d52" providerId="AD" clId="Web-{A4F76A8C-4C9A-0C4E-31C1-7CF4F5B1EDFC}" dt="2025-03-12T14:21:34.194" v="49"/>
          <ac:spMkLst>
            <pc:docMk/>
            <pc:sldMk cId="2618791071" sldId="317"/>
            <ac:spMk id="3" creationId="{552C9FDB-E4A8-B4D1-7FFE-12D493CEE776}"/>
          </ac:spMkLst>
        </pc:spChg>
      </pc:sldChg>
      <pc:sldChg chg="addSp modSp">
        <pc:chgData name="c.dyson24" userId="S::c.dyson24_imperial.ac.uk#ext#@unioxfordnexus.onmicrosoft.com::967550cf-88d9-4662-9261-6de178008d52" providerId="AD" clId="Web-{A4F76A8C-4C9A-0C4E-31C1-7CF4F5B1EDFC}" dt="2025-03-12T14:21:34.194" v="49"/>
        <pc:sldMkLst>
          <pc:docMk/>
          <pc:sldMk cId="915990005" sldId="318"/>
        </pc:sldMkLst>
        <pc:spChg chg="add mod">
          <ac:chgData name="c.dyson24" userId="S::c.dyson24_imperial.ac.uk#ext#@unioxfordnexus.onmicrosoft.com::967550cf-88d9-4662-9261-6de178008d52" providerId="AD" clId="Web-{A4F76A8C-4C9A-0C4E-31C1-7CF4F5B1EDFC}" dt="2025-03-12T14:21:34.194" v="49"/>
          <ac:spMkLst>
            <pc:docMk/>
            <pc:sldMk cId="915990005" sldId="318"/>
            <ac:spMk id="6" creationId="{995EC616-7450-31D3-239F-0732C62DE1BE}"/>
          </ac:spMkLst>
        </pc:spChg>
      </pc:sldChg>
      <pc:sldChg chg="addSp modSp">
        <pc:chgData name="c.dyson24" userId="S::c.dyson24_imperial.ac.uk#ext#@unioxfordnexus.onmicrosoft.com::967550cf-88d9-4662-9261-6de178008d52" providerId="AD" clId="Web-{A4F76A8C-4C9A-0C4E-31C1-7CF4F5B1EDFC}" dt="2025-03-12T14:21:34.194" v="49"/>
        <pc:sldMkLst>
          <pc:docMk/>
          <pc:sldMk cId="4263855710" sldId="319"/>
        </pc:sldMkLst>
        <pc:spChg chg="add mod">
          <ac:chgData name="c.dyson24" userId="S::c.dyson24_imperial.ac.uk#ext#@unioxfordnexus.onmicrosoft.com::967550cf-88d9-4662-9261-6de178008d52" providerId="AD" clId="Web-{A4F76A8C-4C9A-0C4E-31C1-7CF4F5B1EDFC}" dt="2025-03-12T14:21:34.194" v="49"/>
          <ac:spMkLst>
            <pc:docMk/>
            <pc:sldMk cId="4263855710" sldId="319"/>
            <ac:spMk id="7" creationId="{F0AFEA9F-DC1B-4F41-AC33-D388CF6A4F92}"/>
          </ac:spMkLst>
        </pc:spChg>
      </pc:sldChg>
      <pc:sldChg chg="addSp modSp">
        <pc:chgData name="c.dyson24" userId="S::c.dyson24_imperial.ac.uk#ext#@unioxfordnexus.onmicrosoft.com::967550cf-88d9-4662-9261-6de178008d52" providerId="AD" clId="Web-{A4F76A8C-4C9A-0C4E-31C1-7CF4F5B1EDFC}" dt="2025-03-12T14:21:34.194" v="49"/>
        <pc:sldMkLst>
          <pc:docMk/>
          <pc:sldMk cId="2039460477" sldId="320"/>
        </pc:sldMkLst>
        <pc:spChg chg="add mod">
          <ac:chgData name="c.dyson24" userId="S::c.dyson24_imperial.ac.uk#ext#@unioxfordnexus.onmicrosoft.com::967550cf-88d9-4662-9261-6de178008d52" providerId="AD" clId="Web-{A4F76A8C-4C9A-0C4E-31C1-7CF4F5B1EDFC}" dt="2025-03-12T14:21:34.194" v="49"/>
          <ac:spMkLst>
            <pc:docMk/>
            <pc:sldMk cId="2039460477" sldId="320"/>
            <ac:spMk id="3" creationId="{78B01637-458B-E06F-D5E9-0B90FD833DAA}"/>
          </ac:spMkLst>
        </pc:spChg>
      </pc:sldChg>
      <pc:sldChg chg="addSp modSp">
        <pc:chgData name="c.dyson24" userId="S::c.dyson24_imperial.ac.uk#ext#@unioxfordnexus.onmicrosoft.com::967550cf-88d9-4662-9261-6de178008d52" providerId="AD" clId="Web-{A4F76A8C-4C9A-0C4E-31C1-7CF4F5B1EDFC}" dt="2025-03-12T14:21:34.194" v="49"/>
        <pc:sldMkLst>
          <pc:docMk/>
          <pc:sldMk cId="798983415" sldId="321"/>
        </pc:sldMkLst>
        <pc:spChg chg="add mod">
          <ac:chgData name="c.dyson24" userId="S::c.dyson24_imperial.ac.uk#ext#@unioxfordnexus.onmicrosoft.com::967550cf-88d9-4662-9261-6de178008d52" providerId="AD" clId="Web-{A4F76A8C-4C9A-0C4E-31C1-7CF4F5B1EDFC}" dt="2025-03-12T14:21:34.194" v="49"/>
          <ac:spMkLst>
            <pc:docMk/>
            <pc:sldMk cId="798983415" sldId="321"/>
            <ac:spMk id="4" creationId="{583332B2-5A01-6F12-B44C-0B8A10A99AD7}"/>
          </ac:spMkLst>
        </pc:spChg>
      </pc:sldChg>
      <pc:sldChg chg="addSp modSp">
        <pc:chgData name="c.dyson24" userId="S::c.dyson24_imperial.ac.uk#ext#@unioxfordnexus.onmicrosoft.com::967550cf-88d9-4662-9261-6de178008d52" providerId="AD" clId="Web-{A4F76A8C-4C9A-0C4E-31C1-7CF4F5B1EDFC}" dt="2025-03-12T14:21:34.194" v="49"/>
        <pc:sldMkLst>
          <pc:docMk/>
          <pc:sldMk cId="1269270918" sldId="322"/>
        </pc:sldMkLst>
        <pc:spChg chg="add mod">
          <ac:chgData name="c.dyson24" userId="S::c.dyson24_imperial.ac.uk#ext#@unioxfordnexus.onmicrosoft.com::967550cf-88d9-4662-9261-6de178008d52" providerId="AD" clId="Web-{A4F76A8C-4C9A-0C4E-31C1-7CF4F5B1EDFC}" dt="2025-03-12T14:21:34.194" v="49"/>
          <ac:spMkLst>
            <pc:docMk/>
            <pc:sldMk cId="1269270918" sldId="322"/>
            <ac:spMk id="4" creationId="{456FBECF-461E-12FA-41EB-4833C24057DB}"/>
          </ac:spMkLst>
        </pc:spChg>
      </pc:sldChg>
      <pc:sldChg chg="addSp modSp">
        <pc:chgData name="c.dyson24" userId="S::c.dyson24_imperial.ac.uk#ext#@unioxfordnexus.onmicrosoft.com::967550cf-88d9-4662-9261-6de178008d52" providerId="AD" clId="Web-{A4F76A8C-4C9A-0C4E-31C1-7CF4F5B1EDFC}" dt="2025-03-12T14:21:34.194" v="49"/>
        <pc:sldMkLst>
          <pc:docMk/>
          <pc:sldMk cId="2727752378" sldId="324"/>
        </pc:sldMkLst>
        <pc:spChg chg="add mod">
          <ac:chgData name="c.dyson24" userId="S::c.dyson24_imperial.ac.uk#ext#@unioxfordnexus.onmicrosoft.com::967550cf-88d9-4662-9261-6de178008d52" providerId="AD" clId="Web-{A4F76A8C-4C9A-0C4E-31C1-7CF4F5B1EDFC}" dt="2025-03-12T14:21:34.194" v="49"/>
          <ac:spMkLst>
            <pc:docMk/>
            <pc:sldMk cId="2727752378" sldId="324"/>
            <ac:spMk id="4" creationId="{AAF9D178-84E5-3DD3-45A3-86E9E9ADB3B8}"/>
          </ac:spMkLst>
        </pc:spChg>
      </pc:sldChg>
      <pc:sldChg chg="addSp modSp">
        <pc:chgData name="c.dyson24" userId="S::c.dyson24_imperial.ac.uk#ext#@unioxfordnexus.onmicrosoft.com::967550cf-88d9-4662-9261-6de178008d52" providerId="AD" clId="Web-{A4F76A8C-4C9A-0C4E-31C1-7CF4F5B1EDFC}" dt="2025-03-12T14:21:34.194" v="49"/>
        <pc:sldMkLst>
          <pc:docMk/>
          <pc:sldMk cId="2885540821" sldId="325"/>
        </pc:sldMkLst>
        <pc:spChg chg="add mod">
          <ac:chgData name="c.dyson24" userId="S::c.dyson24_imperial.ac.uk#ext#@unioxfordnexus.onmicrosoft.com::967550cf-88d9-4662-9261-6de178008d52" providerId="AD" clId="Web-{A4F76A8C-4C9A-0C4E-31C1-7CF4F5B1EDFC}" dt="2025-03-12T14:21:34.194" v="49"/>
          <ac:spMkLst>
            <pc:docMk/>
            <pc:sldMk cId="2885540821" sldId="325"/>
            <ac:spMk id="3" creationId="{4F77F4DC-5266-9DA2-99D8-9B7472DEA741}"/>
          </ac:spMkLst>
        </pc:spChg>
      </pc:sldChg>
      <pc:sldChg chg="addSp modSp">
        <pc:chgData name="c.dyson24" userId="S::c.dyson24_imperial.ac.uk#ext#@unioxfordnexus.onmicrosoft.com::967550cf-88d9-4662-9261-6de178008d52" providerId="AD" clId="Web-{A4F76A8C-4C9A-0C4E-31C1-7CF4F5B1EDFC}" dt="2025-03-12T14:21:34.194" v="49"/>
        <pc:sldMkLst>
          <pc:docMk/>
          <pc:sldMk cId="2373008909" sldId="326"/>
        </pc:sldMkLst>
        <pc:spChg chg="add mod">
          <ac:chgData name="c.dyson24" userId="S::c.dyson24_imperial.ac.uk#ext#@unioxfordnexus.onmicrosoft.com::967550cf-88d9-4662-9261-6de178008d52" providerId="AD" clId="Web-{A4F76A8C-4C9A-0C4E-31C1-7CF4F5B1EDFC}" dt="2025-03-12T14:21:34.194" v="49"/>
          <ac:spMkLst>
            <pc:docMk/>
            <pc:sldMk cId="2373008909" sldId="326"/>
            <ac:spMk id="3" creationId="{FF121EAB-D2FA-822F-BA0F-10659B8077D6}"/>
          </ac:spMkLst>
        </pc:spChg>
      </pc:sldChg>
      <pc:sldChg chg="addSp modSp">
        <pc:chgData name="c.dyson24" userId="S::c.dyson24_imperial.ac.uk#ext#@unioxfordnexus.onmicrosoft.com::967550cf-88d9-4662-9261-6de178008d52" providerId="AD" clId="Web-{A4F76A8C-4C9A-0C4E-31C1-7CF4F5B1EDFC}" dt="2025-03-12T14:21:34.194" v="49"/>
        <pc:sldMkLst>
          <pc:docMk/>
          <pc:sldMk cId="518584843" sldId="327"/>
        </pc:sldMkLst>
        <pc:spChg chg="add mod">
          <ac:chgData name="c.dyson24" userId="S::c.dyson24_imperial.ac.uk#ext#@unioxfordnexus.onmicrosoft.com::967550cf-88d9-4662-9261-6de178008d52" providerId="AD" clId="Web-{A4F76A8C-4C9A-0C4E-31C1-7CF4F5B1EDFC}" dt="2025-03-12T14:21:34.194" v="49"/>
          <ac:spMkLst>
            <pc:docMk/>
            <pc:sldMk cId="518584843" sldId="327"/>
            <ac:spMk id="4" creationId="{00213D76-EFB8-D093-9F5A-F0D8695DFBDF}"/>
          </ac:spMkLst>
        </pc:spChg>
      </pc:sldChg>
      <pc:sldChg chg="addSp modSp">
        <pc:chgData name="c.dyson24" userId="S::c.dyson24_imperial.ac.uk#ext#@unioxfordnexus.onmicrosoft.com::967550cf-88d9-4662-9261-6de178008d52" providerId="AD" clId="Web-{A4F76A8C-4C9A-0C4E-31C1-7CF4F5B1EDFC}" dt="2025-03-12T14:21:34.194" v="49"/>
        <pc:sldMkLst>
          <pc:docMk/>
          <pc:sldMk cId="2498864059" sldId="328"/>
        </pc:sldMkLst>
        <pc:spChg chg="add mod">
          <ac:chgData name="c.dyson24" userId="S::c.dyson24_imperial.ac.uk#ext#@unioxfordnexus.onmicrosoft.com::967550cf-88d9-4662-9261-6de178008d52" providerId="AD" clId="Web-{A4F76A8C-4C9A-0C4E-31C1-7CF4F5B1EDFC}" dt="2025-03-12T14:21:34.194" v="49"/>
          <ac:spMkLst>
            <pc:docMk/>
            <pc:sldMk cId="2498864059" sldId="328"/>
            <ac:spMk id="4" creationId="{5060F087-406E-AA59-A528-5FF2EC296C61}"/>
          </ac:spMkLst>
        </pc:spChg>
      </pc:sldChg>
      <pc:sldChg chg="addSp delSp modSp">
        <pc:chgData name="c.dyson24" userId="S::c.dyson24_imperial.ac.uk#ext#@unioxfordnexus.onmicrosoft.com::967550cf-88d9-4662-9261-6de178008d52" providerId="AD" clId="Web-{A4F76A8C-4C9A-0C4E-31C1-7CF4F5B1EDFC}" dt="2025-03-12T14:21:34.194" v="49"/>
        <pc:sldMkLst>
          <pc:docMk/>
          <pc:sldMk cId="1555387501" sldId="329"/>
        </pc:sldMkLst>
        <pc:spChg chg="add mod">
          <ac:chgData name="c.dyson24" userId="S::c.dyson24_imperial.ac.uk#ext#@unioxfordnexus.onmicrosoft.com::967550cf-88d9-4662-9261-6de178008d52" providerId="AD" clId="Web-{A4F76A8C-4C9A-0C4E-31C1-7CF4F5B1EDFC}" dt="2025-03-12T14:21:34.194" v="49"/>
          <ac:spMkLst>
            <pc:docMk/>
            <pc:sldMk cId="1555387501" sldId="329"/>
            <ac:spMk id="4" creationId="{1B7FC4BA-46E9-57F5-48D3-187CD2BA4A48}"/>
          </ac:spMkLst>
        </pc:spChg>
        <pc:spChg chg="add del mod">
          <ac:chgData name="c.dyson24" userId="S::c.dyson24_imperial.ac.uk#ext#@unioxfordnexus.onmicrosoft.com::967550cf-88d9-4662-9261-6de178008d52" providerId="AD" clId="Web-{A4F76A8C-4C9A-0C4E-31C1-7CF4F5B1EDFC}" dt="2025-03-12T11:26:20.394" v="15"/>
          <ac:spMkLst>
            <pc:docMk/>
            <pc:sldMk cId="1555387501" sldId="329"/>
            <ac:spMk id="4" creationId="{36E150D9-0742-AC4E-5111-54DCFBAFCABA}"/>
          </ac:spMkLst>
        </pc:spChg>
        <pc:picChg chg="add mod">
          <ac:chgData name="c.dyson24" userId="S::c.dyson24_imperial.ac.uk#ext#@unioxfordnexus.onmicrosoft.com::967550cf-88d9-4662-9261-6de178008d52" providerId="AD" clId="Web-{A4F76A8C-4C9A-0C4E-31C1-7CF4F5B1EDFC}" dt="2025-03-12T13:53:47.692" v="44" actId="1076"/>
          <ac:picMkLst>
            <pc:docMk/>
            <pc:sldMk cId="1555387501" sldId="329"/>
            <ac:picMk id="3" creationId="{94EC7D07-528D-A48A-325B-C66E87D4F426}"/>
          </ac:picMkLst>
        </pc:picChg>
        <pc:picChg chg="add mod ord">
          <ac:chgData name="c.dyson24" userId="S::c.dyson24_imperial.ac.uk#ext#@unioxfordnexus.onmicrosoft.com::967550cf-88d9-4662-9261-6de178008d52" providerId="AD" clId="Web-{A4F76A8C-4C9A-0C4E-31C1-7CF4F5B1EDFC}" dt="2025-03-12T11:26:23.941" v="16" actId="1076"/>
          <ac:picMkLst>
            <pc:docMk/>
            <pc:sldMk cId="1555387501" sldId="329"/>
            <ac:picMk id="6" creationId="{D642D985-C656-0319-177D-B5CD27C27992}"/>
          </ac:picMkLst>
        </pc:picChg>
        <pc:picChg chg="del">
          <ac:chgData name="c.dyson24" userId="S::c.dyson24_imperial.ac.uk#ext#@unioxfordnexus.onmicrosoft.com::967550cf-88d9-4662-9261-6de178008d52" providerId="AD" clId="Web-{A4F76A8C-4C9A-0C4E-31C1-7CF4F5B1EDFC}" dt="2025-03-12T11:23:35.074" v="12"/>
          <ac:picMkLst>
            <pc:docMk/>
            <pc:sldMk cId="1555387501" sldId="329"/>
            <ac:picMk id="11" creationId="{3A6BE512-C1AD-1F26-C198-88A87234EEFB}"/>
          </ac:picMkLst>
        </pc:picChg>
      </pc:sldChg>
      <pc:sldChg chg="addSp modSp">
        <pc:chgData name="c.dyson24" userId="S::c.dyson24_imperial.ac.uk#ext#@unioxfordnexus.onmicrosoft.com::967550cf-88d9-4662-9261-6de178008d52" providerId="AD" clId="Web-{A4F76A8C-4C9A-0C4E-31C1-7CF4F5B1EDFC}" dt="2025-03-12T14:21:34.194" v="49"/>
        <pc:sldMkLst>
          <pc:docMk/>
          <pc:sldMk cId="3882079415" sldId="330"/>
        </pc:sldMkLst>
        <pc:spChg chg="add mod">
          <ac:chgData name="c.dyson24" userId="S::c.dyson24_imperial.ac.uk#ext#@unioxfordnexus.onmicrosoft.com::967550cf-88d9-4662-9261-6de178008d52" providerId="AD" clId="Web-{A4F76A8C-4C9A-0C4E-31C1-7CF4F5B1EDFC}" dt="2025-03-12T14:21:34.194" v="49"/>
          <ac:spMkLst>
            <pc:docMk/>
            <pc:sldMk cId="3882079415" sldId="330"/>
            <ac:spMk id="3" creationId="{2C9E5B72-E67E-B17C-E83C-409254D1EB51}"/>
          </ac:spMkLst>
        </pc:spChg>
      </pc:sldChg>
      <pc:sldChg chg="addSp delSp modSp">
        <pc:chgData name="c.dyson24" userId="S::c.dyson24_imperial.ac.uk#ext#@unioxfordnexus.onmicrosoft.com::967550cf-88d9-4662-9261-6de178008d52" providerId="AD" clId="Web-{A4F76A8C-4C9A-0C4E-31C1-7CF4F5B1EDFC}" dt="2025-03-12T14:21:16.772" v="48"/>
        <pc:sldMkLst>
          <pc:docMk/>
          <pc:sldMk cId="2503046760" sldId="331"/>
        </pc:sldMkLst>
        <pc:spChg chg="add mod">
          <ac:chgData name="c.dyson24" userId="S::c.dyson24_imperial.ac.uk#ext#@unioxfordnexus.onmicrosoft.com::967550cf-88d9-4662-9261-6de178008d52" providerId="AD" clId="Web-{A4F76A8C-4C9A-0C4E-31C1-7CF4F5B1EDFC}" dt="2025-03-12T14:21:16.772" v="48"/>
          <ac:spMkLst>
            <pc:docMk/>
            <pc:sldMk cId="2503046760" sldId="331"/>
            <ac:spMk id="4" creationId="{8AAEA74D-A207-077F-D5B2-E664AE632345}"/>
          </ac:spMkLst>
        </pc:spChg>
        <pc:spChg chg="add del mod">
          <ac:chgData name="c.dyson24" userId="S::c.dyson24_imperial.ac.uk#ext#@unioxfordnexus.onmicrosoft.com::967550cf-88d9-4662-9261-6de178008d52" providerId="AD" clId="Web-{A4F76A8C-4C9A-0C4E-31C1-7CF4F5B1EDFC}" dt="2025-03-12T11:14:48.256" v="10"/>
          <ac:spMkLst>
            <pc:docMk/>
            <pc:sldMk cId="2503046760" sldId="331"/>
            <ac:spMk id="4" creationId="{F22B21C2-8A21-E9DD-9ECD-E4CBAF1F508F}"/>
          </ac:spMkLst>
        </pc:spChg>
        <pc:spChg chg="add del mod">
          <ac:chgData name="c.dyson24" userId="S::c.dyson24_imperial.ac.uk#ext#@unioxfordnexus.onmicrosoft.com::967550cf-88d9-4662-9261-6de178008d52" providerId="AD" clId="Web-{A4F76A8C-4C9A-0C4E-31C1-7CF4F5B1EDFC}" dt="2025-03-12T11:14:01.300" v="9"/>
          <ac:spMkLst>
            <pc:docMk/>
            <pc:sldMk cId="2503046760" sldId="331"/>
            <ac:spMk id="7" creationId="{7C1846E2-871B-0D97-1D9B-3286FED0E900}"/>
          </ac:spMkLst>
        </pc:spChg>
        <pc:spChg chg="del mod ord">
          <ac:chgData name="c.dyson24" userId="S::c.dyson24_imperial.ac.uk#ext#@unioxfordnexus.onmicrosoft.com::967550cf-88d9-4662-9261-6de178008d52" providerId="AD" clId="Web-{A4F76A8C-4C9A-0C4E-31C1-7CF4F5B1EDFC}" dt="2025-03-12T13:54:56.521" v="47"/>
          <ac:spMkLst>
            <pc:docMk/>
            <pc:sldMk cId="2503046760" sldId="331"/>
            <ac:spMk id="8" creationId="{46691B18-4E5D-7F85-5A3C-8F5827767F33}"/>
          </ac:spMkLst>
        </pc:spChg>
        <pc:picChg chg="add mod">
          <ac:chgData name="c.dyson24" userId="S::c.dyson24_imperial.ac.uk#ext#@unioxfordnexus.onmicrosoft.com::967550cf-88d9-4662-9261-6de178008d52" providerId="AD" clId="Web-{A4F76A8C-4C9A-0C4E-31C1-7CF4F5B1EDFC}" dt="2025-03-12T13:54:47.099" v="45" actId="14100"/>
          <ac:picMkLst>
            <pc:docMk/>
            <pc:sldMk cId="2503046760" sldId="331"/>
            <ac:picMk id="3" creationId="{02239751-6FB3-1A7D-C4A3-34240BCFE80E}"/>
          </ac:picMkLst>
        </pc:picChg>
        <pc:picChg chg="del">
          <ac:chgData name="c.dyson24" userId="S::c.dyson24_imperial.ac.uk#ext#@unioxfordnexus.onmicrosoft.com::967550cf-88d9-4662-9261-6de178008d52" providerId="AD" clId="Web-{A4F76A8C-4C9A-0C4E-31C1-7CF4F5B1EDFC}" dt="2025-03-12T11:12:24.203" v="4"/>
          <ac:picMkLst>
            <pc:docMk/>
            <pc:sldMk cId="2503046760" sldId="331"/>
            <ac:picMk id="6" creationId="{634DDCC8-BCBD-5580-8561-97249FDD76D0}"/>
          </ac:picMkLst>
        </pc:picChg>
        <pc:picChg chg="add mod ord">
          <ac:chgData name="c.dyson24" userId="S::c.dyson24_imperial.ac.uk#ext#@unioxfordnexus.onmicrosoft.com::967550cf-88d9-4662-9261-6de178008d52" providerId="AD" clId="Web-{A4F76A8C-4C9A-0C4E-31C1-7CF4F5B1EDFC}" dt="2025-03-12T11:23:41.872" v="14" actId="1076"/>
          <ac:picMkLst>
            <pc:docMk/>
            <pc:sldMk cId="2503046760" sldId="331"/>
            <ac:picMk id="9" creationId="{A8DFAF11-2DA1-D388-BDBC-6DC07E5AAAA3}"/>
          </ac:picMkLst>
        </pc:picChg>
      </pc:sldChg>
      <pc:sldChg chg="addSp delSp modSp">
        <pc:chgData name="c.dyson24" userId="S::c.dyson24_imperial.ac.uk#ext#@unioxfordnexus.onmicrosoft.com::967550cf-88d9-4662-9261-6de178008d52" providerId="AD" clId="Web-{A4F76A8C-4C9A-0C4E-31C1-7CF4F5B1EDFC}" dt="2025-03-12T14:21:34.194" v="49"/>
        <pc:sldMkLst>
          <pc:docMk/>
          <pc:sldMk cId="1159810489" sldId="332"/>
        </pc:sldMkLst>
        <pc:spChg chg="add mod">
          <ac:chgData name="c.dyson24" userId="S::c.dyson24_imperial.ac.uk#ext#@unioxfordnexus.onmicrosoft.com::967550cf-88d9-4662-9261-6de178008d52" providerId="AD" clId="Web-{A4F76A8C-4C9A-0C4E-31C1-7CF4F5B1EDFC}" dt="2025-03-12T14:21:34.194" v="49"/>
          <ac:spMkLst>
            <pc:docMk/>
            <pc:sldMk cId="1159810489" sldId="332"/>
            <ac:spMk id="9" creationId="{789DE062-3BB7-6A99-3AF0-0D9E58B19D71}"/>
          </ac:spMkLst>
        </pc:spChg>
        <pc:spChg chg="mod">
          <ac:chgData name="c.dyson24" userId="S::c.dyson24_imperial.ac.uk#ext#@unioxfordnexus.onmicrosoft.com::967550cf-88d9-4662-9261-6de178008d52" providerId="AD" clId="Web-{A4F76A8C-4C9A-0C4E-31C1-7CF4F5B1EDFC}" dt="2025-03-12T13:49:33.202" v="40" actId="1076"/>
          <ac:spMkLst>
            <pc:docMk/>
            <pc:sldMk cId="1159810489" sldId="332"/>
            <ac:spMk id="10" creationId="{981FCE01-E201-CCCA-C189-E169CC36649B}"/>
          </ac:spMkLst>
        </pc:spChg>
        <pc:picChg chg="add mod">
          <ac:chgData name="c.dyson24" userId="S::c.dyson24_imperial.ac.uk#ext#@unioxfordnexus.onmicrosoft.com::967550cf-88d9-4662-9261-6de178008d52" providerId="AD" clId="Web-{A4F76A8C-4C9A-0C4E-31C1-7CF4F5B1EDFC}" dt="2025-03-12T13:49:22.405" v="38" actId="1076"/>
          <ac:picMkLst>
            <pc:docMk/>
            <pc:sldMk cId="1159810489" sldId="332"/>
            <ac:picMk id="5" creationId="{C2EA4B16-352C-22DB-8E44-B4B40D8D4EA8}"/>
          </ac:picMkLst>
        </pc:picChg>
        <pc:picChg chg="del">
          <ac:chgData name="c.dyson24" userId="S::c.dyson24_imperial.ac.uk#ext#@unioxfordnexus.onmicrosoft.com::967550cf-88d9-4662-9261-6de178008d52" providerId="AD" clId="Web-{A4F76A8C-4C9A-0C4E-31C1-7CF4F5B1EDFC}" dt="2025-03-12T13:47:42.872" v="20"/>
          <ac:picMkLst>
            <pc:docMk/>
            <pc:sldMk cId="1159810489" sldId="332"/>
            <ac:picMk id="6" creationId="{D9BB86A8-0029-BE13-D572-553293464414}"/>
          </ac:picMkLst>
        </pc:picChg>
        <pc:picChg chg="add mod">
          <ac:chgData name="c.dyson24" userId="S::c.dyson24_imperial.ac.uk#ext#@unioxfordnexus.onmicrosoft.com::967550cf-88d9-4662-9261-6de178008d52" providerId="AD" clId="Web-{A4F76A8C-4C9A-0C4E-31C1-7CF4F5B1EDFC}" dt="2025-03-12T13:48:41.389" v="30" actId="1076"/>
          <ac:picMkLst>
            <pc:docMk/>
            <pc:sldMk cId="1159810489" sldId="332"/>
            <ac:picMk id="7" creationId="{446EFAB5-E4FD-1D6D-77C2-0CAD5EAE713E}"/>
          </ac:picMkLst>
        </pc:picChg>
        <pc:picChg chg="add mod">
          <ac:chgData name="c.dyson24" userId="S::c.dyson24_imperial.ac.uk#ext#@unioxfordnexus.onmicrosoft.com::967550cf-88d9-4662-9261-6de178008d52" providerId="AD" clId="Web-{A4F76A8C-4C9A-0C4E-31C1-7CF4F5B1EDFC}" dt="2025-03-12T13:49:40.546" v="42" actId="14100"/>
          <ac:picMkLst>
            <pc:docMk/>
            <pc:sldMk cId="1159810489" sldId="332"/>
            <ac:picMk id="8" creationId="{8FC78A3C-4D60-1017-B06C-AC6397469476}"/>
          </ac:picMkLst>
        </pc:picChg>
        <pc:picChg chg="del">
          <ac:chgData name="c.dyson24" userId="S::c.dyson24_imperial.ac.uk#ext#@unioxfordnexus.onmicrosoft.com::967550cf-88d9-4662-9261-6de178008d52" providerId="AD" clId="Web-{A4F76A8C-4C9A-0C4E-31C1-7CF4F5B1EDFC}" dt="2025-03-12T13:47:44.887" v="21"/>
          <ac:picMkLst>
            <pc:docMk/>
            <pc:sldMk cId="1159810489" sldId="332"/>
            <ac:picMk id="11" creationId="{F4E510BC-AE17-01DD-9DE6-F898F4FF3DC6}"/>
          </ac:picMkLst>
        </pc:picChg>
      </pc:sldChg>
      <pc:sldChg chg="addSp modSp">
        <pc:chgData name="c.dyson24" userId="S::c.dyson24_imperial.ac.uk#ext#@unioxfordnexus.onmicrosoft.com::967550cf-88d9-4662-9261-6de178008d52" providerId="AD" clId="Web-{A4F76A8C-4C9A-0C4E-31C1-7CF4F5B1EDFC}" dt="2025-03-12T14:21:34.194" v="49"/>
        <pc:sldMkLst>
          <pc:docMk/>
          <pc:sldMk cId="3805343890" sldId="333"/>
        </pc:sldMkLst>
        <pc:spChg chg="add mod">
          <ac:chgData name="c.dyson24" userId="S::c.dyson24_imperial.ac.uk#ext#@unioxfordnexus.onmicrosoft.com::967550cf-88d9-4662-9261-6de178008d52" providerId="AD" clId="Web-{A4F76A8C-4C9A-0C4E-31C1-7CF4F5B1EDFC}" dt="2025-03-12T14:21:34.194" v="49"/>
          <ac:spMkLst>
            <pc:docMk/>
            <pc:sldMk cId="3805343890" sldId="333"/>
            <ac:spMk id="4" creationId="{EB7F76CF-EC2A-49EF-71CE-5CA90340ED2F}"/>
          </ac:spMkLst>
        </pc:spChg>
      </pc:sldChg>
      <pc:sldChg chg="addSp modSp">
        <pc:chgData name="c.dyson24" userId="S::c.dyson24_imperial.ac.uk#ext#@unioxfordnexus.onmicrosoft.com::967550cf-88d9-4662-9261-6de178008d52" providerId="AD" clId="Web-{A4F76A8C-4C9A-0C4E-31C1-7CF4F5B1EDFC}" dt="2025-03-12T14:21:34.194" v="49"/>
        <pc:sldMkLst>
          <pc:docMk/>
          <pc:sldMk cId="3224789755" sldId="334"/>
        </pc:sldMkLst>
        <pc:spChg chg="add mod">
          <ac:chgData name="c.dyson24" userId="S::c.dyson24_imperial.ac.uk#ext#@unioxfordnexus.onmicrosoft.com::967550cf-88d9-4662-9261-6de178008d52" providerId="AD" clId="Web-{A4F76A8C-4C9A-0C4E-31C1-7CF4F5B1EDFC}" dt="2025-03-12T14:21:34.194" v="49"/>
          <ac:spMkLst>
            <pc:docMk/>
            <pc:sldMk cId="3224789755" sldId="334"/>
            <ac:spMk id="4" creationId="{9BD226BC-9E64-E3DB-D809-5ABAB68FFCD9}"/>
          </ac:spMkLst>
        </pc:spChg>
      </pc:sldChg>
      <pc:sldChg chg="addSp modSp">
        <pc:chgData name="c.dyson24" userId="S::c.dyson24_imperial.ac.uk#ext#@unioxfordnexus.onmicrosoft.com::967550cf-88d9-4662-9261-6de178008d52" providerId="AD" clId="Web-{A4F76A8C-4C9A-0C4E-31C1-7CF4F5B1EDFC}" dt="2025-03-12T14:21:34.194" v="49"/>
        <pc:sldMkLst>
          <pc:docMk/>
          <pc:sldMk cId="1298806052" sldId="335"/>
        </pc:sldMkLst>
        <pc:spChg chg="add mod">
          <ac:chgData name="c.dyson24" userId="S::c.dyson24_imperial.ac.uk#ext#@unioxfordnexus.onmicrosoft.com::967550cf-88d9-4662-9261-6de178008d52" providerId="AD" clId="Web-{A4F76A8C-4C9A-0C4E-31C1-7CF4F5B1EDFC}" dt="2025-03-12T14:21:34.194" v="49"/>
          <ac:spMkLst>
            <pc:docMk/>
            <pc:sldMk cId="1298806052" sldId="335"/>
            <ac:spMk id="4" creationId="{6906F033-E1D8-479A-676C-3D890DA83FEC}"/>
          </ac:spMkLst>
        </pc:spChg>
      </pc:sldChg>
      <pc:sldChg chg="addSp modSp">
        <pc:chgData name="c.dyson24" userId="S::c.dyson24_imperial.ac.uk#ext#@unioxfordnexus.onmicrosoft.com::967550cf-88d9-4662-9261-6de178008d52" providerId="AD" clId="Web-{A4F76A8C-4C9A-0C4E-31C1-7CF4F5B1EDFC}" dt="2025-03-12T14:21:34.194" v="49"/>
        <pc:sldMkLst>
          <pc:docMk/>
          <pc:sldMk cId="3032371358" sldId="336"/>
        </pc:sldMkLst>
        <pc:spChg chg="add mod">
          <ac:chgData name="c.dyson24" userId="S::c.dyson24_imperial.ac.uk#ext#@unioxfordnexus.onmicrosoft.com::967550cf-88d9-4662-9261-6de178008d52" providerId="AD" clId="Web-{A4F76A8C-4C9A-0C4E-31C1-7CF4F5B1EDFC}" dt="2025-03-12T14:21:34.194" v="49"/>
          <ac:spMkLst>
            <pc:docMk/>
            <pc:sldMk cId="3032371358" sldId="336"/>
            <ac:spMk id="4" creationId="{12D0FB7C-802E-131F-8A42-122897969A99}"/>
          </ac:spMkLst>
        </pc:spChg>
      </pc:sldChg>
      <pc:sldChg chg="new del">
        <pc:chgData name="c.dyson24" userId="S::c.dyson24_imperial.ac.uk#ext#@unioxfordnexus.onmicrosoft.com::967550cf-88d9-4662-9261-6de178008d52" providerId="AD" clId="Web-{A4F76A8C-4C9A-0C4E-31C1-7CF4F5B1EDFC}" dt="2025-03-12T20:07:37.272" v="72"/>
        <pc:sldMkLst>
          <pc:docMk/>
          <pc:sldMk cId="1707095401" sldId="340"/>
        </pc:sldMkLst>
      </pc:sldChg>
      <pc:sldChg chg="addSp delSp modSp add ord replId">
        <pc:chgData name="c.dyson24" userId="S::c.dyson24_imperial.ac.uk#ext#@unioxfordnexus.onmicrosoft.com::967550cf-88d9-4662-9261-6de178008d52" providerId="AD" clId="Web-{A4F76A8C-4C9A-0C4E-31C1-7CF4F5B1EDFC}" dt="2025-03-12T20:17:27.037" v="162"/>
        <pc:sldMkLst>
          <pc:docMk/>
          <pc:sldMk cId="134828270" sldId="341"/>
        </pc:sldMkLst>
        <pc:spChg chg="mod">
          <ac:chgData name="c.dyson24" userId="S::c.dyson24_imperial.ac.uk#ext#@unioxfordnexus.onmicrosoft.com::967550cf-88d9-4662-9261-6de178008d52" providerId="AD" clId="Web-{A4F76A8C-4C9A-0C4E-31C1-7CF4F5B1EDFC}" dt="2025-03-12T20:11:15.434" v="126" actId="20577"/>
          <ac:spMkLst>
            <pc:docMk/>
            <pc:sldMk cId="134828270" sldId="341"/>
            <ac:spMk id="2" creationId="{EBB5B7C4-E025-1673-1A72-AAF407E4983A}"/>
          </ac:spMkLst>
        </pc:spChg>
        <pc:spChg chg="add mod">
          <ac:chgData name="c.dyson24" userId="S::c.dyson24_imperial.ac.uk#ext#@unioxfordnexus.onmicrosoft.com::967550cf-88d9-4662-9261-6de178008d52" providerId="AD" clId="Web-{A4F76A8C-4C9A-0C4E-31C1-7CF4F5B1EDFC}" dt="2025-03-12T20:12:39.608" v="140" actId="20577"/>
          <ac:spMkLst>
            <pc:docMk/>
            <pc:sldMk cId="134828270" sldId="341"/>
            <ac:spMk id="7" creationId="{F7CA7CBB-0BE4-7014-0497-8678DEF4C359}"/>
          </ac:spMkLst>
        </pc:spChg>
        <pc:spChg chg="del mod ord">
          <ac:chgData name="c.dyson24" userId="S::c.dyson24_imperial.ac.uk#ext#@unioxfordnexus.onmicrosoft.com::967550cf-88d9-4662-9261-6de178008d52" providerId="AD" clId="Web-{A4F76A8C-4C9A-0C4E-31C1-7CF4F5B1EDFC}" dt="2025-03-12T20:11:07.465" v="122"/>
          <ac:spMkLst>
            <pc:docMk/>
            <pc:sldMk cId="134828270" sldId="341"/>
            <ac:spMk id="11" creationId="{1394CFEA-3C34-9EBE-A8A5-C2E8E6C44880}"/>
          </ac:spMkLst>
        </pc:spChg>
        <pc:spChg chg="add del mod">
          <ac:chgData name="c.dyson24" userId="S::c.dyson24_imperial.ac.uk#ext#@unioxfordnexus.onmicrosoft.com::967550cf-88d9-4662-9261-6de178008d52" providerId="AD" clId="Web-{A4F76A8C-4C9A-0C4E-31C1-7CF4F5B1EDFC}" dt="2025-03-12T20:17:27.037" v="162"/>
          <ac:spMkLst>
            <pc:docMk/>
            <pc:sldMk cId="134828270" sldId="341"/>
            <ac:spMk id="14" creationId="{8109408F-BE45-275A-7D3F-8D22F1723A80}"/>
          </ac:spMkLst>
        </pc:spChg>
        <pc:picChg chg="add del mod modCrop">
          <ac:chgData name="c.dyson24" userId="S::c.dyson24_imperial.ac.uk#ext#@unioxfordnexus.onmicrosoft.com::967550cf-88d9-4662-9261-6de178008d52" providerId="AD" clId="Web-{A4F76A8C-4C9A-0C4E-31C1-7CF4F5B1EDFC}" dt="2025-03-12T20:14:03.673" v="150"/>
          <ac:picMkLst>
            <pc:docMk/>
            <pc:sldMk cId="134828270" sldId="341"/>
            <ac:picMk id="6" creationId="{C3D1917D-900A-3C26-2414-EEDA9B1C4920}"/>
          </ac:picMkLst>
        </pc:picChg>
        <pc:picChg chg="del">
          <ac:chgData name="c.dyson24" userId="S::c.dyson24_imperial.ac.uk#ext#@unioxfordnexus.onmicrosoft.com::967550cf-88d9-4662-9261-6de178008d52" providerId="AD" clId="Web-{A4F76A8C-4C9A-0C4E-31C1-7CF4F5B1EDFC}" dt="2025-03-12T20:08:58.571" v="74"/>
          <ac:picMkLst>
            <pc:docMk/>
            <pc:sldMk cId="134828270" sldId="341"/>
            <ac:picMk id="9" creationId="{9E3D5DF0-2357-297F-4591-1009AC7FF70D}"/>
          </ac:picMkLst>
        </pc:picChg>
        <pc:picChg chg="add mod">
          <ac:chgData name="c.dyson24" userId="S::c.dyson24_imperial.ac.uk#ext#@unioxfordnexus.onmicrosoft.com::967550cf-88d9-4662-9261-6de178008d52" providerId="AD" clId="Web-{A4F76A8C-4C9A-0C4E-31C1-7CF4F5B1EDFC}" dt="2025-03-12T20:12:58.484" v="142" actId="1076"/>
          <ac:picMkLst>
            <pc:docMk/>
            <pc:sldMk cId="134828270" sldId="341"/>
            <ac:picMk id="10" creationId="{A793F82C-32F6-9C5A-C6AE-E107E6FF8F09}"/>
          </ac:picMkLst>
        </pc:picChg>
        <pc:picChg chg="add del mod">
          <ac:chgData name="c.dyson24" userId="S::c.dyson24_imperial.ac.uk#ext#@unioxfordnexus.onmicrosoft.com::967550cf-88d9-4662-9261-6de178008d52" providerId="AD" clId="Web-{A4F76A8C-4C9A-0C4E-31C1-7CF4F5B1EDFC}" dt="2025-03-12T20:16:00.098" v="155"/>
          <ac:picMkLst>
            <pc:docMk/>
            <pc:sldMk cId="134828270" sldId="341"/>
            <ac:picMk id="12" creationId="{3263A8A9-B158-1CC3-6E79-6AFD32338239}"/>
          </ac:picMkLst>
        </pc:picChg>
        <pc:picChg chg="add mod">
          <ac:chgData name="c.dyson24" userId="S::c.dyson24_imperial.ac.uk#ext#@unioxfordnexus.onmicrosoft.com::967550cf-88d9-4662-9261-6de178008d52" providerId="AD" clId="Web-{A4F76A8C-4C9A-0C4E-31C1-7CF4F5B1EDFC}" dt="2025-03-12T20:16:16.020" v="158" actId="1076"/>
          <ac:picMkLst>
            <pc:docMk/>
            <pc:sldMk cId="134828270" sldId="341"/>
            <ac:picMk id="13" creationId="{F2BA436F-6ED4-58C6-84AC-AACA72B7A90F}"/>
          </ac:picMkLst>
        </pc:picChg>
      </pc:sldChg>
      <pc:sldMasterChg chg="mod modSldLayout">
        <pc:chgData name="c.dyson24" userId="S::c.dyson24_imperial.ac.uk#ext#@unioxfordnexus.onmicrosoft.com::967550cf-88d9-4662-9261-6de178008d52" providerId="AD" clId="Web-{A4F76A8C-4C9A-0C4E-31C1-7CF4F5B1EDFC}" dt="2025-03-12T14:21:34.194" v="49"/>
        <pc:sldMasterMkLst>
          <pc:docMk/>
          <pc:sldMasterMk cId="3848588696" sldId="2147483755"/>
        </pc:sldMasterMkLst>
        <pc:sldLayoutChg chg="mod">
          <pc:chgData name="c.dyson24" userId="S::c.dyson24_imperial.ac.uk#ext#@unioxfordnexus.onmicrosoft.com::967550cf-88d9-4662-9261-6de178008d52" providerId="AD" clId="Web-{A4F76A8C-4C9A-0C4E-31C1-7CF4F5B1EDFC}" dt="2025-03-12T14:21:34.194" v="49"/>
          <pc:sldLayoutMkLst>
            <pc:docMk/>
            <pc:sldMasterMk cId="3848588696" sldId="2147483755"/>
            <pc:sldLayoutMk cId="2726948917" sldId="2147483756"/>
          </pc:sldLayoutMkLst>
        </pc:sldLayoutChg>
        <pc:sldLayoutChg chg="mod">
          <pc:chgData name="c.dyson24" userId="S::c.dyson24_imperial.ac.uk#ext#@unioxfordnexus.onmicrosoft.com::967550cf-88d9-4662-9261-6de178008d52" providerId="AD" clId="Web-{A4F76A8C-4C9A-0C4E-31C1-7CF4F5B1EDFC}" dt="2025-03-12T14:21:34.194" v="49"/>
          <pc:sldLayoutMkLst>
            <pc:docMk/>
            <pc:sldMasterMk cId="3848588696" sldId="2147483755"/>
            <pc:sldLayoutMk cId="2448986075" sldId="2147483757"/>
          </pc:sldLayoutMkLst>
        </pc:sldLayoutChg>
        <pc:sldLayoutChg chg="mod">
          <pc:chgData name="c.dyson24" userId="S::c.dyson24_imperial.ac.uk#ext#@unioxfordnexus.onmicrosoft.com::967550cf-88d9-4662-9261-6de178008d52" providerId="AD" clId="Web-{A4F76A8C-4C9A-0C4E-31C1-7CF4F5B1EDFC}" dt="2025-03-12T14:21:34.194" v="49"/>
          <pc:sldLayoutMkLst>
            <pc:docMk/>
            <pc:sldMasterMk cId="3848588696" sldId="2147483755"/>
            <pc:sldLayoutMk cId="3534756285" sldId="2147483758"/>
          </pc:sldLayoutMkLst>
        </pc:sldLayoutChg>
        <pc:sldLayoutChg chg="mod">
          <pc:chgData name="c.dyson24" userId="S::c.dyson24_imperial.ac.uk#ext#@unioxfordnexus.onmicrosoft.com::967550cf-88d9-4662-9261-6de178008d52" providerId="AD" clId="Web-{A4F76A8C-4C9A-0C4E-31C1-7CF4F5B1EDFC}" dt="2025-03-12T14:21:34.194" v="49"/>
          <pc:sldLayoutMkLst>
            <pc:docMk/>
            <pc:sldMasterMk cId="3848588696" sldId="2147483755"/>
            <pc:sldLayoutMk cId="158902465" sldId="2147483759"/>
          </pc:sldLayoutMkLst>
        </pc:sldLayoutChg>
        <pc:sldLayoutChg chg="mod">
          <pc:chgData name="c.dyson24" userId="S::c.dyson24_imperial.ac.uk#ext#@unioxfordnexus.onmicrosoft.com::967550cf-88d9-4662-9261-6de178008d52" providerId="AD" clId="Web-{A4F76A8C-4C9A-0C4E-31C1-7CF4F5B1EDFC}" dt="2025-03-12T14:21:34.194" v="49"/>
          <pc:sldLayoutMkLst>
            <pc:docMk/>
            <pc:sldMasterMk cId="3848588696" sldId="2147483755"/>
            <pc:sldLayoutMk cId="1464182153" sldId="2147483760"/>
          </pc:sldLayoutMkLst>
        </pc:sldLayoutChg>
        <pc:sldLayoutChg chg="mod">
          <pc:chgData name="c.dyson24" userId="S::c.dyson24_imperial.ac.uk#ext#@unioxfordnexus.onmicrosoft.com::967550cf-88d9-4662-9261-6de178008d52" providerId="AD" clId="Web-{A4F76A8C-4C9A-0C4E-31C1-7CF4F5B1EDFC}" dt="2025-03-12T14:21:34.194" v="49"/>
          <pc:sldLayoutMkLst>
            <pc:docMk/>
            <pc:sldMasterMk cId="3848588696" sldId="2147483755"/>
            <pc:sldLayoutMk cId="617156883" sldId="2147483761"/>
          </pc:sldLayoutMkLst>
        </pc:sldLayoutChg>
        <pc:sldLayoutChg chg="mod">
          <pc:chgData name="c.dyson24" userId="S::c.dyson24_imperial.ac.uk#ext#@unioxfordnexus.onmicrosoft.com::967550cf-88d9-4662-9261-6de178008d52" providerId="AD" clId="Web-{A4F76A8C-4C9A-0C4E-31C1-7CF4F5B1EDFC}" dt="2025-03-12T14:21:34.194" v="49"/>
          <pc:sldLayoutMkLst>
            <pc:docMk/>
            <pc:sldMasterMk cId="3848588696" sldId="2147483755"/>
            <pc:sldLayoutMk cId="552694806" sldId="2147483762"/>
          </pc:sldLayoutMkLst>
        </pc:sldLayoutChg>
        <pc:sldLayoutChg chg="mod">
          <pc:chgData name="c.dyson24" userId="S::c.dyson24_imperial.ac.uk#ext#@unioxfordnexus.onmicrosoft.com::967550cf-88d9-4662-9261-6de178008d52" providerId="AD" clId="Web-{A4F76A8C-4C9A-0C4E-31C1-7CF4F5B1EDFC}" dt="2025-03-12T14:21:34.194" v="49"/>
          <pc:sldLayoutMkLst>
            <pc:docMk/>
            <pc:sldMasterMk cId="3848588696" sldId="2147483755"/>
            <pc:sldLayoutMk cId="1569830373" sldId="2147483763"/>
          </pc:sldLayoutMkLst>
        </pc:sldLayoutChg>
        <pc:sldLayoutChg chg="mod">
          <pc:chgData name="c.dyson24" userId="S::c.dyson24_imperial.ac.uk#ext#@unioxfordnexus.onmicrosoft.com::967550cf-88d9-4662-9261-6de178008d52" providerId="AD" clId="Web-{A4F76A8C-4C9A-0C4E-31C1-7CF4F5B1EDFC}" dt="2025-03-12T14:21:34.194" v="49"/>
          <pc:sldLayoutMkLst>
            <pc:docMk/>
            <pc:sldMasterMk cId="3848588696" sldId="2147483755"/>
            <pc:sldLayoutMk cId="587548297" sldId="2147483764"/>
          </pc:sldLayoutMkLst>
        </pc:sldLayoutChg>
        <pc:sldLayoutChg chg="mod">
          <pc:chgData name="c.dyson24" userId="S::c.dyson24_imperial.ac.uk#ext#@unioxfordnexus.onmicrosoft.com::967550cf-88d9-4662-9261-6de178008d52" providerId="AD" clId="Web-{A4F76A8C-4C9A-0C4E-31C1-7CF4F5B1EDFC}" dt="2025-03-12T14:21:34.194" v="49"/>
          <pc:sldLayoutMkLst>
            <pc:docMk/>
            <pc:sldMasterMk cId="3848588696" sldId="2147483755"/>
            <pc:sldLayoutMk cId="816019400" sldId="2147483765"/>
          </pc:sldLayoutMkLst>
        </pc:sldLayoutChg>
        <pc:sldLayoutChg chg="mod">
          <pc:chgData name="c.dyson24" userId="S::c.dyson24_imperial.ac.uk#ext#@unioxfordnexus.onmicrosoft.com::967550cf-88d9-4662-9261-6de178008d52" providerId="AD" clId="Web-{A4F76A8C-4C9A-0C4E-31C1-7CF4F5B1EDFC}" dt="2025-03-12T14:21:34.194" v="49"/>
          <pc:sldLayoutMkLst>
            <pc:docMk/>
            <pc:sldMasterMk cId="3848588696" sldId="2147483755"/>
            <pc:sldLayoutMk cId="2105550417" sldId="2147483766"/>
          </pc:sldLayoutMkLst>
        </pc:sldLayoutChg>
      </pc:sldMasterChg>
    </pc:docChg>
  </pc:docChgLst>
  <pc:docChgLst>
    <pc:chgData name="Ibrahim Najmudin" userId="S::sann7168@ox.ac.uk::964704e7-84e8-49cc-a04a-bbbd72d48f3d" providerId="AD" clId="Web-{4D090F6C-DCDA-DB9B-6151-D089B7252053}"/>
    <pc:docChg chg="modSld sldOrd">
      <pc:chgData name="Ibrahim Najmudin" userId="S::sann7168@ox.ac.uk::964704e7-84e8-49cc-a04a-bbbd72d48f3d" providerId="AD" clId="Web-{4D090F6C-DCDA-DB9B-6151-D089B7252053}" dt="2025-03-10T22:33:42.612" v="11" actId="1076"/>
      <pc:docMkLst>
        <pc:docMk/>
      </pc:docMkLst>
      <pc:sldChg chg="modSp">
        <pc:chgData name="Ibrahim Najmudin" userId="S::sann7168@ox.ac.uk::964704e7-84e8-49cc-a04a-bbbd72d48f3d" providerId="AD" clId="Web-{4D090F6C-DCDA-DB9B-6151-D089B7252053}" dt="2025-03-10T22:22:31.537" v="2" actId="1076"/>
        <pc:sldMkLst>
          <pc:docMk/>
          <pc:sldMk cId="1904852174" sldId="284"/>
        </pc:sldMkLst>
        <pc:picChg chg="mod">
          <ac:chgData name="Ibrahim Najmudin" userId="S::sann7168@ox.ac.uk::964704e7-84e8-49cc-a04a-bbbd72d48f3d" providerId="AD" clId="Web-{4D090F6C-DCDA-DB9B-6151-D089B7252053}" dt="2025-03-10T22:22:31.537" v="2" actId="1076"/>
          <ac:picMkLst>
            <pc:docMk/>
            <pc:sldMk cId="1904852174" sldId="284"/>
            <ac:picMk id="4" creationId="{39C92DEB-3386-788C-ADB1-5F37C3AAA4B5}"/>
          </ac:picMkLst>
        </pc:picChg>
      </pc:sldChg>
      <pc:sldChg chg="addSp delSp modSp">
        <pc:chgData name="Ibrahim Najmudin" userId="S::sann7168@ox.ac.uk::964704e7-84e8-49cc-a04a-bbbd72d48f3d" providerId="AD" clId="Web-{4D090F6C-DCDA-DB9B-6151-D089B7252053}" dt="2025-03-10T22:33:42.612" v="11" actId="1076"/>
        <pc:sldMkLst>
          <pc:docMk/>
          <pc:sldMk cId="418255593" sldId="297"/>
        </pc:sldMkLst>
        <pc:spChg chg="add del">
          <ac:chgData name="Ibrahim Najmudin" userId="S::sann7168@ox.ac.uk::964704e7-84e8-49cc-a04a-bbbd72d48f3d" providerId="AD" clId="Web-{4D090F6C-DCDA-DB9B-6151-D089B7252053}" dt="2025-03-10T22:27:58.190" v="7"/>
          <ac:spMkLst>
            <pc:docMk/>
            <pc:sldMk cId="418255593" sldId="297"/>
            <ac:spMk id="3" creationId="{4F09A5BF-F4DB-950B-8F60-7FE69F6AC3B1}"/>
          </ac:spMkLst>
        </pc:spChg>
        <pc:spChg chg="add del mod">
          <ac:chgData name="Ibrahim Najmudin" userId="S::sann7168@ox.ac.uk::964704e7-84e8-49cc-a04a-bbbd72d48f3d" providerId="AD" clId="Web-{4D090F6C-DCDA-DB9B-6151-D089B7252053}" dt="2025-03-10T22:33:35.206" v="9"/>
          <ac:spMkLst>
            <pc:docMk/>
            <pc:sldMk cId="418255593" sldId="297"/>
            <ac:spMk id="8" creationId="{41DFDC01-0D54-CAA5-0761-904F2E58469B}"/>
          </ac:spMkLst>
        </pc:spChg>
        <pc:picChg chg="add del mod ord">
          <ac:chgData name="Ibrahim Najmudin" userId="S::sann7168@ox.ac.uk::964704e7-84e8-49cc-a04a-bbbd72d48f3d" providerId="AD" clId="Web-{4D090F6C-DCDA-DB9B-6151-D089B7252053}" dt="2025-03-10T22:27:53.752" v="6"/>
          <ac:picMkLst>
            <pc:docMk/>
            <pc:sldMk cId="418255593" sldId="297"/>
            <ac:picMk id="4" creationId="{FD078145-E2A7-854A-2DBE-D5CDEA55D247}"/>
          </ac:picMkLst>
        </pc:picChg>
        <pc:picChg chg="add del mod ord">
          <ac:chgData name="Ibrahim Najmudin" userId="S::sann7168@ox.ac.uk::964704e7-84e8-49cc-a04a-bbbd72d48f3d" providerId="AD" clId="Web-{4D090F6C-DCDA-DB9B-6151-D089B7252053}" dt="2025-03-10T22:28:02.299" v="8"/>
          <ac:picMkLst>
            <pc:docMk/>
            <pc:sldMk cId="418255593" sldId="297"/>
            <ac:picMk id="6" creationId="{B216434A-B6B0-F960-2DE8-D186DC36C2B9}"/>
          </ac:picMkLst>
        </pc:picChg>
        <pc:picChg chg="add mod ord">
          <ac:chgData name="Ibrahim Najmudin" userId="S::sann7168@ox.ac.uk::964704e7-84e8-49cc-a04a-bbbd72d48f3d" providerId="AD" clId="Web-{4D090F6C-DCDA-DB9B-6151-D089B7252053}" dt="2025-03-10T22:33:42.612" v="11" actId="1076"/>
          <ac:picMkLst>
            <pc:docMk/>
            <pc:sldMk cId="418255593" sldId="297"/>
            <ac:picMk id="9" creationId="{2B3A195D-E184-6FA2-03B6-1B7F9C85FC3E}"/>
          </ac:picMkLst>
        </pc:picChg>
      </pc:sldChg>
      <pc:sldChg chg="ord">
        <pc:chgData name="Ibrahim Najmudin" userId="S::sann7168@ox.ac.uk::964704e7-84e8-49cc-a04a-bbbd72d48f3d" providerId="AD" clId="Web-{4D090F6C-DCDA-DB9B-6151-D089B7252053}" dt="2025-03-10T22:23:44.430" v="4"/>
        <pc:sldMkLst>
          <pc:docMk/>
          <pc:sldMk cId="2485265806" sldId="307"/>
        </pc:sldMkLst>
      </pc:sldChg>
    </pc:docChg>
  </pc:docChgLst>
  <pc:docChgLst>
    <pc:chgData name="l.forrester24" userId="S::l.forrester24_imperial.ac.uk#ext#@unioxfordnexus.onmicrosoft.com::6b5ff10c-950c-4553-9b96-dbf50ffb48ba" providerId="AD" clId="Web-{93A434A2-62C9-D52D-4980-59FD58DD5167}"/>
    <pc:docChg chg="modSld sldOrd">
      <pc:chgData name="l.forrester24" userId="S::l.forrester24_imperial.ac.uk#ext#@unioxfordnexus.onmicrosoft.com::6b5ff10c-950c-4553-9b96-dbf50ffb48ba" providerId="AD" clId="Web-{93A434A2-62C9-D52D-4980-59FD58DD5167}" dt="2025-03-12T17:56:14.735" v="563" actId="20577"/>
      <pc:docMkLst>
        <pc:docMk/>
      </pc:docMkLst>
      <pc:sldChg chg="modSp modNotes">
        <pc:chgData name="l.forrester24" userId="S::l.forrester24_imperial.ac.uk#ext#@unioxfordnexus.onmicrosoft.com::6b5ff10c-950c-4553-9b96-dbf50ffb48ba" providerId="AD" clId="Web-{93A434A2-62C9-D52D-4980-59FD58DD5167}" dt="2025-03-12T17:18:58.946" v="419" actId="1076"/>
        <pc:sldMkLst>
          <pc:docMk/>
          <pc:sldMk cId="3360297075" sldId="257"/>
        </pc:sldMkLst>
        <pc:picChg chg="mod">
          <ac:chgData name="l.forrester24" userId="S::l.forrester24_imperial.ac.uk#ext#@unioxfordnexus.onmicrosoft.com::6b5ff10c-950c-4553-9b96-dbf50ffb48ba" providerId="AD" clId="Web-{93A434A2-62C9-D52D-4980-59FD58DD5167}" dt="2025-03-12T17:18:58.946" v="419" actId="1076"/>
          <ac:picMkLst>
            <pc:docMk/>
            <pc:sldMk cId="3360297075" sldId="257"/>
            <ac:picMk id="3" creationId="{E8C7481E-C1F6-CD49-A0D2-551C0D42637F}"/>
          </ac:picMkLst>
        </pc:picChg>
      </pc:sldChg>
      <pc:sldChg chg="addSp delSp modSp">
        <pc:chgData name="l.forrester24" userId="S::l.forrester24_imperial.ac.uk#ext#@unioxfordnexus.onmicrosoft.com::6b5ff10c-950c-4553-9b96-dbf50ffb48ba" providerId="AD" clId="Web-{93A434A2-62C9-D52D-4980-59FD58DD5167}" dt="2025-03-12T17:56:14.735" v="563" actId="20577"/>
        <pc:sldMkLst>
          <pc:docMk/>
          <pc:sldMk cId="2883746090" sldId="258"/>
        </pc:sldMkLst>
        <pc:spChg chg="mod">
          <ac:chgData name="l.forrester24" userId="S::l.forrester24_imperial.ac.uk#ext#@unioxfordnexus.onmicrosoft.com::6b5ff10c-950c-4553-9b96-dbf50ffb48ba" providerId="AD" clId="Web-{93A434A2-62C9-D52D-4980-59FD58DD5167}" dt="2025-03-12T17:56:14.735" v="563" actId="20577"/>
          <ac:spMkLst>
            <pc:docMk/>
            <pc:sldMk cId="2883746090" sldId="258"/>
            <ac:spMk id="4" creationId="{AB544ECB-441D-DBD8-B4B3-17B6239C3DEF}"/>
          </ac:spMkLst>
        </pc:spChg>
        <pc:spChg chg="add del">
          <ac:chgData name="l.forrester24" userId="S::l.forrester24_imperial.ac.uk#ext#@unioxfordnexus.onmicrosoft.com::6b5ff10c-950c-4553-9b96-dbf50ffb48ba" providerId="AD" clId="Web-{93A434A2-62C9-D52D-4980-59FD58DD5167}" dt="2025-03-12T17:43:21.194" v="446"/>
          <ac:spMkLst>
            <pc:docMk/>
            <pc:sldMk cId="2883746090" sldId="258"/>
            <ac:spMk id="6" creationId="{B3838311-4F8C-4442-4139-7F8A5E8CD494}"/>
          </ac:spMkLst>
        </pc:spChg>
        <pc:spChg chg="add del mod">
          <ac:chgData name="l.forrester24" userId="S::l.forrester24_imperial.ac.uk#ext#@unioxfordnexus.onmicrosoft.com::6b5ff10c-950c-4553-9b96-dbf50ffb48ba" providerId="AD" clId="Web-{93A434A2-62C9-D52D-4980-59FD58DD5167}" dt="2025-03-12T17:53:57.650" v="453"/>
          <ac:spMkLst>
            <pc:docMk/>
            <pc:sldMk cId="2883746090" sldId="258"/>
            <ac:spMk id="7" creationId="{75CB1D1E-5C95-EEEA-C86D-A8F22BF847EC}"/>
          </ac:spMkLst>
        </pc:spChg>
        <pc:spChg chg="add mod">
          <ac:chgData name="l.forrester24" userId="S::l.forrester24_imperial.ac.uk#ext#@unioxfordnexus.onmicrosoft.com::6b5ff10c-950c-4553-9b96-dbf50ffb48ba" providerId="AD" clId="Web-{93A434A2-62C9-D52D-4980-59FD58DD5167}" dt="2025-03-12T17:53:57.165" v="452"/>
          <ac:spMkLst>
            <pc:docMk/>
            <pc:sldMk cId="2883746090" sldId="258"/>
            <ac:spMk id="8" creationId="{DAC55406-5D8B-2DCB-05CA-1D1EE1095BB4}"/>
          </ac:spMkLst>
        </pc:spChg>
        <pc:spChg chg="add mod">
          <ac:chgData name="l.forrester24" userId="S::l.forrester24_imperial.ac.uk#ext#@unioxfordnexus.onmicrosoft.com::6b5ff10c-950c-4553-9b96-dbf50ffb48ba" providerId="AD" clId="Web-{93A434A2-62C9-D52D-4980-59FD58DD5167}" dt="2025-03-12T17:54:38.839" v="486" actId="1076"/>
          <ac:spMkLst>
            <pc:docMk/>
            <pc:sldMk cId="2883746090" sldId="258"/>
            <ac:spMk id="9" creationId="{0A30E3FF-1406-930F-1379-7D53B2D764F9}"/>
          </ac:spMkLst>
        </pc:spChg>
        <pc:picChg chg="mod">
          <ac:chgData name="l.forrester24" userId="S::l.forrester24_imperial.ac.uk#ext#@unioxfordnexus.onmicrosoft.com::6b5ff10c-950c-4553-9b96-dbf50ffb48ba" providerId="AD" clId="Web-{93A434A2-62C9-D52D-4980-59FD58DD5167}" dt="2025-03-12T17:56:08.329" v="554" actId="1076"/>
          <ac:picMkLst>
            <pc:docMk/>
            <pc:sldMk cId="2883746090" sldId="258"/>
            <ac:picMk id="10" creationId="{B77DAAD9-2F89-FDEA-694A-B75F57E356F7}"/>
          </ac:picMkLst>
        </pc:picChg>
      </pc:sldChg>
      <pc:sldChg chg="ord">
        <pc:chgData name="l.forrester24" userId="S::l.forrester24_imperial.ac.uk#ext#@unioxfordnexus.onmicrosoft.com::6b5ff10c-950c-4553-9b96-dbf50ffb48ba" providerId="AD" clId="Web-{93A434A2-62C9-D52D-4980-59FD58DD5167}" dt="2025-03-12T16:31:53.715" v="30"/>
        <pc:sldMkLst>
          <pc:docMk/>
          <pc:sldMk cId="3180966266" sldId="264"/>
        </pc:sldMkLst>
      </pc:sldChg>
      <pc:sldChg chg="modSp">
        <pc:chgData name="l.forrester24" userId="S::l.forrester24_imperial.ac.uk#ext#@unioxfordnexus.onmicrosoft.com::6b5ff10c-950c-4553-9b96-dbf50ffb48ba" providerId="AD" clId="Web-{93A434A2-62C9-D52D-4980-59FD58DD5167}" dt="2025-03-12T17:54:54.887" v="509" actId="20577"/>
        <pc:sldMkLst>
          <pc:docMk/>
          <pc:sldMk cId="3577358064" sldId="272"/>
        </pc:sldMkLst>
        <pc:spChg chg="mod">
          <ac:chgData name="l.forrester24" userId="S::l.forrester24_imperial.ac.uk#ext#@unioxfordnexus.onmicrosoft.com::6b5ff10c-950c-4553-9b96-dbf50ffb48ba" providerId="AD" clId="Web-{93A434A2-62C9-D52D-4980-59FD58DD5167}" dt="2025-03-12T17:54:54.887" v="509" actId="20577"/>
          <ac:spMkLst>
            <pc:docMk/>
            <pc:sldMk cId="3577358064" sldId="272"/>
            <ac:spMk id="2" creationId="{A18E405F-15E1-87BF-CA93-E1152A6DD99B}"/>
          </ac:spMkLst>
        </pc:spChg>
      </pc:sldChg>
      <pc:sldChg chg="delSp modSp">
        <pc:chgData name="l.forrester24" userId="S::l.forrester24_imperial.ac.uk#ext#@unioxfordnexus.onmicrosoft.com::6b5ff10c-950c-4553-9b96-dbf50ffb48ba" providerId="AD" clId="Web-{93A434A2-62C9-D52D-4980-59FD58DD5167}" dt="2025-03-12T16:32:41.029" v="45" actId="20577"/>
        <pc:sldMkLst>
          <pc:docMk/>
          <pc:sldMk cId="3433156510" sldId="277"/>
        </pc:sldMkLst>
        <pc:spChg chg="mod">
          <ac:chgData name="l.forrester24" userId="S::l.forrester24_imperial.ac.uk#ext#@unioxfordnexus.onmicrosoft.com::6b5ff10c-950c-4553-9b96-dbf50ffb48ba" providerId="AD" clId="Web-{93A434A2-62C9-D52D-4980-59FD58DD5167}" dt="2025-03-12T16:32:41.029" v="45" actId="20577"/>
          <ac:spMkLst>
            <pc:docMk/>
            <pc:sldMk cId="3433156510" sldId="277"/>
            <ac:spMk id="2" creationId="{22D61235-8D40-E251-D073-FB31F6EB058C}"/>
          </ac:spMkLst>
        </pc:spChg>
        <pc:spChg chg="mod">
          <ac:chgData name="l.forrester24" userId="S::l.forrester24_imperial.ac.uk#ext#@unioxfordnexus.onmicrosoft.com::6b5ff10c-950c-4553-9b96-dbf50ffb48ba" providerId="AD" clId="Web-{93A434A2-62C9-D52D-4980-59FD58DD5167}" dt="2025-03-12T16:32:35.560" v="38" actId="20577"/>
          <ac:spMkLst>
            <pc:docMk/>
            <pc:sldMk cId="3433156510" sldId="277"/>
            <ac:spMk id="3" creationId="{7B6A0304-F4B4-7834-5F42-BE053E364FE7}"/>
          </ac:spMkLst>
        </pc:spChg>
        <pc:picChg chg="del">
          <ac:chgData name="l.forrester24" userId="S::l.forrester24_imperial.ac.uk#ext#@unioxfordnexus.onmicrosoft.com::6b5ff10c-950c-4553-9b96-dbf50ffb48ba" providerId="AD" clId="Web-{93A434A2-62C9-D52D-4980-59FD58DD5167}" dt="2025-03-12T16:32:17.966" v="32"/>
          <ac:picMkLst>
            <pc:docMk/>
            <pc:sldMk cId="3433156510" sldId="277"/>
            <ac:picMk id="6" creationId="{AEBEC43A-BAF2-347B-F816-BD7568E5DDF9}"/>
          </ac:picMkLst>
        </pc:picChg>
      </pc:sldChg>
      <pc:sldChg chg="ord">
        <pc:chgData name="l.forrester24" userId="S::l.forrester24_imperial.ac.uk#ext#@unioxfordnexus.onmicrosoft.com::6b5ff10c-950c-4553-9b96-dbf50ffb48ba" providerId="AD" clId="Web-{93A434A2-62C9-D52D-4980-59FD58DD5167}" dt="2025-03-12T16:42:17.891" v="84"/>
        <pc:sldMkLst>
          <pc:docMk/>
          <pc:sldMk cId="1904852174" sldId="284"/>
        </pc:sldMkLst>
      </pc:sldChg>
      <pc:sldChg chg="addSp modSp">
        <pc:chgData name="l.forrester24" userId="S::l.forrester24_imperial.ac.uk#ext#@unioxfordnexus.onmicrosoft.com::6b5ff10c-950c-4553-9b96-dbf50ffb48ba" providerId="AD" clId="Web-{93A434A2-62C9-D52D-4980-59FD58DD5167}" dt="2025-03-12T17:43:11.240" v="444" actId="14100"/>
        <pc:sldMkLst>
          <pc:docMk/>
          <pc:sldMk cId="2522902829" sldId="287"/>
        </pc:sldMkLst>
        <pc:spChg chg="add mod">
          <ac:chgData name="l.forrester24" userId="S::l.forrester24_imperial.ac.uk#ext#@unioxfordnexus.onmicrosoft.com::6b5ff10c-950c-4553-9b96-dbf50ffb48ba" providerId="AD" clId="Web-{93A434A2-62C9-D52D-4980-59FD58DD5167}" dt="2025-03-12T17:43:11.240" v="444" actId="14100"/>
          <ac:spMkLst>
            <pc:docMk/>
            <pc:sldMk cId="2522902829" sldId="287"/>
            <ac:spMk id="3" creationId="{A733265C-0D23-6C10-1A38-2B7B0BF20CE8}"/>
          </ac:spMkLst>
        </pc:spChg>
      </pc:sldChg>
      <pc:sldChg chg="ord">
        <pc:chgData name="l.forrester24" userId="S::l.forrester24_imperial.ac.uk#ext#@unioxfordnexus.onmicrosoft.com::6b5ff10c-950c-4553-9b96-dbf50ffb48ba" providerId="AD" clId="Web-{93A434A2-62C9-D52D-4980-59FD58DD5167}" dt="2025-03-12T16:24:31.888" v="27"/>
        <pc:sldMkLst>
          <pc:docMk/>
          <pc:sldMk cId="460579978" sldId="299"/>
        </pc:sldMkLst>
      </pc:sldChg>
      <pc:sldChg chg="modSp ord">
        <pc:chgData name="l.forrester24" userId="S::l.forrester24_imperial.ac.uk#ext#@unioxfordnexus.onmicrosoft.com::6b5ff10c-950c-4553-9b96-dbf50ffb48ba" providerId="AD" clId="Web-{93A434A2-62C9-D52D-4980-59FD58DD5167}" dt="2025-03-12T16:58:40.501" v="317" actId="20577"/>
        <pc:sldMkLst>
          <pc:docMk/>
          <pc:sldMk cId="387581978" sldId="300"/>
        </pc:sldMkLst>
        <pc:spChg chg="mod">
          <ac:chgData name="l.forrester24" userId="S::l.forrester24_imperial.ac.uk#ext#@unioxfordnexus.onmicrosoft.com::6b5ff10c-950c-4553-9b96-dbf50ffb48ba" providerId="AD" clId="Web-{93A434A2-62C9-D52D-4980-59FD58DD5167}" dt="2025-03-12T16:58:40.501" v="317" actId="20577"/>
          <ac:spMkLst>
            <pc:docMk/>
            <pc:sldMk cId="387581978" sldId="300"/>
            <ac:spMk id="2" creationId="{FB9196EC-6906-C5D1-4763-92290E50B1C7}"/>
          </ac:spMkLst>
        </pc:spChg>
        <pc:spChg chg="mod">
          <ac:chgData name="l.forrester24" userId="S::l.forrester24_imperial.ac.uk#ext#@unioxfordnexus.onmicrosoft.com::6b5ff10c-950c-4553-9b96-dbf50ffb48ba" providerId="AD" clId="Web-{93A434A2-62C9-D52D-4980-59FD58DD5167}" dt="2025-03-12T16:19:24.472" v="25" actId="14100"/>
          <ac:spMkLst>
            <pc:docMk/>
            <pc:sldMk cId="387581978" sldId="300"/>
            <ac:spMk id="3" creationId="{7713F855-B24B-8E9B-89C0-6823DA3CECEE}"/>
          </ac:spMkLst>
        </pc:spChg>
      </pc:sldChg>
      <pc:sldChg chg="addSp delSp modSp ord">
        <pc:chgData name="l.forrester24" userId="S::l.forrester24_imperial.ac.uk#ext#@unioxfordnexus.onmicrosoft.com::6b5ff10c-950c-4553-9b96-dbf50ffb48ba" providerId="AD" clId="Web-{93A434A2-62C9-D52D-4980-59FD58DD5167}" dt="2025-03-12T16:51:47.050" v="127"/>
        <pc:sldMkLst>
          <pc:docMk/>
          <pc:sldMk cId="3563155900" sldId="302"/>
        </pc:sldMkLst>
        <pc:spChg chg="mod">
          <ac:chgData name="l.forrester24" userId="S::l.forrester24_imperial.ac.uk#ext#@unioxfordnexus.onmicrosoft.com::6b5ff10c-950c-4553-9b96-dbf50ffb48ba" providerId="AD" clId="Web-{93A434A2-62C9-D52D-4980-59FD58DD5167}" dt="2025-03-12T16:42:01.532" v="83" actId="20577"/>
          <ac:spMkLst>
            <pc:docMk/>
            <pc:sldMk cId="3563155900" sldId="302"/>
            <ac:spMk id="2" creationId="{B997060E-E184-367D-2435-426A0B255404}"/>
          </ac:spMkLst>
        </pc:spChg>
        <pc:spChg chg="add del mod">
          <ac:chgData name="l.forrester24" userId="S::l.forrester24_imperial.ac.uk#ext#@unioxfordnexus.onmicrosoft.com::6b5ff10c-950c-4553-9b96-dbf50ffb48ba" providerId="AD" clId="Web-{93A434A2-62C9-D52D-4980-59FD58DD5167}" dt="2025-03-12T16:50:50.502" v="117"/>
          <ac:spMkLst>
            <pc:docMk/>
            <pc:sldMk cId="3563155900" sldId="302"/>
            <ac:spMk id="16" creationId="{4FDF861C-5FF2-1800-8610-8FE70EC1460B}"/>
          </ac:spMkLst>
        </pc:spChg>
        <pc:spChg chg="add mod">
          <ac:chgData name="l.forrester24" userId="S::l.forrester24_imperial.ac.uk#ext#@unioxfordnexus.onmicrosoft.com::6b5ff10c-950c-4553-9b96-dbf50ffb48ba" providerId="AD" clId="Web-{93A434A2-62C9-D52D-4980-59FD58DD5167}" dt="2025-03-12T16:51:47.050" v="127"/>
          <ac:spMkLst>
            <pc:docMk/>
            <pc:sldMk cId="3563155900" sldId="302"/>
            <ac:spMk id="18" creationId="{BCDB57CA-85E0-4D17-E4CA-F5C352380005}"/>
          </ac:spMkLst>
        </pc:spChg>
        <pc:spChg chg="add mod">
          <ac:chgData name="l.forrester24" userId="S::l.forrester24_imperial.ac.uk#ext#@unioxfordnexus.onmicrosoft.com::6b5ff10c-950c-4553-9b96-dbf50ffb48ba" providerId="AD" clId="Web-{93A434A2-62C9-D52D-4980-59FD58DD5167}" dt="2025-03-12T16:51:37.238" v="124" actId="1076"/>
          <ac:spMkLst>
            <pc:docMk/>
            <pc:sldMk cId="3563155900" sldId="302"/>
            <ac:spMk id="20" creationId="{AB05E6B2-52D2-5200-7A62-B36BC083132C}"/>
          </ac:spMkLst>
        </pc:spChg>
        <pc:spChg chg="mod">
          <ac:chgData name="l.forrester24" userId="S::l.forrester24_imperial.ac.uk#ext#@unioxfordnexus.onmicrosoft.com::6b5ff10c-950c-4553-9b96-dbf50ffb48ba" providerId="AD" clId="Web-{93A434A2-62C9-D52D-4980-59FD58DD5167}" dt="2025-03-12T16:46:49.025" v="111" actId="1076"/>
          <ac:spMkLst>
            <pc:docMk/>
            <pc:sldMk cId="3563155900" sldId="302"/>
            <ac:spMk id="383" creationId="{510D309C-BEB7-01DA-576E-396023D5F04C}"/>
          </ac:spMkLst>
        </pc:spChg>
        <pc:spChg chg="mod">
          <ac:chgData name="l.forrester24" userId="S::l.forrester24_imperial.ac.uk#ext#@unioxfordnexus.onmicrosoft.com::6b5ff10c-950c-4553-9b96-dbf50ffb48ba" providerId="AD" clId="Web-{93A434A2-62C9-D52D-4980-59FD58DD5167}" dt="2025-03-12T16:46:13.618" v="105" actId="1076"/>
          <ac:spMkLst>
            <pc:docMk/>
            <pc:sldMk cId="3563155900" sldId="302"/>
            <ac:spMk id="390" creationId="{5F1E8887-8510-7285-7F3B-3C409091AA69}"/>
          </ac:spMkLst>
        </pc:spChg>
        <pc:spChg chg="del">
          <ac:chgData name="l.forrester24" userId="S::l.forrester24_imperial.ac.uk#ext#@unioxfordnexus.onmicrosoft.com::6b5ff10c-950c-4553-9b96-dbf50ffb48ba" providerId="AD" clId="Web-{93A434A2-62C9-D52D-4980-59FD58DD5167}" dt="2025-03-12T16:45:26.460" v="100"/>
          <ac:spMkLst>
            <pc:docMk/>
            <pc:sldMk cId="3563155900" sldId="302"/>
            <ac:spMk id="393" creationId="{BF59B2C4-BA5C-D960-74F9-F5C861E354B1}"/>
          </ac:spMkLst>
        </pc:spChg>
        <pc:spChg chg="mod">
          <ac:chgData name="l.forrester24" userId="S::l.forrester24_imperial.ac.uk#ext#@unioxfordnexus.onmicrosoft.com::6b5ff10c-950c-4553-9b96-dbf50ffb48ba" providerId="AD" clId="Web-{93A434A2-62C9-D52D-4980-59FD58DD5167}" dt="2025-03-12T16:44:45.818" v="88" actId="20577"/>
          <ac:spMkLst>
            <pc:docMk/>
            <pc:sldMk cId="3563155900" sldId="302"/>
            <ac:spMk id="394" creationId="{56BD0938-B7C0-66E5-8E09-3A4C9442E509}"/>
          </ac:spMkLst>
        </pc:spChg>
        <pc:spChg chg="del">
          <ac:chgData name="l.forrester24" userId="S::l.forrester24_imperial.ac.uk#ext#@unioxfordnexus.onmicrosoft.com::6b5ff10c-950c-4553-9b96-dbf50ffb48ba" providerId="AD" clId="Web-{93A434A2-62C9-D52D-4980-59FD58DD5167}" dt="2025-03-12T16:44:42.787" v="85"/>
          <ac:spMkLst>
            <pc:docMk/>
            <pc:sldMk cId="3563155900" sldId="302"/>
            <ac:spMk id="396" creationId="{563CA7B0-CFB4-265A-1B21-87BB4B142300}"/>
          </ac:spMkLst>
        </pc:spChg>
        <pc:spChg chg="mod">
          <ac:chgData name="l.forrester24" userId="S::l.forrester24_imperial.ac.uk#ext#@unioxfordnexus.onmicrosoft.com::6b5ff10c-950c-4553-9b96-dbf50ffb48ba" providerId="AD" clId="Web-{93A434A2-62C9-D52D-4980-59FD58DD5167}" dt="2025-03-12T16:46:18.555" v="106" actId="1076"/>
          <ac:spMkLst>
            <pc:docMk/>
            <pc:sldMk cId="3563155900" sldId="302"/>
            <ac:spMk id="398" creationId="{3763D710-A6EE-D18F-59A7-DFC313DA38D6}"/>
          </ac:spMkLst>
        </pc:spChg>
        <pc:spChg chg="mod">
          <ac:chgData name="l.forrester24" userId="S::l.forrester24_imperial.ac.uk#ext#@unioxfordnexus.onmicrosoft.com::6b5ff10c-950c-4553-9b96-dbf50ffb48ba" providerId="AD" clId="Web-{93A434A2-62C9-D52D-4980-59FD58DD5167}" dt="2025-03-12T16:46:04.196" v="104" actId="1076"/>
          <ac:spMkLst>
            <pc:docMk/>
            <pc:sldMk cId="3563155900" sldId="302"/>
            <ac:spMk id="409" creationId="{6B3D584C-F234-C896-CA75-A7454B1C4AC6}"/>
          </ac:spMkLst>
        </pc:spChg>
        <pc:spChg chg="mod">
          <ac:chgData name="l.forrester24" userId="S::l.forrester24_imperial.ac.uk#ext#@unioxfordnexus.onmicrosoft.com::6b5ff10c-950c-4553-9b96-dbf50ffb48ba" providerId="AD" clId="Web-{93A434A2-62C9-D52D-4980-59FD58DD5167}" dt="2025-03-12T16:46:58.713" v="113" actId="1076"/>
          <ac:spMkLst>
            <pc:docMk/>
            <pc:sldMk cId="3563155900" sldId="302"/>
            <ac:spMk id="410" creationId="{E308E347-0248-5048-7979-54C5FF0C1538}"/>
          </ac:spMkLst>
        </pc:spChg>
        <pc:spChg chg="mod">
          <ac:chgData name="l.forrester24" userId="S::l.forrester24_imperial.ac.uk#ext#@unioxfordnexus.onmicrosoft.com::6b5ff10c-950c-4553-9b96-dbf50ffb48ba" providerId="AD" clId="Web-{93A434A2-62C9-D52D-4980-59FD58DD5167}" dt="2025-03-12T16:46:34.509" v="108" actId="1076"/>
          <ac:spMkLst>
            <pc:docMk/>
            <pc:sldMk cId="3563155900" sldId="302"/>
            <ac:spMk id="411" creationId="{78DF9003-C9B1-F3BB-FB95-032B22F8934E}"/>
          </ac:spMkLst>
        </pc:spChg>
        <pc:grpChg chg="add del mod">
          <ac:chgData name="l.forrester24" userId="S::l.forrester24_imperial.ac.uk#ext#@unioxfordnexus.onmicrosoft.com::6b5ff10c-950c-4553-9b96-dbf50ffb48ba" providerId="AD" clId="Web-{93A434A2-62C9-D52D-4980-59FD58DD5167}" dt="2025-03-12T16:51:05.690" v="120" actId="1076"/>
          <ac:grpSpMkLst>
            <pc:docMk/>
            <pc:sldMk cId="3563155900" sldId="302"/>
            <ac:grpSpMk id="5" creationId="{65EAB6E6-313E-AD00-ACC5-FFD38F13BFC0}"/>
          </ac:grpSpMkLst>
        </pc:grpChg>
      </pc:sldChg>
      <pc:sldChg chg="modSp">
        <pc:chgData name="l.forrester24" userId="S::l.forrester24_imperial.ac.uk#ext#@unioxfordnexus.onmicrosoft.com::6b5ff10c-950c-4553-9b96-dbf50ffb48ba" providerId="AD" clId="Web-{93A434A2-62C9-D52D-4980-59FD58DD5167}" dt="2025-03-12T17:15:45.347" v="418" actId="20577"/>
        <pc:sldMkLst>
          <pc:docMk/>
          <pc:sldMk cId="3032371358" sldId="336"/>
        </pc:sldMkLst>
        <pc:spChg chg="mod">
          <ac:chgData name="l.forrester24" userId="S::l.forrester24_imperial.ac.uk#ext#@unioxfordnexus.onmicrosoft.com::6b5ff10c-950c-4553-9b96-dbf50ffb48ba" providerId="AD" clId="Web-{93A434A2-62C9-D52D-4980-59FD58DD5167}" dt="2025-03-12T17:15:45.347" v="418" actId="20577"/>
          <ac:spMkLst>
            <pc:docMk/>
            <pc:sldMk cId="3032371358" sldId="336"/>
            <ac:spMk id="3" creationId="{1FFD6AF1-41E0-E6F1-5209-06FD23FE9DE9}"/>
          </ac:spMkLst>
        </pc:spChg>
      </pc:sldChg>
    </pc:docChg>
  </pc:docChgLst>
  <pc:docChgLst>
    <pc:chgData name="c.dyson24" userId="S::c.dyson24_imperial.ac.uk#ext#@unioxfordnexus.onmicrosoft.com::967550cf-88d9-4662-9261-6de178008d52" providerId="AD" clId="Web-{456DDB3D-85DF-1AE7-BCA2-5A6B290EBD50}"/>
    <pc:docChg chg="addSld delSld modSld">
      <pc:chgData name="c.dyson24" userId="S::c.dyson24_imperial.ac.uk#ext#@unioxfordnexus.onmicrosoft.com::967550cf-88d9-4662-9261-6de178008d52" providerId="AD" clId="Web-{456DDB3D-85DF-1AE7-BCA2-5A6B290EBD50}" dt="2025-03-06T11:12:44.781" v="9"/>
      <pc:docMkLst>
        <pc:docMk/>
      </pc:docMkLst>
      <pc:sldChg chg="modSp new del">
        <pc:chgData name="c.dyson24" userId="S::c.dyson24_imperial.ac.uk#ext#@unioxfordnexus.onmicrosoft.com::967550cf-88d9-4662-9261-6de178008d52" providerId="AD" clId="Web-{456DDB3D-85DF-1AE7-BCA2-5A6B290EBD50}" dt="2025-03-06T11:12:44.781" v="9"/>
        <pc:sldMkLst>
          <pc:docMk/>
          <pc:sldMk cId="2757155051" sldId="281"/>
        </pc:sldMkLst>
      </pc:sldChg>
    </pc:docChg>
  </pc:docChgLst>
  <pc:docChgLst>
    <pc:chgData name="Joshua Appleby" userId="S::scro5050@ox.ac.uk::f64dd500-fbc9-4d7f-b73d-0b98b57e66aa" providerId="AD" clId="Web-{D2CAE2EE-3439-64A8-D997-2039B76F9053}"/>
    <pc:docChg chg="modSld sldOrd">
      <pc:chgData name="Joshua Appleby" userId="S::scro5050@ox.ac.uk::f64dd500-fbc9-4d7f-b73d-0b98b57e66aa" providerId="AD" clId="Web-{D2CAE2EE-3439-64A8-D997-2039B76F9053}" dt="2025-03-10T15:07:51.400" v="27" actId="20577"/>
      <pc:docMkLst>
        <pc:docMk/>
      </pc:docMkLst>
      <pc:sldChg chg="modSp">
        <pc:chgData name="Joshua Appleby" userId="S::scro5050@ox.ac.uk::f64dd500-fbc9-4d7f-b73d-0b98b57e66aa" providerId="AD" clId="Web-{D2CAE2EE-3439-64A8-D997-2039B76F9053}" dt="2025-03-10T15:07:51.400" v="27" actId="20577"/>
        <pc:sldMkLst>
          <pc:docMk/>
          <pc:sldMk cId="1889250653" sldId="261"/>
        </pc:sldMkLst>
        <pc:spChg chg="mod">
          <ac:chgData name="Joshua Appleby" userId="S::scro5050@ox.ac.uk::f64dd500-fbc9-4d7f-b73d-0b98b57e66aa" providerId="AD" clId="Web-{D2CAE2EE-3439-64A8-D997-2039B76F9053}" dt="2025-03-10T15:07:51.400" v="27" actId="20577"/>
          <ac:spMkLst>
            <pc:docMk/>
            <pc:sldMk cId="1889250653" sldId="261"/>
            <ac:spMk id="3" creationId="{3503C460-3089-80F5-A1BF-C135D3B2EC0B}"/>
          </ac:spMkLst>
        </pc:spChg>
      </pc:sldChg>
      <pc:sldChg chg="modSp">
        <pc:chgData name="Joshua Appleby" userId="S::scro5050@ox.ac.uk::f64dd500-fbc9-4d7f-b73d-0b98b57e66aa" providerId="AD" clId="Web-{D2CAE2EE-3439-64A8-D997-2039B76F9053}" dt="2025-03-10T15:04:08.767" v="1"/>
        <pc:sldMkLst>
          <pc:docMk/>
          <pc:sldMk cId="2267039703" sldId="269"/>
        </pc:sldMkLst>
        <pc:spChg chg="mod">
          <ac:chgData name="Joshua Appleby" userId="S::scro5050@ox.ac.uk::f64dd500-fbc9-4d7f-b73d-0b98b57e66aa" providerId="AD" clId="Web-{D2CAE2EE-3439-64A8-D997-2039B76F9053}" dt="2025-03-10T15:04:08.767" v="1"/>
          <ac:spMkLst>
            <pc:docMk/>
            <pc:sldMk cId="2267039703" sldId="269"/>
            <ac:spMk id="3" creationId="{D7DCF7EC-ECFF-A2F1-3DE3-2AFEE0FC962B}"/>
          </ac:spMkLst>
        </pc:spChg>
      </pc:sldChg>
      <pc:sldChg chg="ord">
        <pc:chgData name="Joshua Appleby" userId="S::scro5050@ox.ac.uk::f64dd500-fbc9-4d7f-b73d-0b98b57e66aa" providerId="AD" clId="Web-{D2CAE2EE-3439-64A8-D997-2039B76F9053}" dt="2025-03-10T14:19:41.187" v="0"/>
        <pc:sldMkLst>
          <pc:docMk/>
          <pc:sldMk cId="3949594529" sldId="282"/>
        </pc:sldMkLst>
      </pc:sldChg>
    </pc:docChg>
  </pc:docChgLst>
  <pc:docChgLst>
    <pc:chgData name="Sabrina Wang" userId="S::quee4876@ox.ac.uk::94fd0d66-fe10-45bb-a9c9-f720dfbc7dd9" providerId="AD" clId="Web-{2AEA7468-3400-01D5-DEF1-826B3643467B}"/>
    <pc:docChg chg="addSld modSld">
      <pc:chgData name="Sabrina Wang" userId="S::quee4876@ox.ac.uk::94fd0d66-fe10-45bb-a9c9-f720dfbc7dd9" providerId="AD" clId="Web-{2AEA7468-3400-01D5-DEF1-826B3643467B}" dt="2025-03-12T18:17:07.503" v="56"/>
      <pc:docMkLst>
        <pc:docMk/>
      </pc:docMkLst>
      <pc:sldChg chg="modSp">
        <pc:chgData name="Sabrina Wang" userId="S::quee4876@ox.ac.uk::94fd0d66-fe10-45bb-a9c9-f720dfbc7dd9" providerId="AD" clId="Web-{2AEA7468-3400-01D5-DEF1-826B3643467B}" dt="2025-03-12T14:51:53.540" v="0" actId="1076"/>
        <pc:sldMkLst>
          <pc:docMk/>
          <pc:sldMk cId="1885948801" sldId="283"/>
        </pc:sldMkLst>
        <pc:spChg chg="mod">
          <ac:chgData name="Sabrina Wang" userId="S::quee4876@ox.ac.uk::94fd0d66-fe10-45bb-a9c9-f720dfbc7dd9" providerId="AD" clId="Web-{2AEA7468-3400-01D5-DEF1-826B3643467B}" dt="2025-03-12T14:51:53.540" v="0" actId="1076"/>
          <ac:spMkLst>
            <pc:docMk/>
            <pc:sldMk cId="1885948801" sldId="283"/>
            <ac:spMk id="11" creationId="{FC834B95-8C20-F552-FA15-C89C17C5CCB2}"/>
          </ac:spMkLst>
        </pc:spChg>
      </pc:sldChg>
      <pc:sldChg chg="modSp">
        <pc:chgData name="Sabrina Wang" userId="S::quee4876@ox.ac.uk::94fd0d66-fe10-45bb-a9c9-f720dfbc7dd9" providerId="AD" clId="Web-{2AEA7468-3400-01D5-DEF1-826B3643467B}" dt="2025-03-12T15:39:26.374" v="17" actId="20577"/>
        <pc:sldMkLst>
          <pc:docMk/>
          <pc:sldMk cId="2788067664" sldId="289"/>
        </pc:sldMkLst>
        <pc:spChg chg="mod">
          <ac:chgData name="Sabrina Wang" userId="S::quee4876@ox.ac.uk::94fd0d66-fe10-45bb-a9c9-f720dfbc7dd9" providerId="AD" clId="Web-{2AEA7468-3400-01D5-DEF1-826B3643467B}" dt="2025-03-12T15:39:06.624" v="8" actId="20577"/>
          <ac:spMkLst>
            <pc:docMk/>
            <pc:sldMk cId="2788067664" sldId="289"/>
            <ac:spMk id="2" creationId="{C0D1F3AE-C839-0220-A613-905108A6423A}"/>
          </ac:spMkLst>
        </pc:spChg>
        <pc:spChg chg="mod">
          <ac:chgData name="Sabrina Wang" userId="S::quee4876@ox.ac.uk::94fd0d66-fe10-45bb-a9c9-f720dfbc7dd9" providerId="AD" clId="Web-{2AEA7468-3400-01D5-DEF1-826B3643467B}" dt="2025-03-12T15:39:26.374" v="17" actId="20577"/>
          <ac:spMkLst>
            <pc:docMk/>
            <pc:sldMk cId="2788067664" sldId="289"/>
            <ac:spMk id="3" creationId="{8C4A09FC-C96C-94F2-5224-F08A40AF3DEE}"/>
          </ac:spMkLst>
        </pc:spChg>
      </pc:sldChg>
      <pc:sldChg chg="modSp">
        <pc:chgData name="Sabrina Wang" userId="S::quee4876@ox.ac.uk::94fd0d66-fe10-45bb-a9c9-f720dfbc7dd9" providerId="AD" clId="Web-{2AEA7468-3400-01D5-DEF1-826B3643467B}" dt="2025-03-12T15:56:21.369" v="55" actId="1076"/>
        <pc:sldMkLst>
          <pc:docMk/>
          <pc:sldMk cId="3073578704" sldId="304"/>
        </pc:sldMkLst>
        <pc:spChg chg="mod">
          <ac:chgData name="Sabrina Wang" userId="S::quee4876@ox.ac.uk::94fd0d66-fe10-45bb-a9c9-f720dfbc7dd9" providerId="AD" clId="Web-{2AEA7468-3400-01D5-DEF1-826B3643467B}" dt="2025-03-12T15:56:04.212" v="53" actId="1076"/>
          <ac:spMkLst>
            <pc:docMk/>
            <pc:sldMk cId="3073578704" sldId="304"/>
            <ac:spMk id="6" creationId="{34472D35-7771-4C60-FD2C-79177B4211AC}"/>
          </ac:spMkLst>
        </pc:spChg>
        <pc:picChg chg="mod">
          <ac:chgData name="Sabrina Wang" userId="S::quee4876@ox.ac.uk::94fd0d66-fe10-45bb-a9c9-f720dfbc7dd9" providerId="AD" clId="Web-{2AEA7468-3400-01D5-DEF1-826B3643467B}" dt="2025-03-12T15:56:12.712" v="54" actId="14100"/>
          <ac:picMkLst>
            <pc:docMk/>
            <pc:sldMk cId="3073578704" sldId="304"/>
            <ac:picMk id="4" creationId="{1D298B44-3F97-1195-F34E-6362529642C7}"/>
          </ac:picMkLst>
        </pc:picChg>
        <pc:picChg chg="mod">
          <ac:chgData name="Sabrina Wang" userId="S::quee4876@ox.ac.uk::94fd0d66-fe10-45bb-a9c9-f720dfbc7dd9" providerId="AD" clId="Web-{2AEA7468-3400-01D5-DEF1-826B3643467B}" dt="2025-03-12T15:56:21.369" v="55" actId="1076"/>
          <ac:picMkLst>
            <pc:docMk/>
            <pc:sldMk cId="3073578704" sldId="304"/>
            <ac:picMk id="8" creationId="{7B717ACD-7CF1-9BBC-2DD9-0E6CEB2B4822}"/>
          </ac:picMkLst>
        </pc:picChg>
      </pc:sldChg>
      <pc:sldChg chg="modSp">
        <pc:chgData name="Sabrina Wang" userId="S::quee4876@ox.ac.uk::94fd0d66-fe10-45bb-a9c9-f720dfbc7dd9" providerId="AD" clId="Web-{2AEA7468-3400-01D5-DEF1-826B3643467B}" dt="2025-03-12T15:37:17.588" v="7" actId="14100"/>
        <pc:sldMkLst>
          <pc:docMk/>
          <pc:sldMk cId="746994997" sldId="306"/>
        </pc:sldMkLst>
        <pc:spChg chg="mod">
          <ac:chgData name="Sabrina Wang" userId="S::quee4876@ox.ac.uk::94fd0d66-fe10-45bb-a9c9-f720dfbc7dd9" providerId="AD" clId="Web-{2AEA7468-3400-01D5-DEF1-826B3643467B}" dt="2025-03-12T15:37:17.588" v="7" actId="14100"/>
          <ac:spMkLst>
            <pc:docMk/>
            <pc:sldMk cId="746994997" sldId="306"/>
            <ac:spMk id="3" creationId="{6BCD1B80-D871-4D99-5089-35E9D1A18D72}"/>
          </ac:spMkLst>
        </pc:spChg>
      </pc:sldChg>
      <pc:sldChg chg="addSp delSp modSp">
        <pc:chgData name="Sabrina Wang" userId="S::quee4876@ox.ac.uk::94fd0d66-fe10-45bb-a9c9-f720dfbc7dd9" providerId="AD" clId="Web-{2AEA7468-3400-01D5-DEF1-826B3643467B}" dt="2025-03-12T15:49:11.914" v="39" actId="1076"/>
        <pc:sldMkLst>
          <pc:docMk/>
          <pc:sldMk cId="4058689575" sldId="313"/>
        </pc:sldMkLst>
        <pc:spChg chg="mod">
          <ac:chgData name="Sabrina Wang" userId="S::quee4876@ox.ac.uk::94fd0d66-fe10-45bb-a9c9-f720dfbc7dd9" providerId="AD" clId="Web-{2AEA7468-3400-01D5-DEF1-826B3643467B}" dt="2025-03-12T15:20:03.686" v="6" actId="20577"/>
          <ac:spMkLst>
            <pc:docMk/>
            <pc:sldMk cId="4058689575" sldId="313"/>
            <ac:spMk id="2" creationId="{34008918-DF82-1210-5FB0-7682F995FBC1}"/>
          </ac:spMkLst>
        </pc:spChg>
        <pc:spChg chg="mod">
          <ac:chgData name="Sabrina Wang" userId="S::quee4876@ox.ac.uk::94fd0d66-fe10-45bb-a9c9-f720dfbc7dd9" providerId="AD" clId="Web-{2AEA7468-3400-01D5-DEF1-826B3643467B}" dt="2025-03-12T15:47:51.879" v="26" actId="20577"/>
          <ac:spMkLst>
            <pc:docMk/>
            <pc:sldMk cId="4058689575" sldId="313"/>
            <ac:spMk id="3" creationId="{8CF2DEDA-AA98-2B80-6F33-03B84448B2B6}"/>
          </ac:spMkLst>
        </pc:spChg>
        <pc:spChg chg="add del mod">
          <ac:chgData name="Sabrina Wang" userId="S::quee4876@ox.ac.uk::94fd0d66-fe10-45bb-a9c9-f720dfbc7dd9" providerId="AD" clId="Web-{2AEA7468-3400-01D5-DEF1-826B3643467B}" dt="2025-03-12T15:45:47.577" v="19"/>
          <ac:spMkLst>
            <pc:docMk/>
            <pc:sldMk cId="4058689575" sldId="313"/>
            <ac:spMk id="11" creationId="{847CFBEF-8F4D-9E0C-1EFB-3D89A1C8C8FA}"/>
          </ac:spMkLst>
        </pc:spChg>
        <pc:spChg chg="add del mod">
          <ac:chgData name="Sabrina Wang" userId="S::quee4876@ox.ac.uk::94fd0d66-fe10-45bb-a9c9-f720dfbc7dd9" providerId="AD" clId="Web-{2AEA7468-3400-01D5-DEF1-826B3643467B}" dt="2025-03-12T15:47:16.112" v="22"/>
          <ac:spMkLst>
            <pc:docMk/>
            <pc:sldMk cId="4058689575" sldId="313"/>
            <ac:spMk id="14" creationId="{47FA5CD6-86F9-6231-2E2B-03FBB2762918}"/>
          </ac:spMkLst>
        </pc:spChg>
        <pc:spChg chg="add mod">
          <ac:chgData name="Sabrina Wang" userId="S::quee4876@ox.ac.uk::94fd0d66-fe10-45bb-a9c9-f720dfbc7dd9" providerId="AD" clId="Web-{2AEA7468-3400-01D5-DEF1-826B3643467B}" dt="2025-03-12T15:49:11.914" v="39" actId="1076"/>
          <ac:spMkLst>
            <pc:docMk/>
            <pc:sldMk cId="4058689575" sldId="313"/>
            <ac:spMk id="17" creationId="{24F545C3-D434-B6A3-E80F-23299CB736FF}"/>
          </ac:spMkLst>
        </pc:spChg>
        <pc:picChg chg="del">
          <ac:chgData name="Sabrina Wang" userId="S::quee4876@ox.ac.uk::94fd0d66-fe10-45bb-a9c9-f720dfbc7dd9" providerId="AD" clId="Web-{2AEA7468-3400-01D5-DEF1-826B3643467B}" dt="2025-03-12T15:45:42.827" v="18"/>
          <ac:picMkLst>
            <pc:docMk/>
            <pc:sldMk cId="4058689575" sldId="313"/>
            <ac:picMk id="4" creationId="{A0EAFF02-3F7C-3BE3-97E5-4A05A59D49A9}"/>
          </ac:picMkLst>
        </pc:picChg>
        <pc:picChg chg="del">
          <ac:chgData name="Sabrina Wang" userId="S::quee4876@ox.ac.uk::94fd0d66-fe10-45bb-a9c9-f720dfbc7dd9" providerId="AD" clId="Web-{2AEA7468-3400-01D5-DEF1-826B3643467B}" dt="2025-03-12T15:18:17.229" v="1"/>
          <ac:picMkLst>
            <pc:docMk/>
            <pc:sldMk cId="4058689575" sldId="313"/>
            <ac:picMk id="5" creationId="{06678A57-8265-48FB-D8B4-CABCF7E45942}"/>
          </ac:picMkLst>
        </pc:picChg>
        <pc:picChg chg="add mod">
          <ac:chgData name="Sabrina Wang" userId="S::quee4876@ox.ac.uk::94fd0d66-fe10-45bb-a9c9-f720dfbc7dd9" providerId="AD" clId="Web-{2AEA7468-3400-01D5-DEF1-826B3643467B}" dt="2025-03-12T15:19:23.935" v="4" actId="1076"/>
          <ac:picMkLst>
            <pc:docMk/>
            <pc:sldMk cId="4058689575" sldId="313"/>
            <ac:picMk id="8" creationId="{6696BB7B-9BAE-6F87-EE7B-BA3413372071}"/>
          </ac:picMkLst>
        </pc:picChg>
        <pc:picChg chg="add del mod ord">
          <ac:chgData name="Sabrina Wang" userId="S::quee4876@ox.ac.uk::94fd0d66-fe10-45bb-a9c9-f720dfbc7dd9" providerId="AD" clId="Web-{2AEA7468-3400-01D5-DEF1-826B3643467B}" dt="2025-03-12T15:47:09.112" v="21"/>
          <ac:picMkLst>
            <pc:docMk/>
            <pc:sldMk cId="4058689575" sldId="313"/>
            <ac:picMk id="12" creationId="{A527162E-B3CE-5CDC-DF66-FFA0B3BFD042}"/>
          </ac:picMkLst>
        </pc:picChg>
        <pc:picChg chg="add mod ord">
          <ac:chgData name="Sabrina Wang" userId="S::quee4876@ox.ac.uk::94fd0d66-fe10-45bb-a9c9-f720dfbc7dd9" providerId="AD" clId="Web-{2AEA7468-3400-01D5-DEF1-826B3643467B}" dt="2025-03-12T15:47:22.956" v="24" actId="1076"/>
          <ac:picMkLst>
            <pc:docMk/>
            <pc:sldMk cId="4058689575" sldId="313"/>
            <ac:picMk id="15" creationId="{F47162F7-6B14-EE76-170B-6C5A23C94143}"/>
          </ac:picMkLst>
        </pc:picChg>
        <pc:cxnChg chg="add mod">
          <ac:chgData name="Sabrina Wang" userId="S::quee4876@ox.ac.uk::94fd0d66-fe10-45bb-a9c9-f720dfbc7dd9" providerId="AD" clId="Web-{2AEA7468-3400-01D5-DEF1-826B3643467B}" dt="2025-03-12T15:48:25.443" v="31"/>
          <ac:cxnSpMkLst>
            <pc:docMk/>
            <pc:sldMk cId="4058689575" sldId="313"/>
            <ac:cxnSpMk id="16" creationId="{7C49475B-5935-1019-5C43-4F5DD8587F7F}"/>
          </ac:cxnSpMkLst>
        </pc:cxnChg>
      </pc:sldChg>
      <pc:sldChg chg="modSp">
        <pc:chgData name="Sabrina Wang" userId="S::quee4876@ox.ac.uk::94fd0d66-fe10-45bb-a9c9-f720dfbc7dd9" providerId="AD" clId="Web-{2AEA7468-3400-01D5-DEF1-826B3643467B}" dt="2025-03-12T15:53:49.269" v="42" actId="20577"/>
        <pc:sldMkLst>
          <pc:docMk/>
          <pc:sldMk cId="3032371358" sldId="336"/>
        </pc:sldMkLst>
        <pc:spChg chg="mod">
          <ac:chgData name="Sabrina Wang" userId="S::quee4876@ox.ac.uk::94fd0d66-fe10-45bb-a9c9-f720dfbc7dd9" providerId="AD" clId="Web-{2AEA7468-3400-01D5-DEF1-826B3643467B}" dt="2025-03-12T15:53:49.269" v="42" actId="20577"/>
          <ac:spMkLst>
            <pc:docMk/>
            <pc:sldMk cId="3032371358" sldId="336"/>
            <ac:spMk id="3" creationId="{1FFD6AF1-41E0-E6F1-5209-06FD23FE9DE9}"/>
          </ac:spMkLst>
        </pc:spChg>
      </pc:sldChg>
      <pc:sldChg chg="new">
        <pc:chgData name="Sabrina Wang" userId="S::quee4876@ox.ac.uk::94fd0d66-fe10-45bb-a9c9-f720dfbc7dd9" providerId="AD" clId="Web-{2AEA7468-3400-01D5-DEF1-826B3643467B}" dt="2025-03-12T18:17:07.503" v="56"/>
        <pc:sldMkLst>
          <pc:docMk/>
          <pc:sldMk cId="2260036036" sldId="339"/>
        </pc:sldMkLst>
      </pc:sldChg>
    </pc:docChg>
  </pc:docChgLst>
  <pc:docChgLst>
    <pc:chgData name="Joshua Appleby" userId="S::scro5050@ox.ac.uk::f64dd500-fbc9-4d7f-b73d-0b98b57e66aa" providerId="AD" clId="Web-{6072641D-905F-D08C-3338-5E06B0F29AE4}"/>
    <pc:docChg chg="addSld modSld">
      <pc:chgData name="Joshua Appleby" userId="S::scro5050@ox.ac.uk::f64dd500-fbc9-4d7f-b73d-0b98b57e66aa" providerId="AD" clId="Web-{6072641D-905F-D08C-3338-5E06B0F29AE4}" dt="2025-03-06T19:20:22.658" v="446" actId="1076"/>
      <pc:docMkLst>
        <pc:docMk/>
      </pc:docMkLst>
      <pc:sldChg chg="modTransition">
        <pc:chgData name="Joshua Appleby" userId="S::scro5050@ox.ac.uk::f64dd500-fbc9-4d7f-b73d-0b98b57e66aa" providerId="AD" clId="Web-{6072641D-905F-D08C-3338-5E06B0F29AE4}" dt="2025-03-06T18:46:58.022" v="19"/>
        <pc:sldMkLst>
          <pc:docMk/>
          <pc:sldMk cId="1000846763" sldId="256"/>
        </pc:sldMkLst>
      </pc:sldChg>
      <pc:sldChg chg="modSp modTransition addAnim delAnim modAnim">
        <pc:chgData name="Joshua Appleby" userId="S::scro5050@ox.ac.uk::f64dd500-fbc9-4d7f-b73d-0b98b57e66aa" providerId="AD" clId="Web-{6072641D-905F-D08C-3338-5E06B0F29AE4}" dt="2025-03-06T18:50:23.839" v="25" actId="20577"/>
        <pc:sldMkLst>
          <pc:docMk/>
          <pc:sldMk cId="3360297075" sldId="257"/>
        </pc:sldMkLst>
        <pc:spChg chg="mod">
          <ac:chgData name="Joshua Appleby" userId="S::scro5050@ox.ac.uk::f64dd500-fbc9-4d7f-b73d-0b98b57e66aa" providerId="AD" clId="Web-{6072641D-905F-D08C-3338-5E06B0F29AE4}" dt="2025-03-06T18:50:23.839" v="25" actId="20577"/>
          <ac:spMkLst>
            <pc:docMk/>
            <pc:sldMk cId="3360297075" sldId="257"/>
            <ac:spMk id="16" creationId="{222C66BD-AE05-6BB8-5A10-D960B082E0B0}"/>
          </ac:spMkLst>
        </pc:spChg>
      </pc:sldChg>
      <pc:sldChg chg="addSp modSp">
        <pc:chgData name="Joshua Appleby" userId="S::scro5050@ox.ac.uk::f64dd500-fbc9-4d7f-b73d-0b98b57e66aa" providerId="AD" clId="Web-{6072641D-905F-D08C-3338-5E06B0F29AE4}" dt="2025-03-06T19:20:22.658" v="446" actId="1076"/>
        <pc:sldMkLst>
          <pc:docMk/>
          <pc:sldMk cId="787746456" sldId="259"/>
        </pc:sldMkLst>
      </pc:sldChg>
      <pc:sldChg chg="addSp delSp modSp">
        <pc:chgData name="Joshua Appleby" userId="S::scro5050@ox.ac.uk::f64dd500-fbc9-4d7f-b73d-0b98b57e66aa" providerId="AD" clId="Web-{6072641D-905F-D08C-3338-5E06B0F29AE4}" dt="2025-03-06T19:19:46.783" v="443" actId="20577"/>
        <pc:sldMkLst>
          <pc:docMk/>
          <pc:sldMk cId="3180966266" sldId="264"/>
        </pc:sldMkLst>
        <pc:spChg chg="mod">
          <ac:chgData name="Joshua Appleby" userId="S::scro5050@ox.ac.uk::f64dd500-fbc9-4d7f-b73d-0b98b57e66aa" providerId="AD" clId="Web-{6072641D-905F-D08C-3338-5E06B0F29AE4}" dt="2025-03-06T19:19:46.783" v="443" actId="20577"/>
          <ac:spMkLst>
            <pc:docMk/>
            <pc:sldMk cId="3180966266" sldId="264"/>
            <ac:spMk id="3" creationId="{CF7188C4-8AAA-857F-9072-2520E431EADD}"/>
          </ac:spMkLst>
        </pc:spChg>
        <pc:picChg chg="mod">
          <ac:chgData name="Joshua Appleby" userId="S::scro5050@ox.ac.uk::f64dd500-fbc9-4d7f-b73d-0b98b57e66aa" providerId="AD" clId="Web-{6072641D-905F-D08C-3338-5E06B0F29AE4}" dt="2025-03-06T19:19:00.188" v="406" actId="1076"/>
          <ac:picMkLst>
            <pc:docMk/>
            <pc:sldMk cId="3180966266" sldId="264"/>
            <ac:picMk id="7" creationId="{3C82B0CA-0C9A-FAE0-399B-8984F87108A9}"/>
          </ac:picMkLst>
        </pc:picChg>
      </pc:sldChg>
      <pc:sldChg chg="addSp delSp modSp new addAnim delAnim">
        <pc:chgData name="Joshua Appleby" userId="S::scro5050@ox.ac.uk::f64dd500-fbc9-4d7f-b73d-0b98b57e66aa" providerId="AD" clId="Web-{6072641D-905F-D08C-3338-5E06B0F29AE4}" dt="2025-03-06T19:14:57.777" v="404" actId="1076"/>
        <pc:sldMkLst>
          <pc:docMk/>
          <pc:sldMk cId="371673501" sldId="295"/>
        </pc:sldMkLst>
        <pc:spChg chg="mod">
          <ac:chgData name="Joshua Appleby" userId="S::scro5050@ox.ac.uk::f64dd500-fbc9-4d7f-b73d-0b98b57e66aa" providerId="AD" clId="Web-{6072641D-905F-D08C-3338-5E06B0F29AE4}" dt="2025-03-06T18:51:04.011" v="68" actId="20577"/>
          <ac:spMkLst>
            <pc:docMk/>
            <pc:sldMk cId="371673501" sldId="295"/>
            <ac:spMk id="2" creationId="{317431C1-E157-2207-D358-C33A0D1C0B0B}"/>
          </ac:spMkLst>
        </pc:spChg>
        <pc:spChg chg="add mod">
          <ac:chgData name="Joshua Appleby" userId="S::scro5050@ox.ac.uk::f64dd500-fbc9-4d7f-b73d-0b98b57e66aa" providerId="AD" clId="Web-{6072641D-905F-D08C-3338-5E06B0F29AE4}" dt="2025-03-06T19:13:21.603" v="394" actId="20577"/>
          <ac:spMkLst>
            <pc:docMk/>
            <pc:sldMk cId="371673501" sldId="295"/>
            <ac:spMk id="16" creationId="{0006FCDB-E769-77CF-5755-6C3C0A44B3A1}"/>
          </ac:spMkLst>
        </pc:spChg>
        <pc:spChg chg="add mod">
          <ac:chgData name="Joshua Appleby" userId="S::scro5050@ox.ac.uk::f64dd500-fbc9-4d7f-b73d-0b98b57e66aa" providerId="AD" clId="Web-{6072641D-905F-D08C-3338-5E06B0F29AE4}" dt="2025-03-06T19:08:27.644" v="308" actId="20577"/>
          <ac:spMkLst>
            <pc:docMk/>
            <pc:sldMk cId="371673501" sldId="295"/>
            <ac:spMk id="18" creationId="{D329E8CA-EE0C-FF26-144A-17B1D65EA1E9}"/>
          </ac:spMkLst>
        </pc:spChg>
        <pc:picChg chg="add mod">
          <ac:chgData name="Joshua Appleby" userId="S::scro5050@ox.ac.uk::f64dd500-fbc9-4d7f-b73d-0b98b57e66aa" providerId="AD" clId="Web-{6072641D-905F-D08C-3338-5E06B0F29AE4}" dt="2025-03-06T19:14:57.746" v="400" actId="1076"/>
          <ac:picMkLst>
            <pc:docMk/>
            <pc:sldMk cId="371673501" sldId="295"/>
            <ac:picMk id="20" creationId="{EAF71A1F-77F5-62A7-ADC0-3C97F8782385}"/>
          </ac:picMkLst>
        </pc:picChg>
        <pc:picChg chg="add mod">
          <ac:chgData name="Joshua Appleby" userId="S::scro5050@ox.ac.uk::f64dd500-fbc9-4d7f-b73d-0b98b57e66aa" providerId="AD" clId="Web-{6072641D-905F-D08C-3338-5E06B0F29AE4}" dt="2025-03-06T19:14:57.746" v="401" actId="1076"/>
          <ac:picMkLst>
            <pc:docMk/>
            <pc:sldMk cId="371673501" sldId="295"/>
            <ac:picMk id="21" creationId="{4621BBA5-60CE-A17B-1C52-EEE11D1E7269}"/>
          </ac:picMkLst>
        </pc:picChg>
        <pc:picChg chg="add mod">
          <ac:chgData name="Joshua Appleby" userId="S::scro5050@ox.ac.uk::f64dd500-fbc9-4d7f-b73d-0b98b57e66aa" providerId="AD" clId="Web-{6072641D-905F-D08C-3338-5E06B0F29AE4}" dt="2025-03-06T19:14:57.761" v="402" actId="1076"/>
          <ac:picMkLst>
            <pc:docMk/>
            <pc:sldMk cId="371673501" sldId="295"/>
            <ac:picMk id="22" creationId="{AB17ABE6-BECF-6BAF-E851-F49371058812}"/>
          </ac:picMkLst>
        </pc:picChg>
        <pc:picChg chg="add mod">
          <ac:chgData name="Joshua Appleby" userId="S::scro5050@ox.ac.uk::f64dd500-fbc9-4d7f-b73d-0b98b57e66aa" providerId="AD" clId="Web-{6072641D-905F-D08C-3338-5E06B0F29AE4}" dt="2025-03-06T19:14:57.777" v="403" actId="1076"/>
          <ac:picMkLst>
            <pc:docMk/>
            <pc:sldMk cId="371673501" sldId="295"/>
            <ac:picMk id="23" creationId="{44E106EB-FBE1-DF9C-95C3-1F806AFC7982}"/>
          </ac:picMkLst>
        </pc:picChg>
        <pc:picChg chg="add mod">
          <ac:chgData name="Joshua Appleby" userId="S::scro5050@ox.ac.uk::f64dd500-fbc9-4d7f-b73d-0b98b57e66aa" providerId="AD" clId="Web-{6072641D-905F-D08C-3338-5E06B0F29AE4}" dt="2025-03-06T19:14:57.777" v="404" actId="1076"/>
          <ac:picMkLst>
            <pc:docMk/>
            <pc:sldMk cId="371673501" sldId="295"/>
            <ac:picMk id="24" creationId="{ECB19942-0495-5985-04B3-5A42AC9187BA}"/>
          </ac:picMkLst>
        </pc:picChg>
      </pc:sldChg>
    </pc:docChg>
  </pc:docChgLst>
  <pc:docChgLst>
    <pc:chgData name="Joshua Appleby" userId="S::scro5050@ox.ac.uk::f64dd500-fbc9-4d7f-b73d-0b98b57e66aa" providerId="AD" clId="Web-{D1C5241D-F6D1-9FF2-1AFD-69B00F1F1636}"/>
    <pc:docChg chg="modSld">
      <pc:chgData name="Joshua Appleby" userId="S::scro5050@ox.ac.uk::f64dd500-fbc9-4d7f-b73d-0b98b57e66aa" providerId="AD" clId="Web-{D1C5241D-F6D1-9FF2-1AFD-69B00F1F1636}" dt="2025-03-11T18:19:38.775" v="11" actId="20577"/>
      <pc:docMkLst>
        <pc:docMk/>
      </pc:docMkLst>
      <pc:sldChg chg="addAnim">
        <pc:chgData name="Joshua Appleby" userId="S::scro5050@ox.ac.uk::f64dd500-fbc9-4d7f-b73d-0b98b57e66aa" providerId="AD" clId="Web-{D1C5241D-F6D1-9FF2-1AFD-69B00F1F1636}" dt="2025-03-11T18:12:23.616" v="0"/>
        <pc:sldMkLst>
          <pc:docMk/>
          <pc:sldMk cId="2267039703" sldId="269"/>
        </pc:sldMkLst>
      </pc:sldChg>
      <pc:sldChg chg="modSp">
        <pc:chgData name="Joshua Appleby" userId="S::scro5050@ox.ac.uk::f64dd500-fbc9-4d7f-b73d-0b98b57e66aa" providerId="AD" clId="Web-{D1C5241D-F6D1-9FF2-1AFD-69B00F1F1636}" dt="2025-03-11T18:19:38.775" v="11" actId="20577"/>
        <pc:sldMkLst>
          <pc:docMk/>
          <pc:sldMk cId="2485265806" sldId="307"/>
        </pc:sldMkLst>
        <pc:spChg chg="mod">
          <ac:chgData name="Joshua Appleby" userId="S::scro5050@ox.ac.uk::f64dd500-fbc9-4d7f-b73d-0b98b57e66aa" providerId="AD" clId="Web-{D1C5241D-F6D1-9FF2-1AFD-69B00F1F1636}" dt="2025-03-11T18:19:38.775" v="11" actId="20577"/>
          <ac:spMkLst>
            <pc:docMk/>
            <pc:sldMk cId="2485265806" sldId="307"/>
            <ac:spMk id="2" creationId="{0F656894-35CB-5F07-745A-9824058A30E4}"/>
          </ac:spMkLst>
        </pc:spChg>
      </pc:sldChg>
      <pc:sldChg chg="modSp">
        <pc:chgData name="Joshua Appleby" userId="S::scro5050@ox.ac.uk::f64dd500-fbc9-4d7f-b73d-0b98b57e66aa" providerId="AD" clId="Web-{D1C5241D-F6D1-9FF2-1AFD-69B00F1F1636}" dt="2025-03-11T18:13:59.433" v="6" actId="20577"/>
        <pc:sldMkLst>
          <pc:docMk/>
          <pc:sldMk cId="3146078124" sldId="309"/>
        </pc:sldMkLst>
        <pc:spChg chg="mod">
          <ac:chgData name="Joshua Appleby" userId="S::scro5050@ox.ac.uk::f64dd500-fbc9-4d7f-b73d-0b98b57e66aa" providerId="AD" clId="Web-{D1C5241D-F6D1-9FF2-1AFD-69B00F1F1636}" dt="2025-03-11T18:13:59.433" v="6" actId="20577"/>
          <ac:spMkLst>
            <pc:docMk/>
            <pc:sldMk cId="3146078124" sldId="309"/>
            <ac:spMk id="3" creationId="{B180105D-01A0-A221-497A-297F00115D8B}"/>
          </ac:spMkLst>
        </pc:spChg>
      </pc:sldChg>
      <pc:sldChg chg="addAnim">
        <pc:chgData name="Joshua Appleby" userId="S::scro5050@ox.ac.uk::f64dd500-fbc9-4d7f-b73d-0b98b57e66aa" providerId="AD" clId="Web-{D1C5241D-F6D1-9FF2-1AFD-69B00F1F1636}" dt="2025-03-11T18:13:19.993" v="4"/>
        <pc:sldMkLst>
          <pc:docMk/>
          <pc:sldMk cId="2569962028" sldId="314"/>
        </pc:sldMkLst>
      </pc:sldChg>
    </pc:docChg>
  </pc:docChgLst>
  <pc:docChgLst>
    <pc:chgData name="n.sedlackova24" userId="S::n.sedlackova24_imperial.ac.uk#ext#@unioxfordnexus.onmicrosoft.com::baaed9e8-39e3-4678-a5d5-3f36b862cbea" providerId="AD" clId="Web-{AB7F2000-3CD4-EB02-F947-DCFFCF589EFC}"/>
    <pc:docChg chg="addSld delSld modSld">
      <pc:chgData name="n.sedlackova24" userId="S::n.sedlackova24_imperial.ac.uk#ext#@unioxfordnexus.onmicrosoft.com::baaed9e8-39e3-4678-a5d5-3f36b862cbea" providerId="AD" clId="Web-{AB7F2000-3CD4-EB02-F947-DCFFCF589EFC}" dt="2025-03-13T09:00:35.448" v="414"/>
      <pc:docMkLst>
        <pc:docMk/>
      </pc:docMkLst>
      <pc:sldChg chg="del">
        <pc:chgData name="n.sedlackova24" userId="S::n.sedlackova24_imperial.ac.uk#ext#@unioxfordnexus.onmicrosoft.com::baaed9e8-39e3-4678-a5d5-3f36b862cbea" providerId="AD" clId="Web-{AB7F2000-3CD4-EB02-F947-DCFFCF589EFC}" dt="2025-03-13T09:00:35.448" v="414"/>
        <pc:sldMkLst>
          <pc:docMk/>
          <pc:sldMk cId="3577358064" sldId="272"/>
        </pc:sldMkLst>
      </pc:sldChg>
      <pc:sldChg chg="addSp delSp modSp new modNotes">
        <pc:chgData name="n.sedlackova24" userId="S::n.sedlackova24_imperial.ac.uk#ext#@unioxfordnexus.onmicrosoft.com::baaed9e8-39e3-4678-a5d5-3f36b862cbea" providerId="AD" clId="Web-{AB7F2000-3CD4-EB02-F947-DCFFCF589EFC}" dt="2025-03-13T09:00:20.697" v="413" actId="20577"/>
        <pc:sldMkLst>
          <pc:docMk/>
          <pc:sldMk cId="2205392806" sldId="345"/>
        </pc:sldMkLst>
        <pc:spChg chg="mod ord">
          <ac:chgData name="n.sedlackova24" userId="S::n.sedlackova24_imperial.ac.uk#ext#@unioxfordnexus.onmicrosoft.com::baaed9e8-39e3-4678-a5d5-3f36b862cbea" providerId="AD" clId="Web-{AB7F2000-3CD4-EB02-F947-DCFFCF589EFC}" dt="2025-03-13T09:00:20.697" v="413" actId="20577"/>
          <ac:spMkLst>
            <pc:docMk/>
            <pc:sldMk cId="2205392806" sldId="345"/>
            <ac:spMk id="2" creationId="{60EDEB75-F894-FE8E-DB02-0D22EA64CBD6}"/>
          </ac:spMkLst>
        </pc:spChg>
        <pc:spChg chg="del mod">
          <ac:chgData name="n.sedlackova24" userId="S::n.sedlackova24_imperial.ac.uk#ext#@unioxfordnexus.onmicrosoft.com::baaed9e8-39e3-4678-a5d5-3f36b862cbea" providerId="AD" clId="Web-{AB7F2000-3CD4-EB02-F947-DCFFCF589EFC}" dt="2025-03-13T08:40:40.503" v="10"/>
          <ac:spMkLst>
            <pc:docMk/>
            <pc:sldMk cId="2205392806" sldId="345"/>
            <ac:spMk id="3" creationId="{32206B35-7187-53DA-F312-7DDF5B3072BD}"/>
          </ac:spMkLst>
        </pc:spChg>
        <pc:spChg chg="add del">
          <ac:chgData name="n.sedlackova24" userId="S::n.sedlackova24_imperial.ac.uk#ext#@unioxfordnexus.onmicrosoft.com::baaed9e8-39e3-4678-a5d5-3f36b862cbea" providerId="AD" clId="Web-{AB7F2000-3CD4-EB02-F947-DCFFCF589EFC}" dt="2025-03-13T08:40:10.299" v="5"/>
          <ac:spMkLst>
            <pc:docMk/>
            <pc:sldMk cId="2205392806" sldId="345"/>
            <ac:spMk id="5" creationId="{36E611EE-F9CD-5F2E-2511-DA39206054C3}"/>
          </ac:spMkLst>
        </pc:spChg>
        <pc:spChg chg="add mod">
          <ac:chgData name="n.sedlackova24" userId="S::n.sedlackova24_imperial.ac.uk#ext#@unioxfordnexus.onmicrosoft.com::baaed9e8-39e3-4678-a5d5-3f36b862cbea" providerId="AD" clId="Web-{AB7F2000-3CD4-EB02-F947-DCFFCF589EFC}" dt="2025-03-13T08:41:51.802" v="39" actId="1076"/>
          <ac:spMkLst>
            <pc:docMk/>
            <pc:sldMk cId="2205392806" sldId="345"/>
            <ac:spMk id="6" creationId="{29F37432-129A-6655-7131-6818BFAE86C0}"/>
          </ac:spMkLst>
        </pc:spChg>
        <pc:spChg chg="add del">
          <ac:chgData name="n.sedlackova24" userId="S::n.sedlackova24_imperial.ac.uk#ext#@unioxfordnexus.onmicrosoft.com::baaed9e8-39e3-4678-a5d5-3f36b862cbea" providerId="AD" clId="Web-{AB7F2000-3CD4-EB02-F947-DCFFCF589EFC}" dt="2025-03-13T08:42:24.413" v="41"/>
          <ac:spMkLst>
            <pc:docMk/>
            <pc:sldMk cId="2205392806" sldId="345"/>
            <ac:spMk id="8" creationId="{7BBFF420-4FD2-6FE2-04B8-A261BEECEBB5}"/>
          </ac:spMkLst>
        </pc:spChg>
        <pc:spChg chg="add mod">
          <ac:chgData name="n.sedlackova24" userId="S::n.sedlackova24_imperial.ac.uk#ext#@unioxfordnexus.onmicrosoft.com::baaed9e8-39e3-4678-a5d5-3f36b862cbea" providerId="AD" clId="Web-{AB7F2000-3CD4-EB02-F947-DCFFCF589EFC}" dt="2025-03-13T08:46:39.968" v="186" actId="20577"/>
          <ac:spMkLst>
            <pc:docMk/>
            <pc:sldMk cId="2205392806" sldId="345"/>
            <ac:spMk id="9" creationId="{208BF645-6001-9126-65F3-174F89CD45C6}"/>
          </ac:spMkLst>
        </pc:spChg>
        <pc:spChg chg="add mod">
          <ac:chgData name="n.sedlackova24" userId="S::n.sedlackova24_imperial.ac.uk#ext#@unioxfordnexus.onmicrosoft.com::baaed9e8-39e3-4678-a5d5-3f36b862cbea" providerId="AD" clId="Web-{AB7F2000-3CD4-EB02-F947-DCFFCF589EFC}" dt="2025-03-13T08:48:12.283" v="242" actId="1076"/>
          <ac:spMkLst>
            <pc:docMk/>
            <pc:sldMk cId="2205392806" sldId="345"/>
            <ac:spMk id="10" creationId="{2E1DBE50-2056-2AB2-20FF-87F79BBF2D0A}"/>
          </ac:spMkLst>
        </pc:spChg>
        <pc:spChg chg="add del">
          <ac:chgData name="n.sedlackova24" userId="S::n.sedlackova24_imperial.ac.uk#ext#@unioxfordnexus.onmicrosoft.com::baaed9e8-39e3-4678-a5d5-3f36b862cbea" providerId="AD" clId="Web-{AB7F2000-3CD4-EB02-F947-DCFFCF589EFC}" dt="2025-03-13T08:45:25.590" v="122"/>
          <ac:spMkLst>
            <pc:docMk/>
            <pc:sldMk cId="2205392806" sldId="345"/>
            <ac:spMk id="15" creationId="{650362EA-12B0-A320-4ED4-84EAE4754739}"/>
          </ac:spMkLst>
        </pc:spChg>
        <pc:spChg chg="add mod">
          <ac:chgData name="n.sedlackova24" userId="S::n.sedlackova24_imperial.ac.uk#ext#@unioxfordnexus.onmicrosoft.com::baaed9e8-39e3-4678-a5d5-3f36b862cbea" providerId="AD" clId="Web-{AB7F2000-3CD4-EB02-F947-DCFFCF589EFC}" dt="2025-03-13T08:45:44.903" v="136" actId="20577"/>
          <ac:spMkLst>
            <pc:docMk/>
            <pc:sldMk cId="2205392806" sldId="345"/>
            <ac:spMk id="16" creationId="{F5B5CA01-5A2A-4A5F-0984-436E6B45DA27}"/>
          </ac:spMkLst>
        </pc:spChg>
        <pc:spChg chg="add del">
          <ac:chgData name="n.sedlackova24" userId="S::n.sedlackova24_imperial.ac.uk#ext#@unioxfordnexus.onmicrosoft.com::baaed9e8-39e3-4678-a5d5-3f36b862cbea" providerId="AD" clId="Web-{AB7F2000-3CD4-EB02-F947-DCFFCF589EFC}" dt="2025-03-13T08:46:08.451" v="142"/>
          <ac:spMkLst>
            <pc:docMk/>
            <pc:sldMk cId="2205392806" sldId="345"/>
            <ac:spMk id="19" creationId="{055CB3A8-93D7-139B-A1E0-C618BDCB37F5}"/>
          </ac:spMkLst>
        </pc:spChg>
        <pc:spChg chg="add mod">
          <ac:chgData name="n.sedlackova24" userId="S::n.sedlackova24_imperial.ac.uk#ext#@unioxfordnexus.onmicrosoft.com::baaed9e8-39e3-4678-a5d5-3f36b862cbea" providerId="AD" clId="Web-{AB7F2000-3CD4-EB02-F947-DCFFCF589EFC}" dt="2025-03-13T08:46:55.781" v="213" actId="1076"/>
          <ac:spMkLst>
            <pc:docMk/>
            <pc:sldMk cId="2205392806" sldId="345"/>
            <ac:spMk id="20" creationId="{EF6C8A1C-E9CE-7CE8-04B6-646BA00D825F}"/>
          </ac:spMkLst>
        </pc:spChg>
        <pc:spChg chg="add mod">
          <ac:chgData name="n.sedlackova24" userId="S::n.sedlackova24_imperial.ac.uk#ext#@unioxfordnexus.onmicrosoft.com::baaed9e8-39e3-4678-a5d5-3f36b862cbea" providerId="AD" clId="Web-{AB7F2000-3CD4-EB02-F947-DCFFCF589EFC}" dt="2025-03-13T08:49:03.551" v="323" actId="20577"/>
          <ac:spMkLst>
            <pc:docMk/>
            <pc:sldMk cId="2205392806" sldId="345"/>
            <ac:spMk id="23" creationId="{BE590573-D4C4-83C3-B3DA-A5E44D98250E}"/>
          </ac:spMkLst>
        </pc:spChg>
        <pc:spChg chg="add del">
          <ac:chgData name="n.sedlackova24" userId="S::n.sedlackova24_imperial.ac.uk#ext#@unioxfordnexus.onmicrosoft.com::baaed9e8-39e3-4678-a5d5-3f36b862cbea" providerId="AD" clId="Web-{AB7F2000-3CD4-EB02-F947-DCFFCF589EFC}" dt="2025-03-13T08:49:42.661" v="330"/>
          <ac:spMkLst>
            <pc:docMk/>
            <pc:sldMk cId="2205392806" sldId="345"/>
            <ac:spMk id="26" creationId="{E2412C96-80B9-D4DD-9610-8557D3E37DE6}"/>
          </ac:spMkLst>
        </pc:spChg>
        <pc:spChg chg="add mod">
          <ac:chgData name="n.sedlackova24" userId="S::n.sedlackova24_imperial.ac.uk#ext#@unioxfordnexus.onmicrosoft.com::baaed9e8-39e3-4678-a5d5-3f36b862cbea" providerId="AD" clId="Web-{AB7F2000-3CD4-EB02-F947-DCFFCF589EFC}" dt="2025-03-13T08:51:30.024" v="352" actId="20577"/>
          <ac:spMkLst>
            <pc:docMk/>
            <pc:sldMk cId="2205392806" sldId="345"/>
            <ac:spMk id="27" creationId="{C3CD956E-0C47-0238-829F-EA6D8E231F62}"/>
          </ac:spMkLst>
        </pc:spChg>
        <pc:spChg chg="add mod">
          <ac:chgData name="n.sedlackova24" userId="S::n.sedlackova24_imperial.ac.uk#ext#@unioxfordnexus.onmicrosoft.com::baaed9e8-39e3-4678-a5d5-3f36b862cbea" providerId="AD" clId="Web-{AB7F2000-3CD4-EB02-F947-DCFFCF589EFC}" dt="2025-03-13T08:58:02.177" v="398" actId="1076"/>
          <ac:spMkLst>
            <pc:docMk/>
            <pc:sldMk cId="2205392806" sldId="345"/>
            <ac:spMk id="30" creationId="{5451B44D-348A-4699-AB57-7C6272CD882D}"/>
          </ac:spMkLst>
        </pc:spChg>
        <pc:spChg chg="add mod">
          <ac:chgData name="n.sedlackova24" userId="S::n.sedlackova24_imperial.ac.uk#ext#@unioxfordnexus.onmicrosoft.com::baaed9e8-39e3-4678-a5d5-3f36b862cbea" providerId="AD" clId="Web-{AB7F2000-3CD4-EB02-F947-DCFFCF589EFC}" dt="2025-03-13T08:59:54.415" v="409" actId="20577"/>
          <ac:spMkLst>
            <pc:docMk/>
            <pc:sldMk cId="2205392806" sldId="345"/>
            <ac:spMk id="32" creationId="{F1690E53-01CB-4AC9-2680-0331BF36DD15}"/>
          </ac:spMkLst>
        </pc:spChg>
        <pc:cxnChg chg="add mod">
          <ac:chgData name="n.sedlackova24" userId="S::n.sedlackova24_imperial.ac.uk#ext#@unioxfordnexus.onmicrosoft.com::baaed9e8-39e3-4678-a5d5-3f36b862cbea" providerId="AD" clId="Web-{AB7F2000-3CD4-EB02-F947-DCFFCF589EFC}" dt="2025-03-13T08:43:50.743" v="110" actId="14100"/>
          <ac:cxnSpMkLst>
            <pc:docMk/>
            <pc:sldMk cId="2205392806" sldId="345"/>
            <ac:cxnSpMk id="7" creationId="{2DC0FA93-79D2-15E4-784D-CD12E627E9E1}"/>
          </ac:cxnSpMkLst>
        </pc:cxnChg>
        <pc:cxnChg chg="add del">
          <ac:chgData name="n.sedlackova24" userId="S::n.sedlackova24_imperial.ac.uk#ext#@unioxfordnexus.onmicrosoft.com::baaed9e8-39e3-4678-a5d5-3f36b862cbea" providerId="AD" clId="Web-{AB7F2000-3CD4-EB02-F947-DCFFCF589EFC}" dt="2025-03-13T08:44:09.103" v="114"/>
          <ac:cxnSpMkLst>
            <pc:docMk/>
            <pc:sldMk cId="2205392806" sldId="345"/>
            <ac:cxnSpMk id="11" creationId="{2E131127-0FF0-1E3F-2625-E9156E7E7083}"/>
          </ac:cxnSpMkLst>
        </pc:cxnChg>
        <pc:cxnChg chg="add mod">
          <ac:chgData name="n.sedlackova24" userId="S::n.sedlackova24_imperial.ac.uk#ext#@unioxfordnexus.onmicrosoft.com::baaed9e8-39e3-4678-a5d5-3f36b862cbea" providerId="AD" clId="Web-{AB7F2000-3CD4-EB02-F947-DCFFCF589EFC}" dt="2025-03-13T08:44:38.745" v="116" actId="14100"/>
          <ac:cxnSpMkLst>
            <pc:docMk/>
            <pc:sldMk cId="2205392806" sldId="345"/>
            <ac:cxnSpMk id="12" creationId="{F94D2027-0B3F-5CB1-DEA4-FBF1B89FBD1B}"/>
          </ac:cxnSpMkLst>
        </pc:cxnChg>
        <pc:cxnChg chg="add del">
          <ac:chgData name="n.sedlackova24" userId="S::n.sedlackova24_imperial.ac.uk#ext#@unioxfordnexus.onmicrosoft.com::baaed9e8-39e3-4678-a5d5-3f36b862cbea" providerId="AD" clId="Web-{AB7F2000-3CD4-EB02-F947-DCFFCF589EFC}" dt="2025-03-13T08:45:08.199" v="118"/>
          <ac:cxnSpMkLst>
            <pc:docMk/>
            <pc:sldMk cId="2205392806" sldId="345"/>
            <ac:cxnSpMk id="13" creationId="{9A8084C2-C581-D7F1-5ED2-BEBDB434C0E7}"/>
          </ac:cxnSpMkLst>
        </pc:cxnChg>
        <pc:cxnChg chg="add mod">
          <ac:chgData name="n.sedlackova24" userId="S::n.sedlackova24_imperial.ac.uk#ext#@unioxfordnexus.onmicrosoft.com::baaed9e8-39e3-4678-a5d5-3f36b862cbea" providerId="AD" clId="Web-{AB7F2000-3CD4-EB02-F947-DCFFCF589EFC}" dt="2025-03-13T08:45:11.981" v="120" actId="14100"/>
          <ac:cxnSpMkLst>
            <pc:docMk/>
            <pc:sldMk cId="2205392806" sldId="345"/>
            <ac:cxnSpMk id="14" creationId="{72D711C0-4F13-9F30-1C39-03D5F9758A4C}"/>
          </ac:cxnSpMkLst>
        </pc:cxnChg>
        <pc:cxnChg chg="add del">
          <ac:chgData name="n.sedlackova24" userId="S::n.sedlackova24_imperial.ac.uk#ext#@unioxfordnexus.onmicrosoft.com::baaed9e8-39e3-4678-a5d5-3f36b862cbea" providerId="AD" clId="Web-{AB7F2000-3CD4-EB02-F947-DCFFCF589EFC}" dt="2025-03-13T08:45:56.185" v="138"/>
          <ac:cxnSpMkLst>
            <pc:docMk/>
            <pc:sldMk cId="2205392806" sldId="345"/>
            <ac:cxnSpMk id="17" creationId="{622487B8-0BD1-D8EB-DCF2-8C62B5663BAF}"/>
          </ac:cxnSpMkLst>
        </pc:cxnChg>
        <pc:cxnChg chg="add mod">
          <ac:chgData name="n.sedlackova24" userId="S::n.sedlackova24_imperial.ac.uk#ext#@unioxfordnexus.onmicrosoft.com::baaed9e8-39e3-4678-a5d5-3f36b862cbea" providerId="AD" clId="Web-{AB7F2000-3CD4-EB02-F947-DCFFCF589EFC}" dt="2025-03-13T08:45:59.076" v="140" actId="14100"/>
          <ac:cxnSpMkLst>
            <pc:docMk/>
            <pc:sldMk cId="2205392806" sldId="345"/>
            <ac:cxnSpMk id="18" creationId="{9C6B9E62-569B-A01B-596B-B63E1CAB2D0A}"/>
          </ac:cxnSpMkLst>
        </pc:cxnChg>
        <pc:cxnChg chg="add del">
          <ac:chgData name="n.sedlackova24" userId="S::n.sedlackova24_imperial.ac.uk#ext#@unioxfordnexus.onmicrosoft.com::baaed9e8-39e3-4678-a5d5-3f36b862cbea" providerId="AD" clId="Web-{AB7F2000-3CD4-EB02-F947-DCFFCF589EFC}" dt="2025-03-13T08:47:16.172" v="235"/>
          <ac:cxnSpMkLst>
            <pc:docMk/>
            <pc:sldMk cId="2205392806" sldId="345"/>
            <ac:cxnSpMk id="21" creationId="{384E8E69-08FC-950D-5702-0454852DA50E}"/>
          </ac:cxnSpMkLst>
        </pc:cxnChg>
        <pc:cxnChg chg="add mod">
          <ac:chgData name="n.sedlackova24" userId="S::n.sedlackova24_imperial.ac.uk#ext#@unioxfordnexus.onmicrosoft.com::baaed9e8-39e3-4678-a5d5-3f36b862cbea" providerId="AD" clId="Web-{AB7F2000-3CD4-EB02-F947-DCFFCF589EFC}" dt="2025-03-13T08:47:28.766" v="240" actId="14100"/>
          <ac:cxnSpMkLst>
            <pc:docMk/>
            <pc:sldMk cId="2205392806" sldId="345"/>
            <ac:cxnSpMk id="22" creationId="{61217885-E051-5F16-E28B-BAC2D357DF4F}"/>
          </ac:cxnSpMkLst>
        </pc:cxnChg>
        <pc:cxnChg chg="add del">
          <ac:chgData name="n.sedlackova24" userId="S::n.sedlackova24_imperial.ac.uk#ext#@unioxfordnexus.onmicrosoft.com::baaed9e8-39e3-4678-a5d5-3f36b862cbea" providerId="AD" clId="Web-{AB7F2000-3CD4-EB02-F947-DCFFCF589EFC}" dt="2025-03-13T08:49:25.020" v="325"/>
          <ac:cxnSpMkLst>
            <pc:docMk/>
            <pc:sldMk cId="2205392806" sldId="345"/>
            <ac:cxnSpMk id="24" creationId="{FCDA9797-48D6-633D-A05F-050EB6B2748A}"/>
          </ac:cxnSpMkLst>
        </pc:cxnChg>
        <pc:cxnChg chg="add mod">
          <ac:chgData name="n.sedlackova24" userId="S::n.sedlackova24_imperial.ac.uk#ext#@unioxfordnexus.onmicrosoft.com::baaed9e8-39e3-4678-a5d5-3f36b862cbea" providerId="AD" clId="Web-{AB7F2000-3CD4-EB02-F947-DCFFCF589EFC}" dt="2025-03-13T08:49:32.364" v="328" actId="1076"/>
          <ac:cxnSpMkLst>
            <pc:docMk/>
            <pc:sldMk cId="2205392806" sldId="345"/>
            <ac:cxnSpMk id="25" creationId="{E11D8540-A6EC-27C8-0EAA-0D293B8A8300}"/>
          </ac:cxnSpMkLst>
        </pc:cxnChg>
        <pc:cxnChg chg="add del">
          <ac:chgData name="n.sedlackova24" userId="S::n.sedlackova24_imperial.ac.uk#ext#@unioxfordnexus.onmicrosoft.com::baaed9e8-39e3-4678-a5d5-3f36b862cbea" providerId="AD" clId="Web-{AB7F2000-3CD4-EB02-F947-DCFFCF589EFC}" dt="2025-03-13T08:51:52.556" v="354"/>
          <ac:cxnSpMkLst>
            <pc:docMk/>
            <pc:sldMk cId="2205392806" sldId="345"/>
            <ac:cxnSpMk id="28" creationId="{64D87A19-8233-7B42-3BA9-60AE16BAD6D6}"/>
          </ac:cxnSpMkLst>
        </pc:cxnChg>
        <pc:cxnChg chg="add mod">
          <ac:chgData name="n.sedlackova24" userId="S::n.sedlackova24_imperial.ac.uk#ext#@unioxfordnexus.onmicrosoft.com::baaed9e8-39e3-4678-a5d5-3f36b862cbea" providerId="AD" clId="Web-{AB7F2000-3CD4-EB02-F947-DCFFCF589EFC}" dt="2025-03-13T08:52:02.556" v="358" actId="14100"/>
          <ac:cxnSpMkLst>
            <pc:docMk/>
            <pc:sldMk cId="2205392806" sldId="345"/>
            <ac:cxnSpMk id="29" creationId="{5A042C87-6087-7ACC-A556-6EF376E8CECF}"/>
          </ac:cxnSpMkLst>
        </pc:cxnChg>
      </pc:sldChg>
    </pc:docChg>
  </pc:docChgLst>
  <pc:docChgLst>
    <pc:chgData name="Joshua Appleby" userId="S::scro5050@ox.ac.uk::f64dd500-fbc9-4d7f-b73d-0b98b57e66aa" providerId="AD" clId="Web-{AAB772E1-0C13-1F8C-D9C0-F242F1534318}"/>
    <pc:docChg chg="modSld">
      <pc:chgData name="Joshua Appleby" userId="S::scro5050@ox.ac.uk::f64dd500-fbc9-4d7f-b73d-0b98b57e66aa" providerId="AD" clId="Web-{AAB772E1-0C13-1F8C-D9C0-F242F1534318}" dt="2025-03-06T09:41:46.727" v="17" actId="1076"/>
      <pc:docMkLst>
        <pc:docMk/>
      </pc:docMkLst>
      <pc:sldChg chg="addSp delSp modSp">
        <pc:chgData name="Joshua Appleby" userId="S::scro5050@ox.ac.uk::f64dd500-fbc9-4d7f-b73d-0b98b57e66aa" providerId="AD" clId="Web-{AAB772E1-0C13-1F8C-D9C0-F242F1534318}" dt="2025-03-06T09:26:43.740" v="13"/>
        <pc:sldMkLst>
          <pc:docMk/>
          <pc:sldMk cId="1000846763" sldId="256"/>
        </pc:sldMkLst>
        <pc:grpChg chg="add">
          <ac:chgData name="Joshua Appleby" userId="S::scro5050@ox.ac.uk::f64dd500-fbc9-4d7f-b73d-0b98b57e66aa" providerId="AD" clId="Web-{AAB772E1-0C13-1F8C-D9C0-F242F1534318}" dt="2025-03-06T09:26:43.740" v="13"/>
          <ac:grpSpMkLst>
            <pc:docMk/>
            <pc:sldMk cId="1000846763" sldId="256"/>
            <ac:grpSpMk id="6" creationId="{50D3F370-3344-FD93-CCBD-C9CFAF538410}"/>
          </ac:grpSpMkLst>
        </pc:grpChg>
        <pc:picChg chg="add mod">
          <ac:chgData name="Joshua Appleby" userId="S::scro5050@ox.ac.uk::f64dd500-fbc9-4d7f-b73d-0b98b57e66aa" providerId="AD" clId="Web-{AAB772E1-0C13-1F8C-D9C0-F242F1534318}" dt="2025-03-06T09:26:09.598" v="12" actId="1076"/>
          <ac:picMkLst>
            <pc:docMk/>
            <pc:sldMk cId="1000846763" sldId="256"/>
            <ac:picMk id="4" creationId="{E4310A82-99CD-D50A-3E27-45F671FCBA27}"/>
          </ac:picMkLst>
        </pc:picChg>
        <pc:picChg chg="mod">
          <ac:chgData name="Joshua Appleby" userId="S::scro5050@ox.ac.uk::f64dd500-fbc9-4d7f-b73d-0b98b57e66aa" providerId="AD" clId="Web-{AAB772E1-0C13-1F8C-D9C0-F242F1534318}" dt="2025-03-06T09:26:09.583" v="11" actId="1076"/>
          <ac:picMkLst>
            <pc:docMk/>
            <pc:sldMk cId="1000846763" sldId="256"/>
            <ac:picMk id="5" creationId="{0716ADB5-3200-3219-A1DA-B106872CB580}"/>
          </ac:picMkLst>
        </pc:picChg>
      </pc:sldChg>
      <pc:sldChg chg="addSp delSp modSp">
        <pc:chgData name="Joshua Appleby" userId="S::scro5050@ox.ac.uk::f64dd500-fbc9-4d7f-b73d-0b98b57e66aa" providerId="AD" clId="Web-{AAB772E1-0C13-1F8C-D9C0-F242F1534318}" dt="2025-03-06T09:41:46.727" v="17" actId="1076"/>
        <pc:sldMkLst>
          <pc:docMk/>
          <pc:sldMk cId="2883746090" sldId="258"/>
        </pc:sldMkLst>
      </pc:sldChg>
      <pc:sldChg chg="modSp">
        <pc:chgData name="Joshua Appleby" userId="S::scro5050@ox.ac.uk::f64dd500-fbc9-4d7f-b73d-0b98b57e66aa" providerId="AD" clId="Web-{AAB772E1-0C13-1F8C-D9C0-F242F1534318}" dt="2025-03-06T09:39:21.206" v="15" actId="1076"/>
        <pc:sldMkLst>
          <pc:docMk/>
          <pc:sldMk cId="392507247" sldId="268"/>
        </pc:sldMkLst>
      </pc:sldChg>
    </pc:docChg>
  </pc:docChgLst>
  <pc:docChgLst>
    <pc:chgData name="Ibrahim Najmudin" userId="S::sann7168@ox.ac.uk::964704e7-84e8-49cc-a04a-bbbd72d48f3d" providerId="AD" clId="Web-{6B38C34B-C20D-5D56-403D-192C69C62949}"/>
    <pc:docChg chg="addSld modSld sldOrd">
      <pc:chgData name="Ibrahim Najmudin" userId="S::sann7168@ox.ac.uk::964704e7-84e8-49cc-a04a-bbbd72d48f3d" providerId="AD" clId="Web-{6B38C34B-C20D-5D56-403D-192C69C62949}" dt="2025-03-12T17:37:53.018" v="244" actId="1076"/>
      <pc:docMkLst>
        <pc:docMk/>
      </pc:docMkLst>
      <pc:sldChg chg="modSp">
        <pc:chgData name="Ibrahim Najmudin" userId="S::sann7168@ox.ac.uk::964704e7-84e8-49cc-a04a-bbbd72d48f3d" providerId="AD" clId="Web-{6B38C34B-C20D-5D56-403D-192C69C62949}" dt="2025-03-12T14:32:30.863" v="15" actId="1076"/>
        <pc:sldMkLst>
          <pc:docMk/>
          <pc:sldMk cId="2883746090" sldId="258"/>
        </pc:sldMkLst>
        <pc:picChg chg="mod">
          <ac:chgData name="Ibrahim Najmudin" userId="S::sann7168@ox.ac.uk::964704e7-84e8-49cc-a04a-bbbd72d48f3d" providerId="AD" clId="Web-{6B38C34B-C20D-5D56-403D-192C69C62949}" dt="2025-03-12T14:32:30.863" v="15" actId="1076"/>
          <ac:picMkLst>
            <pc:docMk/>
            <pc:sldMk cId="2883746090" sldId="258"/>
            <ac:picMk id="10" creationId="{B77DAAD9-2F89-FDEA-694A-B75F57E356F7}"/>
          </ac:picMkLst>
        </pc:picChg>
      </pc:sldChg>
      <pc:sldChg chg="modSp">
        <pc:chgData name="Ibrahim Najmudin" userId="S::sann7168@ox.ac.uk::964704e7-84e8-49cc-a04a-bbbd72d48f3d" providerId="AD" clId="Web-{6B38C34B-C20D-5D56-403D-192C69C62949}" dt="2025-03-12T14:32:14.035" v="14" actId="20577"/>
        <pc:sldMkLst>
          <pc:docMk/>
          <pc:sldMk cId="3577358064" sldId="272"/>
        </pc:sldMkLst>
        <pc:spChg chg="mod">
          <ac:chgData name="Ibrahim Najmudin" userId="S::sann7168@ox.ac.uk::964704e7-84e8-49cc-a04a-bbbd72d48f3d" providerId="AD" clId="Web-{6B38C34B-C20D-5D56-403D-192C69C62949}" dt="2025-03-12T14:32:14.035" v="14" actId="20577"/>
          <ac:spMkLst>
            <pc:docMk/>
            <pc:sldMk cId="3577358064" sldId="272"/>
            <ac:spMk id="3" creationId="{DC0B7616-5AE4-F254-523D-5AD99898684C}"/>
          </ac:spMkLst>
        </pc:spChg>
      </pc:sldChg>
      <pc:sldChg chg="modSp">
        <pc:chgData name="Ibrahim Najmudin" userId="S::sann7168@ox.ac.uk::964704e7-84e8-49cc-a04a-bbbd72d48f3d" providerId="AD" clId="Web-{6B38C34B-C20D-5D56-403D-192C69C62949}" dt="2025-03-12T14:33:34.365" v="24" actId="1076"/>
        <pc:sldMkLst>
          <pc:docMk/>
          <pc:sldMk cId="2522902829" sldId="287"/>
        </pc:sldMkLst>
        <pc:spChg chg="mod">
          <ac:chgData name="Ibrahim Najmudin" userId="S::sann7168@ox.ac.uk::964704e7-84e8-49cc-a04a-bbbd72d48f3d" providerId="AD" clId="Web-{6B38C34B-C20D-5D56-403D-192C69C62949}" dt="2025-03-12T14:33:19.505" v="22" actId="1076"/>
          <ac:spMkLst>
            <pc:docMk/>
            <pc:sldMk cId="2522902829" sldId="287"/>
            <ac:spMk id="3" creationId="{E5F8CCD5-AA6E-8DB3-0C32-1C8A98896B64}"/>
          </ac:spMkLst>
        </pc:spChg>
        <pc:graphicFrameChg chg="mod modGraphic">
          <ac:chgData name="Ibrahim Najmudin" userId="S::sann7168@ox.ac.uk::964704e7-84e8-49cc-a04a-bbbd72d48f3d" providerId="AD" clId="Web-{6B38C34B-C20D-5D56-403D-192C69C62949}" dt="2025-03-12T14:33:02.208" v="20"/>
          <ac:graphicFrameMkLst>
            <pc:docMk/>
            <pc:sldMk cId="2522902829" sldId="287"/>
            <ac:graphicFrameMk id="4" creationId="{427C5250-A0A2-F21E-58CC-754F0CDF1879}"/>
          </ac:graphicFrameMkLst>
        </pc:graphicFrameChg>
        <pc:picChg chg="mod">
          <ac:chgData name="Ibrahim Najmudin" userId="S::sann7168@ox.ac.uk::964704e7-84e8-49cc-a04a-bbbd72d48f3d" providerId="AD" clId="Web-{6B38C34B-C20D-5D56-403D-192C69C62949}" dt="2025-03-12T14:33:34.365" v="24" actId="1076"/>
          <ac:picMkLst>
            <pc:docMk/>
            <pc:sldMk cId="2522902829" sldId="287"/>
            <ac:picMk id="11" creationId="{F3406F40-00BB-A7B5-FA6B-3E076E0E6BE7}"/>
          </ac:picMkLst>
        </pc:picChg>
      </pc:sldChg>
      <pc:sldChg chg="modSp">
        <pc:chgData name="Ibrahim Najmudin" userId="S::sann7168@ox.ac.uk::964704e7-84e8-49cc-a04a-bbbd72d48f3d" providerId="AD" clId="Web-{6B38C34B-C20D-5D56-403D-192C69C62949}" dt="2025-03-12T17:28:22.888" v="120" actId="1076"/>
        <pc:sldMkLst>
          <pc:docMk/>
          <pc:sldMk cId="2618791071" sldId="317"/>
        </pc:sldMkLst>
        <pc:spChg chg="mod">
          <ac:chgData name="Ibrahim Najmudin" userId="S::sann7168@ox.ac.uk::964704e7-84e8-49cc-a04a-bbbd72d48f3d" providerId="AD" clId="Web-{6B38C34B-C20D-5D56-403D-192C69C62949}" dt="2025-03-12T17:28:22.888" v="120" actId="1076"/>
          <ac:spMkLst>
            <pc:docMk/>
            <pc:sldMk cId="2618791071" sldId="317"/>
            <ac:spMk id="6" creationId="{C54CA2AF-8791-CE65-39BD-3D464BF06BDC}"/>
          </ac:spMkLst>
        </pc:spChg>
      </pc:sldChg>
      <pc:sldChg chg="modSp">
        <pc:chgData name="Ibrahim Najmudin" userId="S::sann7168@ox.ac.uk::964704e7-84e8-49cc-a04a-bbbd72d48f3d" providerId="AD" clId="Web-{6B38C34B-C20D-5D56-403D-192C69C62949}" dt="2025-03-12T15:01:12.903" v="108" actId="20577"/>
        <pc:sldMkLst>
          <pc:docMk/>
          <pc:sldMk cId="798983415" sldId="321"/>
        </pc:sldMkLst>
        <pc:spChg chg="mod">
          <ac:chgData name="Ibrahim Najmudin" userId="S::sann7168@ox.ac.uk::964704e7-84e8-49cc-a04a-bbbd72d48f3d" providerId="AD" clId="Web-{6B38C34B-C20D-5D56-403D-192C69C62949}" dt="2025-03-12T15:01:12.903" v="108" actId="20577"/>
          <ac:spMkLst>
            <pc:docMk/>
            <pc:sldMk cId="798983415" sldId="321"/>
            <ac:spMk id="3" creationId="{68E31C2E-6D97-201D-5CF8-25A868C04924}"/>
          </ac:spMkLst>
        </pc:spChg>
      </pc:sldChg>
      <pc:sldChg chg="modSp">
        <pc:chgData name="Ibrahim Najmudin" userId="S::sann7168@ox.ac.uk::964704e7-84e8-49cc-a04a-bbbd72d48f3d" providerId="AD" clId="Web-{6B38C34B-C20D-5D56-403D-192C69C62949}" dt="2025-03-12T15:00:07.417" v="94" actId="20577"/>
        <pc:sldMkLst>
          <pc:docMk/>
          <pc:sldMk cId="2727752378" sldId="324"/>
        </pc:sldMkLst>
        <pc:spChg chg="mod">
          <ac:chgData name="Ibrahim Najmudin" userId="S::sann7168@ox.ac.uk::964704e7-84e8-49cc-a04a-bbbd72d48f3d" providerId="AD" clId="Web-{6B38C34B-C20D-5D56-403D-192C69C62949}" dt="2025-03-12T15:00:07.417" v="94" actId="20577"/>
          <ac:spMkLst>
            <pc:docMk/>
            <pc:sldMk cId="2727752378" sldId="324"/>
            <ac:spMk id="6" creationId="{379D5E6D-41A3-4B4B-44E1-8D21F341260D}"/>
          </ac:spMkLst>
        </pc:spChg>
      </pc:sldChg>
      <pc:sldChg chg="addSp delSp modSp">
        <pc:chgData name="Ibrahim Najmudin" userId="S::sann7168@ox.ac.uk::964704e7-84e8-49cc-a04a-bbbd72d48f3d" providerId="AD" clId="Web-{6B38C34B-C20D-5D56-403D-192C69C62949}" dt="2025-03-12T17:24:04.770" v="112"/>
        <pc:sldMkLst>
          <pc:docMk/>
          <pc:sldMk cId="3773814632" sldId="337"/>
        </pc:sldMkLst>
        <pc:picChg chg="add del mod">
          <ac:chgData name="Ibrahim Najmudin" userId="S::sann7168@ox.ac.uk::964704e7-84e8-49cc-a04a-bbbd72d48f3d" providerId="AD" clId="Web-{6B38C34B-C20D-5D56-403D-192C69C62949}" dt="2025-03-12T17:24:04.770" v="112"/>
          <ac:picMkLst>
            <pc:docMk/>
            <pc:sldMk cId="3773814632" sldId="337"/>
            <ac:picMk id="8" creationId="{525C5355-8B6B-0BE7-3E56-5B2778213C1F}"/>
          </ac:picMkLst>
        </pc:picChg>
      </pc:sldChg>
      <pc:sldChg chg="addSp delSp modSp new ord">
        <pc:chgData name="Ibrahim Najmudin" userId="S::sann7168@ox.ac.uk::964704e7-84e8-49cc-a04a-bbbd72d48f3d" providerId="AD" clId="Web-{6B38C34B-C20D-5D56-403D-192C69C62949}" dt="2025-03-12T17:37:53.018" v="244" actId="1076"/>
        <pc:sldMkLst>
          <pc:docMk/>
          <pc:sldMk cId="2404709664" sldId="338"/>
        </pc:sldMkLst>
        <pc:spChg chg="del">
          <ac:chgData name="Ibrahim Najmudin" userId="S::sann7168@ox.ac.uk::964704e7-84e8-49cc-a04a-bbbd72d48f3d" providerId="AD" clId="Web-{6B38C34B-C20D-5D56-403D-192C69C62949}" dt="2025-03-12T17:24:08.973" v="114"/>
          <ac:spMkLst>
            <pc:docMk/>
            <pc:sldMk cId="2404709664" sldId="338"/>
            <ac:spMk id="2" creationId="{ABA960FB-8BF1-C464-0438-AF817A0A9198}"/>
          </ac:spMkLst>
        </pc:spChg>
        <pc:spChg chg="del">
          <ac:chgData name="Ibrahim Najmudin" userId="S::sann7168@ox.ac.uk::964704e7-84e8-49cc-a04a-bbbd72d48f3d" providerId="AD" clId="Web-{6B38C34B-C20D-5D56-403D-192C69C62949}" dt="2025-03-12T17:24:07.114" v="113"/>
          <ac:spMkLst>
            <pc:docMk/>
            <pc:sldMk cId="2404709664" sldId="338"/>
            <ac:spMk id="3" creationId="{39D8BE0C-7465-420F-7238-500202773FF8}"/>
          </ac:spMkLst>
        </pc:spChg>
        <pc:spChg chg="add">
          <ac:chgData name="Ibrahim Najmudin" userId="S::sann7168@ox.ac.uk::964704e7-84e8-49cc-a04a-bbbd72d48f3d" providerId="AD" clId="Web-{6B38C34B-C20D-5D56-403D-192C69C62949}" dt="2025-03-12T17:24:18.927" v="118"/>
          <ac:spMkLst>
            <pc:docMk/>
            <pc:sldMk cId="2404709664" sldId="338"/>
            <ac:spMk id="7" creationId="{D1998BB6-2F0A-DABA-3EBA-4561114430C1}"/>
          </ac:spMkLst>
        </pc:spChg>
        <pc:spChg chg="add del mod">
          <ac:chgData name="Ibrahim Najmudin" userId="S::sann7168@ox.ac.uk::964704e7-84e8-49cc-a04a-bbbd72d48f3d" providerId="AD" clId="Web-{6B38C34B-C20D-5D56-403D-192C69C62949}" dt="2025-03-12T17:29:52.360" v="124"/>
          <ac:spMkLst>
            <pc:docMk/>
            <pc:sldMk cId="2404709664" sldId="338"/>
            <ac:spMk id="9" creationId="{F17AFC42-5C5F-542B-8DAA-7DE47FE5C585}"/>
          </ac:spMkLst>
        </pc:spChg>
        <pc:spChg chg="add mod">
          <ac:chgData name="Ibrahim Najmudin" userId="S::sann7168@ox.ac.uk::964704e7-84e8-49cc-a04a-bbbd72d48f3d" providerId="AD" clId="Web-{6B38C34B-C20D-5D56-403D-192C69C62949}" dt="2025-03-12T17:33:52.634" v="216" actId="1076"/>
          <ac:spMkLst>
            <pc:docMk/>
            <pc:sldMk cId="2404709664" sldId="338"/>
            <ac:spMk id="11" creationId="{4B3F1B5C-5A21-FAD5-5E83-5A87F4DAE8E5}"/>
          </ac:spMkLst>
        </pc:spChg>
        <pc:spChg chg="add del mod">
          <ac:chgData name="Ibrahim Najmudin" userId="S::sann7168@ox.ac.uk::964704e7-84e8-49cc-a04a-bbbd72d48f3d" providerId="AD" clId="Web-{6B38C34B-C20D-5D56-403D-192C69C62949}" dt="2025-03-12T17:33:12.524" v="209"/>
          <ac:spMkLst>
            <pc:docMk/>
            <pc:sldMk cId="2404709664" sldId="338"/>
            <ac:spMk id="13" creationId="{0ACEE7B0-52B1-79AA-F8FD-49FB81D1D4C6}"/>
          </ac:spMkLst>
        </pc:spChg>
        <pc:spChg chg="add mod">
          <ac:chgData name="Ibrahim Najmudin" userId="S::sann7168@ox.ac.uk::964704e7-84e8-49cc-a04a-bbbd72d48f3d" providerId="AD" clId="Web-{6B38C34B-C20D-5D56-403D-192C69C62949}" dt="2025-03-12T17:37:53.018" v="244" actId="1076"/>
          <ac:spMkLst>
            <pc:docMk/>
            <pc:sldMk cId="2404709664" sldId="338"/>
            <ac:spMk id="17" creationId="{E24E8FDA-5240-0DDE-96D0-CCF4381E3882}"/>
          </ac:spMkLst>
        </pc:spChg>
        <pc:picChg chg="add del mod ord">
          <ac:chgData name="Ibrahim Najmudin" userId="S::sann7168@ox.ac.uk::964704e7-84e8-49cc-a04a-bbbd72d48f3d" providerId="AD" clId="Web-{6B38C34B-C20D-5D56-403D-192C69C62949}" dt="2025-03-12T17:29:49.610" v="123"/>
          <ac:picMkLst>
            <pc:docMk/>
            <pc:sldMk cId="2404709664" sldId="338"/>
            <ac:picMk id="5" creationId="{8C702706-F3BC-D1A5-3C19-0D1F325864AA}"/>
          </ac:picMkLst>
        </pc:picChg>
        <pc:picChg chg="add del mod ord">
          <ac:chgData name="Ibrahim Najmudin" userId="S::sann7168@ox.ac.uk::964704e7-84e8-49cc-a04a-bbbd72d48f3d" providerId="AD" clId="Web-{6B38C34B-C20D-5D56-403D-192C69C62949}" dt="2025-03-12T17:33:10.320" v="208"/>
          <ac:picMkLst>
            <pc:docMk/>
            <pc:sldMk cId="2404709664" sldId="338"/>
            <ac:picMk id="10" creationId="{BA6CDFF2-6D3F-BF54-AD29-18D07857F577}"/>
          </ac:picMkLst>
        </pc:picChg>
        <pc:picChg chg="add mod ord">
          <ac:chgData name="Ibrahim Najmudin" userId="S::sann7168@ox.ac.uk::964704e7-84e8-49cc-a04a-bbbd72d48f3d" providerId="AD" clId="Web-{6B38C34B-C20D-5D56-403D-192C69C62949}" dt="2025-03-12T17:36:36.078" v="228" actId="1076"/>
          <ac:picMkLst>
            <pc:docMk/>
            <pc:sldMk cId="2404709664" sldId="338"/>
            <ac:picMk id="14" creationId="{1345AC62-5012-13B1-3C5E-9FDBA60EDABF}"/>
          </ac:picMkLst>
        </pc:picChg>
        <pc:cxnChg chg="add del">
          <ac:chgData name="Ibrahim Najmudin" userId="S::sann7168@ox.ac.uk::964704e7-84e8-49cc-a04a-bbbd72d48f3d" providerId="AD" clId="Web-{6B38C34B-C20D-5D56-403D-192C69C62949}" dt="2025-03-12T17:34:35.870" v="218"/>
          <ac:cxnSpMkLst>
            <pc:docMk/>
            <pc:sldMk cId="2404709664" sldId="338"/>
            <ac:cxnSpMk id="15" creationId="{EDF4EACA-D3EF-C506-56A9-9F18337A0CD7}"/>
          </ac:cxnSpMkLst>
        </pc:cxnChg>
        <pc:cxnChg chg="add mod">
          <ac:chgData name="Ibrahim Najmudin" userId="S::sann7168@ox.ac.uk::964704e7-84e8-49cc-a04a-bbbd72d48f3d" providerId="AD" clId="Web-{6B38C34B-C20D-5D56-403D-192C69C62949}" dt="2025-03-12T17:35:22.481" v="226" actId="1076"/>
          <ac:cxnSpMkLst>
            <pc:docMk/>
            <pc:sldMk cId="2404709664" sldId="338"/>
            <ac:cxnSpMk id="16" creationId="{25C72AE7-867C-D9E2-2DDB-5ADFBDFEE3C1}"/>
          </ac:cxnSpMkLst>
        </pc:cxnChg>
      </pc:sldChg>
    </pc:docChg>
  </pc:docChgLst>
  <pc:docChgLst>
    <pc:chgData name="Sabrina Wang" userId="S::quee4876@ox.ac.uk::94fd0d66-fe10-45bb-a9c9-f720dfbc7dd9" providerId="AD" clId="Web-{80505A71-E7D1-9940-050A-801A168DE945}"/>
    <pc:docChg chg="modSld">
      <pc:chgData name="Sabrina Wang" userId="S::quee4876@ox.ac.uk::94fd0d66-fe10-45bb-a9c9-f720dfbc7dd9" providerId="AD" clId="Web-{80505A71-E7D1-9940-050A-801A168DE945}" dt="2025-03-11T20:37:51.247" v="316"/>
      <pc:docMkLst>
        <pc:docMk/>
      </pc:docMkLst>
      <pc:sldChg chg="modSp">
        <pc:chgData name="Sabrina Wang" userId="S::quee4876@ox.ac.uk::94fd0d66-fe10-45bb-a9c9-f720dfbc7dd9" providerId="AD" clId="Web-{80505A71-E7D1-9940-050A-801A168DE945}" dt="2025-03-11T20:29:07.986" v="236"/>
        <pc:sldMkLst>
          <pc:docMk/>
          <pc:sldMk cId="1137143910" sldId="288"/>
        </pc:sldMkLst>
        <pc:graphicFrameChg chg="mod modGraphic">
          <ac:chgData name="Sabrina Wang" userId="S::quee4876@ox.ac.uk::94fd0d66-fe10-45bb-a9c9-f720dfbc7dd9" providerId="AD" clId="Web-{80505A71-E7D1-9940-050A-801A168DE945}" dt="2025-03-11T20:29:07.986" v="236"/>
          <ac:graphicFrameMkLst>
            <pc:docMk/>
            <pc:sldMk cId="1137143910" sldId="288"/>
            <ac:graphicFrameMk id="4" creationId="{DBB03CDC-E72C-2CE7-4C32-87A2E9CBA13C}"/>
          </ac:graphicFrameMkLst>
        </pc:graphicFrameChg>
      </pc:sldChg>
      <pc:sldChg chg="modSp">
        <pc:chgData name="Sabrina Wang" userId="S::quee4876@ox.ac.uk::94fd0d66-fe10-45bb-a9c9-f720dfbc7dd9" providerId="AD" clId="Web-{80505A71-E7D1-9940-050A-801A168DE945}" dt="2025-03-11T20:33:27.054" v="282" actId="20577"/>
        <pc:sldMkLst>
          <pc:docMk/>
          <pc:sldMk cId="2788067664" sldId="289"/>
        </pc:sldMkLst>
        <pc:spChg chg="mod">
          <ac:chgData name="Sabrina Wang" userId="S::quee4876@ox.ac.uk::94fd0d66-fe10-45bb-a9c9-f720dfbc7dd9" providerId="AD" clId="Web-{80505A71-E7D1-9940-050A-801A168DE945}" dt="2025-03-11T20:33:27.054" v="282" actId="20577"/>
          <ac:spMkLst>
            <pc:docMk/>
            <pc:sldMk cId="2788067664" sldId="289"/>
            <ac:spMk id="3" creationId="{8C4A09FC-C96C-94F2-5224-F08A40AF3DEE}"/>
          </ac:spMkLst>
        </pc:spChg>
      </pc:sldChg>
      <pc:sldChg chg="modSp">
        <pc:chgData name="Sabrina Wang" userId="S::quee4876@ox.ac.uk::94fd0d66-fe10-45bb-a9c9-f720dfbc7dd9" providerId="AD" clId="Web-{80505A71-E7D1-9940-050A-801A168DE945}" dt="2025-03-11T20:33:52.461" v="285" actId="20577"/>
        <pc:sldMkLst>
          <pc:docMk/>
          <pc:sldMk cId="3727559463" sldId="294"/>
        </pc:sldMkLst>
        <pc:spChg chg="mod">
          <ac:chgData name="Sabrina Wang" userId="S::quee4876@ox.ac.uk::94fd0d66-fe10-45bb-a9c9-f720dfbc7dd9" providerId="AD" clId="Web-{80505A71-E7D1-9940-050A-801A168DE945}" dt="2025-03-11T20:33:52.461" v="285" actId="20577"/>
          <ac:spMkLst>
            <pc:docMk/>
            <pc:sldMk cId="3727559463" sldId="294"/>
            <ac:spMk id="3" creationId="{4B1029C6-6D19-AAC0-FBD8-2C4750E5617B}"/>
          </ac:spMkLst>
        </pc:spChg>
      </pc:sldChg>
      <pc:sldChg chg="modSp">
        <pc:chgData name="Sabrina Wang" userId="S::quee4876@ox.ac.uk::94fd0d66-fe10-45bb-a9c9-f720dfbc7dd9" providerId="AD" clId="Web-{80505A71-E7D1-9940-050A-801A168DE945}" dt="2025-03-11T19:52:25.382" v="2"/>
        <pc:sldMkLst>
          <pc:docMk/>
          <pc:sldMk cId="746994997" sldId="306"/>
        </pc:sldMkLst>
        <pc:graphicFrameChg chg="modGraphic">
          <ac:chgData name="Sabrina Wang" userId="S::quee4876@ox.ac.uk::94fd0d66-fe10-45bb-a9c9-f720dfbc7dd9" providerId="AD" clId="Web-{80505A71-E7D1-9940-050A-801A168DE945}" dt="2025-03-11T19:52:25.382" v="2"/>
          <ac:graphicFrameMkLst>
            <pc:docMk/>
            <pc:sldMk cId="746994997" sldId="306"/>
            <ac:graphicFrameMk id="4" creationId="{23834D3E-5736-F21D-EAC5-1E153FD52458}"/>
          </ac:graphicFrameMkLst>
        </pc:graphicFrameChg>
      </pc:sldChg>
      <pc:sldChg chg="addSp modSp">
        <pc:chgData name="Sabrina Wang" userId="S::quee4876@ox.ac.uk::94fd0d66-fe10-45bb-a9c9-f720dfbc7dd9" providerId="AD" clId="Web-{80505A71-E7D1-9940-050A-801A168DE945}" dt="2025-03-11T20:37:51.247" v="316"/>
        <pc:sldMkLst>
          <pc:docMk/>
          <pc:sldMk cId="2519749041" sldId="308"/>
        </pc:sldMkLst>
        <pc:spChg chg="add mod">
          <ac:chgData name="Sabrina Wang" userId="S::quee4876@ox.ac.uk::94fd0d66-fe10-45bb-a9c9-f720dfbc7dd9" providerId="AD" clId="Web-{80505A71-E7D1-9940-050A-801A168DE945}" dt="2025-03-11T20:34:12.570" v="296" actId="20577"/>
          <ac:spMkLst>
            <pc:docMk/>
            <pc:sldMk cId="2519749041" sldId="308"/>
            <ac:spMk id="3" creationId="{ADAA7754-7E8B-A893-FBE6-65C9CED3F969}"/>
          </ac:spMkLst>
        </pc:spChg>
        <pc:graphicFrameChg chg="mod modGraphic">
          <ac:chgData name="Sabrina Wang" userId="S::quee4876@ox.ac.uk::94fd0d66-fe10-45bb-a9c9-f720dfbc7dd9" providerId="AD" clId="Web-{80505A71-E7D1-9940-050A-801A168DE945}" dt="2025-03-11T20:37:51.247" v="316"/>
          <ac:graphicFrameMkLst>
            <pc:docMk/>
            <pc:sldMk cId="2519749041" sldId="308"/>
            <ac:graphicFrameMk id="4" creationId="{FA0533E8-D395-FDEE-2BDB-A0CA1FE65102}"/>
          </ac:graphicFrameMkLst>
        </pc:graphicFrameChg>
      </pc:sldChg>
      <pc:sldChg chg="addSp modSp">
        <pc:chgData name="Sabrina Wang" userId="S::quee4876@ox.ac.uk::94fd0d66-fe10-45bb-a9c9-f720dfbc7dd9" providerId="AD" clId="Web-{80505A71-E7D1-9940-050A-801A168DE945}" dt="2025-03-11T20:24:51.216" v="182" actId="20577"/>
        <pc:sldMkLst>
          <pc:docMk/>
          <pc:sldMk cId="4058689575" sldId="313"/>
        </pc:sldMkLst>
        <pc:spChg chg="mod">
          <ac:chgData name="Sabrina Wang" userId="S::quee4876@ox.ac.uk::94fd0d66-fe10-45bb-a9c9-f720dfbc7dd9" providerId="AD" clId="Web-{80505A71-E7D1-9940-050A-801A168DE945}" dt="2025-03-11T19:53:10.554" v="3" actId="1076"/>
          <ac:spMkLst>
            <pc:docMk/>
            <pc:sldMk cId="4058689575" sldId="313"/>
            <ac:spMk id="2" creationId="{B6619D72-7EEF-7333-B5C2-7DAF16B39D2B}"/>
          </ac:spMkLst>
        </pc:spChg>
        <pc:spChg chg="mod">
          <ac:chgData name="Sabrina Wang" userId="S::quee4876@ox.ac.uk::94fd0d66-fe10-45bb-a9c9-f720dfbc7dd9" providerId="AD" clId="Web-{80505A71-E7D1-9940-050A-801A168DE945}" dt="2025-03-11T20:24:51.216" v="182" actId="20577"/>
          <ac:spMkLst>
            <pc:docMk/>
            <pc:sldMk cId="4058689575" sldId="313"/>
            <ac:spMk id="3" creationId="{8CF2DEDA-AA98-2B80-6F33-03B84448B2B6}"/>
          </ac:spMkLst>
        </pc:spChg>
        <pc:picChg chg="mod">
          <ac:chgData name="Sabrina Wang" userId="S::quee4876@ox.ac.uk::94fd0d66-fe10-45bb-a9c9-f720dfbc7dd9" providerId="AD" clId="Web-{80505A71-E7D1-9940-050A-801A168DE945}" dt="2025-03-11T19:58:21.841" v="12" actId="14100"/>
          <ac:picMkLst>
            <pc:docMk/>
            <pc:sldMk cId="4058689575" sldId="313"/>
            <ac:picMk id="4" creationId="{A0EAFF02-3F7C-3BE3-97E5-4A05A59D49A9}"/>
          </ac:picMkLst>
        </pc:picChg>
        <pc:picChg chg="add mod">
          <ac:chgData name="Sabrina Wang" userId="S::quee4876@ox.ac.uk::94fd0d66-fe10-45bb-a9c9-f720dfbc7dd9" providerId="AD" clId="Web-{80505A71-E7D1-9940-050A-801A168DE945}" dt="2025-03-11T19:58:26.873" v="14" actId="1076"/>
          <ac:picMkLst>
            <pc:docMk/>
            <pc:sldMk cId="4058689575" sldId="313"/>
            <ac:picMk id="5" creationId="{06678A57-8265-48FB-D8B4-CABCF7E45942}"/>
          </ac:picMkLst>
        </pc:picChg>
      </pc:sldChg>
    </pc:docChg>
  </pc:docChgLst>
  <pc:docChgLst>
    <pc:chgData name="n.sedlackova24" userId="S::n.sedlackova24_imperial.ac.uk#ext#@unioxfordnexus.onmicrosoft.com::baaed9e8-39e3-4678-a5d5-3f36b862cbea" providerId="AD" clId="Web-{C9956969-E8DF-D0AE-2B36-29ABA6C69B36}"/>
    <pc:docChg chg="modSld">
      <pc:chgData name="n.sedlackova24" userId="S::n.sedlackova24_imperial.ac.uk#ext#@unioxfordnexus.onmicrosoft.com::baaed9e8-39e3-4678-a5d5-3f36b862cbea" providerId="AD" clId="Web-{C9956969-E8DF-D0AE-2B36-29ABA6C69B36}" dt="2025-03-12T16:20:22.756" v="186" actId="20577"/>
      <pc:docMkLst>
        <pc:docMk/>
      </pc:docMkLst>
      <pc:sldChg chg="addSp modSp">
        <pc:chgData name="n.sedlackova24" userId="S::n.sedlackova24_imperial.ac.uk#ext#@unioxfordnexus.onmicrosoft.com::baaed9e8-39e3-4678-a5d5-3f36b862cbea" providerId="AD" clId="Web-{C9956969-E8DF-D0AE-2B36-29ABA6C69B36}" dt="2025-03-12T16:19:30.487" v="178" actId="14100"/>
        <pc:sldMkLst>
          <pc:docMk/>
          <pc:sldMk cId="2713601973" sldId="265"/>
        </pc:sldMkLst>
        <pc:spChg chg="add mod">
          <ac:chgData name="n.sedlackova24" userId="S::n.sedlackova24_imperial.ac.uk#ext#@unioxfordnexus.onmicrosoft.com::baaed9e8-39e3-4678-a5d5-3f36b862cbea" providerId="AD" clId="Web-{C9956969-E8DF-D0AE-2B36-29ABA6C69B36}" dt="2025-03-12T16:19:30.487" v="178" actId="14100"/>
          <ac:spMkLst>
            <pc:docMk/>
            <pc:sldMk cId="2713601973" sldId="265"/>
            <ac:spMk id="6" creationId="{60A80CD2-EEAF-7C3F-0F2A-60213EAB3351}"/>
          </ac:spMkLst>
        </pc:spChg>
        <pc:spChg chg="mod">
          <ac:chgData name="n.sedlackova24" userId="S::n.sedlackova24_imperial.ac.uk#ext#@unioxfordnexus.onmicrosoft.com::baaed9e8-39e3-4678-a5d5-3f36b862cbea" providerId="AD" clId="Web-{C9956969-E8DF-D0AE-2B36-29ABA6C69B36}" dt="2025-03-12T16:18:56.328" v="148" actId="1076"/>
          <ac:spMkLst>
            <pc:docMk/>
            <pc:sldMk cId="2713601973" sldId="265"/>
            <ac:spMk id="8" creationId="{F8E653FB-1654-2F6E-A0D0-2F4AB711A5E5}"/>
          </ac:spMkLst>
        </pc:spChg>
        <pc:spChg chg="mod">
          <ac:chgData name="n.sedlackova24" userId="S::n.sedlackova24_imperial.ac.uk#ext#@unioxfordnexus.onmicrosoft.com::baaed9e8-39e3-4678-a5d5-3f36b862cbea" providerId="AD" clId="Web-{C9956969-E8DF-D0AE-2B36-29ABA6C69B36}" dt="2025-03-12T16:19:00.547" v="149" actId="20577"/>
          <ac:spMkLst>
            <pc:docMk/>
            <pc:sldMk cId="2713601973" sldId="265"/>
            <ac:spMk id="10" creationId="{F294FC66-07E4-7D6C-8D1D-EEFA48EAA154}"/>
          </ac:spMkLst>
        </pc:spChg>
      </pc:sldChg>
      <pc:sldChg chg="addSp modSp">
        <pc:chgData name="n.sedlackova24" userId="S::n.sedlackova24_imperial.ac.uk#ext#@unioxfordnexus.onmicrosoft.com::baaed9e8-39e3-4678-a5d5-3f36b862cbea" providerId="AD" clId="Web-{C9956969-E8DF-D0AE-2B36-29ABA6C69B36}" dt="2025-03-12T16:20:22.756" v="186" actId="20577"/>
        <pc:sldMkLst>
          <pc:docMk/>
          <pc:sldMk cId="852762759" sldId="266"/>
        </pc:sldMkLst>
        <pc:spChg chg="add mod">
          <ac:chgData name="n.sedlackova24" userId="S::n.sedlackova24_imperial.ac.uk#ext#@unioxfordnexus.onmicrosoft.com::baaed9e8-39e3-4678-a5d5-3f36b862cbea" providerId="AD" clId="Web-{C9956969-E8DF-D0AE-2B36-29ABA6C69B36}" dt="2025-03-12T16:20:22.756" v="186" actId="20577"/>
          <ac:spMkLst>
            <pc:docMk/>
            <pc:sldMk cId="852762759" sldId="266"/>
            <ac:spMk id="11" creationId="{6068C00A-91DE-F4B1-77B5-9596A672BDAB}"/>
          </ac:spMkLst>
        </pc:spChg>
        <pc:picChg chg="mod">
          <ac:chgData name="n.sedlackova24" userId="S::n.sedlackova24_imperial.ac.uk#ext#@unioxfordnexus.onmicrosoft.com::baaed9e8-39e3-4678-a5d5-3f36b862cbea" providerId="AD" clId="Web-{C9956969-E8DF-D0AE-2B36-29ABA6C69B36}" dt="2025-03-12T16:19:43.363" v="179" actId="1076"/>
          <ac:picMkLst>
            <pc:docMk/>
            <pc:sldMk cId="852762759" sldId="266"/>
            <ac:picMk id="4" creationId="{93976BE7-A207-BBFC-27B8-B7F7246AA276}"/>
          </ac:picMkLst>
        </pc:picChg>
        <pc:picChg chg="mod">
          <ac:chgData name="n.sedlackova24" userId="S::n.sedlackova24_imperial.ac.uk#ext#@unioxfordnexus.onmicrosoft.com::baaed9e8-39e3-4678-a5d5-3f36b862cbea" providerId="AD" clId="Web-{C9956969-E8DF-D0AE-2B36-29ABA6C69B36}" dt="2025-03-12T16:19:56.160" v="182" actId="1076"/>
          <ac:picMkLst>
            <pc:docMk/>
            <pc:sldMk cId="852762759" sldId="266"/>
            <ac:picMk id="5" creationId="{0D299EC0-8D3D-69DD-22D9-97417CACAD10}"/>
          </ac:picMkLst>
        </pc:picChg>
        <pc:picChg chg="mod">
          <ac:chgData name="n.sedlackova24" userId="S::n.sedlackova24_imperial.ac.uk#ext#@unioxfordnexus.onmicrosoft.com::baaed9e8-39e3-4678-a5d5-3f36b862cbea" providerId="AD" clId="Web-{C9956969-E8DF-D0AE-2B36-29ABA6C69B36}" dt="2025-03-12T16:19:51.269" v="181" actId="1076"/>
          <ac:picMkLst>
            <pc:docMk/>
            <pc:sldMk cId="852762759" sldId="266"/>
            <ac:picMk id="6" creationId="{AA151457-C97F-DE58-504A-958BCBF1DC00}"/>
          </ac:picMkLst>
        </pc:picChg>
        <pc:picChg chg="mod">
          <ac:chgData name="n.sedlackova24" userId="S::n.sedlackova24_imperial.ac.uk#ext#@unioxfordnexus.onmicrosoft.com::baaed9e8-39e3-4678-a5d5-3f36b862cbea" providerId="AD" clId="Web-{C9956969-E8DF-D0AE-2B36-29ABA6C69B36}" dt="2025-03-12T16:19:47.050" v="180" actId="1076"/>
          <ac:picMkLst>
            <pc:docMk/>
            <pc:sldMk cId="852762759" sldId="266"/>
            <ac:picMk id="7" creationId="{58752CF5-ED6E-AE16-63BC-D5543769773A}"/>
          </ac:picMkLst>
        </pc:picChg>
      </pc:sldChg>
      <pc:sldChg chg="addSp delSp modSp">
        <pc:chgData name="n.sedlackova24" userId="S::n.sedlackova24_imperial.ac.uk#ext#@unioxfordnexus.onmicrosoft.com::baaed9e8-39e3-4678-a5d5-3f36b862cbea" providerId="AD" clId="Web-{C9956969-E8DF-D0AE-2B36-29ABA6C69B36}" dt="2025-03-12T16:18:23.092" v="146"/>
        <pc:sldMkLst>
          <pc:docMk/>
          <pc:sldMk cId="2062226013" sldId="310"/>
        </pc:sldMkLst>
        <pc:spChg chg="add mod">
          <ac:chgData name="n.sedlackova24" userId="S::n.sedlackova24_imperial.ac.uk#ext#@unioxfordnexus.onmicrosoft.com::baaed9e8-39e3-4678-a5d5-3f36b862cbea" providerId="AD" clId="Web-{C9956969-E8DF-D0AE-2B36-29ABA6C69B36}" dt="2025-03-12T16:18:21.263" v="145" actId="1076"/>
          <ac:spMkLst>
            <pc:docMk/>
            <pc:sldMk cId="2062226013" sldId="310"/>
            <ac:spMk id="8" creationId="{85232B93-CD0D-F422-93A5-AD458C9933B8}"/>
          </ac:spMkLst>
        </pc:spChg>
        <pc:picChg chg="del mod">
          <ac:chgData name="n.sedlackova24" userId="S::n.sedlackova24_imperial.ac.uk#ext#@unioxfordnexus.onmicrosoft.com::baaed9e8-39e3-4678-a5d5-3f36b862cbea" providerId="AD" clId="Web-{C9956969-E8DF-D0AE-2B36-29ABA6C69B36}" dt="2025-03-12T16:18:23.092" v="146"/>
          <ac:picMkLst>
            <pc:docMk/>
            <pc:sldMk cId="2062226013" sldId="310"/>
            <ac:picMk id="3" creationId="{FF0D9064-E013-2F14-0CA7-1A75DE622A29}"/>
          </ac:picMkLst>
        </pc:picChg>
      </pc:sldChg>
    </pc:docChg>
  </pc:docChgLst>
  <pc:docChgLst>
    <pc:chgData name="Ibrahim Najmudin" userId="S::sann7168@ox.ac.uk::964704e7-84e8-49cc-a04a-bbbd72d48f3d" providerId="AD" clId="Web-{E742A2DE-561C-2E0A-B412-ACDE3BF54E1B}"/>
    <pc:docChg chg="modSld">
      <pc:chgData name="Ibrahim Najmudin" userId="S::sann7168@ox.ac.uk::964704e7-84e8-49cc-a04a-bbbd72d48f3d" providerId="AD" clId="Web-{E742A2DE-561C-2E0A-B412-ACDE3BF54E1B}" dt="2025-03-12T11:33:13.564" v="3" actId="20577"/>
      <pc:docMkLst>
        <pc:docMk/>
      </pc:docMkLst>
      <pc:sldChg chg="modSp">
        <pc:chgData name="Ibrahim Najmudin" userId="S::sann7168@ox.ac.uk::964704e7-84e8-49cc-a04a-bbbd72d48f3d" providerId="AD" clId="Web-{E742A2DE-561C-2E0A-B412-ACDE3BF54E1B}" dt="2025-03-12T11:30:56.905" v="1" actId="1076"/>
        <pc:sldMkLst>
          <pc:docMk/>
          <pc:sldMk cId="3666997891" sldId="315"/>
        </pc:sldMkLst>
        <pc:spChg chg="mod">
          <ac:chgData name="Ibrahim Najmudin" userId="S::sann7168@ox.ac.uk::964704e7-84e8-49cc-a04a-bbbd72d48f3d" providerId="AD" clId="Web-{E742A2DE-561C-2E0A-B412-ACDE3BF54E1B}" dt="2025-03-12T11:30:56.905" v="1" actId="1076"/>
          <ac:spMkLst>
            <pc:docMk/>
            <pc:sldMk cId="3666997891" sldId="315"/>
            <ac:spMk id="11" creationId="{26DAE77A-FEBA-EDB3-756B-66AA16D3852F}"/>
          </ac:spMkLst>
        </pc:spChg>
        <pc:picChg chg="mod">
          <ac:chgData name="Ibrahim Najmudin" userId="S::sann7168@ox.ac.uk::964704e7-84e8-49cc-a04a-bbbd72d48f3d" providerId="AD" clId="Web-{E742A2DE-561C-2E0A-B412-ACDE3BF54E1B}" dt="2025-03-12T11:30:56.890" v="0" actId="1076"/>
          <ac:picMkLst>
            <pc:docMk/>
            <pc:sldMk cId="3666997891" sldId="315"/>
            <ac:picMk id="10" creationId="{086F2FAE-D240-035F-63DD-52A418A3B7D1}"/>
          </ac:picMkLst>
        </pc:picChg>
      </pc:sldChg>
      <pc:sldChg chg="modSp">
        <pc:chgData name="Ibrahim Najmudin" userId="S::sann7168@ox.ac.uk::964704e7-84e8-49cc-a04a-bbbd72d48f3d" providerId="AD" clId="Web-{E742A2DE-561C-2E0A-B412-ACDE3BF54E1B}" dt="2025-03-12T11:33:13.564" v="3" actId="20577"/>
        <pc:sldMkLst>
          <pc:docMk/>
          <pc:sldMk cId="2618791071" sldId="317"/>
        </pc:sldMkLst>
        <pc:spChg chg="mod">
          <ac:chgData name="Ibrahim Najmudin" userId="S::sann7168@ox.ac.uk::964704e7-84e8-49cc-a04a-bbbd72d48f3d" providerId="AD" clId="Web-{E742A2DE-561C-2E0A-B412-ACDE3BF54E1B}" dt="2025-03-12T11:33:13.564" v="3" actId="20577"/>
          <ac:spMkLst>
            <pc:docMk/>
            <pc:sldMk cId="2618791071" sldId="317"/>
            <ac:spMk id="6" creationId="{C54CA2AF-8791-CE65-39BD-3D464BF06BDC}"/>
          </ac:spMkLst>
        </pc:spChg>
      </pc:sldChg>
    </pc:docChg>
  </pc:docChgLst>
  <pc:docChgLst>
    <pc:chgData name="James Thistlewood" userId="S::wadh6123@ox.ac.uk::ddc81221-9493-4843-b043-bde61fd3be2d" providerId="AD" clId="Web-{B6E3B823-B78F-9DC0-28C3-1FC3771EA6D0}"/>
    <pc:docChg chg="addSld delSld modSld sldOrd">
      <pc:chgData name="James Thistlewood" userId="S::wadh6123@ox.ac.uk::ddc81221-9493-4843-b043-bde61fd3be2d" providerId="AD" clId="Web-{B6E3B823-B78F-9DC0-28C3-1FC3771EA6D0}" dt="2025-03-12T18:12:50.081" v="787" actId="1076"/>
      <pc:docMkLst>
        <pc:docMk/>
      </pc:docMkLst>
      <pc:sldChg chg="modSp">
        <pc:chgData name="James Thistlewood" userId="S::wadh6123@ox.ac.uk::ddc81221-9493-4843-b043-bde61fd3be2d" providerId="AD" clId="Web-{B6E3B823-B78F-9DC0-28C3-1FC3771EA6D0}" dt="2025-03-12T15:15:06.138" v="333" actId="14100"/>
        <pc:sldMkLst>
          <pc:docMk/>
          <pc:sldMk cId="2707587650" sldId="279"/>
        </pc:sldMkLst>
        <pc:spChg chg="mod">
          <ac:chgData name="James Thistlewood" userId="S::wadh6123@ox.ac.uk::ddc81221-9493-4843-b043-bde61fd3be2d" providerId="AD" clId="Web-{B6E3B823-B78F-9DC0-28C3-1FC3771EA6D0}" dt="2025-03-12T15:15:06.138" v="333" actId="14100"/>
          <ac:spMkLst>
            <pc:docMk/>
            <pc:sldMk cId="2707587650" sldId="279"/>
            <ac:spMk id="3" creationId="{F64DFE1A-E566-1763-83C2-D961EFC749BC}"/>
          </ac:spMkLst>
        </pc:spChg>
      </pc:sldChg>
      <pc:sldChg chg="addSp modSp">
        <pc:chgData name="James Thistlewood" userId="S::wadh6123@ox.ac.uk::ddc81221-9493-4843-b043-bde61fd3be2d" providerId="AD" clId="Web-{B6E3B823-B78F-9DC0-28C3-1FC3771EA6D0}" dt="2025-03-12T14:27:02.727" v="41"/>
        <pc:sldMkLst>
          <pc:docMk/>
          <pc:sldMk cId="371673501" sldId="295"/>
        </pc:sldMkLst>
        <pc:spChg chg="mod">
          <ac:chgData name="James Thistlewood" userId="S::wadh6123@ox.ac.uk::ddc81221-9493-4843-b043-bde61fd3be2d" providerId="AD" clId="Web-{B6E3B823-B78F-9DC0-28C3-1FC3771EA6D0}" dt="2025-03-12T14:24:20.504" v="23" actId="1076"/>
          <ac:spMkLst>
            <pc:docMk/>
            <pc:sldMk cId="371673501" sldId="295"/>
            <ac:spMk id="3" creationId="{262B67CF-757E-722C-214F-E7686500C545}"/>
          </ac:spMkLst>
        </pc:spChg>
        <pc:spChg chg="add mod ord">
          <ac:chgData name="James Thistlewood" userId="S::wadh6123@ox.ac.uk::ddc81221-9493-4843-b043-bde61fd3be2d" providerId="AD" clId="Web-{B6E3B823-B78F-9DC0-28C3-1FC3771EA6D0}" dt="2025-03-12T14:27:02.649" v="40"/>
          <ac:spMkLst>
            <pc:docMk/>
            <pc:sldMk cId="371673501" sldId="295"/>
            <ac:spMk id="5" creationId="{5B292245-175D-2E67-4FD0-95527DE54EEC}"/>
          </ac:spMkLst>
        </pc:spChg>
        <pc:spChg chg="mod">
          <ac:chgData name="James Thistlewood" userId="S::wadh6123@ox.ac.uk::ddc81221-9493-4843-b043-bde61fd3be2d" providerId="AD" clId="Web-{B6E3B823-B78F-9DC0-28C3-1FC3771EA6D0}" dt="2025-03-12T14:27:02.727" v="41"/>
          <ac:spMkLst>
            <pc:docMk/>
            <pc:sldMk cId="371673501" sldId="295"/>
            <ac:spMk id="6" creationId="{188F2D12-E80B-5648-2DB2-28C0FFE4E6C0}"/>
          </ac:spMkLst>
        </pc:spChg>
        <pc:spChg chg="mod">
          <ac:chgData name="James Thistlewood" userId="S::wadh6123@ox.ac.uk::ddc81221-9493-4843-b043-bde61fd3be2d" providerId="AD" clId="Web-{B6E3B823-B78F-9DC0-28C3-1FC3771EA6D0}" dt="2025-03-12T14:24:38.255" v="32" actId="20577"/>
          <ac:spMkLst>
            <pc:docMk/>
            <pc:sldMk cId="371673501" sldId="295"/>
            <ac:spMk id="16" creationId="{0006FCDB-E769-77CF-5755-6C3C0A44B3A1}"/>
          </ac:spMkLst>
        </pc:spChg>
        <pc:spChg chg="mod">
          <ac:chgData name="James Thistlewood" userId="S::wadh6123@ox.ac.uk::ddc81221-9493-4843-b043-bde61fd3be2d" providerId="AD" clId="Web-{B6E3B823-B78F-9DC0-28C3-1FC3771EA6D0}" dt="2025-03-12T14:24:42.724" v="35" actId="20577"/>
          <ac:spMkLst>
            <pc:docMk/>
            <pc:sldMk cId="371673501" sldId="295"/>
            <ac:spMk id="18" creationId="{D329E8CA-EE0C-FF26-144A-17B1D65EA1E9}"/>
          </ac:spMkLst>
        </pc:spChg>
        <pc:picChg chg="mod">
          <ac:chgData name="James Thistlewood" userId="S::wadh6123@ox.ac.uk::ddc81221-9493-4843-b043-bde61fd3be2d" providerId="AD" clId="Web-{B6E3B823-B78F-9DC0-28C3-1FC3771EA6D0}" dt="2025-03-12T14:24:26.098" v="26" actId="1076"/>
          <ac:picMkLst>
            <pc:docMk/>
            <pc:sldMk cId="371673501" sldId="295"/>
            <ac:picMk id="22" creationId="{AB17ABE6-BECF-6BAF-E851-F49371058812}"/>
          </ac:picMkLst>
        </pc:picChg>
        <pc:picChg chg="mod">
          <ac:chgData name="James Thistlewood" userId="S::wadh6123@ox.ac.uk::ddc81221-9493-4843-b043-bde61fd3be2d" providerId="AD" clId="Web-{B6E3B823-B78F-9DC0-28C3-1FC3771EA6D0}" dt="2025-03-12T14:24:26.114" v="27" actId="1076"/>
          <ac:picMkLst>
            <pc:docMk/>
            <pc:sldMk cId="371673501" sldId="295"/>
            <ac:picMk id="23" creationId="{44E106EB-FBE1-DF9C-95C3-1F806AFC7982}"/>
          </ac:picMkLst>
        </pc:picChg>
      </pc:sldChg>
      <pc:sldChg chg="modSp">
        <pc:chgData name="James Thistlewood" userId="S::wadh6123@ox.ac.uk::ddc81221-9493-4843-b043-bde61fd3be2d" providerId="AD" clId="Web-{B6E3B823-B78F-9DC0-28C3-1FC3771EA6D0}" dt="2025-03-12T14:52:08.137" v="320" actId="1076"/>
        <pc:sldMkLst>
          <pc:docMk/>
          <pc:sldMk cId="2267537026" sldId="296"/>
        </pc:sldMkLst>
        <pc:spChg chg="mod">
          <ac:chgData name="James Thistlewood" userId="S::wadh6123@ox.ac.uk::ddc81221-9493-4843-b043-bde61fd3be2d" providerId="AD" clId="Web-{B6E3B823-B78F-9DC0-28C3-1FC3771EA6D0}" dt="2025-03-12T14:51:57.184" v="319" actId="1076"/>
          <ac:spMkLst>
            <pc:docMk/>
            <pc:sldMk cId="2267537026" sldId="296"/>
            <ac:spMk id="8" creationId="{516AB06C-EEB3-F46A-945A-2A811AF63058}"/>
          </ac:spMkLst>
        </pc:spChg>
        <pc:spChg chg="mod">
          <ac:chgData name="James Thistlewood" userId="S::wadh6123@ox.ac.uk::ddc81221-9493-4843-b043-bde61fd3be2d" providerId="AD" clId="Web-{B6E3B823-B78F-9DC0-28C3-1FC3771EA6D0}" dt="2025-03-12T14:52:08.137" v="320" actId="1076"/>
          <ac:spMkLst>
            <pc:docMk/>
            <pc:sldMk cId="2267537026" sldId="296"/>
            <ac:spMk id="9" creationId="{DB6AA28D-E0F8-1648-1E1A-4BC0E2D13630}"/>
          </ac:spMkLst>
        </pc:spChg>
      </pc:sldChg>
      <pc:sldChg chg="mod modShow">
        <pc:chgData name="James Thistlewood" userId="S::wadh6123@ox.ac.uk::ddc81221-9493-4843-b043-bde61fd3be2d" providerId="AD" clId="Web-{B6E3B823-B78F-9DC0-28C3-1FC3771EA6D0}" dt="2025-03-12T16:40:30.443" v="438"/>
        <pc:sldMkLst>
          <pc:docMk/>
          <pc:sldMk cId="469635368" sldId="298"/>
        </pc:sldMkLst>
      </pc:sldChg>
      <pc:sldChg chg="modSp del">
        <pc:chgData name="James Thistlewood" userId="S::wadh6123@ox.ac.uk::ddc81221-9493-4843-b043-bde61fd3be2d" providerId="AD" clId="Web-{B6E3B823-B78F-9DC0-28C3-1FC3771EA6D0}" dt="2025-03-12T16:22:34.211" v="404"/>
        <pc:sldMkLst>
          <pc:docMk/>
          <pc:sldMk cId="3666997891" sldId="315"/>
        </pc:sldMkLst>
        <pc:spChg chg="mod">
          <ac:chgData name="James Thistlewood" userId="S::wadh6123@ox.ac.uk::ddc81221-9493-4843-b043-bde61fd3be2d" providerId="AD" clId="Web-{B6E3B823-B78F-9DC0-28C3-1FC3771EA6D0}" dt="2025-03-12T14:52:17.841" v="321" actId="1076"/>
          <ac:spMkLst>
            <pc:docMk/>
            <pc:sldMk cId="3666997891" sldId="315"/>
            <ac:spMk id="4" creationId="{D40D8ACE-454B-2E7D-ACE3-B646EC7CED82}"/>
          </ac:spMkLst>
        </pc:spChg>
        <pc:spChg chg="mod">
          <ac:chgData name="James Thistlewood" userId="S::wadh6123@ox.ac.uk::ddc81221-9493-4843-b043-bde61fd3be2d" providerId="AD" clId="Web-{B6E3B823-B78F-9DC0-28C3-1FC3771EA6D0}" dt="2025-03-12T14:52:23.356" v="323" actId="1076"/>
          <ac:spMkLst>
            <pc:docMk/>
            <pc:sldMk cId="3666997891" sldId="315"/>
            <ac:spMk id="11" creationId="{26DAE77A-FEBA-EDB3-756B-66AA16D3852F}"/>
          </ac:spMkLst>
        </pc:spChg>
        <pc:picChg chg="mod">
          <ac:chgData name="James Thistlewood" userId="S::wadh6123@ox.ac.uk::ddc81221-9493-4843-b043-bde61fd3be2d" providerId="AD" clId="Web-{B6E3B823-B78F-9DC0-28C3-1FC3771EA6D0}" dt="2025-03-12T14:52:23.356" v="322" actId="1076"/>
          <ac:picMkLst>
            <pc:docMk/>
            <pc:sldMk cId="3666997891" sldId="315"/>
            <ac:picMk id="10" creationId="{086F2FAE-D240-035F-63DD-52A418A3B7D1}"/>
          </ac:picMkLst>
        </pc:picChg>
      </pc:sldChg>
      <pc:sldChg chg="modSp">
        <pc:chgData name="James Thistlewood" userId="S::wadh6123@ox.ac.uk::ddc81221-9493-4843-b043-bde61fd3be2d" providerId="AD" clId="Web-{B6E3B823-B78F-9DC0-28C3-1FC3771EA6D0}" dt="2025-03-12T16:55:01.519" v="694" actId="14100"/>
        <pc:sldMkLst>
          <pc:docMk/>
          <pc:sldMk cId="1522206796" sldId="316"/>
        </pc:sldMkLst>
        <pc:spChg chg="mod">
          <ac:chgData name="James Thistlewood" userId="S::wadh6123@ox.ac.uk::ddc81221-9493-4843-b043-bde61fd3be2d" providerId="AD" clId="Web-{B6E3B823-B78F-9DC0-28C3-1FC3771EA6D0}" dt="2025-03-12T16:55:01.519" v="694" actId="14100"/>
          <ac:spMkLst>
            <pc:docMk/>
            <pc:sldMk cId="1522206796" sldId="316"/>
            <ac:spMk id="3" creationId="{2BD8C470-916B-7AF9-A642-93D946F2EDA3}"/>
          </ac:spMkLst>
        </pc:spChg>
      </pc:sldChg>
      <pc:sldChg chg="addSp delSp modSp">
        <pc:chgData name="James Thistlewood" userId="S::wadh6123@ox.ac.uk::ddc81221-9493-4843-b043-bde61fd3be2d" providerId="AD" clId="Web-{B6E3B823-B78F-9DC0-28C3-1FC3771EA6D0}" dt="2025-03-12T16:53:35.091" v="679" actId="1076"/>
        <pc:sldMkLst>
          <pc:docMk/>
          <pc:sldMk cId="2039460477" sldId="320"/>
        </pc:sldMkLst>
        <pc:spChg chg="add mod">
          <ac:chgData name="James Thistlewood" userId="S::wadh6123@ox.ac.uk::ddc81221-9493-4843-b043-bde61fd3be2d" providerId="AD" clId="Web-{B6E3B823-B78F-9DC0-28C3-1FC3771EA6D0}" dt="2025-03-12T16:53:35.091" v="679" actId="1076"/>
          <ac:spMkLst>
            <pc:docMk/>
            <pc:sldMk cId="2039460477" sldId="320"/>
            <ac:spMk id="6" creationId="{253B0935-3346-5358-C2B3-495555D0304C}"/>
          </ac:spMkLst>
        </pc:spChg>
        <pc:spChg chg="add del mod">
          <ac:chgData name="James Thistlewood" userId="S::wadh6123@ox.ac.uk::ddc81221-9493-4843-b043-bde61fd3be2d" providerId="AD" clId="Web-{B6E3B823-B78F-9DC0-28C3-1FC3771EA6D0}" dt="2025-03-12T16:52:49.291" v="665" actId="20577"/>
          <ac:spMkLst>
            <pc:docMk/>
            <pc:sldMk cId="2039460477" sldId="320"/>
            <ac:spMk id="10" creationId="{9C642F1B-ED8A-D640-1C4A-21F24E34347A}"/>
          </ac:spMkLst>
        </pc:spChg>
        <pc:graphicFrameChg chg="mod modGraphic">
          <ac:chgData name="James Thistlewood" userId="S::wadh6123@ox.ac.uk::ddc81221-9493-4843-b043-bde61fd3be2d" providerId="AD" clId="Web-{B6E3B823-B78F-9DC0-28C3-1FC3771EA6D0}" dt="2025-03-12T16:52:31.993" v="659" actId="1076"/>
          <ac:graphicFrameMkLst>
            <pc:docMk/>
            <pc:sldMk cId="2039460477" sldId="320"/>
            <ac:graphicFrameMk id="4" creationId="{87F459F9-F243-A885-45EE-74C18E77BB64}"/>
          </ac:graphicFrameMkLst>
        </pc:graphicFrameChg>
        <pc:picChg chg="mod">
          <ac:chgData name="James Thistlewood" userId="S::wadh6123@ox.ac.uk::ddc81221-9493-4843-b043-bde61fd3be2d" providerId="AD" clId="Web-{B6E3B823-B78F-9DC0-28C3-1FC3771EA6D0}" dt="2025-03-12T16:53:06.308" v="673" actId="1076"/>
          <ac:picMkLst>
            <pc:docMk/>
            <pc:sldMk cId="2039460477" sldId="320"/>
            <ac:picMk id="7" creationId="{B467C547-05EA-DBF3-A04A-73EE54221DB3}"/>
          </ac:picMkLst>
        </pc:picChg>
        <pc:picChg chg="mod">
          <ac:chgData name="James Thistlewood" userId="S::wadh6123@ox.ac.uk::ddc81221-9493-4843-b043-bde61fd3be2d" providerId="AD" clId="Web-{B6E3B823-B78F-9DC0-28C3-1FC3771EA6D0}" dt="2025-03-12T16:53:10.714" v="674" actId="1076"/>
          <ac:picMkLst>
            <pc:docMk/>
            <pc:sldMk cId="2039460477" sldId="320"/>
            <ac:picMk id="9" creationId="{A323E25A-A019-42AA-1A59-53CC23077F37}"/>
          </ac:picMkLst>
        </pc:picChg>
      </pc:sldChg>
      <pc:sldChg chg="modSp ord">
        <pc:chgData name="James Thistlewood" userId="S::wadh6123@ox.ac.uk::ddc81221-9493-4843-b043-bde61fd3be2d" providerId="AD" clId="Web-{B6E3B823-B78F-9DC0-28C3-1FC3771EA6D0}" dt="2025-03-12T16:25:36.959" v="427" actId="20577"/>
        <pc:sldMkLst>
          <pc:docMk/>
          <pc:sldMk cId="798983415" sldId="321"/>
        </pc:sldMkLst>
        <pc:spChg chg="mod">
          <ac:chgData name="James Thistlewood" userId="S::wadh6123@ox.ac.uk::ddc81221-9493-4843-b043-bde61fd3be2d" providerId="AD" clId="Web-{B6E3B823-B78F-9DC0-28C3-1FC3771EA6D0}" dt="2025-03-12T16:25:36.959" v="427" actId="20577"/>
          <ac:spMkLst>
            <pc:docMk/>
            <pc:sldMk cId="798983415" sldId="321"/>
            <ac:spMk id="3" creationId="{68E31C2E-6D97-201D-5CF8-25A868C04924}"/>
          </ac:spMkLst>
        </pc:spChg>
      </pc:sldChg>
      <pc:sldChg chg="modSp">
        <pc:chgData name="James Thistlewood" userId="S::wadh6123@ox.ac.uk::ddc81221-9493-4843-b043-bde61fd3be2d" providerId="AD" clId="Web-{B6E3B823-B78F-9DC0-28C3-1FC3771EA6D0}" dt="2025-03-12T15:21:10.771" v="365" actId="20577"/>
        <pc:sldMkLst>
          <pc:docMk/>
          <pc:sldMk cId="1269270918" sldId="322"/>
        </pc:sldMkLst>
        <pc:spChg chg="mod">
          <ac:chgData name="James Thistlewood" userId="S::wadh6123@ox.ac.uk::ddc81221-9493-4843-b043-bde61fd3be2d" providerId="AD" clId="Web-{B6E3B823-B78F-9DC0-28C3-1FC3771EA6D0}" dt="2025-03-12T15:21:10.771" v="365" actId="20577"/>
          <ac:spMkLst>
            <pc:docMk/>
            <pc:sldMk cId="1269270918" sldId="322"/>
            <ac:spMk id="3" creationId="{05E6F24E-3257-11CC-AD8D-63A3E00A9FBF}"/>
          </ac:spMkLst>
        </pc:spChg>
      </pc:sldChg>
      <pc:sldChg chg="addSp delSp modSp">
        <pc:chgData name="James Thistlewood" userId="S::wadh6123@ox.ac.uk::ddc81221-9493-4843-b043-bde61fd3be2d" providerId="AD" clId="Web-{B6E3B823-B78F-9DC0-28C3-1FC3771EA6D0}" dt="2025-03-12T16:42:06.090" v="442"/>
        <pc:sldMkLst>
          <pc:docMk/>
          <pc:sldMk cId="2727752378" sldId="324"/>
        </pc:sldMkLst>
        <pc:picChg chg="add del mod">
          <ac:chgData name="James Thistlewood" userId="S::wadh6123@ox.ac.uk::ddc81221-9493-4843-b043-bde61fd3be2d" providerId="AD" clId="Web-{B6E3B823-B78F-9DC0-28C3-1FC3771EA6D0}" dt="2025-03-12T16:42:06.090" v="442"/>
          <ac:picMkLst>
            <pc:docMk/>
            <pc:sldMk cId="2727752378" sldId="324"/>
            <ac:picMk id="7" creationId="{47EC654D-CFBA-91BE-73A8-985C368E58BB}"/>
          </ac:picMkLst>
        </pc:picChg>
        <pc:picChg chg="add del mod">
          <ac:chgData name="James Thistlewood" userId="S::wadh6123@ox.ac.uk::ddc81221-9493-4843-b043-bde61fd3be2d" providerId="AD" clId="Web-{B6E3B823-B78F-9DC0-28C3-1FC3771EA6D0}" dt="2025-03-12T16:40:00.706" v="433"/>
          <ac:picMkLst>
            <pc:docMk/>
            <pc:sldMk cId="2727752378" sldId="324"/>
            <ac:picMk id="8" creationId="{87914A23-B664-A77D-56BB-2E6DF91A8025}"/>
          </ac:picMkLst>
        </pc:picChg>
      </pc:sldChg>
      <pc:sldChg chg="del">
        <pc:chgData name="James Thistlewood" userId="S::wadh6123@ox.ac.uk::ddc81221-9493-4843-b043-bde61fd3be2d" providerId="AD" clId="Web-{B6E3B823-B78F-9DC0-28C3-1FC3771EA6D0}" dt="2025-03-12T16:40:07.629" v="436"/>
        <pc:sldMkLst>
          <pc:docMk/>
          <pc:sldMk cId="2885540821" sldId="325"/>
        </pc:sldMkLst>
      </pc:sldChg>
      <pc:sldChg chg="del">
        <pc:chgData name="James Thistlewood" userId="S::wadh6123@ox.ac.uk::ddc81221-9493-4843-b043-bde61fd3be2d" providerId="AD" clId="Web-{B6E3B823-B78F-9DC0-28C3-1FC3771EA6D0}" dt="2025-03-12T16:40:07.629" v="435"/>
        <pc:sldMkLst>
          <pc:docMk/>
          <pc:sldMk cId="2373008909" sldId="326"/>
        </pc:sldMkLst>
      </pc:sldChg>
      <pc:sldChg chg="modSp">
        <pc:chgData name="James Thistlewood" userId="S::wadh6123@ox.ac.uk::ddc81221-9493-4843-b043-bde61fd3be2d" providerId="AD" clId="Web-{B6E3B823-B78F-9DC0-28C3-1FC3771EA6D0}" dt="2025-03-12T16:35:16.405" v="429" actId="20577"/>
        <pc:sldMkLst>
          <pc:docMk/>
          <pc:sldMk cId="3032371358" sldId="336"/>
        </pc:sldMkLst>
        <pc:spChg chg="mod">
          <ac:chgData name="James Thistlewood" userId="S::wadh6123@ox.ac.uk::ddc81221-9493-4843-b043-bde61fd3be2d" providerId="AD" clId="Web-{B6E3B823-B78F-9DC0-28C3-1FC3771EA6D0}" dt="2025-03-12T16:35:16.405" v="429" actId="20577"/>
          <ac:spMkLst>
            <pc:docMk/>
            <pc:sldMk cId="3032371358" sldId="336"/>
            <ac:spMk id="3" creationId="{1FFD6AF1-41E0-E6F1-5209-06FD23FE9DE9}"/>
          </ac:spMkLst>
        </pc:spChg>
      </pc:sldChg>
      <pc:sldChg chg="addSp delSp modSp add replId">
        <pc:chgData name="James Thistlewood" userId="S::wadh6123@ox.ac.uk::ddc81221-9493-4843-b043-bde61fd3be2d" providerId="AD" clId="Web-{B6E3B823-B78F-9DC0-28C3-1FC3771EA6D0}" dt="2025-03-12T18:12:50.081" v="787" actId="1076"/>
        <pc:sldMkLst>
          <pc:docMk/>
          <pc:sldMk cId="3773814632" sldId="337"/>
        </pc:sldMkLst>
        <pc:spChg chg="mod">
          <ac:chgData name="James Thistlewood" userId="S::wadh6123@ox.ac.uk::ddc81221-9493-4843-b043-bde61fd3be2d" providerId="AD" clId="Web-{B6E3B823-B78F-9DC0-28C3-1FC3771EA6D0}" dt="2025-03-12T16:43:39.425" v="545" actId="20577"/>
          <ac:spMkLst>
            <pc:docMk/>
            <pc:sldMk cId="3773814632" sldId="337"/>
            <ac:spMk id="2" creationId="{486080EB-E1F2-E18C-9E62-491AB9ED7BBC}"/>
          </ac:spMkLst>
        </pc:spChg>
        <pc:spChg chg="del">
          <ac:chgData name="James Thistlewood" userId="S::wadh6123@ox.ac.uk::ddc81221-9493-4843-b043-bde61fd3be2d" providerId="AD" clId="Web-{B6E3B823-B78F-9DC0-28C3-1FC3771EA6D0}" dt="2025-03-12T16:42:03.012" v="440"/>
          <ac:spMkLst>
            <pc:docMk/>
            <pc:sldMk cId="3773814632" sldId="337"/>
            <ac:spMk id="6" creationId="{F031D268-5A03-CBB7-3A7A-B8203098C2EB}"/>
          </ac:spMkLst>
        </pc:spChg>
        <pc:spChg chg="add mod">
          <ac:chgData name="James Thistlewood" userId="S::wadh6123@ox.ac.uk::ddc81221-9493-4843-b043-bde61fd3be2d" providerId="AD" clId="Web-{B6E3B823-B78F-9DC0-28C3-1FC3771EA6D0}" dt="2025-03-12T17:16:20.568" v="757" actId="20577"/>
          <ac:spMkLst>
            <pc:docMk/>
            <pc:sldMk cId="3773814632" sldId="337"/>
            <ac:spMk id="7" creationId="{A1F7175D-36C0-650C-7DA1-C007F54AD3B8}"/>
          </ac:spMkLst>
        </pc:spChg>
        <pc:spChg chg="add del mod">
          <ac:chgData name="James Thistlewood" userId="S::wadh6123@ox.ac.uk::ddc81221-9493-4843-b043-bde61fd3be2d" providerId="AD" clId="Web-{B6E3B823-B78F-9DC0-28C3-1FC3771EA6D0}" dt="2025-03-12T16:42:04.262" v="441"/>
          <ac:spMkLst>
            <pc:docMk/>
            <pc:sldMk cId="3773814632" sldId="337"/>
            <ac:spMk id="8" creationId="{4EEEBAAC-B5EB-8488-8678-AB27180DE965}"/>
          </ac:spMkLst>
        </pc:spChg>
        <pc:spChg chg="add mod">
          <ac:chgData name="James Thistlewood" userId="S::wadh6123@ox.ac.uk::ddc81221-9493-4843-b043-bde61fd3be2d" providerId="AD" clId="Web-{B6E3B823-B78F-9DC0-28C3-1FC3771EA6D0}" dt="2025-03-12T18:12:27.971" v="783" actId="20577"/>
          <ac:spMkLst>
            <pc:docMk/>
            <pc:sldMk cId="3773814632" sldId="337"/>
            <ac:spMk id="8" creationId="{D8AA643D-96FC-C020-BD10-0207D3BFA70A}"/>
          </ac:spMkLst>
        </pc:spChg>
        <pc:spChg chg="add mod">
          <ac:chgData name="James Thistlewood" userId="S::wadh6123@ox.ac.uk::ddc81221-9493-4843-b043-bde61fd3be2d" providerId="AD" clId="Web-{B6E3B823-B78F-9DC0-28C3-1FC3771EA6D0}" dt="2025-03-12T18:12:50.081" v="787" actId="1076"/>
          <ac:spMkLst>
            <pc:docMk/>
            <pc:sldMk cId="3773814632" sldId="337"/>
            <ac:spMk id="10" creationId="{468432BB-82CC-D11C-9B47-D07F5D69678F}"/>
          </ac:spMkLst>
        </pc:spChg>
        <pc:picChg chg="del">
          <ac:chgData name="James Thistlewood" userId="S::wadh6123@ox.ac.uk::ddc81221-9493-4843-b043-bde61fd3be2d" providerId="AD" clId="Web-{B6E3B823-B78F-9DC0-28C3-1FC3771EA6D0}" dt="2025-03-12T16:42:00.543" v="439"/>
          <ac:picMkLst>
            <pc:docMk/>
            <pc:sldMk cId="3773814632" sldId="337"/>
            <ac:picMk id="4" creationId="{1E91253C-EE44-56A0-C200-070ADB1BC4C1}"/>
          </ac:picMkLst>
        </pc:picChg>
        <pc:picChg chg="add del mod">
          <ac:chgData name="James Thistlewood" userId="S::wadh6123@ox.ac.uk::ddc81221-9493-4843-b043-bde61fd3be2d" providerId="AD" clId="Web-{B6E3B823-B78F-9DC0-28C3-1FC3771EA6D0}" dt="2025-03-12T17:14:04.830" v="698"/>
          <ac:picMkLst>
            <pc:docMk/>
            <pc:sldMk cId="3773814632" sldId="337"/>
            <ac:picMk id="4" creationId="{CC13ADD9-71FF-5DED-1AA2-69B10647DCED}"/>
          </ac:picMkLst>
        </pc:picChg>
        <pc:picChg chg="add mod">
          <ac:chgData name="James Thistlewood" userId="S::wadh6123@ox.ac.uk::ddc81221-9493-4843-b043-bde61fd3be2d" providerId="AD" clId="Web-{B6E3B823-B78F-9DC0-28C3-1FC3771EA6D0}" dt="2025-03-12T18:09:16.044" v="763" actId="1076"/>
          <ac:picMkLst>
            <pc:docMk/>
            <pc:sldMk cId="3773814632" sldId="337"/>
            <ac:picMk id="4" creationId="{D94172DF-072C-3B9D-650D-B2494D034529}"/>
          </ac:picMkLst>
        </pc:picChg>
        <pc:picChg chg="add mod">
          <ac:chgData name="James Thistlewood" userId="S::wadh6123@ox.ac.uk::ddc81221-9493-4843-b043-bde61fd3be2d" providerId="AD" clId="Web-{B6E3B823-B78F-9DC0-28C3-1FC3771EA6D0}" dt="2025-03-12T17:14:44.425" v="704" actId="1076"/>
          <ac:picMkLst>
            <pc:docMk/>
            <pc:sldMk cId="3773814632" sldId="337"/>
            <ac:picMk id="6" creationId="{5ACD097D-A554-E071-6469-9D2127FB1E78}"/>
          </ac:picMkLst>
        </pc:picChg>
        <pc:picChg chg="add mod">
          <ac:chgData name="James Thistlewood" userId="S::wadh6123@ox.ac.uk::ddc81221-9493-4843-b043-bde61fd3be2d" providerId="AD" clId="Web-{B6E3B823-B78F-9DC0-28C3-1FC3771EA6D0}" dt="2025-03-12T18:12:46.503" v="786" actId="14100"/>
          <ac:picMkLst>
            <pc:docMk/>
            <pc:sldMk cId="3773814632" sldId="337"/>
            <ac:picMk id="9" creationId="{D23BFFB3-0CB1-7720-B0D8-DEE8F5BEA48B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C6358C-BC9D-BA41-9ABB-D029BE056FDF}" type="datetimeFigureOut">
              <a:rPr lang="en-GB" smtClean="0"/>
              <a:t>13/03/2025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85AD06-5C53-4E4E-9B9A-3D313D32BE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44379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esmos.com/calculator/c89bwlq8xd" TargetMode="External"/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slac.stanford.edu/cgi-bin/getdoc/slac-ap-047.pdf" TargetMode="External"/><Relationship Id="rId4" Type="http://schemas.openxmlformats.org/officeDocument/2006/relationships/hyperlink" Target="https://cds.cern.ch/record/1500095/files/CERN-2012-007.pdf" TargetMode="Externa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latin typeface="Calibri"/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85AD06-5C53-4E4E-9B9A-3D313D32BE3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34759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Dy larger than Dx across the length of the LINAC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85AD06-5C53-4E4E-9B9A-3D313D32BE35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82476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AD7B44-63BA-A165-1D1F-ABFA0F2FD3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D9ACE9F-698C-0D13-C6CE-87C5AFFBE01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199A5BF-8C1E-CBA4-8B35-7F061D72E3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Josh Finishes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6398D5-ED72-C793-661F-6EEC5D30723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85AD06-5C53-4E4E-9B9A-3D313D32BE35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54562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Calibri"/>
                <a:ea typeface="Calibri"/>
                <a:cs typeface="Calibri"/>
              </a:rPr>
              <a:t>Stolen from CERN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85AD06-5C53-4E4E-9B9A-3D313D32BE35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21210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Calibri"/>
                <a:ea typeface="Calibri"/>
                <a:cs typeface="Calibri"/>
              </a:rPr>
              <a:t>Nela Begins </a:t>
            </a:r>
          </a:p>
          <a:p>
            <a:endParaRPr lang="en-US">
              <a:latin typeface="Calibri"/>
              <a:ea typeface="Calibri"/>
              <a:cs typeface="Calibri"/>
            </a:endParaRPr>
          </a:p>
          <a:p>
            <a:endParaRPr lang="en-US">
              <a:latin typeface="Calibri"/>
              <a:ea typeface="Calibri"/>
              <a:cs typeface="Calibri"/>
            </a:endParaRPr>
          </a:p>
          <a:p>
            <a:endParaRPr lang="en-US">
              <a:latin typeface="Aptos"/>
              <a:ea typeface="Calibri"/>
              <a:cs typeface="Calibri"/>
            </a:endParaRPr>
          </a:p>
          <a:p>
            <a:endParaRPr lang="en-US">
              <a:latin typeface="Aptos"/>
              <a:ea typeface="Calibri"/>
              <a:cs typeface="Calibri"/>
            </a:endParaRPr>
          </a:p>
          <a:p>
            <a:endParaRPr lang="en-US">
              <a:latin typeface="Aptos"/>
              <a:ea typeface="Calibri"/>
              <a:cs typeface="Calibri"/>
            </a:endParaRPr>
          </a:p>
          <a:p>
            <a:endParaRPr lang="en-US">
              <a:latin typeface="Calibri"/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85AD06-5C53-4E4E-9B9A-3D313D32BE35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77950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hlinkClick r:id="rId3"/>
              </a:rPr>
              <a:t>https://www.desmos.com/calculator/c89bwlq8xd</a:t>
            </a:r>
            <a:r>
              <a:rPr lang="en-US"/>
              <a:t> Link to plotting of ISR </a:t>
            </a:r>
          </a:p>
          <a:p>
            <a:endParaRPr lang="en-US"/>
          </a:p>
          <a:p>
            <a:r>
              <a:rPr lang="en-US">
                <a:hlinkClick r:id="rId4"/>
              </a:rPr>
              <a:t>https://cds.cern.ch/record/1500095/files/CERN-2012-007.pdf</a:t>
            </a:r>
            <a:r>
              <a:rPr lang="en-US"/>
              <a:t> Page 171 is where the 3.3.4.1 ISR calc comes from </a:t>
            </a:r>
          </a:p>
          <a:p>
            <a:endParaRPr lang="en-US"/>
          </a:p>
          <a:p>
            <a:r>
              <a:rPr lang="en-US"/>
              <a:t>Reference is </a:t>
            </a:r>
            <a:r>
              <a:rPr lang="en-US">
                <a:hlinkClick r:id="rId5"/>
              </a:rPr>
              <a:t>https://www.slac.stanford.edu/cgi-bin/getdoc/slac-ap-047.pdf</a:t>
            </a:r>
            <a:r>
              <a:rPr lang="en-US"/>
              <a:t> (doesn’t appear to derive fully so not sure how CLIC justified it)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85AD06-5C53-4E4E-9B9A-3D313D32BE35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32885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Calibri"/>
                <a:ea typeface="Calibri"/>
                <a:cs typeface="Calibri"/>
              </a:rPr>
              <a:t>Nela Ends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85AD06-5C53-4E4E-9B9A-3D313D32BE35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19839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00C5DA-AE13-D082-1810-85F692C769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1229FA1-DB60-2598-5297-215F9505999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13121F4-50D6-C78B-271D-1E4F62936F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Calibri"/>
                <a:ea typeface="Calibri"/>
                <a:cs typeface="Calibri"/>
              </a:rPr>
              <a:t>Shunt impedance – the higher it is the better the cavity uses the power given</a:t>
            </a:r>
          </a:p>
          <a:p>
            <a:endParaRPr lang="en-US">
              <a:latin typeface="Calibri"/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098102-7F96-DB2C-48CC-038652EC1A0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85AD06-5C53-4E4E-9B9A-3D313D32BE35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57565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Calibri"/>
                <a:ea typeface="Calibri"/>
                <a:cs typeface="Calibri"/>
              </a:rPr>
              <a:t>Shunt impedance – the higher it is the better the cavity uses the power given</a:t>
            </a:r>
          </a:p>
          <a:p>
            <a:endParaRPr lang="en-US">
              <a:latin typeface="Calibri"/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85AD06-5C53-4E4E-9B9A-3D313D32BE35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371181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996F9F-63F0-4140-9D34-E429BAD7F2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151B0AD-2480-9A0D-790E-3D2F2150D0D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FAB2AD8-A2FD-EBC8-01D1-AFDDF0BAF9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Calibri"/>
                <a:ea typeface="Calibri"/>
                <a:cs typeface="Calibri"/>
              </a:rPr>
              <a:t>Shunt impedance – the higher it is the better the cavity uses the power given</a:t>
            </a:r>
          </a:p>
          <a:p>
            <a:endParaRPr lang="en-US">
              <a:latin typeface="Calibri"/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9C320B-5B9B-056C-077B-AD4A35BAB4C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85AD06-5C53-4E4E-9B9A-3D313D32BE35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560941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2C000B-7632-0CB0-D1DF-F6FCEA94ED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A52B783-73D7-6A71-3E1C-6C9A7EED8DD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AB31AF7-CA35-74BF-A8DE-B40C7E7FA4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Calibri"/>
                <a:ea typeface="Calibri"/>
                <a:cs typeface="Calibri"/>
              </a:rPr>
              <a:t>Shunt impedance – the higher it is the better the cavity uses the power given</a:t>
            </a:r>
          </a:p>
          <a:p>
            <a:endParaRPr lang="en-US">
              <a:latin typeface="Calibri"/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233AB6-7B1D-3F31-2794-97DB226D4C3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85AD06-5C53-4E4E-9B9A-3D313D32BE35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32447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Calibri"/>
                <a:ea typeface="Calibri"/>
                <a:cs typeface="Calibri"/>
              </a:rPr>
              <a:t>Higgs boson </a:t>
            </a:r>
            <a:r>
              <a:rPr lang="en-US" err="1">
                <a:latin typeface="Calibri"/>
                <a:ea typeface="Calibri"/>
                <a:cs typeface="Calibri"/>
              </a:rPr>
              <a:t>discorvery</a:t>
            </a:r>
            <a:r>
              <a:rPr lang="en-US">
                <a:latin typeface="Calibri"/>
                <a:ea typeface="Calibri"/>
                <a:cs typeface="Calibri"/>
              </a:rPr>
              <a:t> was a MASSIVE deal, make sure to comment on it</a:t>
            </a:r>
          </a:p>
          <a:p>
            <a:endParaRPr lang="en-US">
              <a:latin typeface="Calibri"/>
              <a:ea typeface="Calibri"/>
              <a:cs typeface="Calibri"/>
            </a:endParaRPr>
          </a:p>
          <a:p>
            <a:r>
              <a:rPr lang="en-US">
                <a:latin typeface="Calibri"/>
                <a:ea typeface="Calibri"/>
                <a:cs typeface="Calibri"/>
              </a:rPr>
              <a:t>Next gen high energy machines for post LHC era</a:t>
            </a:r>
            <a:endParaRPr lang="en-US"/>
          </a:p>
          <a:p>
            <a:r>
              <a:rPr lang="en-US">
                <a:latin typeface="Calibri"/>
                <a:ea typeface="Calibri"/>
                <a:cs typeface="Calibri"/>
              </a:rPr>
              <a:t>Lepton colliders over Hadron colliders</a:t>
            </a:r>
          </a:p>
          <a:p>
            <a:r>
              <a:rPr lang="en-US">
                <a:latin typeface="Calibri"/>
                <a:ea typeface="Calibri"/>
                <a:cs typeface="Calibri"/>
              </a:rPr>
              <a:t>Why?</a:t>
            </a:r>
            <a:br>
              <a:rPr lang="en-US">
                <a:latin typeface="Calibri"/>
                <a:ea typeface="Calibri"/>
                <a:cs typeface="Calibri"/>
              </a:rPr>
            </a:br>
            <a:r>
              <a:rPr lang="en-US">
                <a:latin typeface="Calibri"/>
                <a:ea typeface="Calibri"/>
                <a:cs typeface="Calibri"/>
              </a:rPr>
              <a:t>Point particle collisions are </a:t>
            </a:r>
            <a:r>
              <a:rPr lang="en-US" err="1">
                <a:latin typeface="Calibri"/>
                <a:ea typeface="Calibri"/>
                <a:cs typeface="Calibri"/>
              </a:rPr>
              <a:t>favourable</a:t>
            </a:r>
            <a:r>
              <a:rPr lang="en-US">
                <a:latin typeface="Calibri"/>
                <a:ea typeface="Calibri"/>
                <a:cs typeface="Calibri"/>
              </a:rPr>
              <a:t> over </a:t>
            </a:r>
            <a:r>
              <a:rPr lang="en-US" err="1">
                <a:latin typeface="Calibri"/>
                <a:ea typeface="Calibri"/>
                <a:cs typeface="Calibri"/>
              </a:rPr>
              <a:t>parton</a:t>
            </a:r>
            <a:r>
              <a:rPr lang="en-US">
                <a:latin typeface="Calibri"/>
                <a:ea typeface="Calibri"/>
                <a:cs typeface="Calibri"/>
              </a:rPr>
              <a:t> showers. Easier to resolve amongst background </a:t>
            </a:r>
          </a:p>
          <a:p>
            <a:r>
              <a:rPr lang="en-US">
                <a:latin typeface="Calibri"/>
                <a:ea typeface="Calibri"/>
                <a:cs typeface="Calibri"/>
              </a:rPr>
              <a:t>Leads to better precision studies of SM (such as Higgs self interaction)</a:t>
            </a:r>
          </a:p>
          <a:p>
            <a:endParaRPr lang="en-US">
              <a:latin typeface="Calibri"/>
              <a:ea typeface="Calibri"/>
              <a:cs typeface="Calibri"/>
            </a:endParaRPr>
          </a:p>
          <a:p>
            <a:r>
              <a:rPr lang="en-US">
                <a:latin typeface="Calibri"/>
                <a:ea typeface="Calibri"/>
                <a:cs typeface="Calibri"/>
              </a:rPr>
              <a:t>Explain each diagram. The cross-section one shows us </a:t>
            </a:r>
            <a:r>
              <a:rPr lang="en-US" err="1">
                <a:latin typeface="Calibri"/>
                <a:ea typeface="Calibri"/>
                <a:cs typeface="Calibri"/>
              </a:rPr>
              <a:t>exaclty</a:t>
            </a:r>
            <a:r>
              <a:rPr lang="en-US">
                <a:latin typeface="Calibri"/>
                <a:ea typeface="Calibri"/>
                <a:cs typeface="Calibri"/>
              </a:rPr>
              <a:t> why we want this collider to operate at 250GeV </a:t>
            </a:r>
            <a:r>
              <a:rPr lang="en-US" err="1">
                <a:latin typeface="Calibri"/>
                <a:ea typeface="Calibri"/>
                <a:cs typeface="Calibri"/>
              </a:rPr>
              <a:t>CoM</a:t>
            </a:r>
            <a:r>
              <a:rPr lang="en-US">
                <a:latin typeface="Calibri"/>
                <a:ea typeface="Calibri"/>
                <a:cs typeface="Calibri"/>
              </a:rPr>
              <a:t> </a:t>
            </a:r>
          </a:p>
          <a:p>
            <a:endParaRPr lang="en-US">
              <a:latin typeface="Calibri"/>
              <a:ea typeface="Calibri"/>
              <a:cs typeface="Calibri"/>
            </a:endParaRPr>
          </a:p>
          <a:p>
            <a:endParaRPr lang="en-US">
              <a:latin typeface="Calibri"/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85AD06-5C53-4E4E-9B9A-3D313D32BE3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85025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D689FA-1514-B40C-8674-5ECD99EA09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EDE168A-C455-2F14-31EB-E241408512D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7CC0690-3332-22F8-D1DC-855C2843F3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Calibri"/>
                <a:ea typeface="Calibri"/>
                <a:cs typeface="Calibri"/>
              </a:rPr>
              <a:t>Shunt impedance – the higher it is the better the cavity uses the power given</a:t>
            </a:r>
          </a:p>
          <a:p>
            <a:endParaRPr lang="en-US">
              <a:latin typeface="Calibri"/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76BDE7-5228-AEFA-CFBF-430FA52FF25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85AD06-5C53-4E4E-9B9A-3D313D32BE35}" type="slidenum">
              <a:rPr lang="en-GB" smtClean="0"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076890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/>
              <a:buChar char="•"/>
            </a:pPr>
            <a:r>
              <a:rPr lang="en-US">
                <a:latin typeface="Calibri"/>
                <a:ea typeface="Calibri"/>
                <a:cs typeface="Calibri"/>
              </a:rPr>
              <a:t>Dipoles based on CLIC CR2</a:t>
            </a:r>
          </a:p>
          <a:p>
            <a:pPr marL="285750" indent="-285750">
              <a:buFont typeface="Arial"/>
              <a:buChar char="•"/>
            </a:pPr>
            <a:r>
              <a:rPr lang="en-US">
                <a:latin typeface="Calibri"/>
                <a:ea typeface="Calibri"/>
                <a:cs typeface="Calibri"/>
              </a:rPr>
              <a:t>CLIC used 2 types of C-type dipole magnets</a:t>
            </a:r>
          </a:p>
          <a:p>
            <a:pPr marL="285750" indent="-285750">
              <a:buFont typeface="Arial"/>
              <a:buChar char="•"/>
            </a:pPr>
            <a:r>
              <a:rPr lang="en-US">
                <a:latin typeface="Calibri"/>
                <a:ea typeface="Calibri"/>
                <a:cs typeface="Calibri"/>
              </a:rPr>
              <a:t>Lengths and bending angle extracted from PLACET file</a:t>
            </a:r>
          </a:p>
          <a:p>
            <a:pPr marL="285750" indent="-285750">
              <a:buFont typeface="Arial"/>
              <a:buChar char="•"/>
            </a:pPr>
            <a:r>
              <a:rPr lang="en-US">
                <a:latin typeface="Calibri"/>
                <a:ea typeface="Calibri"/>
                <a:cs typeface="Calibri"/>
              </a:rPr>
              <a:t>Big difference is 1.9GeV to 4GeV</a:t>
            </a:r>
          </a:p>
          <a:p>
            <a:pPr marL="285750" indent="-285750">
              <a:buFont typeface="Arial"/>
              <a:buChar char="•"/>
            </a:pPr>
            <a:r>
              <a:rPr lang="en-US">
                <a:latin typeface="Calibri"/>
                <a:ea typeface="Calibri"/>
                <a:cs typeface="Calibri"/>
              </a:rPr>
              <a:t>Calc 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85AD06-5C53-4E4E-9B9A-3D313D32BE35}" type="slidenum">
              <a:rPr lang="en-GB" smtClean="0"/>
              <a:t>57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775677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/>
              <a:buChar char="•"/>
            </a:pPr>
            <a:r>
              <a:rPr lang="en-US">
                <a:latin typeface="Calibri"/>
                <a:ea typeface="Calibri"/>
                <a:cs typeface="Calibri"/>
              </a:rPr>
              <a:t>Yoke dimensions require beam optics</a:t>
            </a:r>
          </a:p>
          <a:p>
            <a:pPr marL="285750" indent="-285750">
              <a:buFont typeface="Arial"/>
              <a:buChar char="•"/>
            </a:pPr>
            <a:r>
              <a:rPr lang="en-US">
                <a:latin typeface="Calibri"/>
                <a:ea typeface="Calibri"/>
                <a:cs typeface="Calibri"/>
              </a:rPr>
              <a:t>From Damping Ring</a:t>
            </a:r>
          </a:p>
          <a:p>
            <a:pPr marL="742950" lvl="1" indent="-285750">
              <a:buFont typeface="Courier New"/>
              <a:buChar char="o"/>
            </a:pPr>
            <a:r>
              <a:rPr lang="en-US">
                <a:latin typeface="Calibri"/>
                <a:ea typeface="Calibri"/>
                <a:cs typeface="Calibri"/>
              </a:rPr>
              <a:t>Notice much larger</a:t>
            </a:r>
          </a:p>
          <a:p>
            <a:pPr indent="-285750">
              <a:buFont typeface="Arial"/>
              <a:buChar char="•"/>
            </a:pPr>
            <a:r>
              <a:rPr lang="en-US">
                <a:latin typeface="Calibri"/>
                <a:ea typeface="Calibri"/>
                <a:cs typeface="Calibri"/>
              </a:rPr>
              <a:t>Calc dimensions from equations</a:t>
            </a:r>
          </a:p>
          <a:p>
            <a:pPr indent="-285750">
              <a:buFont typeface="Arial"/>
              <a:buChar char="•"/>
            </a:pPr>
            <a:r>
              <a:rPr lang="en-US">
                <a:latin typeface="Calibri"/>
                <a:ea typeface="Calibri"/>
                <a:cs typeface="Calibri"/>
              </a:rPr>
              <a:t>Calc coil size like Sabrina</a:t>
            </a:r>
          </a:p>
          <a:p>
            <a:pPr indent="-285750">
              <a:buFont typeface="Arial"/>
              <a:buChar char="•"/>
            </a:pPr>
            <a:r>
              <a:rPr lang="en-US">
                <a:latin typeface="Calibri"/>
                <a:ea typeface="Calibri"/>
                <a:cs typeface="Calibri"/>
              </a:rPr>
              <a:t>D1: Current is 8160 A</a:t>
            </a:r>
          </a:p>
          <a:p>
            <a:pPr indent="-285750">
              <a:buFont typeface="Arial"/>
              <a:buChar char="•"/>
            </a:pPr>
            <a:r>
              <a:rPr lang="en-US">
                <a:latin typeface="Calibri"/>
                <a:ea typeface="Calibri"/>
                <a:cs typeface="Calibri"/>
              </a:rPr>
              <a:t>D2: Current is 16100 A</a:t>
            </a:r>
          </a:p>
          <a:p>
            <a:pPr indent="-285750">
              <a:buFont typeface="Arial"/>
              <a:buChar char="•"/>
            </a:pPr>
            <a:r>
              <a:rPr lang="en-US">
                <a:latin typeface="Calibri"/>
                <a:ea typeface="Calibri"/>
                <a:cs typeface="Calibri"/>
              </a:rPr>
              <a:t>70% of coil is conductor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85AD06-5C53-4E4E-9B9A-3D313D32BE35}" type="slidenum">
              <a:rPr lang="en-GB" smtClean="0"/>
              <a:t>58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260561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/>
              <a:buChar char="•"/>
            </a:pPr>
            <a:r>
              <a:rPr lang="en-US">
                <a:latin typeface="Calibri"/>
                <a:ea typeface="Calibri"/>
                <a:cs typeface="Calibri"/>
              </a:rPr>
              <a:t>Basic yoke dimensions of D1 and D2</a:t>
            </a:r>
          </a:p>
          <a:p>
            <a:pPr marL="285750" indent="-285750">
              <a:buFont typeface="Arial"/>
              <a:buChar char="•"/>
            </a:pPr>
            <a:r>
              <a:rPr lang="en-US">
                <a:latin typeface="Calibri"/>
                <a:ea typeface="Calibri"/>
                <a:cs typeface="Calibri"/>
              </a:rPr>
              <a:t>D2 larger than D1 due to required magnetic strength</a:t>
            </a:r>
          </a:p>
          <a:p>
            <a:pPr marL="285750" indent="-285750">
              <a:buFont typeface="Arial"/>
              <a:buChar char="•"/>
            </a:pPr>
            <a:r>
              <a:rPr lang="en-US">
                <a:latin typeface="Calibri"/>
                <a:ea typeface="Calibri"/>
                <a:cs typeface="Calibri"/>
              </a:rPr>
              <a:t>Cut corners at the top reduce the cost since less iron</a:t>
            </a:r>
          </a:p>
          <a:p>
            <a:pPr marL="285750" indent="-285750">
              <a:buFont typeface="Arial"/>
              <a:buChar char="•"/>
            </a:pPr>
            <a:r>
              <a:rPr lang="en-US">
                <a:latin typeface="Calibri"/>
                <a:ea typeface="Calibri"/>
                <a:cs typeface="Calibri"/>
              </a:rPr>
              <a:t>Cut corners at pole reduce iron oversaturation at those points</a:t>
            </a:r>
          </a:p>
          <a:p>
            <a:pPr marL="1028700" lvl="1" indent="-285750">
              <a:buFont typeface="Courier New"/>
              <a:buChar char="o"/>
            </a:pPr>
            <a:r>
              <a:rPr lang="en-US">
                <a:latin typeface="Calibri"/>
                <a:ea typeface="Calibri"/>
                <a:cs typeface="Calibri"/>
              </a:rPr>
              <a:t>Also help the field harmonics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85AD06-5C53-4E4E-9B9A-3D313D32BE35}" type="slidenum">
              <a:rPr lang="en-GB" smtClean="0"/>
              <a:t>59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130181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/>
              <a:buChar char="•"/>
            </a:pPr>
            <a:r>
              <a:rPr lang="en-US">
                <a:latin typeface="Calibri"/>
                <a:ea typeface="Calibri"/>
                <a:cs typeface="Calibri"/>
              </a:rPr>
              <a:t>Can see the yoke for D2 much more saturated</a:t>
            </a:r>
          </a:p>
          <a:p>
            <a:pPr marL="285750" indent="-285750">
              <a:buFont typeface="Arial"/>
              <a:buChar char="•"/>
            </a:pPr>
            <a:r>
              <a:rPr lang="en-US">
                <a:latin typeface="Calibri"/>
                <a:ea typeface="Calibri"/>
                <a:cs typeface="Calibri"/>
              </a:rPr>
              <a:t>Not over 2T and no concern</a:t>
            </a:r>
          </a:p>
          <a:p>
            <a:pPr marL="285750" indent="-285750">
              <a:buFont typeface="Arial"/>
              <a:buChar char="•"/>
            </a:pPr>
            <a:r>
              <a:rPr lang="en-US">
                <a:latin typeface="Calibri"/>
                <a:ea typeface="Calibri"/>
                <a:cs typeface="Calibri"/>
              </a:rPr>
              <a:t>Lack of </a:t>
            </a:r>
            <a:r>
              <a:rPr lang="en-US" err="1">
                <a:latin typeface="Calibri"/>
                <a:ea typeface="Calibri"/>
                <a:cs typeface="Calibri"/>
              </a:rPr>
              <a:t>magnetisation</a:t>
            </a:r>
            <a:r>
              <a:rPr lang="en-US">
                <a:latin typeface="Calibri"/>
                <a:ea typeface="Calibri"/>
                <a:cs typeface="Calibri"/>
              </a:rPr>
              <a:t> in D1 </a:t>
            </a:r>
          </a:p>
          <a:p>
            <a:pPr marL="1028700" lvl="1" indent="-285750">
              <a:buFont typeface="Courier New"/>
              <a:buChar char="o"/>
            </a:pPr>
            <a:r>
              <a:rPr lang="en-US">
                <a:latin typeface="Calibri"/>
                <a:ea typeface="Calibri"/>
                <a:cs typeface="Calibri"/>
              </a:rPr>
              <a:t>Could reduce leg width but risk of mechanical failure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85AD06-5C53-4E4E-9B9A-3D313D32BE35}" type="slidenum">
              <a:rPr lang="en-GB" smtClean="0"/>
              <a:t>60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992950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CD19BE-DD48-1373-F748-3F147090A4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DD50237-D581-E6A6-B6E5-B930DE534C3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C872452-A312-0C32-8C12-96D34C295FE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/>
              <a:buChar char="•"/>
            </a:pPr>
            <a:r>
              <a:rPr lang="en-US">
                <a:latin typeface="Calibri"/>
                <a:ea typeface="Calibri"/>
                <a:cs typeface="Calibri"/>
              </a:rPr>
              <a:t>Clearly constant over 60mm</a:t>
            </a:r>
          </a:p>
          <a:p>
            <a:pPr marL="285750" indent="-285750">
              <a:buFont typeface="Arial"/>
              <a:buChar char="•"/>
            </a:pPr>
            <a:endParaRPr lang="en-US">
              <a:latin typeface="Calibri"/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endParaRPr lang="en-US">
              <a:latin typeface="Calibri"/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0A1254-DE9C-B5D3-B79D-C9CDD9A187B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85AD06-5C53-4E4E-9B9A-3D313D32BE35}" type="slidenum">
              <a:rPr lang="en-GB" smtClean="0"/>
              <a:t>61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877206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/>
              <a:buChar char="•"/>
            </a:pPr>
            <a:r>
              <a:rPr lang="en-US">
                <a:latin typeface="Calibri"/>
                <a:ea typeface="Calibri"/>
                <a:cs typeface="Calibri"/>
              </a:rPr>
              <a:t>For further study look at dB/B</a:t>
            </a:r>
          </a:p>
          <a:p>
            <a:pPr marL="285750" indent="-285750">
              <a:buFont typeface="Arial"/>
              <a:buChar char="•"/>
            </a:pPr>
            <a:r>
              <a:rPr lang="en-US">
                <a:latin typeface="Calibri"/>
                <a:ea typeface="Calibri"/>
                <a:cs typeface="Calibri"/>
              </a:rPr>
              <a:t>Preferably &lt;0.001</a:t>
            </a:r>
          </a:p>
          <a:p>
            <a:pPr marL="285750" indent="-285750">
              <a:buFont typeface="Arial"/>
              <a:buChar char="•"/>
            </a:pPr>
            <a:r>
              <a:rPr lang="en-US">
                <a:latin typeface="Calibri"/>
                <a:ea typeface="Calibri"/>
                <a:cs typeface="Calibri"/>
              </a:rPr>
              <a:t>Which it pretty much is</a:t>
            </a:r>
          </a:p>
          <a:p>
            <a:pPr marL="285750" indent="-285750">
              <a:buFont typeface="Arial"/>
              <a:buChar char="•"/>
            </a:pPr>
            <a:r>
              <a:rPr lang="en-US">
                <a:latin typeface="Calibri"/>
                <a:ea typeface="Calibri"/>
                <a:cs typeface="Calibri"/>
              </a:rPr>
              <a:t>CONCLUDE: Appears to be feasible but much more work required before can safely make that conclusion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85AD06-5C53-4E4E-9B9A-3D313D32BE35}" type="slidenum">
              <a:rPr lang="en-GB" smtClean="0"/>
              <a:t>62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870639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/>
              <a:buChar char="•"/>
            </a:pPr>
            <a:r>
              <a:rPr lang="en-US">
                <a:latin typeface="Calibri"/>
                <a:ea typeface="Calibri"/>
                <a:cs typeface="Calibri"/>
              </a:rPr>
              <a:t>Aiming for below 0.1</a:t>
            </a:r>
          </a:p>
          <a:p>
            <a:pPr marL="285750" indent="-285750">
              <a:buFont typeface="Arial"/>
              <a:buChar char="•"/>
            </a:pPr>
            <a:r>
              <a:rPr lang="en-US">
                <a:latin typeface="Calibri"/>
                <a:ea typeface="Calibri"/>
                <a:cs typeface="Calibri"/>
              </a:rPr>
              <a:t>Pole shaping required to reduce the field harmonics of D2</a:t>
            </a:r>
          </a:p>
          <a:p>
            <a:pPr marL="285750" indent="-285750">
              <a:buFont typeface="Arial"/>
              <a:buChar char="•"/>
            </a:pPr>
            <a:endParaRPr lang="en-US">
              <a:latin typeface="Calibri"/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85AD06-5C53-4E4E-9B9A-3D313D32BE35}" type="slidenum">
              <a:rPr lang="en-GB" smtClean="0"/>
              <a:t>63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62312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Size of current accelerators are driven by limit of RF cavities </a:t>
            </a:r>
          </a:p>
          <a:p>
            <a:r>
              <a:rPr lang="en-GB"/>
              <a:t>Not much progression besides superconducting RF in 50 years</a:t>
            </a:r>
          </a:p>
          <a:p>
            <a:r>
              <a:rPr lang="en-GB"/>
              <a:t>Clear that an alternative is required.</a:t>
            </a:r>
          </a:p>
          <a:p>
            <a:endParaRPr lang="en-GB"/>
          </a:p>
          <a:p>
            <a:r>
              <a:rPr lang="en-GB"/>
              <a:t>Plasma accelerators are looking like a very attractive alternative to RF </a:t>
            </a:r>
          </a:p>
          <a:p>
            <a:r>
              <a:rPr lang="en-GB"/>
              <a:t> -&gt; AWAKE witness beam was accelerated from 19 MeV to 2 GeV over a distance of 10m in 2018 Nature</a:t>
            </a:r>
            <a:endParaRPr lang="en-GB" u="sng"/>
          </a:p>
          <a:p>
            <a:r>
              <a:rPr lang="en-GB" u="sng"/>
              <a:t>Drive beam transfers energy via plasma to accelerating beam</a:t>
            </a:r>
          </a:p>
          <a:p>
            <a:r>
              <a:rPr lang="en-GB" u="sng"/>
              <a:t>No RF breakdown as the plasma is already broken down </a:t>
            </a:r>
          </a:p>
          <a:p>
            <a:endParaRPr lang="en-GB" u="sng"/>
          </a:p>
          <a:p>
            <a:r>
              <a:rPr lang="en-GB"/>
              <a:t>Motivation for asymmetry lies in the fact that plasmas are charge asymmetric -&gt; No blowout regime for e+</a:t>
            </a:r>
            <a:endParaRPr lang="en-US"/>
          </a:p>
          <a:p>
            <a:r>
              <a:rPr lang="en-GB"/>
              <a:t>So will use conventional RF for e+ and PWFA for e-</a:t>
            </a:r>
          </a:p>
          <a:p>
            <a:endParaRPr lang="en-GB"/>
          </a:p>
          <a:p>
            <a:r>
              <a:rPr lang="en-GB"/>
              <a:t>Ok, but why not make them same length? </a:t>
            </a:r>
          </a:p>
          <a:p>
            <a:endParaRPr lang="en-GB"/>
          </a:p>
          <a:p>
            <a:r>
              <a:rPr lang="en-GB"/>
              <a:t>This question highlights the significance of PWFA -&gt; If this was the case, the e+ contribution to the overall footprint would be most of the total footprint of the facility. Therefore, </a:t>
            </a:r>
            <a:r>
              <a:rPr lang="en-GB" err="1"/>
              <a:t>CoM</a:t>
            </a:r>
            <a:r>
              <a:rPr lang="en-GB"/>
              <a:t> contribution from e+ will be scaled down (reducing length), and the contribution from e- is scaled up by the same factor to accommodate for this. 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85AD06-5C53-4E4E-9B9A-3D313D32BE3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77939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latin typeface="Calibri"/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85AD06-5C53-4E4E-9B9A-3D313D32BE3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73584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14350" indent="-514350">
              <a:lnSpc>
                <a:spcPct val="90000"/>
              </a:lnSpc>
              <a:spcBef>
                <a:spcPts val="1000"/>
              </a:spcBef>
              <a:buAutoNum type="arabicPeriod"/>
            </a:pPr>
            <a:r>
              <a:rPr lang="en-GB"/>
              <a:t>Convert CLIC FODO design from PLACET (.</a:t>
            </a:r>
            <a:r>
              <a:rPr lang="en-GB" err="1"/>
              <a:t>tcl</a:t>
            </a:r>
            <a:r>
              <a:rPr lang="en-GB"/>
              <a:t>) into an easier file format to work with (.csv)</a:t>
            </a:r>
            <a:endParaRPr lang="en-US"/>
          </a:p>
          <a:p>
            <a:pPr marL="514350" indent="-514350">
              <a:lnSpc>
                <a:spcPct val="90000"/>
              </a:lnSpc>
              <a:spcBef>
                <a:spcPts val="1000"/>
              </a:spcBef>
              <a:buAutoNum type="arabicPeriod"/>
            </a:pPr>
            <a:endParaRPr lang="en-GB"/>
          </a:p>
          <a:p>
            <a:pPr marL="514350" indent="-514350">
              <a:lnSpc>
                <a:spcPct val="90000"/>
              </a:lnSpc>
              <a:spcBef>
                <a:spcPts val="1000"/>
              </a:spcBef>
              <a:buAutoNum type="arabicPeriod"/>
            </a:pPr>
            <a:r>
              <a:rPr lang="en-GB"/>
              <a:t>Read this file into RF Track and build the lattice</a:t>
            </a:r>
            <a:endParaRPr lang="en-US"/>
          </a:p>
          <a:p>
            <a:pPr marL="514350" indent="-514350">
              <a:lnSpc>
                <a:spcPct val="90000"/>
              </a:lnSpc>
              <a:spcBef>
                <a:spcPts val="1000"/>
              </a:spcBef>
              <a:buAutoNum type="arabicPeriod"/>
            </a:pPr>
            <a:endParaRPr lang="en-GB"/>
          </a:p>
          <a:p>
            <a:pPr marL="514350" indent="-514350">
              <a:lnSpc>
                <a:spcPct val="90000"/>
              </a:lnSpc>
              <a:spcBef>
                <a:spcPts val="1000"/>
              </a:spcBef>
              <a:buAutoNum type="arabicPeriod"/>
            </a:pPr>
            <a:r>
              <a:rPr lang="en-GB"/>
              <a:t>Calculate the quadrupole strengths based off momentum</a:t>
            </a:r>
            <a:endParaRPr lang="en-US"/>
          </a:p>
          <a:p>
            <a:pPr marL="514350" indent="-514350">
              <a:lnSpc>
                <a:spcPct val="90000"/>
              </a:lnSpc>
              <a:spcBef>
                <a:spcPts val="1000"/>
              </a:spcBef>
              <a:buAutoNum type="arabicPeriod"/>
            </a:pPr>
            <a:endParaRPr lang="en-GB"/>
          </a:p>
          <a:p>
            <a:pPr marL="514350" indent="-514350">
              <a:lnSpc>
                <a:spcPct val="90000"/>
              </a:lnSpc>
              <a:spcBef>
                <a:spcPts val="1000"/>
              </a:spcBef>
              <a:buAutoNum type="arabicPeriod"/>
            </a:pPr>
            <a:r>
              <a:rPr lang="en-GB"/>
              <a:t>Create the bunch in RF Track</a:t>
            </a:r>
            <a:endParaRPr lang="en-US"/>
          </a:p>
          <a:p>
            <a:pPr marL="514350" indent="-514350">
              <a:lnSpc>
                <a:spcPct val="90000"/>
              </a:lnSpc>
              <a:spcBef>
                <a:spcPts val="1000"/>
              </a:spcBef>
              <a:buAutoNum type="arabicPeriod"/>
            </a:pPr>
            <a:endParaRPr lang="en-GB"/>
          </a:p>
          <a:p>
            <a:pPr marL="514350" indent="-514350">
              <a:lnSpc>
                <a:spcPct val="90000"/>
              </a:lnSpc>
              <a:spcBef>
                <a:spcPts val="1000"/>
              </a:spcBef>
              <a:buAutoNum type="arabicPeriod"/>
            </a:pPr>
            <a:r>
              <a:rPr lang="en-GB"/>
              <a:t>Track and optimise the FODO cell</a:t>
            </a:r>
            <a:endParaRPr lang="en-US"/>
          </a:p>
          <a:p>
            <a:pPr marL="514350" indent="-514350">
              <a:lnSpc>
                <a:spcPct val="90000"/>
              </a:lnSpc>
              <a:spcBef>
                <a:spcPts val="1000"/>
              </a:spcBef>
              <a:buAutoNum type="arabicPeriod"/>
            </a:pPr>
            <a:endParaRPr lang="en-GB"/>
          </a:p>
          <a:p>
            <a:pPr marL="514350" indent="-514350">
              <a:lnSpc>
                <a:spcPct val="90000"/>
              </a:lnSpc>
              <a:spcBef>
                <a:spcPts val="1000"/>
              </a:spcBef>
              <a:buAutoNum type="arabicPeriod"/>
            </a:pPr>
            <a:r>
              <a:rPr lang="en-GB"/>
              <a:t>Extend this out to the full LINAC</a:t>
            </a:r>
            <a:endParaRPr lang="en-US"/>
          </a:p>
          <a:p>
            <a:pPr marL="514350" indent="-514350">
              <a:lnSpc>
                <a:spcPct val="90000"/>
              </a:lnSpc>
              <a:spcBef>
                <a:spcPts val="1000"/>
              </a:spcBef>
              <a:buAutoNum type="arabicPeriod"/>
            </a:pPr>
            <a:endParaRPr lang="en-GB"/>
          </a:p>
          <a:p>
            <a:pPr marL="514350" indent="-514350">
              <a:lnSpc>
                <a:spcPct val="90000"/>
              </a:lnSpc>
              <a:spcBef>
                <a:spcPts val="1000"/>
              </a:spcBef>
              <a:buAutoNum type="arabicPeriod"/>
            </a:pPr>
            <a:r>
              <a:rPr lang="en-GB"/>
              <a:t>Track and optimise the LINAC</a:t>
            </a:r>
            <a:endParaRPr lang="en-US"/>
          </a:p>
          <a:p>
            <a:pPr marL="514350" indent="-514350">
              <a:lnSpc>
                <a:spcPct val="90000"/>
              </a:lnSpc>
              <a:spcBef>
                <a:spcPts val="1000"/>
              </a:spcBef>
              <a:buAutoNum type="arabicPeriod"/>
            </a:pPr>
            <a:endParaRPr lang="en-GB"/>
          </a:p>
          <a:p>
            <a:pPr marL="514350" indent="-514350">
              <a:lnSpc>
                <a:spcPct val="90000"/>
              </a:lnSpc>
              <a:spcBef>
                <a:spcPts val="1000"/>
              </a:spcBef>
              <a:buAutoNum type="arabicPeriod"/>
            </a:pPr>
            <a:r>
              <a:rPr lang="en-GB"/>
              <a:t>Use the output bunch from the LINAC as the input bunch for the delay loop and combiner rings, then track and optimise them.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85AD06-5C53-4E4E-9B9A-3D313D32BE3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16772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Calibri"/>
                <a:ea typeface="Calibri"/>
                <a:cs typeface="Calibri"/>
              </a:rPr>
              <a:t>Think about RMS bunch </a:t>
            </a:r>
            <a:r>
              <a:rPr lang="en-US" err="1">
                <a:latin typeface="Calibri"/>
                <a:ea typeface="Calibri"/>
                <a:cs typeface="Calibri"/>
              </a:rPr>
              <a:t>len</a:t>
            </a:r>
            <a:r>
              <a:rPr lang="en-US">
                <a:latin typeface="Calibri"/>
                <a:ea typeface="Calibri"/>
                <a:cs typeface="Calibri"/>
              </a:rPr>
              <a:t> after DBL in HALHF and </a:t>
            </a:r>
            <a:r>
              <a:rPr lang="en-US" err="1">
                <a:latin typeface="Calibri"/>
                <a:ea typeface="Calibri"/>
                <a:cs typeface="Calibri"/>
              </a:rPr>
              <a:t>normalised</a:t>
            </a:r>
            <a:r>
              <a:rPr lang="en-US">
                <a:latin typeface="Calibri"/>
                <a:ea typeface="Calibri"/>
                <a:cs typeface="Calibri"/>
              </a:rPr>
              <a:t> emittance spread </a:t>
            </a:r>
          </a:p>
          <a:p>
            <a:endParaRPr lang="en-US">
              <a:latin typeface="Calibri"/>
              <a:ea typeface="Calibri"/>
              <a:cs typeface="Calibri"/>
            </a:endParaRPr>
          </a:p>
          <a:p>
            <a:r>
              <a:rPr lang="en-US">
                <a:latin typeface="Calibri"/>
                <a:ea typeface="Calibri"/>
                <a:cs typeface="Calibri"/>
              </a:rPr>
              <a:t>Louis Ends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85AD06-5C53-4E4E-9B9A-3D313D32BE3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5145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Calibri"/>
                <a:ea typeface="Calibri"/>
                <a:cs typeface="Calibri"/>
              </a:rPr>
              <a:t>Josh Begins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85AD06-5C53-4E4E-9B9A-3D313D32BE3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94286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3. Betafunction required to make Bunch. Bunch required to track betafunction. Difficult loop to solve.</a:t>
            </a:r>
          </a:p>
          <a:p>
            <a:r>
              <a:rPr lang="en-GB"/>
              <a:t>4. Initial = Final and x and y alternating at same max and min.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85AD06-5C53-4E4E-9B9A-3D313D32BE3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57877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Calibri"/>
                <a:ea typeface="Calibri"/>
                <a:cs typeface="Calibri"/>
              </a:rPr>
              <a:t>FODO cell starts and ends on horizontal focusing quadrupole which is why the distribution is converging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85AD06-5C53-4E4E-9B9A-3D313D32BE3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31976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556BA-C22F-417D-4A7E-3CBB25FB5E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45BB1D-04EA-94A1-ED1A-18E9709CEB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DA2A9C-52FF-4D20-131C-BD1C8BB4E5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7321F-A434-8F49-AC68-F674BF5DE886}" type="datetimeFigureOut">
              <a:rPr lang="en-GB" smtClean="0"/>
              <a:t>13/03/2025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801ED8-8F3C-4472-5401-A806579F5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999B26-EB69-497B-41AA-C16B225C9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6948917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81182C-F876-31F7-0256-DB2018FF8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097CD45-85B5-8091-DDA0-7AD4627C78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B9CE2A-019E-8599-7BB6-C15563AD1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7321F-A434-8F49-AC68-F674BF5DE886}" type="datetimeFigureOut">
              <a:rPr lang="en-GB" smtClean="0"/>
              <a:t>13/03/2025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1AB1FF-58FC-370F-C608-720CDA91D5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A242B0-2298-4923-FDD3-6F3FC8969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6019400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8BC4672-F417-B03A-21E4-B39BBF7605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D17473-EB7D-297B-871F-91F99D97CD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CBDCEB-19BA-185E-49A3-256217AF2E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7321F-A434-8F49-AC68-F674BF5DE886}" type="datetimeFigureOut">
              <a:rPr lang="en-GB" smtClean="0"/>
              <a:t>13/03/2025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CAAF2D-FCF2-10B1-C6B6-4E296EACA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52B60-F46E-4599-5BDB-64CCE3477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5550417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7A4058-4B22-B14D-D94C-70F48E804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0F00A-3950-0EB5-553E-DDFD152A60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0B9E17-57F4-E266-CC34-6D2C2E3301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7321F-A434-8F49-AC68-F674BF5DE886}" type="datetimeFigureOut">
              <a:rPr lang="en-GB" smtClean="0"/>
              <a:t>13/03/2025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3513F4-DA83-E913-2D37-B939EA54A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54E862-0D80-C7A8-19A9-5FC941613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8986075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FABBC7-B34F-0CB5-5997-BFE7D387F3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DEFD93-3F56-A7F8-28F3-307435ED5A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19BB45-8331-AC24-FC30-F3079D3D66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7321F-A434-8F49-AC68-F674BF5DE886}" type="datetimeFigureOut">
              <a:rPr lang="en-GB" smtClean="0"/>
              <a:t>13/03/2025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DC1427-ECF9-15F2-5515-26427D265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DCA6D7-458D-8264-E15F-E0C8B05F3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4756285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D7093A-81BD-3CB4-DE4C-1CB61411D6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317DFA-E825-8937-FF20-9F4069BD77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ACC23F-C99C-1199-F21F-93D51026B6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11032B-6A82-2839-17F0-9A62248262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7321F-A434-8F49-AC68-F674BF5DE886}" type="datetimeFigureOut">
              <a:rPr lang="en-GB" smtClean="0"/>
              <a:t>13/03/2025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6A5FDD-84FB-D949-4110-98D87DFA5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A6FE4C-1452-8D36-B946-D74C4F387D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902465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57AD7C-D3EB-1638-5E15-FA5F63B797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3279F4-FF80-4DA3-C154-ED65DC073F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48134F-FBD6-35EC-B070-11B6280859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3229234-9DBB-ABF7-0A76-0E4AFE20B5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4F623C-04BF-3EA6-55C7-91B89A9CD2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CCA2436-30FC-0686-D612-13685441F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7321F-A434-8F49-AC68-F674BF5DE886}" type="datetimeFigureOut">
              <a:rPr lang="en-GB" smtClean="0"/>
              <a:t>13/03/2025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5FCDE1E-7D07-82D1-F2E6-2F19B0315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97AEC91-E503-5935-B881-A70F19AB0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4182153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C87BDF-BA9D-EF77-611F-7B90B7BA99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2CD5DAD-35A5-C6A1-D97C-FA5119B2D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7321F-A434-8F49-AC68-F674BF5DE886}" type="datetimeFigureOut">
              <a:rPr lang="en-GB" smtClean="0"/>
              <a:t>13/03/2025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5F0228-0DAE-2E28-8FE8-A8AAF6BEC2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A93B3C-81A4-895D-7D49-23BCE7BE2D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7156883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F72DBB8-6659-AC01-E0F4-E56EC7DAA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7321F-A434-8F49-AC68-F674BF5DE886}" type="datetimeFigureOut">
              <a:rPr lang="en-GB" smtClean="0"/>
              <a:t>13/03/2025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5EB09F-33D5-A809-0788-2411E5DF5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F04805-17C6-7C5F-E3D4-85C9D2616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2694806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87E853-FA27-708E-AFF6-8B0634209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9C1FD0-5A37-4E66-71AF-17E550162D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F4C47A-3BA6-05F5-F25C-26CE0071EB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4F7835-F8AF-69F4-0776-3B53C9E67D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7321F-A434-8F49-AC68-F674BF5DE886}" type="datetimeFigureOut">
              <a:rPr lang="en-GB" smtClean="0"/>
              <a:t>13/03/2025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0FCCF9-839C-5978-CD96-440FB2537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A04DD9-861D-08C2-FF4B-8CA1AF697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9830373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1C3E5E-CBA0-7285-1F31-6E5FEDF7D7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F9117A-8B78-ECA0-7D85-841267CB85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B8A5E7-0E5F-A563-03D4-8AD5EE0CE4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46C343-0C87-06F2-8B34-FEB3DC2A6D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7321F-A434-8F49-AC68-F674BF5DE886}" type="datetimeFigureOut">
              <a:rPr lang="en-GB" smtClean="0"/>
              <a:t>13/03/2025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45883A-1CB5-ADFE-8CFC-11DCB43FCA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3305A9-C02F-153B-CAFA-2947A61D05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7548297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14EEFB-120B-CACB-4D47-6A8663AD05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ABFD2D-D24F-A7C8-5BEF-F940AFC9FE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D29833-D8B1-B2A6-C41C-2FC257E0AF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A27321F-A434-8F49-AC68-F674BF5DE886}" type="datetimeFigureOut">
              <a:rPr lang="en-GB" smtClean="0"/>
              <a:t>13/03/2025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4ACF32-1D63-9176-D0D3-F3CF791D21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887AA0-0611-24B1-61E1-3948BA3585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1838E1B-B35B-E445-B539-C3FCD7210F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8588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31.png"/><Relationship Id="rId4" Type="http://schemas.openxmlformats.org/officeDocument/2006/relationships/notesSlide" Target="../notesSlides/notesSlide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48550/arXiv.2501.11072" TargetMode="External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gif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3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5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BD02D496-6B73-4F97-A645-768B8C29FB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F3222F1-4451-88CF-6C04-BE770458DF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83287" y="679730"/>
            <a:ext cx="6370513" cy="393272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GB" sz="5400" b="1"/>
              <a:t>John Adams Institute Accelerator Design Project 2025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AF6A671-C637-4547-85F4-51B6D18813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6200000">
            <a:off x="2218698" y="2733627"/>
            <a:ext cx="1340409" cy="5777807"/>
            <a:chOff x="329184" y="2"/>
            <a:chExt cx="524256" cy="5777807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C575CF26-3D3C-4C5A-A2B7-00432016EF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329184" y="5777809"/>
              <a:ext cx="521208" cy="0"/>
            </a:xfrm>
            <a:prstGeom prst="line">
              <a:avLst/>
            </a:prstGeom>
            <a:ln w="152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9413ED5-9ED4-4772-BCE4-2BCAE6B12E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9184" y="2"/>
              <a:ext cx="524256" cy="566677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Subtitle 2">
            <a:extLst>
              <a:ext uri="{FF2B5EF4-FFF2-40B4-BE49-F238E27FC236}">
                <a16:creationId xmlns:a16="http://schemas.microsoft.com/office/drawing/2014/main" id="{982453F1-B792-20F4-AEEC-B344EC18F7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82986" y="5177975"/>
            <a:ext cx="4824483" cy="906941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/>
            <a:r>
              <a:rPr lang="en-GB" sz="2600">
                <a:solidFill>
                  <a:schemeClr val="accent2"/>
                </a:solidFill>
              </a:rPr>
              <a:t>Hybrid Asymmetric Linear Higgs Factory (HALHF)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4357C93-F0CB-4A1C-8F77-4E9063789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8625" y="269325"/>
            <a:ext cx="3700492" cy="617193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logo for a scientific institution&#10;&#10;AI-generated content may be incorrect.">
            <a:extLst>
              <a:ext uri="{FF2B5EF4-FFF2-40B4-BE49-F238E27FC236}">
                <a16:creationId xmlns:a16="http://schemas.microsoft.com/office/drawing/2014/main" id="{0716ADB5-3200-3219-A1DA-B106872CB5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9179" y="428318"/>
            <a:ext cx="2645658" cy="183211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4310A82-99CD-D50A-3E27-45F671FCBA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2714" y="2654835"/>
            <a:ext cx="3258588" cy="1384902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50D3F370-3344-FD93-CCBD-C9CFAF538410}"/>
              </a:ext>
            </a:extLst>
          </p:cNvPr>
          <p:cNvGrpSpPr/>
          <p:nvPr/>
        </p:nvGrpSpPr>
        <p:grpSpPr>
          <a:xfrm>
            <a:off x="922714" y="5174693"/>
            <a:ext cx="3258588" cy="351003"/>
            <a:chOff x="68221" y="6269225"/>
            <a:chExt cx="5013173" cy="540000"/>
          </a:xfrm>
        </p:grpSpPr>
        <p:pic>
          <p:nvPicPr>
            <p:cNvPr id="7" name="Picture 6" descr="A logo of a university&#10;&#10;AI-generated content may be incorrect.">
              <a:extLst>
                <a:ext uri="{FF2B5EF4-FFF2-40B4-BE49-F238E27FC236}">
                  <a16:creationId xmlns:a16="http://schemas.microsoft.com/office/drawing/2014/main" id="{0D9CF151-0E82-D993-17A1-0E54F54F7EA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62155" y="6269225"/>
              <a:ext cx="1079999" cy="540000"/>
            </a:xfrm>
            <a:prstGeom prst="rect">
              <a:avLst/>
            </a:prstGeom>
          </p:spPr>
        </p:pic>
        <p:pic>
          <p:nvPicPr>
            <p:cNvPr id="9" name="Picture 8" descr="A blue sign with white text&#10;&#10;AI-generated content may be incorrect.">
              <a:extLst>
                <a:ext uri="{FF2B5EF4-FFF2-40B4-BE49-F238E27FC236}">
                  <a16:creationId xmlns:a16="http://schemas.microsoft.com/office/drawing/2014/main" id="{B11E23C6-2E45-EE44-7693-E4FC9BBA62B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8221" y="6269225"/>
              <a:ext cx="1711836" cy="540000"/>
            </a:xfrm>
            <a:prstGeom prst="rect">
              <a:avLst/>
            </a:prstGeom>
          </p:spPr>
        </p:pic>
        <p:pic>
          <p:nvPicPr>
            <p:cNvPr id="11" name="Picture 10" descr="Blue text on a black background&#10;&#10;AI-generated content may be incorrect.">
              <a:extLst>
                <a:ext uri="{FF2B5EF4-FFF2-40B4-BE49-F238E27FC236}">
                  <a16:creationId xmlns:a16="http://schemas.microsoft.com/office/drawing/2014/main" id="{10E5A347-D560-D4EF-6ECE-B296657EFEC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024252" y="6269225"/>
              <a:ext cx="2057142" cy="540000"/>
            </a:xfrm>
            <a:prstGeom prst="rect">
              <a:avLst/>
            </a:prstGeom>
          </p:spPr>
        </p:pic>
      </p:grp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6E71B0B-A87C-3192-0112-E0F0A7894D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08467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424AF70-E3C3-D56A-A48E-F77B0C0F78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433846" y="-5439469"/>
            <a:ext cx="1330513" cy="121982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6A290D3-5A13-C265-C870-FABE512DA6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31"/>
            <a:ext cx="10515600" cy="1325563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FODO Cell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B77DAAD9-2F89-FDEA-694A-B75F57E356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87236" y="1725488"/>
            <a:ext cx="5486400" cy="4114800"/>
          </a:xfr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B544ECB-441D-DBD8-B4B3-17B6239C3DEF}"/>
              </a:ext>
            </a:extLst>
          </p:cNvPr>
          <p:cNvSpPr txBox="1">
            <a:spLocks/>
          </p:cNvSpPr>
          <p:nvPr/>
        </p:nvSpPr>
        <p:spPr>
          <a:xfrm>
            <a:off x="838200" y="1718323"/>
            <a:ext cx="5478616" cy="4904687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600"/>
              <a:t>Using CLIC baseline and improved gradient:</a:t>
            </a:r>
          </a:p>
          <a:p>
            <a:pPr marL="0" indent="0">
              <a:buNone/>
            </a:pPr>
            <a:endParaRPr lang="en-GB" sz="600"/>
          </a:p>
          <a:p>
            <a:pPr marL="514350" indent="-514350">
              <a:buAutoNum type="arabicPeriod"/>
            </a:pPr>
            <a:r>
              <a:rPr lang="en-GB" sz="2300"/>
              <a:t>Focusing Quadrupole (0.18m)</a:t>
            </a:r>
          </a:p>
          <a:p>
            <a:pPr marL="514350" indent="-514350">
              <a:buAutoNum type="arabicPeriod"/>
            </a:pPr>
            <a:endParaRPr lang="en-GB" sz="600"/>
          </a:p>
          <a:p>
            <a:pPr marL="514350" indent="-514350">
              <a:buAutoNum type="arabicPeriod"/>
            </a:pPr>
            <a:r>
              <a:rPr lang="en-GB" sz="2300"/>
              <a:t>Drift (0.45m)</a:t>
            </a:r>
          </a:p>
          <a:p>
            <a:pPr marL="514350" indent="-514350">
              <a:buAutoNum type="arabicPeriod"/>
            </a:pPr>
            <a:endParaRPr lang="en-GB" sz="600"/>
          </a:p>
          <a:p>
            <a:pPr marL="514350" indent="-514350">
              <a:buAutoNum type="arabicPeriod"/>
            </a:pPr>
            <a:r>
              <a:rPr lang="en-GB" sz="2300"/>
              <a:t>Cavity (2.4m) (12 MV/m)</a:t>
            </a:r>
          </a:p>
          <a:p>
            <a:pPr marL="514350" indent="-514350">
              <a:buAutoNum type="arabicPeriod"/>
            </a:pPr>
            <a:endParaRPr lang="en-GB" sz="600"/>
          </a:p>
          <a:p>
            <a:pPr marL="514350" indent="-514350">
              <a:buAutoNum type="arabicPeriod"/>
            </a:pPr>
            <a:r>
              <a:rPr lang="en-GB" sz="2300"/>
              <a:t>Drift (0.45m)</a:t>
            </a:r>
          </a:p>
          <a:p>
            <a:pPr marL="514350" indent="-514350">
              <a:buAutoNum type="arabicPeriod"/>
            </a:pPr>
            <a:endParaRPr lang="en-GB" sz="600"/>
          </a:p>
          <a:p>
            <a:pPr marL="514350" indent="-514350">
              <a:buAutoNum type="arabicPeriod"/>
            </a:pPr>
            <a:r>
              <a:rPr lang="en-GB" sz="2300"/>
              <a:t>Defocusing Quadrupole (0.18m)</a:t>
            </a:r>
          </a:p>
          <a:p>
            <a:pPr marL="514350" indent="-514350">
              <a:buAutoNum type="arabicPeriod"/>
            </a:pPr>
            <a:endParaRPr lang="en-GB" sz="600"/>
          </a:p>
          <a:p>
            <a:pPr marL="514350" indent="-514350">
              <a:buAutoNum type="arabicPeriod"/>
            </a:pPr>
            <a:r>
              <a:rPr lang="en-GB" sz="2300"/>
              <a:t>Drift (0.45m)</a:t>
            </a:r>
          </a:p>
          <a:p>
            <a:pPr marL="514350" indent="-514350">
              <a:buAutoNum type="arabicPeriod"/>
            </a:pPr>
            <a:endParaRPr lang="en-GB" sz="600"/>
          </a:p>
          <a:p>
            <a:pPr marL="514350" indent="-514350">
              <a:buAutoNum type="arabicPeriod"/>
            </a:pPr>
            <a:r>
              <a:rPr lang="en-GB" sz="2300"/>
              <a:t>Cavity (2.4m) (12 MV/m)</a:t>
            </a:r>
          </a:p>
          <a:p>
            <a:pPr marL="514350" indent="-514350">
              <a:buAutoNum type="arabicPeriod"/>
            </a:pPr>
            <a:endParaRPr lang="en-GB" sz="600"/>
          </a:p>
          <a:p>
            <a:pPr marL="514350" indent="-514350">
              <a:buAutoNum type="arabicPeriod"/>
            </a:pPr>
            <a:r>
              <a:rPr lang="en-GB" sz="2300"/>
              <a:t>Drift (0.45)</a:t>
            </a:r>
          </a:p>
          <a:p>
            <a:pPr marL="514350" indent="-514350">
              <a:buAutoNum type="arabicPeriod"/>
            </a:pPr>
            <a:endParaRPr lang="en-GB" sz="600"/>
          </a:p>
          <a:p>
            <a:pPr marL="0" indent="0">
              <a:buNone/>
            </a:pPr>
            <a:r>
              <a:rPr lang="en-GB" sz="2600"/>
              <a:t>But...split the focusing quadrupole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84467E9-DC84-D75F-1F95-9491226FA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10</a:t>
            </a:fld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AC55406-5D8B-2DCB-05CA-1D1EE1095BB4}"/>
              </a:ext>
            </a:extLst>
          </p:cNvPr>
          <p:cNvSpPr/>
          <p:nvPr/>
        </p:nvSpPr>
        <p:spPr>
          <a:xfrm>
            <a:off x="9877809" y="2035155"/>
            <a:ext cx="208248" cy="6626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A30E3FF-1406-930F-1379-7D53B2D764F9}"/>
              </a:ext>
            </a:extLst>
          </p:cNvPr>
          <p:cNvSpPr txBox="1"/>
          <p:nvPr/>
        </p:nvSpPr>
        <p:spPr>
          <a:xfrm>
            <a:off x="10086809" y="1960952"/>
            <a:ext cx="787214" cy="21544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800"/>
              <a:t>RF Cavity</a:t>
            </a:r>
            <a:endParaRPr lang="en-US" sz="800"/>
          </a:p>
        </p:txBody>
      </p:sp>
    </p:spTree>
    <p:extLst>
      <p:ext uri="{BB962C8B-B14F-4D97-AF65-F5344CB8AC3E}">
        <p14:creationId xmlns:p14="http://schemas.microsoft.com/office/powerpoint/2010/main" val="28837460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C26B10B-22DC-0EF3-3550-611401A4F1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433846" y="-5439469"/>
            <a:ext cx="1330513" cy="121982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CDA897F-5503-3555-C71E-124FF11AD1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31"/>
            <a:ext cx="10515600" cy="1325563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Bunch Parameters for Drive Beam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27C5250-A0A2-F21E-58CC-754F0CDF187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0278250"/>
              </p:ext>
            </p:extLst>
          </p:nvPr>
        </p:nvGraphicFramePr>
        <p:xfrm>
          <a:off x="114560" y="1715640"/>
          <a:ext cx="6092356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8099">
                  <a:extLst>
                    <a:ext uri="{9D8B030D-6E8A-4147-A177-3AD203B41FA5}">
                      <a16:colId xmlns:a16="http://schemas.microsoft.com/office/drawing/2014/main" val="112001121"/>
                    </a:ext>
                  </a:extLst>
                </a:gridCol>
                <a:gridCol w="1315250">
                  <a:extLst>
                    <a:ext uri="{9D8B030D-6E8A-4147-A177-3AD203B41FA5}">
                      <a16:colId xmlns:a16="http://schemas.microsoft.com/office/drawing/2014/main" val="1844828047"/>
                    </a:ext>
                  </a:extLst>
                </a:gridCol>
                <a:gridCol w="1529007">
                  <a:extLst>
                    <a:ext uri="{9D8B030D-6E8A-4147-A177-3AD203B41FA5}">
                      <a16:colId xmlns:a16="http://schemas.microsoft.com/office/drawing/2014/main" val="2148320920"/>
                    </a:ext>
                  </a:extLst>
                </a:gridCol>
              </a:tblGrid>
              <a:tr h="637472">
                <a:tc>
                  <a:txBody>
                    <a:bodyPr/>
                    <a:lstStyle/>
                    <a:p>
                      <a:r>
                        <a:rPr lang="en-GB"/>
                        <a:t>Parameter [unit] (Input / Output)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CLIC [1, 2]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HALHF  [3, 4]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2876427"/>
                  </a:ext>
                </a:extLst>
              </a:tr>
              <a:tr h="364269">
                <a:tc>
                  <a:txBody>
                    <a:bodyPr/>
                    <a:lstStyle/>
                    <a:p>
                      <a:r>
                        <a:rPr lang="en-GB"/>
                        <a:t>Energy [MeV]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50 / 2400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/>
                        <a:t>50 </a:t>
                      </a:r>
                      <a:r>
                        <a:rPr lang="en-GB"/>
                        <a:t>/ 4000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963424"/>
                  </a:ext>
                </a:extLst>
              </a:tr>
              <a:tr h="364269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Bunch Charge [</a:t>
                      </a:r>
                      <a:r>
                        <a:rPr lang="en-GB" err="1"/>
                        <a:t>nC</a:t>
                      </a:r>
                      <a:r>
                        <a:rPr lang="en-GB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8.4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b="1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2320684"/>
                  </a:ext>
                </a:extLst>
              </a:tr>
              <a:tr h="637472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Bunch Separation [ns]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0.5 / 0.0167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4 / 0.167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2687919"/>
                  </a:ext>
                </a:extLst>
              </a:tr>
              <a:tr h="364269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Bunches per Train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312 /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2 / 48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0421"/>
                  </a:ext>
                </a:extLst>
              </a:tr>
              <a:tr h="637472">
                <a:tc>
                  <a:txBody>
                    <a:bodyPr/>
                    <a:lstStyle/>
                    <a:p>
                      <a:r>
                        <a:rPr lang="en-GB"/>
                        <a:t>Normalised Horizontal Emittance [um]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50 / 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/>
                        <a:t>10 </a:t>
                      </a:r>
                      <a:r>
                        <a:rPr lang="en-GB"/>
                        <a:t>/ 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2565482"/>
                  </a:ext>
                </a:extLst>
              </a:tr>
              <a:tr h="637472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Normalised Vertical Emittance [um]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50 / 0.005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1800" b="1" i="0" u="none" strike="noStrike" noProof="0">
                          <a:solidFill>
                            <a:srgbClr val="000000"/>
                          </a:solidFill>
                          <a:latin typeface="Aptos"/>
                        </a:rPr>
                        <a:t>10 </a:t>
                      </a:r>
                      <a:r>
                        <a:rPr lang="en-GB" sz="1800" b="0" i="0" u="none" strike="noStrike" noProof="0">
                          <a:solidFill>
                            <a:srgbClr val="000000"/>
                          </a:solidFill>
                          <a:latin typeface="Aptos"/>
                        </a:rPr>
                        <a:t>/ 50</a:t>
                      </a:r>
                      <a:endParaRPr lang="en-US" sz="1800" b="0" i="0" u="none" strike="noStrike" noProof="0">
                        <a:solidFill>
                          <a:srgbClr val="000000"/>
                        </a:solidFill>
                        <a:latin typeface="Apto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7410725"/>
                  </a:ext>
                </a:extLst>
              </a:tr>
              <a:tr h="364269">
                <a:tc>
                  <a:txBody>
                    <a:bodyPr/>
                    <a:lstStyle/>
                    <a:p>
                      <a:r>
                        <a:rPr lang="en-GB"/>
                        <a:t>RMS Bunch Length [mm]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GB" b="1"/>
                        <a:t>3 </a:t>
                      </a:r>
                      <a:r>
                        <a:rPr lang="en-GB"/>
                        <a:t>/ 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0.253 /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0955479"/>
                  </a:ext>
                </a:extLst>
              </a:tr>
              <a:tr h="364269">
                <a:tc>
                  <a:txBody>
                    <a:bodyPr/>
                    <a:lstStyle/>
                    <a:p>
                      <a:r>
                        <a:rPr lang="en-GB"/>
                        <a:t>Normalised Energy Spread [%]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/>
                        <a:t>&lt; 1</a:t>
                      </a:r>
                      <a:r>
                        <a:rPr lang="en-GB"/>
                        <a:t> /  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GB"/>
                        <a:t> Assumed CLIC values</a:t>
                      </a:r>
                      <a:endParaRPr lang="en-GB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9231262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F8338284-2E25-113B-FB91-B783866D1239}"/>
              </a:ext>
            </a:extLst>
          </p:cNvPr>
          <p:cNvSpPr txBox="1"/>
          <p:nvPr/>
        </p:nvSpPr>
        <p:spPr>
          <a:xfrm>
            <a:off x="-145" y="6468875"/>
            <a:ext cx="4773284" cy="36933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GB"/>
              <a:t>[1] CLIC Conceptual Design Report, 2012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8635D18-0448-0AD7-BD23-800AAA346CE7}"/>
              </a:ext>
            </a:extLst>
          </p:cNvPr>
          <p:cNvSpPr txBox="1"/>
          <p:nvPr/>
        </p:nvSpPr>
        <p:spPr>
          <a:xfrm>
            <a:off x="4492661" y="6468876"/>
            <a:ext cx="2127850" cy="36933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GB"/>
              <a:t>[2] A. Aksoy, 2014</a:t>
            </a:r>
          </a:p>
        </p:txBody>
      </p:sp>
      <p:pic>
        <p:nvPicPr>
          <p:cNvPr id="11" name="Picture 10" descr="A group of graphs showing different types of phase&#10;&#10;AI-generated content may be incorrect.">
            <a:extLst>
              <a:ext uri="{FF2B5EF4-FFF2-40B4-BE49-F238E27FC236}">
                <a16:creationId xmlns:a16="http://schemas.microsoft.com/office/drawing/2014/main" id="{F3406F40-00BB-A7B5-FA6B-3E076E0E6B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1815" y="1712847"/>
            <a:ext cx="5739944" cy="38628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E51A057-2561-A2D1-904C-D869374B7822}"/>
              </a:ext>
            </a:extLst>
          </p:cNvPr>
          <p:cNvSpPr txBox="1"/>
          <p:nvPr/>
        </p:nvSpPr>
        <p:spPr>
          <a:xfrm>
            <a:off x="6824283" y="6455389"/>
            <a:ext cx="2491131" cy="369332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GB"/>
              <a:t>[3] B. Foster. et al, 2023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D8D47A6-F299-07AC-EE79-BF20C8197002}"/>
              </a:ext>
            </a:extLst>
          </p:cNvPr>
          <p:cNvSpPr txBox="1"/>
          <p:nvPr/>
        </p:nvSpPr>
        <p:spPr>
          <a:xfrm>
            <a:off x="9484094" y="6455388"/>
            <a:ext cx="2491131" cy="369332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GB"/>
              <a:t>[4] B. Foster. et al,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E03320-5A76-135C-9AF0-A0166BE93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11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733265C-0D23-6C10-1A38-2B7B0BF20CE8}"/>
              </a:ext>
            </a:extLst>
          </p:cNvPr>
          <p:cNvSpPr txBox="1"/>
          <p:nvPr/>
        </p:nvSpPr>
        <p:spPr>
          <a:xfrm>
            <a:off x="7963816" y="5573722"/>
            <a:ext cx="276387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/>
              <a:t>Calculated using RF-Track </a:t>
            </a:r>
          </a:p>
        </p:txBody>
      </p:sp>
    </p:spTree>
    <p:extLst>
      <p:ext uri="{BB962C8B-B14F-4D97-AF65-F5344CB8AC3E}">
        <p14:creationId xmlns:p14="http://schemas.microsoft.com/office/powerpoint/2010/main" val="25229028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42EB507-5246-A9F2-E662-5BC6388D5C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433846" y="-5439469"/>
            <a:ext cx="1330513" cy="121982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656894-35CB-5F07-745A-9824058A3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31"/>
            <a:ext cx="10515600" cy="1325563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Optics Tracking and Matching</a:t>
            </a:r>
          </a:p>
        </p:txBody>
      </p:sp>
      <p:pic>
        <p:nvPicPr>
          <p:cNvPr id="7" name="Content Placeholder 6" descr="A diagram of a waveform&#10;&#10;AI-generated content may be incorrect.">
            <a:extLst>
              <a:ext uri="{FF2B5EF4-FFF2-40B4-BE49-F238E27FC236}">
                <a16:creationId xmlns:a16="http://schemas.microsoft.com/office/drawing/2014/main" id="{573540D4-A5FF-D302-2564-93C5B1AE0F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790074" y="1976586"/>
            <a:ext cx="6204551" cy="3833754"/>
          </a:xfr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7EB65AE-3FA0-5E19-F55F-4101481E5A92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4771845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/>
              <a:t>From a perfect FODO cell, the betafunction should be:</a:t>
            </a:r>
          </a:p>
          <a:p>
            <a:pPr marL="0" indent="0">
              <a:buNone/>
            </a:pPr>
            <a:endParaRPr lang="en-GB" sz="600"/>
          </a:p>
          <a:p>
            <a:pPr marL="457200" indent="-457200"/>
            <a:r>
              <a:rPr lang="en-GB" sz="2600"/>
              <a:t>Periodic across a cell</a:t>
            </a:r>
          </a:p>
          <a:p>
            <a:pPr marL="457200" indent="-457200"/>
            <a:endParaRPr lang="en-GB" sz="600"/>
          </a:p>
          <a:p>
            <a:pPr marL="457200" indent="-457200"/>
            <a:r>
              <a:rPr lang="en-GB" sz="2600"/>
              <a:t>Symmetric in X and Y</a:t>
            </a:r>
          </a:p>
          <a:p>
            <a:pPr marL="457200" indent="-457200"/>
            <a:endParaRPr lang="en-GB" sz="600"/>
          </a:p>
          <a:p>
            <a:pPr marL="0" indent="0">
              <a:buNone/>
            </a:pPr>
            <a:r>
              <a:rPr lang="en-GB"/>
              <a:t>HALHF also requires:</a:t>
            </a:r>
          </a:p>
          <a:p>
            <a:pPr marL="0" indent="0">
              <a:buNone/>
            </a:pPr>
            <a:endParaRPr lang="en-GB" sz="600"/>
          </a:p>
          <a:p>
            <a:pPr marL="457200" indent="-457200"/>
            <a:r>
              <a:rPr lang="en-GB" sz="2600"/>
              <a:t>Minimised transverse emittance</a:t>
            </a:r>
          </a:p>
          <a:p>
            <a:pPr marL="457200" indent="-457200"/>
            <a:endParaRPr lang="en-GB" sz="600"/>
          </a:p>
          <a:p>
            <a:pPr marL="457200" indent="-457200"/>
            <a:r>
              <a:rPr lang="en-GB" sz="2600"/>
              <a:t>Bunch shape ideally preserved through the linac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09DBE46-D12A-A886-F16F-E0177F5EC118}"/>
              </a:ext>
            </a:extLst>
          </p:cNvPr>
          <p:cNvSpPr txBox="1"/>
          <p:nvPr/>
        </p:nvSpPr>
        <p:spPr>
          <a:xfrm>
            <a:off x="-145" y="6468875"/>
            <a:ext cx="1293964" cy="36933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GB"/>
              <a:t>[1] USPAS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605A2-492E-AECC-B6F7-6FB1E39C96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52658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BDEC915-D9DB-9321-A34F-34BA89183B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433846" y="-5439469"/>
            <a:ext cx="1330513" cy="121982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DB48C05-2917-84E6-0B10-1197D68B34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31"/>
            <a:ext cx="10515600" cy="1325563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FODO Cell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4B87867-EA15-4AF8-5ABD-E080FCF409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7728" y="2101822"/>
            <a:ext cx="5892794" cy="3496865"/>
          </a:xfrm>
          <a:prstGeom prst="rect">
            <a:avLst/>
          </a:prstGeo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6E08ECF-7601-6E5F-CF3D-738A06F20C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6785" cy="4552621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0" indent="0">
              <a:buNone/>
            </a:pPr>
            <a:r>
              <a:rPr lang="en-GB"/>
              <a:t>When we track and match the FODO:</a:t>
            </a:r>
          </a:p>
          <a:p>
            <a:pPr marL="0" indent="0">
              <a:buNone/>
            </a:pPr>
            <a:endParaRPr lang="en-GB" sz="600"/>
          </a:p>
          <a:p>
            <a:pPr marL="457200" indent="-457200"/>
            <a:r>
              <a:rPr lang="en-GB" sz="2600"/>
              <a:t>Betafunction is periodic</a:t>
            </a:r>
          </a:p>
          <a:p>
            <a:pPr marL="457200" indent="-457200"/>
            <a:endParaRPr lang="en-GB" sz="600"/>
          </a:p>
          <a:p>
            <a:pPr marL="457200" indent="-457200"/>
            <a:r>
              <a:rPr lang="en-GB" sz="2600"/>
              <a:t>Betafunction is not symmetric</a:t>
            </a:r>
          </a:p>
          <a:p>
            <a:pPr marL="457200" indent="-457200"/>
            <a:endParaRPr lang="en-GB" sz="600"/>
          </a:p>
          <a:p>
            <a:pPr marL="457200" indent="-457200"/>
            <a:r>
              <a:rPr lang="en-GB" sz="2600"/>
              <a:t>Emittance is unchanged    (technical issues with plotting)</a:t>
            </a:r>
          </a:p>
          <a:p>
            <a:pPr marL="457200" indent="-457200"/>
            <a:endParaRPr lang="en-GB" sz="600"/>
          </a:p>
          <a:p>
            <a:pPr marL="457200" indent="-457200"/>
            <a:r>
              <a:rPr lang="en-GB" sz="2600"/>
              <a:t>Beam envelope is reduced</a:t>
            </a:r>
          </a:p>
          <a:p>
            <a:pPr marL="457200" indent="-457200"/>
            <a:endParaRPr lang="en-GB" sz="600"/>
          </a:p>
          <a:p>
            <a:pPr marL="457200" indent="-457200"/>
            <a:r>
              <a:rPr lang="en-GB" sz="2600"/>
              <a:t>Momentum is increased to approx. 107.6 MeV/c</a:t>
            </a:r>
          </a:p>
          <a:p>
            <a:pPr marL="457200" indent="-457200"/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5C4EC0-AA56-B69F-86F5-C61FE4874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5072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aph of a function&#10;&#10;AI-generated content may be incorrect.">
            <a:extLst>
              <a:ext uri="{FF2B5EF4-FFF2-40B4-BE49-F238E27FC236}">
                <a16:creationId xmlns:a16="http://schemas.microsoft.com/office/drawing/2014/main" id="{120CFCD8-76DA-6F56-35D5-AB8C7E29C2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8407" y="1421157"/>
            <a:ext cx="9473406" cy="17450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FEC6087-E5BA-54D7-72B0-8A040CF967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433846" y="-5439469"/>
            <a:ext cx="1330513" cy="121982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B83449-B039-D7AB-7792-DD69DE217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31"/>
            <a:ext cx="10515600" cy="1325563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FODO Issues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69AACB-0AB5-3EFC-0A82-D149263A9A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0568" y="3121614"/>
            <a:ext cx="11728579" cy="3604818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pPr marL="0" indent="0">
              <a:buNone/>
            </a:pPr>
            <a:r>
              <a:rPr lang="en-GB"/>
              <a:t>Initial betafunction calculation:</a:t>
            </a:r>
            <a:endParaRPr lang="en-US"/>
          </a:p>
          <a:p>
            <a:pPr marL="0" indent="0">
              <a:buNone/>
            </a:pPr>
            <a:endParaRPr lang="en-GB"/>
          </a:p>
          <a:p>
            <a:pPr marL="0" indent="0">
              <a:buNone/>
            </a:pPr>
            <a:endParaRPr lang="en-GB"/>
          </a:p>
          <a:p>
            <a:pPr marL="514350" indent="-514350">
              <a:buAutoNum type="arabicPeriod"/>
            </a:pPr>
            <a:r>
              <a:rPr lang="en-GB" sz="2400"/>
              <a:t>Assumes a “thin” lens quadrupole</a:t>
            </a:r>
          </a:p>
          <a:p>
            <a:pPr marL="514350" indent="-514350">
              <a:buAutoNum type="arabicPeriod"/>
            </a:pPr>
            <a:endParaRPr lang="en-GB" sz="600"/>
          </a:p>
          <a:p>
            <a:pPr marL="514350" indent="-514350">
              <a:buAutoNum type="arabicPeriod"/>
            </a:pPr>
            <a:r>
              <a:rPr lang="en-GB" sz="2400"/>
              <a:t>Assumes FODO cell has no accelerating elements</a:t>
            </a:r>
            <a:endParaRPr lang="en-US" sz="2400"/>
          </a:p>
          <a:p>
            <a:pPr marL="514350" indent="-514350">
              <a:buAutoNum type="arabicPeriod"/>
            </a:pPr>
            <a:endParaRPr lang="en-GB" sz="600"/>
          </a:p>
          <a:p>
            <a:pPr marL="0" indent="0">
              <a:buNone/>
            </a:pPr>
            <a:r>
              <a:rPr lang="en-GB" sz="2400"/>
              <a:t>3a. Initial betafunction required to create a bunch (distributions)</a:t>
            </a:r>
          </a:p>
          <a:p>
            <a:pPr marL="0" indent="0">
              <a:buNone/>
            </a:pPr>
            <a:endParaRPr lang="en-GB" sz="600"/>
          </a:p>
          <a:p>
            <a:pPr marL="0" indent="0">
              <a:buNone/>
            </a:pPr>
            <a:r>
              <a:rPr lang="en-GB" sz="2400"/>
              <a:t>3b. Tracking then matching yields a different final beta value each time</a:t>
            </a:r>
            <a:endParaRPr lang="en-US" sz="2400"/>
          </a:p>
          <a:p>
            <a:pPr marL="0" indent="0">
              <a:buNone/>
            </a:pPr>
            <a:endParaRPr lang="en-GB" sz="600"/>
          </a:p>
          <a:p>
            <a:pPr marL="0" indent="0">
              <a:buNone/>
            </a:pPr>
            <a:r>
              <a:rPr lang="en-GB" sz="2400"/>
              <a:t>3c. Therefore, hard to optimise.</a:t>
            </a:r>
            <a:endParaRPr lang="en-US" sz="240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CA070BB-0856-E973-65EC-BFC10CD2279E}"/>
                  </a:ext>
                </a:extLst>
              </p:cNvPr>
              <p:cNvSpPr txBox="1"/>
              <p:nvPr/>
            </p:nvSpPr>
            <p:spPr>
              <a:xfrm>
                <a:off x="5033209" y="3427241"/>
                <a:ext cx="2125582" cy="69519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(1± </m:t>
                          </m:r>
                          <m:func>
                            <m:func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f>
                                <m:f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num>
                                <m:den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)</m:t>
                              </m:r>
                            </m:e>
                          </m:func>
                        </m:num>
                        <m:den>
                          <m:func>
                            <m:func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</m:func>
                        </m:den>
                      </m:f>
                    </m:oMath>
                  </m:oMathPara>
                </a14:m>
                <a:endParaRPr lang="en-GB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CA070BB-0856-E973-65EC-BFC10CD227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3209" y="3427241"/>
                <a:ext cx="2125582" cy="69519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84E4BF-A2F0-FEE1-79E6-D3223AEDB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38011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9E1FD6F-B49E-6532-59C4-25503DD926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433846" y="-5439469"/>
            <a:ext cx="1330513" cy="121982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30BF31-49E9-A2C4-FFD1-AEA1AD291B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8096" y="-1031"/>
            <a:ext cx="10515600" cy="1325563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Phase Space of FODO: Before / After</a:t>
            </a:r>
          </a:p>
        </p:txBody>
      </p:sp>
      <p:pic>
        <p:nvPicPr>
          <p:cNvPr id="6" name="Content Placeholder 5" descr="A group of graphs showing different types of phase&#10;&#10;AI-generated content may be incorrect.">
            <a:extLst>
              <a:ext uri="{FF2B5EF4-FFF2-40B4-BE49-F238E27FC236}">
                <a16:creationId xmlns:a16="http://schemas.microsoft.com/office/drawing/2014/main" id="{60C85B36-7411-3267-949A-134F3B669F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91548" y="2105275"/>
            <a:ext cx="5552661" cy="3691033"/>
          </a:xfrm>
        </p:spPr>
      </p:pic>
      <p:pic>
        <p:nvPicPr>
          <p:cNvPr id="8" name="Picture 7" descr="A group of graphs showing different types of phase space&#10;&#10;AI-generated content may be incorrect.">
            <a:extLst>
              <a:ext uri="{FF2B5EF4-FFF2-40B4-BE49-F238E27FC236}">
                <a16:creationId xmlns:a16="http://schemas.microsoft.com/office/drawing/2014/main" id="{5944553F-2656-F24A-A973-8D025556E8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5536" y="2105275"/>
            <a:ext cx="5590132" cy="3695732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D7DCF7EC-ECFF-A2F1-3DE3-2AFEE0FC962B}"/>
              </a:ext>
            </a:extLst>
          </p:cNvPr>
          <p:cNvSpPr/>
          <p:nvPr/>
        </p:nvSpPr>
        <p:spPr>
          <a:xfrm rot="1860000">
            <a:off x="9332784" y="2465606"/>
            <a:ext cx="2261710" cy="9719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94B3E9-0993-CB16-D3A4-C5C9B2492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7039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6264895-23E2-9F37-9358-1C32455D59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433846" y="-5439469"/>
            <a:ext cx="1330513" cy="121982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37D77A4-B7C6-4788-2DB1-71CE6F3949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31"/>
            <a:ext cx="10515600" cy="1325563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Linac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03C460-3089-80F5-A1BF-C135D3B2EC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Using the optimised FODO as the starting cell</a:t>
            </a:r>
          </a:p>
          <a:p>
            <a:endParaRPr lang="en-GB" sz="600"/>
          </a:p>
          <a:p>
            <a:r>
              <a:rPr lang="en-GB"/>
              <a:t>Add new (not optimised) FODO's with quadrupole strengths calculated from the momentum at that point</a:t>
            </a:r>
          </a:p>
          <a:p>
            <a:endParaRPr lang="en-GB" sz="600"/>
          </a:p>
          <a:p>
            <a:r>
              <a:rPr lang="en-GB"/>
              <a:t>Replace half quadrupole pairs with a single quadrupole</a:t>
            </a:r>
          </a:p>
          <a:p>
            <a:endParaRPr lang="en-GB" sz="600"/>
          </a:p>
          <a:p>
            <a:r>
              <a:rPr lang="en-GB"/>
              <a:t>Results in a 487.2 m linac with a final momentum of 4 GeV/c</a:t>
            </a:r>
          </a:p>
          <a:p>
            <a:endParaRPr lang="en-GB" sz="600"/>
          </a:p>
          <a:p>
            <a:r>
              <a:rPr lang="en-GB"/>
              <a:t>RF Filling factor of 69%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2F1F7A-BBCA-0CC1-3BB2-7C656F3E7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92506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88686D0-39FF-4A32-F656-1265F3FFCF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433846" y="-5439469"/>
            <a:ext cx="1330513" cy="121982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DD01F4-9F52-7581-ED09-2CD8F217DF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31"/>
            <a:ext cx="10515600" cy="1325563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Linac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24BD37B-91F6-C950-D46A-FE7DEF74F6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9766" y="1438481"/>
            <a:ext cx="6522476" cy="5219169"/>
          </a:xfrm>
          <a:prstGeom prst="rect">
            <a:avLst/>
          </a:prstGeom>
        </p:spPr>
      </p:pic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80C4D58D-23F4-4FF2-0A14-C027AF1816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2502" y="1825625"/>
            <a:ext cx="4750777" cy="4552621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 marL="0" indent="0">
              <a:buNone/>
            </a:pPr>
            <a:r>
              <a:rPr lang="en-GB"/>
              <a:t>When we track and match the linac:</a:t>
            </a:r>
          </a:p>
          <a:p>
            <a:pPr marL="0" indent="0">
              <a:buNone/>
            </a:pPr>
            <a:endParaRPr lang="en-GB" sz="600"/>
          </a:p>
          <a:p>
            <a:r>
              <a:rPr lang="en-GB" sz="2400"/>
              <a:t>Betafunction is periodic</a:t>
            </a:r>
          </a:p>
          <a:p>
            <a:endParaRPr lang="en-GB" sz="600"/>
          </a:p>
          <a:p>
            <a:r>
              <a:rPr lang="en-GB" sz="2400"/>
              <a:t>Betafunction is not symmetric, and varies a lot</a:t>
            </a:r>
          </a:p>
          <a:p>
            <a:endParaRPr lang="en-GB" sz="600"/>
          </a:p>
          <a:p>
            <a:r>
              <a:rPr lang="en-GB" sz="2400"/>
              <a:t>Emittance is increasing, but still very small (far below the 0.05 </a:t>
            </a:r>
            <a:r>
              <a:rPr lang="en-GB" sz="2400" err="1"/>
              <a:t>mm.mrad</a:t>
            </a:r>
            <a:r>
              <a:rPr lang="en-GB" sz="2400"/>
              <a:t> limit)</a:t>
            </a:r>
          </a:p>
          <a:p>
            <a:endParaRPr lang="en-GB" sz="600"/>
          </a:p>
          <a:p>
            <a:r>
              <a:rPr lang="en-GB" sz="2400"/>
              <a:t>Beam envelope is reduced and stable</a:t>
            </a:r>
          </a:p>
          <a:p>
            <a:endParaRPr lang="en-GB" sz="600"/>
          </a:p>
          <a:p>
            <a:r>
              <a:rPr lang="en-GB" sz="2400"/>
              <a:t>Momentum ≥ 4 GeV/c reached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7F1CB2-1A88-5464-C413-091B74AB5E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59113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74A11A5-31B5-2EC4-7F9E-2C18DA7293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433846" y="-5439469"/>
            <a:ext cx="1330513" cy="121982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F32098-C2F8-B87B-02DF-8ED7B93F45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31"/>
            <a:ext cx="10515600" cy="1325563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Linac: Quadrupole Focusing Strengths k1</a:t>
            </a:r>
          </a:p>
        </p:txBody>
      </p:sp>
      <p:pic>
        <p:nvPicPr>
          <p:cNvPr id="4" name="Content Placeholder 3" descr="A graph of a number of red and blue dots&#10;&#10;AI-generated content may be incorrect.">
            <a:extLst>
              <a:ext uri="{FF2B5EF4-FFF2-40B4-BE49-F238E27FC236}">
                <a16:creationId xmlns:a16="http://schemas.microsoft.com/office/drawing/2014/main" id="{9DCC1538-AD45-0525-7889-5350E65CBE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48788" y="2354147"/>
            <a:ext cx="7253377" cy="3506631"/>
          </a:xfrm>
        </p:spPr>
      </p:pic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74A98452-BC25-EC12-4154-67ABF9FF3DF0}"/>
              </a:ext>
            </a:extLst>
          </p:cNvPr>
          <p:cNvSpPr txBox="1">
            <a:spLocks/>
          </p:cNvSpPr>
          <p:nvPr/>
        </p:nvSpPr>
        <p:spPr>
          <a:xfrm>
            <a:off x="392502" y="1825625"/>
            <a:ext cx="4386955" cy="455262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/>
              <a:t>The optimised quadrupole focusing strengths:</a:t>
            </a:r>
            <a:endParaRPr lang="en-US"/>
          </a:p>
          <a:p>
            <a:pPr marL="0" indent="0">
              <a:buNone/>
            </a:pPr>
            <a:endParaRPr lang="en-GB" sz="600"/>
          </a:p>
          <a:p>
            <a:r>
              <a:rPr lang="en-GB" sz="2400"/>
              <a:t>k1 values mostly stabilise</a:t>
            </a:r>
          </a:p>
          <a:p>
            <a:endParaRPr lang="en-GB" sz="600"/>
          </a:p>
          <a:p>
            <a:r>
              <a:rPr lang="en-GB" sz="2400"/>
              <a:t>QD k1 values are all negative</a:t>
            </a:r>
          </a:p>
          <a:p>
            <a:endParaRPr lang="en-GB" sz="600"/>
          </a:p>
          <a:p>
            <a:r>
              <a:rPr lang="en-GB" sz="2400"/>
              <a:t>Unsure why QF and QD have different "stabilised" values</a:t>
            </a:r>
          </a:p>
          <a:p>
            <a:endParaRPr lang="en-GB" sz="600"/>
          </a:p>
          <a:p>
            <a:r>
              <a:rPr lang="en-GB" sz="2400"/>
              <a:t>Note the divergence on QD above 3500 MeV/c (to be investigated)</a:t>
            </a:r>
          </a:p>
          <a:p>
            <a:pPr marL="0" indent="0">
              <a:buNone/>
            </a:pP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EDDD73C-591A-15C8-EB28-298FF0181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76032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BFFBCDB-3A80-464C-E599-6A7A4539F3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433846" y="-5439469"/>
            <a:ext cx="1330513" cy="121982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BB54322-71F3-FDF1-0A20-06D13A61F2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31"/>
            <a:ext cx="10515600" cy="1325563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Linac Dispersion</a:t>
            </a:r>
            <a:r>
              <a:rPr lang="en-GB"/>
              <a:t>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86536E2-CF64-B009-A820-DEB6E68DA1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9877" y="3030076"/>
            <a:ext cx="5820697" cy="2475016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GB" sz="2000" b="1" u="sng">
              <a:latin typeface="Calibri"/>
              <a:ea typeface="Calibri"/>
              <a:cs typeface="Calibri"/>
            </a:endParaRPr>
          </a:p>
          <a:p>
            <a:pPr marL="457200" lvl="1" indent="0">
              <a:buNone/>
            </a:pPr>
            <a:endParaRPr lang="en-GB" sz="1100">
              <a:latin typeface="Calibri"/>
              <a:ea typeface="Calibri"/>
              <a:cs typeface="Calibri"/>
            </a:endParaRPr>
          </a:p>
          <a:p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A0FC787-EC05-D844-C5DD-428BE1CBF2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640" y="1878050"/>
            <a:ext cx="10508673" cy="4270421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66ABDF0-A035-92AC-86E7-CCD7AFB01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9594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21CBE539-CEB2-ABF2-4218-6AACF3B48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433846" y="-5439469"/>
            <a:ext cx="1330513" cy="121982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E8F63A-F065-A501-54ED-5BD789239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31"/>
            <a:ext cx="10515600" cy="1325563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The Need for a Higgs Factory</a:t>
            </a:r>
          </a:p>
        </p:txBody>
      </p:sp>
      <p:pic>
        <p:nvPicPr>
          <p:cNvPr id="1026" name="Picture 2" descr="Higgs Boson | CMS Experiment">
            <a:extLst>
              <a:ext uri="{FF2B5EF4-FFF2-40B4-BE49-F238E27FC236}">
                <a16:creationId xmlns:a16="http://schemas.microsoft.com/office/drawing/2014/main" id="{A6C7980D-EDE7-0678-CB0E-6984A7FB2E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5067" y="275252"/>
            <a:ext cx="3313472" cy="1866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diagram of different colors and sizes of different processes&#10;&#10;AI-generated content may be incorrect.">
            <a:extLst>
              <a:ext uri="{FF2B5EF4-FFF2-40B4-BE49-F238E27FC236}">
                <a16:creationId xmlns:a16="http://schemas.microsoft.com/office/drawing/2014/main" id="{17737864-2C7A-AC25-A107-BA376310FEA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6028508" y="2720935"/>
            <a:ext cx="6089664" cy="392694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C3A9DD9-387F-A125-40E8-D12ED3020213}"/>
              </a:ext>
            </a:extLst>
          </p:cNvPr>
          <p:cNvSpPr txBox="1"/>
          <p:nvPr/>
        </p:nvSpPr>
        <p:spPr>
          <a:xfrm>
            <a:off x="0" y="6468876"/>
            <a:ext cx="2974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[1] CMS Collaboration, 2012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9DAD89B-59B6-61DC-4A30-81D0043F147E}"/>
              </a:ext>
            </a:extLst>
          </p:cNvPr>
          <p:cNvSpPr txBox="1"/>
          <p:nvPr/>
        </p:nvSpPr>
        <p:spPr>
          <a:xfrm>
            <a:off x="5252309" y="6468876"/>
            <a:ext cx="2176621" cy="369332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GB"/>
              <a:t>[3] X. Mo, et al, 2016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222C66BD-AE05-6BB8-5A10-D960B082E0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6104" y="1613144"/>
            <a:ext cx="7036352" cy="473870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GB"/>
              <a:t>In 2012, the Higgs Boson was discovered!</a:t>
            </a:r>
            <a:endParaRPr lang="en-US"/>
          </a:p>
          <a:p>
            <a:pPr marL="0" indent="0">
              <a:lnSpc>
                <a:spcPct val="100000"/>
              </a:lnSpc>
              <a:buNone/>
            </a:pPr>
            <a:r>
              <a:rPr lang="en-GB"/>
              <a:t>Next: Precision measurements with leptons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400"/>
              <a:t>No QCD</a:t>
            </a:r>
          </a:p>
          <a:p>
            <a:pPr marL="285750" indent="-285750">
              <a:lnSpc>
                <a:spcPct val="100000"/>
              </a:lnSpc>
            </a:pPr>
            <a:r>
              <a:rPr lang="en-GB" sz="2400"/>
              <a:t>High precision using elementary particles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400"/>
              <a:t>Can resolve momenta accurately</a:t>
            </a:r>
          </a:p>
          <a:p>
            <a:pPr marL="285750" indent="-285750">
              <a:lnSpc>
                <a:spcPct val="100000"/>
              </a:lnSpc>
            </a:pPr>
            <a:r>
              <a:rPr lang="en-GB" sz="2400" err="1"/>
              <a:t>Higgsstrahlung</a:t>
            </a:r>
            <a:r>
              <a:rPr lang="en-GB" sz="2400"/>
              <a:t>:      </a:t>
            </a:r>
          </a:p>
          <a:p>
            <a:pPr marL="285750" indent="-285750">
              <a:lnSpc>
                <a:spcPct val="100000"/>
              </a:lnSpc>
            </a:pPr>
            <a:endParaRPr lang="en-GB" sz="2400"/>
          </a:p>
          <a:p>
            <a:pPr marL="285750" indent="-285750">
              <a:lnSpc>
                <a:spcPct val="100000"/>
              </a:lnSpc>
            </a:pPr>
            <a:endParaRPr lang="en-GB" sz="2400"/>
          </a:p>
          <a:p>
            <a:pPr marL="0" indent="0">
              <a:lnSpc>
                <a:spcPct val="100000"/>
              </a:lnSpc>
              <a:buNone/>
            </a:pPr>
            <a:r>
              <a:rPr lang="en-GB" sz="2400"/>
              <a:t> → Peak at 250 GeV </a:t>
            </a:r>
            <a:r>
              <a:rPr lang="en-GB" sz="2400" err="1"/>
              <a:t>CoM</a:t>
            </a:r>
            <a:endParaRPr lang="en-GB" sz="2400"/>
          </a:p>
          <a:p>
            <a:pPr marL="0" indent="0">
              <a:buNone/>
            </a:pPr>
            <a:endParaRPr lang="en-GB"/>
          </a:p>
        </p:txBody>
      </p:sp>
      <p:pic>
        <p:nvPicPr>
          <p:cNvPr id="3" name="Picture 2" descr="A diagram of a zigzag line&#10;&#10;AI-generated content may be incorrect.">
            <a:extLst>
              <a:ext uri="{FF2B5EF4-FFF2-40B4-BE49-F238E27FC236}">
                <a16:creationId xmlns:a16="http://schemas.microsoft.com/office/drawing/2014/main" id="{E8C7481E-C1F6-CD49-A0D2-551C0D4263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60817" y="4179119"/>
            <a:ext cx="2990854" cy="156210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48DFC7F-738F-6518-03D6-A5AAD257011B}"/>
              </a:ext>
            </a:extLst>
          </p:cNvPr>
          <p:cNvSpPr txBox="1"/>
          <p:nvPr/>
        </p:nvSpPr>
        <p:spPr>
          <a:xfrm>
            <a:off x="3212263" y="6468615"/>
            <a:ext cx="188903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/>
              <a:t>[2] M. Aiko,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601D6F-51B7-907D-A82E-2871AD775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02970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C52839C-FAF7-DB6F-902B-1A9A8728DB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433846" y="-5439469"/>
            <a:ext cx="1330513" cy="121982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07CC31A-68AC-6AB0-E0F8-C5CC93E558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31"/>
            <a:ext cx="10515600" cy="1325563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Linac Bunch Phase Space</a:t>
            </a:r>
          </a:p>
        </p:txBody>
      </p:sp>
      <p:pic>
        <p:nvPicPr>
          <p:cNvPr id="3" name="Picture 2" descr="A group of graphs showing different types of phase&#10;&#10;AI-generated content may be incorrect.">
            <a:extLst>
              <a:ext uri="{FF2B5EF4-FFF2-40B4-BE49-F238E27FC236}">
                <a16:creationId xmlns:a16="http://schemas.microsoft.com/office/drawing/2014/main" id="{282BF7C8-B508-C8AC-CA89-2AC4E58FD2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0547" y="2223739"/>
            <a:ext cx="5194792" cy="3416561"/>
          </a:xfrm>
          <a:prstGeom prst="rect">
            <a:avLst/>
          </a:prstGeom>
        </p:spPr>
      </p:pic>
      <p:pic>
        <p:nvPicPr>
          <p:cNvPr id="5" name="Picture 4" descr="A group of graphs showing different types of phase&#10;&#10;AI-generated content may be incorrect.">
            <a:extLst>
              <a:ext uri="{FF2B5EF4-FFF2-40B4-BE49-F238E27FC236}">
                <a16:creationId xmlns:a16="http://schemas.microsoft.com/office/drawing/2014/main" id="{BA76EE0B-5D07-407D-6DA5-019CB10831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744" y="2243617"/>
            <a:ext cx="5217062" cy="341206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FF97B6-BF41-C576-C33A-891128A78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38317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560A010-0422-CFC2-6AD2-9DC86FF28D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433846" y="-5439469"/>
            <a:ext cx="1330513" cy="121982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1E00D8-BD4A-4F3D-74BB-321E677169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31"/>
            <a:ext cx="10515600" cy="1325563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Linac Successes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37A414-8CB2-C855-1DE1-27A7E3199C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Accelerated to above 4000 MeV/c</a:t>
            </a:r>
          </a:p>
          <a:p>
            <a:endParaRPr lang="en-GB" sz="600"/>
          </a:p>
          <a:p>
            <a:r>
              <a:rPr lang="en-GB"/>
              <a:t>Emittance stays below 0.0103 </a:t>
            </a:r>
            <a:r>
              <a:rPr lang="en-GB" err="1"/>
              <a:t>mm.mrad</a:t>
            </a:r>
            <a:endParaRPr lang="en-GB"/>
          </a:p>
          <a:p>
            <a:endParaRPr lang="en-GB" sz="600"/>
          </a:p>
          <a:p>
            <a:r>
              <a:rPr lang="en-GB"/>
              <a:t>Beam Envelope Range: 0.15 mm to 0.012 mm</a:t>
            </a:r>
          </a:p>
          <a:p>
            <a:pPr marL="0" indent="0">
              <a:buNone/>
            </a:pPr>
            <a:endParaRPr lang="en-GB" sz="600"/>
          </a:p>
          <a:p>
            <a:r>
              <a:rPr lang="en-GB"/>
              <a:t>Can be extended higher than 4 GeV/c, dependant on length and power limitations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1748A5-3E99-90F6-5A67-2C67E9993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53981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166A36-DD13-0FED-439D-F66D689880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4BA39BB-A8F6-46CC-5150-BEDC35D0D1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433846" y="-5439469"/>
            <a:ext cx="1330513" cy="121982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graph of a function&#10;&#10;AI-generated content may be incorrect.">
            <a:extLst>
              <a:ext uri="{FF2B5EF4-FFF2-40B4-BE49-F238E27FC236}">
                <a16:creationId xmlns:a16="http://schemas.microsoft.com/office/drawing/2014/main" id="{0E26092B-83B4-E3EF-FC64-A923BC95AF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2147" y="2845868"/>
            <a:ext cx="8178800" cy="14676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6976D07-0C10-7141-E983-BBAEAA760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31"/>
            <a:ext cx="10515600" cy="1325563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Linac Issues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531032-DDBA-D96B-CE22-1E33BA006F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71964"/>
            <a:ext cx="10515600" cy="1074395"/>
          </a:xfrm>
        </p:spPr>
        <p:txBody>
          <a:bodyPr/>
          <a:lstStyle/>
          <a:p>
            <a:r>
              <a:rPr lang="en-GB"/>
              <a:t>Optimising for 141 independent quadrupoles</a:t>
            </a:r>
          </a:p>
          <a:p>
            <a:r>
              <a:rPr lang="en-GB"/>
              <a:t>Beta-beating from transverse focusing (RF Track)</a:t>
            </a:r>
          </a:p>
        </p:txBody>
      </p:sp>
      <p:pic>
        <p:nvPicPr>
          <p:cNvPr id="11" name="Picture 10" descr="A diagram of a machine&#10;&#10;AI-generated content may be incorrect.">
            <a:extLst>
              <a:ext uri="{FF2B5EF4-FFF2-40B4-BE49-F238E27FC236}">
                <a16:creationId xmlns:a16="http://schemas.microsoft.com/office/drawing/2014/main" id="{3D050A9A-8188-61BA-D7BA-3F2CC89084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3074" y="4391824"/>
            <a:ext cx="1739900" cy="2273300"/>
          </a:xfrm>
          <a:prstGeom prst="rect">
            <a:avLst/>
          </a:prstGeom>
        </p:spPr>
      </p:pic>
      <p:pic>
        <p:nvPicPr>
          <p:cNvPr id="13" name="Picture 12" descr="A diagram of a diagram&#10;&#10;AI-generated content may be incorrect.">
            <a:extLst>
              <a:ext uri="{FF2B5EF4-FFF2-40B4-BE49-F238E27FC236}">
                <a16:creationId xmlns:a16="http://schemas.microsoft.com/office/drawing/2014/main" id="{A95F0913-0AAB-11B9-D1F5-0856122BF2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42872" y="4391823"/>
            <a:ext cx="3865738" cy="2273301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4D040C1-4762-9BAD-F5FE-76A503CB7EE2}"/>
              </a:ext>
            </a:extLst>
          </p:cNvPr>
          <p:cNvCxnSpPr>
            <a:cxnSpLocks/>
            <a:endCxn id="11" idx="1"/>
          </p:cNvCxnSpPr>
          <p:nvPr/>
        </p:nvCxnSpPr>
        <p:spPr>
          <a:xfrm>
            <a:off x="1583390" y="5528473"/>
            <a:ext cx="1089684" cy="1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B1D9A5D-1A4F-1A7B-1620-BCA9C0B055E3}"/>
              </a:ext>
            </a:extLst>
          </p:cNvPr>
          <p:cNvCxnSpPr>
            <a:cxnSpLocks/>
          </p:cNvCxnSpPr>
          <p:nvPr/>
        </p:nvCxnSpPr>
        <p:spPr>
          <a:xfrm>
            <a:off x="4240727" y="5517536"/>
            <a:ext cx="1089684" cy="1"/>
          </a:xfrm>
          <a:prstGeom prst="straightConnector1">
            <a:avLst/>
          </a:prstGeom>
          <a:ln w="76200"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F0F2DA0-BC82-37D6-D216-A34E44631A30}"/>
              </a:ext>
            </a:extLst>
          </p:cNvPr>
          <p:cNvCxnSpPr>
            <a:cxnSpLocks/>
          </p:cNvCxnSpPr>
          <p:nvPr/>
        </p:nvCxnSpPr>
        <p:spPr>
          <a:xfrm>
            <a:off x="7845287" y="5287617"/>
            <a:ext cx="450574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FDB5DA2E-09A7-BE7A-FDC7-DE9F7AF586E9}"/>
              </a:ext>
            </a:extLst>
          </p:cNvPr>
          <p:cNvCxnSpPr>
            <a:cxnSpLocks/>
          </p:cNvCxnSpPr>
          <p:nvPr/>
        </p:nvCxnSpPr>
        <p:spPr>
          <a:xfrm>
            <a:off x="7858539" y="5261113"/>
            <a:ext cx="0" cy="34455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E00BC10-FC48-5675-018B-3CA636B78886}"/>
              </a:ext>
            </a:extLst>
          </p:cNvPr>
          <p:cNvCxnSpPr>
            <a:cxnSpLocks/>
          </p:cNvCxnSpPr>
          <p:nvPr/>
        </p:nvCxnSpPr>
        <p:spPr>
          <a:xfrm>
            <a:off x="9491040" y="5287617"/>
            <a:ext cx="450574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F8C40C4-2272-7360-CDE6-73020B0BCF1A}"/>
              </a:ext>
            </a:extLst>
          </p:cNvPr>
          <p:cNvCxnSpPr>
            <a:cxnSpLocks/>
          </p:cNvCxnSpPr>
          <p:nvPr/>
        </p:nvCxnSpPr>
        <p:spPr>
          <a:xfrm flipV="1">
            <a:off x="9504292" y="4969565"/>
            <a:ext cx="0" cy="31805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F87F93CA-4E48-74F6-A7A9-856FCE12CE0F}"/>
              </a:ext>
            </a:extLst>
          </p:cNvPr>
          <p:cNvCxnSpPr>
            <a:cxnSpLocks/>
          </p:cNvCxnSpPr>
          <p:nvPr/>
        </p:nvCxnSpPr>
        <p:spPr>
          <a:xfrm flipV="1">
            <a:off x="7845287" y="5528473"/>
            <a:ext cx="0" cy="33793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BA09895A-40A1-A82D-B74F-A8864821B44B}"/>
              </a:ext>
            </a:extLst>
          </p:cNvPr>
          <p:cNvCxnSpPr>
            <a:cxnSpLocks/>
          </p:cNvCxnSpPr>
          <p:nvPr/>
        </p:nvCxnSpPr>
        <p:spPr>
          <a:xfrm>
            <a:off x="7818783" y="5839899"/>
            <a:ext cx="450574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E77EA711-E853-6EDC-238A-A86CC2DD2E5A}"/>
              </a:ext>
            </a:extLst>
          </p:cNvPr>
          <p:cNvCxnSpPr>
            <a:cxnSpLocks/>
          </p:cNvCxnSpPr>
          <p:nvPr/>
        </p:nvCxnSpPr>
        <p:spPr>
          <a:xfrm>
            <a:off x="9491040" y="5806768"/>
            <a:ext cx="450574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68D1CD11-A6E4-20D2-3C77-38EBCDADC9F6}"/>
              </a:ext>
            </a:extLst>
          </p:cNvPr>
          <p:cNvCxnSpPr>
            <a:cxnSpLocks/>
          </p:cNvCxnSpPr>
          <p:nvPr/>
        </p:nvCxnSpPr>
        <p:spPr>
          <a:xfrm>
            <a:off x="9504292" y="5780264"/>
            <a:ext cx="0" cy="31573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Oval 38">
            <a:extLst>
              <a:ext uri="{FF2B5EF4-FFF2-40B4-BE49-F238E27FC236}">
                <a16:creationId xmlns:a16="http://schemas.microsoft.com/office/drawing/2014/main" id="{5CACF3C0-1CB2-B438-90D3-1939FFA32486}"/>
              </a:ext>
            </a:extLst>
          </p:cNvPr>
          <p:cNvSpPr/>
          <p:nvPr/>
        </p:nvSpPr>
        <p:spPr>
          <a:xfrm>
            <a:off x="2759161" y="3084788"/>
            <a:ext cx="2829584" cy="76862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4F2E768C-F736-27A2-E2D3-B8576E402888}"/>
              </a:ext>
            </a:extLst>
          </p:cNvPr>
          <p:cNvSpPr/>
          <p:nvPr/>
        </p:nvSpPr>
        <p:spPr>
          <a:xfrm>
            <a:off x="6461002" y="3213576"/>
            <a:ext cx="275274" cy="73643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7FB887-0717-EDE3-D2DD-5D1E4B489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9962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F78541-CB5D-C812-1A9E-450AB0FE0E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5185E21-85A0-EE98-5A32-EE9F274A3F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433846" y="-5439469"/>
            <a:ext cx="1330513" cy="121982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997060E-E184-367D-2435-426A0B2554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31"/>
            <a:ext cx="10515600" cy="1325563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Bunch Manipulation: Delay Loop and Combiner Rings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9B5DCD-A12A-997F-D860-AFD2827B2C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022" y="1714963"/>
            <a:ext cx="3542581" cy="483298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z="2000"/>
              <a:t>Bunch train created from electron gun</a:t>
            </a:r>
            <a:endParaRPr lang="en-US"/>
          </a:p>
          <a:p>
            <a:pPr lvl="1">
              <a:buFont typeface="Courier New" panose="020B0604020202020204" pitchFamily="34" charset="0"/>
              <a:buChar char="o"/>
            </a:pPr>
            <a:r>
              <a:rPr lang="en-GB" sz="1200"/>
              <a:t>96 pulses total (384ns)</a:t>
            </a:r>
            <a:endParaRPr lang="en-US"/>
          </a:p>
          <a:p>
            <a:pPr lvl="1">
              <a:buFont typeface="Courier New" panose="020B0604020202020204" pitchFamily="34" charset="0"/>
              <a:buChar char="o"/>
            </a:pPr>
            <a:r>
              <a:rPr lang="en-GB" sz="1200"/>
              <a:t>4ns bunch separation</a:t>
            </a:r>
            <a:endParaRPr lang="en-US"/>
          </a:p>
          <a:p>
            <a:r>
              <a:rPr lang="en-GB" sz="2000"/>
              <a:t>Accelerated by RF Linac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GB" sz="1200"/>
              <a:t>Unchanged</a:t>
            </a:r>
            <a:endParaRPr lang="en-GB" sz="2800"/>
          </a:p>
          <a:p>
            <a:r>
              <a:rPr lang="en-GB" sz="2000"/>
              <a:t>Delay Loop x2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GB" sz="1200"/>
              <a:t>2ns bunch separation</a:t>
            </a:r>
            <a:endParaRPr lang="en-GB"/>
          </a:p>
          <a:p>
            <a:r>
              <a:rPr lang="en-GB" sz="2000"/>
              <a:t>Combiner Ring x3</a:t>
            </a:r>
            <a:r>
              <a:rPr lang="en-GB" sz="1600"/>
              <a:t> 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GB" sz="1200"/>
              <a:t>0.667ns bunch separation</a:t>
            </a:r>
          </a:p>
          <a:p>
            <a:r>
              <a:rPr lang="en-GB" sz="2000"/>
              <a:t>Combiner Ring x4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GB" sz="1200"/>
              <a:t>0.167ns bunch separation</a:t>
            </a:r>
            <a:endParaRPr lang="en-GB"/>
          </a:p>
          <a:p>
            <a:r>
              <a:rPr lang="en-GB" sz="2000"/>
              <a:t>Seeding of plasma acceleration stages</a:t>
            </a:r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5EAB6E6-313E-AD00-ACC5-FFD38F13BFC0}"/>
              </a:ext>
            </a:extLst>
          </p:cNvPr>
          <p:cNvGrpSpPr/>
          <p:nvPr/>
        </p:nvGrpSpPr>
        <p:grpSpPr>
          <a:xfrm>
            <a:off x="3891402" y="2109650"/>
            <a:ext cx="7463760" cy="3536313"/>
            <a:chOff x="4402037" y="1377287"/>
            <a:chExt cx="7437717" cy="5070929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9E13642-EF5D-CD46-1460-CFC0920397FD}"/>
                </a:ext>
              </a:extLst>
            </p:cNvPr>
            <p:cNvSpPr/>
            <p:nvPr/>
          </p:nvSpPr>
          <p:spPr>
            <a:xfrm>
              <a:off x="4996131" y="6215599"/>
              <a:ext cx="6843623" cy="718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0C0A4B9F-D5AB-4D8D-07A3-CA469732D774}"/>
                </a:ext>
              </a:extLst>
            </p:cNvPr>
            <p:cNvGrpSpPr/>
            <p:nvPr/>
          </p:nvGrpSpPr>
          <p:grpSpPr>
            <a:xfrm>
              <a:off x="5276487" y="6154494"/>
              <a:ext cx="6282908" cy="129396"/>
              <a:chOff x="4881110" y="4726555"/>
              <a:chExt cx="6282908" cy="129396"/>
            </a:xfrm>
          </p:grpSpPr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B916D003-7125-9FC5-D410-DEA55896BC9C}"/>
                  </a:ext>
                </a:extLst>
              </p:cNvPr>
              <p:cNvSpPr/>
              <p:nvPr/>
            </p:nvSpPr>
            <p:spPr>
              <a:xfrm>
                <a:off x="11034622" y="4726555"/>
                <a:ext cx="129396" cy="12939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C1F6FF2E-5373-6FF5-028D-871288DF172B}"/>
                  </a:ext>
                </a:extLst>
              </p:cNvPr>
              <p:cNvSpPr/>
              <p:nvPr/>
            </p:nvSpPr>
            <p:spPr>
              <a:xfrm>
                <a:off x="10903696" y="4726555"/>
                <a:ext cx="129396" cy="12939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627B63CC-7807-F36A-4277-5E2636DC25AF}"/>
                  </a:ext>
                </a:extLst>
              </p:cNvPr>
              <p:cNvSpPr/>
              <p:nvPr/>
            </p:nvSpPr>
            <p:spPr>
              <a:xfrm>
                <a:off x="10772770" y="4726555"/>
                <a:ext cx="129396" cy="12939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60F08E63-86A7-5688-C77B-9114223DBFF4}"/>
                  </a:ext>
                </a:extLst>
              </p:cNvPr>
              <p:cNvSpPr/>
              <p:nvPr/>
            </p:nvSpPr>
            <p:spPr>
              <a:xfrm>
                <a:off x="10641845" y="4726555"/>
                <a:ext cx="129396" cy="12939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D0776EB9-2944-B068-2090-DA0576E3BA23}"/>
                  </a:ext>
                </a:extLst>
              </p:cNvPr>
              <p:cNvSpPr/>
              <p:nvPr/>
            </p:nvSpPr>
            <p:spPr>
              <a:xfrm>
                <a:off x="10510919" y="4726555"/>
                <a:ext cx="129396" cy="12939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4E2ADFCC-D3BA-7C49-C568-3AEFFB69B155}"/>
                  </a:ext>
                </a:extLst>
              </p:cNvPr>
              <p:cNvSpPr/>
              <p:nvPr/>
            </p:nvSpPr>
            <p:spPr>
              <a:xfrm>
                <a:off x="10379993" y="4726555"/>
                <a:ext cx="129396" cy="12939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EA40FDA8-5530-3000-0B6D-FC023609D552}"/>
                  </a:ext>
                </a:extLst>
              </p:cNvPr>
              <p:cNvSpPr/>
              <p:nvPr/>
            </p:nvSpPr>
            <p:spPr>
              <a:xfrm>
                <a:off x="10249067" y="4726555"/>
                <a:ext cx="129396" cy="12939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48ECDAB7-202A-39DE-BCA2-E08DC2B19852}"/>
                  </a:ext>
                </a:extLst>
              </p:cNvPr>
              <p:cNvSpPr/>
              <p:nvPr/>
            </p:nvSpPr>
            <p:spPr>
              <a:xfrm>
                <a:off x="10118141" y="4726555"/>
                <a:ext cx="129396" cy="12939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DAF00AA8-27BC-9B81-46C5-446982F03950}"/>
                  </a:ext>
                </a:extLst>
              </p:cNvPr>
              <p:cNvSpPr/>
              <p:nvPr/>
            </p:nvSpPr>
            <p:spPr>
              <a:xfrm>
                <a:off x="9987216" y="4726555"/>
                <a:ext cx="129396" cy="12939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FFB1FE92-FB51-2A6F-AFA1-B6380C1B5574}"/>
                  </a:ext>
                </a:extLst>
              </p:cNvPr>
              <p:cNvSpPr/>
              <p:nvPr/>
            </p:nvSpPr>
            <p:spPr>
              <a:xfrm>
                <a:off x="9856290" y="4726555"/>
                <a:ext cx="129396" cy="12939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BFC3D24F-B83F-E417-4F05-958E3BB7ABF7}"/>
                  </a:ext>
                </a:extLst>
              </p:cNvPr>
              <p:cNvSpPr/>
              <p:nvPr/>
            </p:nvSpPr>
            <p:spPr>
              <a:xfrm>
                <a:off x="9725364" y="4726555"/>
                <a:ext cx="129396" cy="12939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3F42DA39-D427-E217-9D61-3A3228075FA4}"/>
                  </a:ext>
                </a:extLst>
              </p:cNvPr>
              <p:cNvSpPr/>
              <p:nvPr/>
            </p:nvSpPr>
            <p:spPr>
              <a:xfrm>
                <a:off x="9594438" y="4726555"/>
                <a:ext cx="129396" cy="12939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E8164279-2724-26D3-E191-7217C0661326}"/>
                  </a:ext>
                </a:extLst>
              </p:cNvPr>
              <p:cNvSpPr/>
              <p:nvPr/>
            </p:nvSpPr>
            <p:spPr>
              <a:xfrm>
                <a:off x="9463513" y="4726555"/>
                <a:ext cx="129396" cy="12939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C6A02425-BAC6-846F-CD0C-3B6F7F22A828}"/>
                  </a:ext>
                </a:extLst>
              </p:cNvPr>
              <p:cNvSpPr/>
              <p:nvPr/>
            </p:nvSpPr>
            <p:spPr>
              <a:xfrm>
                <a:off x="9332587" y="4726555"/>
                <a:ext cx="129396" cy="12939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EDE52049-553A-F72C-A579-28EB41904572}"/>
                  </a:ext>
                </a:extLst>
              </p:cNvPr>
              <p:cNvSpPr/>
              <p:nvPr/>
            </p:nvSpPr>
            <p:spPr>
              <a:xfrm>
                <a:off x="9201661" y="4726555"/>
                <a:ext cx="129396" cy="12939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11772556-06E0-FDCA-7429-2983BA861153}"/>
                  </a:ext>
                </a:extLst>
              </p:cNvPr>
              <p:cNvSpPr/>
              <p:nvPr/>
            </p:nvSpPr>
            <p:spPr>
              <a:xfrm>
                <a:off x="9070735" y="4726555"/>
                <a:ext cx="129396" cy="12939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42CA0B6A-DB89-834B-BA58-7B0331923365}"/>
                  </a:ext>
                </a:extLst>
              </p:cNvPr>
              <p:cNvSpPr/>
              <p:nvPr/>
            </p:nvSpPr>
            <p:spPr>
              <a:xfrm>
                <a:off x="8939809" y="4726555"/>
                <a:ext cx="129396" cy="12939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DF71A1A3-3087-14E7-EB65-3FE9642AE086}"/>
                  </a:ext>
                </a:extLst>
              </p:cNvPr>
              <p:cNvSpPr/>
              <p:nvPr/>
            </p:nvSpPr>
            <p:spPr>
              <a:xfrm>
                <a:off x="8808884" y="4726555"/>
                <a:ext cx="129396" cy="12939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5F7806AE-6E04-6660-ED71-6DD85995A0FA}"/>
                  </a:ext>
                </a:extLst>
              </p:cNvPr>
              <p:cNvSpPr/>
              <p:nvPr/>
            </p:nvSpPr>
            <p:spPr>
              <a:xfrm>
                <a:off x="8677958" y="4726555"/>
                <a:ext cx="129396" cy="12939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77DABC76-72AA-EE40-E3F4-7070D6BBAB7F}"/>
                  </a:ext>
                </a:extLst>
              </p:cNvPr>
              <p:cNvSpPr/>
              <p:nvPr/>
            </p:nvSpPr>
            <p:spPr>
              <a:xfrm>
                <a:off x="8547032" y="4726555"/>
                <a:ext cx="129396" cy="12939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67A4C870-24C2-393E-F8EE-C134A5AAB8C8}"/>
                  </a:ext>
                </a:extLst>
              </p:cNvPr>
              <p:cNvSpPr/>
              <p:nvPr/>
            </p:nvSpPr>
            <p:spPr>
              <a:xfrm>
                <a:off x="8416106" y="4726555"/>
                <a:ext cx="129396" cy="12939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65C157A9-7C15-E747-6703-8C38C2075290}"/>
                  </a:ext>
                </a:extLst>
              </p:cNvPr>
              <p:cNvSpPr/>
              <p:nvPr/>
            </p:nvSpPr>
            <p:spPr>
              <a:xfrm>
                <a:off x="8285180" y="4726555"/>
                <a:ext cx="129396" cy="12939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E3869F0B-9D50-6993-CE63-9B9213C8D52D}"/>
                  </a:ext>
                </a:extLst>
              </p:cNvPr>
              <p:cNvSpPr/>
              <p:nvPr/>
            </p:nvSpPr>
            <p:spPr>
              <a:xfrm>
                <a:off x="8154255" y="4726555"/>
                <a:ext cx="129396" cy="12939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CF5F31C9-CD8A-530C-3C37-BA107EB9DF3D}"/>
                  </a:ext>
                </a:extLst>
              </p:cNvPr>
              <p:cNvSpPr/>
              <p:nvPr/>
            </p:nvSpPr>
            <p:spPr>
              <a:xfrm>
                <a:off x="8023329" y="4726555"/>
                <a:ext cx="129396" cy="12939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87372C3E-012A-5510-C806-27C5ECCD968A}"/>
                  </a:ext>
                </a:extLst>
              </p:cNvPr>
              <p:cNvSpPr/>
              <p:nvPr/>
            </p:nvSpPr>
            <p:spPr>
              <a:xfrm>
                <a:off x="7892403" y="4726555"/>
                <a:ext cx="129396" cy="12939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0305A5C8-F06D-C57E-24D7-9BE4D6DCF444}"/>
                  </a:ext>
                </a:extLst>
              </p:cNvPr>
              <p:cNvSpPr/>
              <p:nvPr/>
            </p:nvSpPr>
            <p:spPr>
              <a:xfrm>
                <a:off x="7761477" y="4726555"/>
                <a:ext cx="129396" cy="12939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D6AEB811-7C87-94AA-ED0E-7A8861EB77AC}"/>
                  </a:ext>
                </a:extLst>
              </p:cNvPr>
              <p:cNvSpPr/>
              <p:nvPr/>
            </p:nvSpPr>
            <p:spPr>
              <a:xfrm>
                <a:off x="7630552" y="4726555"/>
                <a:ext cx="129396" cy="12939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323ACFA0-19E3-DF49-19B8-F3A16CBCD723}"/>
                  </a:ext>
                </a:extLst>
              </p:cNvPr>
              <p:cNvSpPr/>
              <p:nvPr/>
            </p:nvSpPr>
            <p:spPr>
              <a:xfrm>
                <a:off x="7499626" y="4726555"/>
                <a:ext cx="129396" cy="12939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0090EC70-009B-132C-E4A4-9086EC2C2A90}"/>
                  </a:ext>
                </a:extLst>
              </p:cNvPr>
              <p:cNvSpPr/>
              <p:nvPr/>
            </p:nvSpPr>
            <p:spPr>
              <a:xfrm>
                <a:off x="7368700" y="4726555"/>
                <a:ext cx="129396" cy="12939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3C60F794-61E5-5AF8-A31E-05571E9B6D4A}"/>
                  </a:ext>
                </a:extLst>
              </p:cNvPr>
              <p:cNvSpPr/>
              <p:nvPr/>
            </p:nvSpPr>
            <p:spPr>
              <a:xfrm>
                <a:off x="7237774" y="4726555"/>
                <a:ext cx="129396" cy="12939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51C11BB5-2411-394D-E181-197A143D6339}"/>
                  </a:ext>
                </a:extLst>
              </p:cNvPr>
              <p:cNvSpPr/>
              <p:nvPr/>
            </p:nvSpPr>
            <p:spPr>
              <a:xfrm>
                <a:off x="7106848" y="4726555"/>
                <a:ext cx="129396" cy="12939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9245D6CA-1154-1694-96F7-CAA46701BBD2}"/>
                  </a:ext>
                </a:extLst>
              </p:cNvPr>
              <p:cNvSpPr/>
              <p:nvPr/>
            </p:nvSpPr>
            <p:spPr>
              <a:xfrm>
                <a:off x="6975923" y="4726555"/>
                <a:ext cx="129396" cy="12939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6AD0D9EB-5652-2451-03A2-FE928D36A7C8}"/>
                  </a:ext>
                </a:extLst>
              </p:cNvPr>
              <p:cNvSpPr/>
              <p:nvPr/>
            </p:nvSpPr>
            <p:spPr>
              <a:xfrm>
                <a:off x="6844997" y="4726555"/>
                <a:ext cx="129396" cy="12939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89B904FA-EE70-7EA4-A27A-81B6EF86422C}"/>
                  </a:ext>
                </a:extLst>
              </p:cNvPr>
              <p:cNvSpPr/>
              <p:nvPr/>
            </p:nvSpPr>
            <p:spPr>
              <a:xfrm>
                <a:off x="6714071" y="4726555"/>
                <a:ext cx="129396" cy="12939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733D69EB-C095-C658-7D9D-04735DEB36C5}"/>
                  </a:ext>
                </a:extLst>
              </p:cNvPr>
              <p:cNvSpPr/>
              <p:nvPr/>
            </p:nvSpPr>
            <p:spPr>
              <a:xfrm>
                <a:off x="6583145" y="4726555"/>
                <a:ext cx="129396" cy="12939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4C86E954-1B8D-BC11-11C7-37B23D005761}"/>
                  </a:ext>
                </a:extLst>
              </p:cNvPr>
              <p:cNvSpPr/>
              <p:nvPr/>
            </p:nvSpPr>
            <p:spPr>
              <a:xfrm>
                <a:off x="6452219" y="4726555"/>
                <a:ext cx="129396" cy="12939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68EE0CE9-C976-2F0B-7A09-F35C7A1A96BC}"/>
                  </a:ext>
                </a:extLst>
              </p:cNvPr>
              <p:cNvSpPr/>
              <p:nvPr/>
            </p:nvSpPr>
            <p:spPr>
              <a:xfrm>
                <a:off x="6321294" y="4726555"/>
                <a:ext cx="129396" cy="12939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363BAF71-E50F-1F61-5EA9-A979D2CC2F8E}"/>
                  </a:ext>
                </a:extLst>
              </p:cNvPr>
              <p:cNvSpPr/>
              <p:nvPr/>
            </p:nvSpPr>
            <p:spPr>
              <a:xfrm>
                <a:off x="6190368" y="4726555"/>
                <a:ext cx="129396" cy="12939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B5C3824F-AF5B-CDF1-9ADD-E7E96CC3A74D}"/>
                  </a:ext>
                </a:extLst>
              </p:cNvPr>
              <p:cNvSpPr/>
              <p:nvPr/>
            </p:nvSpPr>
            <p:spPr>
              <a:xfrm>
                <a:off x="6059442" y="4726555"/>
                <a:ext cx="129396" cy="12939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C7E4190E-AB76-8892-3B83-27247F750B21}"/>
                  </a:ext>
                </a:extLst>
              </p:cNvPr>
              <p:cNvSpPr/>
              <p:nvPr/>
            </p:nvSpPr>
            <p:spPr>
              <a:xfrm>
                <a:off x="5928516" y="4726555"/>
                <a:ext cx="129396" cy="12939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5781F1EE-6BEE-998A-D4B5-D49567660D3E}"/>
                  </a:ext>
                </a:extLst>
              </p:cNvPr>
              <p:cNvSpPr/>
              <p:nvPr/>
            </p:nvSpPr>
            <p:spPr>
              <a:xfrm>
                <a:off x="5797590" y="4726555"/>
                <a:ext cx="129396" cy="12939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621199DB-3FF8-9B9C-FAE8-E30DD55CEC35}"/>
                  </a:ext>
                </a:extLst>
              </p:cNvPr>
              <p:cNvSpPr/>
              <p:nvPr/>
            </p:nvSpPr>
            <p:spPr>
              <a:xfrm>
                <a:off x="5666665" y="4726555"/>
                <a:ext cx="129396" cy="12939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8A719F44-BA38-FAE9-26C5-BDE20DC8937D}"/>
                  </a:ext>
                </a:extLst>
              </p:cNvPr>
              <p:cNvSpPr/>
              <p:nvPr/>
            </p:nvSpPr>
            <p:spPr>
              <a:xfrm>
                <a:off x="5535739" y="4726555"/>
                <a:ext cx="129396" cy="12939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0C7CB4BA-A376-B64E-CAAC-F2E61B560B63}"/>
                  </a:ext>
                </a:extLst>
              </p:cNvPr>
              <p:cNvSpPr/>
              <p:nvPr/>
            </p:nvSpPr>
            <p:spPr>
              <a:xfrm>
                <a:off x="5404813" y="4726555"/>
                <a:ext cx="129396" cy="12939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ADE8C705-A8BA-1910-09DC-B9EFF420A58B}"/>
                  </a:ext>
                </a:extLst>
              </p:cNvPr>
              <p:cNvSpPr/>
              <p:nvPr/>
            </p:nvSpPr>
            <p:spPr>
              <a:xfrm>
                <a:off x="5273887" y="4726555"/>
                <a:ext cx="129396" cy="12939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7D44EF77-36F7-EEE8-1086-A0CD5AEDF472}"/>
                  </a:ext>
                </a:extLst>
              </p:cNvPr>
              <p:cNvSpPr/>
              <p:nvPr/>
            </p:nvSpPr>
            <p:spPr>
              <a:xfrm>
                <a:off x="5142962" y="4726555"/>
                <a:ext cx="129396" cy="12939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2865434F-5137-C7EA-D23C-0A41E27299AE}"/>
                  </a:ext>
                </a:extLst>
              </p:cNvPr>
              <p:cNvSpPr/>
              <p:nvPr/>
            </p:nvSpPr>
            <p:spPr>
              <a:xfrm>
                <a:off x="5012036" y="4726555"/>
                <a:ext cx="129396" cy="12939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F95806B4-D073-231D-B396-133B5E702C79}"/>
                  </a:ext>
                </a:extLst>
              </p:cNvPr>
              <p:cNvSpPr/>
              <p:nvPr/>
            </p:nvSpPr>
            <p:spPr>
              <a:xfrm>
                <a:off x="4881110" y="4726555"/>
                <a:ext cx="129396" cy="12939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37AA66E3-7B46-62F5-E9D3-4F6E622F02AE}"/>
                </a:ext>
              </a:extLst>
            </p:cNvPr>
            <p:cNvSpPr/>
            <p:nvPr/>
          </p:nvSpPr>
          <p:spPr>
            <a:xfrm>
              <a:off x="4996130" y="5518297"/>
              <a:ext cx="6843623" cy="718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F3D8AB17-C2DF-34B6-607A-7483B8ED0ED9}"/>
                </a:ext>
              </a:extLst>
            </p:cNvPr>
            <p:cNvSpPr/>
            <p:nvPr/>
          </p:nvSpPr>
          <p:spPr>
            <a:xfrm>
              <a:off x="4996129" y="4878694"/>
              <a:ext cx="6843623" cy="718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E06CF5C2-CEA7-3F67-032D-341DEDAF589E}"/>
                </a:ext>
              </a:extLst>
            </p:cNvPr>
            <p:cNvSpPr/>
            <p:nvPr/>
          </p:nvSpPr>
          <p:spPr>
            <a:xfrm>
              <a:off x="4996128" y="3997159"/>
              <a:ext cx="6843623" cy="718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ED23266C-0E2E-B581-45FA-89E2C9C3B9E3}"/>
                </a:ext>
              </a:extLst>
            </p:cNvPr>
            <p:cNvSpPr/>
            <p:nvPr/>
          </p:nvSpPr>
          <p:spPr>
            <a:xfrm>
              <a:off x="4996126" y="2571954"/>
              <a:ext cx="6843623" cy="718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CF2FC375-4C6A-8E4E-6395-9A4CC9604ACF}"/>
                </a:ext>
              </a:extLst>
            </p:cNvPr>
            <p:cNvGrpSpPr/>
            <p:nvPr/>
          </p:nvGrpSpPr>
          <p:grpSpPr>
            <a:xfrm>
              <a:off x="5276487" y="5457192"/>
              <a:ext cx="6282908" cy="129396"/>
              <a:chOff x="4881110" y="4726555"/>
              <a:chExt cx="6282908" cy="129396"/>
            </a:xfrm>
          </p:grpSpPr>
          <p:sp>
            <p:nvSpPr>
              <p:cNvPr id="122" name="Oval 121">
                <a:extLst>
                  <a:ext uri="{FF2B5EF4-FFF2-40B4-BE49-F238E27FC236}">
                    <a16:creationId xmlns:a16="http://schemas.microsoft.com/office/drawing/2014/main" id="{7E1EBB60-3FC7-D709-F890-90D00A01D3C1}"/>
                  </a:ext>
                </a:extLst>
              </p:cNvPr>
              <p:cNvSpPr/>
              <p:nvPr/>
            </p:nvSpPr>
            <p:spPr>
              <a:xfrm>
                <a:off x="11034622" y="4726555"/>
                <a:ext cx="129396" cy="12939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3" name="Oval 122">
                <a:extLst>
                  <a:ext uri="{FF2B5EF4-FFF2-40B4-BE49-F238E27FC236}">
                    <a16:creationId xmlns:a16="http://schemas.microsoft.com/office/drawing/2014/main" id="{CA0F912C-ACC4-E08F-0A2E-AAAB2E4DC643}"/>
                  </a:ext>
                </a:extLst>
              </p:cNvPr>
              <p:cNvSpPr/>
              <p:nvPr/>
            </p:nvSpPr>
            <p:spPr>
              <a:xfrm>
                <a:off x="10903696" y="4726555"/>
                <a:ext cx="129396" cy="12939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4" name="Oval 123">
                <a:extLst>
                  <a:ext uri="{FF2B5EF4-FFF2-40B4-BE49-F238E27FC236}">
                    <a16:creationId xmlns:a16="http://schemas.microsoft.com/office/drawing/2014/main" id="{FC340BC4-4774-4ECB-DABE-E0FF30E89A9D}"/>
                  </a:ext>
                </a:extLst>
              </p:cNvPr>
              <p:cNvSpPr/>
              <p:nvPr/>
            </p:nvSpPr>
            <p:spPr>
              <a:xfrm>
                <a:off x="10772770" y="4726555"/>
                <a:ext cx="129396" cy="12939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5" name="Oval 124">
                <a:extLst>
                  <a:ext uri="{FF2B5EF4-FFF2-40B4-BE49-F238E27FC236}">
                    <a16:creationId xmlns:a16="http://schemas.microsoft.com/office/drawing/2014/main" id="{28EF19CF-B262-0D14-43FF-C82C213CC68C}"/>
                  </a:ext>
                </a:extLst>
              </p:cNvPr>
              <p:cNvSpPr/>
              <p:nvPr/>
            </p:nvSpPr>
            <p:spPr>
              <a:xfrm>
                <a:off x="10641845" y="4726555"/>
                <a:ext cx="129396" cy="12939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6" name="Oval 125">
                <a:extLst>
                  <a:ext uri="{FF2B5EF4-FFF2-40B4-BE49-F238E27FC236}">
                    <a16:creationId xmlns:a16="http://schemas.microsoft.com/office/drawing/2014/main" id="{E6833CCE-7826-091F-3882-FDED4CF2CEB3}"/>
                  </a:ext>
                </a:extLst>
              </p:cNvPr>
              <p:cNvSpPr/>
              <p:nvPr/>
            </p:nvSpPr>
            <p:spPr>
              <a:xfrm>
                <a:off x="10510919" y="4726555"/>
                <a:ext cx="129396" cy="12939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7" name="Oval 126">
                <a:extLst>
                  <a:ext uri="{FF2B5EF4-FFF2-40B4-BE49-F238E27FC236}">
                    <a16:creationId xmlns:a16="http://schemas.microsoft.com/office/drawing/2014/main" id="{4F535884-D1C4-691B-C684-ED9D6DCAC808}"/>
                  </a:ext>
                </a:extLst>
              </p:cNvPr>
              <p:cNvSpPr/>
              <p:nvPr/>
            </p:nvSpPr>
            <p:spPr>
              <a:xfrm>
                <a:off x="10379993" y="4726555"/>
                <a:ext cx="129396" cy="12939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8" name="Oval 127">
                <a:extLst>
                  <a:ext uri="{FF2B5EF4-FFF2-40B4-BE49-F238E27FC236}">
                    <a16:creationId xmlns:a16="http://schemas.microsoft.com/office/drawing/2014/main" id="{AAE9430E-71F8-E67E-A466-0D041121360B}"/>
                  </a:ext>
                </a:extLst>
              </p:cNvPr>
              <p:cNvSpPr/>
              <p:nvPr/>
            </p:nvSpPr>
            <p:spPr>
              <a:xfrm>
                <a:off x="10249067" y="4726555"/>
                <a:ext cx="129396" cy="12939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25874B3C-AEB6-8458-14FA-2E313908BEEC}"/>
                  </a:ext>
                </a:extLst>
              </p:cNvPr>
              <p:cNvSpPr/>
              <p:nvPr/>
            </p:nvSpPr>
            <p:spPr>
              <a:xfrm>
                <a:off x="10118141" y="4726555"/>
                <a:ext cx="129396" cy="12939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0" name="Oval 129">
                <a:extLst>
                  <a:ext uri="{FF2B5EF4-FFF2-40B4-BE49-F238E27FC236}">
                    <a16:creationId xmlns:a16="http://schemas.microsoft.com/office/drawing/2014/main" id="{C1513A81-C6A9-4878-7FB6-435C436E24ED}"/>
                  </a:ext>
                </a:extLst>
              </p:cNvPr>
              <p:cNvSpPr/>
              <p:nvPr/>
            </p:nvSpPr>
            <p:spPr>
              <a:xfrm>
                <a:off x="9987216" y="4726555"/>
                <a:ext cx="129396" cy="12939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1" name="Oval 130">
                <a:extLst>
                  <a:ext uri="{FF2B5EF4-FFF2-40B4-BE49-F238E27FC236}">
                    <a16:creationId xmlns:a16="http://schemas.microsoft.com/office/drawing/2014/main" id="{8BECFE7B-57A7-CD86-8FD0-86056B974C32}"/>
                  </a:ext>
                </a:extLst>
              </p:cNvPr>
              <p:cNvSpPr/>
              <p:nvPr/>
            </p:nvSpPr>
            <p:spPr>
              <a:xfrm>
                <a:off x="9856290" y="4726555"/>
                <a:ext cx="129396" cy="12939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2" name="Oval 131">
                <a:extLst>
                  <a:ext uri="{FF2B5EF4-FFF2-40B4-BE49-F238E27FC236}">
                    <a16:creationId xmlns:a16="http://schemas.microsoft.com/office/drawing/2014/main" id="{8C294010-AF5D-5356-C6D1-7B369598A2E3}"/>
                  </a:ext>
                </a:extLst>
              </p:cNvPr>
              <p:cNvSpPr/>
              <p:nvPr/>
            </p:nvSpPr>
            <p:spPr>
              <a:xfrm>
                <a:off x="9725364" y="4726555"/>
                <a:ext cx="129396" cy="12939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3" name="Oval 132">
                <a:extLst>
                  <a:ext uri="{FF2B5EF4-FFF2-40B4-BE49-F238E27FC236}">
                    <a16:creationId xmlns:a16="http://schemas.microsoft.com/office/drawing/2014/main" id="{0CBA116A-5710-5800-F727-BA348CEFD4A8}"/>
                  </a:ext>
                </a:extLst>
              </p:cNvPr>
              <p:cNvSpPr/>
              <p:nvPr/>
            </p:nvSpPr>
            <p:spPr>
              <a:xfrm>
                <a:off x="9594438" y="4726555"/>
                <a:ext cx="129396" cy="12939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4" name="Oval 133">
                <a:extLst>
                  <a:ext uri="{FF2B5EF4-FFF2-40B4-BE49-F238E27FC236}">
                    <a16:creationId xmlns:a16="http://schemas.microsoft.com/office/drawing/2014/main" id="{42412415-520F-3A3D-E1F9-71EEF1C1FB66}"/>
                  </a:ext>
                </a:extLst>
              </p:cNvPr>
              <p:cNvSpPr/>
              <p:nvPr/>
            </p:nvSpPr>
            <p:spPr>
              <a:xfrm>
                <a:off x="9463513" y="4726555"/>
                <a:ext cx="129396" cy="12939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5" name="Oval 134">
                <a:extLst>
                  <a:ext uri="{FF2B5EF4-FFF2-40B4-BE49-F238E27FC236}">
                    <a16:creationId xmlns:a16="http://schemas.microsoft.com/office/drawing/2014/main" id="{FCC497CB-DF39-E47F-CDF5-94A16EAA32C0}"/>
                  </a:ext>
                </a:extLst>
              </p:cNvPr>
              <p:cNvSpPr/>
              <p:nvPr/>
            </p:nvSpPr>
            <p:spPr>
              <a:xfrm>
                <a:off x="9332587" y="4726555"/>
                <a:ext cx="129396" cy="12939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6" name="Oval 135">
                <a:extLst>
                  <a:ext uri="{FF2B5EF4-FFF2-40B4-BE49-F238E27FC236}">
                    <a16:creationId xmlns:a16="http://schemas.microsoft.com/office/drawing/2014/main" id="{658B0065-F1BB-02FF-CED2-D0524D5C29B1}"/>
                  </a:ext>
                </a:extLst>
              </p:cNvPr>
              <p:cNvSpPr/>
              <p:nvPr/>
            </p:nvSpPr>
            <p:spPr>
              <a:xfrm>
                <a:off x="9201661" y="4726555"/>
                <a:ext cx="129396" cy="12939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7" name="Oval 136">
                <a:extLst>
                  <a:ext uri="{FF2B5EF4-FFF2-40B4-BE49-F238E27FC236}">
                    <a16:creationId xmlns:a16="http://schemas.microsoft.com/office/drawing/2014/main" id="{54988949-801F-6057-6A2D-A279DB28F7A7}"/>
                  </a:ext>
                </a:extLst>
              </p:cNvPr>
              <p:cNvSpPr/>
              <p:nvPr/>
            </p:nvSpPr>
            <p:spPr>
              <a:xfrm>
                <a:off x="9070735" y="4726555"/>
                <a:ext cx="129396" cy="12939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8" name="Oval 137">
                <a:extLst>
                  <a:ext uri="{FF2B5EF4-FFF2-40B4-BE49-F238E27FC236}">
                    <a16:creationId xmlns:a16="http://schemas.microsoft.com/office/drawing/2014/main" id="{5610ABB8-E7E0-2866-6F4C-480624E26BFC}"/>
                  </a:ext>
                </a:extLst>
              </p:cNvPr>
              <p:cNvSpPr/>
              <p:nvPr/>
            </p:nvSpPr>
            <p:spPr>
              <a:xfrm>
                <a:off x="8939809" y="4726555"/>
                <a:ext cx="129396" cy="12939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9" name="Oval 138">
                <a:extLst>
                  <a:ext uri="{FF2B5EF4-FFF2-40B4-BE49-F238E27FC236}">
                    <a16:creationId xmlns:a16="http://schemas.microsoft.com/office/drawing/2014/main" id="{FF1AAE53-BA80-07B3-982C-BF4B32A92EED}"/>
                  </a:ext>
                </a:extLst>
              </p:cNvPr>
              <p:cNvSpPr/>
              <p:nvPr/>
            </p:nvSpPr>
            <p:spPr>
              <a:xfrm>
                <a:off x="8808884" y="4726555"/>
                <a:ext cx="129396" cy="12939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0" name="Oval 139">
                <a:extLst>
                  <a:ext uri="{FF2B5EF4-FFF2-40B4-BE49-F238E27FC236}">
                    <a16:creationId xmlns:a16="http://schemas.microsoft.com/office/drawing/2014/main" id="{F85804E5-487A-1A55-4CF5-AC18168419AA}"/>
                  </a:ext>
                </a:extLst>
              </p:cNvPr>
              <p:cNvSpPr/>
              <p:nvPr/>
            </p:nvSpPr>
            <p:spPr>
              <a:xfrm>
                <a:off x="8677958" y="4726555"/>
                <a:ext cx="129396" cy="12939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1" name="Oval 140">
                <a:extLst>
                  <a:ext uri="{FF2B5EF4-FFF2-40B4-BE49-F238E27FC236}">
                    <a16:creationId xmlns:a16="http://schemas.microsoft.com/office/drawing/2014/main" id="{07F3F7E7-3097-D1E6-65F4-04B90D120B92}"/>
                  </a:ext>
                </a:extLst>
              </p:cNvPr>
              <p:cNvSpPr/>
              <p:nvPr/>
            </p:nvSpPr>
            <p:spPr>
              <a:xfrm>
                <a:off x="8547032" y="4726555"/>
                <a:ext cx="129396" cy="12939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2" name="Oval 141">
                <a:extLst>
                  <a:ext uri="{FF2B5EF4-FFF2-40B4-BE49-F238E27FC236}">
                    <a16:creationId xmlns:a16="http://schemas.microsoft.com/office/drawing/2014/main" id="{E162972B-FF5F-E29A-6BCC-879AF750C135}"/>
                  </a:ext>
                </a:extLst>
              </p:cNvPr>
              <p:cNvSpPr/>
              <p:nvPr/>
            </p:nvSpPr>
            <p:spPr>
              <a:xfrm>
                <a:off x="8416106" y="4726555"/>
                <a:ext cx="129396" cy="12939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3" name="Oval 142">
                <a:extLst>
                  <a:ext uri="{FF2B5EF4-FFF2-40B4-BE49-F238E27FC236}">
                    <a16:creationId xmlns:a16="http://schemas.microsoft.com/office/drawing/2014/main" id="{7639886E-D8D6-D1CF-039B-69FEF7FB2BC8}"/>
                  </a:ext>
                </a:extLst>
              </p:cNvPr>
              <p:cNvSpPr/>
              <p:nvPr/>
            </p:nvSpPr>
            <p:spPr>
              <a:xfrm>
                <a:off x="8285180" y="4726555"/>
                <a:ext cx="129396" cy="12939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4" name="Oval 143">
                <a:extLst>
                  <a:ext uri="{FF2B5EF4-FFF2-40B4-BE49-F238E27FC236}">
                    <a16:creationId xmlns:a16="http://schemas.microsoft.com/office/drawing/2014/main" id="{9B743170-106F-F446-2AC5-17262E231354}"/>
                  </a:ext>
                </a:extLst>
              </p:cNvPr>
              <p:cNvSpPr/>
              <p:nvPr/>
            </p:nvSpPr>
            <p:spPr>
              <a:xfrm>
                <a:off x="8154255" y="4726555"/>
                <a:ext cx="129396" cy="12939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5" name="Oval 144">
                <a:extLst>
                  <a:ext uri="{FF2B5EF4-FFF2-40B4-BE49-F238E27FC236}">
                    <a16:creationId xmlns:a16="http://schemas.microsoft.com/office/drawing/2014/main" id="{29A8083E-77EF-F0C0-A826-9E4555DD69DB}"/>
                  </a:ext>
                </a:extLst>
              </p:cNvPr>
              <p:cNvSpPr/>
              <p:nvPr/>
            </p:nvSpPr>
            <p:spPr>
              <a:xfrm>
                <a:off x="8023329" y="4726555"/>
                <a:ext cx="129396" cy="12939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6" name="Oval 145">
                <a:extLst>
                  <a:ext uri="{FF2B5EF4-FFF2-40B4-BE49-F238E27FC236}">
                    <a16:creationId xmlns:a16="http://schemas.microsoft.com/office/drawing/2014/main" id="{028CDFAF-94E4-B26B-5F3F-8A37FAC3FD94}"/>
                  </a:ext>
                </a:extLst>
              </p:cNvPr>
              <p:cNvSpPr/>
              <p:nvPr/>
            </p:nvSpPr>
            <p:spPr>
              <a:xfrm>
                <a:off x="7892403" y="4726555"/>
                <a:ext cx="129396" cy="12939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7" name="Oval 146">
                <a:extLst>
                  <a:ext uri="{FF2B5EF4-FFF2-40B4-BE49-F238E27FC236}">
                    <a16:creationId xmlns:a16="http://schemas.microsoft.com/office/drawing/2014/main" id="{B5F2C4E5-3933-FDD5-7253-24B1B46264D4}"/>
                  </a:ext>
                </a:extLst>
              </p:cNvPr>
              <p:cNvSpPr/>
              <p:nvPr/>
            </p:nvSpPr>
            <p:spPr>
              <a:xfrm>
                <a:off x="7761477" y="4726555"/>
                <a:ext cx="129396" cy="12939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8" name="Oval 147">
                <a:extLst>
                  <a:ext uri="{FF2B5EF4-FFF2-40B4-BE49-F238E27FC236}">
                    <a16:creationId xmlns:a16="http://schemas.microsoft.com/office/drawing/2014/main" id="{36F79514-2B0D-859F-3C9E-CBEF91D68EA4}"/>
                  </a:ext>
                </a:extLst>
              </p:cNvPr>
              <p:cNvSpPr/>
              <p:nvPr/>
            </p:nvSpPr>
            <p:spPr>
              <a:xfrm>
                <a:off x="7630552" y="4726555"/>
                <a:ext cx="129396" cy="12939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9" name="Oval 148">
                <a:extLst>
                  <a:ext uri="{FF2B5EF4-FFF2-40B4-BE49-F238E27FC236}">
                    <a16:creationId xmlns:a16="http://schemas.microsoft.com/office/drawing/2014/main" id="{09ED838C-B6C7-C71A-4475-A85EFD19501B}"/>
                  </a:ext>
                </a:extLst>
              </p:cNvPr>
              <p:cNvSpPr/>
              <p:nvPr/>
            </p:nvSpPr>
            <p:spPr>
              <a:xfrm>
                <a:off x="7499626" y="4726555"/>
                <a:ext cx="129396" cy="12939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0" name="Oval 149">
                <a:extLst>
                  <a:ext uri="{FF2B5EF4-FFF2-40B4-BE49-F238E27FC236}">
                    <a16:creationId xmlns:a16="http://schemas.microsoft.com/office/drawing/2014/main" id="{70E971EB-46D9-1FF3-C4B8-99C7B090CA0D}"/>
                  </a:ext>
                </a:extLst>
              </p:cNvPr>
              <p:cNvSpPr/>
              <p:nvPr/>
            </p:nvSpPr>
            <p:spPr>
              <a:xfrm>
                <a:off x="7368700" y="4726555"/>
                <a:ext cx="129396" cy="12939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1" name="Oval 150">
                <a:extLst>
                  <a:ext uri="{FF2B5EF4-FFF2-40B4-BE49-F238E27FC236}">
                    <a16:creationId xmlns:a16="http://schemas.microsoft.com/office/drawing/2014/main" id="{8279133A-CFC8-05FD-4AEA-0BCF31734A21}"/>
                  </a:ext>
                </a:extLst>
              </p:cNvPr>
              <p:cNvSpPr/>
              <p:nvPr/>
            </p:nvSpPr>
            <p:spPr>
              <a:xfrm>
                <a:off x="7237774" y="4726555"/>
                <a:ext cx="129396" cy="12939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2" name="Oval 151">
                <a:extLst>
                  <a:ext uri="{FF2B5EF4-FFF2-40B4-BE49-F238E27FC236}">
                    <a16:creationId xmlns:a16="http://schemas.microsoft.com/office/drawing/2014/main" id="{A0C99429-270F-696C-DD7F-47E12323CBF8}"/>
                  </a:ext>
                </a:extLst>
              </p:cNvPr>
              <p:cNvSpPr/>
              <p:nvPr/>
            </p:nvSpPr>
            <p:spPr>
              <a:xfrm>
                <a:off x="7106848" y="4726555"/>
                <a:ext cx="129396" cy="12939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3" name="Oval 152">
                <a:extLst>
                  <a:ext uri="{FF2B5EF4-FFF2-40B4-BE49-F238E27FC236}">
                    <a16:creationId xmlns:a16="http://schemas.microsoft.com/office/drawing/2014/main" id="{584D1D50-BC54-F988-2526-DAB9D3EFD8B0}"/>
                  </a:ext>
                </a:extLst>
              </p:cNvPr>
              <p:cNvSpPr/>
              <p:nvPr/>
            </p:nvSpPr>
            <p:spPr>
              <a:xfrm>
                <a:off x="6975923" y="4726555"/>
                <a:ext cx="129396" cy="12939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4" name="Oval 153">
                <a:extLst>
                  <a:ext uri="{FF2B5EF4-FFF2-40B4-BE49-F238E27FC236}">
                    <a16:creationId xmlns:a16="http://schemas.microsoft.com/office/drawing/2014/main" id="{136167AC-B9F9-11BF-8B09-E41A73E64A0A}"/>
                  </a:ext>
                </a:extLst>
              </p:cNvPr>
              <p:cNvSpPr/>
              <p:nvPr/>
            </p:nvSpPr>
            <p:spPr>
              <a:xfrm>
                <a:off x="6844997" y="4726555"/>
                <a:ext cx="129396" cy="12939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5" name="Oval 154">
                <a:extLst>
                  <a:ext uri="{FF2B5EF4-FFF2-40B4-BE49-F238E27FC236}">
                    <a16:creationId xmlns:a16="http://schemas.microsoft.com/office/drawing/2014/main" id="{E332D370-6326-1327-3C3D-87C6A62B492F}"/>
                  </a:ext>
                </a:extLst>
              </p:cNvPr>
              <p:cNvSpPr/>
              <p:nvPr/>
            </p:nvSpPr>
            <p:spPr>
              <a:xfrm>
                <a:off x="6714071" y="4726555"/>
                <a:ext cx="129396" cy="12939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6" name="Oval 155">
                <a:extLst>
                  <a:ext uri="{FF2B5EF4-FFF2-40B4-BE49-F238E27FC236}">
                    <a16:creationId xmlns:a16="http://schemas.microsoft.com/office/drawing/2014/main" id="{158E93EA-160C-31A8-5D7B-C2C12D45F72B}"/>
                  </a:ext>
                </a:extLst>
              </p:cNvPr>
              <p:cNvSpPr/>
              <p:nvPr/>
            </p:nvSpPr>
            <p:spPr>
              <a:xfrm>
                <a:off x="6583145" y="4726555"/>
                <a:ext cx="129396" cy="12939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7" name="Oval 156">
                <a:extLst>
                  <a:ext uri="{FF2B5EF4-FFF2-40B4-BE49-F238E27FC236}">
                    <a16:creationId xmlns:a16="http://schemas.microsoft.com/office/drawing/2014/main" id="{78C4466C-F26B-7586-48A9-D6D332E04227}"/>
                  </a:ext>
                </a:extLst>
              </p:cNvPr>
              <p:cNvSpPr/>
              <p:nvPr/>
            </p:nvSpPr>
            <p:spPr>
              <a:xfrm>
                <a:off x="6452219" y="4726555"/>
                <a:ext cx="129396" cy="12939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8" name="Oval 157">
                <a:extLst>
                  <a:ext uri="{FF2B5EF4-FFF2-40B4-BE49-F238E27FC236}">
                    <a16:creationId xmlns:a16="http://schemas.microsoft.com/office/drawing/2014/main" id="{7216D27B-2717-DFCF-5C15-9C701AB142BD}"/>
                  </a:ext>
                </a:extLst>
              </p:cNvPr>
              <p:cNvSpPr/>
              <p:nvPr/>
            </p:nvSpPr>
            <p:spPr>
              <a:xfrm>
                <a:off x="6321294" y="4726555"/>
                <a:ext cx="129396" cy="12939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9" name="Oval 158">
                <a:extLst>
                  <a:ext uri="{FF2B5EF4-FFF2-40B4-BE49-F238E27FC236}">
                    <a16:creationId xmlns:a16="http://schemas.microsoft.com/office/drawing/2014/main" id="{D1AB9DA9-1C09-E97D-C6D7-16FB86809B75}"/>
                  </a:ext>
                </a:extLst>
              </p:cNvPr>
              <p:cNvSpPr/>
              <p:nvPr/>
            </p:nvSpPr>
            <p:spPr>
              <a:xfrm>
                <a:off x="6190368" y="4726555"/>
                <a:ext cx="129396" cy="12939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0" name="Oval 159">
                <a:extLst>
                  <a:ext uri="{FF2B5EF4-FFF2-40B4-BE49-F238E27FC236}">
                    <a16:creationId xmlns:a16="http://schemas.microsoft.com/office/drawing/2014/main" id="{2831CE06-77EB-50CB-AF88-F870B9F460A0}"/>
                  </a:ext>
                </a:extLst>
              </p:cNvPr>
              <p:cNvSpPr/>
              <p:nvPr/>
            </p:nvSpPr>
            <p:spPr>
              <a:xfrm>
                <a:off x="6059442" y="4726555"/>
                <a:ext cx="129396" cy="12939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1" name="Oval 160">
                <a:extLst>
                  <a:ext uri="{FF2B5EF4-FFF2-40B4-BE49-F238E27FC236}">
                    <a16:creationId xmlns:a16="http://schemas.microsoft.com/office/drawing/2014/main" id="{C63AF053-88AD-1CA6-91E2-109DE569273B}"/>
                  </a:ext>
                </a:extLst>
              </p:cNvPr>
              <p:cNvSpPr/>
              <p:nvPr/>
            </p:nvSpPr>
            <p:spPr>
              <a:xfrm>
                <a:off x="5928516" y="4726555"/>
                <a:ext cx="129396" cy="12939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2" name="Oval 161">
                <a:extLst>
                  <a:ext uri="{FF2B5EF4-FFF2-40B4-BE49-F238E27FC236}">
                    <a16:creationId xmlns:a16="http://schemas.microsoft.com/office/drawing/2014/main" id="{0CF19210-0A42-C48D-6A82-7B16A9855B38}"/>
                  </a:ext>
                </a:extLst>
              </p:cNvPr>
              <p:cNvSpPr/>
              <p:nvPr/>
            </p:nvSpPr>
            <p:spPr>
              <a:xfrm>
                <a:off x="5797590" y="4726555"/>
                <a:ext cx="129396" cy="12939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3" name="Oval 162">
                <a:extLst>
                  <a:ext uri="{FF2B5EF4-FFF2-40B4-BE49-F238E27FC236}">
                    <a16:creationId xmlns:a16="http://schemas.microsoft.com/office/drawing/2014/main" id="{B6D3E29D-D793-3D4A-7922-E27F36B60239}"/>
                  </a:ext>
                </a:extLst>
              </p:cNvPr>
              <p:cNvSpPr/>
              <p:nvPr/>
            </p:nvSpPr>
            <p:spPr>
              <a:xfrm>
                <a:off x="5666665" y="4726555"/>
                <a:ext cx="129396" cy="12939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4" name="Oval 163">
                <a:extLst>
                  <a:ext uri="{FF2B5EF4-FFF2-40B4-BE49-F238E27FC236}">
                    <a16:creationId xmlns:a16="http://schemas.microsoft.com/office/drawing/2014/main" id="{7DBC7413-E210-5E4C-F4FF-C069B79904FE}"/>
                  </a:ext>
                </a:extLst>
              </p:cNvPr>
              <p:cNvSpPr/>
              <p:nvPr/>
            </p:nvSpPr>
            <p:spPr>
              <a:xfrm>
                <a:off x="5535739" y="4726555"/>
                <a:ext cx="129396" cy="12939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5" name="Oval 164">
                <a:extLst>
                  <a:ext uri="{FF2B5EF4-FFF2-40B4-BE49-F238E27FC236}">
                    <a16:creationId xmlns:a16="http://schemas.microsoft.com/office/drawing/2014/main" id="{5D90E12A-36EA-2ED8-E4D0-9B2288464B93}"/>
                  </a:ext>
                </a:extLst>
              </p:cNvPr>
              <p:cNvSpPr/>
              <p:nvPr/>
            </p:nvSpPr>
            <p:spPr>
              <a:xfrm>
                <a:off x="5404813" y="4726555"/>
                <a:ext cx="129396" cy="12939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6" name="Oval 165">
                <a:extLst>
                  <a:ext uri="{FF2B5EF4-FFF2-40B4-BE49-F238E27FC236}">
                    <a16:creationId xmlns:a16="http://schemas.microsoft.com/office/drawing/2014/main" id="{AB384136-D236-0042-54F4-915EEBBA729E}"/>
                  </a:ext>
                </a:extLst>
              </p:cNvPr>
              <p:cNvSpPr/>
              <p:nvPr/>
            </p:nvSpPr>
            <p:spPr>
              <a:xfrm>
                <a:off x="5273887" y="4726555"/>
                <a:ext cx="129396" cy="12939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7" name="Oval 166">
                <a:extLst>
                  <a:ext uri="{FF2B5EF4-FFF2-40B4-BE49-F238E27FC236}">
                    <a16:creationId xmlns:a16="http://schemas.microsoft.com/office/drawing/2014/main" id="{2C1EDBFA-6D05-EE99-18F8-E07F33D8E09B}"/>
                  </a:ext>
                </a:extLst>
              </p:cNvPr>
              <p:cNvSpPr/>
              <p:nvPr/>
            </p:nvSpPr>
            <p:spPr>
              <a:xfrm>
                <a:off x="5142962" y="4726555"/>
                <a:ext cx="129396" cy="12939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8" name="Oval 167">
                <a:extLst>
                  <a:ext uri="{FF2B5EF4-FFF2-40B4-BE49-F238E27FC236}">
                    <a16:creationId xmlns:a16="http://schemas.microsoft.com/office/drawing/2014/main" id="{C9A7ED31-077C-2FD4-4499-2D20C51BC5F3}"/>
                  </a:ext>
                </a:extLst>
              </p:cNvPr>
              <p:cNvSpPr/>
              <p:nvPr/>
            </p:nvSpPr>
            <p:spPr>
              <a:xfrm>
                <a:off x="5012036" y="4726555"/>
                <a:ext cx="129396" cy="12939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9" name="Oval 168">
                <a:extLst>
                  <a:ext uri="{FF2B5EF4-FFF2-40B4-BE49-F238E27FC236}">
                    <a16:creationId xmlns:a16="http://schemas.microsoft.com/office/drawing/2014/main" id="{97E96A21-5210-8CF1-75C9-3188A570AE92}"/>
                  </a:ext>
                </a:extLst>
              </p:cNvPr>
              <p:cNvSpPr/>
              <p:nvPr/>
            </p:nvSpPr>
            <p:spPr>
              <a:xfrm>
                <a:off x="4881110" y="4726555"/>
                <a:ext cx="129396" cy="12939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19" name="Oval 318">
              <a:extLst>
                <a:ext uri="{FF2B5EF4-FFF2-40B4-BE49-F238E27FC236}">
                  <a16:creationId xmlns:a16="http://schemas.microsoft.com/office/drawing/2014/main" id="{6B6EE083-F08A-C3FE-18FA-C427FA9BD554}"/>
                </a:ext>
              </a:extLst>
            </p:cNvPr>
            <p:cNvSpPr/>
            <p:nvPr/>
          </p:nvSpPr>
          <p:spPr>
            <a:xfrm>
              <a:off x="11429998" y="2510851"/>
              <a:ext cx="129396" cy="12939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3" name="Oval 322">
              <a:extLst>
                <a:ext uri="{FF2B5EF4-FFF2-40B4-BE49-F238E27FC236}">
                  <a16:creationId xmlns:a16="http://schemas.microsoft.com/office/drawing/2014/main" id="{D7EAE8D1-A524-5BD8-485E-F367F09E27AA}"/>
                </a:ext>
              </a:extLst>
            </p:cNvPr>
            <p:cNvSpPr/>
            <p:nvPr/>
          </p:nvSpPr>
          <p:spPr>
            <a:xfrm>
              <a:off x="11401242" y="3928865"/>
              <a:ext cx="129396" cy="12939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7" name="Oval 326">
              <a:extLst>
                <a:ext uri="{FF2B5EF4-FFF2-40B4-BE49-F238E27FC236}">
                  <a16:creationId xmlns:a16="http://schemas.microsoft.com/office/drawing/2014/main" id="{34530178-0623-CD2C-F89A-79A8B063BAEF}"/>
                </a:ext>
              </a:extLst>
            </p:cNvPr>
            <p:cNvSpPr/>
            <p:nvPr/>
          </p:nvSpPr>
          <p:spPr>
            <a:xfrm>
              <a:off x="11408432" y="4810401"/>
              <a:ext cx="129396" cy="12939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5" name="Oval 334">
              <a:extLst>
                <a:ext uri="{FF2B5EF4-FFF2-40B4-BE49-F238E27FC236}">
                  <a16:creationId xmlns:a16="http://schemas.microsoft.com/office/drawing/2014/main" id="{D54B774D-EC2F-59B9-415D-3A8B7345FAD3}"/>
                </a:ext>
              </a:extLst>
            </p:cNvPr>
            <p:cNvSpPr/>
            <p:nvPr/>
          </p:nvSpPr>
          <p:spPr>
            <a:xfrm>
              <a:off x="10361026" y="4810401"/>
              <a:ext cx="129396" cy="12939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3" name="Oval 342">
              <a:extLst>
                <a:ext uri="{FF2B5EF4-FFF2-40B4-BE49-F238E27FC236}">
                  <a16:creationId xmlns:a16="http://schemas.microsoft.com/office/drawing/2014/main" id="{4BB77A12-8CBF-A7A8-E314-0F7ECB01F388}"/>
                </a:ext>
              </a:extLst>
            </p:cNvPr>
            <p:cNvSpPr/>
            <p:nvPr/>
          </p:nvSpPr>
          <p:spPr>
            <a:xfrm>
              <a:off x="9313620" y="4810401"/>
              <a:ext cx="129396" cy="12939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1" name="Oval 350">
              <a:extLst>
                <a:ext uri="{FF2B5EF4-FFF2-40B4-BE49-F238E27FC236}">
                  <a16:creationId xmlns:a16="http://schemas.microsoft.com/office/drawing/2014/main" id="{99E1CBC5-3C40-8DEB-6261-372EAD80C52E}"/>
                </a:ext>
              </a:extLst>
            </p:cNvPr>
            <p:cNvSpPr/>
            <p:nvPr/>
          </p:nvSpPr>
          <p:spPr>
            <a:xfrm>
              <a:off x="8266213" y="4810401"/>
              <a:ext cx="129396" cy="12939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9" name="Oval 358">
              <a:extLst>
                <a:ext uri="{FF2B5EF4-FFF2-40B4-BE49-F238E27FC236}">
                  <a16:creationId xmlns:a16="http://schemas.microsoft.com/office/drawing/2014/main" id="{5686DE8F-41F6-412C-CC4C-D224497A9CEF}"/>
                </a:ext>
              </a:extLst>
            </p:cNvPr>
            <p:cNvSpPr/>
            <p:nvPr/>
          </p:nvSpPr>
          <p:spPr>
            <a:xfrm>
              <a:off x="7218807" y="4810401"/>
              <a:ext cx="129396" cy="12939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7" name="Oval 366">
              <a:extLst>
                <a:ext uri="{FF2B5EF4-FFF2-40B4-BE49-F238E27FC236}">
                  <a16:creationId xmlns:a16="http://schemas.microsoft.com/office/drawing/2014/main" id="{8B93D880-823B-9CB8-3B13-A50587E65960}"/>
                </a:ext>
              </a:extLst>
            </p:cNvPr>
            <p:cNvSpPr/>
            <p:nvPr/>
          </p:nvSpPr>
          <p:spPr>
            <a:xfrm>
              <a:off x="6171401" y="4810401"/>
              <a:ext cx="129396" cy="12939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7" name="Oval 376">
              <a:extLst>
                <a:ext uri="{FF2B5EF4-FFF2-40B4-BE49-F238E27FC236}">
                  <a16:creationId xmlns:a16="http://schemas.microsoft.com/office/drawing/2014/main" id="{C44C9D45-7F3B-CB7F-5020-E2AE29EE47F8}"/>
                </a:ext>
              </a:extLst>
            </p:cNvPr>
            <p:cNvSpPr/>
            <p:nvPr/>
          </p:nvSpPr>
          <p:spPr>
            <a:xfrm>
              <a:off x="11415620" y="3928866"/>
              <a:ext cx="129396" cy="12939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3" name="Oval 382">
              <a:extLst>
                <a:ext uri="{FF2B5EF4-FFF2-40B4-BE49-F238E27FC236}">
                  <a16:creationId xmlns:a16="http://schemas.microsoft.com/office/drawing/2014/main" id="{510D309C-BEB7-01DA-576E-396023D5F04C}"/>
                </a:ext>
              </a:extLst>
            </p:cNvPr>
            <p:cNvSpPr/>
            <p:nvPr/>
          </p:nvSpPr>
          <p:spPr>
            <a:xfrm>
              <a:off x="9314083" y="3910953"/>
              <a:ext cx="129396" cy="12939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0" name="Oval 389">
              <a:extLst>
                <a:ext uri="{FF2B5EF4-FFF2-40B4-BE49-F238E27FC236}">
                  <a16:creationId xmlns:a16="http://schemas.microsoft.com/office/drawing/2014/main" id="{5F1E8887-8510-7285-7F3B-3C409091AA69}"/>
                </a:ext>
              </a:extLst>
            </p:cNvPr>
            <p:cNvSpPr/>
            <p:nvPr/>
          </p:nvSpPr>
          <p:spPr>
            <a:xfrm>
              <a:off x="9349974" y="2534733"/>
              <a:ext cx="129396" cy="12939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91" name="Straight Arrow Connector 390">
              <a:extLst>
                <a:ext uri="{FF2B5EF4-FFF2-40B4-BE49-F238E27FC236}">
                  <a16:creationId xmlns:a16="http://schemas.microsoft.com/office/drawing/2014/main" id="{A8C84D11-D057-39D1-DFE0-04289EB1C769}"/>
                </a:ext>
              </a:extLst>
            </p:cNvPr>
            <p:cNvCxnSpPr/>
            <p:nvPr/>
          </p:nvCxnSpPr>
          <p:spPr>
            <a:xfrm flipV="1">
              <a:off x="5279828" y="1873720"/>
              <a:ext cx="6272636" cy="3553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2" name="TextBox 391">
              <a:extLst>
                <a:ext uri="{FF2B5EF4-FFF2-40B4-BE49-F238E27FC236}">
                  <a16:creationId xmlns:a16="http://schemas.microsoft.com/office/drawing/2014/main" id="{3B9E1712-2259-4519-A97D-535B19E11CAC}"/>
                </a:ext>
              </a:extLst>
            </p:cNvPr>
            <p:cNvSpPr txBox="1"/>
            <p:nvPr/>
          </p:nvSpPr>
          <p:spPr>
            <a:xfrm>
              <a:off x="7932891" y="1377287"/>
              <a:ext cx="823822" cy="36933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GB"/>
                <a:t>8 ns</a:t>
              </a:r>
            </a:p>
          </p:txBody>
        </p:sp>
        <p:sp>
          <p:nvSpPr>
            <p:cNvPr id="394" name="TextBox 393">
              <a:extLst>
                <a:ext uri="{FF2B5EF4-FFF2-40B4-BE49-F238E27FC236}">
                  <a16:creationId xmlns:a16="http://schemas.microsoft.com/office/drawing/2014/main" id="{56BD0938-B7C0-66E5-8E09-3A4C9442E509}"/>
                </a:ext>
              </a:extLst>
            </p:cNvPr>
            <p:cNvSpPr txBox="1"/>
            <p:nvPr/>
          </p:nvSpPr>
          <p:spPr>
            <a:xfrm>
              <a:off x="4402037" y="2426383"/>
              <a:ext cx="593786" cy="441340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GB" sz="1400"/>
                <a:t>x48</a:t>
              </a:r>
            </a:p>
          </p:txBody>
        </p:sp>
        <p:sp>
          <p:nvSpPr>
            <p:cNvPr id="398" name="Oval 397">
              <a:extLst>
                <a:ext uri="{FF2B5EF4-FFF2-40B4-BE49-F238E27FC236}">
                  <a16:creationId xmlns:a16="http://schemas.microsoft.com/office/drawing/2014/main" id="{3763D710-A6EE-D18F-59A7-DFC313DA38D6}"/>
                </a:ext>
              </a:extLst>
            </p:cNvPr>
            <p:cNvSpPr/>
            <p:nvPr/>
          </p:nvSpPr>
          <p:spPr>
            <a:xfrm>
              <a:off x="5454356" y="2500950"/>
              <a:ext cx="129396" cy="12939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9" name="Oval 408">
              <a:extLst>
                <a:ext uri="{FF2B5EF4-FFF2-40B4-BE49-F238E27FC236}">
                  <a16:creationId xmlns:a16="http://schemas.microsoft.com/office/drawing/2014/main" id="{6B3D584C-F234-C896-CA75-A7454B1C4AC6}"/>
                </a:ext>
              </a:extLst>
            </p:cNvPr>
            <p:cNvSpPr/>
            <p:nvPr/>
          </p:nvSpPr>
          <p:spPr>
            <a:xfrm>
              <a:off x="7624846" y="2502166"/>
              <a:ext cx="129396" cy="12939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0" name="Oval 409">
              <a:extLst>
                <a:ext uri="{FF2B5EF4-FFF2-40B4-BE49-F238E27FC236}">
                  <a16:creationId xmlns:a16="http://schemas.microsoft.com/office/drawing/2014/main" id="{E308E347-0248-5048-7979-54C5FF0C1538}"/>
                </a:ext>
              </a:extLst>
            </p:cNvPr>
            <p:cNvSpPr/>
            <p:nvPr/>
          </p:nvSpPr>
          <p:spPr>
            <a:xfrm>
              <a:off x="8255990" y="3911060"/>
              <a:ext cx="129396" cy="12939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1" name="Oval 410">
              <a:extLst>
                <a:ext uri="{FF2B5EF4-FFF2-40B4-BE49-F238E27FC236}">
                  <a16:creationId xmlns:a16="http://schemas.microsoft.com/office/drawing/2014/main" id="{78DF9003-C9B1-F3BB-FB95-032B22F8934E}"/>
                </a:ext>
              </a:extLst>
            </p:cNvPr>
            <p:cNvSpPr/>
            <p:nvPr/>
          </p:nvSpPr>
          <p:spPr>
            <a:xfrm>
              <a:off x="10342383" y="3912605"/>
              <a:ext cx="129396" cy="12939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4" name="TextBox 413">
              <a:extLst>
                <a:ext uri="{FF2B5EF4-FFF2-40B4-BE49-F238E27FC236}">
                  <a16:creationId xmlns:a16="http://schemas.microsoft.com/office/drawing/2014/main" id="{14D4DBA4-A234-D714-541F-EC219910FF5B}"/>
                </a:ext>
              </a:extLst>
            </p:cNvPr>
            <p:cNvSpPr txBox="1"/>
            <p:nvPr/>
          </p:nvSpPr>
          <p:spPr>
            <a:xfrm>
              <a:off x="4459546" y="3851585"/>
              <a:ext cx="485956" cy="307777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GB" sz="1400"/>
                <a:t>x24</a:t>
              </a:r>
            </a:p>
          </p:txBody>
        </p:sp>
        <p:sp>
          <p:nvSpPr>
            <p:cNvPr id="417" name="Oval 416">
              <a:extLst>
                <a:ext uri="{FF2B5EF4-FFF2-40B4-BE49-F238E27FC236}">
                  <a16:creationId xmlns:a16="http://schemas.microsoft.com/office/drawing/2014/main" id="{21FA9B8D-1A99-B40A-5D57-4211E3A9502C}"/>
                </a:ext>
              </a:extLst>
            </p:cNvPr>
            <p:cNvSpPr/>
            <p:nvPr/>
          </p:nvSpPr>
          <p:spPr>
            <a:xfrm>
              <a:off x="6568000" y="4813834"/>
              <a:ext cx="129396" cy="12939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8" name="Oval 417">
              <a:extLst>
                <a:ext uri="{FF2B5EF4-FFF2-40B4-BE49-F238E27FC236}">
                  <a16:creationId xmlns:a16="http://schemas.microsoft.com/office/drawing/2014/main" id="{A445D1C9-4040-7214-DB8E-31AC1693F6B2}"/>
                </a:ext>
              </a:extLst>
            </p:cNvPr>
            <p:cNvSpPr/>
            <p:nvPr/>
          </p:nvSpPr>
          <p:spPr>
            <a:xfrm>
              <a:off x="9716641" y="4813833"/>
              <a:ext cx="129396" cy="12939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7" name="Oval 426">
              <a:extLst>
                <a:ext uri="{FF2B5EF4-FFF2-40B4-BE49-F238E27FC236}">
                  <a16:creationId xmlns:a16="http://schemas.microsoft.com/office/drawing/2014/main" id="{B352A8DC-BE31-D104-3E48-44AE24955718}"/>
                </a:ext>
              </a:extLst>
            </p:cNvPr>
            <p:cNvSpPr/>
            <p:nvPr/>
          </p:nvSpPr>
          <p:spPr>
            <a:xfrm>
              <a:off x="7646301" y="4821020"/>
              <a:ext cx="129396" cy="12939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8" name="Oval 427">
              <a:extLst>
                <a:ext uri="{FF2B5EF4-FFF2-40B4-BE49-F238E27FC236}">
                  <a16:creationId xmlns:a16="http://schemas.microsoft.com/office/drawing/2014/main" id="{9213C025-49F8-E6B5-B644-893D8646481D}"/>
                </a:ext>
              </a:extLst>
            </p:cNvPr>
            <p:cNvSpPr/>
            <p:nvPr/>
          </p:nvSpPr>
          <p:spPr>
            <a:xfrm>
              <a:off x="10787753" y="4812657"/>
              <a:ext cx="129396" cy="12939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9" name="Oval 428">
              <a:extLst>
                <a:ext uri="{FF2B5EF4-FFF2-40B4-BE49-F238E27FC236}">
                  <a16:creationId xmlns:a16="http://schemas.microsoft.com/office/drawing/2014/main" id="{1BC693E5-863C-7E86-BA68-6D9CEFDCA199}"/>
                </a:ext>
              </a:extLst>
            </p:cNvPr>
            <p:cNvSpPr/>
            <p:nvPr/>
          </p:nvSpPr>
          <p:spPr>
            <a:xfrm>
              <a:off x="5518452" y="4828209"/>
              <a:ext cx="129396" cy="12939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0" name="Oval 429">
              <a:extLst>
                <a:ext uri="{FF2B5EF4-FFF2-40B4-BE49-F238E27FC236}">
                  <a16:creationId xmlns:a16="http://schemas.microsoft.com/office/drawing/2014/main" id="{0F37AC6C-F977-1567-E482-B59ED1A3FE4F}"/>
                </a:ext>
              </a:extLst>
            </p:cNvPr>
            <p:cNvSpPr/>
            <p:nvPr/>
          </p:nvSpPr>
          <p:spPr>
            <a:xfrm>
              <a:off x="8667093" y="4828208"/>
              <a:ext cx="129396" cy="12939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3" name="TextBox 432">
              <a:extLst>
                <a:ext uri="{FF2B5EF4-FFF2-40B4-BE49-F238E27FC236}">
                  <a16:creationId xmlns:a16="http://schemas.microsoft.com/office/drawing/2014/main" id="{9DF7EED1-52C3-3003-7183-2ABE2871A1F4}"/>
                </a:ext>
              </a:extLst>
            </p:cNvPr>
            <p:cNvSpPr txBox="1"/>
            <p:nvPr/>
          </p:nvSpPr>
          <p:spPr>
            <a:xfrm>
              <a:off x="4517054" y="4711553"/>
              <a:ext cx="485956" cy="307777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GB" sz="1400"/>
                <a:t>x8</a:t>
              </a:r>
            </a:p>
          </p:txBody>
        </p:sp>
        <p:sp>
          <p:nvSpPr>
            <p:cNvPr id="435" name="TextBox 434">
              <a:extLst>
                <a:ext uri="{FF2B5EF4-FFF2-40B4-BE49-F238E27FC236}">
                  <a16:creationId xmlns:a16="http://schemas.microsoft.com/office/drawing/2014/main" id="{211AE5E8-4040-E896-E582-9C9F2498EAD3}"/>
                </a:ext>
              </a:extLst>
            </p:cNvPr>
            <p:cNvSpPr txBox="1"/>
            <p:nvPr/>
          </p:nvSpPr>
          <p:spPr>
            <a:xfrm>
              <a:off x="4517054" y="5372722"/>
              <a:ext cx="485956" cy="307777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GB" sz="1400"/>
                <a:t>x2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C23E6AC8-F34B-7BDF-C3F3-9F534566E521}"/>
                </a:ext>
              </a:extLst>
            </p:cNvPr>
            <p:cNvSpPr txBox="1"/>
            <p:nvPr/>
          </p:nvSpPr>
          <p:spPr>
            <a:xfrm>
              <a:off x="4517053" y="6060544"/>
              <a:ext cx="485956" cy="307777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GB" sz="1400"/>
                <a:t>x2</a:t>
              </a:r>
            </a:p>
          </p:txBody>
        </p:sp>
        <p:sp>
          <p:nvSpPr>
            <p:cNvPr id="9" name="Arrow: Right 8">
              <a:extLst>
                <a:ext uri="{FF2B5EF4-FFF2-40B4-BE49-F238E27FC236}">
                  <a16:creationId xmlns:a16="http://schemas.microsoft.com/office/drawing/2014/main" id="{1E98A373-3D5D-EEB2-1F32-747C612762EE}"/>
                </a:ext>
              </a:extLst>
            </p:cNvPr>
            <p:cNvSpPr/>
            <p:nvPr/>
          </p:nvSpPr>
          <p:spPr>
            <a:xfrm rot="2400000">
              <a:off x="11542780" y="6320104"/>
              <a:ext cx="230808" cy="99358"/>
            </a:xfrm>
            <a:prstGeom prst="rightArrow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Arrow: Right 10">
              <a:extLst>
                <a:ext uri="{FF2B5EF4-FFF2-40B4-BE49-F238E27FC236}">
                  <a16:creationId xmlns:a16="http://schemas.microsoft.com/office/drawing/2014/main" id="{C9DCE0BE-EC27-583F-3505-662D93F20E8B}"/>
                </a:ext>
              </a:extLst>
            </p:cNvPr>
            <p:cNvSpPr/>
            <p:nvPr/>
          </p:nvSpPr>
          <p:spPr>
            <a:xfrm rot="2400000">
              <a:off x="11276798" y="6348858"/>
              <a:ext cx="230808" cy="99358"/>
            </a:xfrm>
            <a:prstGeom prst="rightArrow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Arrow: Right 12">
              <a:extLst>
                <a:ext uri="{FF2B5EF4-FFF2-40B4-BE49-F238E27FC236}">
                  <a16:creationId xmlns:a16="http://schemas.microsoft.com/office/drawing/2014/main" id="{285BC2BC-F460-E5D4-5CA7-CA815C5262E2}"/>
                </a:ext>
              </a:extLst>
            </p:cNvPr>
            <p:cNvSpPr/>
            <p:nvPr/>
          </p:nvSpPr>
          <p:spPr>
            <a:xfrm rot="19200000">
              <a:off x="11409150" y="6013056"/>
              <a:ext cx="230808" cy="99358"/>
            </a:xfrm>
            <a:prstGeom prst="rightArrow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Arrow: Right 14">
              <a:extLst>
                <a:ext uri="{FF2B5EF4-FFF2-40B4-BE49-F238E27FC236}">
                  <a16:creationId xmlns:a16="http://schemas.microsoft.com/office/drawing/2014/main" id="{3FA51AF9-036A-33CC-EE20-A8803E881BD0}"/>
                </a:ext>
              </a:extLst>
            </p:cNvPr>
            <p:cNvSpPr/>
            <p:nvPr/>
          </p:nvSpPr>
          <p:spPr>
            <a:xfrm rot="19200000">
              <a:off x="11121602" y="6013055"/>
              <a:ext cx="230808" cy="99358"/>
            </a:xfrm>
            <a:prstGeom prst="rightArrow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D605F16E-2A42-2C16-444D-94ED1F029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23</a:t>
            </a:fld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CDB57CA-85E0-4D17-E4CA-F5C352380005}"/>
              </a:ext>
            </a:extLst>
          </p:cNvPr>
          <p:cNvSpPr/>
          <p:nvPr/>
        </p:nvSpPr>
        <p:spPr>
          <a:xfrm>
            <a:off x="6736585" y="3879296"/>
            <a:ext cx="129849" cy="90237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B05E6B2-52D2-5200-7A62-B36BC083132C}"/>
              </a:ext>
            </a:extLst>
          </p:cNvPr>
          <p:cNvSpPr/>
          <p:nvPr/>
        </p:nvSpPr>
        <p:spPr>
          <a:xfrm>
            <a:off x="5641470" y="3879296"/>
            <a:ext cx="129849" cy="9023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1559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ACFC4F8-2473-EA26-04BF-79834A3DC2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433846" y="-5439469"/>
            <a:ext cx="1330513" cy="121982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319628-1192-240D-1D5F-717AAB152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31"/>
            <a:ext cx="10515600" cy="1325563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Drive-Beam Complex (CLIC)</a:t>
            </a:r>
            <a:endParaRPr lang="en-US">
              <a:solidFill>
                <a:schemeClr val="bg1"/>
              </a:solidFill>
            </a:endParaRPr>
          </a:p>
        </p:txBody>
      </p:sp>
      <p:pic>
        <p:nvPicPr>
          <p:cNvPr id="4" name="CERN-VIDEO-2019-033-006-1080p">
            <a:hlinkClick r:id="" action="ppaction://media"/>
            <a:extLst>
              <a:ext uri="{FF2B5EF4-FFF2-40B4-BE49-F238E27FC236}">
                <a16:creationId xmlns:a16="http://schemas.microsoft.com/office/drawing/2014/main" id="{39C92DEB-3386-788C-ADB1-5F37C3AAA4B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933815" y="1660866"/>
            <a:ext cx="8318918" cy="4721447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1BF1EFC-A6A9-DE7F-45D4-23EA42062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852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480BC2AD-4E31-6AB9-59BF-BB14A69537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433846" y="-5439469"/>
            <a:ext cx="1330513" cy="121982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E7E751A-D140-9010-E68D-BAAC6EBCF8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31"/>
            <a:ext cx="10515600" cy="1325563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Delay Loop and Combiner Rings 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343354CC-AFFB-CC2A-18E2-2047746ECCD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2120879"/>
              </p:ext>
            </p:extLst>
          </p:nvPr>
        </p:nvGraphicFramePr>
        <p:xfrm>
          <a:off x="480482" y="1571112"/>
          <a:ext cx="7483962" cy="156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4654">
                  <a:extLst>
                    <a:ext uri="{9D8B030D-6E8A-4147-A177-3AD203B41FA5}">
                      <a16:colId xmlns:a16="http://schemas.microsoft.com/office/drawing/2014/main" val="3485195174"/>
                    </a:ext>
                  </a:extLst>
                </a:gridCol>
                <a:gridCol w="2494654">
                  <a:extLst>
                    <a:ext uri="{9D8B030D-6E8A-4147-A177-3AD203B41FA5}">
                      <a16:colId xmlns:a16="http://schemas.microsoft.com/office/drawing/2014/main" val="3462005670"/>
                    </a:ext>
                  </a:extLst>
                </a:gridCol>
                <a:gridCol w="2494654">
                  <a:extLst>
                    <a:ext uri="{9D8B030D-6E8A-4147-A177-3AD203B41FA5}">
                      <a16:colId xmlns:a16="http://schemas.microsoft.com/office/drawing/2014/main" val="3549738543"/>
                    </a:ext>
                  </a:extLst>
                </a:gridCol>
              </a:tblGrid>
              <a:tr h="390060">
                <a:tc>
                  <a:txBody>
                    <a:bodyPr/>
                    <a:lstStyle/>
                    <a:p>
                      <a:r>
                        <a:rPr lang="en-GB"/>
                        <a:t>Delay Loop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CLIC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HALHF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3617714"/>
                  </a:ext>
                </a:extLst>
              </a:tr>
              <a:tr h="390060">
                <a:tc>
                  <a:txBody>
                    <a:bodyPr/>
                    <a:lstStyle/>
                    <a:p>
                      <a:r>
                        <a:rPr lang="en-GB"/>
                        <a:t>Bypass Length [m]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73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1.5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8439380"/>
                  </a:ext>
                </a:extLst>
              </a:tr>
              <a:tr h="390060">
                <a:tc>
                  <a:txBody>
                    <a:bodyPr/>
                    <a:lstStyle/>
                    <a:p>
                      <a:r>
                        <a:rPr lang="en-GB"/>
                        <a:t>Loop Length [m]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146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3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1044805"/>
                  </a:ext>
                </a:extLst>
              </a:tr>
              <a:tr h="390060">
                <a:tc>
                  <a:txBody>
                    <a:bodyPr/>
                    <a:lstStyle/>
                    <a:p>
                      <a:r>
                        <a:rPr lang="en-GB"/>
                        <a:t>Recomb multiplier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x2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x2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6476468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D73B1F7-FA52-3D32-8105-E9EAA0A578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8485163"/>
              </p:ext>
            </p:extLst>
          </p:nvPr>
        </p:nvGraphicFramePr>
        <p:xfrm>
          <a:off x="482280" y="3433164"/>
          <a:ext cx="9905676" cy="14894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4193">
                  <a:extLst>
                    <a:ext uri="{9D8B030D-6E8A-4147-A177-3AD203B41FA5}">
                      <a16:colId xmlns:a16="http://schemas.microsoft.com/office/drawing/2014/main" val="2617170326"/>
                    </a:ext>
                  </a:extLst>
                </a:gridCol>
                <a:gridCol w="1668078">
                  <a:extLst>
                    <a:ext uri="{9D8B030D-6E8A-4147-A177-3AD203B41FA5}">
                      <a16:colId xmlns:a16="http://schemas.microsoft.com/office/drawing/2014/main" val="484850484"/>
                    </a:ext>
                  </a:extLst>
                </a:gridCol>
                <a:gridCol w="1981135">
                  <a:extLst>
                    <a:ext uri="{9D8B030D-6E8A-4147-A177-3AD203B41FA5}">
                      <a16:colId xmlns:a16="http://schemas.microsoft.com/office/drawing/2014/main" val="2329948552"/>
                    </a:ext>
                  </a:extLst>
                </a:gridCol>
                <a:gridCol w="1981135">
                  <a:extLst>
                    <a:ext uri="{9D8B030D-6E8A-4147-A177-3AD203B41FA5}">
                      <a16:colId xmlns:a16="http://schemas.microsoft.com/office/drawing/2014/main" val="1003306926"/>
                    </a:ext>
                  </a:extLst>
                </a:gridCol>
                <a:gridCol w="1981135">
                  <a:extLst>
                    <a:ext uri="{9D8B030D-6E8A-4147-A177-3AD203B41FA5}">
                      <a16:colId xmlns:a16="http://schemas.microsoft.com/office/drawing/2014/main" val="280753304"/>
                    </a:ext>
                  </a:extLst>
                </a:gridCol>
              </a:tblGrid>
              <a:tr h="37690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CLIC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HALHF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31183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Component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CR1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CR2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CR1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CR2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36063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Circumference [m]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292.2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438.3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766.5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766.5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9322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1800" b="0" i="0" u="none" strike="noStrike" noProof="0">
                          <a:solidFill>
                            <a:srgbClr val="000000"/>
                          </a:solidFill>
                          <a:latin typeface="Aptos"/>
                        </a:rPr>
                        <a:t>Recomb multiplier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x3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x4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x3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x4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036283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A82460EA-77ED-7164-6070-649D2FD09789}"/>
              </a:ext>
            </a:extLst>
          </p:cNvPr>
          <p:cNvSpPr txBox="1"/>
          <p:nvPr/>
        </p:nvSpPr>
        <p:spPr>
          <a:xfrm>
            <a:off x="8268170" y="1569313"/>
            <a:ext cx="3766174" cy="141577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2000"/>
              <a:t>DL combines odd and even bunches in alternation</a:t>
            </a:r>
          </a:p>
          <a:p>
            <a:pPr marL="285750" indent="-285750">
              <a:buFont typeface="Arial"/>
              <a:buChar char="•"/>
            </a:pPr>
            <a:endParaRPr lang="en-GB" sz="600"/>
          </a:p>
          <a:p>
            <a:pPr marL="285750" indent="-285750">
              <a:buFont typeface="Arial"/>
              <a:buChar char="•"/>
            </a:pPr>
            <a:r>
              <a:rPr lang="en-GB" sz="2000"/>
              <a:t>CR1 &amp; CR2 decreases the bunch separation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E499AA-3EC8-A94C-F2EC-EE9599E998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25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5232B93-CD0D-F422-93A5-AD458C9933B8}"/>
              </a:ext>
            </a:extLst>
          </p:cNvPr>
          <p:cNvSpPr txBox="1"/>
          <p:nvPr/>
        </p:nvSpPr>
        <p:spPr>
          <a:xfrm>
            <a:off x="704979" y="5245877"/>
            <a:ext cx="7906138" cy="14773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/>
              <a:t>The Bypass Length is determined by the final bunch train duration</a:t>
            </a:r>
          </a:p>
          <a:p>
            <a:pPr marL="285750" indent="-285750">
              <a:buFont typeface="Arial"/>
              <a:buChar char="•"/>
            </a:pPr>
            <a:endParaRPr lang="en-US" sz="600"/>
          </a:p>
          <a:p>
            <a:pPr marL="285750" indent="-285750">
              <a:buFont typeface="Arial"/>
              <a:buChar char="•"/>
            </a:pPr>
            <a:r>
              <a:rPr lang="en-US" sz="2000"/>
              <a:t>The Loop Length needs to be 2x Bypass Length</a:t>
            </a:r>
          </a:p>
          <a:p>
            <a:pPr marL="285750" indent="-285750">
              <a:buFont typeface="Arial"/>
              <a:buChar char="•"/>
            </a:pPr>
            <a:endParaRPr lang="en-US" sz="600"/>
          </a:p>
          <a:p>
            <a:pPr marL="285750" indent="-285750">
              <a:buFont typeface="Arial"/>
              <a:buChar char="•"/>
            </a:pPr>
            <a:r>
              <a:rPr lang="en-US" sz="2000"/>
              <a:t>CR1 &amp; CR2 need to be multiples of the train length</a:t>
            </a:r>
          </a:p>
          <a:p>
            <a:pPr marL="285750" indent="-285750">
              <a:buFont typeface="Arial"/>
              <a:buChar char="•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2260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D483591A-F5D7-4EE1-551F-2FFDB46B4F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433846" y="-5439469"/>
            <a:ext cx="1330513" cy="121982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1BF0E8-A3B1-73CB-6D20-7004DB8D7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31"/>
            <a:ext cx="10515600" cy="1325563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Delay Loop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4D6034-6834-EC45-6E4B-3223A0B944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endParaRPr lang="en-GB"/>
          </a:p>
          <a:p>
            <a:endParaRPr lang="en-GB"/>
          </a:p>
          <a:p>
            <a:endParaRPr lang="en-GB"/>
          </a:p>
        </p:txBody>
      </p:sp>
      <p:pic>
        <p:nvPicPr>
          <p:cNvPr id="4" name="Picture 3" descr="A graph of a magnet&#10;&#10;AI-generated content may be incorrect.">
            <a:extLst>
              <a:ext uri="{FF2B5EF4-FFF2-40B4-BE49-F238E27FC236}">
                <a16:creationId xmlns:a16="http://schemas.microsoft.com/office/drawing/2014/main" id="{761DE058-1BEE-11B8-9B08-F81F43989E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7849" y="1713904"/>
            <a:ext cx="6652890" cy="4348125"/>
          </a:xfrm>
          <a:prstGeom prst="rect">
            <a:avLst/>
          </a:prstGeom>
        </p:spPr>
      </p:pic>
      <p:pic>
        <p:nvPicPr>
          <p:cNvPr id="7" name="Picture 6" descr="A diagram of a device&#10;&#10;AI-generated content may be incorrect.">
            <a:extLst>
              <a:ext uri="{FF2B5EF4-FFF2-40B4-BE49-F238E27FC236}">
                <a16:creationId xmlns:a16="http://schemas.microsoft.com/office/drawing/2014/main" id="{73C3F843-2E3B-8F65-C702-2407A0C77E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278" y="1715162"/>
            <a:ext cx="4312591" cy="242757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8E653FB-1654-2F6E-A0D0-2F4AB711A5E5}"/>
              </a:ext>
            </a:extLst>
          </p:cNvPr>
          <p:cNvSpPr txBox="1"/>
          <p:nvPr/>
        </p:nvSpPr>
        <p:spPr>
          <a:xfrm>
            <a:off x="523503" y="4789572"/>
            <a:ext cx="4527467" cy="166199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2200"/>
              <a:t>Odd &amp; Even buckets alternatively recombine</a:t>
            </a:r>
          </a:p>
          <a:p>
            <a:pPr marL="285750" indent="-285750">
              <a:buFont typeface="Arial"/>
              <a:buChar char="•"/>
            </a:pPr>
            <a:endParaRPr lang="en-GB" sz="600"/>
          </a:p>
          <a:p>
            <a:pPr marL="285750" indent="-285750">
              <a:buFont typeface="Arial"/>
              <a:buChar char="•"/>
            </a:pPr>
            <a:endParaRPr lang="en-GB" sz="600"/>
          </a:p>
          <a:p>
            <a:pPr marL="285750" indent="-285750">
              <a:buFont typeface="Arial"/>
              <a:buChar char="•"/>
            </a:pPr>
            <a:r>
              <a:rPr lang="en-GB" sz="2200"/>
              <a:t>RFD halves the frequency of buckets entering the delay line</a:t>
            </a:r>
            <a:r>
              <a:rPr lang="en-GB" sz="2400"/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294FC66-07E4-7D6C-8D1D-EEFA48EAA154}"/>
              </a:ext>
            </a:extLst>
          </p:cNvPr>
          <p:cNvSpPr txBox="1"/>
          <p:nvPr/>
        </p:nvSpPr>
        <p:spPr>
          <a:xfrm>
            <a:off x="523406" y="4141406"/>
            <a:ext cx="1373132" cy="36933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GB" i="1"/>
              <a:t>[1] Rainer, P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16D2DF-94A3-A56D-3104-598F2C161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26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0A80CD2-EEAF-7C3F-0F2A-60213EAB3351}"/>
              </a:ext>
            </a:extLst>
          </p:cNvPr>
          <p:cNvSpPr txBox="1"/>
          <p:nvPr/>
        </p:nvSpPr>
        <p:spPr>
          <a:xfrm>
            <a:off x="5411609" y="6059364"/>
            <a:ext cx="3975336" cy="36933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GB" i="1"/>
              <a:t>CLIC DL design plotted using Xsuite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60197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C4F84D-BD5C-EAE8-499B-42CA07C0CC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433846" y="-5439469"/>
            <a:ext cx="1330513" cy="121982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B14048-AE44-CF86-4A87-F2E1292D2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8096" y="-1031"/>
            <a:ext cx="10515600" cy="1325563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Combiner 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5D772A-1C1C-CF6F-1FD4-2909814D4C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8096" y="1820938"/>
            <a:ext cx="7247802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z="2200"/>
              <a:t>HALHF combiner rings are larger than CLIC due to the higher driver energy and longer bunch separation</a:t>
            </a:r>
          </a:p>
          <a:p>
            <a:endParaRPr lang="en-GB" sz="600"/>
          </a:p>
          <a:p>
            <a:r>
              <a:rPr lang="en-GB" sz="2200"/>
              <a:t>CR1 &amp; CR2 are identical in HALHF as opposed to in CLIC</a:t>
            </a:r>
          </a:p>
          <a:p>
            <a:endParaRPr lang="en-GB" sz="2400"/>
          </a:p>
          <a:p>
            <a:pPr marL="0" indent="0">
              <a:buNone/>
            </a:pPr>
            <a:endParaRPr lang="en-GB"/>
          </a:p>
          <a:p>
            <a:pPr marL="0" indent="0">
              <a:buNone/>
            </a:pPr>
            <a:endParaRPr lang="en-GB"/>
          </a:p>
          <a:p>
            <a:endParaRPr lang="en-GB"/>
          </a:p>
        </p:txBody>
      </p:sp>
      <p:pic>
        <p:nvPicPr>
          <p:cNvPr id="4" name="Picture 3" descr="A graph of a circle&#10;&#10;AI-generated content may be incorrect.">
            <a:extLst>
              <a:ext uri="{FF2B5EF4-FFF2-40B4-BE49-F238E27FC236}">
                <a16:creationId xmlns:a16="http://schemas.microsoft.com/office/drawing/2014/main" id="{93976BE7-A207-BBFC-27B8-B7F7246AA2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0943" y="1336818"/>
            <a:ext cx="3480222" cy="2395123"/>
          </a:xfrm>
          <a:prstGeom prst="rect">
            <a:avLst/>
          </a:prstGeom>
        </p:spPr>
      </p:pic>
      <p:pic>
        <p:nvPicPr>
          <p:cNvPr id="5" name="Picture 4" descr="A graph of a magnet&#10;&#10;AI-generated content may be incorrect.">
            <a:extLst>
              <a:ext uri="{FF2B5EF4-FFF2-40B4-BE49-F238E27FC236}">
                <a16:creationId xmlns:a16="http://schemas.microsoft.com/office/drawing/2014/main" id="{0D299EC0-8D3D-69DD-22D9-97417CACAD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333" y="3931736"/>
            <a:ext cx="3552825" cy="2400300"/>
          </a:xfrm>
          <a:prstGeom prst="rect">
            <a:avLst/>
          </a:prstGeom>
        </p:spPr>
      </p:pic>
      <p:pic>
        <p:nvPicPr>
          <p:cNvPr id="6" name="Picture 5" descr="A graph of a line&#10;&#10;AI-generated content may be incorrect.">
            <a:extLst>
              <a:ext uri="{FF2B5EF4-FFF2-40B4-BE49-F238E27FC236}">
                <a16:creationId xmlns:a16="http://schemas.microsoft.com/office/drawing/2014/main" id="{AA151457-C97F-DE58-504A-958BCBF1DC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0594" y="3917359"/>
            <a:ext cx="3333750" cy="2400300"/>
          </a:xfrm>
          <a:prstGeom prst="rect">
            <a:avLst/>
          </a:prstGeom>
        </p:spPr>
      </p:pic>
      <p:pic>
        <p:nvPicPr>
          <p:cNvPr id="7" name="Picture 6" descr="A graph with numbers and symbols&#10;&#10;AI-generated content may be incorrect.">
            <a:extLst>
              <a:ext uri="{FF2B5EF4-FFF2-40B4-BE49-F238E27FC236}">
                <a16:creationId xmlns:a16="http://schemas.microsoft.com/office/drawing/2014/main" id="{58752CF5-ED6E-AE16-63BC-D554376977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09857" y="3927541"/>
            <a:ext cx="3486150" cy="2390775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DB98EE7-4FC6-6732-0B21-04CD4F5B9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27</a:t>
            </a:fld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068C00A-91DE-F4B1-77B5-9596A672BDAB}"/>
              </a:ext>
            </a:extLst>
          </p:cNvPr>
          <p:cNvSpPr txBox="1"/>
          <p:nvPr/>
        </p:nvSpPr>
        <p:spPr>
          <a:xfrm>
            <a:off x="414548" y="6331556"/>
            <a:ext cx="3975336" cy="36933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GB" i="1"/>
              <a:t>CLIC CR2 design plotted using Xsuite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7627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68CE2B8-6F9F-8B94-1D1F-F9872FB6D4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433846" y="-5439469"/>
            <a:ext cx="1330513" cy="121982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74B352-9A69-EAC0-A91F-91D962028A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6917" y="4341662"/>
            <a:ext cx="5254569" cy="166215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457200" indent="-457200">
              <a:buFont typeface="Calibri" panose="020B0604020202020204" pitchFamily="34" charset="0"/>
              <a:buChar char="-"/>
            </a:pPr>
            <a:endParaRPr lang="en-GB">
              <a:latin typeface="Aptos"/>
              <a:ea typeface="Calibri"/>
              <a:cs typeface="Calibri"/>
            </a:endParaRPr>
          </a:p>
          <a:p>
            <a:pPr>
              <a:buFont typeface="Calibri" panose="020B0604020202020204" pitchFamily="34" charset="0"/>
              <a:buChar char="-"/>
            </a:pPr>
            <a:endParaRPr lang="en-GB">
              <a:latin typeface="Aptos"/>
              <a:ea typeface="Calibri"/>
              <a:cs typeface="Calibri"/>
            </a:endParaRPr>
          </a:p>
        </p:txBody>
      </p:sp>
      <p:pic>
        <p:nvPicPr>
          <p:cNvPr id="4" name="Picture 3" descr="A white text with black text&#10;&#10;AI-generated content may be incorrect.">
            <a:extLst>
              <a:ext uri="{FF2B5EF4-FFF2-40B4-BE49-F238E27FC236}">
                <a16:creationId xmlns:a16="http://schemas.microsoft.com/office/drawing/2014/main" id="{A90BFC2C-DDDD-075E-C788-59BE525D02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0271" y="1499039"/>
            <a:ext cx="5884342" cy="1927829"/>
          </a:xfrm>
          <a:prstGeom prst="rect">
            <a:avLst/>
          </a:prstGeom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F0EC41C-CDA6-435C-EFDA-3400064DF4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253838"/>
              </p:ext>
            </p:extLst>
          </p:nvPr>
        </p:nvGraphicFramePr>
        <p:xfrm>
          <a:off x="359395" y="4658448"/>
          <a:ext cx="5739940" cy="19144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0824">
                  <a:extLst>
                    <a:ext uri="{9D8B030D-6E8A-4147-A177-3AD203B41FA5}">
                      <a16:colId xmlns:a16="http://schemas.microsoft.com/office/drawing/2014/main" val="254359746"/>
                    </a:ext>
                  </a:extLst>
                </a:gridCol>
                <a:gridCol w="1722813">
                  <a:extLst>
                    <a:ext uri="{9D8B030D-6E8A-4147-A177-3AD203B41FA5}">
                      <a16:colId xmlns:a16="http://schemas.microsoft.com/office/drawing/2014/main" val="1935883979"/>
                    </a:ext>
                  </a:extLst>
                </a:gridCol>
                <a:gridCol w="1226303">
                  <a:extLst>
                    <a:ext uri="{9D8B030D-6E8A-4147-A177-3AD203B41FA5}">
                      <a16:colId xmlns:a16="http://schemas.microsoft.com/office/drawing/2014/main" val="3683556081"/>
                    </a:ext>
                  </a:extLst>
                </a:gridCol>
              </a:tblGrid>
              <a:tr h="352165">
                <a:tc>
                  <a:txBody>
                    <a:bodyPr/>
                    <a:lstStyle/>
                    <a:p>
                      <a:r>
                        <a:rPr lang="en-GB"/>
                        <a:t>Parameter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CLIC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HALHF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6157420"/>
                  </a:ext>
                </a:extLst>
              </a:tr>
              <a:tr h="528249">
                <a:tc>
                  <a:txBody>
                    <a:bodyPr/>
                    <a:lstStyle/>
                    <a:p>
                      <a:r>
                        <a:rPr lang="en-GB"/>
                        <a:t>Energy (E0) [GeV]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1.9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4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0625401"/>
                  </a:ext>
                </a:extLst>
              </a:tr>
              <a:tr h="380339">
                <a:tc>
                  <a:txBody>
                    <a:bodyPr/>
                    <a:lstStyle/>
                    <a:p>
                      <a:pPr lvl="0" rtl="0">
                        <a:lnSpc>
                          <a:spcPts val="1725"/>
                        </a:lnSpc>
                        <a:buNone/>
                      </a:pPr>
                      <a:r>
                        <a:rPr lang="en-GB" sz="1800">
                          <a:effectLst/>
                          <a:latin typeface="Aptos"/>
                        </a:rPr>
                        <a:t>Max bend angle [rads]</a:t>
                      </a:r>
                      <a:endParaRPr lang="en-GB">
                        <a:effectLst/>
                      </a:endParaRPr>
                    </a:p>
                  </a:txBody>
                  <a:tcPr marL="72009" marR="72009" marT="36005" marB="36005">
                    <a:lnL w="1000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00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000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ts val="1725"/>
                        </a:lnSpc>
                        <a:buNone/>
                      </a:pPr>
                      <a:r>
                        <a:rPr lang="en-GB" sz="1800">
                          <a:effectLst/>
                          <a:latin typeface="Aptos"/>
                        </a:rPr>
                        <a:t>0.210871485</a:t>
                      </a:r>
                      <a:endParaRPr lang="en-GB">
                        <a:effectLst/>
                      </a:endParaRPr>
                    </a:p>
                  </a:txBody>
                  <a:tcPr marL="72009" marR="72009" marT="36005" marB="36005">
                    <a:lnL w="1000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00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000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ts val="1725"/>
                        </a:lnSpc>
                        <a:buNone/>
                      </a:pPr>
                      <a:r>
                        <a:rPr lang="en-GB" sz="1800">
                          <a:effectLst/>
                          <a:latin typeface="Aptos"/>
                        </a:rPr>
                        <a:t>??????</a:t>
                      </a:r>
                    </a:p>
                  </a:txBody>
                  <a:tcPr marL="72009" marR="72009" marT="36005" marB="36005">
                    <a:lnL w="1000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00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000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7388061"/>
                  </a:ext>
                </a:extLst>
              </a:tr>
              <a:tr h="478946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Corresponding S bend length [m]</a:t>
                      </a:r>
                      <a:endParaRPr lang="en-US"/>
                    </a:p>
                  </a:txBody>
                  <a:tcPr>
                    <a:lnT w="1000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1800" b="0" i="0" u="none" strike="noStrike" noProof="0">
                          <a:latin typeface="Aptos"/>
                        </a:rPr>
                        <a:t>2.182098945</a:t>
                      </a:r>
                      <a:endParaRPr lang="en-US"/>
                    </a:p>
                  </a:txBody>
                  <a:tcPr>
                    <a:lnT w="1000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??????</a:t>
                      </a:r>
                      <a:endParaRPr lang="en-US"/>
                    </a:p>
                  </a:txBody>
                  <a:tcPr>
                    <a:lnT w="1000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284542873"/>
                  </a:ext>
                </a:extLst>
              </a:tr>
            </a:tbl>
          </a:graphicData>
        </a:graphic>
      </p:graphicFrame>
      <p:sp>
        <p:nvSpPr>
          <p:cNvPr id="11" name="Title 1">
            <a:extLst>
              <a:ext uri="{FF2B5EF4-FFF2-40B4-BE49-F238E27FC236}">
                <a16:creationId xmlns:a16="http://schemas.microsoft.com/office/drawing/2014/main" id="{FC834B95-8C20-F552-FA15-C89C17C5CCB2}"/>
              </a:ext>
            </a:extLst>
          </p:cNvPr>
          <p:cNvSpPr txBox="1">
            <a:spLocks/>
          </p:cNvSpPr>
          <p:nvPr/>
        </p:nvSpPr>
        <p:spPr>
          <a:xfrm>
            <a:off x="632436" y="-103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>
                <a:solidFill>
                  <a:schemeClr val="bg1"/>
                </a:solidFill>
              </a:rPr>
              <a:t>Incoherent Synchrotron Radiation (ISR)</a:t>
            </a:r>
          </a:p>
        </p:txBody>
      </p:sp>
      <p:pic>
        <p:nvPicPr>
          <p:cNvPr id="6" name="Picture 5" descr="A graph with a red line&#10;&#10;AI-generated content may be incorrect.">
            <a:extLst>
              <a:ext uri="{FF2B5EF4-FFF2-40B4-BE49-F238E27FC236}">
                <a16:creationId xmlns:a16="http://schemas.microsoft.com/office/drawing/2014/main" id="{F2807155-3E10-F9F5-E2B8-2A5E37A74DD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8307" t="7646" r="17999" b="9960"/>
          <a:stretch/>
        </p:blipFill>
        <p:spPr>
          <a:xfrm>
            <a:off x="368816" y="1590706"/>
            <a:ext cx="5742065" cy="283323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52ECAA7-FC9C-BE46-29BE-21F8A17C4A44}"/>
              </a:ext>
            </a:extLst>
          </p:cNvPr>
          <p:cNvSpPr txBox="1"/>
          <p:nvPr/>
        </p:nvSpPr>
        <p:spPr>
          <a:xfrm>
            <a:off x="6303248" y="3585875"/>
            <a:ext cx="5886042" cy="314484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>
                <a:solidFill>
                  <a:srgbClr val="FF0000"/>
                </a:solidFill>
              </a:rPr>
              <a:t>Find value proportional to Emittance growth for 1.9GeV given S-bend CLIC parameters (0.0047).</a:t>
            </a:r>
            <a:endParaRPr lang="en-US"/>
          </a:p>
          <a:p>
            <a:pPr marL="285750" indent="-285750">
              <a:buFont typeface="Arial"/>
              <a:buChar char="•"/>
            </a:pPr>
            <a:r>
              <a:rPr lang="en-GB">
                <a:solidFill>
                  <a:srgbClr val="FF0000"/>
                </a:solidFill>
              </a:rPr>
              <a:t>Generate a curve using </a:t>
            </a:r>
            <a:r>
              <a:rPr lang="en-GB" err="1">
                <a:solidFill>
                  <a:srgbClr val="FF0000"/>
                </a:solidFill>
              </a:rPr>
              <a:t>eqtn</a:t>
            </a:r>
            <a:r>
              <a:rPr lang="en-GB">
                <a:solidFill>
                  <a:srgbClr val="FF0000"/>
                </a:solidFill>
              </a:rPr>
              <a:t> 3.12 which matches the  emittance growth and retrieve the gradient. </a:t>
            </a:r>
          </a:p>
          <a:p>
            <a:pPr marL="285750" indent="-285750">
              <a:buFont typeface="Arial"/>
              <a:buChar char="•"/>
            </a:pPr>
            <a:r>
              <a:rPr lang="en-GB">
                <a:solidFill>
                  <a:srgbClr val="FF0000"/>
                </a:solidFill>
              </a:rPr>
              <a:t>Gradient is proportional to </a:t>
            </a:r>
            <a:r>
              <a:rPr lang="en-GB" err="1">
                <a:solidFill>
                  <a:srgbClr val="FF0000"/>
                </a:solidFill>
              </a:rPr>
              <a:t>Sbend</a:t>
            </a:r>
            <a:r>
              <a:rPr lang="en-GB">
                <a:solidFill>
                  <a:srgbClr val="FF0000"/>
                </a:solidFill>
              </a:rPr>
              <a:t> angle ^5 / S bend length. </a:t>
            </a:r>
          </a:p>
          <a:p>
            <a:pPr marL="285750" indent="-285750">
              <a:buFont typeface="Arial"/>
              <a:buChar char="•"/>
            </a:pPr>
            <a:r>
              <a:rPr lang="en-GB">
                <a:solidFill>
                  <a:srgbClr val="FF0000"/>
                </a:solidFill>
              </a:rPr>
              <a:t>Assume bend angle of CLIC and adjust bend length to match gradient. </a:t>
            </a:r>
          </a:p>
          <a:p>
            <a:pPr marL="285750" indent="-285750">
              <a:buFont typeface="Arial"/>
              <a:buChar char="•"/>
            </a:pPr>
            <a:r>
              <a:rPr lang="en-GB">
                <a:solidFill>
                  <a:srgbClr val="FF0000"/>
                </a:solidFill>
              </a:rPr>
              <a:t>G = A^5/l → l = A^5/G = 0.210871485^5/4.620439E-06 → </a:t>
            </a:r>
            <a:r>
              <a:rPr lang="en-GB" err="1">
                <a:solidFill>
                  <a:srgbClr val="FF0000"/>
                </a:solidFill>
              </a:rPr>
              <a:t>l_new</a:t>
            </a:r>
            <a:r>
              <a:rPr lang="en-GB">
                <a:solidFill>
                  <a:srgbClr val="FF0000"/>
                </a:solidFill>
              </a:rPr>
              <a:t> = 90.24 m  </a:t>
            </a:r>
          </a:p>
          <a:p>
            <a:pPr marL="285750" indent="-285750">
              <a:buFont typeface="Arial"/>
              <a:buChar char="•"/>
            </a:pPr>
            <a:r>
              <a:rPr lang="en-GB">
                <a:solidFill>
                  <a:srgbClr val="FF0000"/>
                </a:solidFill>
              </a:rPr>
              <a:t>Assume length, new bend angle = 0.073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5E0C560-44C8-9BFE-42F5-DAFF61802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59488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DA4CC99-78E2-8737-70C0-C5A01EDA8E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433846" y="-5439469"/>
            <a:ext cx="1330513" cy="121982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3D494A0-5B71-871E-482E-F52709639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31"/>
            <a:ext cx="10515600" cy="1325563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Future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80105D-01A0-A221-497A-297F00115D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Investigating if </a:t>
            </a:r>
            <a:r>
              <a:rPr lang="en-GB" err="1"/>
              <a:t>sextupoles</a:t>
            </a:r>
            <a:r>
              <a:rPr lang="en-GB"/>
              <a:t> are needed for linac</a:t>
            </a:r>
          </a:p>
          <a:p>
            <a:endParaRPr lang="en-GB" sz="600"/>
          </a:p>
          <a:p>
            <a:r>
              <a:rPr lang="en-GB"/>
              <a:t>Tracking and optimising the loop and ring, but it would require bunches from the previously optimised section</a:t>
            </a:r>
          </a:p>
          <a:p>
            <a:endParaRPr lang="en-GB" sz="600"/>
          </a:p>
          <a:p>
            <a:r>
              <a:rPr lang="en-GB"/>
              <a:t>RF-track implementing RF deflectors/kickers </a:t>
            </a:r>
          </a:p>
          <a:p>
            <a:r>
              <a:rPr lang="en-GB"/>
              <a:t>Incoherent Synchrotron Radiation calculation</a:t>
            </a:r>
          </a:p>
          <a:p>
            <a:endParaRPr lang="en-GB"/>
          </a:p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BFDDA8-EBBD-1930-2EF3-09E52E55D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078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B292245-175D-2E67-4FD0-95527DE54EEC}"/>
              </a:ext>
            </a:extLst>
          </p:cNvPr>
          <p:cNvSpPr/>
          <p:nvPr/>
        </p:nvSpPr>
        <p:spPr>
          <a:xfrm>
            <a:off x="6412283" y="1567416"/>
            <a:ext cx="5247227" cy="501096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88F2D12-E80B-5648-2DB2-28C0FFE4E6C0}"/>
              </a:ext>
            </a:extLst>
          </p:cNvPr>
          <p:cNvSpPr/>
          <p:nvPr/>
        </p:nvSpPr>
        <p:spPr>
          <a:xfrm>
            <a:off x="756358" y="1567739"/>
            <a:ext cx="5247227" cy="501096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FC566A1-11B7-9918-0D3E-84BB5499DB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433846" y="-5439469"/>
            <a:ext cx="1330513" cy="121982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17431C1-E157-2207-D358-C33A0D1C0B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8096" y="-1031"/>
            <a:ext cx="10515600" cy="1325563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Higgs Factory Proposals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0006FCDB-E769-77CF-5755-6C3C0A44B3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2444" y="1434000"/>
            <a:ext cx="5263109" cy="3886710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en-GB" b="1"/>
              <a:t>Linear Accelerators</a:t>
            </a:r>
            <a:endParaRPr lang="en-US" b="1"/>
          </a:p>
          <a:p>
            <a:pPr marL="457200" indent="-457200">
              <a:lnSpc>
                <a:spcPct val="110000"/>
              </a:lnSpc>
            </a:pPr>
            <a:r>
              <a:rPr lang="en-GB" sz="2400"/>
              <a:t>Acceleration = simple</a:t>
            </a:r>
          </a:p>
          <a:p>
            <a:pPr marL="457200" indent="-457200">
              <a:lnSpc>
                <a:spcPct val="110000"/>
              </a:lnSpc>
            </a:pPr>
            <a:r>
              <a:rPr lang="en-GB" sz="2400"/>
              <a:t>Focusing = simple</a:t>
            </a:r>
          </a:p>
          <a:p>
            <a:pPr marL="457200" indent="-457200">
              <a:lnSpc>
                <a:spcPct val="110000"/>
              </a:lnSpc>
            </a:pPr>
            <a:r>
              <a:rPr lang="en-GB" sz="2400"/>
              <a:t>"One Pass"</a:t>
            </a:r>
          </a:p>
          <a:p>
            <a:pPr marL="457200" indent="-457200">
              <a:lnSpc>
                <a:spcPct val="110000"/>
              </a:lnSpc>
            </a:pPr>
            <a:r>
              <a:rPr lang="en-GB" sz="2400"/>
              <a:t>One interaction point</a:t>
            </a:r>
          </a:p>
          <a:p>
            <a:pPr marL="457200" indent="-457200">
              <a:lnSpc>
                <a:spcPct val="110000"/>
              </a:lnSpc>
            </a:pPr>
            <a:r>
              <a:rPr lang="en-GB" sz="2400"/>
              <a:t>Longitudinally polarised beam allows for similar precision to half the luminosity of a circular machine</a:t>
            </a:r>
          </a:p>
          <a:p>
            <a:pPr marL="0" indent="0">
              <a:buNone/>
            </a:pPr>
            <a:endParaRPr lang="en-GB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D329E8CA-EE0C-FF26-144A-17B1D65EA1E9}"/>
              </a:ext>
            </a:extLst>
          </p:cNvPr>
          <p:cNvSpPr txBox="1">
            <a:spLocks/>
          </p:cNvSpPr>
          <p:nvPr/>
        </p:nvSpPr>
        <p:spPr>
          <a:xfrm>
            <a:off x="6501692" y="1446992"/>
            <a:ext cx="5344119" cy="353095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GB" sz="2600" b="1"/>
              <a:t>Circular Accelerators</a:t>
            </a:r>
            <a:endParaRPr lang="en-GB" sz="2600"/>
          </a:p>
          <a:p>
            <a:pPr marL="457200" indent="-457200">
              <a:lnSpc>
                <a:spcPct val="100000"/>
              </a:lnSpc>
            </a:pPr>
            <a:r>
              <a:rPr lang="en-GB" sz="2200"/>
              <a:t>Acceleration = simple</a:t>
            </a:r>
          </a:p>
          <a:p>
            <a:pPr marL="457200" indent="-457200">
              <a:lnSpc>
                <a:spcPct val="100000"/>
              </a:lnSpc>
            </a:pPr>
            <a:r>
              <a:rPr lang="en-GB" sz="2200"/>
              <a:t>Focusing = more complex</a:t>
            </a:r>
          </a:p>
          <a:p>
            <a:pPr marL="457200" indent="-457200">
              <a:lnSpc>
                <a:spcPct val="100000"/>
              </a:lnSpc>
            </a:pPr>
            <a:r>
              <a:rPr lang="en-GB" sz="2200"/>
              <a:t>"Multiple Passes"</a:t>
            </a:r>
          </a:p>
          <a:p>
            <a:pPr marL="457200" indent="-457200">
              <a:lnSpc>
                <a:spcPct val="100000"/>
              </a:lnSpc>
            </a:pPr>
            <a:r>
              <a:rPr lang="en-GB" sz="2200"/>
              <a:t>Multiple interaction points</a:t>
            </a:r>
          </a:p>
        </p:txBody>
      </p:sp>
      <p:pic>
        <p:nvPicPr>
          <p:cNvPr id="20" name="Picture 19" descr="A logo with different colored arrows&#10;&#10;AI-generated content may be incorrect.">
            <a:extLst>
              <a:ext uri="{FF2B5EF4-FFF2-40B4-BE49-F238E27FC236}">
                <a16:creationId xmlns:a16="http://schemas.microsoft.com/office/drawing/2014/main" id="{EAF71A1F-77F5-62A7-ADC0-3C97F87823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4796" y="5542306"/>
            <a:ext cx="1765416" cy="805313"/>
          </a:xfrm>
          <a:prstGeom prst="rect">
            <a:avLst/>
          </a:prstGeom>
        </p:spPr>
      </p:pic>
      <p:pic>
        <p:nvPicPr>
          <p:cNvPr id="21" name="Picture 20" descr="undefined">
            <a:extLst>
              <a:ext uri="{FF2B5EF4-FFF2-40B4-BE49-F238E27FC236}">
                <a16:creationId xmlns:a16="http://schemas.microsoft.com/office/drawing/2014/main" id="{4621BBA5-60CE-A17B-1C52-EEE11D1E72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533" y="5169338"/>
            <a:ext cx="1443890" cy="1480880"/>
          </a:xfrm>
          <a:prstGeom prst="rect">
            <a:avLst/>
          </a:prstGeom>
        </p:spPr>
      </p:pic>
      <p:pic>
        <p:nvPicPr>
          <p:cNvPr id="22" name="Picture 21" descr="CEPC">
            <a:extLst>
              <a:ext uri="{FF2B5EF4-FFF2-40B4-BE49-F238E27FC236}">
                <a16:creationId xmlns:a16="http://schemas.microsoft.com/office/drawing/2014/main" id="{AB17ABE6-BECF-6BAF-E851-F493710588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03315" y="5327763"/>
            <a:ext cx="1640889" cy="989225"/>
          </a:xfrm>
          <a:prstGeom prst="rect">
            <a:avLst/>
          </a:prstGeom>
        </p:spPr>
      </p:pic>
      <p:pic>
        <p:nvPicPr>
          <p:cNvPr id="23" name="Picture 22" descr="Future Circular Collider identity - Fonts In Use">
            <a:extLst>
              <a:ext uri="{FF2B5EF4-FFF2-40B4-BE49-F238E27FC236}">
                <a16:creationId xmlns:a16="http://schemas.microsoft.com/office/drawing/2014/main" id="{44E106EB-FBE1-DF9C-95C3-1F806AFC79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78893" y="5294683"/>
            <a:ext cx="1086035" cy="1034249"/>
          </a:xfrm>
          <a:prstGeom prst="rect">
            <a:avLst/>
          </a:prstGeom>
        </p:spPr>
      </p:pic>
      <p:pic>
        <p:nvPicPr>
          <p:cNvPr id="24" name="Picture 23" descr="International Linear Collider (ILC) - YouTube">
            <a:extLst>
              <a:ext uri="{FF2B5EF4-FFF2-40B4-BE49-F238E27FC236}">
                <a16:creationId xmlns:a16="http://schemas.microsoft.com/office/drawing/2014/main" id="{ECB19942-0495-5985-04B3-5A42AC9187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90610" y="5424782"/>
            <a:ext cx="1026851" cy="952871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62B67CF-757E-722C-214F-E7686500C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2038" y="6356350"/>
            <a:ext cx="2743200" cy="365125"/>
          </a:xfrm>
        </p:spPr>
        <p:txBody>
          <a:bodyPr/>
          <a:lstStyle/>
          <a:p>
            <a:fld id="{61838E1B-B35B-E445-B539-C3FCD7210FB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67350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4FE710B-B067-0382-3745-EBF25B71D1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433846" y="-5439469"/>
            <a:ext cx="1330513" cy="121982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38A561-C82B-EC34-17DF-AA6AF4AE50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31"/>
            <a:ext cx="10515600" cy="1325563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RF Track Issues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98A075-B221-AF94-FA96-3E1B641B62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2738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457200" indent="-457200"/>
            <a:r>
              <a:rPr lang="en-GB" sz="2200"/>
              <a:t>Importing from PLACET → </a:t>
            </a:r>
            <a:r>
              <a:rPr lang="en-GB" sz="2200" err="1"/>
              <a:t>RF_Track</a:t>
            </a:r>
            <a:r>
              <a:rPr lang="en-GB" sz="2200"/>
              <a:t> (custom .csv reader)</a:t>
            </a:r>
            <a:endParaRPr lang="en-US" sz="2200"/>
          </a:p>
          <a:p>
            <a:pPr marL="457200" indent="-457200"/>
            <a:endParaRPr lang="en-GB" sz="600"/>
          </a:p>
          <a:p>
            <a:pPr marL="457200" indent="-457200"/>
            <a:r>
              <a:rPr lang="en-GB" sz="2200"/>
              <a:t>Importing from .csv into </a:t>
            </a:r>
            <a:r>
              <a:rPr lang="en-GB" sz="2200" err="1"/>
              <a:t>XSuite</a:t>
            </a:r>
            <a:r>
              <a:rPr lang="en-GB" sz="2200"/>
              <a:t> for schematic plotting</a:t>
            </a:r>
          </a:p>
          <a:p>
            <a:pPr marL="457200" indent="-457200"/>
            <a:endParaRPr lang="en-GB" sz="600"/>
          </a:p>
          <a:p>
            <a:pPr marL="457200" indent="-457200"/>
            <a:r>
              <a:rPr lang="en-GB" sz="2200"/>
              <a:t>Cavity complexity (Fourier, tracking time)</a:t>
            </a:r>
          </a:p>
          <a:p>
            <a:pPr marL="457200" indent="-457200"/>
            <a:endParaRPr lang="en-GB" sz="600"/>
          </a:p>
          <a:p>
            <a:pPr marL="457200" indent="-457200"/>
            <a:r>
              <a:rPr lang="en-GB" sz="2200"/>
              <a:t>Lack of python interface / documentation / </a:t>
            </a:r>
            <a:r>
              <a:rPr lang="en-GB" sz="2200" err="1"/>
              <a:t>args</a:t>
            </a:r>
          </a:p>
          <a:p>
            <a:pPr marL="457200" indent="-457200"/>
            <a:endParaRPr lang="en-GB" sz="600"/>
          </a:p>
          <a:p>
            <a:pPr marL="457200" indent="-457200"/>
            <a:r>
              <a:rPr lang="en-GB" sz="2200"/>
              <a:t>Lack of lattice manipulation ability, i.e. combining half quadrupoles</a:t>
            </a:r>
          </a:p>
          <a:p>
            <a:pPr marL="457200" indent="-457200"/>
            <a:endParaRPr lang="en-GB" sz="600"/>
          </a:p>
          <a:p>
            <a:pPr marL="457200" indent="-457200"/>
            <a:r>
              <a:rPr lang="en-GB" sz="2200"/>
              <a:t>Crashing is frequent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E9A142-511A-285F-6BA5-037F318CA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561072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38A4DF9-6B42-81F8-76EE-43DE52EBF8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0" name="Rectangle 209">
            <a:extLst>
              <a:ext uri="{FF2B5EF4-FFF2-40B4-BE49-F238E27FC236}">
                <a16:creationId xmlns:a16="http://schemas.microsoft.com/office/drawing/2014/main" id="{5A292AEA-2528-46C0-B426-95822B6141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Rectangle 211">
            <a:extLst>
              <a:ext uri="{FF2B5EF4-FFF2-40B4-BE49-F238E27FC236}">
                <a16:creationId xmlns:a16="http://schemas.microsoft.com/office/drawing/2014/main" id="{D8B7B198-E4DF-43CD-AD8C-1998843237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214" name="Freeform: Shape 213">
            <a:extLst>
              <a:ext uri="{FF2B5EF4-FFF2-40B4-BE49-F238E27FC236}">
                <a16:creationId xmlns:a16="http://schemas.microsoft.com/office/drawing/2014/main" id="{2BE67753-EA0E-4819-8D22-0B6600CF72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96934" y="3984"/>
            <a:ext cx="9376632" cy="6858000"/>
          </a:xfrm>
          <a:custGeom>
            <a:avLst/>
            <a:gdLst>
              <a:gd name="connsiteX0" fmla="*/ 1691615 w 9376632"/>
              <a:gd name="connsiteY0" fmla="*/ 0 h 6858000"/>
              <a:gd name="connsiteX1" fmla="*/ 7685017 w 9376632"/>
              <a:gd name="connsiteY1" fmla="*/ 0 h 6858000"/>
              <a:gd name="connsiteX2" fmla="*/ 7840634 w 9376632"/>
              <a:gd name="connsiteY2" fmla="*/ 134799 h 6858000"/>
              <a:gd name="connsiteX3" fmla="*/ 9376632 w 9376632"/>
              <a:gd name="connsiteY3" fmla="*/ 3605175 h 6858000"/>
              <a:gd name="connsiteX4" fmla="*/ 8158692 w 9376632"/>
              <a:gd name="connsiteY4" fmla="*/ 6757493 h 6858000"/>
              <a:gd name="connsiteX5" fmla="*/ 8062868 w 9376632"/>
              <a:gd name="connsiteY5" fmla="*/ 6858000 h 6858000"/>
              <a:gd name="connsiteX6" fmla="*/ 1313765 w 9376632"/>
              <a:gd name="connsiteY6" fmla="*/ 6858000 h 6858000"/>
              <a:gd name="connsiteX7" fmla="*/ 1217940 w 9376632"/>
              <a:gd name="connsiteY7" fmla="*/ 6757493 h 6858000"/>
              <a:gd name="connsiteX8" fmla="*/ 0 w 9376632"/>
              <a:gd name="connsiteY8" fmla="*/ 3605175 h 6858000"/>
              <a:gd name="connsiteX9" fmla="*/ 1535999 w 9376632"/>
              <a:gd name="connsiteY9" fmla="*/ 13479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376632" h="6858000">
                <a:moveTo>
                  <a:pt x="1691615" y="0"/>
                </a:moveTo>
                <a:lnTo>
                  <a:pt x="7685017" y="0"/>
                </a:lnTo>
                <a:lnTo>
                  <a:pt x="7840634" y="134799"/>
                </a:lnTo>
                <a:cubicBezTo>
                  <a:pt x="8784230" y="992423"/>
                  <a:pt x="9376632" y="2229618"/>
                  <a:pt x="9376632" y="3605175"/>
                </a:cubicBezTo>
                <a:cubicBezTo>
                  <a:pt x="9376632" y="4818903"/>
                  <a:pt x="8915419" y="5924908"/>
                  <a:pt x="8158692" y="6757493"/>
                </a:cubicBezTo>
                <a:lnTo>
                  <a:pt x="8062868" y="6858000"/>
                </a:lnTo>
                <a:lnTo>
                  <a:pt x="1313765" y="6858000"/>
                </a:lnTo>
                <a:lnTo>
                  <a:pt x="1217940" y="6757493"/>
                </a:lnTo>
                <a:cubicBezTo>
                  <a:pt x="461213" y="5924908"/>
                  <a:pt x="0" y="4818903"/>
                  <a:pt x="0" y="3605175"/>
                </a:cubicBezTo>
                <a:cubicBezTo>
                  <a:pt x="0" y="2229618"/>
                  <a:pt x="592403" y="992423"/>
                  <a:pt x="1535999" y="134799"/>
                </a:cubicBezTo>
                <a:close/>
              </a:path>
            </a:pathLst>
          </a:cu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6" name="Group 215">
            <a:extLst>
              <a:ext uri="{FF2B5EF4-FFF2-40B4-BE49-F238E27FC236}">
                <a16:creationId xmlns:a16="http://schemas.microsoft.com/office/drawing/2014/main" id="{D76D63AC-0421-45EC-B383-E79A61A78C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6937"/>
            <a:chExt cx="9772765" cy="6858000"/>
          </a:xfrm>
          <a:solidFill>
            <a:schemeClr val="bg1">
              <a:alpha val="30000"/>
            </a:schemeClr>
          </a:solidFill>
        </p:grpSpPr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B997A32E-7032-4107-9C8B-99DB59EDD5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6937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id="{943BB27F-1470-42CA-91FF-D94BC691C8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6937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9" name="Freeform: Shape 218">
              <a:extLst>
                <a:ext uri="{FF2B5EF4-FFF2-40B4-BE49-F238E27FC236}">
                  <a16:creationId xmlns:a16="http://schemas.microsoft.com/office/drawing/2014/main" id="{E997B002-17FD-47B3-A06A-76802FE15C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6937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E401EA35-9D2E-43B7-860F-EBB8A6C3E0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6937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F8C44827-3D81-4FF9-B4A5-5650D1B20A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6937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F613D97F-F6DF-4D32-AD91-209A80E7A2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6937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3" name="Freeform: Shape 222">
              <a:extLst>
                <a:ext uri="{FF2B5EF4-FFF2-40B4-BE49-F238E27FC236}">
                  <a16:creationId xmlns:a16="http://schemas.microsoft.com/office/drawing/2014/main" id="{82B0ED5C-927D-4C5F-8F27-1B403820B9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6937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E90F66A-01C6-C623-346D-3189C6383D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02731" y="1047597"/>
            <a:ext cx="5186842" cy="2387918"/>
          </a:xfrm>
        </p:spPr>
        <p:txBody>
          <a:bodyPr anchor="b">
            <a:normAutofit/>
          </a:bodyPr>
          <a:lstStyle/>
          <a:p>
            <a:r>
              <a:rPr lang="en-GB" sz="5200">
                <a:solidFill>
                  <a:schemeClr val="bg1"/>
                </a:solidFill>
              </a:rPr>
              <a:t>RF Team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4DFE1A-E566-1763-83C2-D961EFC749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5699" y="4001587"/>
            <a:ext cx="11123612" cy="95573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z="2000">
                <a:solidFill>
                  <a:schemeClr val="bg1"/>
                </a:solidFill>
              </a:rPr>
              <a:t>Alexander Harrison, Ibrahim </a:t>
            </a:r>
            <a:r>
              <a:rPr lang="en-GB" sz="2000" err="1">
                <a:solidFill>
                  <a:schemeClr val="bg1"/>
                </a:solidFill>
              </a:rPr>
              <a:t>Najmudin</a:t>
            </a:r>
            <a:r>
              <a:rPr lang="en-GB" sz="2000">
                <a:solidFill>
                  <a:schemeClr val="bg1"/>
                </a:solidFill>
              </a:rPr>
              <a:t>, </a:t>
            </a:r>
            <a:endParaRPr lang="en-GB">
              <a:solidFill>
                <a:schemeClr val="bg1"/>
              </a:solidFill>
            </a:endParaRPr>
          </a:p>
          <a:p>
            <a:r>
              <a:rPr lang="en-GB" sz="2000">
                <a:solidFill>
                  <a:schemeClr val="bg1"/>
                </a:solidFill>
              </a:rPr>
              <a:t>James Thistlewood</a:t>
            </a:r>
            <a:endParaRPr lang="en-GB">
              <a:solidFill>
                <a:schemeClr val="bg1"/>
              </a:solidFill>
            </a:endParaRPr>
          </a:p>
        </p:txBody>
      </p:sp>
      <p:grpSp>
        <p:nvGrpSpPr>
          <p:cNvPr id="225" name="Group 224">
            <a:extLst>
              <a:ext uri="{FF2B5EF4-FFF2-40B4-BE49-F238E27FC236}">
                <a16:creationId xmlns:a16="http://schemas.microsoft.com/office/drawing/2014/main" id="{87F87F1B-42BA-4AC7-A4E2-41544DDB2C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05" y="-4155"/>
            <a:ext cx="2514948" cy="2174333"/>
            <a:chOff x="-305" y="-4155"/>
            <a:chExt cx="2514948" cy="2174333"/>
          </a:xfrm>
        </p:grpSpPr>
        <p:sp>
          <p:nvSpPr>
            <p:cNvPr id="226" name="Freeform: Shape 225">
              <a:extLst>
                <a:ext uri="{FF2B5EF4-FFF2-40B4-BE49-F238E27FC236}">
                  <a16:creationId xmlns:a16="http://schemas.microsoft.com/office/drawing/2014/main" id="{68B53067-4E48-4E71-A6A9-A8CAABAFBF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7" name="Freeform: Shape 226">
              <a:extLst>
                <a:ext uri="{FF2B5EF4-FFF2-40B4-BE49-F238E27FC236}">
                  <a16:creationId xmlns:a16="http://schemas.microsoft.com/office/drawing/2014/main" id="{06D1A0D3-4BB8-41D9-9CE7-2884C83F44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8" name="Freeform: Shape 227">
              <a:extLst>
                <a:ext uri="{FF2B5EF4-FFF2-40B4-BE49-F238E27FC236}">
                  <a16:creationId xmlns:a16="http://schemas.microsoft.com/office/drawing/2014/main" id="{81E20F06-3B09-4B89-A36B-AB8BFBCCA5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229" name="Freeform: Shape 228">
              <a:extLst>
                <a:ext uri="{FF2B5EF4-FFF2-40B4-BE49-F238E27FC236}">
                  <a16:creationId xmlns:a16="http://schemas.microsoft.com/office/drawing/2014/main" id="{DAE6C3D7-7D5B-4926-877D-45F117BB6B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1" name="Group 230">
            <a:extLst>
              <a:ext uri="{FF2B5EF4-FFF2-40B4-BE49-F238E27FC236}">
                <a16:creationId xmlns:a16="http://schemas.microsoft.com/office/drawing/2014/main" id="{967346A5-7569-4F15-AB5D-BE3DADF192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>
            <a:off x="9685727" y="4683666"/>
            <a:ext cx="2514948" cy="2174333"/>
            <a:chOff x="-305" y="-4155"/>
            <a:chExt cx="2514948" cy="2174333"/>
          </a:xfrm>
        </p:grpSpPr>
        <p:sp>
          <p:nvSpPr>
            <p:cNvPr id="232" name="Freeform: Shape 231">
              <a:extLst>
                <a:ext uri="{FF2B5EF4-FFF2-40B4-BE49-F238E27FC236}">
                  <a16:creationId xmlns:a16="http://schemas.microsoft.com/office/drawing/2014/main" id="{E1951533-A568-4765-AB1F-F71D9AFDEA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3" name="Freeform: Shape 232">
              <a:extLst>
                <a:ext uri="{FF2B5EF4-FFF2-40B4-BE49-F238E27FC236}">
                  <a16:creationId xmlns:a16="http://schemas.microsoft.com/office/drawing/2014/main" id="{A7214F52-4F3F-4C96-A62E-F1401D6C04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4" name="Freeform: Shape 233">
              <a:extLst>
                <a:ext uri="{FF2B5EF4-FFF2-40B4-BE49-F238E27FC236}">
                  <a16:creationId xmlns:a16="http://schemas.microsoft.com/office/drawing/2014/main" id="{023146A1-291C-4FA0-AB5B-EB04D42398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235" name="Freeform: Shape 234">
              <a:extLst>
                <a:ext uri="{FF2B5EF4-FFF2-40B4-BE49-F238E27FC236}">
                  <a16:creationId xmlns:a16="http://schemas.microsoft.com/office/drawing/2014/main" id="{62977932-2B03-4899-8306-5002CEE68E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ADDF1D-C707-F9CD-8C82-5D9B5D4D4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58765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91549EF-E944-69F1-FCE9-4DE7634C24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433846" y="-5439469"/>
            <a:ext cx="1330513" cy="121982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CEE43B5-00A1-D6A3-5589-159B223322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31"/>
            <a:ext cx="10515600" cy="1325563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  <a:ea typeface="+mj-lt"/>
                <a:cs typeface="+mj-lt"/>
              </a:rPr>
              <a:t>Motivation and Parameters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758BA9-7CF5-21D4-E92E-0309FEDEFF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83162"/>
            <a:ext cx="4961022" cy="4807238"/>
          </a:xfrm>
        </p:spPr>
        <p:txBody>
          <a:bodyPr vert="horz" lIns="91440" tIns="45720" rIns="91440" bIns="45720" rtlCol="0" anchor="t"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GB">
                <a:ea typeface="+mn-lt"/>
                <a:cs typeface="+mn-lt"/>
              </a:rPr>
              <a:t>Driver linac requires at least </a:t>
            </a:r>
            <a:r>
              <a:rPr lang="en-GB" b="1">
                <a:ea typeface="+mn-lt"/>
                <a:cs typeface="+mn-lt"/>
              </a:rPr>
              <a:t>4 MV/m accelerating gradient</a:t>
            </a:r>
            <a:endParaRPr lang="en-US" b="1">
              <a:ea typeface="+mn-lt"/>
              <a:cs typeface="+mn-lt"/>
            </a:endParaRPr>
          </a:p>
          <a:p>
            <a:pPr>
              <a:lnSpc>
                <a:spcPct val="120000"/>
              </a:lnSpc>
            </a:pPr>
            <a:endParaRPr lang="en-GB" sz="600" b="1">
              <a:ea typeface="+mn-lt"/>
              <a:cs typeface="+mn-lt"/>
            </a:endParaRPr>
          </a:p>
          <a:p>
            <a:pPr>
              <a:lnSpc>
                <a:spcPct val="120000"/>
              </a:lnSpc>
            </a:pPr>
            <a:r>
              <a:rPr lang="en-GB">
                <a:ea typeface="+mn-lt"/>
                <a:cs typeface="+mn-lt"/>
              </a:rPr>
              <a:t>Chosen frequency is </a:t>
            </a:r>
            <a:r>
              <a:rPr lang="en-GB" b="1">
                <a:ea typeface="+mn-lt"/>
                <a:cs typeface="+mn-lt"/>
              </a:rPr>
              <a:t>1 GHz</a:t>
            </a:r>
            <a:endParaRPr lang="en-GB" b="1"/>
          </a:p>
          <a:p>
            <a:pPr>
              <a:lnSpc>
                <a:spcPct val="120000"/>
              </a:lnSpc>
            </a:pPr>
            <a:endParaRPr lang="en-GB" sz="600" b="1">
              <a:ea typeface="+mn-lt"/>
              <a:cs typeface="+mn-lt"/>
            </a:endParaRPr>
          </a:p>
          <a:p>
            <a:pPr>
              <a:lnSpc>
                <a:spcPct val="120000"/>
              </a:lnSpc>
            </a:pPr>
            <a:r>
              <a:rPr lang="en-GB">
                <a:ea typeface="+mn-lt"/>
                <a:cs typeface="+mn-lt"/>
              </a:rPr>
              <a:t>Electrons from driver source are relativistic (~50 MeV, β ≈ 1)</a:t>
            </a:r>
            <a:endParaRPr lang="en-GB"/>
          </a:p>
          <a:p>
            <a:pPr>
              <a:lnSpc>
                <a:spcPct val="120000"/>
              </a:lnSpc>
            </a:pPr>
            <a:endParaRPr lang="en-GB" sz="600">
              <a:ea typeface="+mn-lt"/>
              <a:cs typeface="+mn-lt"/>
            </a:endParaRPr>
          </a:p>
          <a:p>
            <a:pPr>
              <a:lnSpc>
                <a:spcPct val="120000"/>
              </a:lnSpc>
            </a:pPr>
            <a:r>
              <a:rPr lang="en-GB">
                <a:ea typeface="+mn-lt"/>
                <a:cs typeface="+mn-lt"/>
              </a:rPr>
              <a:t>Uses klystrons with </a:t>
            </a:r>
            <a:r>
              <a:rPr lang="en-GB" b="1">
                <a:ea typeface="+mn-lt"/>
                <a:cs typeface="+mn-lt"/>
              </a:rPr>
              <a:t>peak power ~21 MW</a:t>
            </a:r>
            <a:r>
              <a:rPr lang="en-GB">
                <a:ea typeface="+mn-lt"/>
                <a:cs typeface="+mn-lt"/>
              </a:rPr>
              <a:t> (requiring 409 klystrons)</a:t>
            </a:r>
            <a:endParaRPr lang="en-GB"/>
          </a:p>
          <a:p>
            <a:pPr>
              <a:lnSpc>
                <a:spcPct val="120000"/>
              </a:lnSpc>
            </a:pPr>
            <a:endParaRPr lang="en-GB" sz="600">
              <a:ea typeface="+mn-lt"/>
              <a:cs typeface="+mn-lt"/>
            </a:endParaRPr>
          </a:p>
          <a:p>
            <a:pPr>
              <a:lnSpc>
                <a:spcPct val="120000"/>
              </a:lnSpc>
            </a:pPr>
            <a:r>
              <a:rPr lang="en-GB">
                <a:ea typeface="+mn-lt"/>
                <a:cs typeface="+mn-lt"/>
              </a:rPr>
              <a:t>Higher gradient desirable because shortens linac, reduces cost, relaxes limitations</a:t>
            </a:r>
            <a:endParaRPr lang="en-GB"/>
          </a:p>
          <a:p>
            <a:pPr>
              <a:lnSpc>
                <a:spcPct val="120000"/>
              </a:lnSpc>
            </a:pPr>
            <a:endParaRPr lang="en-GB"/>
          </a:p>
          <a:p>
            <a:pPr algn="r"/>
            <a:endParaRPr lang="en-GB"/>
          </a:p>
          <a:p>
            <a:pPr>
              <a:lnSpc>
                <a:spcPct val="120000"/>
              </a:lnSpc>
            </a:pPr>
            <a:endParaRPr lang="en-GB"/>
          </a:p>
        </p:txBody>
      </p:sp>
      <p:pic>
        <p:nvPicPr>
          <p:cNvPr id="4" name="Picture 3" descr="A diagram of a driver&amp;#39;s line&#10;&#10;AI-generated content may be incorrect.">
            <a:extLst>
              <a:ext uri="{FF2B5EF4-FFF2-40B4-BE49-F238E27FC236}">
                <a16:creationId xmlns:a16="http://schemas.microsoft.com/office/drawing/2014/main" id="{8EF527D2-BD4A-E809-4CA8-FE72DF16A8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0246" y="1783276"/>
            <a:ext cx="5848350" cy="4381500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2A1F73C-B13A-5841-9CC0-48E217F40D60}"/>
              </a:ext>
            </a:extLst>
          </p:cNvPr>
          <p:cNvCxnSpPr/>
          <p:nvPr/>
        </p:nvCxnSpPr>
        <p:spPr>
          <a:xfrm>
            <a:off x="7628947" y="2044968"/>
            <a:ext cx="2698611" cy="9340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699400FF-E3B0-D011-FF12-0CCAD04025FB}"/>
              </a:ext>
            </a:extLst>
          </p:cNvPr>
          <p:cNvSpPr txBox="1"/>
          <p:nvPr/>
        </p:nvSpPr>
        <p:spPr>
          <a:xfrm>
            <a:off x="8347258" y="1618535"/>
            <a:ext cx="126200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b="1"/>
              <a:t>1.3 km</a:t>
            </a:r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16AB06C-EEB3-F46A-945A-2A811AF63058}"/>
              </a:ext>
            </a:extLst>
          </p:cNvPr>
          <p:cNvSpPr txBox="1"/>
          <p:nvPr/>
        </p:nvSpPr>
        <p:spPr>
          <a:xfrm>
            <a:off x="6233482" y="6265612"/>
            <a:ext cx="5759777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/>
              <a:t>Foster, B. </a:t>
            </a:r>
            <a:r>
              <a:rPr lang="en-US" sz="1200" i="1"/>
              <a:t>et al.</a:t>
            </a:r>
            <a:r>
              <a:rPr lang="en-US" sz="1200"/>
              <a:t> Proceedings of the Erice Workshop: A new baseline for the hybrid, asymmetric, linear Higgs factory HALHF. </a:t>
            </a:r>
            <a:r>
              <a:rPr lang="en-US" sz="1200">
                <a:hlinkClick r:id="rId3"/>
              </a:rPr>
              <a:t>doi:10.48550/arXiv.2501.11072</a:t>
            </a:r>
            <a:endParaRPr lang="en-US" sz="1200"/>
          </a:p>
          <a:p>
            <a:endParaRPr lang="en-US" sz="1200"/>
          </a:p>
          <a:p>
            <a:endParaRPr lang="en-US" sz="120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B6AA28D-E0F8-1648-1E1A-4BC0E2D13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23971" y="6510462"/>
            <a:ext cx="2743200" cy="365125"/>
          </a:xfrm>
        </p:spPr>
        <p:txBody>
          <a:bodyPr/>
          <a:lstStyle/>
          <a:p>
            <a:fld id="{61838E1B-B35B-E445-B539-C3FCD7210FB4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753702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245657-C34C-B2CD-9331-BDABCF4201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E780A20-49D0-C8CF-37CA-EBCAD767F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433846" y="-5439469"/>
            <a:ext cx="1330513" cy="121982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352D0AE-C421-1179-8829-8A122AF731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31"/>
            <a:ext cx="10515600" cy="1325563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  <a:ea typeface="+mj-lt"/>
                <a:cs typeface="+mj-lt"/>
              </a:rPr>
              <a:t>Design Choices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9230BC-9B2E-89E7-1A78-FB1FE1CC84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83162"/>
            <a:ext cx="6341586" cy="48072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z="1800" b="1">
                <a:ea typeface="+mn-lt"/>
                <a:cs typeface="+mn-lt"/>
              </a:rPr>
              <a:t>Travelling-wave cavity </a:t>
            </a:r>
            <a:r>
              <a:rPr lang="en-GB" sz="1800">
                <a:ea typeface="+mn-lt"/>
                <a:cs typeface="+mn-lt"/>
              </a:rPr>
              <a:t>(vs standing wave):</a:t>
            </a:r>
            <a:endParaRPr lang="en-US" sz="1800" b="1">
              <a:ea typeface="+mn-lt"/>
              <a:cs typeface="+mn-lt"/>
            </a:endParaRPr>
          </a:p>
          <a:p>
            <a:pPr lvl="1">
              <a:buFont typeface="Courier New" panose="020B0604020202020204" pitchFamily="34" charset="0"/>
              <a:buChar char="o"/>
            </a:pPr>
            <a:r>
              <a:rPr lang="en-GB" sz="1800">
                <a:ea typeface="+mn-lt"/>
                <a:cs typeface="+mn-lt"/>
              </a:rPr>
              <a:t>More suitable for relativistic single-pass accelerator [1]</a:t>
            </a:r>
            <a:endParaRPr lang="en-GB" sz="1800"/>
          </a:p>
          <a:p>
            <a:pPr lvl="1">
              <a:buFont typeface="Courier New" panose="020B0604020202020204" pitchFamily="34" charset="0"/>
              <a:buChar char="o"/>
            </a:pPr>
            <a:r>
              <a:rPr lang="en-GB" sz="1800">
                <a:ea typeface="+mn-lt"/>
                <a:cs typeface="+mn-lt"/>
              </a:rPr>
              <a:t>More efficient than SW – higher transit time factor, since bunch travels with wave</a:t>
            </a:r>
            <a:endParaRPr lang="en-GB" sz="1800"/>
          </a:p>
          <a:p>
            <a:pPr lvl="1">
              <a:buFont typeface="Courier New" panose="020B0604020202020204" pitchFamily="34" charset="0"/>
              <a:buChar char="o"/>
            </a:pPr>
            <a:r>
              <a:rPr lang="en-GB" sz="1800">
                <a:ea typeface="+mn-lt"/>
                <a:cs typeface="+mn-lt"/>
              </a:rPr>
              <a:t>Any waveguide mode will have </a:t>
            </a:r>
            <a:r>
              <a:rPr lang="en-GB" sz="1800" err="1">
                <a:ea typeface="+mn-lt"/>
                <a:cs typeface="+mn-lt"/>
              </a:rPr>
              <a:t>v</a:t>
            </a:r>
            <a:r>
              <a:rPr lang="en-GB" sz="1800" baseline="-25000" err="1">
                <a:ea typeface="+mn-lt"/>
                <a:cs typeface="+mn-lt"/>
              </a:rPr>
              <a:t>p</a:t>
            </a:r>
            <a:r>
              <a:rPr lang="en-GB" sz="1800">
                <a:ea typeface="+mn-lt"/>
                <a:cs typeface="+mn-lt"/>
              </a:rPr>
              <a:t> &gt; c, so must slow phase velocity with iris-loaded waveguide</a:t>
            </a:r>
            <a:endParaRPr lang="en-GB" sz="1800"/>
          </a:p>
          <a:p>
            <a:pPr marL="0" indent="0">
              <a:buNone/>
            </a:pPr>
            <a:endParaRPr lang="en-GB" sz="1800">
              <a:latin typeface="Arial"/>
              <a:cs typeface="Arial"/>
            </a:endParaRPr>
          </a:p>
          <a:p>
            <a:r>
              <a:rPr lang="en-GB" sz="1800" b="1">
                <a:ea typeface="+mn-lt"/>
                <a:cs typeface="+mn-lt"/>
              </a:rPr>
              <a:t>Warm copper normal conducting cavity:</a:t>
            </a:r>
            <a:endParaRPr lang="en-GB" sz="1800"/>
          </a:p>
          <a:p>
            <a:pPr lvl="1">
              <a:buFont typeface="Courier New" panose="020B0604020202020204" pitchFamily="34" charset="0"/>
              <a:buChar char="o"/>
            </a:pPr>
            <a:r>
              <a:rPr lang="en-GB" sz="1800">
                <a:ea typeface="+mn-lt"/>
                <a:cs typeface="+mn-lt"/>
              </a:rPr>
              <a:t>No cryo-plant needed</a:t>
            </a:r>
            <a:endParaRPr lang="en-GB" sz="1800"/>
          </a:p>
          <a:p>
            <a:pPr lvl="1">
              <a:buFont typeface="Courier New" panose="020B0604020202020204" pitchFamily="34" charset="0"/>
              <a:buChar char="o"/>
            </a:pPr>
            <a:r>
              <a:rPr lang="en-GB" sz="1800"/>
              <a:t>Suitable for the low accelerating gradient required</a:t>
            </a:r>
          </a:p>
          <a:p>
            <a:pPr lvl="1">
              <a:lnSpc>
                <a:spcPct val="120000"/>
              </a:lnSpc>
              <a:buFont typeface="Courier New" panose="020B0604020202020204" pitchFamily="34" charset="0"/>
              <a:buChar char="o"/>
            </a:pPr>
            <a:r>
              <a:rPr lang="en-GB" sz="1800"/>
              <a:t>Wide historical use in linacs (e.g. at SLAC), proven technology, well-studied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79C8A7-301F-2C89-FF96-8B5D5E15FABB}"/>
              </a:ext>
            </a:extLst>
          </p:cNvPr>
          <p:cNvSpPr txBox="1"/>
          <p:nvPr/>
        </p:nvSpPr>
        <p:spPr>
          <a:xfrm>
            <a:off x="4010235" y="6373188"/>
            <a:ext cx="5759777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/>
              <a:t>[1]  Wangler, T. P. </a:t>
            </a:r>
            <a:r>
              <a:rPr lang="en-US" sz="1200" i="1"/>
              <a:t>RF Linear Accelerators.</a:t>
            </a:r>
            <a:r>
              <a:rPr lang="en-US" sz="1200"/>
              <a:t> (Wiley-VCH, Weinheim, 2008). 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A4A9B4B-F14F-FC2D-5DB9-7C10F1E92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23971" y="6510462"/>
            <a:ext cx="2743200" cy="365125"/>
          </a:xfrm>
        </p:spPr>
        <p:txBody>
          <a:bodyPr/>
          <a:lstStyle/>
          <a:p>
            <a:fld id="{61838E1B-B35B-E445-B539-C3FCD7210FB4}" type="slidenum">
              <a:rPr lang="en-GB" smtClean="0"/>
              <a:t>33</a:t>
            </a:fld>
            <a:endParaRPr lang="en-GB"/>
          </a:p>
        </p:txBody>
      </p:sp>
      <p:pic>
        <p:nvPicPr>
          <p:cNvPr id="12" name="Picture 11" descr="A black and white line drawing of a row of circles&#10;&#10;AI-generated content may be incorrect.">
            <a:extLst>
              <a:ext uri="{FF2B5EF4-FFF2-40B4-BE49-F238E27FC236}">
                <a16:creationId xmlns:a16="http://schemas.microsoft.com/office/drawing/2014/main" id="{20C66CBE-9E89-2132-F369-A60CA67317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3009" y="2316256"/>
            <a:ext cx="3848100" cy="18669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5435A86-3DD8-8CA7-FDD5-20AFCC32B6B7}"/>
              </a:ext>
            </a:extLst>
          </p:cNvPr>
          <p:cNvSpPr txBox="1"/>
          <p:nvPr/>
        </p:nvSpPr>
        <p:spPr>
          <a:xfrm>
            <a:off x="7970146" y="4466421"/>
            <a:ext cx="3345544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400"/>
              <a:t>Iris-loaded waveguide geometry</a:t>
            </a:r>
            <a:endParaRPr lang="en-US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F6779A7-DA56-576B-9D1F-D33EF75D0663}"/>
              </a:ext>
            </a:extLst>
          </p:cNvPr>
          <p:cNvCxnSpPr/>
          <p:nvPr/>
        </p:nvCxnSpPr>
        <p:spPr>
          <a:xfrm flipH="1">
            <a:off x="7674004" y="2403556"/>
            <a:ext cx="17695" cy="1631951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714368EB-FCA3-3699-D39D-E57615C0D4A9}"/>
              </a:ext>
            </a:extLst>
          </p:cNvPr>
          <p:cNvSpPr txBox="1"/>
          <p:nvPr/>
        </p:nvSpPr>
        <p:spPr>
          <a:xfrm>
            <a:off x="7145987" y="3034959"/>
            <a:ext cx="50000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b="1"/>
              <a:t>2a</a:t>
            </a:r>
            <a:endParaRPr lang="en-US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D77DFCC-EF63-0A7D-B087-3CEDA5B0594B}"/>
              </a:ext>
            </a:extLst>
          </p:cNvPr>
          <p:cNvCxnSpPr>
            <a:cxnSpLocks/>
          </p:cNvCxnSpPr>
          <p:nvPr/>
        </p:nvCxnSpPr>
        <p:spPr>
          <a:xfrm>
            <a:off x="11268617" y="3040049"/>
            <a:ext cx="233" cy="430682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0BE365B-1DE3-6933-6295-A354166880F2}"/>
              </a:ext>
            </a:extLst>
          </p:cNvPr>
          <p:cNvSpPr txBox="1"/>
          <p:nvPr/>
        </p:nvSpPr>
        <p:spPr>
          <a:xfrm>
            <a:off x="11269751" y="3070818"/>
            <a:ext cx="50000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b="1"/>
              <a:t>2b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79650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0DAED0-4979-512F-FDDD-2E732B406D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A06C404-4FBB-9C1D-DB05-1117DE87C5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433846" y="-5439469"/>
            <a:ext cx="1330513" cy="121982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0ED8B1E-EBAB-FC2A-CFB9-73F3EDDCAD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31"/>
            <a:ext cx="10515600" cy="1325563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Design Requirements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E31C2E-6D97-201D-5CF8-25A868C049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14509"/>
            <a:ext cx="11067292" cy="4709009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 marL="0" indent="0">
              <a:buNone/>
            </a:pPr>
            <a:r>
              <a:rPr lang="en-GB" b="1"/>
              <a:t>Hard limits:</a:t>
            </a:r>
          </a:p>
          <a:p>
            <a:pPr marL="0" indent="0">
              <a:buNone/>
            </a:pPr>
            <a:endParaRPr lang="en-GB" sz="600" b="1"/>
          </a:p>
          <a:p>
            <a:pPr marL="457200" indent="-457200"/>
            <a:r>
              <a:rPr lang="en-GB" sz="2600"/>
              <a:t>Peak Klystron power – 21 MW, limits E field strength</a:t>
            </a:r>
          </a:p>
          <a:p>
            <a:pPr marL="457200" indent="-457200"/>
            <a:endParaRPr lang="en-GB" sz="600"/>
          </a:p>
          <a:p>
            <a:pPr marL="457200" indent="-457200"/>
            <a:r>
              <a:rPr lang="en-GB" sz="2600"/>
              <a:t>Overall drive linac power usage – 43 MW, limits E field strength</a:t>
            </a:r>
          </a:p>
          <a:p>
            <a:pPr marL="457200" indent="-457200"/>
            <a:endParaRPr lang="en-GB" sz="600"/>
          </a:p>
          <a:p>
            <a:pPr marL="457200" indent="-457200"/>
            <a:r>
              <a:rPr lang="en-GB" sz="2600"/>
              <a:t>Kilpatrick limit at 1 GHz – 29 MV/m (with 'bravery factor' = 1)</a:t>
            </a:r>
          </a:p>
          <a:p>
            <a:pPr marL="457200" indent="-457200"/>
            <a:endParaRPr lang="en-GB" sz="600"/>
          </a:p>
          <a:p>
            <a:pPr marL="457200" indent="-457200"/>
            <a:r>
              <a:rPr lang="en-GB" sz="2600"/>
              <a:t>1 GHz signal – fixes cavity radius via fundamental mode J</a:t>
            </a:r>
            <a:r>
              <a:rPr lang="en-GB" sz="2600" baseline="-25000"/>
              <a:t>0</a:t>
            </a:r>
            <a:r>
              <a:rPr lang="en-GB" sz="2600"/>
              <a:t> </a:t>
            </a:r>
          </a:p>
          <a:p>
            <a:pPr marL="0" indent="0">
              <a:buNone/>
            </a:pPr>
            <a:endParaRPr lang="en-GB" sz="600"/>
          </a:p>
          <a:p>
            <a:pPr marL="457200" indent="-457200"/>
            <a:r>
              <a:rPr lang="en-GB" sz="2600"/>
              <a:t>Phase advance per cell – 2π/3 (maximises Rs)</a:t>
            </a:r>
          </a:p>
          <a:p>
            <a:pPr marL="457200" indent="-457200"/>
            <a:endParaRPr lang="en-GB" sz="600"/>
          </a:p>
          <a:p>
            <a:pPr marL="457200" indent="-457200"/>
            <a:r>
              <a:rPr lang="en-GB" sz="2600"/>
              <a:t>Cell length – βλ/3 (necessary for a correct 2π/3 phase advance)</a:t>
            </a:r>
          </a:p>
          <a:p>
            <a:pPr marL="457200" indent="-457200"/>
            <a:endParaRPr lang="en-GB" sz="600"/>
          </a:p>
          <a:p>
            <a:pPr marL="457200" indent="-457200"/>
            <a:r>
              <a:rPr lang="en-GB" sz="2600"/>
              <a:t>Total cavity length – to fit within the FODO cells with enough breathing room</a:t>
            </a:r>
          </a:p>
          <a:p>
            <a:pPr marL="0" indent="0">
              <a:buNone/>
            </a:pP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3332B2-5A01-6F12-B44C-0B8A10A99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898341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ABB0A9-0DCD-7AFC-F6A4-A7F9C9C861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BE55378-0604-E22D-3DD9-25EC21FC73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433846" y="-5439469"/>
            <a:ext cx="1330513" cy="121982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70B91A-6D09-F144-2AF1-CD3EFBD22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31"/>
            <a:ext cx="10515600" cy="1325563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  <a:ea typeface="+mj-lt"/>
                <a:cs typeface="+mj-lt"/>
              </a:rPr>
              <a:t>Simulation Methods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D8C470-916B-7AF9-A642-93D946F2ED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05573"/>
            <a:ext cx="8025170" cy="4458473"/>
          </a:xfrm>
        </p:spPr>
        <p:txBody>
          <a:bodyPr vert="horz" lIns="91440" tIns="45720" rIns="91440" bIns="45720" rtlCol="0" anchor="t">
            <a:normAutofit fontScale="92500"/>
          </a:bodyPr>
          <a:lstStyle/>
          <a:p>
            <a:pPr marL="0" indent="0">
              <a:buNone/>
            </a:pPr>
            <a:r>
              <a:rPr lang="en-GB" b="1">
                <a:ea typeface="+mn-lt"/>
                <a:cs typeface="+mn-lt"/>
              </a:rPr>
              <a:t>Poisson </a:t>
            </a:r>
            <a:r>
              <a:rPr lang="en-GB" b="1" err="1">
                <a:ea typeface="+mn-lt"/>
                <a:cs typeface="+mn-lt"/>
              </a:rPr>
              <a:t>Superfish</a:t>
            </a:r>
            <a:r>
              <a:rPr lang="en-GB">
                <a:ea typeface="+mn-lt"/>
                <a:cs typeface="+mn-lt"/>
              </a:rPr>
              <a:t> – 2D axially symmetric frequency-domain cavity mode solver:</a:t>
            </a:r>
            <a:endParaRPr lang="en-US" b="1">
              <a:ea typeface="+mn-lt"/>
              <a:cs typeface="+mn-lt"/>
            </a:endParaRPr>
          </a:p>
          <a:p>
            <a:pPr marL="457200" indent="-457200"/>
            <a:r>
              <a:rPr lang="en-GB" sz="2600">
                <a:ea typeface="+mn-lt"/>
                <a:cs typeface="+mn-lt"/>
              </a:rPr>
              <a:t>More suitable for standing-wave cavities</a:t>
            </a:r>
          </a:p>
          <a:p>
            <a:pPr marL="457200" indent="-457200"/>
            <a:r>
              <a:rPr lang="en-GB" sz="2600">
                <a:ea typeface="+mn-lt"/>
                <a:cs typeface="+mn-lt"/>
              </a:rPr>
              <a:t>'Homemade' Bayesian optimization of parameters via Python, tune frequency by tweaking cavity geometry</a:t>
            </a:r>
            <a:endParaRPr lang="en-GB" sz="2600"/>
          </a:p>
          <a:p>
            <a:endParaRPr lang="en-GB" sz="600"/>
          </a:p>
          <a:p>
            <a:endParaRPr lang="en-GB" sz="600">
              <a:ea typeface="+mn-lt"/>
              <a:cs typeface="+mn-lt"/>
            </a:endParaRPr>
          </a:p>
          <a:p>
            <a:endParaRPr lang="en-GB" sz="600">
              <a:ea typeface="+mn-lt"/>
              <a:cs typeface="+mn-lt"/>
            </a:endParaRPr>
          </a:p>
          <a:p>
            <a:pPr marL="0" indent="0">
              <a:buNone/>
            </a:pPr>
            <a:r>
              <a:rPr lang="en-GB" b="1">
                <a:ea typeface="+mn-lt"/>
                <a:cs typeface="+mn-lt"/>
              </a:rPr>
              <a:t>CST Studio </a:t>
            </a:r>
            <a:r>
              <a:rPr lang="en-GB">
                <a:ea typeface="+mn-lt"/>
                <a:cs typeface="+mn-lt"/>
              </a:rPr>
              <a:t>– 3D general microwave EM solver:</a:t>
            </a:r>
            <a:endParaRPr lang="en-GB"/>
          </a:p>
          <a:p>
            <a:pPr marL="457200" indent="-457200"/>
            <a:r>
              <a:rPr lang="en-GB" sz="2600"/>
              <a:t>Suitable for wide range of problems, handles SW and TW cavities</a:t>
            </a:r>
          </a:p>
          <a:p>
            <a:pPr marL="457200" indent="-457200"/>
            <a:r>
              <a:rPr lang="en-GB" sz="2600"/>
              <a:t>Built-in optimization via Trust Region / Nelder-Mead</a:t>
            </a:r>
            <a:r>
              <a:rPr lang="en-GB"/>
              <a:t> </a:t>
            </a:r>
          </a:p>
          <a:p>
            <a:endParaRPr lang="en-GB"/>
          </a:p>
          <a:p>
            <a:endParaRPr lang="en-GB"/>
          </a:p>
        </p:txBody>
      </p:sp>
      <p:pic>
        <p:nvPicPr>
          <p:cNvPr id="8" name="Picture 7" descr="Hosney Qanadelo - BIG FISH-UNDERWATER">
            <a:extLst>
              <a:ext uri="{FF2B5EF4-FFF2-40B4-BE49-F238E27FC236}">
                <a16:creationId xmlns:a16="http://schemas.microsoft.com/office/drawing/2014/main" id="{CB95894E-8406-3593-08AB-012C6E9DEF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22514" y="1803661"/>
            <a:ext cx="2372497" cy="4114799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ECACFD-AFB4-33AA-F7AD-F4A322CC1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220679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41AD4F-C374-6E17-E57B-BE843DCBA8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8266904-1C7A-14CB-15C4-ADE3D3A24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433846" y="-5439469"/>
            <a:ext cx="1330513" cy="121982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7F4FA0-01FF-3128-AB9F-75643149DA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31"/>
            <a:ext cx="10515600" cy="1325563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  <a:ea typeface="+mj-lt"/>
                <a:cs typeface="+mj-lt"/>
              </a:rPr>
              <a:t>Figures of Merit (</a:t>
            </a:r>
            <a:r>
              <a:rPr lang="en-GB" err="1">
                <a:solidFill>
                  <a:schemeClr val="bg1"/>
                </a:solidFill>
                <a:ea typeface="+mj-lt"/>
                <a:cs typeface="+mj-lt"/>
              </a:rPr>
              <a:t>FoM</a:t>
            </a:r>
            <a:r>
              <a:rPr lang="en-GB">
                <a:solidFill>
                  <a:schemeClr val="bg1"/>
                </a:solidFill>
                <a:ea typeface="+mj-lt"/>
                <a:cs typeface="+mj-lt"/>
              </a:rPr>
              <a:t>)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E7F3D8-DB7C-7D2C-62A7-64EA3306F4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14509"/>
            <a:ext cx="10236541" cy="477809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GB"/>
              <a:t>Geometric values:</a:t>
            </a:r>
            <a:endParaRPr lang="en-US"/>
          </a:p>
          <a:p>
            <a:pPr marL="0" indent="0">
              <a:buNone/>
            </a:pPr>
            <a:endParaRPr lang="en-GB" sz="3000" b="1"/>
          </a:p>
          <a:p>
            <a:pPr marL="0" indent="0">
              <a:buNone/>
            </a:pPr>
            <a:endParaRPr lang="en-GB" sz="3000" b="1"/>
          </a:p>
          <a:p>
            <a:pPr marL="0" indent="0">
              <a:buNone/>
            </a:pPr>
            <a:endParaRPr lang="en-GB" sz="3000" b="1"/>
          </a:p>
          <a:p>
            <a:pPr marL="0" indent="0">
              <a:buNone/>
            </a:pPr>
            <a:endParaRPr lang="en-GB" sz="3000" b="1"/>
          </a:p>
          <a:p>
            <a:pPr marL="0" indent="0">
              <a:buNone/>
            </a:pPr>
            <a:r>
              <a:rPr lang="en-GB"/>
              <a:t>Simulation values:</a:t>
            </a:r>
            <a:endParaRPr lang="en-US"/>
          </a:p>
          <a:p>
            <a:pPr marL="0" indent="0">
              <a:buNone/>
            </a:pPr>
            <a:endParaRPr lang="en-GB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45DA216-6983-EFE9-B0AD-3703DD7F39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7738892"/>
              </p:ext>
            </p:extLst>
          </p:nvPr>
        </p:nvGraphicFramePr>
        <p:xfrm>
          <a:off x="2443113" y="2301711"/>
          <a:ext cx="7645774" cy="1483358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111477">
                  <a:extLst>
                    <a:ext uri="{9D8B030D-6E8A-4147-A177-3AD203B41FA5}">
                      <a16:colId xmlns:a16="http://schemas.microsoft.com/office/drawing/2014/main" val="1867886035"/>
                    </a:ext>
                  </a:extLst>
                </a:gridCol>
                <a:gridCol w="1933409">
                  <a:extLst>
                    <a:ext uri="{9D8B030D-6E8A-4147-A177-3AD203B41FA5}">
                      <a16:colId xmlns:a16="http://schemas.microsoft.com/office/drawing/2014/main" val="1005744393"/>
                    </a:ext>
                  </a:extLst>
                </a:gridCol>
                <a:gridCol w="4600888">
                  <a:extLst>
                    <a:ext uri="{9D8B030D-6E8A-4147-A177-3AD203B41FA5}">
                      <a16:colId xmlns:a16="http://schemas.microsoft.com/office/drawing/2014/main" val="3213941043"/>
                    </a:ext>
                  </a:extLst>
                </a:gridCol>
              </a:tblGrid>
              <a:tr h="370839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/>
                        <a:t>Symbol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24311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b="1">
                          <a:solidFill>
                            <a:schemeClr val="tx1"/>
                          </a:solidFill>
                        </a:rPr>
                        <a:t>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Shunt impedance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Measure of axial voltage vs power dissipated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3175026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b="1">
                          <a:solidFill>
                            <a:schemeClr val="tx1"/>
                          </a:solidFill>
                        </a:rPr>
                        <a:t>Q</a:t>
                      </a:r>
                      <a:endParaRPr lang="en-US" b="1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Quality factor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Ratio of stored energy to loss per period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73720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b="1">
                          <a:solidFill>
                            <a:schemeClr val="tx1"/>
                          </a:solidFill>
                        </a:rPr>
                        <a:t>r/Q</a:t>
                      </a:r>
                      <a:endParaRPr lang="en-US" b="1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Efficiency of acceleration vs stored energy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4438856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33292F7-5655-8D28-3312-B850F79049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3445755"/>
              </p:ext>
            </p:extLst>
          </p:nvPr>
        </p:nvGraphicFramePr>
        <p:xfrm>
          <a:off x="2443114" y="5043338"/>
          <a:ext cx="7652489" cy="1381760"/>
        </p:xfrm>
        <a:graphic>
          <a:graphicData uri="http://schemas.openxmlformats.org/drawingml/2006/table">
            <a:tbl>
              <a:tblPr bandRow="1">
                <a:tableStyleId>{6E25E649-3F16-4E02-A733-19D2CDBF48F0}</a:tableStyleId>
              </a:tblPr>
              <a:tblGrid>
                <a:gridCol w="1148836">
                  <a:extLst>
                    <a:ext uri="{9D8B030D-6E8A-4147-A177-3AD203B41FA5}">
                      <a16:colId xmlns:a16="http://schemas.microsoft.com/office/drawing/2014/main" val="1867886035"/>
                    </a:ext>
                  </a:extLst>
                </a:gridCol>
                <a:gridCol w="1603867">
                  <a:extLst>
                    <a:ext uri="{9D8B030D-6E8A-4147-A177-3AD203B41FA5}">
                      <a16:colId xmlns:a16="http://schemas.microsoft.com/office/drawing/2014/main" val="1005744393"/>
                    </a:ext>
                  </a:extLst>
                </a:gridCol>
                <a:gridCol w="4899786">
                  <a:extLst>
                    <a:ext uri="{9D8B030D-6E8A-4147-A177-3AD203B41FA5}">
                      <a16:colId xmlns:a16="http://schemas.microsoft.com/office/drawing/2014/main" val="321394104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b="1"/>
                        <a:t>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Power loss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Power lost to induced currents in cavity walls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3175026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b="1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Transit time factor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Quantifies amount of time beam spends in region of peak accelerating field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73720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b="1" err="1"/>
                        <a:t>Ez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Axial gradient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Avg. z-component of accelerating E field on axis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4438856"/>
                  </a:ext>
                </a:extLst>
              </a:tr>
            </a:tbl>
          </a:graphicData>
        </a:graphic>
      </p:graphicFrame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AFEA9F-DC1B-4F41-AC33-D388CF6A4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385571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FCE6B7-D4B6-875B-0F45-9DBB669212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997022A-5EF8-B410-D739-9583A5A9D6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433846" y="-5439469"/>
            <a:ext cx="1330513" cy="121982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15E7D3F-5E6F-3B88-8782-A343F757F9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31"/>
            <a:ext cx="10515600" cy="1325563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  <a:ea typeface="+mj-lt"/>
                <a:cs typeface="+mj-lt"/>
              </a:rPr>
              <a:t>How we used </a:t>
            </a:r>
            <a:r>
              <a:rPr lang="en-GB" err="1">
                <a:solidFill>
                  <a:schemeClr val="bg1"/>
                </a:solidFill>
                <a:ea typeface="+mj-lt"/>
                <a:cs typeface="+mj-lt"/>
              </a:rPr>
              <a:t>Superfish</a:t>
            </a:r>
            <a:endParaRPr lang="en-US" err="1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F467E9-094C-09FE-C18A-AE55782A50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629" y="1790533"/>
            <a:ext cx="6895988" cy="428318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Designed a loaded Iris waveguide cell</a:t>
            </a:r>
          </a:p>
          <a:p>
            <a:endParaRPr lang="en-GB" sz="600"/>
          </a:p>
          <a:p>
            <a:r>
              <a:rPr lang="en-GB"/>
              <a:t>Compared different cell designs such as domed roof, pill box, and slanted edge design.</a:t>
            </a:r>
          </a:p>
          <a:p>
            <a:endParaRPr lang="en-GB" sz="600"/>
          </a:p>
          <a:p>
            <a:r>
              <a:rPr lang="en-GB"/>
              <a:t>Optimised design for FOM using a  Bayesian black box design</a:t>
            </a:r>
          </a:p>
          <a:p>
            <a:endParaRPr lang="en-GB" sz="600"/>
          </a:p>
          <a:p>
            <a:r>
              <a:rPr lang="en-GB"/>
              <a:t>Investigated the maximum electric field by abiding to the Kilpatrick limit.</a:t>
            </a:r>
          </a:p>
          <a:p>
            <a:endParaRPr lang="en-GB"/>
          </a:p>
          <a:p>
            <a:endParaRPr lang="en-GB"/>
          </a:p>
        </p:txBody>
      </p:sp>
      <p:pic>
        <p:nvPicPr>
          <p:cNvPr id="4" name="Picture 3" descr="A graph of a cell simulation&#10;&#10;AI-generated content may be incorrect.">
            <a:extLst>
              <a:ext uri="{FF2B5EF4-FFF2-40B4-BE49-F238E27FC236}">
                <a16:creationId xmlns:a16="http://schemas.microsoft.com/office/drawing/2014/main" id="{53A2ED68-B75F-79EF-BCBC-5A60261D4C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0619" y="1790766"/>
            <a:ext cx="4435928" cy="420073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5EC616-7450-31D3-239F-0732C62DE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599000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BE97F4-54D0-568E-A57F-2AA1F032DE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FF1DB40-F186-8C78-3254-9C97A1EA6C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433846" y="-5439469"/>
            <a:ext cx="1330513" cy="121982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9F7F6F-4BB7-9D72-69A6-AD4F743881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31"/>
            <a:ext cx="10515600" cy="1325563"/>
          </a:xfrm>
        </p:spPr>
        <p:txBody>
          <a:bodyPr/>
          <a:lstStyle/>
          <a:p>
            <a:r>
              <a:rPr lang="en-GB" err="1">
                <a:solidFill>
                  <a:schemeClr val="bg1"/>
                </a:solidFill>
                <a:ea typeface="+mj-lt"/>
                <a:cs typeface="+mj-lt"/>
              </a:rPr>
              <a:t>FoM</a:t>
            </a:r>
            <a:r>
              <a:rPr lang="en-GB">
                <a:solidFill>
                  <a:schemeClr val="bg1"/>
                </a:solidFill>
                <a:ea typeface="+mj-lt"/>
                <a:cs typeface="+mj-lt"/>
              </a:rPr>
              <a:t> in Superfish</a:t>
            </a:r>
            <a:endParaRPr lang="en-US" err="1">
              <a:solidFill>
                <a:schemeClr val="bg1"/>
              </a:solidFill>
            </a:endParaRPr>
          </a:p>
        </p:txBody>
      </p:sp>
      <p:pic>
        <p:nvPicPr>
          <p:cNvPr id="7" name="Content Placeholder 6" descr="A screenshot of a computer&#10;&#10;AI-generated content may be incorrect.">
            <a:extLst>
              <a:ext uri="{FF2B5EF4-FFF2-40B4-BE49-F238E27FC236}">
                <a16:creationId xmlns:a16="http://schemas.microsoft.com/office/drawing/2014/main" id="{B467C547-05EA-DBF3-A04A-73EE54221DB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t="2134" r="-88" b="109"/>
          <a:stretch/>
        </p:blipFill>
        <p:spPr>
          <a:xfrm>
            <a:off x="177369" y="4136383"/>
            <a:ext cx="3668797" cy="2219994"/>
          </a:xfrm>
        </p:spPr>
      </p:pic>
      <p:pic>
        <p:nvPicPr>
          <p:cNvPr id="9" name="Picture 8" descr="A graph of a cell simulation&#10;&#10;AI-generated content may be incorrect.">
            <a:extLst>
              <a:ext uri="{FF2B5EF4-FFF2-40B4-BE49-F238E27FC236}">
                <a16:creationId xmlns:a16="http://schemas.microsoft.com/office/drawing/2014/main" id="{A323E25A-A019-42AA-1A59-53CC23077F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3902" y="1113440"/>
            <a:ext cx="2429960" cy="230934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C642F1B-ED8A-D640-1C4A-21F24E34347A}"/>
              </a:ext>
            </a:extLst>
          </p:cNvPr>
          <p:cNvSpPr txBox="1"/>
          <p:nvPr/>
        </p:nvSpPr>
        <p:spPr>
          <a:xfrm>
            <a:off x="353797" y="3436650"/>
            <a:ext cx="3302217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/>
              <a:t>Example output data: </a:t>
            </a:r>
            <a:r>
              <a:rPr lang="en-GB" sz="1400"/>
              <a:t>Electric field (</a:t>
            </a:r>
            <a:r>
              <a:rPr lang="en-GB" sz="1400" err="1"/>
              <a:t>Ez</a:t>
            </a:r>
            <a:r>
              <a:rPr lang="en-GB" sz="1400"/>
              <a:t>) visualisation...</a:t>
            </a:r>
            <a:endParaRPr lang="en-US" sz="140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7F459F9-F243-A885-45EE-74C18E77BB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9617519"/>
              </p:ext>
            </p:extLst>
          </p:nvPr>
        </p:nvGraphicFramePr>
        <p:xfrm>
          <a:off x="4172597" y="2318835"/>
          <a:ext cx="7645766" cy="3045925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074116">
                  <a:extLst>
                    <a:ext uri="{9D8B030D-6E8A-4147-A177-3AD203B41FA5}">
                      <a16:colId xmlns:a16="http://schemas.microsoft.com/office/drawing/2014/main" val="1867886035"/>
                    </a:ext>
                  </a:extLst>
                </a:gridCol>
                <a:gridCol w="3717377">
                  <a:extLst>
                    <a:ext uri="{9D8B030D-6E8A-4147-A177-3AD203B41FA5}">
                      <a16:colId xmlns:a16="http://schemas.microsoft.com/office/drawing/2014/main" val="1005744393"/>
                    </a:ext>
                  </a:extLst>
                </a:gridCol>
                <a:gridCol w="1714160">
                  <a:extLst>
                    <a:ext uri="{9D8B030D-6E8A-4147-A177-3AD203B41FA5}">
                      <a16:colId xmlns:a16="http://schemas.microsoft.com/office/drawing/2014/main" val="3213941043"/>
                    </a:ext>
                  </a:extLst>
                </a:gridCol>
                <a:gridCol w="1140113">
                  <a:extLst>
                    <a:ext uri="{9D8B030D-6E8A-4147-A177-3AD203B41FA5}">
                      <a16:colId xmlns:a16="http://schemas.microsoft.com/office/drawing/2014/main" val="4191467808"/>
                    </a:ext>
                  </a:extLst>
                </a:gridCol>
              </a:tblGrid>
              <a:tr h="644469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/>
                        <a:t>Symbol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Units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2431161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b="1">
                          <a:solidFill>
                            <a:schemeClr val="tx1"/>
                          </a:solidFill>
                        </a:rPr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Resonant frequency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1000.022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MHz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12911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b="1">
                          <a:solidFill>
                            <a:schemeClr val="tx1"/>
                          </a:solidFill>
                        </a:rPr>
                        <a:t>Rs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Shunt impedance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8.25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err="1"/>
                        <a:t>m</a:t>
                      </a:r>
                      <a:r>
                        <a:rPr lang="en-GB" sz="1800" b="0" i="0" u="none" strike="noStrike" noProof="0" err="1">
                          <a:latin typeface="Aptos"/>
                        </a:rPr>
                        <a:t>Ω</a:t>
                      </a:r>
                      <a:endParaRPr lang="en-GB" err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3175026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b="1">
                          <a:solidFill>
                            <a:schemeClr val="tx1"/>
                          </a:solidFill>
                        </a:rPr>
                        <a:t>Q</a:t>
                      </a:r>
                      <a:endParaRPr lang="en-US" b="1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Quality factor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26500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7372086"/>
                  </a:ext>
                </a:extLst>
              </a:tr>
              <a:tr h="429646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b="1">
                          <a:solidFill>
                            <a:schemeClr val="tx1"/>
                          </a:solidFill>
                        </a:rPr>
                        <a:t>r/Q</a:t>
                      </a:r>
                      <a:endParaRPr lang="en-US" b="1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50.5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1800" b="0" i="0" u="none" strike="noStrike" noProof="0">
                          <a:latin typeface="Aptos"/>
                        </a:rPr>
                        <a:t>Ω</a:t>
                      </a:r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4438856"/>
                  </a:ext>
                </a:extLst>
              </a:tr>
              <a:tr h="429646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b="1">
                          <a:solidFill>
                            <a:schemeClr val="tx1"/>
                          </a:solidFill>
                        </a:rPr>
                        <a:t>Emax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Maximum E field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13.6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MV/m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9512648"/>
                  </a:ext>
                </a:extLst>
              </a:tr>
              <a:tr h="429646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b="1" err="1">
                          <a:solidFill>
                            <a:schemeClr val="tx1"/>
                          </a:solidFill>
                        </a:rPr>
                        <a:t>Ez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Axial gradient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12.4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MV/m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8365739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8B01637-458B-E06F-D5E9-0B90FD833D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38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53B0935-3346-5358-C2B3-495555D0304C}"/>
              </a:ext>
            </a:extLst>
          </p:cNvPr>
          <p:cNvSpPr txBox="1"/>
          <p:nvPr/>
        </p:nvSpPr>
        <p:spPr>
          <a:xfrm>
            <a:off x="306512" y="6419636"/>
            <a:ext cx="274320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/>
              <a:t>...and SF0 output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203946047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6AB811C-665C-5674-613F-1135AA06B2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433846" y="-5439469"/>
            <a:ext cx="1330513" cy="121982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37510D4-0A3A-D2DA-4837-D897E08084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31"/>
            <a:ext cx="10515600" cy="1325563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CST Studio Suite 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E284D-7933-F8A8-C7A7-E7FE8A332B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6320" y="1719211"/>
            <a:ext cx="10515600" cy="490463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457200" indent="-457200"/>
            <a:r>
              <a:rPr lang="en-GB" sz="2600"/>
              <a:t>CST - full 3D simulation of E &amp; H fields in a lossy conductor (e.g. pure copper)</a:t>
            </a:r>
          </a:p>
          <a:p>
            <a:pPr marL="457200" indent="-457200"/>
            <a:endParaRPr lang="en-GB" sz="600"/>
          </a:p>
          <a:p>
            <a:pPr marL="457200" indent="-457200"/>
            <a:r>
              <a:rPr lang="en-GB" sz="2600"/>
              <a:t>As with </a:t>
            </a:r>
            <a:r>
              <a:rPr lang="en-GB" sz="2600" err="1"/>
              <a:t>Superfish</a:t>
            </a:r>
            <a:r>
              <a:rPr lang="en-GB" sz="2600"/>
              <a:t>, can use CST to find both the eigenmodes of the cavity and its resonant frequencies, but can also solve for E fields in time domain and obtain other </a:t>
            </a:r>
            <a:r>
              <a:rPr lang="en-GB" sz="2600" err="1"/>
              <a:t>FoM</a:t>
            </a:r>
            <a:endParaRPr lang="en-GB" sz="2600"/>
          </a:p>
          <a:p>
            <a:pPr marL="457200" indent="-457200"/>
            <a:endParaRPr lang="en-GB" sz="600"/>
          </a:p>
          <a:p>
            <a:pPr marL="457200" indent="-457200"/>
            <a:r>
              <a:rPr lang="en-GB" sz="2600"/>
              <a:t>3D simulations should be more accurate</a:t>
            </a:r>
            <a:endParaRPr lang="en-GB" sz="600"/>
          </a:p>
          <a:p>
            <a:pPr marL="457200" indent="-457200"/>
            <a:endParaRPr lang="en-GB" sz="600"/>
          </a:p>
          <a:p>
            <a:pPr marL="457200" indent="-457200"/>
            <a:r>
              <a:rPr lang="en-GB" sz="2600"/>
              <a:t>Can compare our </a:t>
            </a:r>
            <a:r>
              <a:rPr lang="en-GB" sz="2600" err="1"/>
              <a:t>FoM</a:t>
            </a:r>
            <a:r>
              <a:rPr lang="en-GB" sz="2600"/>
              <a:t> from CST vs. </a:t>
            </a:r>
            <a:r>
              <a:rPr lang="en-GB" sz="2600" err="1"/>
              <a:t>Superfish</a:t>
            </a:r>
            <a:r>
              <a:rPr lang="en-GB" sz="2600"/>
              <a:t>. CST values can be used for </a:t>
            </a:r>
            <a:r>
              <a:rPr lang="en-GB" sz="2600" err="1"/>
              <a:t>FoM</a:t>
            </a:r>
            <a:r>
              <a:rPr lang="en-GB" sz="2600"/>
              <a:t> which are inaccurate in </a:t>
            </a:r>
            <a:r>
              <a:rPr lang="en-GB" sz="2600" err="1"/>
              <a:t>Superfish</a:t>
            </a:r>
            <a:endParaRPr lang="en-GB" sz="600" err="1"/>
          </a:p>
          <a:p>
            <a:pPr marL="0" indent="0">
              <a:buNone/>
            </a:pP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AA4666-DF8A-C1A9-9FAC-548895B5F4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9635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B47022A-DEA1-F920-D51B-6891DB42B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433846" y="-5439469"/>
            <a:ext cx="1330513" cy="121982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6AAB1AF-4607-864D-9B13-1BCE936C97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31"/>
            <a:ext cx="10515600" cy="1325563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Hybrid Asymmetric Linear Higgs Factory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7188C4-8AAA-857F-9072-2520E431EA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64436" y="3430762"/>
            <a:ext cx="4348571" cy="2698270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GB"/>
              <a:t>Novelty of HALHF:</a:t>
            </a:r>
            <a:endParaRPr lang="en-US"/>
          </a:p>
          <a:p>
            <a:pPr marL="0" indent="0">
              <a:lnSpc>
                <a:spcPct val="100000"/>
              </a:lnSpc>
              <a:buNone/>
            </a:pPr>
            <a:endParaRPr lang="en-GB" sz="600"/>
          </a:p>
          <a:p>
            <a:pPr marL="457200" indent="-457200">
              <a:lnSpc>
                <a:spcPct val="100000"/>
              </a:lnSpc>
            </a:pPr>
            <a:r>
              <a:rPr lang="en-GB" sz="2600"/>
              <a:t>Plasma Accelerator Linac</a:t>
            </a:r>
            <a:r>
              <a:rPr lang="en-GB" sz="2600">
                <a:latin typeface="Times"/>
                <a:cs typeface="Times"/>
              </a:rPr>
              <a:t> </a:t>
            </a:r>
          </a:p>
          <a:p>
            <a:pPr marL="457200" indent="-457200">
              <a:lnSpc>
                <a:spcPct val="100000"/>
              </a:lnSpc>
            </a:pPr>
            <a:r>
              <a:rPr lang="en-GB" sz="2600"/>
              <a:t>Asymmetry</a:t>
            </a:r>
          </a:p>
          <a:p>
            <a:pPr marL="457200" indent="-457200">
              <a:lnSpc>
                <a:spcPct val="100000"/>
              </a:lnSpc>
            </a:pPr>
            <a:r>
              <a:rPr lang="en-GB" sz="2600"/>
              <a:t>Small overall footprint </a:t>
            </a:r>
          </a:p>
          <a:p>
            <a:pPr marL="0" indent="0">
              <a:buNone/>
            </a:pPr>
            <a:endParaRPr lang="en-GB"/>
          </a:p>
          <a:p>
            <a:pPr marL="0" indent="0">
              <a:buNone/>
            </a:pPr>
            <a:endParaRPr lang="en-GB"/>
          </a:p>
          <a:p>
            <a:pPr marL="0" indent="0">
              <a:buNone/>
            </a:pPr>
            <a:endParaRPr lang="en-GB"/>
          </a:p>
        </p:txBody>
      </p:sp>
      <p:pic>
        <p:nvPicPr>
          <p:cNvPr id="7" name="Picture 6" descr="A diagram of a line&#10;&#10;AI-generated content may be incorrect.">
            <a:extLst>
              <a:ext uri="{FF2B5EF4-FFF2-40B4-BE49-F238E27FC236}">
                <a16:creationId xmlns:a16="http://schemas.microsoft.com/office/drawing/2014/main" id="{3C82B0CA-0C9A-FAE0-399B-8984F87108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48" y="1484558"/>
            <a:ext cx="12163904" cy="152654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DEE9ED4-566C-C84D-410F-8375DE74A4F4}"/>
              </a:ext>
            </a:extLst>
          </p:cNvPr>
          <p:cNvSpPr txBox="1"/>
          <p:nvPr/>
        </p:nvSpPr>
        <p:spPr>
          <a:xfrm>
            <a:off x="0" y="6468876"/>
            <a:ext cx="2491131" cy="369332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GB"/>
              <a:t>[1] B. Foster. et al, 2023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2A6FC0-C65D-A2E4-2C84-00BBBF608FDE}"/>
              </a:ext>
            </a:extLst>
          </p:cNvPr>
          <p:cNvSpPr txBox="1"/>
          <p:nvPr/>
        </p:nvSpPr>
        <p:spPr>
          <a:xfrm>
            <a:off x="2659811" y="6468875"/>
            <a:ext cx="2491131" cy="369332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GB"/>
              <a:t>[2] B. Foster. et al, 2025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6738133-2D47-FD07-21B5-151B2309C3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983" y="3471657"/>
            <a:ext cx="6409514" cy="2160321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3B788D8-AF73-C963-B6B5-0245355B5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4</a:t>
            </a:fld>
            <a:endParaRPr lang="en-GB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60E47DB-FD36-7128-E3CE-C86FB13D92AE}"/>
              </a:ext>
            </a:extLst>
          </p:cNvPr>
          <p:cNvCxnSpPr/>
          <p:nvPr/>
        </p:nvCxnSpPr>
        <p:spPr>
          <a:xfrm>
            <a:off x="2540975" y="2738175"/>
            <a:ext cx="600808" cy="55600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096626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61898D-CD70-AB02-CE6D-8A38CE7A34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DCB4EF1-7D4F-F3FA-69E8-69A77958A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433846" y="-5439469"/>
            <a:ext cx="1330513" cy="121982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28D6386-70B8-1C4F-66F9-3B730C81C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31"/>
            <a:ext cx="10515600" cy="1325563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CST Studio Suite - Modelling</a:t>
            </a:r>
            <a:endParaRPr lang="en-US">
              <a:solidFill>
                <a:schemeClr val="bg1"/>
              </a:solidFill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3EBAD67-44C2-FF2C-0C15-3776152534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5921" y="2239927"/>
            <a:ext cx="5123981" cy="3142452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54CA2AF-8791-CE65-39BD-3D464BF06BDC}"/>
              </a:ext>
            </a:extLst>
          </p:cNvPr>
          <p:cNvSpPr txBox="1"/>
          <p:nvPr/>
        </p:nvSpPr>
        <p:spPr>
          <a:xfrm>
            <a:off x="6097361" y="1450522"/>
            <a:ext cx="5799362" cy="424731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800"/>
              <a:t>Iris loaded waveguide in CST</a:t>
            </a:r>
            <a:endParaRPr lang="en-US" sz="2800"/>
          </a:p>
          <a:p>
            <a:endParaRPr lang="en-GB" sz="600"/>
          </a:p>
          <a:p>
            <a:pPr marL="285750" indent="-285750">
              <a:buFont typeface="Arial"/>
              <a:buChar char="•"/>
            </a:pPr>
            <a:r>
              <a:rPr lang="en-GB" sz="2000"/>
              <a:t>Multi cell design required for the TM01 mode to propagate</a:t>
            </a:r>
          </a:p>
          <a:p>
            <a:pPr marL="285750" indent="-285750">
              <a:buFont typeface="Arial"/>
              <a:buChar char="•"/>
            </a:pPr>
            <a:endParaRPr lang="en-GB" sz="600"/>
          </a:p>
          <a:p>
            <a:pPr marL="285750" indent="-285750">
              <a:buFont typeface="Arial"/>
              <a:buChar char="•"/>
            </a:pPr>
            <a:r>
              <a:rPr lang="en-GB" sz="2000"/>
              <a:t>Slanted/curved edges lead to solver problems in the geometry</a:t>
            </a:r>
          </a:p>
          <a:p>
            <a:pPr marL="285750" indent="-285750">
              <a:buFont typeface="Arial"/>
              <a:buChar char="•"/>
            </a:pPr>
            <a:endParaRPr lang="en-GB" sz="600"/>
          </a:p>
          <a:p>
            <a:pPr marL="742950" lvl="1" indent="-285750">
              <a:buFont typeface="Courier New"/>
              <a:buChar char="o"/>
            </a:pPr>
            <a:r>
              <a:rPr lang="en-GB" sz="2000"/>
              <a:t>Increases mesh resolution to define the curves</a:t>
            </a:r>
          </a:p>
          <a:p>
            <a:pPr marL="742950" lvl="1" indent="-285750">
              <a:buFont typeface="Courier New"/>
              <a:buChar char="o"/>
            </a:pPr>
            <a:endParaRPr lang="en-GB" sz="600"/>
          </a:p>
          <a:p>
            <a:pPr marL="285750" indent="-285750">
              <a:buFont typeface="Arial"/>
              <a:buChar char="•"/>
            </a:pPr>
            <a:r>
              <a:rPr lang="en-GB" sz="2000"/>
              <a:t>3D simulation greatly increases running time</a:t>
            </a:r>
          </a:p>
          <a:p>
            <a:pPr marL="285750" indent="-285750">
              <a:buFont typeface="Arial"/>
              <a:buChar char="•"/>
            </a:pPr>
            <a:endParaRPr lang="en-GB" sz="600"/>
          </a:p>
          <a:p>
            <a:pPr marL="285750" indent="-285750">
              <a:buFont typeface="Arial"/>
              <a:buChar char="•"/>
            </a:pPr>
            <a:r>
              <a:rPr lang="en-GB" sz="2000"/>
              <a:t>3D modelling is more difficult than 2D</a:t>
            </a:r>
          </a:p>
          <a:p>
            <a:endParaRPr lang="en-GB" sz="600"/>
          </a:p>
          <a:p>
            <a:pPr marL="285750" indent="-285750">
              <a:buFont typeface="Arial"/>
              <a:buChar char="•"/>
            </a:pPr>
            <a:r>
              <a:rPr lang="en-GB" sz="2000"/>
              <a:t>Time domain solver does not have tools to extract multi variable values out of 3D data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52C9FDB-E4A8-B4D1-7FFE-12D493CEE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879107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2439E6-3018-ED37-74D0-BD06A1711B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41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1998BB6-2F0A-DABA-3EBA-4561114430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433846" y="-5439469"/>
            <a:ext cx="1330513" cy="121982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60D22F5-CBC9-538C-B1BF-FF75FB6250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31"/>
            <a:ext cx="10515600" cy="1325563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Parameter scans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248705E-B2F7-2C68-79E2-74B8F2E8DF20}"/>
              </a:ext>
            </a:extLst>
          </p:cNvPr>
          <p:cNvSpPr txBox="1"/>
          <p:nvPr/>
        </p:nvSpPr>
        <p:spPr>
          <a:xfrm>
            <a:off x="4573255" y="5322277"/>
            <a:ext cx="2778369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/>
              <a:t>Varying cavity radius keeping iris radius at a constant ratio </a:t>
            </a:r>
            <a:r>
              <a:rPr lang="en-GB" i="1"/>
              <a:t>a</a:t>
            </a:r>
            <a:r>
              <a:rPr lang="en-GB"/>
              <a:t>:2</a:t>
            </a:r>
            <a:r>
              <a:rPr lang="en-GB" i="1"/>
              <a:t>a</a:t>
            </a:r>
            <a:r>
              <a:rPr lang="en-GB"/>
              <a:t>/3</a:t>
            </a:r>
            <a:endParaRPr lang="en-US"/>
          </a:p>
        </p:txBody>
      </p:sp>
      <p:pic>
        <p:nvPicPr>
          <p:cNvPr id="3" name="Picture 2" descr="A graph of a curve&#10;&#10;AI-generated content may be incorrect.">
            <a:extLst>
              <a:ext uri="{FF2B5EF4-FFF2-40B4-BE49-F238E27FC236}">
                <a16:creationId xmlns:a16="http://schemas.microsoft.com/office/drawing/2014/main" id="{071905DE-4107-C7BB-C3D4-2B6BCE3422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5180" y="1954822"/>
            <a:ext cx="3723407" cy="312316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4CA56D9-1F49-EB0D-6D3F-384F16CA10BE}"/>
              </a:ext>
            </a:extLst>
          </p:cNvPr>
          <p:cNvSpPr txBox="1"/>
          <p:nvPr/>
        </p:nvSpPr>
        <p:spPr>
          <a:xfrm>
            <a:off x="8423448" y="5322276"/>
            <a:ext cx="3153508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/>
              <a:t>And with fixed </a:t>
            </a:r>
            <a:r>
              <a:rPr lang="en-GB" i="1">
                <a:latin typeface="Aptos"/>
              </a:rPr>
              <a:t>a</a:t>
            </a:r>
            <a:r>
              <a:rPr lang="en-GB"/>
              <a:t>, the cavity frequency is relatively insensitive to the iris's radius</a:t>
            </a:r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DB12B80-3018-DC5F-F371-B56B61F68AF2}"/>
              </a:ext>
            </a:extLst>
          </p:cNvPr>
          <p:cNvSpPr txBox="1"/>
          <p:nvPr/>
        </p:nvSpPr>
        <p:spPr>
          <a:xfrm>
            <a:off x="246289" y="1564822"/>
            <a:ext cx="3393620" cy="138499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800"/>
              <a:t>Theory of cylindrical waveguides gives us the cavity modes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0EFC9F-6F35-0C7E-7BCE-29ED013EF8D9}"/>
              </a:ext>
            </a:extLst>
          </p:cNvPr>
          <p:cNvSpPr txBox="1"/>
          <p:nvPr/>
        </p:nvSpPr>
        <p:spPr>
          <a:xfrm>
            <a:off x="8183217" y="496956"/>
            <a:ext cx="2743200" cy="3657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GB"/>
          </a:p>
        </p:txBody>
      </p:sp>
      <p:pic>
        <p:nvPicPr>
          <p:cNvPr id="16" name="Picture 15" descr="A math equation with numbers and symbols&#10;&#10;AI-generated content may be incorrect.">
            <a:extLst>
              <a:ext uri="{FF2B5EF4-FFF2-40B4-BE49-F238E27FC236}">
                <a16:creationId xmlns:a16="http://schemas.microsoft.com/office/drawing/2014/main" id="{DA78FB8F-2D31-950A-9204-865EEAAEA7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161" y="3195309"/>
            <a:ext cx="1973037" cy="97699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D06B6C7-8F46-5B9D-56F4-504C0A4A30A5}"/>
              </a:ext>
            </a:extLst>
          </p:cNvPr>
          <p:cNvSpPr txBox="1"/>
          <p:nvPr/>
        </p:nvSpPr>
        <p:spPr>
          <a:xfrm>
            <a:off x="246289" y="4343703"/>
            <a:ext cx="3393620" cy="52322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800"/>
              <a:t>Predicting,</a:t>
            </a:r>
            <a:endParaRPr lang="en-US"/>
          </a:p>
        </p:txBody>
      </p:sp>
      <p:pic>
        <p:nvPicPr>
          <p:cNvPr id="20" name="Picture 19" descr="A black text on a white background&#10;&#10;AI-generated content may be incorrect.">
            <a:extLst>
              <a:ext uri="{FF2B5EF4-FFF2-40B4-BE49-F238E27FC236}">
                <a16:creationId xmlns:a16="http://schemas.microsoft.com/office/drawing/2014/main" id="{0E8E76E9-E1B1-FD50-8676-57E8E7E355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943" y="5016097"/>
            <a:ext cx="3363687" cy="925287"/>
          </a:xfrm>
          <a:prstGeom prst="rect">
            <a:avLst/>
          </a:prstGeom>
        </p:spPr>
      </p:pic>
      <p:pic>
        <p:nvPicPr>
          <p:cNvPr id="22" name="Picture 21" descr="A graph with a line&#10;&#10;AI-generated content may be incorrect.">
            <a:extLst>
              <a:ext uri="{FF2B5EF4-FFF2-40B4-BE49-F238E27FC236}">
                <a16:creationId xmlns:a16="http://schemas.microsoft.com/office/drawing/2014/main" id="{F2C8D443-706F-696A-0F68-F58D276C9E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30982" y="1955426"/>
            <a:ext cx="3826772" cy="3126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70966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DFD7BE-2A2E-17AC-9599-3B04C84BE0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463A6A08-F83F-1DE3-F7FD-9EA7FB0371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433846" y="-5439469"/>
            <a:ext cx="1330513" cy="121982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6080EB-E1F2-E18C-9E62-491AB9ED7B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31"/>
            <a:ext cx="10515600" cy="1325563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CST: single-cell geometries, 2</a:t>
            </a:r>
            <a:r>
              <a:rPr lang="en-GB">
                <a:solidFill>
                  <a:schemeClr val="bg1"/>
                </a:solidFill>
                <a:ea typeface="+mj-lt"/>
                <a:cs typeface="+mj-lt"/>
              </a:rPr>
              <a:t>π/3 mode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74E6DF2-893F-3903-D19F-D34E199BB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42</a:t>
            </a:fld>
            <a:endParaRPr lang="en-GB"/>
          </a:p>
        </p:txBody>
      </p:sp>
      <p:pic>
        <p:nvPicPr>
          <p:cNvPr id="9" name="Picture 8" descr="A rainbow colored object with a white background&#10;&#10;AI-generated content may be incorrect.">
            <a:extLst>
              <a:ext uri="{FF2B5EF4-FFF2-40B4-BE49-F238E27FC236}">
                <a16:creationId xmlns:a16="http://schemas.microsoft.com/office/drawing/2014/main" id="{D23BFFB3-0CB1-7720-B0D8-DEE8F5BEA4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7424" y="1717764"/>
            <a:ext cx="3527888" cy="289163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68432BB-82CC-D11C-9B47-D07F5D69678F}"/>
              </a:ext>
            </a:extLst>
          </p:cNvPr>
          <p:cNvSpPr txBox="1"/>
          <p:nvPr/>
        </p:nvSpPr>
        <p:spPr>
          <a:xfrm>
            <a:off x="7748621" y="4687103"/>
            <a:ext cx="3392668" cy="203132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/>
              <a:t>Domed cavity</a:t>
            </a:r>
          </a:p>
          <a:p>
            <a:r>
              <a:rPr lang="en-GB"/>
              <a:t>Radius = 12.94 cm</a:t>
            </a:r>
          </a:p>
          <a:p>
            <a:r>
              <a:rPr lang="en-GB"/>
              <a:t>Iris radius = 3.97 cm</a:t>
            </a:r>
          </a:p>
          <a:p>
            <a:endParaRPr lang="en-GB" b="1"/>
          </a:p>
          <a:p>
            <a:r>
              <a:rPr lang="en-GB"/>
              <a:t>f = 999.981 MHz</a:t>
            </a:r>
          </a:p>
          <a:p>
            <a:r>
              <a:rPr lang="en-GB"/>
              <a:t>Q = 29600</a:t>
            </a:r>
          </a:p>
          <a:p>
            <a:r>
              <a:rPr lang="en-GB"/>
              <a:t>r/Q = 68.9 </a:t>
            </a:r>
            <a:r>
              <a:rPr lang="en-GB">
                <a:ea typeface="+mn-lt"/>
                <a:cs typeface="+mn-lt"/>
              </a:rPr>
              <a:t>Ω</a:t>
            </a:r>
          </a:p>
        </p:txBody>
      </p:sp>
      <p:pic>
        <p:nvPicPr>
          <p:cNvPr id="6" name="Picture 5" descr="A rainbow colored object with a white background&#10;&#10;AI-generated content may be incorrect.">
            <a:extLst>
              <a:ext uri="{FF2B5EF4-FFF2-40B4-BE49-F238E27FC236}">
                <a16:creationId xmlns:a16="http://schemas.microsoft.com/office/drawing/2014/main" id="{5ACD097D-A554-E071-6469-9D2127FB1E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2814" y="1704221"/>
            <a:ext cx="2888583" cy="276776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1F7175D-36C0-650C-7DA1-C007F54AD3B8}"/>
              </a:ext>
            </a:extLst>
          </p:cNvPr>
          <p:cNvSpPr txBox="1"/>
          <p:nvPr/>
        </p:nvSpPr>
        <p:spPr>
          <a:xfrm>
            <a:off x="1260581" y="4683159"/>
            <a:ext cx="3392668" cy="203132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/>
              <a:t>Pillbox cavity</a:t>
            </a:r>
          </a:p>
          <a:p>
            <a:r>
              <a:rPr lang="en-GB"/>
              <a:t>Radius = 12.88 cm</a:t>
            </a:r>
          </a:p>
          <a:p>
            <a:r>
              <a:rPr lang="en-GB"/>
              <a:t>Iris radius = 6.44 cm</a:t>
            </a:r>
          </a:p>
          <a:p>
            <a:endParaRPr lang="en-GB" b="1"/>
          </a:p>
          <a:p>
            <a:r>
              <a:rPr lang="en-GB"/>
              <a:t>f = 1000.310 MHz</a:t>
            </a:r>
          </a:p>
          <a:p>
            <a:r>
              <a:rPr lang="en-GB"/>
              <a:t>Q = 27000</a:t>
            </a:r>
          </a:p>
          <a:p>
            <a:r>
              <a:rPr lang="en-GB"/>
              <a:t>r/Q = 53.0 </a:t>
            </a:r>
            <a:r>
              <a:rPr lang="en-GB">
                <a:ea typeface="+mn-lt"/>
                <a:cs typeface="+mn-lt"/>
              </a:rPr>
              <a:t>Ω</a:t>
            </a:r>
          </a:p>
        </p:txBody>
      </p:sp>
      <p:pic>
        <p:nvPicPr>
          <p:cNvPr id="4" name="Picture 3" descr="A rainbow colored object with a white background&#10;&#10;AI-generated content may be incorrect.">
            <a:extLst>
              <a:ext uri="{FF2B5EF4-FFF2-40B4-BE49-F238E27FC236}">
                <a16:creationId xmlns:a16="http://schemas.microsoft.com/office/drawing/2014/main" id="{D94172DF-072C-3B9D-650D-B2494D0345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3390" y="1722579"/>
            <a:ext cx="2542747" cy="288200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8AA643D-96FC-C020-BD10-0207D3BFA70A}"/>
              </a:ext>
            </a:extLst>
          </p:cNvPr>
          <p:cNvSpPr txBox="1"/>
          <p:nvPr/>
        </p:nvSpPr>
        <p:spPr>
          <a:xfrm>
            <a:off x="4649250" y="4687103"/>
            <a:ext cx="3392668" cy="203132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/>
              <a:t>Chamfered cavity</a:t>
            </a:r>
          </a:p>
          <a:p>
            <a:r>
              <a:rPr lang="en-GB"/>
              <a:t>Radius = 13.69 cm</a:t>
            </a:r>
          </a:p>
          <a:p>
            <a:r>
              <a:rPr lang="en-GB"/>
              <a:t>Iris radius = 6.84 cm</a:t>
            </a:r>
          </a:p>
          <a:p>
            <a:endParaRPr lang="en-GB" b="1"/>
          </a:p>
          <a:p>
            <a:r>
              <a:rPr lang="en-GB"/>
              <a:t>f = 999.921 MHz</a:t>
            </a:r>
          </a:p>
          <a:p>
            <a:r>
              <a:rPr lang="en-GB"/>
              <a:t>Q = 28700</a:t>
            </a:r>
          </a:p>
          <a:p>
            <a:r>
              <a:rPr lang="en-GB"/>
              <a:t>r/Q = 48.25 </a:t>
            </a:r>
            <a:r>
              <a:rPr lang="en-GB">
                <a:ea typeface="+mn-lt"/>
                <a:cs typeface="+mn-lt"/>
              </a:rPr>
              <a:t>Ω</a:t>
            </a:r>
          </a:p>
        </p:txBody>
      </p:sp>
    </p:spTree>
    <p:extLst>
      <p:ext uri="{BB962C8B-B14F-4D97-AF65-F5344CB8AC3E}">
        <p14:creationId xmlns:p14="http://schemas.microsoft.com/office/powerpoint/2010/main" val="377381463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FB545C-EB31-B10F-09EF-D0ACFD1432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A5943BF-A3F2-B502-935B-8E0045D6A6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433846" y="-5439469"/>
            <a:ext cx="1330513" cy="121982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3B3A51-E3B7-4DAE-6991-D84DEE5954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31"/>
            <a:ext cx="10515600" cy="1325563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CST </a:t>
            </a:r>
            <a:r>
              <a:rPr lang="en-GB">
                <a:solidFill>
                  <a:schemeClr val="bg1"/>
                </a:solidFill>
                <a:ea typeface="+mj-lt"/>
                <a:cs typeface="+mj-lt"/>
              </a:rPr>
              <a:t>v </a:t>
            </a:r>
            <a:r>
              <a:rPr lang="en-GB" err="1">
                <a:solidFill>
                  <a:schemeClr val="bg1"/>
                </a:solidFill>
                <a:ea typeface="+mj-lt"/>
                <a:cs typeface="+mj-lt"/>
              </a:rPr>
              <a:t>Superfish</a:t>
            </a:r>
            <a:endParaRPr lang="en-GB" err="1">
              <a:solidFill>
                <a:schemeClr val="bg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67D7CC7-4535-85B2-9C78-1E455F020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43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9BF80B5-CA17-1070-28C4-9C8CE6872968}"/>
              </a:ext>
            </a:extLst>
          </p:cNvPr>
          <p:cNvSpPr txBox="1"/>
          <p:nvPr/>
        </p:nvSpPr>
        <p:spPr>
          <a:xfrm>
            <a:off x="4432406" y="1501809"/>
            <a:ext cx="3049768" cy="203132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 u="sng" err="1"/>
              <a:t>Superfish</a:t>
            </a:r>
            <a:r>
              <a:rPr lang="en-GB" b="1" u="sng"/>
              <a:t> variant</a:t>
            </a:r>
          </a:p>
          <a:p>
            <a:r>
              <a:rPr lang="en-GB"/>
              <a:t>Radius = 12.08 cm</a:t>
            </a:r>
          </a:p>
          <a:p>
            <a:r>
              <a:rPr lang="en-GB"/>
              <a:t>Iris radius = 4.03 cm</a:t>
            </a:r>
          </a:p>
          <a:p>
            <a:endParaRPr lang="en-GB" b="1"/>
          </a:p>
          <a:p>
            <a:r>
              <a:rPr lang="en-GB"/>
              <a:t>f = 1000.310 MHz</a:t>
            </a:r>
          </a:p>
          <a:p>
            <a:r>
              <a:rPr lang="en-GB"/>
              <a:t>Q = 26500</a:t>
            </a:r>
          </a:p>
          <a:p>
            <a:r>
              <a:rPr lang="en-GB"/>
              <a:t>r/Q = 53.0 </a:t>
            </a:r>
            <a:r>
              <a:rPr lang="en-GB">
                <a:ea typeface="+mn-lt"/>
                <a:cs typeface="+mn-lt"/>
              </a:rPr>
              <a:t>Ω</a:t>
            </a:r>
          </a:p>
        </p:txBody>
      </p:sp>
      <p:pic>
        <p:nvPicPr>
          <p:cNvPr id="12" name="Picture 11" descr="A graph of a cell simulation&#10;&#10;AI-generated content may be incorrect.">
            <a:extLst>
              <a:ext uri="{FF2B5EF4-FFF2-40B4-BE49-F238E27FC236}">
                <a16:creationId xmlns:a16="http://schemas.microsoft.com/office/drawing/2014/main" id="{FD4B1CA9-4C43-345C-24D9-463A7D65AA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207" y="2019343"/>
            <a:ext cx="4083503" cy="384831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43C40EC-8F28-58AD-5388-7EC289178EB9}"/>
              </a:ext>
            </a:extLst>
          </p:cNvPr>
          <p:cNvSpPr txBox="1"/>
          <p:nvPr/>
        </p:nvSpPr>
        <p:spPr>
          <a:xfrm>
            <a:off x="5051530" y="4121184"/>
            <a:ext cx="2192518" cy="203132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 u="sng"/>
              <a:t>CST variant</a:t>
            </a:r>
          </a:p>
          <a:p>
            <a:r>
              <a:rPr lang="en-GB"/>
              <a:t>Radius = 12.54 cm</a:t>
            </a:r>
          </a:p>
          <a:p>
            <a:r>
              <a:rPr lang="en-GB"/>
              <a:t>Iris radius = 4.18 cm</a:t>
            </a:r>
          </a:p>
          <a:p>
            <a:endParaRPr lang="en-GB" b="1"/>
          </a:p>
          <a:p>
            <a:r>
              <a:rPr lang="en-GB"/>
              <a:t>f = 1000.296 MHz</a:t>
            </a:r>
          </a:p>
          <a:p>
            <a:r>
              <a:rPr lang="en-GB"/>
              <a:t>Q = 26600</a:t>
            </a:r>
          </a:p>
          <a:p>
            <a:r>
              <a:rPr lang="en-GB"/>
              <a:t>r/Q = 120 </a:t>
            </a:r>
            <a:r>
              <a:rPr lang="en-GB">
                <a:ea typeface="+mn-lt"/>
                <a:cs typeface="+mn-lt"/>
              </a:rPr>
              <a:t>Ω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5DD650D-B37C-06A5-4AF2-1A1C071EB5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2402" y="2027464"/>
            <a:ext cx="4705350" cy="384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92894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9EB411-73C4-263A-95D0-014B593D76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A4C3D63-2B6C-8A11-5DC0-65D141514F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433846" y="-5439469"/>
            <a:ext cx="1330513" cy="121982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225410E-C3C8-6A04-6539-81FC1AC6E7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31"/>
            <a:ext cx="10515600" cy="1325563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RF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59615D-964B-2D4D-1508-D98E72F57C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14509"/>
            <a:ext cx="11067292" cy="456965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en-GB" sz="3000"/>
          </a:p>
          <a:p>
            <a:pPr marL="0" indent="0">
              <a:buNone/>
            </a:pPr>
            <a:endParaRPr lang="en-GB" sz="3000"/>
          </a:p>
          <a:p>
            <a:pPr marL="0" indent="0">
              <a:buNone/>
            </a:pPr>
            <a:endParaRPr lang="en-GB" sz="3000"/>
          </a:p>
          <a:p>
            <a:pPr marL="0" indent="0">
              <a:buNone/>
            </a:pPr>
            <a:endParaRPr lang="en-GB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79D5E6D-41A3-4B4B-44E1-8D21F341260D}"/>
              </a:ext>
            </a:extLst>
          </p:cNvPr>
          <p:cNvSpPr txBox="1">
            <a:spLocks/>
          </p:cNvSpPr>
          <p:nvPr/>
        </p:nvSpPr>
        <p:spPr>
          <a:xfrm>
            <a:off x="666320" y="1719211"/>
            <a:ext cx="10515600" cy="490463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/>
            <a:r>
              <a:rPr lang="en-GB"/>
              <a:t>Iris-loaded waveguide structure </a:t>
            </a:r>
            <a:r>
              <a:rPr lang="en-GB" i="1"/>
              <a:t>is </a:t>
            </a:r>
            <a:r>
              <a:rPr lang="en-GB"/>
              <a:t>feasible</a:t>
            </a:r>
            <a:endParaRPr lang="en-US"/>
          </a:p>
          <a:p>
            <a:pPr marL="0" indent="0">
              <a:buNone/>
            </a:pPr>
            <a:endParaRPr lang="en-GB" sz="2000"/>
          </a:p>
          <a:p>
            <a:pPr marL="457200" indent="-457200"/>
            <a:r>
              <a:rPr lang="en-GB"/>
              <a:t>Obtainable minimum parameters</a:t>
            </a:r>
          </a:p>
          <a:p>
            <a:pPr marL="457200" indent="-457200"/>
            <a:endParaRPr lang="en-GB">
              <a:ea typeface="+mn-lt"/>
              <a:cs typeface="+mn-lt"/>
            </a:endParaRPr>
          </a:p>
          <a:p>
            <a:pPr marL="457200" indent="-457200"/>
            <a:endParaRPr lang="en-GB"/>
          </a:p>
          <a:p>
            <a:pPr marL="457200" indent="-457200"/>
            <a:endParaRPr lang="en-GB"/>
          </a:p>
          <a:p>
            <a:pPr marL="457200" lvl="1" indent="0">
              <a:buNone/>
            </a:pPr>
            <a:endParaRPr lang="en-GB" sz="2200"/>
          </a:p>
          <a:p>
            <a:pPr marL="457200" indent="-457200"/>
            <a:r>
              <a:rPr lang="en-GB" sz="2600"/>
              <a:t>Further optimization of geometry and full structure still required</a:t>
            </a:r>
          </a:p>
          <a:p>
            <a:pPr marL="914400" lvl="1" indent="-457200">
              <a:buFont typeface="Courier New" panose="020B0604020202020204" pitchFamily="34" charset="0"/>
              <a:buChar char="o"/>
            </a:pPr>
            <a:r>
              <a:rPr lang="en-GB" sz="2200"/>
              <a:t>Full design in CST will require a consideration of input/output waveguides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F9D178-84E5-3DD3-45A3-86E9E9ADB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44</a:t>
            </a:fld>
            <a:endParaRPr lang="en-GB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1561CFC8-963A-8D04-F071-FBD6B86BA4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5349537"/>
              </p:ext>
            </p:extLst>
          </p:nvPr>
        </p:nvGraphicFramePr>
        <p:xfrm>
          <a:off x="1876512" y="3233235"/>
          <a:ext cx="3234203" cy="1537085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075764">
                  <a:extLst>
                    <a:ext uri="{9D8B030D-6E8A-4147-A177-3AD203B41FA5}">
                      <a16:colId xmlns:a16="http://schemas.microsoft.com/office/drawing/2014/main" val="1867886035"/>
                    </a:ext>
                  </a:extLst>
                </a:gridCol>
                <a:gridCol w="884308">
                  <a:extLst>
                    <a:ext uri="{9D8B030D-6E8A-4147-A177-3AD203B41FA5}">
                      <a16:colId xmlns:a16="http://schemas.microsoft.com/office/drawing/2014/main" val="3213941043"/>
                    </a:ext>
                  </a:extLst>
                </a:gridCol>
                <a:gridCol w="1274131">
                  <a:extLst>
                    <a:ext uri="{9D8B030D-6E8A-4147-A177-3AD203B41FA5}">
                      <a16:colId xmlns:a16="http://schemas.microsoft.com/office/drawing/2014/main" val="4191467808"/>
                    </a:ext>
                  </a:extLst>
                </a:gridCol>
              </a:tblGrid>
              <a:tr h="361848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/>
                        <a:t>Symbol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Units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24311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b="1" err="1">
                          <a:solidFill>
                            <a:schemeClr val="tx1"/>
                          </a:solidFill>
                        </a:rPr>
                        <a:t>Ez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6-9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MV/m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3175026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b="1">
                          <a:solidFill>
                            <a:schemeClr val="tx1"/>
                          </a:solidFill>
                        </a:rPr>
                        <a:t>Q</a:t>
                      </a:r>
                      <a:endParaRPr lang="en-US" b="1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27000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7372086"/>
                  </a:ext>
                </a:extLst>
              </a:tr>
              <a:tr h="429646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b="1">
                          <a:solidFill>
                            <a:schemeClr val="tx1"/>
                          </a:solidFill>
                        </a:rPr>
                        <a:t>r/Q</a:t>
                      </a:r>
                      <a:endParaRPr lang="en-US" b="1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1800" b="0" i="0" u="none" strike="noStrike" noProof="0">
                          <a:latin typeface="Aptos"/>
                        </a:rPr>
                        <a:t>Ω</a:t>
                      </a:r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44388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775237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528184-F3E1-616D-AFD1-9DEA133E02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8717F88-3E61-39C3-2C83-910D551823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433846" y="-5439469"/>
            <a:ext cx="1330513" cy="121982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4B14D38-54AD-47A4-28C9-F5F814F2F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31"/>
            <a:ext cx="10515600" cy="1325563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Future Work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6F6ED9-A8BF-ED06-C12F-BEA41DC229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14509"/>
            <a:ext cx="11067292" cy="456965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457200" indent="-457200"/>
            <a:r>
              <a:rPr lang="en-GB">
                <a:ea typeface="+mn-lt"/>
                <a:cs typeface="+mn-lt"/>
              </a:rPr>
              <a:t>…would build upon these findings to fine-tune the cavities to the final needs of the HALHF drive beam linac</a:t>
            </a:r>
            <a:endParaRPr lang="en-US"/>
          </a:p>
          <a:p>
            <a:pPr>
              <a:buNone/>
            </a:pPr>
            <a:endParaRPr lang="en-GB" sz="600"/>
          </a:p>
          <a:p>
            <a:pPr marL="0" indent="0">
              <a:buNone/>
            </a:pPr>
            <a:r>
              <a:rPr lang="en-GB">
                <a:ea typeface="+mn-lt"/>
                <a:cs typeface="+mn-lt"/>
              </a:rPr>
              <a:t>Suggestions:</a:t>
            </a:r>
            <a:endParaRPr lang="en-GB"/>
          </a:p>
          <a:p>
            <a:pPr marL="0" indent="0">
              <a:buNone/>
            </a:pPr>
            <a:endParaRPr lang="en-GB" sz="600">
              <a:ea typeface="+mn-lt"/>
              <a:cs typeface="+mn-lt"/>
            </a:endParaRPr>
          </a:p>
          <a:p>
            <a:pPr marL="457200" indent="-457200"/>
            <a:r>
              <a:rPr lang="en-GB" sz="2600">
                <a:ea typeface="+mn-lt"/>
                <a:cs typeface="+mn-lt"/>
              </a:rPr>
              <a:t>Model longitudinal beam dynamics – wake effects</a:t>
            </a:r>
            <a:endParaRPr lang="en-GB">
              <a:ea typeface="+mn-lt"/>
              <a:cs typeface="+mn-lt"/>
            </a:endParaRPr>
          </a:p>
          <a:p>
            <a:pPr marL="457200" indent="-457200"/>
            <a:endParaRPr lang="en-GB" sz="600">
              <a:ea typeface="+mn-lt"/>
              <a:cs typeface="+mn-lt"/>
            </a:endParaRPr>
          </a:p>
          <a:p>
            <a:pPr marL="457200" indent="-457200"/>
            <a:r>
              <a:rPr lang="en-GB" sz="2600">
                <a:ea typeface="+mn-lt"/>
                <a:cs typeface="+mn-lt"/>
              </a:rPr>
              <a:t>Import cavity design into beam optics code</a:t>
            </a:r>
            <a:endParaRPr lang="en-GB"/>
          </a:p>
          <a:p>
            <a:pPr marL="457200" indent="-457200"/>
            <a:endParaRPr lang="en-GB" sz="600">
              <a:ea typeface="+mn-lt"/>
              <a:cs typeface="+mn-lt"/>
            </a:endParaRPr>
          </a:p>
          <a:p>
            <a:pPr marL="457200" indent="-457200"/>
            <a:r>
              <a:rPr lang="en-GB" sz="2600">
                <a:ea typeface="+mn-lt"/>
                <a:cs typeface="+mn-lt"/>
              </a:rPr>
              <a:t>Beam loading considerations</a:t>
            </a:r>
            <a:endParaRPr lang="en-GB">
              <a:ea typeface="+mn-lt"/>
              <a:cs typeface="+mn-lt"/>
            </a:endParaRPr>
          </a:p>
          <a:p>
            <a:pPr marL="457200" indent="-457200"/>
            <a:endParaRPr lang="en-GB" sz="600">
              <a:ea typeface="+mn-lt"/>
              <a:cs typeface="+mn-lt"/>
            </a:endParaRPr>
          </a:p>
          <a:p>
            <a:pPr marL="457200" indent="-457200"/>
            <a:r>
              <a:rPr lang="en-GB" sz="2600">
                <a:ea typeface="+mn-lt"/>
                <a:cs typeface="+mn-lt"/>
              </a:rPr>
              <a:t>More accurate calculation of power usage</a:t>
            </a:r>
            <a:endParaRPr lang="en-GB"/>
          </a:p>
          <a:p>
            <a:pPr marL="0" indent="0">
              <a:buNone/>
            </a:pPr>
            <a:endParaRPr lang="en-GB" sz="30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213D76-EFB8-D093-9F5A-F0D8695DF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858484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41BF95B-2FCB-1754-7425-29ADC6BA47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A292AEA-2528-46C0-B426-95822B6141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8B7B198-E4DF-43CD-AD8C-1998843237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BE67753-EA0E-4819-8D22-0B6600CF72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96934" y="3984"/>
            <a:ext cx="9376632" cy="6858000"/>
          </a:xfrm>
          <a:custGeom>
            <a:avLst/>
            <a:gdLst>
              <a:gd name="connsiteX0" fmla="*/ 1691615 w 9376632"/>
              <a:gd name="connsiteY0" fmla="*/ 0 h 6858000"/>
              <a:gd name="connsiteX1" fmla="*/ 7685017 w 9376632"/>
              <a:gd name="connsiteY1" fmla="*/ 0 h 6858000"/>
              <a:gd name="connsiteX2" fmla="*/ 7840634 w 9376632"/>
              <a:gd name="connsiteY2" fmla="*/ 134799 h 6858000"/>
              <a:gd name="connsiteX3" fmla="*/ 9376632 w 9376632"/>
              <a:gd name="connsiteY3" fmla="*/ 3605175 h 6858000"/>
              <a:gd name="connsiteX4" fmla="*/ 8158692 w 9376632"/>
              <a:gd name="connsiteY4" fmla="*/ 6757493 h 6858000"/>
              <a:gd name="connsiteX5" fmla="*/ 8062868 w 9376632"/>
              <a:gd name="connsiteY5" fmla="*/ 6858000 h 6858000"/>
              <a:gd name="connsiteX6" fmla="*/ 1313765 w 9376632"/>
              <a:gd name="connsiteY6" fmla="*/ 6858000 h 6858000"/>
              <a:gd name="connsiteX7" fmla="*/ 1217940 w 9376632"/>
              <a:gd name="connsiteY7" fmla="*/ 6757493 h 6858000"/>
              <a:gd name="connsiteX8" fmla="*/ 0 w 9376632"/>
              <a:gd name="connsiteY8" fmla="*/ 3605175 h 6858000"/>
              <a:gd name="connsiteX9" fmla="*/ 1535999 w 9376632"/>
              <a:gd name="connsiteY9" fmla="*/ 13479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376632" h="6858000">
                <a:moveTo>
                  <a:pt x="1691615" y="0"/>
                </a:moveTo>
                <a:lnTo>
                  <a:pt x="7685017" y="0"/>
                </a:lnTo>
                <a:lnTo>
                  <a:pt x="7840634" y="134799"/>
                </a:lnTo>
                <a:cubicBezTo>
                  <a:pt x="8784230" y="992423"/>
                  <a:pt x="9376632" y="2229618"/>
                  <a:pt x="9376632" y="3605175"/>
                </a:cubicBezTo>
                <a:cubicBezTo>
                  <a:pt x="9376632" y="4818903"/>
                  <a:pt x="8915419" y="5924908"/>
                  <a:pt x="8158692" y="6757493"/>
                </a:cubicBezTo>
                <a:lnTo>
                  <a:pt x="8062868" y="6858000"/>
                </a:lnTo>
                <a:lnTo>
                  <a:pt x="1313765" y="6858000"/>
                </a:lnTo>
                <a:lnTo>
                  <a:pt x="1217940" y="6757493"/>
                </a:lnTo>
                <a:cubicBezTo>
                  <a:pt x="461213" y="5924908"/>
                  <a:pt x="0" y="4818903"/>
                  <a:pt x="0" y="3605175"/>
                </a:cubicBezTo>
                <a:cubicBezTo>
                  <a:pt x="0" y="2229618"/>
                  <a:pt x="592403" y="992423"/>
                  <a:pt x="1535999" y="134799"/>
                </a:cubicBezTo>
                <a:close/>
              </a:path>
            </a:pathLst>
          </a:cu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76D63AC-0421-45EC-B383-E79A61A78C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6937"/>
            <a:chExt cx="9772765" cy="6858000"/>
          </a:xfrm>
          <a:solidFill>
            <a:schemeClr val="bg1">
              <a:alpha val="30000"/>
            </a:schemeClr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B997A32E-7032-4107-9C8B-99DB59EDD5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6937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43BB27F-1470-42CA-91FF-D94BC691C8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6937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997B002-17FD-47B3-A06A-76802FE15C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6937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E401EA35-9D2E-43B7-860F-EBB8A6C3E0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6937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8C44827-3D81-4FF9-B4A5-5650D1B20A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6937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613D97F-F6DF-4D32-AD91-209A80E7A2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6937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2B0ED5C-927D-4C5F-8F27-1B403820B9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6937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AF298B2-F1FD-9D89-3713-B7A7E94808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02731" y="1047597"/>
            <a:ext cx="5186842" cy="2387918"/>
          </a:xfrm>
        </p:spPr>
        <p:txBody>
          <a:bodyPr anchor="b">
            <a:normAutofit/>
          </a:bodyPr>
          <a:lstStyle/>
          <a:p>
            <a:r>
              <a:rPr lang="en-GB" sz="5200">
                <a:solidFill>
                  <a:schemeClr val="bg1"/>
                </a:solidFill>
              </a:rPr>
              <a:t>Magnet Team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B8C6458-66CE-ACB1-4932-D2B045EC4E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02135" y="4001587"/>
            <a:ext cx="5188034" cy="68207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z="2000">
                <a:solidFill>
                  <a:schemeClr val="bg1"/>
                </a:solidFill>
              </a:rPr>
              <a:t>Diya </a:t>
            </a:r>
            <a:r>
              <a:rPr lang="en-GB" sz="2000" err="1">
                <a:solidFill>
                  <a:schemeClr val="bg1"/>
                </a:solidFill>
              </a:rPr>
              <a:t>Dipac</a:t>
            </a:r>
            <a:r>
              <a:rPr lang="en-GB" sz="2000">
                <a:solidFill>
                  <a:schemeClr val="bg1"/>
                </a:solidFill>
              </a:rPr>
              <a:t>, Calvin Dyson, Sabrina Wang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7F87F1B-42BA-4AC7-A4E2-41544DDB2C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05" y="-4155"/>
            <a:ext cx="2514948" cy="2174333"/>
            <a:chOff x="-305" y="-4155"/>
            <a:chExt cx="2514948" cy="2174333"/>
          </a:xfrm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8B53067-4E48-4E71-A6A9-A8CAABAFBF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6D1A0D3-4BB8-41D9-9CE7-2884C83F44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1E20F06-3B09-4B89-A36B-AB8BFBCCA5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AE6C3D7-7D5B-4926-877D-45F117BB6B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67346A5-7569-4F15-AB5D-BE3DADF192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>
            <a:off x="9685727" y="4683666"/>
            <a:ext cx="2514948" cy="2174333"/>
            <a:chOff x="-305" y="-4155"/>
            <a:chExt cx="2514948" cy="2174333"/>
          </a:xfrm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1951533-A568-4765-AB1F-F71D9AFDEA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7214F52-4F3F-4C96-A62E-F1401D6C04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023146A1-291C-4FA0-AB5B-EB04D42398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2977932-2B03-4899-8306-5002CEE68E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1FC662-AC95-35DD-1793-261458068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979697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2BCE66-69EA-3B78-DA77-270A09FE67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CED16A8-9054-299B-A975-A053219C8D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433846" y="-5439469"/>
            <a:ext cx="1330513" cy="121982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6ED497-00F1-C139-F7BA-EF2A9F87F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31"/>
            <a:ext cx="10515600" cy="1325563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DB Linac Goals and Parameters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3C97EC-ED4C-3782-3663-726044C8B4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endParaRPr lang="en-GB" sz="2400">
              <a:solidFill>
                <a:srgbClr val="000000"/>
              </a:solidFill>
              <a:ea typeface="+mn-lt"/>
              <a:cs typeface="+mn-lt"/>
            </a:endParaRPr>
          </a:p>
          <a:p>
            <a:endParaRPr lang="en-GB" sz="2000">
              <a:solidFill>
                <a:srgbClr val="000000"/>
              </a:solidFill>
              <a:ea typeface="+mn-lt"/>
              <a:cs typeface="+mn-lt"/>
            </a:endParaRPr>
          </a:p>
          <a:p>
            <a:endParaRPr lang="en-GB" sz="2000"/>
          </a:p>
          <a:p>
            <a:endParaRPr lang="en-GB" sz="2000">
              <a:solidFill>
                <a:srgbClr val="000000"/>
              </a:solidFill>
              <a:ea typeface="+mn-lt"/>
              <a:cs typeface="+mn-lt"/>
            </a:endParaRPr>
          </a:p>
          <a:p>
            <a:endParaRPr lang="en-GB" sz="2000"/>
          </a:p>
          <a:p>
            <a:endParaRPr lang="en-GB" sz="20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2E133D-DE04-AE9E-FAEC-6D65A39B31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47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B8C14CE-92E2-1F27-2162-D602E83728B3}"/>
              </a:ext>
            </a:extLst>
          </p:cNvPr>
          <p:cNvSpPr txBox="1"/>
          <p:nvPr/>
        </p:nvSpPr>
        <p:spPr>
          <a:xfrm>
            <a:off x="836844" y="1825714"/>
            <a:ext cx="8779858" cy="203132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/>
              <a:t>Aim: </a:t>
            </a:r>
            <a:endParaRPr lang="en-US"/>
          </a:p>
          <a:p>
            <a:pPr marL="742950" lvl="1" indent="-285750">
              <a:buFont typeface="Courier New"/>
              <a:buChar char="o"/>
            </a:pPr>
            <a:r>
              <a:rPr lang="en-GB"/>
              <a:t>test feasibility of parameters </a:t>
            </a:r>
            <a:endParaRPr lang="en-US"/>
          </a:p>
          <a:p>
            <a:pPr marL="742950" lvl="1" indent="-285750">
              <a:buFont typeface="Courier New"/>
              <a:buChar char="o"/>
            </a:pPr>
            <a:r>
              <a:rPr lang="en-GB"/>
              <a:t>design compact quadrupole for all field strengths in linac</a:t>
            </a:r>
          </a:p>
          <a:p>
            <a:pPr marL="742950" lvl="1" indent="-285750">
              <a:buFont typeface="Courier New"/>
              <a:buChar char="o"/>
            </a:pPr>
            <a:endParaRPr lang="en-GB"/>
          </a:p>
          <a:p>
            <a:pPr marL="285750" indent="-285750">
              <a:buFont typeface="Arial"/>
              <a:buChar char="•"/>
            </a:pPr>
            <a:r>
              <a:rPr lang="en-GB"/>
              <a:t>Given:</a:t>
            </a:r>
          </a:p>
          <a:p>
            <a:pPr marL="742950" lvl="1" indent="-285750">
              <a:buFont typeface="Courier New"/>
              <a:buChar char="o"/>
            </a:pPr>
            <a:r>
              <a:rPr lang="en-GB"/>
              <a:t>139 full size quadrupoles, 2 half sized quadrupoles at either side</a:t>
            </a:r>
          </a:p>
          <a:p>
            <a:pPr marL="285750" indent="-285750">
              <a:buFont typeface="Arial"/>
              <a:buChar char="•"/>
            </a:pPr>
            <a:endParaRPr lang="en-GB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649CC489-FE72-C991-8EAD-C0ABF7C6FB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6368842"/>
              </p:ext>
            </p:extLst>
          </p:nvPr>
        </p:nvGraphicFramePr>
        <p:xfrm>
          <a:off x="1445838" y="3951445"/>
          <a:ext cx="8168640" cy="18541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84320">
                  <a:extLst>
                    <a:ext uri="{9D8B030D-6E8A-4147-A177-3AD203B41FA5}">
                      <a16:colId xmlns:a16="http://schemas.microsoft.com/office/drawing/2014/main" val="211400059"/>
                    </a:ext>
                  </a:extLst>
                </a:gridCol>
                <a:gridCol w="4084320">
                  <a:extLst>
                    <a:ext uri="{9D8B030D-6E8A-4147-A177-3AD203B41FA5}">
                      <a16:colId xmlns:a16="http://schemas.microsoft.com/office/drawing/2014/main" val="1818457731"/>
                    </a:ext>
                  </a:extLst>
                </a:gridCol>
              </a:tblGrid>
              <a:tr h="370839"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22991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Beam Envelope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0.37 mm with misalignments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3176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Minimum Field Gradient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0.3 T/m (k1 = 1.799 m</a:t>
                      </a:r>
                      <a:r>
                        <a:rPr lang="en-GB" baseline="30000"/>
                        <a:t>-2</a:t>
                      </a:r>
                      <a:r>
                        <a:rPr lang="en-GB"/>
                        <a:t>)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96807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Maximum Field Gradient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30.2 T/m (k1 = 2.264 m</a:t>
                      </a:r>
                      <a:r>
                        <a:rPr lang="en-GB" baseline="30000"/>
                        <a:t>-2</a:t>
                      </a:r>
                      <a:r>
                        <a:rPr lang="en-GB"/>
                        <a:t>)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48142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Full size quadrupole 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0.18 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5049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441671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6A8CA73-6715-F0F4-E61B-FD98F26C47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433846" y="-5439469"/>
            <a:ext cx="1330513" cy="121982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D9D12FA-F282-F39E-EA3A-C8926996E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31"/>
            <a:ext cx="10515600" cy="1325563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Linac Quadrupole Requirements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DBB03CDC-E72C-2CE7-4C32-87A2E9CBA13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7936742"/>
              </p:ext>
            </p:extLst>
          </p:nvPr>
        </p:nvGraphicFramePr>
        <p:xfrm>
          <a:off x="841861" y="1899184"/>
          <a:ext cx="10515600" cy="15294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304160430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6303746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0780288"/>
                  </a:ext>
                </a:extLst>
              </a:tr>
              <a:tr h="416943"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b="0" i="0" u="none" strike="noStrike" noProof="0" err="1">
                          <a:latin typeface="Calibri"/>
                        </a:rPr>
                        <a:t>B</a:t>
                      </a:r>
                      <a:r>
                        <a:rPr lang="en-GB" sz="1800" b="0" i="0" u="none" strike="noStrike" baseline="-25000" noProof="0" err="1">
                          <a:latin typeface="Calibri"/>
                        </a:rPr>
                        <a:t>max</a:t>
                      </a:r>
                      <a:r>
                        <a:rPr lang="en-GB" sz="1800" b="0" i="0" u="none" strike="noStrike" noProof="0">
                          <a:latin typeface="Calibri"/>
                        </a:rPr>
                        <a:t> 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1800" b="0" i="0" u="none" strike="noStrike" noProof="0">
                          <a:latin typeface="Calibri"/>
                        </a:rPr>
                        <a:t>2.0 T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1342545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1800" b="0" i="0" u="none" strike="noStrike" noProof="0">
                          <a:latin typeface="Calibri"/>
                        </a:rPr>
                        <a:t>GFR field purity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1800" b="0" i="0" u="none" strike="noStrike" noProof="0">
                          <a:latin typeface="Calibri"/>
                        </a:rPr>
                        <a:t> ≥ 99.9%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4477470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1800" b="0" i="0" u="none" strike="noStrike" noProof="0">
                          <a:latin typeface="Calibri"/>
                        </a:rPr>
                        <a:t>Quadrupole 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1800" b="0" i="0" u="none" strike="noStrike" noProof="0">
                          <a:latin typeface="Calibri"/>
                        </a:rPr>
                        <a:t>&gt;5* aperture radius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2701272"/>
                  </a:ext>
                </a:extLst>
              </a:tr>
            </a:tbl>
          </a:graphicData>
        </a:graphic>
      </p:graphicFrame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1023FB6-0E0F-7089-71C4-93E98A960DB3}"/>
              </a:ext>
            </a:extLst>
          </p:cNvPr>
          <p:cNvSpPr txBox="1">
            <a:spLocks/>
          </p:cNvSpPr>
          <p:nvPr/>
        </p:nvSpPr>
        <p:spPr>
          <a:xfrm>
            <a:off x="626952" y="4069240"/>
            <a:ext cx="10930216" cy="186363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>
                <a:solidFill>
                  <a:srgbClr val="000000"/>
                </a:solidFill>
                <a:ea typeface="+mn-lt"/>
                <a:cs typeface="+mn-lt"/>
              </a:rPr>
              <a:t>Radius aperture = 7.5 mm (0.3 mm beam envelope + 3-5 mm beam pipe and chamber + 2.2 mm errors).</a:t>
            </a:r>
            <a:endParaRPr lang="en-GB" sz="2000"/>
          </a:p>
          <a:p>
            <a:endParaRPr lang="en-GB" sz="600">
              <a:solidFill>
                <a:srgbClr val="000000"/>
              </a:solidFill>
              <a:ea typeface="+mn-lt"/>
              <a:cs typeface="+mn-lt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GB" sz="2000"/>
          </a:p>
          <a:p>
            <a:endParaRPr lang="en-GB" sz="2000">
              <a:solidFill>
                <a:srgbClr val="000000"/>
              </a:solidFill>
              <a:ea typeface="+mn-lt"/>
              <a:cs typeface="+mn-lt"/>
            </a:endParaRPr>
          </a:p>
          <a:p>
            <a:endParaRPr lang="en-GB" sz="2000"/>
          </a:p>
          <a:p>
            <a:endParaRPr lang="en-GB" sz="2000"/>
          </a:p>
          <a:p>
            <a:endParaRPr lang="en-GB" sz="2000"/>
          </a:p>
          <a:p>
            <a:endParaRPr lang="en-GB" sz="200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12EC978-9D67-7D16-C60F-56EF7623F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714391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59ADDEB-584B-D47D-08DC-004F3C3E9F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433846" y="-5439469"/>
            <a:ext cx="1330513" cy="121982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0D1F3AE-C839-0220-A613-905108A64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31"/>
            <a:ext cx="10515600" cy="1325563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Magnet Design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4A09FC-C96C-94F2-5224-F08A40AF3D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GB" sz="2400">
                <a:solidFill>
                  <a:srgbClr val="000000"/>
                </a:solidFill>
                <a:ea typeface="+mn-lt"/>
                <a:cs typeface="+mn-lt"/>
              </a:rPr>
              <a:t>Made a hyperbolic curve using Microsoft Excel (Quad only)</a:t>
            </a:r>
            <a:endParaRPr lang="en-GB" sz="2400"/>
          </a:p>
          <a:p>
            <a:endParaRPr lang="en-GB" sz="600">
              <a:solidFill>
                <a:srgbClr val="000000"/>
              </a:solidFill>
              <a:ea typeface="+mn-lt"/>
              <a:cs typeface="+mn-lt"/>
            </a:endParaRPr>
          </a:p>
          <a:p>
            <a:r>
              <a:rPr lang="en-GB" sz="2400">
                <a:solidFill>
                  <a:srgbClr val="000000"/>
                </a:solidFill>
                <a:ea typeface="+mn-lt"/>
                <a:cs typeface="+mn-lt"/>
              </a:rPr>
              <a:t>Imported the curve into AutoCAD and drew the rest of the magnet.</a:t>
            </a:r>
          </a:p>
          <a:p>
            <a:endParaRPr lang="en-GB" sz="600">
              <a:solidFill>
                <a:srgbClr val="000000"/>
              </a:solidFill>
              <a:ea typeface="+mn-lt"/>
              <a:cs typeface="+mn-lt"/>
            </a:endParaRPr>
          </a:p>
          <a:p>
            <a:r>
              <a:rPr lang="en-GB" sz="2400">
                <a:solidFill>
                  <a:srgbClr val="000000"/>
                </a:solidFill>
                <a:ea typeface="+mn-lt"/>
                <a:cs typeface="+mn-lt"/>
              </a:rPr>
              <a:t>Imported the AutoCAD magnet design into FEMM 4.2.</a:t>
            </a:r>
          </a:p>
          <a:p>
            <a:endParaRPr lang="en-GB" sz="600">
              <a:solidFill>
                <a:srgbClr val="000000"/>
              </a:solidFill>
              <a:ea typeface="+mn-lt"/>
              <a:cs typeface="+mn-lt"/>
            </a:endParaRPr>
          </a:p>
          <a:p>
            <a:r>
              <a:rPr lang="en-GB" sz="2400">
                <a:solidFill>
                  <a:srgbClr val="000000"/>
                </a:solidFill>
                <a:ea typeface="+mn-lt"/>
                <a:cs typeface="+mn-lt"/>
              </a:rPr>
              <a:t>Labelled materials, currents and boundaries.</a:t>
            </a:r>
          </a:p>
          <a:p>
            <a:endParaRPr lang="en-GB" sz="600">
              <a:solidFill>
                <a:srgbClr val="000000"/>
              </a:solidFill>
              <a:ea typeface="+mn-lt"/>
              <a:cs typeface="+mn-lt"/>
            </a:endParaRPr>
          </a:p>
          <a:p>
            <a:r>
              <a:rPr lang="en-GB" sz="2400">
                <a:solidFill>
                  <a:srgbClr val="000000"/>
                </a:solidFill>
                <a:ea typeface="+mn-lt"/>
                <a:cs typeface="+mn-lt"/>
              </a:rPr>
              <a:t>Set mesh to obtain fields.</a:t>
            </a:r>
          </a:p>
          <a:p>
            <a:endParaRPr lang="en-GB" sz="2000">
              <a:solidFill>
                <a:srgbClr val="000000"/>
              </a:solidFill>
              <a:ea typeface="+mn-lt"/>
              <a:cs typeface="+mn-lt"/>
            </a:endParaRPr>
          </a:p>
          <a:p>
            <a:endParaRPr lang="en-GB" sz="2000"/>
          </a:p>
          <a:p>
            <a:endParaRPr lang="en-GB" sz="2000">
              <a:solidFill>
                <a:srgbClr val="000000"/>
              </a:solidFill>
              <a:ea typeface="+mn-lt"/>
              <a:cs typeface="+mn-lt"/>
            </a:endParaRPr>
          </a:p>
          <a:p>
            <a:endParaRPr lang="en-GB" sz="2000"/>
          </a:p>
          <a:p>
            <a:endParaRPr lang="en-GB" sz="20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BE9313-88A4-B3F7-CCC3-AEF011236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49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80676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A9FE508-2CC7-E7C2-7C2B-B27A0AD082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433846" y="-5439469"/>
            <a:ext cx="1330513" cy="121982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B9196EC-6906-C5D1-4763-92290E50B1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31"/>
            <a:ext cx="10515600" cy="1325563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HALHF: Drive-Beam Complex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13F855-B24B-8E9B-89C0-6823DA3CEC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5171" y="1716768"/>
            <a:ext cx="7931127" cy="4154721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GB"/>
              <a:t>Primary objective: Accelerate particles up to </a:t>
            </a:r>
            <a:r>
              <a:rPr lang="en-GB" b="1"/>
              <a:t>4 GeV</a:t>
            </a:r>
            <a:r>
              <a:rPr lang="en-GB"/>
              <a:t> for </a:t>
            </a:r>
            <a:r>
              <a:rPr lang="en-GB" b="1"/>
              <a:t>plasma </a:t>
            </a:r>
            <a:r>
              <a:rPr lang="en-GB" b="1" err="1"/>
              <a:t>wakefield</a:t>
            </a:r>
            <a:r>
              <a:rPr lang="en-GB" b="1"/>
              <a:t> seeding</a:t>
            </a:r>
            <a:r>
              <a:rPr lang="en-GB"/>
              <a:t> </a:t>
            </a:r>
          </a:p>
          <a:p>
            <a:pPr marL="0" indent="0">
              <a:buNone/>
            </a:pPr>
            <a:endParaRPr lang="en-GB" sz="600"/>
          </a:p>
          <a:p>
            <a:pPr marL="0" indent="0">
              <a:buNone/>
            </a:pPr>
            <a:r>
              <a:rPr lang="en-GB"/>
              <a:t>Perform necessary bunch train manipulations:</a:t>
            </a:r>
            <a:endParaRPr lang="en-US"/>
          </a:p>
          <a:p>
            <a:pPr marL="0" indent="0">
              <a:buNone/>
            </a:pPr>
            <a:endParaRPr lang="en-GB" sz="600"/>
          </a:p>
          <a:p>
            <a:pPr marL="457200" indent="-457200"/>
            <a:r>
              <a:rPr lang="en-GB" sz="2400"/>
              <a:t>Pulse compression</a:t>
            </a:r>
          </a:p>
          <a:p>
            <a:pPr marL="457200" indent="-457200"/>
            <a:r>
              <a:rPr lang="en-GB" sz="2400"/>
              <a:t>Phase manipulation</a:t>
            </a:r>
          </a:p>
        </p:txBody>
      </p:sp>
      <p:pic>
        <p:nvPicPr>
          <p:cNvPr id="4" name="Picture 3" descr="A diagram of a driver&amp;#39;s line">
            <a:extLst>
              <a:ext uri="{FF2B5EF4-FFF2-40B4-BE49-F238E27FC236}">
                <a16:creationId xmlns:a16="http://schemas.microsoft.com/office/drawing/2014/main" id="{39C2958F-0C58-4F62-689C-CA6CB5F1EB2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197" t="5555" r="798" b="2381"/>
          <a:stretch/>
        </p:blipFill>
        <p:spPr>
          <a:xfrm>
            <a:off x="4307434" y="3431364"/>
            <a:ext cx="7582194" cy="238333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5C1C438-44E8-B796-439D-02B03045C410}"/>
              </a:ext>
            </a:extLst>
          </p:cNvPr>
          <p:cNvSpPr/>
          <p:nvPr/>
        </p:nvSpPr>
        <p:spPr>
          <a:xfrm>
            <a:off x="9981771" y="4679769"/>
            <a:ext cx="1957199" cy="11925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6E7D76-F148-7DCA-39F2-34B87F2F7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58197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F0AECDC-F588-EDDB-D4FD-A9D2FD101E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433846" y="-5439469"/>
            <a:ext cx="1330513" cy="121982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E8B82F-068A-C436-7727-395E988CBF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31"/>
            <a:ext cx="10515600" cy="1325563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Linac Quadrupole AutoCAD Design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D298B44-3F97-1195-F34E-6362529642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t="208" r="-282" b="536"/>
          <a:stretch/>
        </p:blipFill>
        <p:spPr>
          <a:xfrm>
            <a:off x="178722" y="1565883"/>
            <a:ext cx="7408384" cy="4965100"/>
          </a:xfr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472D35-7771-4C60-FD2C-79177B4211AC}"/>
              </a:ext>
            </a:extLst>
          </p:cNvPr>
          <p:cNvSpPr txBox="1">
            <a:spLocks/>
          </p:cNvSpPr>
          <p:nvPr/>
        </p:nvSpPr>
        <p:spPr>
          <a:xfrm>
            <a:off x="969968" y="1715223"/>
            <a:ext cx="3532218" cy="97606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200">
                <a:solidFill>
                  <a:schemeClr val="bg1"/>
                </a:solidFill>
                <a:ea typeface="+mn-lt"/>
                <a:cs typeface="+mn-lt"/>
              </a:rPr>
              <a:t>This unit of the quadrupole repeats 8 times:</a:t>
            </a:r>
            <a:endParaRPr lang="en-GB" sz="2200">
              <a:solidFill>
                <a:schemeClr val="bg1"/>
              </a:solidFill>
            </a:endParaRPr>
          </a:p>
          <a:p>
            <a:endParaRPr lang="en-GB" sz="2000">
              <a:solidFill>
                <a:srgbClr val="000000"/>
              </a:solidFill>
              <a:ea typeface="+mn-lt"/>
              <a:cs typeface="+mn-lt"/>
            </a:endParaRPr>
          </a:p>
          <a:p>
            <a:endParaRPr lang="en-GB" sz="2000"/>
          </a:p>
          <a:p>
            <a:endParaRPr lang="en-GB" sz="2000"/>
          </a:p>
          <a:p>
            <a:endParaRPr lang="en-GB" sz="2000"/>
          </a:p>
          <a:p>
            <a:endParaRPr lang="en-GB" sz="2000"/>
          </a:p>
        </p:txBody>
      </p:sp>
      <p:pic>
        <p:nvPicPr>
          <p:cNvPr id="8" name="Content Placeholder 3" descr="A blueprint of a hexagon with a cross&#10;&#10;AI-generated content may be incorrect.">
            <a:extLst>
              <a:ext uri="{FF2B5EF4-FFF2-40B4-BE49-F238E27FC236}">
                <a16:creationId xmlns:a16="http://schemas.microsoft.com/office/drawing/2014/main" id="{7B717ACD-7CF1-9BBC-2DD9-0E6CEB2B482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0384" r="-226" b="-255"/>
          <a:stretch/>
        </p:blipFill>
        <p:spPr>
          <a:xfrm>
            <a:off x="7862238" y="1565883"/>
            <a:ext cx="4158051" cy="4110322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4CECD21-1758-EEAA-15D9-FF0F205E7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50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357870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D96016A-E1FE-D1A1-82BB-0BD2C5071C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433846" y="-5439469"/>
            <a:ext cx="1330513" cy="121982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31D564-C1B4-2B0B-9C76-51EE092E8F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31"/>
            <a:ext cx="10515600" cy="1325563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Field Densities</a:t>
            </a:r>
          </a:p>
        </p:txBody>
      </p:sp>
      <p:pic>
        <p:nvPicPr>
          <p:cNvPr id="7" name="Content Placeholder 6" descr="A colorful lines on a blue background&#10;&#10;AI-generated content may be incorrect.">
            <a:extLst>
              <a:ext uri="{FF2B5EF4-FFF2-40B4-BE49-F238E27FC236}">
                <a16:creationId xmlns:a16="http://schemas.microsoft.com/office/drawing/2014/main" id="{CFAF6394-D26C-C049-AB27-97876A8A9A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5899" y="1475964"/>
            <a:ext cx="8980024" cy="5012077"/>
          </a:xfr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3E5ABFD-2590-5C47-D9E2-8B4DF86F18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79337" y="1475772"/>
            <a:ext cx="1471225" cy="26139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73E113A-9C6E-8FB2-037D-945B04E56E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3409" y="1471255"/>
            <a:ext cx="1682930" cy="262359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F3892C5-CA88-24FD-F436-447479ED29A2}"/>
              </a:ext>
            </a:extLst>
          </p:cNvPr>
          <p:cNvSpPr txBox="1"/>
          <p:nvPr/>
        </p:nvSpPr>
        <p:spPr>
          <a:xfrm>
            <a:off x="8230788" y="4098684"/>
            <a:ext cx="1411634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600"/>
              <a:t>Minimum field gradient = 0.3 T/m</a:t>
            </a:r>
          </a:p>
        </p:txBody>
      </p:sp>
      <p:graphicFrame>
        <p:nvGraphicFramePr>
          <p:cNvPr id="13" name="Content Placeholder 3">
            <a:extLst>
              <a:ext uri="{FF2B5EF4-FFF2-40B4-BE49-F238E27FC236}">
                <a16:creationId xmlns:a16="http://schemas.microsoft.com/office/drawing/2014/main" id="{1A51CCF7-92F4-CDBF-7A41-CF1171EAB46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9540679"/>
              </p:ext>
            </p:extLst>
          </p:nvPr>
        </p:nvGraphicFramePr>
        <p:xfrm>
          <a:off x="654934" y="1690587"/>
          <a:ext cx="3147198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3599">
                  <a:extLst>
                    <a:ext uri="{9D8B030D-6E8A-4147-A177-3AD203B41FA5}">
                      <a16:colId xmlns:a16="http://schemas.microsoft.com/office/drawing/2014/main" val="1903252021"/>
                    </a:ext>
                  </a:extLst>
                </a:gridCol>
                <a:gridCol w="1573599">
                  <a:extLst>
                    <a:ext uri="{9D8B030D-6E8A-4147-A177-3AD203B41FA5}">
                      <a16:colId xmlns:a16="http://schemas.microsoft.com/office/drawing/2014/main" val="1715757182"/>
                    </a:ext>
                  </a:extLst>
                </a:gridCol>
              </a:tblGrid>
              <a:tr h="341861">
                <a:tc>
                  <a:txBody>
                    <a:bodyPr/>
                    <a:lstStyle/>
                    <a:p>
                      <a:r>
                        <a:rPr lang="en-GB"/>
                        <a:t>Component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Material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5996828"/>
                  </a:ext>
                </a:extLst>
              </a:tr>
              <a:tr h="341861">
                <a:tc>
                  <a:txBody>
                    <a:bodyPr/>
                    <a:lstStyle/>
                    <a:p>
                      <a:r>
                        <a:rPr lang="en-GB"/>
                        <a:t>Gaps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Air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3957226"/>
                  </a:ext>
                </a:extLst>
              </a:tr>
              <a:tr h="341861">
                <a:tc>
                  <a:txBody>
                    <a:bodyPr/>
                    <a:lstStyle/>
                    <a:p>
                      <a:r>
                        <a:rPr lang="en-GB"/>
                        <a:t>Magnet Yoke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Pure Iron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1511326"/>
                  </a:ext>
                </a:extLst>
              </a:tr>
              <a:tr h="341861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Coils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Copper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9574047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568E1A77-8335-C341-8B27-87F98D553E4B}"/>
              </a:ext>
            </a:extLst>
          </p:cNvPr>
          <p:cNvSpPr txBox="1"/>
          <p:nvPr/>
        </p:nvSpPr>
        <p:spPr>
          <a:xfrm>
            <a:off x="9878052" y="4098683"/>
            <a:ext cx="1411634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600"/>
              <a:t>Maximum field gradient = 30.2 T/m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CED4CA-E1BF-07FA-4A23-F6292BA5A1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51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73278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22E2610-89DF-8959-8064-B3E4BE0C51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433846" y="-5439469"/>
            <a:ext cx="1330513" cy="121982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181F62B-A118-2899-5A13-1D7A5C80F2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31"/>
            <a:ext cx="10515600" cy="1325563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Linac Quadrupole Final Parameters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78239A-86FC-133C-D5C5-28D16E5919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endParaRPr lang="en-GB"/>
          </a:p>
          <a:p>
            <a:endParaRPr lang="en-GB" sz="600">
              <a:ea typeface="+mn-lt"/>
              <a:cs typeface="+mn-lt"/>
            </a:endParaRPr>
          </a:p>
          <a:p>
            <a:pPr marL="0" indent="0">
              <a:buNone/>
            </a:pPr>
            <a:endParaRPr lang="en-GB"/>
          </a:p>
          <a:p>
            <a:endParaRPr lang="en-GB" sz="1800"/>
          </a:p>
          <a:p>
            <a:endParaRPr lang="en-GB" sz="1800"/>
          </a:p>
          <a:p>
            <a:endParaRPr lang="en-GB" sz="1800"/>
          </a:p>
          <a:p>
            <a:endParaRPr lang="en-GB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F9AC5A8-DA01-B351-537D-5AD50479BA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7524446"/>
              </p:ext>
            </p:extLst>
          </p:nvPr>
        </p:nvGraphicFramePr>
        <p:xfrm>
          <a:off x="2015423" y="2503593"/>
          <a:ext cx="816864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84320">
                  <a:extLst>
                    <a:ext uri="{9D8B030D-6E8A-4147-A177-3AD203B41FA5}">
                      <a16:colId xmlns:a16="http://schemas.microsoft.com/office/drawing/2014/main" val="2425957245"/>
                    </a:ext>
                  </a:extLst>
                </a:gridCol>
                <a:gridCol w="4084320">
                  <a:extLst>
                    <a:ext uri="{9D8B030D-6E8A-4147-A177-3AD203B41FA5}">
                      <a16:colId xmlns:a16="http://schemas.microsoft.com/office/drawing/2014/main" val="337402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2477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Magnet Radius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63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89989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1800" b="0" i="0" u="none" strike="noStrike" noProof="0">
                          <a:latin typeface="Aptos"/>
                        </a:rPr>
                        <a:t>B field energy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1800" b="0" i="0" u="none" strike="noStrike" noProof="0">
                          <a:latin typeface="Aptos"/>
                        </a:rPr>
                        <a:t>2.37021 Joules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79206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1800" b="0" i="0" u="none" strike="noStrike" noProof="0">
                          <a:latin typeface="Aptos"/>
                        </a:rPr>
                        <a:t>Inductance 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1800" b="0" i="0" u="none" strike="noStrike" noProof="0">
                          <a:latin typeface="Aptos"/>
                        </a:rPr>
                        <a:t>0.0759 H/m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02482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|H|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1800" b="0" i="0" u="none" strike="noStrike" noProof="0">
                          <a:latin typeface="Aptos"/>
                        </a:rPr>
                        <a:t>625.142 A/m</a:t>
                      </a:r>
                      <a:endParaRPr lang="en-US" sz="1800" b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4232748"/>
                  </a:ext>
                </a:extLst>
              </a:tr>
            </a:tbl>
          </a:graphicData>
        </a:graphic>
      </p:graphicFrame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9B674E-01ED-DD31-199F-8C8FF78DE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52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927671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7F41492-8447-03ED-8126-54224879E8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433846" y="-5439469"/>
            <a:ext cx="1330513" cy="121982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46ABF1-CFD9-79D4-C6DD-FEFFB11BC1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31"/>
            <a:ext cx="10515600" cy="1325563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Coils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C5D173-9B42-D189-98FA-A4A644CB83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53896"/>
          </a:xfrm>
        </p:spPr>
        <p:txBody>
          <a:bodyPr vert="horz" lIns="91440" tIns="45720" rIns="91440" bIns="45720" rtlCol="0" anchor="t">
            <a:normAutofit fontScale="77500" lnSpcReduction="20000"/>
          </a:bodyPr>
          <a:lstStyle/>
          <a:p>
            <a:r>
              <a:rPr lang="en-GB"/>
              <a:t>Air-cooled so current density = 1 A/mm</a:t>
            </a:r>
            <a:r>
              <a:rPr lang="en-GB" sz="3200" baseline="30000"/>
              <a:t>2</a:t>
            </a:r>
            <a:endParaRPr lang="en-GB" sz="3200"/>
          </a:p>
          <a:p>
            <a:endParaRPr lang="en-GB" sz="600" baseline="30000"/>
          </a:p>
          <a:p>
            <a:r>
              <a:rPr lang="en-GB"/>
              <a:t>Maximum current needed is 70.7 A</a:t>
            </a:r>
          </a:p>
          <a:p>
            <a:endParaRPr lang="en-GB" sz="600"/>
          </a:p>
          <a:p>
            <a:pPr lvl="1">
              <a:buFont typeface="Courier New" panose="020B0604020202020204" pitchFamily="34" charset="0"/>
              <a:buChar char="o"/>
            </a:pPr>
            <a:r>
              <a:rPr lang="en-GB"/>
              <a:t>Minimum area of 70.7 mm</a:t>
            </a:r>
            <a:r>
              <a:rPr lang="en-GB" sz="1700" baseline="30000"/>
              <a:t>2 </a:t>
            </a:r>
            <a:endParaRPr lang="en-GB"/>
          </a:p>
          <a:p>
            <a:pPr marL="457200" lvl="1" indent="0">
              <a:buNone/>
            </a:pPr>
            <a:endParaRPr lang="en-GB" sz="600"/>
          </a:p>
          <a:p>
            <a:r>
              <a:rPr lang="en-GB"/>
              <a:t>2.5 mm gap between coils and yoke:</a:t>
            </a:r>
          </a:p>
          <a:p>
            <a:pPr>
              <a:spcBef>
                <a:spcPts val="1000"/>
              </a:spcBef>
            </a:pPr>
            <a:endParaRPr lang="en-GB" sz="600">
              <a:solidFill>
                <a:srgbClr val="000000"/>
              </a:solidFill>
            </a:endParaRPr>
          </a:p>
          <a:p>
            <a:pPr lvl="1">
              <a:spcBef>
                <a:spcPts val="1000"/>
              </a:spcBef>
              <a:buFont typeface="Courier New" panose="020B0604020202020204" pitchFamily="34" charset="0"/>
              <a:buChar char="o"/>
            </a:pPr>
            <a:r>
              <a:rPr lang="en-GB">
                <a:solidFill>
                  <a:srgbClr val="000000"/>
                </a:solidFill>
              </a:rPr>
              <a:t>0.5 mm of conductor insulation</a:t>
            </a:r>
          </a:p>
          <a:p>
            <a:pPr lvl="1">
              <a:spcBef>
                <a:spcPts val="1000"/>
              </a:spcBef>
              <a:buFont typeface="Courier New" panose="020B0604020202020204" pitchFamily="34" charset="0"/>
              <a:buChar char="o"/>
            </a:pPr>
            <a:endParaRPr lang="en-GB" sz="600">
              <a:solidFill>
                <a:srgbClr val="000000"/>
              </a:solidFill>
            </a:endParaRPr>
          </a:p>
          <a:p>
            <a:pPr lvl="1">
              <a:spcBef>
                <a:spcPts val="1000"/>
              </a:spcBef>
              <a:buFont typeface="Courier New" panose="020B0604020202020204" pitchFamily="34" charset="0"/>
              <a:buChar char="o"/>
            </a:pPr>
            <a:r>
              <a:rPr lang="en-GB">
                <a:solidFill>
                  <a:srgbClr val="000000"/>
                </a:solidFill>
              </a:rPr>
              <a:t>1 mm of ground insulation</a:t>
            </a:r>
          </a:p>
          <a:p>
            <a:pPr lvl="1">
              <a:spcBef>
                <a:spcPts val="1000"/>
              </a:spcBef>
              <a:buFont typeface="Courier New" panose="020B0604020202020204" pitchFamily="34" charset="0"/>
              <a:buChar char="o"/>
            </a:pPr>
            <a:endParaRPr lang="en-GB" sz="600">
              <a:solidFill>
                <a:srgbClr val="000000"/>
              </a:solidFill>
            </a:endParaRPr>
          </a:p>
          <a:p>
            <a:pPr lvl="1">
              <a:spcBef>
                <a:spcPts val="1000"/>
              </a:spcBef>
              <a:buFont typeface="Courier New" panose="020B0604020202020204" pitchFamily="34" charset="0"/>
              <a:buChar char="o"/>
            </a:pPr>
            <a:r>
              <a:rPr lang="en-GB">
                <a:solidFill>
                  <a:srgbClr val="000000"/>
                </a:solidFill>
              </a:rPr>
              <a:t>1 mm of shimming.</a:t>
            </a:r>
          </a:p>
          <a:p>
            <a:pPr marL="457200" lvl="1" indent="0">
              <a:buNone/>
            </a:pPr>
            <a:endParaRPr lang="en-GB" sz="600"/>
          </a:p>
          <a:p>
            <a:r>
              <a:rPr lang="en-GB"/>
              <a:t>Extra space:</a:t>
            </a:r>
          </a:p>
          <a:p>
            <a:endParaRPr lang="en-GB" sz="600"/>
          </a:p>
          <a:p>
            <a:pPr lvl="1">
              <a:buFont typeface="Courier New" panose="020B0604020202020204" pitchFamily="34" charset="0"/>
              <a:buChar char="o"/>
            </a:pPr>
            <a:r>
              <a:rPr lang="en-GB"/>
              <a:t>Insulators between turns of coil (1 mm)</a:t>
            </a:r>
          </a:p>
          <a:p>
            <a:pPr lvl="1">
              <a:buFont typeface="Courier New" panose="020B0604020202020204" pitchFamily="34" charset="0"/>
              <a:buChar char="o"/>
            </a:pPr>
            <a:endParaRPr lang="en-GB" sz="600"/>
          </a:p>
          <a:p>
            <a:pPr lvl="1">
              <a:buFont typeface="Courier New" panose="020B0604020202020204" pitchFamily="34" charset="0"/>
              <a:buChar char="o"/>
            </a:pPr>
            <a:r>
              <a:rPr lang="en-GB"/>
              <a:t>Additional layer of insulator outside all coils</a:t>
            </a:r>
          </a:p>
          <a:p>
            <a:endParaRPr lang="en-GB"/>
          </a:p>
          <a:p>
            <a:endParaRPr lang="en-GB"/>
          </a:p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98B4A5E-BFDA-261D-A8F8-1CE00082D1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4137" y="2117862"/>
            <a:ext cx="2133600" cy="13144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D2975E2-7B01-7A9F-D75D-51ACC58539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8656" y="4148768"/>
            <a:ext cx="2076450" cy="123825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D9D4E0-0742-F724-F900-C12BB3E41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53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936998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3834D3E-5736-F21D-EAC5-1E153FD5245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2582673"/>
              </p:ext>
            </p:extLst>
          </p:nvPr>
        </p:nvGraphicFramePr>
        <p:xfrm>
          <a:off x="1767116" y="1749625"/>
          <a:ext cx="8660896" cy="47400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30448">
                  <a:extLst>
                    <a:ext uri="{9D8B030D-6E8A-4147-A177-3AD203B41FA5}">
                      <a16:colId xmlns:a16="http://schemas.microsoft.com/office/drawing/2014/main" val="3920165967"/>
                    </a:ext>
                  </a:extLst>
                </a:gridCol>
                <a:gridCol w="4330448">
                  <a:extLst>
                    <a:ext uri="{9D8B030D-6E8A-4147-A177-3AD203B41FA5}">
                      <a16:colId xmlns:a16="http://schemas.microsoft.com/office/drawing/2014/main" val="397888128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1493629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Current Density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1 A/</a:t>
                      </a:r>
                      <a:r>
                        <a:rPr lang="en-GB" sz="1800" b="0" i="0" u="none" strike="noStrike" noProof="0">
                          <a:latin typeface="Aptos"/>
                        </a:rPr>
                        <a:t>mm</a:t>
                      </a:r>
                      <a:r>
                        <a:rPr lang="en-GB" sz="1200" b="0" i="0" u="none" strike="noStrike" baseline="30000" noProof="0">
                          <a:latin typeface="Aptos"/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78857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Dimensions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/>
                      <a:r>
                        <a:rPr lang="en-GB"/>
                        <a:t>7*15 mm</a:t>
                      </a:r>
                      <a:r>
                        <a:rPr lang="en-GB" baseline="30000"/>
                        <a:t>2</a:t>
                      </a:r>
                      <a:endParaRPr lang="en-US" baseline="30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98583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Current for min field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0.707 A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64199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Current for max field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70.67 A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248798"/>
                  </a:ext>
                </a:extLst>
              </a:tr>
              <a:tr h="359433">
                <a:tc>
                  <a:txBody>
                    <a:bodyPr/>
                    <a:lstStyle/>
                    <a:p>
                      <a:r>
                        <a:rPr lang="en-GB"/>
                        <a:t>Turns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7273077"/>
                  </a:ext>
                </a:extLst>
              </a:tr>
              <a:tr h="359433"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b="0" i="0" u="none" strike="noStrike" noProof="0">
                          <a:latin typeface="Aptos"/>
                        </a:rPr>
                        <a:t>Voltage Drop 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1800" b="0" i="0" u="none" strike="noStrike" noProof="0">
                          <a:latin typeface="Aptos"/>
                        </a:rPr>
                        <a:t>1.045 Volts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979236"/>
                  </a:ext>
                </a:extLst>
              </a:tr>
              <a:tr h="359433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1800" b="0" i="0" u="none" strike="noStrike" noProof="0">
                          <a:latin typeface="Aptos"/>
                        </a:rPr>
                        <a:t>Flux Linkage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1800" b="0" i="0" u="none" strike="noStrike" noProof="0">
                          <a:latin typeface="Aptos"/>
                        </a:rPr>
                        <a:t>0.0671 </a:t>
                      </a:r>
                      <a:r>
                        <a:rPr lang="en-GB" sz="1800" b="0" i="0" u="none" strike="noStrike" noProof="0" err="1">
                          <a:latin typeface="Aptos"/>
                        </a:rPr>
                        <a:t>Webers</a:t>
                      </a:r>
                      <a:endParaRPr lang="en-US" err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788733"/>
                  </a:ext>
                </a:extLst>
              </a:tr>
              <a:tr h="359433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1800" b="0" i="0" u="none" strike="noStrike" noProof="0">
                          <a:latin typeface="Aptos"/>
                        </a:rPr>
                        <a:t>Flux/Current 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1800" b="0" i="0" u="none" strike="noStrike" noProof="0">
                          <a:latin typeface="Aptos"/>
                        </a:rPr>
                        <a:t>0.000948Henries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4662166"/>
                  </a:ext>
                </a:extLst>
              </a:tr>
              <a:tr h="359433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1800" b="0" i="0" u="none" strike="noStrike" noProof="0">
                          <a:latin typeface="Aptos"/>
                        </a:rPr>
                        <a:t>Voltage/Current 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1800" b="0" i="0" u="none" strike="noStrike" noProof="0">
                          <a:latin typeface="Aptos"/>
                        </a:rPr>
                        <a:t>0.0148 Ohms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377767"/>
                  </a:ext>
                </a:extLst>
              </a:tr>
              <a:tr h="416943"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b="0" i="0" u="none" strike="noStrike" noProof="0">
                          <a:latin typeface="Aptos"/>
                        </a:rPr>
                        <a:t>Power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1800" b="0" i="0" u="none" strike="noStrike" noProof="0">
                          <a:latin typeface="Aptos"/>
                        </a:rPr>
                        <a:t>73.87 Watts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7286827"/>
                  </a:ext>
                </a:extLst>
              </a:tr>
              <a:tr h="416943"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b="0" i="0" u="none" strike="noStrike" noProof="0">
                          <a:latin typeface="Aptos"/>
                        </a:rPr>
                        <a:t>Lorentz Force on coil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b="0" i="0" u="none" strike="noStrike" noProof="0"/>
                        <a:t>x-component: 16.42 N</a:t>
                      </a:r>
                      <a:endParaRPr lang="en-US"/>
                    </a:p>
                    <a:p>
                      <a:pPr lvl="0">
                        <a:buNone/>
                      </a:pPr>
                      <a:r>
                        <a:rPr lang="en-GB" sz="1800" b="0" i="0" u="none" strike="noStrike" noProof="0"/>
                        <a:t>y-component: 12.37 N</a:t>
                      </a:r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536402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A2B1DDD6-5208-EE01-A10D-70F951E02E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433846" y="-5439469"/>
            <a:ext cx="1330513" cy="121982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2EB14E5-0678-BDE6-DA20-FC67414E1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31"/>
            <a:ext cx="10515600" cy="1325563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Coil Parameters</a:t>
            </a:r>
          </a:p>
        </p:txBody>
      </p:sp>
      <p:sp>
        <p:nvSpPr>
          <p:cNvPr id="3" name="Left Brace 2">
            <a:extLst>
              <a:ext uri="{FF2B5EF4-FFF2-40B4-BE49-F238E27FC236}">
                <a16:creationId xmlns:a16="http://schemas.microsoft.com/office/drawing/2014/main" id="{6BCD1B80-D871-4D99-5089-35E9D1A18D72}"/>
              </a:ext>
            </a:extLst>
          </p:cNvPr>
          <p:cNvSpPr/>
          <p:nvPr/>
        </p:nvSpPr>
        <p:spPr>
          <a:xfrm>
            <a:off x="1500424" y="4059473"/>
            <a:ext cx="243404" cy="2434734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3B3E3FE-122A-826B-6CA7-E02ED35AA526}"/>
              </a:ext>
            </a:extLst>
          </p:cNvPr>
          <p:cNvSpPr txBox="1"/>
          <p:nvPr/>
        </p:nvSpPr>
        <p:spPr>
          <a:xfrm>
            <a:off x="38898" y="4996625"/>
            <a:ext cx="1516711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600"/>
              <a:t>At maximum field</a:t>
            </a:r>
            <a:endParaRPr lang="en-US" sz="160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06B97E-9C0F-12C2-EFEE-A12649CB6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54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699499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white sheet with black lines and numbers&#10;&#10;AI-generated content may be incorrect.">
            <a:extLst>
              <a:ext uri="{FF2B5EF4-FFF2-40B4-BE49-F238E27FC236}">
                <a16:creationId xmlns:a16="http://schemas.microsoft.com/office/drawing/2014/main" id="{5DE9F870-BAFF-0281-DA61-162265F3BA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218" y="1710904"/>
            <a:ext cx="6491509" cy="381000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BA5B81A-5F92-4D6E-C9A7-A48CCFC5BB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433846" y="-5439469"/>
            <a:ext cx="1330513" cy="121982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2672FA3-B8AE-20E4-5EDC-046490DE5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31"/>
            <a:ext cx="10515600" cy="1325563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Harmonics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FA0533E8-D395-FDEE-2BDB-A0CA1FE6510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8582774"/>
              </p:ext>
            </p:extLst>
          </p:nvPr>
        </p:nvGraphicFramePr>
        <p:xfrm>
          <a:off x="6411251" y="4107375"/>
          <a:ext cx="5057692" cy="24331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92813">
                  <a:extLst>
                    <a:ext uri="{9D8B030D-6E8A-4147-A177-3AD203B41FA5}">
                      <a16:colId xmlns:a16="http://schemas.microsoft.com/office/drawing/2014/main" val="3741448236"/>
                    </a:ext>
                  </a:extLst>
                </a:gridCol>
                <a:gridCol w="2364879">
                  <a:extLst>
                    <a:ext uri="{9D8B030D-6E8A-4147-A177-3AD203B41FA5}">
                      <a16:colId xmlns:a16="http://schemas.microsoft.com/office/drawing/2014/main" val="2893843420"/>
                    </a:ext>
                  </a:extLst>
                </a:gridCol>
              </a:tblGrid>
              <a:tr h="686279">
                <a:tc>
                  <a:txBody>
                    <a:bodyPr/>
                    <a:lstStyle/>
                    <a:p>
                      <a:r>
                        <a:rPr lang="en-GB"/>
                        <a:t>Harmonics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Field Strengths (T) (normal)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9734082"/>
                  </a:ext>
                </a:extLst>
              </a:tr>
              <a:tr h="436723">
                <a:tc>
                  <a:txBody>
                    <a:bodyPr/>
                    <a:lstStyle/>
                    <a:p>
                      <a:r>
                        <a:rPr lang="en-GB">
                          <a:solidFill>
                            <a:srgbClr val="FF0000"/>
                          </a:solidFill>
                        </a:rPr>
                        <a:t>B2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b="0" i="0" u="none" strike="noStrike" noProof="0">
                          <a:solidFill>
                            <a:srgbClr val="FF0000"/>
                          </a:solidFill>
                          <a:latin typeface="Aptos"/>
                        </a:rPr>
                        <a:t>-0.2349 </a:t>
                      </a:r>
                      <a:endParaRPr lang="en-GB" sz="1800" b="0" i="0" u="none" strike="noStrike" baseline="30000" noProof="0">
                        <a:solidFill>
                          <a:srgbClr val="FF0000"/>
                        </a:solidFill>
                        <a:latin typeface="Apto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10481"/>
                  </a:ext>
                </a:extLst>
              </a:tr>
              <a:tr h="436723">
                <a:tc>
                  <a:txBody>
                    <a:bodyPr/>
                    <a:lstStyle/>
                    <a:p>
                      <a:r>
                        <a:rPr lang="en-GB"/>
                        <a:t>B6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1800" b="0" i="0" u="none" strike="noStrike" noProof="0">
                          <a:latin typeface="Aptos"/>
                        </a:rPr>
                        <a:t>-7.203 *10</a:t>
                      </a:r>
                      <a:r>
                        <a:rPr lang="en-GB" sz="1800" b="0" i="0" u="none" strike="noStrike" baseline="30000" noProof="0">
                          <a:latin typeface="Aptos"/>
                        </a:rPr>
                        <a:t>-4 </a:t>
                      </a:r>
                      <a:endParaRPr lang="en-GB" sz="1800" b="0" i="0" u="none" strike="noStrike" baseline="0" noProof="0">
                        <a:latin typeface="Apto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1417169"/>
                  </a:ext>
                </a:extLst>
              </a:tr>
              <a:tr h="436723">
                <a:tc>
                  <a:txBody>
                    <a:bodyPr/>
                    <a:lstStyle/>
                    <a:p>
                      <a:r>
                        <a:rPr lang="en-GB"/>
                        <a:t>B10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/>
                        <a:t>1.3252</a:t>
                      </a:r>
                      <a:r>
                        <a:rPr lang="en-GB" sz="1800" b="0" i="0" u="none" strike="noStrike" noProof="0">
                          <a:latin typeface="Aptos"/>
                        </a:rPr>
                        <a:t>*10</a:t>
                      </a:r>
                      <a:r>
                        <a:rPr lang="en-GB" sz="1800" b="0" i="0" u="none" strike="noStrike" baseline="30000" noProof="0">
                          <a:latin typeface="Aptos"/>
                        </a:rPr>
                        <a:t>-3 </a:t>
                      </a:r>
                      <a:endParaRPr lang="en-GB" sz="1800" b="0" i="0" u="none" strike="noStrike" baseline="0" noProof="0">
                        <a:latin typeface="Apto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868148"/>
                  </a:ext>
                </a:extLst>
              </a:tr>
              <a:tr h="436723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B14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7.970</a:t>
                      </a:r>
                      <a:r>
                        <a:rPr lang="en-GB" sz="1800" b="0" i="0" u="none" strike="noStrike" noProof="0">
                          <a:latin typeface="Aptos"/>
                        </a:rPr>
                        <a:t>*10</a:t>
                      </a:r>
                      <a:r>
                        <a:rPr lang="en-GB" sz="1800" b="0" i="0" u="none" strike="noStrike" baseline="30000" noProof="0">
                          <a:latin typeface="Aptos"/>
                        </a:rPr>
                        <a:t>-4 </a:t>
                      </a:r>
                      <a:endParaRPr lang="en-GB" sz="1800" b="0" i="0" u="none" strike="noStrike" baseline="0" noProof="0">
                        <a:latin typeface="Apto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3790081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ADAA7754-7E8B-A893-FBE6-65C9CED3F969}"/>
              </a:ext>
            </a:extLst>
          </p:cNvPr>
          <p:cNvSpPr txBox="1"/>
          <p:nvPr/>
        </p:nvSpPr>
        <p:spPr>
          <a:xfrm>
            <a:off x="7855857" y="1712899"/>
            <a:ext cx="3320142" cy="175432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/>
              <a:t>Computed by potential A, </a:t>
            </a:r>
          </a:p>
          <a:p>
            <a:r>
              <a:rPr lang="en-GB"/>
              <a:t>Skew components =0 here for ideal magnets</a:t>
            </a:r>
          </a:p>
          <a:p>
            <a:endParaRPr lang="en-GB"/>
          </a:p>
          <a:p>
            <a:r>
              <a:rPr lang="en-GB"/>
              <a:t>B</a:t>
            </a:r>
            <a:r>
              <a:rPr lang="en-GB" baseline="-25000"/>
              <a:t>y</a:t>
            </a:r>
            <a:r>
              <a:rPr lang="en-GB"/>
              <a:t>(x) = B</a:t>
            </a:r>
            <a:r>
              <a:rPr lang="en-GB" baseline="-25000"/>
              <a:t>2</a:t>
            </a:r>
            <a:r>
              <a:rPr lang="en-GB"/>
              <a:t>(x/R) + B</a:t>
            </a:r>
            <a:r>
              <a:rPr lang="en-GB" baseline="-25000"/>
              <a:t>6 </a:t>
            </a:r>
            <a:r>
              <a:rPr lang="en-GB"/>
              <a:t>(x/R)</a:t>
            </a:r>
            <a:r>
              <a:rPr lang="en-GB" baseline="30000"/>
              <a:t>5</a:t>
            </a:r>
            <a:r>
              <a:rPr lang="en-GB"/>
              <a:t> +                                   B</a:t>
            </a:r>
            <a:r>
              <a:rPr lang="en-GB" baseline="-25000"/>
              <a:t>10</a:t>
            </a:r>
            <a:r>
              <a:rPr lang="en-GB"/>
              <a:t>(x/R)</a:t>
            </a:r>
            <a:r>
              <a:rPr lang="en-GB" baseline="30000"/>
              <a:t>9</a:t>
            </a:r>
            <a:r>
              <a:rPr lang="en-GB"/>
              <a:t> + B</a:t>
            </a:r>
            <a:r>
              <a:rPr lang="en-GB" baseline="-25000"/>
              <a:t>14</a:t>
            </a:r>
            <a:r>
              <a:rPr lang="en-GB"/>
              <a:t>(x/R)</a:t>
            </a:r>
            <a:r>
              <a:rPr lang="en-GB" baseline="30000"/>
              <a:t>13</a:t>
            </a:r>
            <a:r>
              <a:rPr lang="en-GB"/>
              <a:t>+ ...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4E37AA-D202-E747-FB98-22654BBD7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55</a:t>
            </a:fld>
            <a:endParaRPr lang="en-GB"/>
          </a:p>
        </p:txBody>
      </p:sp>
      <p:pic>
        <p:nvPicPr>
          <p:cNvPr id="9" name="Picture 8" descr="A graph with numbers and a line&#10;&#10;AI-generated content may be incorrect.">
            <a:extLst>
              <a:ext uri="{FF2B5EF4-FFF2-40B4-BE49-F238E27FC236}">
                <a16:creationId xmlns:a16="http://schemas.microsoft.com/office/drawing/2014/main" id="{E4252602-4235-8804-64CB-F90ECAE554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9568" y="3925746"/>
            <a:ext cx="4009952" cy="2430684"/>
          </a:xfrm>
          <a:prstGeom prst="rect">
            <a:avLst/>
          </a:prstGeom>
        </p:spPr>
      </p:pic>
      <p:sp>
        <p:nvSpPr>
          <p:cNvPr id="10" name="Left Brace 9">
            <a:extLst>
              <a:ext uri="{FF2B5EF4-FFF2-40B4-BE49-F238E27FC236}">
                <a16:creationId xmlns:a16="http://schemas.microsoft.com/office/drawing/2014/main" id="{6765EBD4-D947-1F22-67B8-427E717C600C}"/>
              </a:ext>
            </a:extLst>
          </p:cNvPr>
          <p:cNvSpPr/>
          <p:nvPr/>
        </p:nvSpPr>
        <p:spPr>
          <a:xfrm rot="16200000">
            <a:off x="3616530" y="1727521"/>
            <a:ext cx="550915" cy="3605513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974904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3A5FEBB-913E-DBBE-6209-C4C4AEB32E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433846" y="-5439469"/>
            <a:ext cx="1330513" cy="121982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F2DEDA-AA98-2B80-6F33-03B84448B2B6}"/>
              </a:ext>
            </a:extLst>
          </p:cNvPr>
          <p:cNvSpPr txBox="1"/>
          <p:nvPr/>
        </p:nvSpPr>
        <p:spPr>
          <a:xfrm>
            <a:off x="716475" y="5799198"/>
            <a:ext cx="366444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/>
              <a:t>Fitted field gradient </a:t>
            </a:r>
            <a:r>
              <a:rPr lang="en-GB">
                <a:ea typeface="+mn-lt"/>
                <a:cs typeface="+mn-lt"/>
              </a:rPr>
              <a:t>G = 31.307 T/m</a:t>
            </a:r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ED35B6C-8283-541F-9637-BCC8F2DB24C2}"/>
              </a:ext>
            </a:extLst>
          </p:cNvPr>
          <p:cNvSpPr txBox="1">
            <a:spLocks/>
          </p:cNvSpPr>
          <p:nvPr/>
        </p:nvSpPr>
        <p:spPr>
          <a:xfrm>
            <a:off x="838200" y="-103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>
                <a:solidFill>
                  <a:schemeClr val="bg1"/>
                </a:solidFill>
              </a:rPr>
              <a:t>Magnetic Field in Aperture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4008918-DF82-1210-5FB0-7682F995FBC1}"/>
              </a:ext>
            </a:extLst>
          </p:cNvPr>
          <p:cNvSpPr txBox="1"/>
          <p:nvPr/>
        </p:nvSpPr>
        <p:spPr>
          <a:xfrm>
            <a:off x="6095999" y="5794075"/>
            <a:ext cx="5305245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>
                <a:latin typeface="Calibri"/>
                <a:ea typeface="Calibri"/>
                <a:cs typeface="Calibri"/>
              </a:rPr>
              <a:t>Relative residuals mostly &lt;0.1% inside GFR, higher residuals near 0 due to small B</a:t>
            </a:r>
          </a:p>
          <a:p>
            <a:endParaRPr lang="en-GB"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C6115E-F0FD-3472-77BC-8EEC42F82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56</a:t>
            </a:fld>
            <a:endParaRPr lang="en-GB"/>
          </a:p>
        </p:txBody>
      </p:sp>
      <p:pic>
        <p:nvPicPr>
          <p:cNvPr id="15" name="Content Placeholder 14" descr="A graph with a line drawn on it&#10;&#10;AI-generated content may be incorrect.">
            <a:extLst>
              <a:ext uri="{FF2B5EF4-FFF2-40B4-BE49-F238E27FC236}">
                <a16:creationId xmlns:a16="http://schemas.microsoft.com/office/drawing/2014/main" id="{F47162F7-6B14-EE76-170B-6C5A23C941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6164" y="1567376"/>
            <a:ext cx="5486400" cy="4114800"/>
          </a:xfr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C49475B-5935-1019-5C43-4F5DD8587F7F}"/>
              </a:ext>
            </a:extLst>
          </p:cNvPr>
          <p:cNvCxnSpPr/>
          <p:nvPr/>
        </p:nvCxnSpPr>
        <p:spPr>
          <a:xfrm>
            <a:off x="1341717" y="2677459"/>
            <a:ext cx="2602752" cy="1494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24F545C3-D434-B6A3-E80F-23299CB736FF}"/>
              </a:ext>
            </a:extLst>
          </p:cNvPr>
          <p:cNvSpPr txBox="1"/>
          <p:nvPr/>
        </p:nvSpPr>
        <p:spPr>
          <a:xfrm>
            <a:off x="1506070" y="2728258"/>
            <a:ext cx="2435411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GFR = 2/3 Aperture</a:t>
            </a:r>
          </a:p>
        </p:txBody>
      </p:sp>
      <p:pic>
        <p:nvPicPr>
          <p:cNvPr id="4" name="Picture 3" descr="A graph of a graph&#10;&#10;AI-generated content may be incorrect.">
            <a:extLst>
              <a:ext uri="{FF2B5EF4-FFF2-40B4-BE49-F238E27FC236}">
                <a16:creationId xmlns:a16="http://schemas.microsoft.com/office/drawing/2014/main" id="{A64CD09D-3DEC-E75E-0C3D-B2679DCCCF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6892" y="1957811"/>
            <a:ext cx="4722892" cy="3576120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5F10C19-0D91-DC22-6DBA-91F725251823}"/>
              </a:ext>
            </a:extLst>
          </p:cNvPr>
          <p:cNvCxnSpPr/>
          <p:nvPr/>
        </p:nvCxnSpPr>
        <p:spPr>
          <a:xfrm>
            <a:off x="1347106" y="2041071"/>
            <a:ext cx="13607" cy="3184071"/>
          </a:xfrm>
          <a:prstGeom prst="straightConnector1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713F5B2-A8DE-D5ED-323C-D157EF2442AC}"/>
              </a:ext>
            </a:extLst>
          </p:cNvPr>
          <p:cNvCxnSpPr>
            <a:cxnSpLocks/>
          </p:cNvCxnSpPr>
          <p:nvPr/>
        </p:nvCxnSpPr>
        <p:spPr>
          <a:xfrm>
            <a:off x="3919799" y="2078794"/>
            <a:ext cx="13607" cy="3184071"/>
          </a:xfrm>
          <a:prstGeom prst="straightConnector1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868957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1029C6-6D19-AAC0-FBD8-2C4750E561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3289" y="1714653"/>
            <a:ext cx="10627960" cy="4685520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sz="2200"/>
              <a:t>Aim: Determine feasibility of CLIC dipoles at HALHF</a:t>
            </a:r>
          </a:p>
          <a:p>
            <a:r>
              <a:rPr lang="en-GB" sz="2200"/>
              <a:t>2 types of C-type dipoles at CLIC.</a:t>
            </a:r>
          </a:p>
          <a:p>
            <a:r>
              <a:rPr lang="en-GB" sz="2200">
                <a:latin typeface="Aptos"/>
                <a:ea typeface="Source Code Pro"/>
              </a:rPr>
              <a:t>Dipole lengths, L, and bending angles, θ, extracted from the CLIC PLACET file</a:t>
            </a:r>
            <a:endParaRPr lang="en-US" sz="2200"/>
          </a:p>
          <a:p>
            <a:r>
              <a:rPr lang="en-GB" sz="2200">
                <a:latin typeface="Aptos"/>
                <a:ea typeface="Source Code Pro"/>
              </a:rPr>
              <a:t>Calculated dipole magnetic field strengths, B = </a:t>
            </a:r>
            <a:r>
              <a:rPr lang="en-GB" sz="2200" err="1">
                <a:latin typeface="Aptos"/>
                <a:ea typeface="Source Code Pro"/>
              </a:rPr>
              <a:t>Bρ</a:t>
            </a:r>
            <a:r>
              <a:rPr lang="en-GB" sz="2200">
                <a:latin typeface="Aptos"/>
                <a:ea typeface="Source Code Pro"/>
              </a:rPr>
              <a:t> * θ / L:</a:t>
            </a:r>
            <a:endParaRPr lang="en-US" sz="2200"/>
          </a:p>
          <a:p>
            <a:pPr lvl="1">
              <a:buFont typeface="Courier New" panose="020B0604020202020204" pitchFamily="34" charset="0"/>
              <a:buChar char="o"/>
            </a:pPr>
            <a:r>
              <a:rPr lang="en-GB" sz="2200">
                <a:latin typeface="Aptos"/>
                <a:ea typeface="Source Code Pro"/>
              </a:rPr>
              <a:t>B</a:t>
            </a:r>
            <a:r>
              <a:rPr lang="en-GB" sz="2200" baseline="-25000">
                <a:latin typeface="Aptos"/>
                <a:ea typeface="Source Code Pro"/>
              </a:rPr>
              <a:t>1</a:t>
            </a:r>
            <a:r>
              <a:rPr lang="en-GB" sz="2200">
                <a:latin typeface="Aptos"/>
                <a:ea typeface="Source Code Pro"/>
              </a:rPr>
              <a:t> = 0.679T</a:t>
            </a:r>
            <a:endParaRPr lang="en-GB" sz="2200">
              <a:latin typeface="Aptos"/>
            </a:endParaRPr>
          </a:p>
          <a:p>
            <a:pPr lvl="1">
              <a:buFont typeface="Courier New" panose="020B0604020202020204" pitchFamily="34" charset="0"/>
              <a:buChar char="o"/>
            </a:pPr>
            <a:r>
              <a:rPr lang="en-GB" sz="2200">
                <a:latin typeface="Aptos"/>
                <a:ea typeface="Source Code Pro"/>
              </a:rPr>
              <a:t>B</a:t>
            </a:r>
            <a:r>
              <a:rPr lang="en-GB" sz="2200" baseline="-25000">
                <a:latin typeface="Aptos"/>
                <a:ea typeface="Source Code Pro"/>
              </a:rPr>
              <a:t>2</a:t>
            </a:r>
            <a:r>
              <a:rPr lang="en-GB" sz="2200">
                <a:latin typeface="Aptos"/>
                <a:ea typeface="Source Code Pro"/>
              </a:rPr>
              <a:t> = 1.29T</a:t>
            </a:r>
            <a:endParaRPr lang="en-GB" sz="2200">
              <a:latin typeface="Aptos"/>
            </a:endParaRPr>
          </a:p>
          <a:p>
            <a:pPr lvl="1">
              <a:buFont typeface="Courier New" panose="020B0604020202020204" pitchFamily="34" charset="0"/>
              <a:buChar char="o"/>
            </a:pPr>
            <a:endParaRPr lang="en-GB" sz="600">
              <a:latin typeface="Aptos"/>
              <a:ea typeface="Source Code Pro"/>
            </a:endParaRPr>
          </a:p>
          <a:p>
            <a:pPr marL="0" indent="0">
              <a:buNone/>
            </a:pPr>
            <a:endParaRPr lang="en-GB" sz="2000">
              <a:ea typeface="Source Code Pro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F504781-814F-2A5B-DB34-D67D097F89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433846" y="-5439469"/>
            <a:ext cx="1330513" cy="121982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6E0ACF3-7F93-AA24-E4A4-2D24ED4D54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31"/>
            <a:ext cx="10515600" cy="1325563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Combiner Ring Dipole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C11763-0E33-428F-6B9D-FF5EF4758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57</a:t>
            </a:fld>
            <a:endParaRPr lang="en-GB"/>
          </a:p>
        </p:txBody>
      </p:sp>
      <p:pic>
        <p:nvPicPr>
          <p:cNvPr id="11" name="Content Placeholder 4" descr="A diagram of a machine&#10;&#10;AI-generated content may be incorrect.">
            <a:extLst>
              <a:ext uri="{FF2B5EF4-FFF2-40B4-BE49-F238E27FC236}">
                <a16:creationId xmlns:a16="http://schemas.microsoft.com/office/drawing/2014/main" id="{B00DB7CD-917C-2B1E-CEE1-B1D5B275356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1975" t="9640" r="20835" b="68011"/>
          <a:stretch/>
        </p:blipFill>
        <p:spPr>
          <a:xfrm>
            <a:off x="4259" y="4427039"/>
            <a:ext cx="8456249" cy="153853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19701D1-E9A5-A4C7-0744-41BF06CBB5DC}"/>
              </a:ext>
            </a:extLst>
          </p:cNvPr>
          <p:cNvSpPr txBox="1"/>
          <p:nvPr/>
        </p:nvSpPr>
        <p:spPr>
          <a:xfrm>
            <a:off x="238432" y="6211529"/>
            <a:ext cx="4082501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Snapshot of CLIC Drive Beam Complex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85CD198-A7F7-54CC-97E0-0B3CE7CA4467}"/>
              </a:ext>
            </a:extLst>
          </p:cNvPr>
          <p:cNvSpPr txBox="1"/>
          <p:nvPr/>
        </p:nvSpPr>
        <p:spPr>
          <a:xfrm>
            <a:off x="7794487" y="5966409"/>
            <a:ext cx="332583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Snapshot of CLIC Recombination Stage</a:t>
            </a:r>
          </a:p>
        </p:txBody>
      </p:sp>
      <p:pic>
        <p:nvPicPr>
          <p:cNvPr id="9" name="Picture 8" descr="A diagram of a driver&amp;#39;s line">
            <a:extLst>
              <a:ext uri="{FF2B5EF4-FFF2-40B4-BE49-F238E27FC236}">
                <a16:creationId xmlns:a16="http://schemas.microsoft.com/office/drawing/2014/main" id="{536E7D19-D465-F565-7568-8622D4FED03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206" t="3003" r="68278" b="3280"/>
          <a:stretch/>
        </p:blipFill>
        <p:spPr>
          <a:xfrm>
            <a:off x="7792563" y="3535390"/>
            <a:ext cx="2360906" cy="2426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55946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BC52AD-20B9-F897-C6AB-EFD34A5CB4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6CD654B-FFB1-A237-B148-CA6001A1D7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433846" y="-5439469"/>
            <a:ext cx="1330513" cy="121982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BB5B7C4-E025-1673-1A72-AAF407E498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31"/>
            <a:ext cx="10515600" cy="1325563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Iron Yoke Dimensions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3DD88AD-B370-8318-983C-D9146F2D8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58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7CA7CBB-0BE4-7014-0497-8678DEF4C359}"/>
              </a:ext>
            </a:extLst>
          </p:cNvPr>
          <p:cNvSpPr txBox="1"/>
          <p:nvPr/>
        </p:nvSpPr>
        <p:spPr>
          <a:xfrm>
            <a:off x="335280" y="1719349"/>
            <a:ext cx="6217920" cy="26170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en-GB" sz="2200"/>
              <a:t>Width of Good Field Region = 60 mm [1]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en-GB" sz="2200"/>
              <a:t>Dipole height gap = 30 mm [1]</a:t>
            </a:r>
            <a:endParaRPr lang="en-GB" sz="2200" baseline="30000"/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endParaRPr lang="en-GB" sz="600"/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en-GB" sz="2200"/>
              <a:t>5 mm gap between coil and yoke for insulation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en-GB" sz="2200"/>
              <a:t>Air-cooled: current density = 1 A/</a:t>
            </a:r>
            <a:r>
              <a:rPr lang="en-GB" sz="2200">
                <a:ea typeface="+mn-lt"/>
                <a:cs typeface="+mn-lt"/>
              </a:rPr>
              <a:t>mm</a:t>
            </a:r>
            <a:r>
              <a:rPr lang="en-GB" sz="2200" baseline="30000">
                <a:ea typeface="+mn-lt"/>
                <a:cs typeface="+mn-lt"/>
              </a:rPr>
              <a:t>2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en-GB" sz="2200"/>
              <a:t>Copper Capacity: 70%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endParaRPr lang="en-GB" sz="1600" baseline="3000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793F82C-32F6-9C5A-C6AE-E107E6FF8F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2024" y="4921447"/>
            <a:ext cx="1817299" cy="1113167"/>
          </a:xfrm>
          <a:prstGeom prst="rect">
            <a:avLst/>
          </a:prstGeom>
        </p:spPr>
      </p:pic>
      <p:pic>
        <p:nvPicPr>
          <p:cNvPr id="13" name="Picture 12" descr="A diagram of a blue square with red and white lines&#10;&#10;AI-generated content may be incorrect.">
            <a:extLst>
              <a:ext uri="{FF2B5EF4-FFF2-40B4-BE49-F238E27FC236}">
                <a16:creationId xmlns:a16="http://schemas.microsoft.com/office/drawing/2014/main" id="{F2BA436F-6ED4-58C6-84AC-AACA72B7A9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53949" y="1596655"/>
            <a:ext cx="3655983" cy="498427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E2D45C8-0F72-929E-51D1-6F3BA7DBDD58}"/>
              </a:ext>
            </a:extLst>
          </p:cNvPr>
          <p:cNvSpPr txBox="1"/>
          <p:nvPr/>
        </p:nvSpPr>
        <p:spPr>
          <a:xfrm>
            <a:off x="238432" y="6211529"/>
            <a:ext cx="6245941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[1] CLIC Conceptual Design Report, 2012</a:t>
            </a:r>
          </a:p>
        </p:txBody>
      </p:sp>
    </p:spTree>
    <p:extLst>
      <p:ext uri="{BB962C8B-B14F-4D97-AF65-F5344CB8AC3E}">
        <p14:creationId xmlns:p14="http://schemas.microsoft.com/office/powerpoint/2010/main" val="13482827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21128C-7D00-9CC6-5147-DF5AD953E2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44104FA-3769-730F-DE06-D61413ECAF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433846" y="-5439469"/>
            <a:ext cx="1330513" cy="121982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865FFE9-76A0-E0FC-E359-8DA86A2D2D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31"/>
            <a:ext cx="10515600" cy="1325563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Combiner Ring Dipole AutoCAD Design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C9E5B72-E67E-B17C-E83C-409254D1E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59</a:t>
            </a:fld>
            <a:endParaRPr lang="en-GB"/>
          </a:p>
        </p:txBody>
      </p:sp>
      <p:pic>
        <p:nvPicPr>
          <p:cNvPr id="4" name="Picture 3" descr="A blueprint of a house&#10;&#10;AI-generated content may be incorrect.">
            <a:extLst>
              <a:ext uri="{FF2B5EF4-FFF2-40B4-BE49-F238E27FC236}">
                <a16:creationId xmlns:a16="http://schemas.microsoft.com/office/drawing/2014/main" id="{7189C8FE-7107-29C6-91DD-8485859B82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036" y="2616792"/>
            <a:ext cx="4796403" cy="2463908"/>
          </a:xfrm>
          <a:prstGeom prst="rect">
            <a:avLst/>
          </a:prstGeom>
        </p:spPr>
      </p:pic>
      <p:pic>
        <p:nvPicPr>
          <p:cNvPr id="7" name="Picture 6" descr="A blueprint of a staircase&#10;&#10;AI-generated content may be incorrect.">
            <a:extLst>
              <a:ext uri="{FF2B5EF4-FFF2-40B4-BE49-F238E27FC236}">
                <a16:creationId xmlns:a16="http://schemas.microsoft.com/office/drawing/2014/main" id="{6ECF498A-01E3-525C-9EBF-9D4A77B0FD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9552" y="2441790"/>
            <a:ext cx="4874863" cy="280099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43BD351-CA96-FC1E-8509-2C8292089FAF}"/>
              </a:ext>
            </a:extLst>
          </p:cNvPr>
          <p:cNvSpPr txBox="1"/>
          <p:nvPr/>
        </p:nvSpPr>
        <p:spPr>
          <a:xfrm>
            <a:off x="1774806" y="2068315"/>
            <a:ext cx="168377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/>
              <a:t>D1: B = 0.679T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CE47B3D-1C4C-095B-F391-DC750C0E201D}"/>
              </a:ext>
            </a:extLst>
          </p:cNvPr>
          <p:cNvSpPr txBox="1"/>
          <p:nvPr/>
        </p:nvSpPr>
        <p:spPr>
          <a:xfrm>
            <a:off x="7767483" y="1887501"/>
            <a:ext cx="168377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/>
              <a:t>D2: B = 1.29T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4B1F325-6E38-ED21-8DD7-39E5ED40B84B}"/>
              </a:ext>
            </a:extLst>
          </p:cNvPr>
          <p:cNvSpPr txBox="1"/>
          <p:nvPr/>
        </p:nvSpPr>
        <p:spPr>
          <a:xfrm>
            <a:off x="381307" y="5073029"/>
            <a:ext cx="2880512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/>
              <a:t>Generated from AutoCAD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1B8BA8E-27F5-1947-6EFE-D1EF52D2D46A}"/>
              </a:ext>
            </a:extLst>
          </p:cNvPr>
          <p:cNvSpPr txBox="1"/>
          <p:nvPr/>
        </p:nvSpPr>
        <p:spPr>
          <a:xfrm>
            <a:off x="6089848" y="5240926"/>
            <a:ext cx="2880512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/>
              <a:t>Generated from AutoCAD</a:t>
            </a:r>
          </a:p>
        </p:txBody>
      </p:sp>
    </p:spTree>
    <p:extLst>
      <p:ext uri="{BB962C8B-B14F-4D97-AF65-F5344CB8AC3E}">
        <p14:creationId xmlns:p14="http://schemas.microsoft.com/office/powerpoint/2010/main" val="3882079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diagram of a machine&#10;&#10;AI-generated content may be incorrect.">
            <a:extLst>
              <a:ext uri="{FF2B5EF4-FFF2-40B4-BE49-F238E27FC236}">
                <a16:creationId xmlns:a16="http://schemas.microsoft.com/office/drawing/2014/main" id="{E2BA5D52-9765-BC32-8315-9195EA80F39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2053" t="9625" r="20989" b="25422"/>
          <a:stretch/>
        </p:blipFill>
        <p:spPr>
          <a:xfrm>
            <a:off x="4038321" y="1713362"/>
            <a:ext cx="8167280" cy="4347605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5FB08A-27B5-1970-0337-1A87890C05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5591" y="1697362"/>
            <a:ext cx="3781302" cy="434045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GB"/>
              <a:t>Why can we use CLIC as the baseline?</a:t>
            </a:r>
            <a:endParaRPr lang="en-US"/>
          </a:p>
          <a:p>
            <a:pPr marL="0" indent="0">
              <a:lnSpc>
                <a:spcPct val="110000"/>
              </a:lnSpc>
              <a:buNone/>
            </a:pPr>
            <a:endParaRPr lang="en-GB" sz="600"/>
          </a:p>
          <a:p>
            <a:pPr marL="457200" indent="-457200">
              <a:lnSpc>
                <a:spcPct val="110000"/>
              </a:lnSpc>
            </a:pPr>
            <a:r>
              <a:rPr lang="en-GB" sz="2400"/>
              <a:t>Utilises a drive beam complex for conventional RF accelerators</a:t>
            </a:r>
            <a:endParaRPr lang="en-US" sz="2400"/>
          </a:p>
          <a:p>
            <a:pPr marL="457200" indent="-457200">
              <a:lnSpc>
                <a:spcPct val="110000"/>
              </a:lnSpc>
            </a:pPr>
            <a:r>
              <a:rPr lang="en-GB" sz="2400"/>
              <a:t>Needs to heavily modify bunches</a:t>
            </a:r>
            <a:endParaRPr lang="en-US" sz="2400"/>
          </a:p>
          <a:p>
            <a:pPr marL="457200" indent="-457200">
              <a:lnSpc>
                <a:spcPct val="110000"/>
              </a:lnSpc>
            </a:pPr>
            <a:endParaRPr lang="en-GB" sz="240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A68E5DB-BBE6-84A6-A6C4-2DD9A5B207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433846" y="-5439469"/>
            <a:ext cx="1330513" cy="121982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28C83F7-3920-AC68-0BAE-BFA340E4DB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31"/>
            <a:ext cx="10515600" cy="1325563"/>
          </a:xfrm>
        </p:spPr>
        <p:txBody>
          <a:bodyPr>
            <a:normAutofit/>
          </a:bodyPr>
          <a:lstStyle/>
          <a:p>
            <a:r>
              <a:rPr lang="en-GB">
                <a:solidFill>
                  <a:schemeClr val="bg1"/>
                </a:solidFill>
              </a:rPr>
              <a:t>Using CLIC as a Baseline for HALHF</a:t>
            </a:r>
            <a:endParaRPr lang="en-US">
              <a:solidFill>
                <a:schemeClr val="bg1"/>
              </a:solidFill>
            </a:endParaRPr>
          </a:p>
        </p:txBody>
      </p:sp>
      <p:pic>
        <p:nvPicPr>
          <p:cNvPr id="7" name="Picture 6" descr="undefined">
            <a:extLst>
              <a:ext uri="{FF2B5EF4-FFF2-40B4-BE49-F238E27FC236}">
                <a16:creationId xmlns:a16="http://schemas.microsoft.com/office/drawing/2014/main" id="{EA4D98DC-D181-A8B7-ADB9-7383D0231E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40782" y="-4098"/>
            <a:ext cx="1364722" cy="134233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E59E48-93C8-A36E-298F-1EF026346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057997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3313C4-B6FB-2925-3423-55F6A8AB3C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228F024-79FC-40E4-41AF-C905D99ABB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433846" y="-5439469"/>
            <a:ext cx="1330513" cy="121982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9D09EEF-348B-A027-E967-E766E0DF7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31"/>
            <a:ext cx="10515600" cy="1325563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Field Density Maps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81FCE01-E201-CCCA-C189-E169CC36649B}"/>
              </a:ext>
            </a:extLst>
          </p:cNvPr>
          <p:cNvSpPr txBox="1"/>
          <p:nvPr/>
        </p:nvSpPr>
        <p:spPr>
          <a:xfrm>
            <a:off x="1187817" y="1496756"/>
            <a:ext cx="3535657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200"/>
              <a:t>D2 B-field strength:  1.29 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B1C65A-F5A5-6557-A247-362EEF473AC1}"/>
              </a:ext>
            </a:extLst>
          </p:cNvPr>
          <p:cNvSpPr txBox="1"/>
          <p:nvPr/>
        </p:nvSpPr>
        <p:spPr>
          <a:xfrm>
            <a:off x="7477020" y="5242631"/>
            <a:ext cx="4126279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200"/>
              <a:t>D1 B-field strength = 0.679 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89DE062-3BB7-6A99-3AF0-0D9E58B19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60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8E1A7DD-D896-1CFB-A1B4-EB8A923449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6685" y="1320665"/>
            <a:ext cx="7467144" cy="2709118"/>
          </a:xfrm>
          <a:prstGeom prst="rect">
            <a:avLst/>
          </a:prstGeom>
        </p:spPr>
      </p:pic>
      <p:pic>
        <p:nvPicPr>
          <p:cNvPr id="11" name="Picture 10" descr="A yellow and green lines on a blue background&#10;&#10;AI-generated content may be incorrect.">
            <a:extLst>
              <a:ext uri="{FF2B5EF4-FFF2-40B4-BE49-F238E27FC236}">
                <a16:creationId xmlns:a16="http://schemas.microsoft.com/office/drawing/2014/main" id="{34890797-2A3A-4C6D-0229-43816FBB9C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953" y="4145749"/>
            <a:ext cx="7252244" cy="269206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8B43291-D77E-4424-01AC-B9A9F73C0D9E}"/>
              </a:ext>
            </a:extLst>
          </p:cNvPr>
          <p:cNvSpPr txBox="1"/>
          <p:nvPr/>
        </p:nvSpPr>
        <p:spPr>
          <a:xfrm>
            <a:off x="7507207" y="6581742"/>
            <a:ext cx="2745319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/>
              <a:t>Generated in FEMM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3ABC9F-4DCB-0A48-7B7C-1DE106182C4D}"/>
              </a:ext>
            </a:extLst>
          </p:cNvPr>
          <p:cNvSpPr txBox="1"/>
          <p:nvPr/>
        </p:nvSpPr>
        <p:spPr>
          <a:xfrm>
            <a:off x="9450638" y="4029841"/>
            <a:ext cx="2745319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/>
              <a:t>Generated in FEMM</a:t>
            </a:r>
          </a:p>
        </p:txBody>
      </p:sp>
    </p:spTree>
    <p:extLst>
      <p:ext uri="{BB962C8B-B14F-4D97-AF65-F5344CB8AC3E}">
        <p14:creationId xmlns:p14="http://schemas.microsoft.com/office/powerpoint/2010/main" val="115981048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BCB345-7606-A4CD-BBEC-B9E128B0EA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5034FD6-3C27-C432-BCD8-D0495FDBD1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433846" y="-5439469"/>
            <a:ext cx="1330513" cy="121982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3C80DD-DC76-9E28-974B-689EB9E670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31"/>
            <a:ext cx="10515600" cy="1325563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B field across the Gap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CD2D9C-7D4F-C02F-11BB-AD4AD16FB4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61</a:t>
            </a:fld>
            <a:endParaRPr lang="en-GB"/>
          </a:p>
        </p:txBody>
      </p:sp>
      <p:pic>
        <p:nvPicPr>
          <p:cNvPr id="8" name="Content Placeholder 7" descr="A diagram of a height&#10;&#10;AI-generated content may be incorrect.">
            <a:extLst>
              <a:ext uri="{FF2B5EF4-FFF2-40B4-BE49-F238E27FC236}">
                <a16:creationId xmlns:a16="http://schemas.microsoft.com/office/drawing/2014/main" id="{DB69A10E-9DAC-01D2-0595-8D51FA4AEC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206821" y="2751968"/>
            <a:ext cx="5857693" cy="3136914"/>
          </a:xfrm>
        </p:spPr>
      </p:pic>
      <p:pic>
        <p:nvPicPr>
          <p:cNvPr id="10" name="Picture 9" descr="A graph of a height&#10;&#10;AI-generated content may be incorrect.">
            <a:extLst>
              <a:ext uri="{FF2B5EF4-FFF2-40B4-BE49-F238E27FC236}">
                <a16:creationId xmlns:a16="http://schemas.microsoft.com/office/drawing/2014/main" id="{A865DBD1-42B8-C4EC-4D9B-009005408D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231" y="2752264"/>
            <a:ext cx="5827868" cy="313473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217A911-0AD0-476A-1562-A2BB954B3FA2}"/>
              </a:ext>
            </a:extLst>
          </p:cNvPr>
          <p:cNvSpPr txBox="1"/>
          <p:nvPr/>
        </p:nvSpPr>
        <p:spPr>
          <a:xfrm>
            <a:off x="2433484" y="2249129"/>
            <a:ext cx="168377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/>
              <a:t>D1: B = 0.679T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854AC3-AB7C-B345-3FDC-4F914699A6C5}"/>
              </a:ext>
            </a:extLst>
          </p:cNvPr>
          <p:cNvSpPr txBox="1"/>
          <p:nvPr/>
        </p:nvSpPr>
        <p:spPr>
          <a:xfrm>
            <a:off x="8180771" y="2249128"/>
            <a:ext cx="168377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/>
              <a:t>D2: B = 1.29T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409471-8E19-F5C7-CC25-952739061B2E}"/>
              </a:ext>
            </a:extLst>
          </p:cNvPr>
          <p:cNvSpPr txBox="1"/>
          <p:nvPr/>
        </p:nvSpPr>
        <p:spPr>
          <a:xfrm>
            <a:off x="152790" y="5885856"/>
            <a:ext cx="2745319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/>
              <a:t>Generated in FEMM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38CD737-3005-BB86-700B-832DB87EB1B1}"/>
              </a:ext>
            </a:extLst>
          </p:cNvPr>
          <p:cNvSpPr txBox="1"/>
          <p:nvPr/>
        </p:nvSpPr>
        <p:spPr>
          <a:xfrm>
            <a:off x="6210044" y="5885855"/>
            <a:ext cx="2745319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/>
              <a:t>Generated in FEMM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58260413-2997-8405-4D27-3B3508731885}"/>
              </a:ext>
            </a:extLst>
          </p:cNvPr>
          <p:cNvCxnSpPr/>
          <p:nvPr/>
        </p:nvCxnSpPr>
        <p:spPr>
          <a:xfrm flipV="1">
            <a:off x="2140856" y="2583543"/>
            <a:ext cx="31448" cy="2853265"/>
          </a:xfrm>
          <a:prstGeom prst="straightConnector1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9583FBB-D5E2-EBE8-08C5-F4799A690803}"/>
              </a:ext>
            </a:extLst>
          </p:cNvPr>
          <p:cNvCxnSpPr>
            <a:cxnSpLocks/>
          </p:cNvCxnSpPr>
          <p:nvPr/>
        </p:nvCxnSpPr>
        <p:spPr>
          <a:xfrm flipV="1">
            <a:off x="3828142" y="2583543"/>
            <a:ext cx="31448" cy="2853265"/>
          </a:xfrm>
          <a:prstGeom prst="straightConnector1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BBD90E5-C8ED-8C9F-BC40-A8B136DAB3D0}"/>
              </a:ext>
            </a:extLst>
          </p:cNvPr>
          <p:cNvCxnSpPr>
            <a:cxnSpLocks/>
          </p:cNvCxnSpPr>
          <p:nvPr/>
        </p:nvCxnSpPr>
        <p:spPr>
          <a:xfrm flipV="1">
            <a:off x="8347448" y="2583542"/>
            <a:ext cx="31448" cy="2853265"/>
          </a:xfrm>
          <a:prstGeom prst="straightConnector1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7F0ADAB-8A10-D932-A109-D9361940321B}"/>
              </a:ext>
            </a:extLst>
          </p:cNvPr>
          <p:cNvCxnSpPr>
            <a:cxnSpLocks/>
          </p:cNvCxnSpPr>
          <p:nvPr/>
        </p:nvCxnSpPr>
        <p:spPr>
          <a:xfrm flipV="1">
            <a:off x="9893903" y="2583542"/>
            <a:ext cx="31448" cy="2853265"/>
          </a:xfrm>
          <a:prstGeom prst="straightConnector1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3B37B2A-9D45-F898-87E7-70E206747DF1}"/>
              </a:ext>
            </a:extLst>
          </p:cNvPr>
          <p:cNvCxnSpPr/>
          <p:nvPr/>
        </p:nvCxnSpPr>
        <p:spPr>
          <a:xfrm flipV="1">
            <a:off x="2157410" y="3481589"/>
            <a:ext cx="1682045" cy="344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4140AD8A-75DC-D1B7-97A9-13F02D4DD344}"/>
              </a:ext>
            </a:extLst>
          </p:cNvPr>
          <p:cNvSpPr txBox="1"/>
          <p:nvPr/>
        </p:nvSpPr>
        <p:spPr>
          <a:xfrm>
            <a:off x="2577812" y="3172081"/>
            <a:ext cx="132770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>
                <a:solidFill>
                  <a:srgbClr val="FF0000"/>
                </a:solidFill>
              </a:rPr>
              <a:t>W</a:t>
            </a:r>
            <a:r>
              <a:rPr lang="en-GB" baseline="-25000">
                <a:solidFill>
                  <a:srgbClr val="FF0000"/>
                </a:solidFill>
              </a:rPr>
              <a:t>GFR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7D65B89-F15F-EE75-7DBD-D16AE176D69B}"/>
              </a:ext>
            </a:extLst>
          </p:cNvPr>
          <p:cNvCxnSpPr>
            <a:cxnSpLocks/>
          </p:cNvCxnSpPr>
          <p:nvPr/>
        </p:nvCxnSpPr>
        <p:spPr>
          <a:xfrm>
            <a:off x="8366577" y="3666098"/>
            <a:ext cx="1508521" cy="11649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F6901077-C612-8A90-17E6-9382C07542DD}"/>
              </a:ext>
            </a:extLst>
          </p:cNvPr>
          <p:cNvSpPr txBox="1"/>
          <p:nvPr/>
        </p:nvSpPr>
        <p:spPr>
          <a:xfrm>
            <a:off x="8817158" y="3345605"/>
            <a:ext cx="132770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>
                <a:solidFill>
                  <a:srgbClr val="FF0000"/>
                </a:solidFill>
              </a:rPr>
              <a:t>W</a:t>
            </a:r>
            <a:r>
              <a:rPr lang="en-GB" baseline="-25000">
                <a:solidFill>
                  <a:srgbClr val="FF0000"/>
                </a:solidFill>
              </a:rPr>
              <a:t>GFR</a:t>
            </a:r>
          </a:p>
        </p:txBody>
      </p:sp>
    </p:spTree>
    <p:extLst>
      <p:ext uri="{BB962C8B-B14F-4D97-AF65-F5344CB8AC3E}">
        <p14:creationId xmlns:p14="http://schemas.microsoft.com/office/powerpoint/2010/main" val="112152353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44C30E-5223-405D-B445-24B546E96E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47AE89E-8450-BE98-8B0D-13A081B1D9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433846" y="-5439469"/>
            <a:ext cx="1330513" cy="121982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E0C7D69-03CB-6BFD-9355-B8158FDEE9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31"/>
            <a:ext cx="10515600" cy="1325563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Magnetic Field in Aperture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7FC4BA-46E9-57F5-48D3-187CD2BA4A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62</a:t>
            </a:fld>
            <a:endParaRPr lang="en-GB"/>
          </a:p>
        </p:txBody>
      </p:sp>
      <p:pic>
        <p:nvPicPr>
          <p:cNvPr id="9" name="Content Placeholder 8" descr="A graph with a line&#10;&#10;AI-generated content may be incorrect.">
            <a:extLst>
              <a:ext uri="{FF2B5EF4-FFF2-40B4-BE49-F238E27FC236}">
                <a16:creationId xmlns:a16="http://schemas.microsoft.com/office/drawing/2014/main" id="{097DF62C-A564-0D2F-AF69-0258464121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214607" y="1943894"/>
            <a:ext cx="5471327" cy="4334359"/>
          </a:xfrm>
        </p:spPr>
      </p:pic>
      <p:pic>
        <p:nvPicPr>
          <p:cNvPr id="10" name="Picture 9" descr="A graph of a function&#10;&#10;AI-generated content may be incorrect.">
            <a:extLst>
              <a:ext uri="{FF2B5EF4-FFF2-40B4-BE49-F238E27FC236}">
                <a16:creationId xmlns:a16="http://schemas.microsoft.com/office/drawing/2014/main" id="{83D670F0-98BC-54DB-6E5F-178BF86CB6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740" y="1946570"/>
            <a:ext cx="5838825" cy="43338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29B637D-1AC6-3971-9FA8-CB00049EEEFB}"/>
              </a:ext>
            </a:extLst>
          </p:cNvPr>
          <p:cNvSpPr txBox="1"/>
          <p:nvPr/>
        </p:nvSpPr>
        <p:spPr>
          <a:xfrm>
            <a:off x="256112" y="6260398"/>
            <a:ext cx="2745319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/>
              <a:t>Generated in python from data collected from FEMM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B99A766-7D67-343E-98E9-6C63D2D20EE1}"/>
              </a:ext>
            </a:extLst>
          </p:cNvPr>
          <p:cNvSpPr txBox="1"/>
          <p:nvPr/>
        </p:nvSpPr>
        <p:spPr>
          <a:xfrm>
            <a:off x="6210043" y="6260397"/>
            <a:ext cx="2745319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/>
              <a:t>Generated in python from data collected from FEMM</a:t>
            </a:r>
          </a:p>
        </p:txBody>
      </p:sp>
    </p:spTree>
    <p:extLst>
      <p:ext uri="{BB962C8B-B14F-4D97-AF65-F5344CB8AC3E}">
        <p14:creationId xmlns:p14="http://schemas.microsoft.com/office/powerpoint/2010/main" val="155538750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45B6A5-85A1-1F92-36FA-54994534A3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7D6F21B-E794-DA6E-F399-8BBCAAF1E8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433846" y="-5439469"/>
            <a:ext cx="1330513" cy="121982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61831C-87CA-D07F-2EFD-15AC2A54E2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31"/>
            <a:ext cx="10515600" cy="1325563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Field Harmonics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AEA74D-A207-077F-D5B2-E664AE632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63</a:t>
            </a:fld>
            <a:endParaRPr lang="en-GB"/>
          </a:p>
        </p:txBody>
      </p:sp>
      <p:pic>
        <p:nvPicPr>
          <p:cNvPr id="11" name="Picture 10" descr="A graph with numbers and a number&#10;&#10;AI-generated content may be incorrect.">
            <a:extLst>
              <a:ext uri="{FF2B5EF4-FFF2-40B4-BE49-F238E27FC236}">
                <a16:creationId xmlns:a16="http://schemas.microsoft.com/office/drawing/2014/main" id="{368E5969-125D-A0C8-3467-E36B0A6CB3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9596" y="2015613"/>
            <a:ext cx="5872165" cy="3674807"/>
          </a:xfrm>
          <a:prstGeom prst="rect">
            <a:avLst/>
          </a:prstGeom>
        </p:spPr>
      </p:pic>
      <p:pic>
        <p:nvPicPr>
          <p:cNvPr id="14" name="Content Placeholder 13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1F0B0367-785E-97E1-2A9E-1FBAED85DB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2290" y="2020649"/>
            <a:ext cx="6096000" cy="3666322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A4C7AAA-2436-DE7E-CA87-6078B60C284D}"/>
              </a:ext>
            </a:extLst>
          </p:cNvPr>
          <p:cNvSpPr txBox="1"/>
          <p:nvPr/>
        </p:nvSpPr>
        <p:spPr>
          <a:xfrm>
            <a:off x="10306" y="5695043"/>
            <a:ext cx="2745319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/>
              <a:t>Generated in python from data collected from FEMM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F41CDBB-525B-9840-EB4E-3D40A7F446AB}"/>
              </a:ext>
            </a:extLst>
          </p:cNvPr>
          <p:cNvSpPr txBox="1"/>
          <p:nvPr/>
        </p:nvSpPr>
        <p:spPr>
          <a:xfrm>
            <a:off x="6106306" y="5695043"/>
            <a:ext cx="2745319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/>
              <a:t>Generated in python from data collected from FEMM</a:t>
            </a:r>
          </a:p>
        </p:txBody>
      </p:sp>
    </p:spTree>
    <p:extLst>
      <p:ext uri="{BB962C8B-B14F-4D97-AF65-F5344CB8AC3E}">
        <p14:creationId xmlns:p14="http://schemas.microsoft.com/office/powerpoint/2010/main" val="2503046760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4970D7-E5D6-1D32-9133-65F6389122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37B7501-763C-6EFD-15E1-07FEDBFABB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433846" y="-5439469"/>
            <a:ext cx="1330513" cy="121982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1A00B2-727E-5196-34F1-794092285A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31"/>
            <a:ext cx="10515600" cy="1325563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Future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76B54A-3241-767C-BDD3-9178124D2D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Design the </a:t>
            </a:r>
            <a:r>
              <a:rPr lang="en-GB" err="1"/>
              <a:t>sextupoles</a:t>
            </a:r>
            <a:r>
              <a:rPr lang="en-GB"/>
              <a:t> in the drive-beam linac</a:t>
            </a:r>
            <a:endParaRPr lang="en-US"/>
          </a:p>
          <a:p>
            <a:endParaRPr lang="en-GB" sz="600"/>
          </a:p>
          <a:p>
            <a:r>
              <a:rPr lang="en-GB"/>
              <a:t>Design the quadrupoles in the combiner ring</a:t>
            </a:r>
          </a:p>
          <a:p>
            <a:endParaRPr lang="en-GB" sz="600"/>
          </a:p>
          <a:p>
            <a:r>
              <a:rPr lang="en-GB"/>
              <a:t>Design the </a:t>
            </a:r>
            <a:r>
              <a:rPr lang="en-GB" err="1"/>
              <a:t>sextupoles</a:t>
            </a:r>
            <a:r>
              <a:rPr lang="en-GB"/>
              <a:t> in the combiner ring</a:t>
            </a:r>
          </a:p>
          <a:p>
            <a:endParaRPr lang="en-GB" sz="600"/>
          </a:p>
          <a:p>
            <a:endParaRPr lang="en-GB" sz="600"/>
          </a:p>
          <a:p>
            <a:r>
              <a:rPr lang="en-GB"/>
              <a:t>3D design of magnets in OPERA for edge effects</a:t>
            </a:r>
          </a:p>
          <a:p>
            <a:endParaRPr lang="en-GB" sz="600"/>
          </a:p>
          <a:p>
            <a:r>
              <a:rPr lang="en-GB"/>
              <a:t>Obtain a better understanding of the beam optics to accurately determine whether the CLIC CR2 can be scaled up for the requirements of HALHF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60F087-406E-AA59-A528-5FF2EC296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64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864059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A11C59-1212-4D5A-E32F-DC2517C3E7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80358B2-E778-BDA7-E1C0-F91134B209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433846" y="-5439469"/>
            <a:ext cx="1330513" cy="121982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A38AF5-A7E9-C4A7-980C-BC9A3F009C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31"/>
            <a:ext cx="10515600" cy="1325563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Sustainability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0D455A-EA51-61EA-3F89-F29FCE142E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Air-cooling coils use less energy than water-cooling coils</a:t>
            </a:r>
          </a:p>
          <a:p>
            <a:endParaRPr lang="en-GB" sz="600"/>
          </a:p>
          <a:p>
            <a:r>
              <a:rPr lang="en-GB"/>
              <a:t>Total power required for quadrupoles in linac:  5.54 kW</a:t>
            </a:r>
          </a:p>
          <a:p>
            <a:pPr marL="0" indent="0">
              <a:buNone/>
            </a:pPr>
            <a:endParaRPr lang="en-GB" sz="600"/>
          </a:p>
          <a:p>
            <a:r>
              <a:rPr lang="en-GB"/>
              <a:t>Total power required for dipoles in combiner ring: 36.4 kW</a:t>
            </a:r>
          </a:p>
          <a:p>
            <a:endParaRPr lang="en-GB" sz="600"/>
          </a:p>
          <a:p>
            <a:r>
              <a:rPr lang="en-GB"/>
              <a:t>Normal-conducting magnets and RF cavities, so no need for cryogenic cooling</a:t>
            </a:r>
          </a:p>
          <a:p>
            <a:endParaRPr lang="en-GB"/>
          </a:p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7F76CF-EC2A-49EF-71CE-5CA90340E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65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5343890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F90707-A519-0AB1-0B6E-4379FEE9FE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9267095-0292-EBB5-2992-2E4EB541AC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433846" y="-5439469"/>
            <a:ext cx="1330513" cy="121982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A723D19-3D2C-E61E-6E3D-19129615CB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31"/>
            <a:ext cx="10515600" cy="1325563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FD6AF1-41E0-E6F1-5209-06FD23FE9D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6076"/>
            <a:ext cx="10515600" cy="5203466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en-GB"/>
              <a:t>Lattice / Optics Team:</a:t>
            </a:r>
            <a:endParaRPr lang="en-US"/>
          </a:p>
          <a:p>
            <a:endParaRPr lang="en-GB" sz="600"/>
          </a:p>
          <a:p>
            <a:pPr lvl="1">
              <a:buFont typeface="Courier New" panose="020B0604020202020204" pitchFamily="34" charset="0"/>
              <a:buChar char="o"/>
            </a:pPr>
            <a:r>
              <a:rPr lang="en-GB"/>
              <a:t>Designed and optimised a LINAC from a single FODO cell based on CLIC design. </a:t>
            </a:r>
          </a:p>
          <a:p>
            <a:pPr lvl="2">
              <a:buFont typeface="Wingdings" panose="020B0604020202020204" pitchFamily="34" charset="0"/>
              <a:buChar char="§"/>
            </a:pPr>
            <a:r>
              <a:rPr lang="en-GB"/>
              <a:t>Ensured that 4 GeV/c is reached</a:t>
            </a:r>
          </a:p>
          <a:p>
            <a:pPr lvl="2">
              <a:buFont typeface="Wingdings" panose="020B0604020202020204" pitchFamily="34" charset="0"/>
              <a:buChar char="§"/>
            </a:pPr>
            <a:r>
              <a:rPr lang="en-GB"/>
              <a:t>Preserved low emittance and beam size</a:t>
            </a:r>
          </a:p>
          <a:p>
            <a:pPr lvl="1">
              <a:buFont typeface="Courier New" panose="020B0604020202020204" pitchFamily="34" charset="0"/>
              <a:buChar char="o"/>
            </a:pPr>
            <a:endParaRPr lang="en-GB" sz="600"/>
          </a:p>
          <a:p>
            <a:r>
              <a:rPr lang="en-GB"/>
              <a:t>Radio-Frequency Team:</a:t>
            </a:r>
            <a:endParaRPr lang="en-US"/>
          </a:p>
          <a:p>
            <a:endParaRPr lang="en-GB" sz="600"/>
          </a:p>
          <a:p>
            <a:pPr lvl="1">
              <a:buFont typeface="Courier New" panose="020B0604020202020204" pitchFamily="34" charset="0"/>
              <a:buChar char="o"/>
            </a:pPr>
            <a:r>
              <a:rPr lang="en-GB"/>
              <a:t>Iris-loaded waveguide design suitable for cavity, accelerating gradient above specification (&gt; 4 MV/m) achievable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GB"/>
              <a:t>Need further work to design input/output couplers and more accurately determine power dissipation</a:t>
            </a:r>
          </a:p>
          <a:p>
            <a:pPr lvl="1">
              <a:buFont typeface="Courier New" panose="020B0604020202020204" pitchFamily="34" charset="0"/>
              <a:buChar char="o"/>
            </a:pPr>
            <a:endParaRPr lang="en-GB" sz="600"/>
          </a:p>
          <a:p>
            <a:r>
              <a:rPr lang="en-GB"/>
              <a:t>Magnets Team:</a:t>
            </a:r>
            <a:endParaRPr lang="en-US"/>
          </a:p>
          <a:p>
            <a:endParaRPr lang="en-GB" sz="600"/>
          </a:p>
          <a:p>
            <a:pPr lvl="1">
              <a:buFont typeface="Courier New" panose="020B0604020202020204" pitchFamily="34" charset="0"/>
              <a:buChar char="o"/>
            </a:pPr>
            <a:r>
              <a:rPr lang="en-GB"/>
              <a:t>Designed two types of quadrupoles for the drive-beam linac: lengths = 0.18 m and 0.09 m; magnetic field gradient = 0.3 T/m to 30.2 T/m</a:t>
            </a:r>
            <a:endParaRPr lang="en-US"/>
          </a:p>
          <a:p>
            <a:pPr marL="457200" lvl="1" indent="0">
              <a:buNone/>
            </a:pPr>
            <a:endParaRPr lang="en-GB" sz="600"/>
          </a:p>
          <a:p>
            <a:pPr lvl="1">
              <a:buFont typeface="Courier New" panose="020B0604020202020204" pitchFamily="34" charset="0"/>
              <a:buChar char="o"/>
            </a:pPr>
            <a:r>
              <a:rPr lang="en-GB"/>
              <a:t>Designed two types of dipoles for the combiner ring: magnetic field strengths = 0.679 T and 1.29 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D0FB7C-802E-131F-8A42-122897969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66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23713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C93E15-9F54-4578-EC08-A7F6DA31A4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354F684-4CCC-65EB-6A24-0FEC1D2AB2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433846" y="-5439469"/>
            <a:ext cx="1330513" cy="121982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2D61235-8D40-E251-D073-FB31F6EB0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31"/>
            <a:ext cx="10515600" cy="1325563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HALHF: Drive-Beam Complex Objectives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6A0304-F4B4-7834-5F42-BE053E364F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39362"/>
            <a:ext cx="10515600" cy="4883299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buNone/>
            </a:pPr>
            <a:r>
              <a:rPr lang="en-GB" sz="2600"/>
              <a:t>Lattice / Optics Team:</a:t>
            </a:r>
            <a:endParaRPr lang="en-US" sz="2600"/>
          </a:p>
          <a:p>
            <a:pPr marL="0" indent="0">
              <a:buNone/>
            </a:pPr>
            <a:endParaRPr lang="en-GB" sz="600"/>
          </a:p>
          <a:p>
            <a:r>
              <a:rPr lang="en-GB" sz="2200"/>
              <a:t>Minimise emittance growth </a:t>
            </a:r>
          </a:p>
          <a:p>
            <a:r>
              <a:rPr lang="en-GB" sz="2200"/>
              <a:t>Best control energy spread</a:t>
            </a:r>
          </a:p>
          <a:p>
            <a:r>
              <a:rPr lang="en-GB" sz="2200"/>
              <a:t>Maximise filling factor of the RF system</a:t>
            </a:r>
          </a:p>
          <a:p>
            <a:pPr marL="0" indent="0">
              <a:buNone/>
            </a:pPr>
            <a:endParaRPr lang="en-GB" sz="600"/>
          </a:p>
          <a:p>
            <a:pPr marL="0" indent="0">
              <a:buNone/>
            </a:pPr>
            <a:r>
              <a:rPr lang="en-GB" sz="2600"/>
              <a:t>Radio-Frequency Sources Team:</a:t>
            </a:r>
          </a:p>
          <a:p>
            <a:pPr marL="0" indent="0">
              <a:buNone/>
            </a:pPr>
            <a:endParaRPr lang="en-GB" sz="600"/>
          </a:p>
          <a:p>
            <a:r>
              <a:rPr lang="en-GB" sz="2200"/>
              <a:t>Use simulations to design an RF Cavity that is suitable while respecting the power limitations</a:t>
            </a:r>
          </a:p>
          <a:p>
            <a:pPr marL="0" indent="0">
              <a:buNone/>
            </a:pPr>
            <a:endParaRPr lang="en-GB" sz="600"/>
          </a:p>
          <a:p>
            <a:pPr marL="0" indent="0">
              <a:buNone/>
            </a:pPr>
            <a:r>
              <a:rPr lang="en-GB" sz="2600"/>
              <a:t>Magnets Team:</a:t>
            </a:r>
          </a:p>
          <a:p>
            <a:pPr marL="0" indent="0">
              <a:buNone/>
            </a:pPr>
            <a:endParaRPr lang="en-GB" sz="600"/>
          </a:p>
          <a:p>
            <a:r>
              <a:rPr lang="en-GB" sz="2200"/>
              <a:t>Design quadrupole and dipole magnets for the linac and combiner ring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CED17FF-D5BE-F8B1-CA23-870CBDE47CEE}"/>
              </a:ext>
            </a:extLst>
          </p:cNvPr>
          <p:cNvSpPr/>
          <p:nvPr/>
        </p:nvSpPr>
        <p:spPr>
          <a:xfrm>
            <a:off x="5638443" y="3803553"/>
            <a:ext cx="297501" cy="3678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E3CB33-6A4E-2B85-E4E7-9D15A38E7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1565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9" name="Rectangle 28">
            <a:extLst>
              <a:ext uri="{FF2B5EF4-FFF2-40B4-BE49-F238E27FC236}">
                <a16:creationId xmlns:a16="http://schemas.microsoft.com/office/drawing/2014/main" id="{5A292AEA-2528-46C0-B426-95822B6141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8B7B198-E4DF-43CD-AD8C-1998843237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2BE67753-EA0E-4819-8D22-0B6600CF72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96934" y="3984"/>
            <a:ext cx="9376632" cy="6858000"/>
          </a:xfrm>
          <a:custGeom>
            <a:avLst/>
            <a:gdLst>
              <a:gd name="connsiteX0" fmla="*/ 1691615 w 9376632"/>
              <a:gd name="connsiteY0" fmla="*/ 0 h 6858000"/>
              <a:gd name="connsiteX1" fmla="*/ 7685017 w 9376632"/>
              <a:gd name="connsiteY1" fmla="*/ 0 h 6858000"/>
              <a:gd name="connsiteX2" fmla="*/ 7840634 w 9376632"/>
              <a:gd name="connsiteY2" fmla="*/ 134799 h 6858000"/>
              <a:gd name="connsiteX3" fmla="*/ 9376632 w 9376632"/>
              <a:gd name="connsiteY3" fmla="*/ 3605175 h 6858000"/>
              <a:gd name="connsiteX4" fmla="*/ 8158692 w 9376632"/>
              <a:gd name="connsiteY4" fmla="*/ 6757493 h 6858000"/>
              <a:gd name="connsiteX5" fmla="*/ 8062868 w 9376632"/>
              <a:gd name="connsiteY5" fmla="*/ 6858000 h 6858000"/>
              <a:gd name="connsiteX6" fmla="*/ 1313765 w 9376632"/>
              <a:gd name="connsiteY6" fmla="*/ 6858000 h 6858000"/>
              <a:gd name="connsiteX7" fmla="*/ 1217940 w 9376632"/>
              <a:gd name="connsiteY7" fmla="*/ 6757493 h 6858000"/>
              <a:gd name="connsiteX8" fmla="*/ 0 w 9376632"/>
              <a:gd name="connsiteY8" fmla="*/ 3605175 h 6858000"/>
              <a:gd name="connsiteX9" fmla="*/ 1535999 w 9376632"/>
              <a:gd name="connsiteY9" fmla="*/ 13479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376632" h="6858000">
                <a:moveTo>
                  <a:pt x="1691615" y="0"/>
                </a:moveTo>
                <a:lnTo>
                  <a:pt x="7685017" y="0"/>
                </a:lnTo>
                <a:lnTo>
                  <a:pt x="7840634" y="134799"/>
                </a:lnTo>
                <a:cubicBezTo>
                  <a:pt x="8784230" y="992423"/>
                  <a:pt x="9376632" y="2229618"/>
                  <a:pt x="9376632" y="3605175"/>
                </a:cubicBezTo>
                <a:cubicBezTo>
                  <a:pt x="9376632" y="4818903"/>
                  <a:pt x="8915419" y="5924908"/>
                  <a:pt x="8158692" y="6757493"/>
                </a:cubicBezTo>
                <a:lnTo>
                  <a:pt x="8062868" y="6858000"/>
                </a:lnTo>
                <a:lnTo>
                  <a:pt x="1313765" y="6858000"/>
                </a:lnTo>
                <a:lnTo>
                  <a:pt x="1217940" y="6757493"/>
                </a:lnTo>
                <a:cubicBezTo>
                  <a:pt x="461213" y="5924908"/>
                  <a:pt x="0" y="4818903"/>
                  <a:pt x="0" y="3605175"/>
                </a:cubicBezTo>
                <a:cubicBezTo>
                  <a:pt x="0" y="2229618"/>
                  <a:pt x="592403" y="992423"/>
                  <a:pt x="1535999" y="134799"/>
                </a:cubicBezTo>
                <a:close/>
              </a:path>
            </a:pathLst>
          </a:cu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D76D63AC-0421-45EC-B383-E79A61A78C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6937"/>
            <a:chExt cx="9772765" cy="6858000"/>
          </a:xfrm>
          <a:solidFill>
            <a:schemeClr val="bg1">
              <a:alpha val="30000"/>
            </a:schemeClr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997A32E-7032-4107-9C8B-99DB59EDD5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6937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943BB27F-1470-42CA-91FF-D94BC691C8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6937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997B002-17FD-47B3-A06A-76802FE15C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6937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401EA35-9D2E-43B7-860F-EBB8A6C3E0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6937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8C44827-3D81-4FF9-B4A5-5650D1B20A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6937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F613D97F-F6DF-4D32-AD91-209A80E7A2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6937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2B0ED5C-927D-4C5F-8F27-1B403820B9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6937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A83BF23-2E66-7091-791F-5E70FBF950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02731" y="1047597"/>
            <a:ext cx="5186842" cy="2387918"/>
          </a:xfrm>
        </p:spPr>
        <p:txBody>
          <a:bodyPr anchor="b">
            <a:normAutofit/>
          </a:bodyPr>
          <a:lstStyle/>
          <a:p>
            <a:r>
              <a:rPr lang="en-GB" sz="5200" b="1">
                <a:solidFill>
                  <a:schemeClr val="bg1"/>
                </a:solidFill>
              </a:rPr>
              <a:t>Lattice Team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87F87F1B-42BA-4AC7-A4E2-41544DDB2C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05" y="-4155"/>
            <a:ext cx="2514948" cy="2174333"/>
            <a:chOff x="-305" y="-4155"/>
            <a:chExt cx="2514948" cy="2174333"/>
          </a:xfrm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8B53067-4E48-4E71-A6A9-A8CAABAFBF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06D1A0D3-4BB8-41D9-9CE7-2884C83F44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81E20F06-3B09-4B89-A36B-AB8BFBCCA5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DAE6C3D7-7D5B-4926-877D-45F117BB6B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67346A5-7569-4F15-AB5D-BE3DADF192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>
            <a:off x="9685727" y="4683666"/>
            <a:ext cx="2514948" cy="2174333"/>
            <a:chOff x="-305" y="-4155"/>
            <a:chExt cx="2514948" cy="2174333"/>
          </a:xfrm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E1951533-A568-4765-AB1F-F71D9AFDEA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A7214F52-4F3F-4C96-A62E-F1401D6C04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023146A1-291C-4FA0-AB5B-EB04D42398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62977932-2B03-4899-8306-5002CEE68E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9DAAB7-E223-B93E-939F-BF4A5DEC8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8</a:t>
            </a:fld>
            <a:endParaRPr lang="en-GB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50939172-784F-3C9B-5FCA-1E88345564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5699" y="4001587"/>
            <a:ext cx="11123612" cy="95573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z="2000">
                <a:solidFill>
                  <a:schemeClr val="bg1"/>
                </a:solidFill>
              </a:rPr>
              <a:t>Joshua Appleby, Louis Forrester, </a:t>
            </a:r>
            <a:endParaRPr lang="en-US">
              <a:solidFill>
                <a:schemeClr val="bg1"/>
              </a:solidFill>
            </a:endParaRPr>
          </a:p>
          <a:p>
            <a:r>
              <a:rPr lang="en-GB" sz="2000">
                <a:solidFill>
                  <a:schemeClr val="bg1"/>
                </a:solidFill>
              </a:rPr>
              <a:t>Nela </a:t>
            </a:r>
            <a:r>
              <a:rPr lang="en-GB" sz="2000" err="1">
                <a:solidFill>
                  <a:schemeClr val="bg1"/>
                </a:solidFill>
              </a:rPr>
              <a:t>Sedlackova</a:t>
            </a:r>
            <a:endParaRPr lang="en-US" err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82990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A1248B-4ABB-F644-B79D-E022E2520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38E1B-B35B-E445-B539-C3FCD7210FB4}" type="slidenum">
              <a:rPr lang="en-GB" smtClean="0"/>
              <a:t>9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9F37432-129A-6655-7131-6818BFAE86C0}"/>
              </a:ext>
            </a:extLst>
          </p:cNvPr>
          <p:cNvSpPr/>
          <p:nvPr/>
        </p:nvSpPr>
        <p:spPr>
          <a:xfrm>
            <a:off x="857714" y="1979935"/>
            <a:ext cx="1969061" cy="94407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PLACET(</a:t>
            </a:r>
            <a:r>
              <a:rPr lang="en-GB" err="1"/>
              <a:t>tcl</a:t>
            </a:r>
            <a:r>
              <a:rPr lang="en-GB"/>
              <a:t>) -&gt;RF-Track (csv)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DC0FA93-79D2-15E4-784D-CD12E627E9E1}"/>
              </a:ext>
            </a:extLst>
          </p:cNvPr>
          <p:cNvCxnSpPr/>
          <p:nvPr/>
        </p:nvCxnSpPr>
        <p:spPr>
          <a:xfrm>
            <a:off x="2832212" y="2511091"/>
            <a:ext cx="930375" cy="757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208BF645-6001-9126-65F3-174F89CD45C6}"/>
              </a:ext>
            </a:extLst>
          </p:cNvPr>
          <p:cNvSpPr/>
          <p:nvPr/>
        </p:nvSpPr>
        <p:spPr>
          <a:xfrm>
            <a:off x="3766718" y="2048308"/>
            <a:ext cx="2009522" cy="94407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Construct FODO lattice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E1DBE50-2056-2AB2-20FF-87F79BBF2D0A}"/>
              </a:ext>
            </a:extLst>
          </p:cNvPr>
          <p:cNvSpPr/>
          <p:nvPr/>
        </p:nvSpPr>
        <p:spPr>
          <a:xfrm>
            <a:off x="6560717" y="2042401"/>
            <a:ext cx="2009522" cy="94407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/>
              <a:t>Find quad strengths from momentum 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94D2027-0B3F-5CB1-DEA4-FBF1B89FBD1B}"/>
              </a:ext>
            </a:extLst>
          </p:cNvPr>
          <p:cNvCxnSpPr/>
          <p:nvPr/>
        </p:nvCxnSpPr>
        <p:spPr>
          <a:xfrm flipV="1">
            <a:off x="5802638" y="2513256"/>
            <a:ext cx="778539" cy="11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2D711C0-4F13-9F30-1C39-03D5F9758A4C}"/>
              </a:ext>
            </a:extLst>
          </p:cNvPr>
          <p:cNvCxnSpPr/>
          <p:nvPr/>
        </p:nvCxnSpPr>
        <p:spPr>
          <a:xfrm>
            <a:off x="8619691" y="2508531"/>
            <a:ext cx="874178" cy="501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F5B5CA01-5A2A-4A5F-0984-436E6B45DA27}"/>
              </a:ext>
            </a:extLst>
          </p:cNvPr>
          <p:cNvSpPr/>
          <p:nvPr/>
        </p:nvSpPr>
        <p:spPr>
          <a:xfrm>
            <a:off x="9496327" y="2021232"/>
            <a:ext cx="1838427" cy="9500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Generate Bunch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C6B9E62-569B-A01B-596B-B63E1CAB2D0A}"/>
              </a:ext>
            </a:extLst>
          </p:cNvPr>
          <p:cNvCxnSpPr/>
          <p:nvPr/>
        </p:nvCxnSpPr>
        <p:spPr>
          <a:xfrm flipH="1">
            <a:off x="10415097" y="2967080"/>
            <a:ext cx="8467" cy="86571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EF6C8A1C-E9CE-7CE8-04B6-646BA00D825F}"/>
              </a:ext>
            </a:extLst>
          </p:cNvPr>
          <p:cNvSpPr/>
          <p:nvPr/>
        </p:nvSpPr>
        <p:spPr>
          <a:xfrm>
            <a:off x="9357905" y="3836137"/>
            <a:ext cx="2115952" cy="130706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Track bunch through FODO Cell and Optimise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1217885-E051-5F16-E28B-BAC2D357DF4F}"/>
              </a:ext>
            </a:extLst>
          </p:cNvPr>
          <p:cNvCxnSpPr/>
          <p:nvPr/>
        </p:nvCxnSpPr>
        <p:spPr>
          <a:xfrm flipH="1" flipV="1">
            <a:off x="8569925" y="4513611"/>
            <a:ext cx="807530" cy="1123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BE590573-D4C4-83C3-B3DA-A5E44D98250E}"/>
              </a:ext>
            </a:extLst>
          </p:cNvPr>
          <p:cNvSpPr/>
          <p:nvPr/>
        </p:nvSpPr>
        <p:spPr>
          <a:xfrm>
            <a:off x="6560717" y="4009424"/>
            <a:ext cx="2009522" cy="94407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/>
              <a:t>Construct Linac lattice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E11D8540-A6EC-27C8-0EAA-0D293B8A8300}"/>
              </a:ext>
            </a:extLst>
          </p:cNvPr>
          <p:cNvCxnSpPr/>
          <p:nvPr/>
        </p:nvCxnSpPr>
        <p:spPr>
          <a:xfrm flipH="1">
            <a:off x="5820411" y="4489405"/>
            <a:ext cx="740986" cy="6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C3CD956E-0C47-0238-829F-EA6D8E231F62}"/>
              </a:ext>
            </a:extLst>
          </p:cNvPr>
          <p:cNvSpPr/>
          <p:nvPr/>
        </p:nvSpPr>
        <p:spPr>
          <a:xfrm>
            <a:off x="3779631" y="4008223"/>
            <a:ext cx="2046634" cy="95400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Track bunch and optimise Linac 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5A042C87-6087-7ACC-A556-6EF376E8CECF}"/>
              </a:ext>
            </a:extLst>
          </p:cNvPr>
          <p:cNvCxnSpPr/>
          <p:nvPr/>
        </p:nvCxnSpPr>
        <p:spPr>
          <a:xfrm flipH="1" flipV="1">
            <a:off x="2821129" y="4425320"/>
            <a:ext cx="954524" cy="1782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5451B44D-348A-4699-AB57-7C6272CD882D}"/>
              </a:ext>
            </a:extLst>
          </p:cNvPr>
          <p:cNvSpPr/>
          <p:nvPr/>
        </p:nvSpPr>
        <p:spPr>
          <a:xfrm>
            <a:off x="362730" y="3780205"/>
            <a:ext cx="2457668" cy="13576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Use output to track and optimise through recombination complex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1690E53-01CB-4AC9-2680-0331BF36DD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433846" y="-5439469"/>
            <a:ext cx="1330513" cy="121982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0EDEB75-F894-FE8E-DB02-0D22EA64CB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518" y="983"/>
            <a:ext cx="10515600" cy="1325563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Design Process</a:t>
            </a:r>
          </a:p>
        </p:txBody>
      </p:sp>
    </p:spTree>
    <p:extLst>
      <p:ext uri="{BB962C8B-B14F-4D97-AF65-F5344CB8AC3E}">
        <p14:creationId xmlns:p14="http://schemas.microsoft.com/office/powerpoint/2010/main" val="22053928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Application>Microsoft Office PowerPoint</Application>
  <PresentationFormat>Widescreen</PresentationFormat>
  <Slides>66</Slides>
  <Notes>27</Notes>
  <HiddenSlides>4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66</vt:i4>
      </vt:variant>
    </vt:vector>
  </HeadingPairs>
  <TitlesOfParts>
    <vt:vector size="67" baseType="lpstr">
      <vt:lpstr>Office Theme</vt:lpstr>
      <vt:lpstr>John Adams Institute Accelerator Design Project 2025</vt:lpstr>
      <vt:lpstr>The Need for a Higgs Factory</vt:lpstr>
      <vt:lpstr>Higgs Factory Proposals</vt:lpstr>
      <vt:lpstr>Hybrid Asymmetric Linear Higgs Factory</vt:lpstr>
      <vt:lpstr>HALHF: Drive-Beam Complex</vt:lpstr>
      <vt:lpstr>Using CLIC as a Baseline for HALHF</vt:lpstr>
      <vt:lpstr>HALHF: Drive-Beam Complex Objectives</vt:lpstr>
      <vt:lpstr>Lattice Team</vt:lpstr>
      <vt:lpstr>Design Process</vt:lpstr>
      <vt:lpstr>FODO Cell</vt:lpstr>
      <vt:lpstr>Bunch Parameters for Drive Beam</vt:lpstr>
      <vt:lpstr>Optics Tracking and Matching</vt:lpstr>
      <vt:lpstr>FODO Cell</vt:lpstr>
      <vt:lpstr>FODO Issues</vt:lpstr>
      <vt:lpstr>Phase Space of FODO: Before / After</vt:lpstr>
      <vt:lpstr>Linac</vt:lpstr>
      <vt:lpstr>Linac</vt:lpstr>
      <vt:lpstr>Linac: Quadrupole Focusing Strengths k1</vt:lpstr>
      <vt:lpstr>Linac Dispersion </vt:lpstr>
      <vt:lpstr>Linac Bunch Phase Space</vt:lpstr>
      <vt:lpstr>Linac Successes</vt:lpstr>
      <vt:lpstr>Linac Issues</vt:lpstr>
      <vt:lpstr>Bunch Manipulation: Delay Loop and Combiner Rings </vt:lpstr>
      <vt:lpstr>Drive-Beam Complex (CLIC)</vt:lpstr>
      <vt:lpstr>Delay Loop and Combiner Rings </vt:lpstr>
      <vt:lpstr>Delay Loop</vt:lpstr>
      <vt:lpstr>Combiner Ring</vt:lpstr>
      <vt:lpstr>PowerPoint Presentation</vt:lpstr>
      <vt:lpstr>Future Work</vt:lpstr>
      <vt:lpstr>RF Track Issues</vt:lpstr>
      <vt:lpstr>RF Team</vt:lpstr>
      <vt:lpstr>Motivation and Parameters</vt:lpstr>
      <vt:lpstr>Design Choices</vt:lpstr>
      <vt:lpstr>Design Requirements</vt:lpstr>
      <vt:lpstr>Simulation Methods</vt:lpstr>
      <vt:lpstr>Figures of Merit (FoM)</vt:lpstr>
      <vt:lpstr>How we used Superfish</vt:lpstr>
      <vt:lpstr>FoM in Superfish</vt:lpstr>
      <vt:lpstr>CST Studio Suite </vt:lpstr>
      <vt:lpstr>CST Studio Suite - Modelling</vt:lpstr>
      <vt:lpstr>Parameter scans</vt:lpstr>
      <vt:lpstr>CST: single-cell geometries, 2π/3 mode</vt:lpstr>
      <vt:lpstr>CST v Superfish</vt:lpstr>
      <vt:lpstr>RF Results</vt:lpstr>
      <vt:lpstr>Future Work</vt:lpstr>
      <vt:lpstr>Magnet Team</vt:lpstr>
      <vt:lpstr>DB Linac Goals and Parameters</vt:lpstr>
      <vt:lpstr>Linac Quadrupole Requirements</vt:lpstr>
      <vt:lpstr>Magnet Design Process</vt:lpstr>
      <vt:lpstr>Linac Quadrupole AutoCAD Design</vt:lpstr>
      <vt:lpstr>Field Densities</vt:lpstr>
      <vt:lpstr>Linac Quadrupole Final Parameters</vt:lpstr>
      <vt:lpstr>Coils</vt:lpstr>
      <vt:lpstr>Coil Parameters</vt:lpstr>
      <vt:lpstr>Harmonics</vt:lpstr>
      <vt:lpstr>PowerPoint Presentation</vt:lpstr>
      <vt:lpstr>Combiner Ring Dipole</vt:lpstr>
      <vt:lpstr>Iron Yoke Dimensions</vt:lpstr>
      <vt:lpstr>Combiner Ring Dipole AutoCAD Design</vt:lpstr>
      <vt:lpstr>Field Density Maps</vt:lpstr>
      <vt:lpstr>B field across the Gap</vt:lpstr>
      <vt:lpstr>Magnetic Field in Aperture</vt:lpstr>
      <vt:lpstr>Field Harmonics</vt:lpstr>
      <vt:lpstr>Future Work</vt:lpstr>
      <vt:lpstr>Sustainability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Joshua Appleby</dc:creator>
  <cp:revision>1</cp:revision>
  <dcterms:created xsi:type="dcterms:W3CDTF">2025-03-05T19:22:17Z</dcterms:created>
  <dcterms:modified xsi:type="dcterms:W3CDTF">2025-03-13T10:57:08Z</dcterms:modified>
</cp:coreProperties>
</file>