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4639" r:id="rId2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26"/>
    <p:restoredTop sz="96327"/>
  </p:normalViewPr>
  <p:slideViewPr>
    <p:cSldViewPr snapToGrid="0">
      <p:cViewPr varScale="1">
        <p:scale>
          <a:sx n="92" d="100"/>
          <a:sy n="92" d="100"/>
        </p:scale>
        <p:origin x="200" y="6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5FF5DA-48A6-08E0-E1F7-811CA0E361C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E4D0319-49E6-1DD0-F825-B695A8909F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B068BD-BF15-2715-37FA-2B4F3F333A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D2F34-DA3F-F246-91E0-55DD4F783C9B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FCC3BB-DF6C-2BCD-C729-4301484A9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8BCD78-1BD5-B60B-EAEE-78D113E71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AD1E-25F5-FB46-BA64-09AB1F5B6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932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8E046-ABC6-405D-5A40-0DF3D571F9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07AD133-BCED-E210-AF82-E67BD76F01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F3941C-5F30-BEB5-1CD2-D39EEE577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D2F34-DA3F-F246-91E0-55DD4F783C9B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9B9CC4-C62E-2FC1-46B3-6440CB4F2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634B45-4F87-4F61-FD5F-42CA5368DB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AD1E-25F5-FB46-BA64-09AB1F5B6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0373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C85707E-BFD9-AEB8-C29C-26BCB14FAB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901BDF9-3E74-7B22-1175-6DFB50F246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DDC1F9-B835-E78D-B954-0414D9C9D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D2F34-DA3F-F246-91E0-55DD4F783C9B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B2374F-EC98-ACA6-AFAE-B7D6E3C776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51BF8B-7F46-D29B-6C59-D93748BA6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AD1E-25F5-FB46-BA64-09AB1F5B6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803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7B108-3646-D80B-BEF4-D73D8F7ED7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F68380-A2FC-4BBF-1F0A-B4B9A6F8C1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EBEE0F-17E8-54DF-3D3E-85418EF44D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D2F34-DA3F-F246-91E0-55DD4F783C9B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5F982A-1C11-421E-FC48-1E81B5C59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CF7B7-A699-ABA5-AAD5-8A1F932987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AD1E-25F5-FB46-BA64-09AB1F5B6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5567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34AC76-9662-8EC5-91D8-FD95DC51E0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83458A-35B8-5898-371A-1DC97CAA7F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B4DB0E2-C153-4C70-4127-7A0A4ABF2F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D2F34-DA3F-F246-91E0-55DD4F783C9B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B2219E-E3E4-4A27-9D67-9EC39EEAB4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9DF516-6B40-EAED-AF3A-3C2365599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AD1E-25F5-FB46-BA64-09AB1F5B6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0834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172011-6C01-6786-38B5-609504D35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ADE300-670D-7614-49F7-0A01AD7E22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9B07D2-5AE1-3B53-0CBA-0BCEBBCF5E6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C6E0DB-1EF7-4A8E-BD56-DFBC99197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D2F34-DA3F-F246-91E0-55DD4F783C9B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45BDCD-6939-0770-1161-AFA94E1D90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003B9A4-6275-00B4-2DA4-5CD9DAA824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AD1E-25F5-FB46-BA64-09AB1F5B6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49195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63751-A4C9-3DD8-C070-CB6AC003DE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59F2C0-2A34-6D6B-CB97-D34F74170B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21065B-E706-F3B3-5366-9B7AEC73E3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0A79CD8-B973-0B68-3129-1737FD45B60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BBF4BF-67C2-A2C6-0FE0-B75155198D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30CDA1-31AA-E7B4-8C07-B9993D87E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D2F34-DA3F-F246-91E0-55DD4F783C9B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2A584E-8F24-BFA5-A40F-D7E56F7A07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5DE68CB-A6F2-50B4-8E6C-63A69C07DE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AD1E-25F5-FB46-BA64-09AB1F5B6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12669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423C0C-C52B-5D9A-68FC-33D66EF6F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10820C0-7DB0-79F5-DC7E-B063E24B5B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D2F34-DA3F-F246-91E0-55DD4F783C9B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7EDF05-F02E-99CE-1967-7625432EA6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670002-8F19-75BA-866B-B3A4CED3E8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AD1E-25F5-FB46-BA64-09AB1F5B6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9209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F9405E-0891-E3BA-CC06-FDACCE4B0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D2F34-DA3F-F246-91E0-55DD4F783C9B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7F8E7A2-BDBD-0230-B8F6-ED5B964FA8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C8A87F-20F1-70FE-696A-24AC95A4B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AD1E-25F5-FB46-BA64-09AB1F5B6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488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C4C9C4-B4A6-A316-EFAC-2A1360BA0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EF946B-CD64-FBA8-A7CC-D678D442EF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CCF1136-E519-448D-9819-666F4DBF92B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D28833-46A5-3390-FF30-2D57842BB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D2F34-DA3F-F246-91E0-55DD4F783C9B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B967B50-E3A6-C9C7-601D-FFA720F0C1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3BD085-90DA-DCDA-C019-88A647D7A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AD1E-25F5-FB46-BA64-09AB1F5B6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905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F93D5-1247-E8D0-EA07-099AF79335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B588D53-E513-54F1-6FD4-052E231FCD9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E3C90C-F5E6-D1D7-B006-C661DB624C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7303D5-33A0-75B3-3807-3893BC5D5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D2F34-DA3F-F246-91E0-55DD4F783C9B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FEAE82-0412-9202-82A0-2A6BBEB95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E23573-566D-2E4A-A8F0-B1AECC9AA9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CAD1E-25F5-FB46-BA64-09AB1F5B6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156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21C484-E801-C463-4931-1032973F9B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355A00-CBB2-C2B1-6CDD-E0911DE99A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A034B-9A7F-3F2C-9E6B-06BC2B05F8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D2F34-DA3F-F246-91E0-55DD4F783C9B}" type="datetimeFigureOut">
              <a:rPr lang="en-GB" smtClean="0"/>
              <a:t>16/12/2024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E57B60-2A9F-A2F4-3BB1-B00337864EA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7B571E-360F-331C-494A-8FCACE1879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CAD1E-25F5-FB46-BA64-09AB1F5B6F4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4209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CBE4D-9D3F-C267-AE95-8E6822E3AF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MCBXF future activities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6E004B-9F85-37CC-AF74-F498F4B2B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JC Perez / MSC-SMT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38410A-2AA2-6845-BC97-C0C002DB19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47280E-DBD2-48B9-BCF2-797537AC91CF}" type="slidenum">
              <a:rPr lang="en-US" smtClean="0"/>
              <a:t>1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6D4A07E-02E8-C51E-B656-688D1A5C68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12975"/>
              </p:ext>
            </p:extLst>
          </p:nvPr>
        </p:nvGraphicFramePr>
        <p:xfrm>
          <a:off x="407988" y="1814187"/>
          <a:ext cx="10487327" cy="3298824"/>
        </p:xfrm>
        <a:graphic>
          <a:graphicData uri="http://schemas.openxmlformats.org/drawingml/2006/table">
            <a:tbl>
              <a:tblPr/>
              <a:tblGrid>
                <a:gridCol w="569965">
                  <a:extLst>
                    <a:ext uri="{9D8B030D-6E8A-4147-A177-3AD203B41FA5}">
                      <a16:colId xmlns:a16="http://schemas.microsoft.com/office/drawing/2014/main" val="3195884230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1283738496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3116962883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2352931156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3870211462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2038320699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2020861737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1909097349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1389920300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1282880005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1760885839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1142963282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566129300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357676917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1158022051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980453051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822797914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3894940948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3374096519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2652975535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872207463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3986915079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2231309381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3248765231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3200618191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1534680130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276827640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2112907836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1635302103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932307897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1827744891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1456216310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1282382126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3023619553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437423070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533048988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827238911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1232384529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1894143890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3162733802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2463064519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3427009399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1749510885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1230137483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896515044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2738744044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734078226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2030735252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2128156914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3326168803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3748988301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3725231475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530109506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2274996666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4010503648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1594317878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872043825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1986179676"/>
                    </a:ext>
                  </a:extLst>
                </a:gridCol>
                <a:gridCol w="170989">
                  <a:extLst>
                    <a:ext uri="{9D8B030D-6E8A-4147-A177-3AD203B41FA5}">
                      <a16:colId xmlns:a16="http://schemas.microsoft.com/office/drawing/2014/main" val="3618533640"/>
                    </a:ext>
                  </a:extLst>
                </a:gridCol>
              </a:tblGrid>
              <a:tr h="295650">
                <a:tc>
                  <a:txBody>
                    <a:bodyPr/>
                    <a:lstStyle/>
                    <a:p>
                      <a:pPr algn="ctr" fontAlgn="ctr"/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 gridSpan="24"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4"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2025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10">
                  <a:txBody>
                    <a:bodyPr/>
                    <a:lstStyle/>
                    <a:p>
                      <a:pPr algn="ctr" rtl="0" fontAlgn="ctr"/>
                      <a:r>
                        <a:rPr lang="en-GB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2026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8910103"/>
                  </a:ext>
                </a:extLst>
              </a:tr>
              <a:tr h="30343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Aug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Sep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Oct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9075453"/>
                  </a:ext>
                </a:extLst>
              </a:tr>
              <a:tr h="1945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MCBXFB05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4472C4"/>
                          </a:highlight>
                          <a:latin typeface="Calibri" panose="020F0502020204030204" pitchFamily="34" charset="0"/>
                        </a:rPr>
                        <a:t>B05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58428950"/>
                  </a:ext>
                </a:extLst>
              </a:tr>
              <a:tr h="1945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MCBXFA1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A1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54639204"/>
                  </a:ext>
                </a:extLst>
              </a:tr>
              <a:tr h="1945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MCBXFB06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4472C4"/>
                          </a:highlight>
                          <a:latin typeface="Calibri" panose="020F0502020204030204" pitchFamily="34" charset="0"/>
                        </a:rPr>
                        <a:t>B06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0910241"/>
                  </a:ext>
                </a:extLst>
              </a:tr>
              <a:tr h="1945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MCBXFB07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4472C4"/>
                          </a:highlight>
                          <a:latin typeface="Calibri" panose="020F0502020204030204" pitchFamily="34" charset="0"/>
                        </a:rPr>
                        <a:t>B07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05424504"/>
                  </a:ext>
                </a:extLst>
              </a:tr>
              <a:tr h="1945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MCBXFA2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A2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8646066"/>
                  </a:ext>
                </a:extLst>
              </a:tr>
              <a:tr h="1945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MCBXFB08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4472C4"/>
                          </a:highlight>
                          <a:latin typeface="Calibri" panose="020F0502020204030204" pitchFamily="34" charset="0"/>
                        </a:rPr>
                        <a:t>B08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31804885"/>
                  </a:ext>
                </a:extLst>
              </a:tr>
              <a:tr h="1945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MCBXFA3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A3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62719668"/>
                  </a:ext>
                </a:extLst>
              </a:tr>
              <a:tr h="1945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MCBXFB09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4472C4"/>
                          </a:highlight>
                          <a:latin typeface="Calibri" panose="020F0502020204030204" pitchFamily="34" charset="0"/>
                        </a:rPr>
                        <a:t>B09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92094524"/>
                  </a:ext>
                </a:extLst>
              </a:tr>
              <a:tr h="1945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MCBXFA4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A4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9166106"/>
                  </a:ext>
                </a:extLst>
              </a:tr>
              <a:tr h="1945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MCBXFB10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4472C4"/>
                          </a:highlight>
                          <a:latin typeface="Calibri" panose="020F0502020204030204" pitchFamily="34" charset="0"/>
                        </a:rPr>
                        <a:t>B10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42363108"/>
                  </a:ext>
                </a:extLst>
              </a:tr>
              <a:tr h="1945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MCBXFA5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4B084"/>
                          </a:highlight>
                          <a:latin typeface="Calibri" panose="020F0502020204030204" pitchFamily="34" charset="0"/>
                        </a:rPr>
                        <a:t>A5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66502870"/>
                  </a:ext>
                </a:extLst>
              </a:tr>
              <a:tr h="18672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MCBXFA6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4664978"/>
                  </a:ext>
                </a:extLst>
              </a:tr>
              <a:tr h="18672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MCBXFB11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034073"/>
                  </a:ext>
                </a:extLst>
              </a:tr>
              <a:tr h="18672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MCBXFB12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500" b="0" i="0" u="none" strike="noStrike" dirty="0">
                          <a:solidFill>
                            <a:srgbClr val="000000"/>
                          </a:solidFill>
                          <a:effectLst/>
                          <a:highlight>
                            <a:srgbClr val="F5FFAC"/>
                          </a:highlight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5164" marR="5164" marT="5164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5FFA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4096718"/>
                  </a:ext>
                </a:extLst>
              </a:tr>
            </a:tbl>
          </a:graphicData>
        </a:graphic>
      </p:graphicFrame>
      <p:pic>
        <p:nvPicPr>
          <p:cNvPr id="8" name="Picture 7" descr="1601-00 Cross Section MCBXFB 0.jpg">
            <a:extLst>
              <a:ext uri="{FF2B5EF4-FFF2-40B4-BE49-F238E27FC236}">
                <a16:creationId xmlns:a16="http://schemas.microsoft.com/office/drawing/2014/main" id="{B6CB6E8B-3DA1-8887-C1A7-516463B6957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57" b="99127" l="731" r="99415">
                        <a14:foregroundMark x1="48977" y1="50364" x2="48977" y2="50364"/>
                        <a14:foregroundMark x1="56725" y1="51092" x2="56725" y2="51092"/>
                        <a14:foregroundMark x1="52047" y1="44105" x2="52047" y2="44105"/>
                        <a14:foregroundMark x1="48977" y1="57205" x2="48977" y2="57205"/>
                        <a14:foregroundMark x1="41959" y1="49491" x2="41959" y2="49491"/>
                        <a14:foregroundMark x1="45760" y1="44105" x2="45760" y2="4410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9615280" y="196302"/>
            <a:ext cx="2164208" cy="2173257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DB4C5849-0638-A2EE-5D7E-EB3EE698B502}"/>
              </a:ext>
            </a:extLst>
          </p:cNvPr>
          <p:cNvGrpSpPr/>
          <p:nvPr/>
        </p:nvGrpSpPr>
        <p:grpSpPr>
          <a:xfrm>
            <a:off x="4632040" y="1509239"/>
            <a:ext cx="866835" cy="1475650"/>
            <a:chOff x="3411856" y="1294982"/>
            <a:chExt cx="866835" cy="1475650"/>
          </a:xfrm>
        </p:grpSpPr>
        <p:cxnSp>
          <p:nvCxnSpPr>
            <p:cNvPr id="10" name="Straight Arrow Connector 9">
              <a:extLst>
                <a:ext uri="{FF2B5EF4-FFF2-40B4-BE49-F238E27FC236}">
                  <a16:creationId xmlns:a16="http://schemas.microsoft.com/office/drawing/2014/main" id="{52FB05FE-C98A-D296-EB7B-E8F852BB5B21}"/>
                </a:ext>
              </a:extLst>
            </p:cNvPr>
            <p:cNvCxnSpPr>
              <a:cxnSpLocks/>
            </p:cNvCxnSpPr>
            <p:nvPr/>
          </p:nvCxnSpPr>
          <p:spPr>
            <a:xfrm>
              <a:off x="3630168" y="1563624"/>
              <a:ext cx="0" cy="1207008"/>
            </a:xfrm>
            <a:prstGeom prst="straightConnector1">
              <a:avLst/>
            </a:prstGeom>
            <a:ln w="444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461B3FC-B9B6-5434-EC23-D589A6DB698C}"/>
                </a:ext>
              </a:extLst>
            </p:cNvPr>
            <p:cNvSpPr txBox="1"/>
            <p:nvPr/>
          </p:nvSpPr>
          <p:spPr>
            <a:xfrm>
              <a:off x="3411856" y="1294982"/>
              <a:ext cx="866835" cy="276999"/>
            </a:xfrm>
            <a:prstGeom prst="rect">
              <a:avLst/>
            </a:prstGeom>
            <a:noFill/>
            <a:ln w="25400">
              <a:solidFill>
                <a:srgbClr val="FF00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dirty="0">
                  <a:solidFill>
                    <a:srgbClr val="FF0000"/>
                  </a:solidFill>
                </a:rPr>
                <a:t>Today</a:t>
              </a:r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571B3476-22FB-7EC7-BE9E-0E279D63E910}"/>
              </a:ext>
            </a:extLst>
          </p:cNvPr>
          <p:cNvGrpSpPr/>
          <p:nvPr/>
        </p:nvGrpSpPr>
        <p:grpSpPr>
          <a:xfrm>
            <a:off x="9001251" y="2984827"/>
            <a:ext cx="1904229" cy="1515670"/>
            <a:chOff x="9001251" y="2984827"/>
            <a:chExt cx="1904229" cy="1515670"/>
          </a:xfrm>
        </p:grpSpPr>
        <p:sp>
          <p:nvSpPr>
            <p:cNvPr id="24" name="Up Arrow 23">
              <a:extLst>
                <a:ext uri="{FF2B5EF4-FFF2-40B4-BE49-F238E27FC236}">
                  <a16:creationId xmlns:a16="http://schemas.microsoft.com/office/drawing/2014/main" id="{FD9CA0B7-511D-0543-DC3A-D5D2939FF6E6}"/>
                </a:ext>
              </a:extLst>
            </p:cNvPr>
            <p:cNvSpPr/>
            <p:nvPr/>
          </p:nvSpPr>
          <p:spPr>
            <a:xfrm>
              <a:off x="9204152" y="3428982"/>
              <a:ext cx="103936" cy="720701"/>
            </a:xfrm>
            <a:prstGeom prst="up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C11D7CF-FCDD-54A1-5361-1F2A7DBE0481}"/>
                </a:ext>
              </a:extLst>
            </p:cNvPr>
            <p:cNvSpPr txBox="1"/>
            <p:nvPr/>
          </p:nvSpPr>
          <p:spPr>
            <a:xfrm>
              <a:off x="9204152" y="2984827"/>
              <a:ext cx="1701328" cy="41549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>
                  <a:solidFill>
                    <a:srgbClr val="FF0000"/>
                  </a:solidFill>
                </a:rPr>
                <a:t>Needed 07/01/2025 </a:t>
              </a:r>
              <a:r>
                <a:rPr lang="en-GB" sz="1000" dirty="0"/>
                <a:t>for LMQXFB13</a:t>
              </a: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56F34ABD-D8A1-139F-9336-6FBDBA707B1E}"/>
                </a:ext>
              </a:extLst>
            </p:cNvPr>
            <p:cNvSpPr/>
            <p:nvPr/>
          </p:nvSpPr>
          <p:spPr>
            <a:xfrm>
              <a:off x="9001251" y="4058114"/>
              <a:ext cx="993354" cy="442383"/>
            </a:xfrm>
            <a:prstGeom prst="ellipse">
              <a:avLst/>
            </a:prstGeom>
            <a:noFill/>
            <a:ln w="3492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D93F6F1-7974-DD2F-A5C1-4F25919107B8}"/>
              </a:ext>
            </a:extLst>
          </p:cNvPr>
          <p:cNvGrpSpPr/>
          <p:nvPr/>
        </p:nvGrpSpPr>
        <p:grpSpPr>
          <a:xfrm>
            <a:off x="6616697" y="2866579"/>
            <a:ext cx="1822318" cy="533747"/>
            <a:chOff x="6616697" y="2866579"/>
            <a:chExt cx="1822318" cy="533747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8ED350C-C50F-CD7E-211A-B0F2C87B7816}"/>
                </a:ext>
              </a:extLst>
            </p:cNvPr>
            <p:cNvSpPr txBox="1"/>
            <p:nvPr/>
          </p:nvSpPr>
          <p:spPr>
            <a:xfrm>
              <a:off x="6901503" y="2866579"/>
              <a:ext cx="1537512" cy="4001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accent6"/>
                  </a:solidFill>
                </a:rPr>
                <a:t>Needed 24/06/2025 </a:t>
              </a:r>
              <a:r>
                <a:rPr lang="en-GB" sz="1000" dirty="0"/>
                <a:t>for LMQXFB11</a:t>
              </a:r>
            </a:p>
          </p:txBody>
        </p:sp>
        <p:cxnSp>
          <p:nvCxnSpPr>
            <p:cNvPr id="27" name="Elbow Connector 26">
              <a:extLst>
                <a:ext uri="{FF2B5EF4-FFF2-40B4-BE49-F238E27FC236}">
                  <a16:creationId xmlns:a16="http://schemas.microsoft.com/office/drawing/2014/main" id="{FFF3F68F-284C-0BB6-75FF-204948B2CB27}"/>
                </a:ext>
              </a:extLst>
            </p:cNvPr>
            <p:cNvCxnSpPr>
              <a:cxnSpLocks/>
              <a:endCxn id="19" idx="1"/>
            </p:cNvCxnSpPr>
            <p:nvPr/>
          </p:nvCxnSpPr>
          <p:spPr>
            <a:xfrm rot="5400000" flipH="1" flipV="1">
              <a:off x="6592254" y="3091077"/>
              <a:ext cx="333692" cy="284806"/>
            </a:xfrm>
            <a:prstGeom prst="bentConnector2">
              <a:avLst/>
            </a:prstGeom>
            <a:ln w="412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88356342-BF07-0757-C981-A5A3B16D0718}"/>
              </a:ext>
            </a:extLst>
          </p:cNvPr>
          <p:cNvGrpSpPr/>
          <p:nvPr/>
        </p:nvGrpSpPr>
        <p:grpSpPr>
          <a:xfrm>
            <a:off x="8153399" y="2470821"/>
            <a:ext cx="1841206" cy="1273308"/>
            <a:chOff x="8153399" y="2470821"/>
            <a:chExt cx="1841206" cy="127330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2BA40ED6-0CD7-0D4C-B631-C0EA5CA69B0B}"/>
                </a:ext>
              </a:extLst>
            </p:cNvPr>
            <p:cNvSpPr txBox="1"/>
            <p:nvPr/>
          </p:nvSpPr>
          <p:spPr>
            <a:xfrm>
              <a:off x="8293277" y="2470821"/>
              <a:ext cx="1701328" cy="415498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dirty="0">
                  <a:solidFill>
                    <a:schemeClr val="accent2"/>
                  </a:solidFill>
                </a:rPr>
                <a:t>Needed 14/10/2025 </a:t>
              </a:r>
              <a:r>
                <a:rPr lang="en-GB" sz="1000" dirty="0"/>
                <a:t>for LMQXFB12</a:t>
              </a:r>
            </a:p>
          </p:txBody>
        </p:sp>
        <p:cxnSp>
          <p:nvCxnSpPr>
            <p:cNvPr id="28" name="Elbow Connector 27">
              <a:extLst>
                <a:ext uri="{FF2B5EF4-FFF2-40B4-BE49-F238E27FC236}">
                  <a16:creationId xmlns:a16="http://schemas.microsoft.com/office/drawing/2014/main" id="{BF7393D5-6E66-6B56-CCB5-D33E319AAE55}"/>
                </a:ext>
              </a:extLst>
            </p:cNvPr>
            <p:cNvCxnSpPr>
              <a:cxnSpLocks/>
            </p:cNvCxnSpPr>
            <p:nvPr/>
          </p:nvCxnSpPr>
          <p:spPr>
            <a:xfrm rot="5400000" flipH="1" flipV="1">
              <a:off x="7943225" y="3076754"/>
              <a:ext cx="877549" cy="457201"/>
            </a:xfrm>
            <a:prstGeom prst="bentConnector3">
              <a:avLst>
                <a:gd name="adj1" fmla="val 36975"/>
              </a:avLst>
            </a:prstGeom>
            <a:ln w="412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7E3FFD2C-2070-621F-F25B-095E95BE5466}"/>
              </a:ext>
            </a:extLst>
          </p:cNvPr>
          <p:cNvGrpSpPr/>
          <p:nvPr/>
        </p:nvGrpSpPr>
        <p:grpSpPr>
          <a:xfrm>
            <a:off x="4870209" y="3192576"/>
            <a:ext cx="2746715" cy="1241605"/>
            <a:chOff x="4870209" y="3192576"/>
            <a:chExt cx="2746715" cy="1241605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AB5A9E2-0E35-9E77-61D2-ABBCCF081D99}"/>
                </a:ext>
              </a:extLst>
            </p:cNvPr>
            <p:cNvSpPr txBox="1"/>
            <p:nvPr/>
          </p:nvSpPr>
          <p:spPr>
            <a:xfrm>
              <a:off x="5901635" y="4034071"/>
              <a:ext cx="1715289" cy="4001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accent6"/>
                  </a:solidFill>
                </a:rPr>
                <a:t>Needed 18/03/2025 </a:t>
              </a:r>
              <a:r>
                <a:rPr lang="en-GB" sz="1000" dirty="0"/>
                <a:t>for LMQXFB10</a:t>
              </a:r>
            </a:p>
          </p:txBody>
        </p:sp>
        <p:cxnSp>
          <p:nvCxnSpPr>
            <p:cNvPr id="33" name="Elbow Connector 32">
              <a:extLst>
                <a:ext uri="{FF2B5EF4-FFF2-40B4-BE49-F238E27FC236}">
                  <a16:creationId xmlns:a16="http://schemas.microsoft.com/office/drawing/2014/main" id="{BDFBFA04-86B0-E499-FB17-0C14CA7E4D98}"/>
                </a:ext>
              </a:extLst>
            </p:cNvPr>
            <p:cNvCxnSpPr>
              <a:cxnSpLocks/>
            </p:cNvCxnSpPr>
            <p:nvPr/>
          </p:nvCxnSpPr>
          <p:spPr>
            <a:xfrm>
              <a:off x="4870209" y="3192576"/>
              <a:ext cx="1034128" cy="1009171"/>
            </a:xfrm>
            <a:prstGeom prst="bentConnector3">
              <a:avLst>
                <a:gd name="adj1" fmla="val -352"/>
              </a:avLst>
            </a:prstGeom>
            <a:ln w="412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196D561-E973-9CD2-E07F-5CADBCEE4FAC}"/>
              </a:ext>
            </a:extLst>
          </p:cNvPr>
          <p:cNvGrpSpPr/>
          <p:nvPr/>
        </p:nvGrpSpPr>
        <p:grpSpPr>
          <a:xfrm>
            <a:off x="4028601" y="2466469"/>
            <a:ext cx="2588092" cy="400110"/>
            <a:chOff x="4028601" y="2466469"/>
            <a:chExt cx="2588092" cy="400110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4D8BDC08-DD5A-B0E2-A2C4-AD6E7402839E}"/>
                </a:ext>
              </a:extLst>
            </p:cNvPr>
            <p:cNvSpPr txBox="1"/>
            <p:nvPr/>
          </p:nvSpPr>
          <p:spPr>
            <a:xfrm>
              <a:off x="5079182" y="2466469"/>
              <a:ext cx="1537511" cy="400110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accent2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>
                  <a:solidFill>
                    <a:schemeClr val="accent6"/>
                  </a:solidFill>
                </a:rPr>
                <a:t>Needed 07/01/2025 </a:t>
              </a:r>
              <a:r>
                <a:rPr lang="en-GB" sz="1000" dirty="0"/>
                <a:t>for LMQXFB09</a:t>
              </a:r>
            </a:p>
          </p:txBody>
        </p:sp>
        <p:cxnSp>
          <p:nvCxnSpPr>
            <p:cNvPr id="39" name="Elbow Connector 38">
              <a:extLst>
                <a:ext uri="{FF2B5EF4-FFF2-40B4-BE49-F238E27FC236}">
                  <a16:creationId xmlns:a16="http://schemas.microsoft.com/office/drawing/2014/main" id="{7FEC91F4-4DDF-1F87-FD30-6244B803F01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28601" y="2641124"/>
              <a:ext cx="1050582" cy="136078"/>
            </a:xfrm>
            <a:prstGeom prst="bentConnector3">
              <a:avLst>
                <a:gd name="adj1" fmla="val 437"/>
              </a:avLst>
            </a:prstGeom>
            <a:ln w="412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849424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23114</TotalTime>
  <Words>845</Words>
  <Application>Microsoft Macintosh PowerPoint</Application>
  <PresentationFormat>Widescreen</PresentationFormat>
  <Paragraphs>825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MCBXF future activities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MCBXF future activities</dc:title>
  <dc:creator>Juan Carlos Perez</dc:creator>
  <cp:lastModifiedBy>Juan Carlos Perez</cp:lastModifiedBy>
  <cp:revision>7</cp:revision>
  <dcterms:created xsi:type="dcterms:W3CDTF">2024-08-21T06:05:39Z</dcterms:created>
  <dcterms:modified xsi:type="dcterms:W3CDTF">2024-12-16T10:49:46Z</dcterms:modified>
</cp:coreProperties>
</file>