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07" r:id="rId3"/>
    <p:sldId id="318" r:id="rId4"/>
    <p:sldId id="313" r:id="rId5"/>
    <p:sldId id="315" r:id="rId6"/>
    <p:sldId id="314" r:id="rId7"/>
    <p:sldId id="316" r:id="rId8"/>
    <p:sldId id="322" r:id="rId9"/>
    <p:sldId id="319" r:id="rId10"/>
    <p:sldId id="317" r:id="rId11"/>
    <p:sldId id="320" r:id="rId12"/>
    <p:sldId id="321" r:id="rId13"/>
    <p:sldId id="323" r:id="rId14"/>
    <p:sldId id="31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97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216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3800" dirty="0"/>
              <a:t>Σωματιδιακή φυσική και </a:t>
            </a:r>
            <a:r>
              <a:rPr lang="en-US" sz="3800" dirty="0"/>
              <a:t>CERN </a:t>
            </a:r>
            <a:r>
              <a:rPr lang="en-US" sz="3800" dirty="0" err="1"/>
              <a:t>σ</a:t>
            </a:r>
            <a:r>
              <a:rPr lang="el-GR" sz="3800" dirty="0"/>
              <a:t>την τάξη</a:t>
            </a:r>
            <a:endParaRPr lang="en-US" sz="3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l-GR" sz="1800" dirty="0"/>
              <a:t>Γιώτα Χατζηδάκη</a:t>
            </a:r>
            <a:endParaRPr lang="en-US" sz="1800" dirty="0"/>
          </a:p>
          <a:p>
            <a:pPr algn="l"/>
            <a:r>
              <a:rPr lang="en-US" sz="1800" dirty="0"/>
              <a:t>25/04/2025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12F91B-ECE6-568E-0783-83CE13775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745" y="0"/>
            <a:ext cx="8513618" cy="6243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D0F441-7E38-B9D5-F017-93DED75F48CD}"/>
              </a:ext>
            </a:extLst>
          </p:cNvPr>
          <p:cNvSpPr txBox="1"/>
          <p:nvPr/>
        </p:nvSpPr>
        <p:spPr>
          <a:xfrm>
            <a:off x="4635080" y="63508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home.cern</a:t>
            </a:r>
            <a:r>
              <a:rPr lang="en-GB" dirty="0">
                <a:solidFill>
                  <a:schemeClr val="bg1"/>
                </a:solidFill>
              </a:rPr>
              <a:t>/about/what-we-do/inspire-educate</a:t>
            </a:r>
          </a:p>
        </p:txBody>
      </p:sp>
    </p:spTree>
    <p:extLst>
      <p:ext uri="{BB962C8B-B14F-4D97-AF65-F5344CB8AC3E}">
        <p14:creationId xmlns:p14="http://schemas.microsoft.com/office/powerpoint/2010/main" val="2975570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3800" dirty="0"/>
              <a:t>Επισκέψεις σχολείων στο </a:t>
            </a:r>
            <a:r>
              <a:rPr lang="en-US" sz="3800" dirty="0"/>
              <a:t>CERN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4168226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7BCB36-3426-63DD-713D-9B71FC4502D9}"/>
              </a:ext>
            </a:extLst>
          </p:cNvPr>
          <p:cNvSpPr txBox="1"/>
          <p:nvPr/>
        </p:nvSpPr>
        <p:spPr>
          <a:xfrm>
            <a:off x="5555340" y="637619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visit.cern</a:t>
            </a:r>
            <a:r>
              <a:rPr lang="en-GB" dirty="0">
                <a:solidFill>
                  <a:schemeClr val="bg1"/>
                </a:solidFill>
              </a:rPr>
              <a:t>/group-bookings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796167-CEB1-9D81-493B-E01EA48D0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082" y="700336"/>
            <a:ext cx="11583980" cy="4608512"/>
          </a:xfrm>
        </p:spPr>
        <p:txBody>
          <a:bodyPr/>
          <a:lstStyle/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Μπορείτε να οργανώσετε επίσκεψη του σχολείου σας στο </a:t>
            </a:r>
            <a:r>
              <a:rPr lang="en-US" dirty="0">
                <a:solidFill>
                  <a:schemeClr val="tx1"/>
                </a:solidFill>
              </a:rPr>
              <a:t>CERN, </a:t>
            </a:r>
            <a:r>
              <a:rPr lang="el-GR" dirty="0">
                <a:solidFill>
                  <a:schemeClr val="tx1"/>
                </a:solidFill>
              </a:rPr>
              <a:t>κλείνοντας εργαστήρια, </a:t>
            </a:r>
            <a:r>
              <a:rPr lang="en-US" dirty="0">
                <a:solidFill>
                  <a:schemeClr val="tx1"/>
                </a:solidFill>
              </a:rPr>
              <a:t>guided tours </a:t>
            </a:r>
            <a:r>
              <a:rPr lang="el-GR" dirty="0">
                <a:solidFill>
                  <a:schemeClr val="tx1"/>
                </a:solidFill>
              </a:rPr>
              <a:t>και επίσκεψη στις εκθέσεις. </a:t>
            </a:r>
          </a:p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Μπορείτε να κλείσετε ημερομηνία επίσκεψης το </a:t>
            </a:r>
            <a:r>
              <a:rPr lang="el-GR" dirty="0" err="1">
                <a:solidFill>
                  <a:schemeClr val="tx1"/>
                </a:solidFill>
              </a:rPr>
              <a:t>νωρίτερο</a:t>
            </a:r>
            <a:r>
              <a:rPr lang="el-GR" dirty="0">
                <a:solidFill>
                  <a:schemeClr val="tx1"/>
                </a:solidFill>
              </a:rPr>
              <a:t> 9 μήνες πριν </a:t>
            </a:r>
          </a:p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Τα </a:t>
            </a:r>
            <a:r>
              <a:rPr lang="el-GR" dirty="0" err="1">
                <a:solidFill>
                  <a:schemeClr val="tx1"/>
                </a:solidFill>
              </a:rPr>
              <a:t>σλοτς</a:t>
            </a:r>
            <a:r>
              <a:rPr lang="el-GR" dirty="0">
                <a:solidFill>
                  <a:schemeClr val="tx1"/>
                </a:solidFill>
              </a:rPr>
              <a:t> κλείνουν σχεδόν αμέσως, οπότε πρέπει να κάνετε αίτηση νωρίς!!!</a:t>
            </a:r>
          </a:p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Διαβάστε τις οδηγίες προσεκτικά!</a:t>
            </a:r>
          </a:p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Κάνετε αίτηση με επίσημο e</a:t>
            </a:r>
            <a:r>
              <a:rPr lang="en-US" dirty="0">
                <a:solidFill>
                  <a:schemeClr val="tx1"/>
                </a:solidFill>
              </a:rPr>
              <a:t>mail </a:t>
            </a:r>
            <a:r>
              <a:rPr lang="en-US" dirty="0" err="1">
                <a:solidFill>
                  <a:schemeClr val="tx1"/>
                </a:solidFill>
              </a:rPr>
              <a:t>σ</a:t>
            </a:r>
            <a:r>
              <a:rPr lang="el-GR" dirty="0" err="1">
                <a:solidFill>
                  <a:schemeClr val="tx1"/>
                </a:solidFill>
              </a:rPr>
              <a:t>χολείου</a:t>
            </a:r>
            <a:r>
              <a:rPr lang="el-GR" dirty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B38439-09E0-C21B-D737-3836E4CD9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8" y="3595522"/>
            <a:ext cx="3854450" cy="25621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E7B80A-143F-B7C4-247F-6ECEC0884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164" y="3644676"/>
            <a:ext cx="3877527" cy="25621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653D90-28D8-7090-B237-CFD60A7898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5614" y="3644675"/>
            <a:ext cx="4043280" cy="255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62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32D446-0439-580A-C755-2DDAC4CCB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6265" cy="63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23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817823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7" y="1256983"/>
            <a:ext cx="11583980" cy="4608512"/>
          </a:xfrm>
        </p:spPr>
        <p:txBody>
          <a:bodyPr/>
          <a:lstStyle/>
          <a:p>
            <a:r>
              <a:rPr lang="el-GR" dirty="0">
                <a:solidFill>
                  <a:schemeClr val="tx1"/>
                </a:solidFill>
              </a:rPr>
              <a:t>Μοιραστείτε την εμπειρία σας με συναδέλφους/μαθητές/φίλους και το γενικό κοινό!</a:t>
            </a:r>
          </a:p>
          <a:p>
            <a:r>
              <a:rPr lang="el-GR" dirty="0">
                <a:solidFill>
                  <a:schemeClr val="tx1"/>
                </a:solidFill>
              </a:rPr>
              <a:t>Οργανώστε δραστηριότητες στην τάξη σας ή το σχολείο σας!</a:t>
            </a:r>
          </a:p>
          <a:p>
            <a:r>
              <a:rPr lang="el-GR" dirty="0">
                <a:solidFill>
                  <a:schemeClr val="tx1"/>
                </a:solidFill>
              </a:rPr>
              <a:t>Οργανώστε συναντήσεις μεταξύ σας!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l-GR" dirty="0">
                <a:solidFill>
                  <a:schemeClr val="tx1"/>
                </a:solidFill>
              </a:rPr>
              <a:t>Οργανώστε επισκέψεις στο </a:t>
            </a:r>
            <a:r>
              <a:rPr lang="en-US" dirty="0">
                <a:solidFill>
                  <a:schemeClr val="tx1"/>
                </a:solidFill>
              </a:rPr>
              <a:t>CERN </a:t>
            </a:r>
            <a:r>
              <a:rPr lang="el-GR" dirty="0">
                <a:solidFill>
                  <a:schemeClr val="tx1"/>
                </a:solidFill>
              </a:rPr>
              <a:t>με τους μαθητές σας!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7" y="370946"/>
            <a:ext cx="11376025" cy="1065742"/>
          </a:xfrm>
        </p:spPr>
        <p:txBody>
          <a:bodyPr/>
          <a:lstStyle/>
          <a:p>
            <a:r>
              <a:rPr lang="en-US" sz="3400" dirty="0"/>
              <a:t>To do list </a:t>
            </a:r>
            <a:r>
              <a:rPr lang="en-US" sz="3400" dirty="0" err="1"/>
              <a:t>ό</a:t>
            </a:r>
            <a:r>
              <a:rPr lang="el-GR" sz="3400" dirty="0" err="1"/>
              <a:t>ταν</a:t>
            </a:r>
            <a:r>
              <a:rPr lang="el-GR" sz="3400" dirty="0"/>
              <a:t> γυρίσετε στην Ελλάδα!</a:t>
            </a:r>
            <a:endParaRPr lang="en-GB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CD4CA1-2957-9FF0-B654-45CB8A34BC82}"/>
              </a:ext>
            </a:extLst>
          </p:cNvPr>
          <p:cNvSpPr/>
          <p:nvPr/>
        </p:nvSpPr>
        <p:spPr>
          <a:xfrm>
            <a:off x="8530542" y="5231757"/>
            <a:ext cx="2917631" cy="740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Pastel checklist and pencil">
            <a:extLst>
              <a:ext uri="{FF2B5EF4-FFF2-40B4-BE49-F238E27FC236}">
                <a16:creationId xmlns:a16="http://schemas.microsoft.com/office/drawing/2014/main" id="{D1D5B161-39E6-3959-CDFA-C4C4658CA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5258" y="3336228"/>
            <a:ext cx="3456709" cy="282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523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3800" dirty="0"/>
              <a:t>Τι μπορείτε να κάνετε στην τάξη σας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53153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7" y="1256983"/>
            <a:ext cx="11583980" cy="4608512"/>
          </a:xfrm>
        </p:spPr>
        <p:txBody>
          <a:bodyPr/>
          <a:lstStyle/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Ιστοσελίδα στην οποία μπορείτε να βρείτε ιδέες για πειράματα, βίντεο και άλλο υλικό σχετικό με το </a:t>
            </a:r>
            <a:r>
              <a:rPr lang="en-US" dirty="0">
                <a:solidFill>
                  <a:schemeClr val="tx1"/>
                </a:solidFill>
              </a:rPr>
              <a:t>CERN</a:t>
            </a:r>
            <a:r>
              <a:rPr lang="el-GR" dirty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7" y="370946"/>
            <a:ext cx="11376025" cy="1065742"/>
          </a:xfrm>
        </p:spPr>
        <p:txBody>
          <a:bodyPr/>
          <a:lstStyle/>
          <a:p>
            <a:r>
              <a:rPr lang="en-US" sz="3400" dirty="0"/>
              <a:t>Educational resources database</a:t>
            </a:r>
            <a:r>
              <a:rPr lang="el-GR" sz="3400" dirty="0"/>
              <a:t> – για την τάξη σας</a:t>
            </a:r>
            <a:endParaRPr lang="en-GB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CD4CA1-2957-9FF0-B654-45CB8A34BC82}"/>
              </a:ext>
            </a:extLst>
          </p:cNvPr>
          <p:cNvSpPr/>
          <p:nvPr/>
        </p:nvSpPr>
        <p:spPr>
          <a:xfrm>
            <a:off x="8530542" y="5231757"/>
            <a:ext cx="2917631" cy="740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A15795-9C67-D21D-A4A7-819560557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01" y="2038923"/>
            <a:ext cx="10873598" cy="4268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769A60-FC29-2575-CB9D-D33997B4290F}"/>
              </a:ext>
            </a:extLst>
          </p:cNvPr>
          <p:cNvSpPr txBox="1"/>
          <p:nvPr/>
        </p:nvSpPr>
        <p:spPr>
          <a:xfrm>
            <a:off x="5352173" y="63822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https://educational-</a:t>
            </a:r>
            <a:r>
              <a:rPr lang="en-GB" dirty="0" err="1">
                <a:solidFill>
                  <a:schemeClr val="bg1"/>
                </a:solidFill>
              </a:rPr>
              <a:t>resources.web.cern.ch</a:t>
            </a:r>
            <a:r>
              <a:rPr lang="en-GB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56105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1F253D-4689-C3E5-EE03-6304BBCD4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33" y="1170717"/>
            <a:ext cx="5590309" cy="47517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A05640-EC6A-7C02-1B06-2346D74AB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841" y="1898361"/>
            <a:ext cx="4059374" cy="30612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1FBFCE-6376-BFF9-ABCF-82613E330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4231" y="914572"/>
            <a:ext cx="3452593" cy="475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2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A9926CE-B30B-B105-23AA-C5C32A1539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2209800" y="1569474"/>
            <a:ext cx="3886200" cy="37190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30F826-BD06-01C7-EE18-92C19E089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569474"/>
            <a:ext cx="7772400" cy="3719051"/>
          </a:xfrm>
          <a:prstGeom prst="rect">
            <a:avLst/>
          </a:prstGeom>
        </p:spPr>
      </p:pic>
      <p:sp>
        <p:nvSpPr>
          <p:cNvPr id="17" name="Title 2">
            <a:extLst>
              <a:ext uri="{FF2B5EF4-FFF2-40B4-BE49-F238E27FC236}">
                <a16:creationId xmlns:a16="http://schemas.microsoft.com/office/drawing/2014/main" id="{FAB863BB-3622-2F3A-9EF8-0223388BC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0946"/>
            <a:ext cx="11376025" cy="1065742"/>
          </a:xfrm>
        </p:spPr>
        <p:txBody>
          <a:bodyPr/>
          <a:lstStyle/>
          <a:p>
            <a:r>
              <a:rPr lang="en-US" sz="3400" dirty="0"/>
              <a:t>ATLAS Magnet Model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102932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390596-62D3-D164-3240-AB0A21474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592860"/>
            <a:ext cx="7772400" cy="36722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FB22484-5518-1044-E340-C1A7041A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0946"/>
            <a:ext cx="11376025" cy="1065742"/>
          </a:xfrm>
        </p:spPr>
        <p:txBody>
          <a:bodyPr/>
          <a:lstStyle/>
          <a:p>
            <a:r>
              <a:rPr lang="en-US" sz="3400" dirty="0"/>
              <a:t>3D-printable LINAC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1776603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2DAEA-D038-7813-E5B0-DD4BE6D70EE4}"/>
              </a:ext>
            </a:extLst>
          </p:cNvPr>
          <p:cNvSpPr/>
          <p:nvPr/>
        </p:nvSpPr>
        <p:spPr>
          <a:xfrm>
            <a:off x="11310714" y="50259"/>
            <a:ext cx="681253" cy="1120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E693A2-67B1-0C60-5A99-7030DA1D7B13}"/>
              </a:ext>
            </a:extLst>
          </p:cNvPr>
          <p:cNvSpPr/>
          <p:nvPr/>
        </p:nvSpPr>
        <p:spPr>
          <a:xfrm>
            <a:off x="10731080" y="343584"/>
            <a:ext cx="274917" cy="713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52A9EB-4BDA-B976-2657-1EBFBD491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2736"/>
            <a:ext cx="12063411" cy="310395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5AF6B39-F630-EDB3-37F2-14AC86256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PET Learning Module</a:t>
            </a:r>
          </a:p>
        </p:txBody>
      </p:sp>
    </p:spTree>
    <p:extLst>
      <p:ext uri="{BB962C8B-B14F-4D97-AF65-F5344CB8AC3E}">
        <p14:creationId xmlns:p14="http://schemas.microsoft.com/office/powerpoint/2010/main" val="1065158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3800" dirty="0"/>
              <a:t>Προγράμματα καθηγητών και μαθητών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950198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51645</TotalTime>
  <Words>211</Words>
  <Application>Microsoft Macintosh PowerPoint</Application>
  <PresentationFormat>Widescreen</PresentationFormat>
  <Paragraphs>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Σωματιδιακή φυσική και CERN στην τάξη</vt:lpstr>
      <vt:lpstr>To do list όταν γυρίσετε στην Ελλάδα!</vt:lpstr>
      <vt:lpstr>Τι μπορείτε να κάνετε στην τάξη σας</vt:lpstr>
      <vt:lpstr>Educational resources database – για την τάξη σας</vt:lpstr>
      <vt:lpstr>PowerPoint Presentation</vt:lpstr>
      <vt:lpstr>ATLAS Magnet Model</vt:lpstr>
      <vt:lpstr>3D-printable LINAC</vt:lpstr>
      <vt:lpstr>Digital PET Learning Module</vt:lpstr>
      <vt:lpstr>Προγράμματα καθηγητών και μαθητών</vt:lpstr>
      <vt:lpstr>PowerPoint Presentation</vt:lpstr>
      <vt:lpstr>Επισκέψεις σχολείων στο CERN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Panagiota Chatzidaki</dc:creator>
  <cp:lastModifiedBy>Panagiota Chatzidaki</cp:lastModifiedBy>
  <cp:revision>63</cp:revision>
  <cp:lastPrinted>2022-03-20T21:31:56Z</cp:lastPrinted>
  <dcterms:created xsi:type="dcterms:W3CDTF">2022-03-19T09:24:44Z</dcterms:created>
  <dcterms:modified xsi:type="dcterms:W3CDTF">2025-04-24T15:02:28Z</dcterms:modified>
</cp:coreProperties>
</file>