
<file path=[Content_Types].xml><?xml version="1.0" encoding="utf-8"?>
<Types xmlns="http://schemas.openxmlformats.org/package/2006/content-types">
  <Default Extension="bin" ContentType="application/vnd.openxmlformats-officedocument.oleObject"/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8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9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heme/theme11.xml" ContentType="application/vnd.openxmlformats-officedocument.theme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3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theme/theme14.xml" ContentType="application/vnd.openxmlformats-officedocument.theme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theme/theme15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theme/theme16.xml" ContentType="application/vnd.openxmlformats-officedocument.theme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theme/theme17.xml" ContentType="application/vnd.openxmlformats-officedocument.theme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516686" r:id="rId3"/>
    <p:sldMasterId id="2147517079" r:id="rId4"/>
    <p:sldMasterId id="2147517091" r:id="rId5"/>
    <p:sldMasterId id="2147517104" r:id="rId6"/>
    <p:sldMasterId id="2147517113" r:id="rId7"/>
    <p:sldMasterId id="2147517145" r:id="rId8"/>
    <p:sldMasterId id="2147517157" r:id="rId9"/>
    <p:sldMasterId id="2147517169" r:id="rId10"/>
    <p:sldMasterId id="2147517181" r:id="rId11"/>
    <p:sldMasterId id="2147517193" r:id="rId12"/>
    <p:sldMasterId id="2147517207" r:id="rId13"/>
    <p:sldMasterId id="2147517242" r:id="rId14"/>
    <p:sldMasterId id="2147517255" r:id="rId15"/>
    <p:sldMasterId id="2147517278" r:id="rId16"/>
    <p:sldMasterId id="2147517297" r:id="rId17"/>
    <p:sldMasterId id="2147517326" r:id="rId18"/>
  </p:sldMasterIdLst>
  <p:notesMasterIdLst>
    <p:notesMasterId r:id="rId65"/>
  </p:notesMasterIdLst>
  <p:handoutMasterIdLst>
    <p:handoutMasterId r:id="rId66"/>
  </p:handoutMasterIdLst>
  <p:sldIdLst>
    <p:sldId id="660" r:id="rId19"/>
    <p:sldId id="875" r:id="rId20"/>
    <p:sldId id="5949" r:id="rId21"/>
    <p:sldId id="1459" r:id="rId22"/>
    <p:sldId id="1557" r:id="rId23"/>
    <p:sldId id="1440" r:id="rId24"/>
    <p:sldId id="946" r:id="rId25"/>
    <p:sldId id="280" r:id="rId26"/>
    <p:sldId id="262" r:id="rId27"/>
    <p:sldId id="1562" r:id="rId28"/>
    <p:sldId id="1543" r:id="rId29"/>
    <p:sldId id="1382" r:id="rId30"/>
    <p:sldId id="1546" r:id="rId31"/>
    <p:sldId id="1390" r:id="rId32"/>
    <p:sldId id="256" r:id="rId33"/>
    <p:sldId id="5954" r:id="rId34"/>
    <p:sldId id="5953" r:id="rId35"/>
    <p:sldId id="5595" r:id="rId36"/>
    <p:sldId id="5950" r:id="rId37"/>
    <p:sldId id="5952" r:id="rId38"/>
    <p:sldId id="5956" r:id="rId39"/>
    <p:sldId id="4336" r:id="rId40"/>
    <p:sldId id="4331" r:id="rId41"/>
    <p:sldId id="5955" r:id="rId42"/>
    <p:sldId id="1552" r:id="rId43"/>
    <p:sldId id="3217" r:id="rId44"/>
    <p:sldId id="3218" r:id="rId45"/>
    <p:sldId id="795" r:id="rId46"/>
    <p:sldId id="1098" r:id="rId47"/>
    <p:sldId id="5951" r:id="rId48"/>
    <p:sldId id="1563" r:id="rId49"/>
    <p:sldId id="1558" r:id="rId50"/>
    <p:sldId id="1559" r:id="rId51"/>
    <p:sldId id="5948" r:id="rId52"/>
    <p:sldId id="1357" r:id="rId53"/>
    <p:sldId id="5947" r:id="rId54"/>
    <p:sldId id="275" r:id="rId55"/>
    <p:sldId id="5957" r:id="rId56"/>
    <p:sldId id="1420" r:id="rId57"/>
    <p:sldId id="1545" r:id="rId58"/>
    <p:sldId id="4325" r:id="rId59"/>
    <p:sldId id="4334" r:id="rId60"/>
    <p:sldId id="5945" r:id="rId61"/>
    <p:sldId id="1554" r:id="rId62"/>
    <p:sldId id="1564" r:id="rId63"/>
    <p:sldId id="1560" r:id="rId64"/>
  </p:sldIdLst>
  <p:sldSz cx="10058400" cy="6858000"/>
  <p:notesSz cx="6934200" cy="9220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b="1" i="1" kern="1200">
        <a:solidFill>
          <a:schemeClr val="tx2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1pPr>
    <a:lvl2pPr marL="455613" indent="1588" algn="l" rtl="0" eaLnBrk="0" fontAlgn="base" hangingPunct="0">
      <a:spcBef>
        <a:spcPct val="0"/>
      </a:spcBef>
      <a:spcAft>
        <a:spcPct val="0"/>
      </a:spcAft>
      <a:defRPr sz="2800" b="1" i="1" kern="1200">
        <a:solidFill>
          <a:schemeClr val="tx2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2pPr>
    <a:lvl3pPr marL="912813" indent="1588" algn="l" rtl="0" eaLnBrk="0" fontAlgn="base" hangingPunct="0">
      <a:spcBef>
        <a:spcPct val="0"/>
      </a:spcBef>
      <a:spcAft>
        <a:spcPct val="0"/>
      </a:spcAft>
      <a:defRPr sz="2800" b="1" i="1" kern="1200">
        <a:solidFill>
          <a:schemeClr val="tx2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3pPr>
    <a:lvl4pPr marL="1370013" indent="1588" algn="l" rtl="0" eaLnBrk="0" fontAlgn="base" hangingPunct="0">
      <a:spcBef>
        <a:spcPct val="0"/>
      </a:spcBef>
      <a:spcAft>
        <a:spcPct val="0"/>
      </a:spcAft>
      <a:defRPr sz="2800" b="1" i="1" kern="1200">
        <a:solidFill>
          <a:schemeClr val="tx2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4pPr>
    <a:lvl5pPr marL="1827213" indent="1588" algn="l" rtl="0" eaLnBrk="0" fontAlgn="base" hangingPunct="0">
      <a:spcBef>
        <a:spcPct val="0"/>
      </a:spcBef>
      <a:spcAft>
        <a:spcPct val="0"/>
      </a:spcAft>
      <a:defRPr sz="2800" b="1" i="1" kern="1200">
        <a:solidFill>
          <a:schemeClr val="tx2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800" b="1" i="1" kern="1200">
        <a:solidFill>
          <a:schemeClr val="tx2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800" b="1" i="1" kern="1200">
        <a:solidFill>
          <a:schemeClr val="tx2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800" b="1" i="1" kern="1200">
        <a:solidFill>
          <a:schemeClr val="tx2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800" b="1" i="1" kern="1200">
        <a:solidFill>
          <a:schemeClr val="tx2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A0075"/>
    <a:srgbClr val="063C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81"/>
    <p:restoredTop sz="94210"/>
  </p:normalViewPr>
  <p:slideViewPr>
    <p:cSldViewPr snapToGrid="0">
      <p:cViewPr varScale="1">
        <p:scale>
          <a:sx n="104" d="100"/>
          <a:sy n="104" d="100"/>
        </p:scale>
        <p:origin x="1808" y="192"/>
      </p:cViewPr>
      <p:guideLst>
        <p:guide orient="horz" pos="2160"/>
        <p:guide pos="3168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9" d="100"/>
        <a:sy n="49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976" y="200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8.xml"/><Relationship Id="rId21" Type="http://schemas.openxmlformats.org/officeDocument/2006/relationships/slide" Target="slides/slide3.xml"/><Relationship Id="rId42" Type="http://schemas.openxmlformats.org/officeDocument/2006/relationships/slide" Target="slides/slide24.xml"/><Relationship Id="rId47" Type="http://schemas.openxmlformats.org/officeDocument/2006/relationships/slide" Target="slides/slide29.xml"/><Relationship Id="rId63" Type="http://schemas.openxmlformats.org/officeDocument/2006/relationships/slide" Target="slides/slide45.xml"/><Relationship Id="rId68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1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slide" Target="slides/slide27.xml"/><Relationship Id="rId53" Type="http://schemas.openxmlformats.org/officeDocument/2006/relationships/slide" Target="slides/slide35.xml"/><Relationship Id="rId58" Type="http://schemas.openxmlformats.org/officeDocument/2006/relationships/slide" Target="slides/slide40.xml"/><Relationship Id="rId66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43.xml"/><Relationship Id="rId19" Type="http://schemas.openxmlformats.org/officeDocument/2006/relationships/slide" Target="slides/slide1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slide" Target="slides/slide25.xml"/><Relationship Id="rId48" Type="http://schemas.openxmlformats.org/officeDocument/2006/relationships/slide" Target="slides/slide30.xml"/><Relationship Id="rId56" Type="http://schemas.openxmlformats.org/officeDocument/2006/relationships/slide" Target="slides/slide38.xml"/><Relationship Id="rId64" Type="http://schemas.openxmlformats.org/officeDocument/2006/relationships/slide" Target="slides/slide46.xml"/><Relationship Id="rId69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slide" Target="slides/slide28.xml"/><Relationship Id="rId59" Type="http://schemas.openxmlformats.org/officeDocument/2006/relationships/slide" Target="slides/slide41.xml"/><Relationship Id="rId67" Type="http://schemas.openxmlformats.org/officeDocument/2006/relationships/presProps" Target="presProps.xml"/><Relationship Id="rId20" Type="http://schemas.openxmlformats.org/officeDocument/2006/relationships/slide" Target="slides/slide2.xml"/><Relationship Id="rId41" Type="http://schemas.openxmlformats.org/officeDocument/2006/relationships/slide" Target="slides/slide23.xml"/><Relationship Id="rId54" Type="http://schemas.openxmlformats.org/officeDocument/2006/relationships/slide" Target="slides/slide36.xml"/><Relationship Id="rId62" Type="http://schemas.openxmlformats.org/officeDocument/2006/relationships/slide" Target="slides/slide44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49" Type="http://schemas.openxmlformats.org/officeDocument/2006/relationships/slide" Target="slides/slide31.xml"/><Relationship Id="rId57" Type="http://schemas.openxmlformats.org/officeDocument/2006/relationships/slide" Target="slides/slide39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3.xml"/><Relationship Id="rId44" Type="http://schemas.openxmlformats.org/officeDocument/2006/relationships/slide" Target="slides/slide26.xml"/><Relationship Id="rId52" Type="http://schemas.openxmlformats.org/officeDocument/2006/relationships/slide" Target="slides/slide34.xml"/><Relationship Id="rId60" Type="http://schemas.openxmlformats.org/officeDocument/2006/relationships/slide" Target="slides/slide42.xml"/><Relationship Id="rId65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" Target="slides/slide21.xml"/><Relationship Id="rId34" Type="http://schemas.openxmlformats.org/officeDocument/2006/relationships/slide" Target="slides/slide16.xml"/><Relationship Id="rId50" Type="http://schemas.openxmlformats.org/officeDocument/2006/relationships/slide" Target="slides/slide32.xml"/><Relationship Id="rId55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0424BB63-AD4D-8B88-42B2-AE7AEA035FC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96" tIns="45398" rIns="90796" bIns="45398" numCol="1" anchor="t" anchorCtr="0" compatLnSpc="1">
            <a:prstTxWarp prst="textNoShape">
              <a:avLst/>
            </a:prstTxWarp>
          </a:bodyPr>
          <a:lstStyle>
            <a:lvl1pPr defTabSz="908050">
              <a:defRPr sz="1200" b="0" i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7AE1FFF6-F156-C179-D397-2E69CC6FFBA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96" tIns="45398" rIns="90796" bIns="45398" numCol="1" anchor="t" anchorCtr="0" compatLnSpc="1">
            <a:prstTxWarp prst="textNoShape">
              <a:avLst/>
            </a:prstTxWarp>
          </a:bodyPr>
          <a:lstStyle>
            <a:lvl1pPr algn="r" defTabSz="908050">
              <a:defRPr sz="1200" b="0" i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>
            <a:extLst>
              <a:ext uri="{FF2B5EF4-FFF2-40B4-BE49-F238E27FC236}">
                <a16:creationId xmlns:a16="http://schemas.microsoft.com/office/drawing/2014/main" id="{E872AD30-1FB9-6158-CBB5-AE2D3AA620D0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66175"/>
            <a:ext cx="30051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96" tIns="45398" rIns="90796" bIns="45398" numCol="1" anchor="b" anchorCtr="0" compatLnSpc="1">
            <a:prstTxWarp prst="textNoShape">
              <a:avLst/>
            </a:prstTxWarp>
          </a:bodyPr>
          <a:lstStyle>
            <a:lvl1pPr defTabSz="908050">
              <a:defRPr sz="1200" b="0" i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587DB18D-94B6-36D8-CB19-DBC17278BFC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766175"/>
            <a:ext cx="3005137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96" tIns="45398" rIns="90796" bIns="45398" numCol="1" anchor="b" anchorCtr="0" compatLnSpc="1">
            <a:prstTxWarp prst="textNoShape">
              <a:avLst/>
            </a:prstTxWarp>
          </a:bodyPr>
          <a:lstStyle>
            <a:lvl1pPr algn="r" defTabSz="908050">
              <a:defRPr sz="1200" b="0" i="0">
                <a:solidFill>
                  <a:schemeClr val="tx1"/>
                </a:solidFill>
              </a:defRPr>
            </a:lvl1pPr>
          </a:lstStyle>
          <a:p>
            <a:fld id="{37D4912B-2746-334C-B83B-17EA84AAD8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FDD9E4BE-1BA3-C6A3-8E4A-C9273FF928A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58" tIns="46178" rIns="92358" bIns="46178" numCol="1" anchor="t" anchorCtr="0" compatLnSpc="1">
            <a:prstTxWarp prst="textNoShape">
              <a:avLst/>
            </a:prstTxWarp>
          </a:bodyPr>
          <a:lstStyle>
            <a:lvl1pPr defTabSz="923925">
              <a:defRPr sz="1200" b="0" i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BC72A479-DC55-BF54-2B85-A914F610D8A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58" tIns="46178" rIns="92358" bIns="46178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 b="0" i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28" name="Rectangle 4">
            <a:extLst>
              <a:ext uri="{FF2B5EF4-FFF2-40B4-BE49-F238E27FC236}">
                <a16:creationId xmlns:a16="http://schemas.microsoft.com/office/drawing/2014/main" id="{149CC1A2-0CC8-5F32-F4C0-6F573496444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692150"/>
            <a:ext cx="5065713" cy="3455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05B58696-236E-6054-2C0A-0A4B689E753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378325"/>
            <a:ext cx="5083175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58" tIns="46178" rIns="92358" bIns="461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415" name="Rectangle 7">
            <a:extLst>
              <a:ext uri="{FF2B5EF4-FFF2-40B4-BE49-F238E27FC236}">
                <a16:creationId xmlns:a16="http://schemas.microsoft.com/office/drawing/2014/main" id="{836683B5-667F-7DBB-1CE2-2748DD9573E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759825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58" tIns="46178" rIns="92358" bIns="46178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 b="0" i="0">
                <a:solidFill>
                  <a:schemeClr val="tx1"/>
                </a:solidFill>
              </a:defRPr>
            </a:lvl1pPr>
          </a:lstStyle>
          <a:p>
            <a:fld id="{4236823D-D8A6-9241-B0DC-9D08133729C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5120" algn="l" defTabSz="9140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144" algn="l" defTabSz="9140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170" algn="l" defTabSz="9140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192" algn="l" defTabSz="9140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3786DFB2-E21E-EDE6-D847-5EE97CD54D6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3925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3925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3925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3925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324BE8BD-5BAF-4C4B-96D0-FE5693828932}" type="slidenum">
              <a:rPr lang="en-US" altLang="en-US" sz="1200" b="0" i="0">
                <a:solidFill>
                  <a:schemeClr val="tx1"/>
                </a:solidFill>
              </a:rPr>
              <a:pPr/>
              <a:t>1</a:t>
            </a:fld>
            <a:endParaRPr lang="en-US" altLang="en-US" sz="1200" b="0" i="0">
              <a:solidFill>
                <a:schemeClr val="tx1"/>
              </a:solidFill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0F049EE8-B54F-C14B-CB65-876CC3A5F7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372440DE-6CFD-2BC5-9076-7A26CC8408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2823e12e071_0_15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685800"/>
            <a:ext cx="50292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5" name="Google Shape;685;g2823e12e071_0_15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A67E62-6DC6-0B74-4628-F93D40EB54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926BB70-059C-B187-6D3F-0F64D93FE6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F51B3D-F520-DE45-E03C-8C90CC1E18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05FF35-ECA9-E586-A1B8-4B045FF544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E444A-D9C0-A747-8217-CEC4BE000A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87616E-288A-0534-CD50-1E3B555BE19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759825"/>
            <a:ext cx="3005138" cy="4603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Ye Tian      USC seminar</a:t>
            </a:r>
          </a:p>
        </p:txBody>
      </p:sp>
    </p:spTree>
    <p:extLst>
      <p:ext uri="{BB962C8B-B14F-4D97-AF65-F5344CB8AC3E}">
        <p14:creationId xmlns:p14="http://schemas.microsoft.com/office/powerpoint/2010/main" val="1604456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E9B524-5A6F-44FB-E341-442FF57CFF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EDB5F0-4FB2-6385-9AA1-B7226929DC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2B68DBF-3DDA-6918-81FE-71BA62966A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Left: Flavor asymmetry x(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uˉ−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dˉ)x(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uˉ−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dˉ)</a:t>
            </a:r>
            <a:br>
              <a:rPr lang="en-US" dirty="0"/>
            </a:b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Right: Total sea polarization x(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uˉ+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dˉ)x(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uˉ+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dˉ)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perform an impact study of the projected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SoLID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on helicity PDFs, within the JAM QCD global analysis framework. The analysis is based on theory calculations computed at next-to-leading order accuracy in perturbative QCD. The extraction of the helicity PDSs from the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pseudodata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includes fitting to all of the world's available data that dependent on helicity PDFs, including double-spin asymmetries in inclusive and semi-inclusive DIS, jet production in polarized $pp$ collisions, and weak vector boson production in polarized $pp$ scattering at RHIC. 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A5E899-675B-2ECB-C8A2-B144E003F2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E1C731-F0FA-AA46-B876-40F7EBDE9F3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47071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" sz="2800" dirty="0">
                <a:solidFill>
                  <a:schemeClr val="dk1"/>
                </a:solidFill>
              </a:rPr>
              <a:t>5 mm Radial Clearance inside the SVT</a:t>
            </a:r>
          </a:p>
          <a:p>
            <a:pPr>
              <a:defRPr/>
            </a:pPr>
            <a:r>
              <a:rPr lang="en" sz="2800" dirty="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The actual time for swapping the Target Cell is </a:t>
            </a:r>
            <a:r>
              <a:rPr lang="en" sz="2800" b="1" dirty="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~15 min</a:t>
            </a:r>
            <a:endParaRPr lang="en-US" sz="2800" b="1" dirty="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EB Garamond"/>
                <a:ea typeface="EB Garamond"/>
                <a:cs typeface="EB Garamond"/>
                <a:sym typeface="EB Garamond"/>
              </a:rPr>
              <a:t>The Target Cell is comprised of a 50 mm long perforated PCTFE (</a:t>
            </a:r>
            <a:r>
              <a:rPr lang="en-US" sz="2800" dirty="0" err="1">
                <a:latin typeface="EB Garamond"/>
                <a:ea typeface="EB Garamond"/>
                <a:cs typeface="EB Garamond"/>
                <a:sym typeface="EB Garamond"/>
              </a:rPr>
              <a:t>polytetrefluoroethylene</a:t>
            </a:r>
            <a:r>
              <a:rPr lang="en-US" sz="2800" dirty="0">
                <a:latin typeface="EB Garamond"/>
                <a:ea typeface="EB Garamond"/>
                <a:cs typeface="EB Garamond"/>
                <a:sym typeface="EB Garamond"/>
              </a:rPr>
              <a:t>) cylinder with a wall thickness of 0.5 mm and sealed with </a:t>
            </a:r>
            <a:r>
              <a:rPr lang="en-US" sz="2800" dirty="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20 </a:t>
            </a:r>
            <a:r>
              <a:rPr lang="en-US" sz="2800" dirty="0" err="1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μm</a:t>
            </a:r>
            <a:r>
              <a:rPr lang="en-US" sz="2800" dirty="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 thick Al foil</a:t>
            </a:r>
            <a:r>
              <a:rPr lang="en-US" sz="2800" dirty="0">
                <a:latin typeface="EB Garamond"/>
                <a:ea typeface="EB Garamond"/>
                <a:cs typeface="EB Garamond"/>
                <a:sym typeface="EB Garamond"/>
              </a:rPr>
              <a:t> beam windows upstream and downstream.  These cells are made in two diameters, 15 and 20 mm. The cell is supported in the bath my an Al frame with a removable foil window upstream and fixed foil down stream. </a:t>
            </a:r>
          </a:p>
          <a:p>
            <a:pPr marL="457200" indent="45720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EB Garamond"/>
                <a:ea typeface="EB Garamond"/>
                <a:cs typeface="EB Garamond"/>
                <a:sym typeface="EB Garamond"/>
              </a:rPr>
              <a:t> NH</a:t>
            </a:r>
            <a:r>
              <a:rPr lang="en-US" sz="2800" baseline="-25000" dirty="0">
                <a:latin typeface="EB Garamond"/>
                <a:ea typeface="EB Garamond"/>
                <a:cs typeface="EB Garamond"/>
                <a:sym typeface="EB Garamond"/>
              </a:rPr>
              <a:t>3</a:t>
            </a:r>
            <a:r>
              <a:rPr lang="en-US" sz="2800" dirty="0">
                <a:latin typeface="EB Garamond"/>
                <a:ea typeface="EB Garamond"/>
                <a:cs typeface="EB Garamond"/>
                <a:sym typeface="EB Garamond"/>
              </a:rPr>
              <a:t>, ND</a:t>
            </a:r>
            <a:r>
              <a:rPr lang="en-US" sz="2800" baseline="-25000" dirty="0">
                <a:latin typeface="EB Garamond"/>
                <a:ea typeface="EB Garamond"/>
                <a:cs typeface="EB Garamond"/>
                <a:sym typeface="EB Garamond"/>
              </a:rPr>
              <a:t>3</a:t>
            </a:r>
            <a:r>
              <a:rPr lang="en-US" sz="2800" dirty="0">
                <a:latin typeface="EB Garamond"/>
                <a:ea typeface="EB Garamond"/>
                <a:cs typeface="EB Garamond"/>
                <a:sym typeface="EB Garamond"/>
              </a:rPr>
              <a:t>, CH</a:t>
            </a:r>
            <a:r>
              <a:rPr lang="en-US" sz="2800" baseline="-25000" dirty="0">
                <a:latin typeface="EB Garamond"/>
                <a:ea typeface="EB Garamond"/>
                <a:cs typeface="EB Garamond"/>
                <a:sym typeface="EB Garamond"/>
              </a:rPr>
              <a:t>2</a:t>
            </a:r>
            <a:r>
              <a:rPr lang="en-US" sz="2800" dirty="0">
                <a:latin typeface="EB Garamond"/>
                <a:ea typeface="EB Garamond"/>
                <a:cs typeface="EB Garamond"/>
                <a:sym typeface="EB Garamond"/>
              </a:rPr>
              <a:t>, CD</a:t>
            </a:r>
            <a:r>
              <a:rPr lang="en-US" sz="2800" baseline="-25000" dirty="0">
                <a:latin typeface="EB Garamond"/>
                <a:ea typeface="EB Garamond"/>
                <a:cs typeface="EB Garamond"/>
                <a:sym typeface="EB Garamond"/>
              </a:rPr>
              <a:t>2</a:t>
            </a:r>
            <a:r>
              <a:rPr lang="en-US" sz="2800" dirty="0">
                <a:latin typeface="EB Garamond"/>
                <a:ea typeface="EB Garamond"/>
                <a:cs typeface="EB Garamond"/>
                <a:sym typeface="EB Garamond"/>
              </a:rPr>
              <a:t>, C, Empty and Optical Targets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669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66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003B1FB-16D9-7D40-AA71-BC43A58919AD}" type="slidenum"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966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C6B486-E18D-8C49-8AB8-D9329548D07C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81643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Relationship Id="rId6" Type="http://schemas.openxmlformats.org/officeDocument/2006/relationships/hyperlink" Target="http://bit.ly/2TtBDfr" TargetMode="External"/><Relationship Id="rId5" Type="http://schemas.openxmlformats.org/officeDocument/2006/relationships/hyperlink" Target="http://bit.ly/2TyoMsr" TargetMode="External"/><Relationship Id="rId4" Type="http://schemas.openxmlformats.org/officeDocument/2006/relationships/hyperlink" Target="https://bit.ly/3A1uf1Q" TargetMode="Externa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94" y="2569117"/>
            <a:ext cx="8550275" cy="5926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56" y="3886200"/>
            <a:ext cx="7042151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25" indent="0" algn="ctr">
              <a:buNone/>
              <a:defRPr/>
            </a:lvl2pPr>
            <a:lvl3pPr marL="914050" indent="0" algn="ctr">
              <a:buNone/>
              <a:defRPr/>
            </a:lvl3pPr>
            <a:lvl4pPr marL="1371071" indent="0" algn="ctr">
              <a:buNone/>
              <a:defRPr/>
            </a:lvl4pPr>
            <a:lvl5pPr marL="1828097" indent="0" algn="ctr">
              <a:buNone/>
              <a:defRPr/>
            </a:lvl5pPr>
            <a:lvl6pPr marL="2285120" indent="0" algn="ctr">
              <a:buNone/>
              <a:defRPr/>
            </a:lvl6pPr>
            <a:lvl7pPr marL="2742144" indent="0" algn="ctr">
              <a:buNone/>
              <a:defRPr/>
            </a:lvl7pPr>
            <a:lvl8pPr marL="3199170" indent="0" algn="ctr">
              <a:buNone/>
              <a:defRPr/>
            </a:lvl8pPr>
            <a:lvl9pPr marL="365619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5F04F5-6DC3-C875-A210-9DB6FA90BE7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244FA5-E748-5D88-FB08-33CF5800C5D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1CFCD3-1C4B-8F41-B289-15F1FE9825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150937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E6FA0A-B3F8-73EE-EB28-B87DEBD23E3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6A04F7-B69C-6ABC-8D6F-4459E251732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305D3E-148F-5047-AA91-42D9365BF7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2464097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1D81A6-FCBB-1699-7180-689D67C0F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481D1-13AA-8BCA-667F-32F21E382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DDEBB6-7975-4EB1-CD8E-2A7C674ED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52C97B66-A646-7D48-A6DF-0BBCCA62CE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324680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1447801"/>
            <a:ext cx="854964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28601"/>
            <a:ext cx="854964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0D4043C0-DE27-9EAC-65A3-F8D45EB0A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58E6A2B-77A4-9EE8-858E-2A07A9C497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85227761-58A1-4940-A5FF-5A3AB47DFFE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212010D-C8AE-7998-717B-41D4FE9645F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68732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748" y="1574800"/>
            <a:ext cx="362102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9176" y="1574800"/>
            <a:ext cx="362102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CE1923-A5D6-62A7-D3F0-EEB949EC9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64A506-1B36-0674-4BE7-847664902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D05C47-7D7C-D080-2A36-2DA3E32D6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94DCE738-13CA-BC46-9DEC-7FF901781B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82791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0395" y="1572768"/>
            <a:ext cx="3621024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0395" y="2259366"/>
            <a:ext cx="3621024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02529" y="1572768"/>
            <a:ext cx="3621024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02529" y="2259366"/>
            <a:ext cx="3621024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DB92F1-CE4D-91B0-6103-47AA3A934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62A1F5-0E69-2702-EFDA-65C9EEC9A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7778D6-A544-382A-8437-0AF9E141B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4523155D-437E-BB4D-860B-C446C4BB65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214018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B55D87-7C68-EADE-6387-A220C7B6F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49CA8B-C4B5-4970-C5FC-B50FB0A6B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75DEF0-2DA3-1793-728D-0F48F32CB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B698A87B-6B02-024D-9B88-D098335635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680395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55BF5C-AC06-2A2F-76B2-E20857B71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CC9EBC-E51F-7F12-171B-EA91281B9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9FF22-EA89-97B7-062E-E26DE0DAC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9AB58508-BB9E-4444-BB32-86112D0D4A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756139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1600200"/>
            <a:ext cx="5622925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00200"/>
            <a:ext cx="3309144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F6014156-0F1F-707F-5BE6-8CF291EC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2C49C7F1-145D-88D9-FAA3-D9D5856BE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1B538DCC-03C6-5470-57CF-D9792114E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979A7AD5-76E4-1C4D-B128-A58E433B9F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248713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70895DC-C09B-D3B8-2885-02DADA4898D3}"/>
              </a:ext>
            </a:extLst>
          </p:cNvPr>
          <p:cNvSpPr/>
          <p:nvPr/>
        </p:nvSpPr>
        <p:spPr>
          <a:xfrm>
            <a:off x="9901238" y="4846638"/>
            <a:ext cx="157162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F3B57B-FDCD-7D24-C693-EC1755CFCFE5}"/>
              </a:ext>
            </a:extLst>
          </p:cNvPr>
          <p:cNvSpPr/>
          <p:nvPr/>
        </p:nvSpPr>
        <p:spPr>
          <a:xfrm>
            <a:off x="9901238" y="0"/>
            <a:ext cx="157162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900965" cy="484632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" y="5715000"/>
            <a:ext cx="896874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02920" y="4953000"/>
            <a:ext cx="8968740" cy="7620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3F63ADB4-3A17-B019-0F06-0C3011865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66A54A76-282D-B757-0715-D85A528DD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BDE3C271-5FB7-B697-0217-CBDCDF244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8538EECD-3330-D346-B1C5-3D173E2292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313734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201E43-BF3C-26B3-8B21-BD35AF353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7D6EC-90AD-8179-C988-73A11B432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7B0B7D-6236-A992-3E2F-6FA034FF4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3E7FD46F-BFC2-E641-8349-83BAE8AD44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324444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274639"/>
            <a:ext cx="226314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274639"/>
            <a:ext cx="662178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76C99F-28DC-7BA7-CA0B-08FDC844B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EDEEFF-7BF3-9DCC-44EC-6A6BE04ED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8F51E4-8101-64A3-C0B1-F9058633C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45B32EF8-D2B4-244F-B43C-E72C3BECC1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9319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54685" y="125463"/>
            <a:ext cx="692853" cy="61483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" y="125463"/>
            <a:ext cx="7391401" cy="61483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72123C-EBDC-E7D5-12EA-24A4F90D379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23FDC-D0DA-D33F-905E-6A15BF16156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F4BD9F-D56F-3D4F-A7B9-10A11491101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6730769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94" y="2569117"/>
            <a:ext cx="8550275" cy="5926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56" y="3886200"/>
            <a:ext cx="7042151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25" indent="0" algn="ctr">
              <a:buNone/>
              <a:defRPr/>
            </a:lvl2pPr>
            <a:lvl3pPr marL="914050" indent="0" algn="ctr">
              <a:buNone/>
              <a:defRPr/>
            </a:lvl3pPr>
            <a:lvl4pPr marL="1371071" indent="0" algn="ctr">
              <a:buNone/>
              <a:defRPr/>
            </a:lvl4pPr>
            <a:lvl5pPr marL="1828097" indent="0" algn="ctr">
              <a:buNone/>
              <a:defRPr/>
            </a:lvl5pPr>
            <a:lvl6pPr marL="2285120" indent="0" algn="ctr">
              <a:buNone/>
              <a:defRPr/>
            </a:lvl6pPr>
            <a:lvl7pPr marL="2742144" indent="0" algn="ctr">
              <a:buNone/>
              <a:defRPr/>
            </a:lvl7pPr>
            <a:lvl8pPr marL="3199170" indent="0" algn="ctr">
              <a:buNone/>
              <a:defRPr/>
            </a:lvl8pPr>
            <a:lvl9pPr marL="365619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623CE1-8782-CF1C-4CCA-82612436FA4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865589-17FA-3B20-7692-011F8C047F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A9268A4-94F3-4D4D-BC03-0F6DB8AE51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5058148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781A96-8DA0-0BF4-DD38-EF4E21E32A1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90BBD5-6749-7E70-5EE9-DD7FE836384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699F14-8C7A-6847-ACF5-4722074D08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1907189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44" y="4406943"/>
            <a:ext cx="8548687" cy="133131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44" y="2906723"/>
            <a:ext cx="85486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25" indent="0">
              <a:buNone/>
              <a:defRPr sz="1800"/>
            </a:lvl2pPr>
            <a:lvl3pPr marL="914050" indent="0">
              <a:buNone/>
              <a:defRPr sz="1600"/>
            </a:lvl3pPr>
            <a:lvl4pPr marL="1371071" indent="0">
              <a:buNone/>
              <a:defRPr sz="1400"/>
            </a:lvl4pPr>
            <a:lvl5pPr marL="1828097" indent="0">
              <a:buNone/>
              <a:defRPr sz="1400"/>
            </a:lvl5pPr>
            <a:lvl6pPr marL="2285120" indent="0">
              <a:buNone/>
              <a:defRPr sz="1400"/>
            </a:lvl6pPr>
            <a:lvl7pPr marL="2742144" indent="0">
              <a:buNone/>
              <a:defRPr sz="1400"/>
            </a:lvl7pPr>
            <a:lvl8pPr marL="3199170" indent="0">
              <a:buNone/>
              <a:defRPr sz="1400"/>
            </a:lvl8pPr>
            <a:lvl9pPr marL="3656192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DA1CA6-BBED-AD02-B772-E4DD203A4B1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0A603-85E4-68BD-B250-1D81A6DBD7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D12407-A930-0C4D-B265-18E3F3BC51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5241223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031887"/>
            <a:ext cx="4953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6" y="1031887"/>
            <a:ext cx="4953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4EE845-2D8A-96B5-E748-C84265D0541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5C1D52-ACB2-AAE4-E573-A6B4E15D50D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744C57-0CEE-ED45-9AF6-50A8E1607C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0653323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69" y="549816"/>
            <a:ext cx="9051925" cy="59264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535113"/>
            <a:ext cx="44434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25" indent="0">
              <a:buNone/>
              <a:defRPr sz="2000" b="1"/>
            </a:lvl2pPr>
            <a:lvl3pPr marL="914050" indent="0">
              <a:buNone/>
              <a:defRPr sz="1800" b="1"/>
            </a:lvl3pPr>
            <a:lvl4pPr marL="1371071" indent="0">
              <a:buNone/>
              <a:defRPr sz="1600" b="1"/>
            </a:lvl4pPr>
            <a:lvl5pPr marL="1828097" indent="0">
              <a:buNone/>
              <a:defRPr sz="1600" b="1"/>
            </a:lvl5pPr>
            <a:lvl6pPr marL="2285120" indent="0">
              <a:buNone/>
              <a:defRPr sz="1600" b="1"/>
            </a:lvl6pPr>
            <a:lvl7pPr marL="2742144" indent="0">
              <a:buNone/>
              <a:defRPr sz="1600" b="1"/>
            </a:lvl7pPr>
            <a:lvl8pPr marL="3199170" indent="0">
              <a:buNone/>
              <a:defRPr sz="1600" b="1"/>
            </a:lvl8pPr>
            <a:lvl9pPr marL="365619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174875"/>
            <a:ext cx="44434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7" y="1535113"/>
            <a:ext cx="4445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25" indent="0">
              <a:buNone/>
              <a:defRPr sz="2000" b="1"/>
            </a:lvl2pPr>
            <a:lvl3pPr marL="914050" indent="0">
              <a:buNone/>
              <a:defRPr sz="1800" b="1"/>
            </a:lvl3pPr>
            <a:lvl4pPr marL="1371071" indent="0">
              <a:buNone/>
              <a:defRPr sz="1600" b="1"/>
            </a:lvl4pPr>
            <a:lvl5pPr marL="1828097" indent="0">
              <a:buNone/>
              <a:defRPr sz="1600" b="1"/>
            </a:lvl5pPr>
            <a:lvl6pPr marL="2285120" indent="0">
              <a:buNone/>
              <a:defRPr sz="1600" b="1"/>
            </a:lvl6pPr>
            <a:lvl7pPr marL="2742144" indent="0">
              <a:buNone/>
              <a:defRPr sz="1600" b="1"/>
            </a:lvl7pPr>
            <a:lvl8pPr marL="3199170" indent="0">
              <a:buNone/>
              <a:defRPr sz="1600" b="1"/>
            </a:lvl8pPr>
            <a:lvl9pPr marL="365619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7" y="2174875"/>
            <a:ext cx="4445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BAF4BA-6A81-7CBF-07FB-EB7BE395ABA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2754972-0561-0BB7-0F45-ABBF860B252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E40529-34A5-8743-9C27-A5141A01D9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4568782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2970BD-3B7C-13B7-E001-DBBE956CFE6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F3E27-0E8A-19E0-53AA-F8BB9B93502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B38F9B-1E66-0545-8952-77F690E5E1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355349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339CA22-FAA7-8159-0EDE-2FE8DF07FCE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6DED5F-4FF6-F71B-E745-E597C067AC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422617-E97D-3342-A84A-1AC6E3898B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4611543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45" y="719379"/>
            <a:ext cx="3308350" cy="71575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40" y="273100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45" y="1435103"/>
            <a:ext cx="33083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25" indent="0">
              <a:buNone/>
              <a:defRPr sz="1200"/>
            </a:lvl2pPr>
            <a:lvl3pPr marL="914050" indent="0">
              <a:buNone/>
              <a:defRPr sz="1000"/>
            </a:lvl3pPr>
            <a:lvl4pPr marL="1371071" indent="0">
              <a:buNone/>
              <a:defRPr sz="900"/>
            </a:lvl4pPr>
            <a:lvl5pPr marL="1828097" indent="0">
              <a:buNone/>
              <a:defRPr sz="900"/>
            </a:lvl5pPr>
            <a:lvl6pPr marL="2285120" indent="0">
              <a:buNone/>
              <a:defRPr sz="900"/>
            </a:lvl6pPr>
            <a:lvl7pPr marL="2742144" indent="0">
              <a:buNone/>
              <a:defRPr sz="900"/>
            </a:lvl7pPr>
            <a:lvl8pPr marL="3199170" indent="0">
              <a:buNone/>
              <a:defRPr sz="900"/>
            </a:lvl8pPr>
            <a:lvl9pPr marL="365619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6FFDD-F234-B3E1-BC49-F22C4F4F4B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930C2-9F90-8F20-89C4-AFF0FA74157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DC79DC-307D-284B-A574-3DECF31A9D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7449254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706" y="4959357"/>
            <a:ext cx="6035675" cy="4079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706" y="612775"/>
            <a:ext cx="60356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25" indent="0">
              <a:buNone/>
              <a:defRPr sz="2800"/>
            </a:lvl2pPr>
            <a:lvl3pPr marL="914050" indent="0">
              <a:buNone/>
              <a:defRPr sz="2400"/>
            </a:lvl3pPr>
            <a:lvl4pPr marL="1371071" indent="0">
              <a:buNone/>
              <a:defRPr sz="2000"/>
            </a:lvl4pPr>
            <a:lvl5pPr marL="1828097" indent="0">
              <a:buNone/>
              <a:defRPr sz="2000"/>
            </a:lvl5pPr>
            <a:lvl6pPr marL="2285120" indent="0">
              <a:buNone/>
              <a:defRPr sz="2000"/>
            </a:lvl6pPr>
            <a:lvl7pPr marL="2742144" indent="0">
              <a:buNone/>
              <a:defRPr sz="2000"/>
            </a:lvl7pPr>
            <a:lvl8pPr marL="3199170" indent="0">
              <a:buNone/>
              <a:defRPr sz="2000"/>
            </a:lvl8pPr>
            <a:lvl9pPr marL="365619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706" y="5367338"/>
            <a:ext cx="60356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25" indent="0">
              <a:buNone/>
              <a:defRPr sz="1200"/>
            </a:lvl2pPr>
            <a:lvl3pPr marL="914050" indent="0">
              <a:buNone/>
              <a:defRPr sz="1000"/>
            </a:lvl3pPr>
            <a:lvl4pPr marL="1371071" indent="0">
              <a:buNone/>
              <a:defRPr sz="900"/>
            </a:lvl4pPr>
            <a:lvl5pPr marL="1828097" indent="0">
              <a:buNone/>
              <a:defRPr sz="900"/>
            </a:lvl5pPr>
            <a:lvl6pPr marL="2285120" indent="0">
              <a:buNone/>
              <a:defRPr sz="900"/>
            </a:lvl6pPr>
            <a:lvl7pPr marL="2742144" indent="0">
              <a:buNone/>
              <a:defRPr sz="900"/>
            </a:lvl7pPr>
            <a:lvl8pPr marL="3199170" indent="0">
              <a:buNone/>
              <a:defRPr sz="900"/>
            </a:lvl8pPr>
            <a:lvl9pPr marL="365619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CC845F-6445-E16A-A519-E22D991DCE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1AAF0-0053-A371-948D-941A6CE5B1F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6AC0344-F48D-2B4E-809F-EB3729B35A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7747259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7ACA57-8A73-B08F-EA30-F6FD78757A8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0E4E1D-7C31-7EE6-8A5B-1F7FF9AE50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B51278-D58A-B04F-BD5C-6D05257C2A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83539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itle Text"/>
          <p:cNvSpPr txBox="1">
            <a:spLocks noGrp="1"/>
          </p:cNvSpPr>
          <p:nvPr>
            <p:ph type="title"/>
          </p:nvPr>
        </p:nvSpPr>
        <p:spPr>
          <a:xfrm>
            <a:off x="982266" y="2462218"/>
            <a:ext cx="8093869" cy="1011431"/>
          </a:xfrm>
          <a:prstGeom prst="rect">
            <a:avLst/>
          </a:prstGeom>
        </p:spPr>
        <p:txBody>
          <a:bodyPr lIns="50800" tIns="50800" rIns="50800" bIns="50800" anchor="b"/>
          <a:lstStyle>
            <a:lvl1pPr defTabSz="410751">
              <a:lnSpc>
                <a:spcPct val="100000"/>
              </a:lnSpc>
              <a:defRPr sz="5906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82266" y="3536156"/>
            <a:ext cx="8093869" cy="794742"/>
          </a:xfrm>
          <a:prstGeom prst="rect">
            <a:avLst/>
          </a:prstGeom>
        </p:spPr>
        <p:txBody>
          <a:bodyPr lIns="50800" tIns="50800" rIns="50800" bIns="50800"/>
          <a:lstStyle>
            <a:lvl1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2531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defRPr sz="2531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defRPr sz="2531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2531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891683" y="6509742"/>
            <a:ext cx="265212" cy="258961"/>
          </a:xfrm>
          <a:prstGeom prst="rect">
            <a:avLst/>
          </a:prstGeom>
        </p:spPr>
        <p:txBody>
          <a:bodyPr anchor="b"/>
          <a:lstStyle>
            <a:lvl1pPr defTabSz="410751">
              <a:defRPr sz="1266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13850345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54685" y="125463"/>
            <a:ext cx="692853" cy="61483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" y="125463"/>
            <a:ext cx="7391401" cy="61483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14AA2F-99FD-C7B0-89B4-D73A8439FAB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AD2BF1-6F49-B54B-105E-32AB4F2C65F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BFC131-69A6-E641-AF91-B38FC80A76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6384298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902D5-A52D-EBC1-9D28-10F8CB0914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122363"/>
            <a:ext cx="7543800" cy="2387600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3B880F-DA73-24F7-D9AF-2FF4829709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3602038"/>
            <a:ext cx="7543800" cy="1655762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37300-D06B-AFEF-E9AB-E7EFF18E6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19CF95-5D5D-9BBA-E31D-3D55B0E5C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07783-0E74-03B4-D529-39FFF15F4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C231-DA1E-46E5-85A2-3E9D3FEB04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58847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5853E00-59DE-5595-CB8C-9BD5A01DE20E}"/>
              </a:ext>
            </a:extLst>
          </p:cNvPr>
          <p:cNvSpPr/>
          <p:nvPr userDrawn="1"/>
        </p:nvSpPr>
        <p:spPr>
          <a:xfrm>
            <a:off x="0" y="1"/>
            <a:ext cx="10058400" cy="10806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1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6CA402-29D7-DEEB-C283-EE45A27E3262}"/>
              </a:ext>
            </a:extLst>
          </p:cNvPr>
          <p:cNvSpPr/>
          <p:nvPr userDrawn="1"/>
        </p:nvSpPr>
        <p:spPr>
          <a:xfrm>
            <a:off x="-1" y="994352"/>
            <a:ext cx="10058400" cy="8312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10">
              <a:solidFill>
                <a:srgbClr val="0070C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E0FB05-6EB7-739E-0F96-03B0EE9EA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FE65A-244A-93DA-6300-8459F8CBE9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515" y="1263217"/>
            <a:ext cx="8675370" cy="4913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4C9E4F-D167-6C98-2EF2-8992D3153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BD802-42D2-D9A5-05F8-EAA4B9704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5AFCF-6F2E-1724-A2E9-66E523FDC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C231-DA1E-46E5-85A2-3E9D3FEB04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33011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725D7-31F0-5681-CB15-23DB46166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6" y="1709738"/>
            <a:ext cx="8675370" cy="2852737"/>
          </a:xfrm>
        </p:spPr>
        <p:txBody>
          <a:bodyPr anchor="b"/>
          <a:lstStyle>
            <a:lvl1pPr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65944A-4C20-B564-991E-1B341B632F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6" y="4589464"/>
            <a:ext cx="8675370" cy="1500187"/>
          </a:xfrm>
        </p:spPr>
        <p:txBody>
          <a:bodyPr/>
          <a:lstStyle>
            <a:lvl1pPr marL="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1pPr>
            <a:lvl2pPr marL="377190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54380" indent="0">
              <a:buNone/>
              <a:defRPr sz="1485">
                <a:solidFill>
                  <a:schemeClr val="tx1">
                    <a:tint val="75000"/>
                  </a:schemeClr>
                </a:solidFill>
              </a:defRPr>
            </a:lvl3pPr>
            <a:lvl4pPr marL="113157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4pPr>
            <a:lvl5pPr marL="150876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5pPr>
            <a:lvl6pPr marL="188595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6pPr>
            <a:lvl7pPr marL="226314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7pPr>
            <a:lvl8pPr marL="264033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8pPr>
            <a:lvl9pPr marL="301752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B5272B-EE65-A6E8-E6DE-738AC493D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D9F88-5862-9641-52B7-39691CE23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9FB37-3F0B-6AB6-5761-E54F74FE8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C231-DA1E-46E5-85A2-3E9D3FEB04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568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A99EA20-9446-C6F7-D9F0-27C9A9D149A2}"/>
              </a:ext>
            </a:extLst>
          </p:cNvPr>
          <p:cNvSpPr/>
          <p:nvPr userDrawn="1"/>
        </p:nvSpPr>
        <p:spPr>
          <a:xfrm>
            <a:off x="0" y="1"/>
            <a:ext cx="10058400" cy="10806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1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10635A-D0F3-97BB-2401-CD5DD5D523C5}"/>
              </a:ext>
            </a:extLst>
          </p:cNvPr>
          <p:cNvSpPr/>
          <p:nvPr userDrawn="1"/>
        </p:nvSpPr>
        <p:spPr>
          <a:xfrm>
            <a:off x="-1" y="994352"/>
            <a:ext cx="10058400" cy="8312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10">
              <a:solidFill>
                <a:srgbClr val="0070C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DF9B5E-5CAF-7259-AA5D-83E03A840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8EA667-D428-4EDF-3BF5-C80B041AA6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5" y="1825625"/>
            <a:ext cx="427482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96709C-6C73-FF67-E57F-34BFB9BE56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5" y="1825625"/>
            <a:ext cx="427482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59A1F6-53FC-7805-823D-87B65B591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1CFB9E-584F-39B9-CD8B-908A924EF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3AE26-148E-3C26-C932-AC7E3E3E9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C231-DA1E-46E5-85A2-3E9D3FEB04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41804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36446-DA42-965A-1970-0DF722BFF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365126"/>
            <a:ext cx="867537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744150-86E7-F98F-0EAF-4175A80298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6" y="1681163"/>
            <a:ext cx="4255174" cy="823912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86CE50-F409-45F0-997F-444C064DE5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6" y="2505075"/>
            <a:ext cx="425517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1ABDF-1A8E-6F77-B5F9-D37D881CDD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681163"/>
            <a:ext cx="4276130" cy="823912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B8DC23-A8F0-2A40-A661-693013E3F2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505075"/>
            <a:ext cx="427613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A921AB4-46C4-42C9-4AA8-65A0BE1F0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368359-7C01-8135-5F49-861110CB8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9F022F-6D95-F430-0523-2A4835D0A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C231-DA1E-46E5-85A2-3E9D3FEB04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95355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6AE9B7C-3737-DF46-2D30-7BC77944AE32}"/>
              </a:ext>
            </a:extLst>
          </p:cNvPr>
          <p:cNvSpPr/>
          <p:nvPr userDrawn="1"/>
        </p:nvSpPr>
        <p:spPr>
          <a:xfrm>
            <a:off x="0" y="1"/>
            <a:ext cx="10058400" cy="10806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1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F4B26F6-9ADF-4424-038E-B28745B18ECC}"/>
              </a:ext>
            </a:extLst>
          </p:cNvPr>
          <p:cNvSpPr/>
          <p:nvPr userDrawn="1"/>
        </p:nvSpPr>
        <p:spPr>
          <a:xfrm>
            <a:off x="-1" y="994352"/>
            <a:ext cx="10058400" cy="8312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10">
              <a:solidFill>
                <a:srgbClr val="0070C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C5AA1D-78DA-9B14-57A5-0AFCC029C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36F1E5-3DE6-75B3-A803-AA9EC1941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84ABCC-EABA-5A3B-8031-A9FBC6CA3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1C163D-7C5A-6ED9-B93F-7D9DBAA44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C231-DA1E-46E5-85A2-3E9D3FEB04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8579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241D8D-2562-786B-DF50-BD2171C73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237E78-1A39-BA68-B9A7-FA645753E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2AB70B-7B7C-D3ED-A0E9-2B5260961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C231-DA1E-46E5-85A2-3E9D3FEB04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91305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0DA02-FDD8-49BA-4B2E-89E8A3ADA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457200"/>
            <a:ext cx="3244096" cy="160020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0C172F-0554-94EA-BA3E-B574D3102D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30" y="987426"/>
            <a:ext cx="5092065" cy="4873625"/>
          </a:xfrm>
        </p:spPr>
        <p:txBody>
          <a:bodyPr/>
          <a:lstStyle>
            <a:lvl1pPr>
              <a:defRPr sz="2640"/>
            </a:lvl1pPr>
            <a:lvl2pPr>
              <a:defRPr sz="2310"/>
            </a:lvl2pPr>
            <a:lvl3pPr>
              <a:defRPr sz="198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513AC1-5506-CD44-536B-7F621451AA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5" y="2057400"/>
            <a:ext cx="3244096" cy="3811588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CEA97E-8F1B-3761-B0F3-B9C1A1168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4D4EA5-07F3-32BC-E7EB-6087A5FB0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A340C9-C5ED-5570-83AF-F58148083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C231-DA1E-46E5-85A2-3E9D3FEB04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3954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02BEB-DE56-286C-EB14-11B40A40C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457200"/>
            <a:ext cx="3244096" cy="160020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7C4EC2-C180-7C84-51E3-92468F1343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30" y="987426"/>
            <a:ext cx="5092065" cy="4873625"/>
          </a:xfrm>
        </p:spPr>
        <p:txBody>
          <a:bodyPr/>
          <a:lstStyle>
            <a:lvl1pPr marL="0" indent="0">
              <a:buNone/>
              <a:defRPr sz="2640"/>
            </a:lvl1pPr>
            <a:lvl2pPr marL="377190" indent="0">
              <a:buNone/>
              <a:defRPr sz="2310"/>
            </a:lvl2pPr>
            <a:lvl3pPr marL="754380" indent="0">
              <a:buNone/>
              <a:defRPr sz="1980"/>
            </a:lvl3pPr>
            <a:lvl4pPr marL="1131570" indent="0">
              <a:buNone/>
              <a:defRPr sz="1650"/>
            </a:lvl4pPr>
            <a:lvl5pPr marL="1508760" indent="0">
              <a:buNone/>
              <a:defRPr sz="1650"/>
            </a:lvl5pPr>
            <a:lvl6pPr marL="1885950" indent="0">
              <a:buNone/>
              <a:defRPr sz="1650"/>
            </a:lvl6pPr>
            <a:lvl7pPr marL="2263140" indent="0">
              <a:buNone/>
              <a:defRPr sz="1650"/>
            </a:lvl7pPr>
            <a:lvl8pPr marL="2640330" indent="0">
              <a:buNone/>
              <a:defRPr sz="1650"/>
            </a:lvl8pPr>
            <a:lvl9pPr marL="3017520" indent="0">
              <a:buNone/>
              <a:defRPr sz="165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0FFF6D-48DD-FAF6-EE5E-64CB1B32BB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5" y="2057400"/>
            <a:ext cx="3244096" cy="3811588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0F2EAE-5299-AE1F-18F7-A5256CA1A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E483D3-0011-607D-EC99-69DED94DE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49CE21-9E52-C8E6-191C-3D4E535A9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C231-DA1E-46E5-85A2-3E9D3FEB04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95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94" y="2569117"/>
            <a:ext cx="8550275" cy="5926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56" y="3886200"/>
            <a:ext cx="7042151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25" indent="0" algn="ctr">
              <a:buNone/>
              <a:defRPr/>
            </a:lvl2pPr>
            <a:lvl3pPr marL="914050" indent="0" algn="ctr">
              <a:buNone/>
              <a:defRPr/>
            </a:lvl3pPr>
            <a:lvl4pPr marL="1371071" indent="0" algn="ctr">
              <a:buNone/>
              <a:defRPr/>
            </a:lvl4pPr>
            <a:lvl5pPr marL="1828097" indent="0" algn="ctr">
              <a:buNone/>
              <a:defRPr/>
            </a:lvl5pPr>
            <a:lvl6pPr marL="2285120" indent="0" algn="ctr">
              <a:buNone/>
              <a:defRPr/>
            </a:lvl6pPr>
            <a:lvl7pPr marL="2742144" indent="0" algn="ctr">
              <a:buNone/>
              <a:defRPr/>
            </a:lvl7pPr>
            <a:lvl8pPr marL="3199170" indent="0" algn="ctr">
              <a:buNone/>
              <a:defRPr/>
            </a:lvl8pPr>
            <a:lvl9pPr marL="365619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6A24C03-58A2-2E7D-5963-5626BA17BC6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25652"/>
      </p:ext>
    </p:extLst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1909D-C59D-75D8-79A5-A776B9D9C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BEB9EF-9CD2-A82C-84E3-717905BD96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5B4E19-9D7E-77CA-83BD-A3AD8A419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A11089-E224-D7D3-4101-E01CE00C7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BFA530-75F3-9D45-A5CD-89E7BBBE3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C231-DA1E-46E5-85A2-3E9D3FEB04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1829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F4DAAB-E70C-0AEB-CD1D-A27FE4A527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2" y="365125"/>
            <a:ext cx="2168843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FC6F25-FC05-AEB0-8153-815439A610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5" y="365125"/>
            <a:ext cx="6380798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5AC1A-B464-15B6-F3D0-0DADD3E38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74380F-3A01-7971-3A12-CBAF4C065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D99E0-DAAB-B191-A67B-5A075AF49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C231-DA1E-46E5-85A2-3E9D3FEB04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88759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944228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02688" y="273564"/>
            <a:ext cx="9051976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502688" y="1604494"/>
            <a:ext cx="9051976" cy="397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902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9128916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2688" y="273564"/>
            <a:ext cx="9051976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0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502688" y="1604494"/>
            <a:ext cx="9051976" cy="3977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370510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2688" y="273564"/>
            <a:ext cx="9051976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0" b="0" strike="noStrike" spc="-1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502688" y="1604494"/>
            <a:ext cx="4417114" cy="3977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141143" y="1604494"/>
            <a:ext cx="4417114" cy="3977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893796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2688" y="273564"/>
            <a:ext cx="9051976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343580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502688" y="273564"/>
            <a:ext cx="9051976" cy="530805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902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67656533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02688" y="273564"/>
            <a:ext cx="9051976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0" b="0" strike="noStrike" spc="-1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502688" y="1604494"/>
            <a:ext cx="4417114" cy="18969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5141143" y="1604494"/>
            <a:ext cx="4417114" cy="3977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502688" y="3682011"/>
            <a:ext cx="4417114" cy="18969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3536303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02688" y="273564"/>
            <a:ext cx="9051976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0" b="0" strike="noStrike" spc="-1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502688" y="1604494"/>
            <a:ext cx="4417114" cy="3977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5141143" y="1604494"/>
            <a:ext cx="4417114" cy="18969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5141143" y="3682011"/>
            <a:ext cx="4417114" cy="18969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2724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1318570"/>
      </p:ext>
    </p:extLst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502688" y="273564"/>
            <a:ext cx="9051976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0" b="0" strike="noStrike" spc="-1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502688" y="1604494"/>
            <a:ext cx="4417114" cy="18969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5141143" y="1604494"/>
            <a:ext cx="4417114" cy="18969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502688" y="3682011"/>
            <a:ext cx="9051976" cy="18969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6536399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2688" y="273564"/>
            <a:ext cx="9051976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2688" y="1604494"/>
            <a:ext cx="9051976" cy="18969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2688" y="3682011"/>
            <a:ext cx="9051976" cy="18969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145209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02688" y="273564"/>
            <a:ext cx="9051976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0" b="0" strike="noStrike" spc="-1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502688" y="1604494"/>
            <a:ext cx="4417114" cy="18969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5141143" y="1604494"/>
            <a:ext cx="4417114" cy="18969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502688" y="3682011"/>
            <a:ext cx="4417114" cy="18969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5141143" y="3682011"/>
            <a:ext cx="4417114" cy="18969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7707461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502688" y="273564"/>
            <a:ext cx="9051976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0" b="0" strike="noStrike" spc="-1"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502688" y="1604494"/>
            <a:ext cx="2914440" cy="18969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3563371" y="1604494"/>
            <a:ext cx="2914440" cy="18969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623695" y="1604494"/>
            <a:ext cx="2914440" cy="18969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502688" y="3682011"/>
            <a:ext cx="2914440" cy="18969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3563371" y="3682011"/>
            <a:ext cx="2914440" cy="18969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6623695" y="3682011"/>
            <a:ext cx="2914440" cy="18969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2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4970094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D961AEB-70FF-7C70-E337-DC82AACC5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0282583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7300" y="1122363"/>
            <a:ext cx="75438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3602037"/>
            <a:ext cx="75438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6356352"/>
            <a:ext cx="339471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7328-CD99-C444-AD51-2F8792EC6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07071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6356352"/>
            <a:ext cx="339471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7328-CD99-C444-AD51-2F8792EC6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700991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709741"/>
            <a:ext cx="867537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4589465"/>
            <a:ext cx="867537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6356352"/>
            <a:ext cx="339471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7328-CD99-C444-AD51-2F8792EC6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929607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1825625"/>
            <a:ext cx="427482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1825625"/>
            <a:ext cx="427482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6356352"/>
            <a:ext cx="339471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7328-CD99-C444-AD51-2F8792EC6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88648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365126"/>
            <a:ext cx="867537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681163"/>
            <a:ext cx="425517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505075"/>
            <a:ext cx="425517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7" y="1681163"/>
            <a:ext cx="427613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7" y="2505075"/>
            <a:ext cx="427613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6356352"/>
            <a:ext cx="339471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7328-CD99-C444-AD51-2F8792EC6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126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44" y="4406943"/>
            <a:ext cx="8548687" cy="133131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44" y="2906723"/>
            <a:ext cx="85486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25" indent="0">
              <a:buNone/>
              <a:defRPr sz="1800"/>
            </a:lvl2pPr>
            <a:lvl3pPr marL="914050" indent="0">
              <a:buNone/>
              <a:defRPr sz="1600"/>
            </a:lvl3pPr>
            <a:lvl4pPr marL="1371071" indent="0">
              <a:buNone/>
              <a:defRPr sz="1400"/>
            </a:lvl4pPr>
            <a:lvl5pPr marL="1828097" indent="0">
              <a:buNone/>
              <a:defRPr sz="1400"/>
            </a:lvl5pPr>
            <a:lvl6pPr marL="2285120" indent="0">
              <a:buNone/>
              <a:defRPr sz="1400"/>
            </a:lvl6pPr>
            <a:lvl7pPr marL="2742144" indent="0">
              <a:buNone/>
              <a:defRPr sz="1400"/>
            </a:lvl7pPr>
            <a:lvl8pPr marL="3199170" indent="0">
              <a:buNone/>
              <a:defRPr sz="1400"/>
            </a:lvl8pPr>
            <a:lvl9pPr marL="3656192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35CAEDB-A541-D4E3-0E72-5B5940F975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512511"/>
      </p:ext>
    </p:extLst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6356352"/>
            <a:ext cx="339471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7328-CD99-C444-AD51-2F8792EC6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41143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6356352"/>
            <a:ext cx="339471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7328-CD99-C444-AD51-2F8792EC6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097465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57200"/>
            <a:ext cx="324409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987426"/>
            <a:ext cx="5092065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057401"/>
            <a:ext cx="324409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6356352"/>
            <a:ext cx="339471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7328-CD99-C444-AD51-2F8792EC6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055013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57200"/>
            <a:ext cx="324409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987426"/>
            <a:ext cx="5092065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057401"/>
            <a:ext cx="324409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6356352"/>
            <a:ext cx="339471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7328-CD99-C444-AD51-2F8792EC6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639124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6356352"/>
            <a:ext cx="339471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7328-CD99-C444-AD51-2F8792EC6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442672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4" y="365127"/>
            <a:ext cx="2168843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6" y="365127"/>
            <a:ext cx="6380798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6356352"/>
            <a:ext cx="339471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7328-CD99-C444-AD51-2F8792EC6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341143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8445271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2889" y="273422"/>
            <a:ext cx="9051640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390" b="0" strike="noStrike" spc="-1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502889" y="1604399"/>
            <a:ext cx="9051640" cy="39768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19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539847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2889" y="273422"/>
            <a:ext cx="9051640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39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502889" y="1604399"/>
            <a:ext cx="9051640" cy="39768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311324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2889" y="273422"/>
            <a:ext cx="9051640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39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2889" y="1604399"/>
            <a:ext cx="4417160" cy="39768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41320" y="1604399"/>
            <a:ext cx="4417160" cy="39768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31093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031887"/>
            <a:ext cx="4953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6" y="1031887"/>
            <a:ext cx="4953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9CA9F2-5F88-F75B-0FF5-BF3365AF22B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915496"/>
      </p:ext>
    </p:extLst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2889" y="273422"/>
            <a:ext cx="9051640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39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650305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502889" y="273423"/>
            <a:ext cx="9051640" cy="530735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19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006229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2889" y="273422"/>
            <a:ext cx="9051640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39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502889" y="1604399"/>
            <a:ext cx="4417160" cy="18965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5141320" y="1604399"/>
            <a:ext cx="4417160" cy="39768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502889" y="3681627"/>
            <a:ext cx="4417160" cy="18965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9774700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2889" y="273422"/>
            <a:ext cx="9051640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39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502889" y="1604399"/>
            <a:ext cx="4417160" cy="39768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5141320" y="1604399"/>
            <a:ext cx="4417160" cy="18965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5141320" y="3681627"/>
            <a:ext cx="4417160" cy="18965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5805828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02889" y="273422"/>
            <a:ext cx="9051640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390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502889" y="1604399"/>
            <a:ext cx="4417160" cy="18965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5141320" y="1604399"/>
            <a:ext cx="4417160" cy="18965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502889" y="3681627"/>
            <a:ext cx="9051640" cy="18965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35902693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2889" y="273422"/>
            <a:ext cx="9051640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39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502889" y="1604399"/>
            <a:ext cx="9051640" cy="18965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502889" y="3681627"/>
            <a:ext cx="9051640" cy="18965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7218925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2889" y="273422"/>
            <a:ext cx="9051640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390" b="0" strike="noStrike" spc="-1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2889" y="1604399"/>
            <a:ext cx="4417160" cy="18965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5141320" y="1604399"/>
            <a:ext cx="4417160" cy="18965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502889" y="3681627"/>
            <a:ext cx="4417160" cy="18965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141320" y="3681627"/>
            <a:ext cx="4417160" cy="18965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286643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502889" y="273422"/>
            <a:ext cx="9051640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390" b="0" strike="noStrike" spc="-1"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502889" y="1604399"/>
            <a:ext cx="2914241" cy="18965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3563326" y="1604399"/>
            <a:ext cx="2914241" cy="18965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6623405" y="1604399"/>
            <a:ext cx="2914241" cy="18965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502889" y="3681627"/>
            <a:ext cx="2914241" cy="18965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/>
          </p:nvPr>
        </p:nvSpPr>
        <p:spPr>
          <a:xfrm>
            <a:off x="3563326" y="3681627"/>
            <a:ext cx="2914241" cy="18965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/>
          </p:nvPr>
        </p:nvSpPr>
        <p:spPr>
          <a:xfrm>
            <a:off x="6623405" y="3681627"/>
            <a:ext cx="2914241" cy="18965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4031767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130426"/>
            <a:ext cx="854964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3886200"/>
            <a:ext cx="704088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F74D03C-4942-C544-A829-39974F826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F425581-83A3-0E46-B2B9-29CBCD93EA1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449904-B219-5E47-B210-166B8E27F9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893772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F74D03C-4942-C544-A829-39974F826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F425581-83A3-0E46-B2B9-29CBCD93EA1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5AF6CF-B642-094E-9AA1-003F274847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214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69" y="549816"/>
            <a:ext cx="9051925" cy="59264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535113"/>
            <a:ext cx="44434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25" indent="0">
              <a:buNone/>
              <a:defRPr sz="2000" b="1"/>
            </a:lvl2pPr>
            <a:lvl3pPr marL="914050" indent="0">
              <a:buNone/>
              <a:defRPr sz="1800" b="1"/>
            </a:lvl3pPr>
            <a:lvl4pPr marL="1371071" indent="0">
              <a:buNone/>
              <a:defRPr sz="1600" b="1"/>
            </a:lvl4pPr>
            <a:lvl5pPr marL="1828097" indent="0">
              <a:buNone/>
              <a:defRPr sz="1600" b="1"/>
            </a:lvl5pPr>
            <a:lvl6pPr marL="2285120" indent="0">
              <a:buNone/>
              <a:defRPr sz="1600" b="1"/>
            </a:lvl6pPr>
            <a:lvl7pPr marL="2742144" indent="0">
              <a:buNone/>
              <a:defRPr sz="1600" b="1"/>
            </a:lvl7pPr>
            <a:lvl8pPr marL="3199170" indent="0">
              <a:buNone/>
              <a:defRPr sz="1600" b="1"/>
            </a:lvl8pPr>
            <a:lvl9pPr marL="365619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174875"/>
            <a:ext cx="44434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7" y="1535113"/>
            <a:ext cx="4445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25" indent="0">
              <a:buNone/>
              <a:defRPr sz="2000" b="1"/>
            </a:lvl2pPr>
            <a:lvl3pPr marL="914050" indent="0">
              <a:buNone/>
              <a:defRPr sz="1800" b="1"/>
            </a:lvl3pPr>
            <a:lvl4pPr marL="1371071" indent="0">
              <a:buNone/>
              <a:defRPr sz="1600" b="1"/>
            </a:lvl4pPr>
            <a:lvl5pPr marL="1828097" indent="0">
              <a:buNone/>
              <a:defRPr sz="1600" b="1"/>
            </a:lvl5pPr>
            <a:lvl6pPr marL="2285120" indent="0">
              <a:buNone/>
              <a:defRPr sz="1600" b="1"/>
            </a:lvl6pPr>
            <a:lvl7pPr marL="2742144" indent="0">
              <a:buNone/>
              <a:defRPr sz="1600" b="1"/>
            </a:lvl7pPr>
            <a:lvl8pPr marL="3199170" indent="0">
              <a:buNone/>
              <a:defRPr sz="1600" b="1"/>
            </a:lvl8pPr>
            <a:lvl9pPr marL="365619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7" y="2174875"/>
            <a:ext cx="4445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0694A94-C46F-09B3-323F-969D97DE1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361646"/>
      </p:ext>
    </p:extLst>
  </p:cSld>
  <p:clrMapOvr>
    <a:masterClrMapping/>
  </p:clrMapOvr>
  <p:transition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406901"/>
            <a:ext cx="854964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2906713"/>
            <a:ext cx="854964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F74D03C-4942-C544-A829-39974F826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F425581-83A3-0E46-B2B9-29CBCD93EA1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CF4CBD-13A5-AE47-A378-B8CC8D0BA1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71039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914400"/>
            <a:ext cx="444246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914400"/>
            <a:ext cx="444246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74D03C-4942-C544-A829-39974F826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425581-83A3-0E46-B2B9-29CBCD93EA1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435B10-0DB0-F541-89D5-32393128A0D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196021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274638"/>
            <a:ext cx="905256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535113"/>
            <a:ext cx="444420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174875"/>
            <a:ext cx="444420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535113"/>
            <a:ext cx="444595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174875"/>
            <a:ext cx="444595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F74D03C-4942-C544-A829-39974F826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F425581-83A3-0E46-B2B9-29CBCD93EA1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2C7BF1-5945-A645-9BDE-B785FBEB8F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570189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F74D03C-4942-C544-A829-39974F826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F425581-83A3-0E46-B2B9-29CBCD93EA1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96A055-6B7F-214C-B9C2-1B0E113E51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073448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7F74D03C-4942-C544-A829-39974F826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AF425581-83A3-0E46-B2B9-29CBCD93EA1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331D40-5376-6041-8743-34E4665605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97367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273050"/>
            <a:ext cx="330914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73051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435101"/>
            <a:ext cx="330914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74D03C-4942-C544-A829-39974F826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425581-83A3-0E46-B2B9-29CBCD93EA1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35F69A-A271-B946-94F4-19B6DEB5F6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55675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4800600"/>
            <a:ext cx="603504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12775"/>
            <a:ext cx="603504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367338"/>
            <a:ext cx="603504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74D03C-4942-C544-A829-39974F826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425581-83A3-0E46-B2B9-29CBCD93EA1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39247A-4984-CE46-854A-90092A1CBE2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955318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F74D03C-4942-C544-A829-39974F826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F425581-83A3-0E46-B2B9-29CBCD93EA1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0AA735-BAD1-654B-899F-2780E84A27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09877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152400"/>
            <a:ext cx="2263140" cy="6172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152400"/>
            <a:ext cx="6621780" cy="6172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F74D03C-4942-C544-A829-39974F826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F425581-83A3-0E46-B2B9-29CBCD93EA1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841663-72D2-2641-B6D9-AA657FD2BD1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511542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279753" y="6343230"/>
            <a:ext cx="2222243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0" dirty="0">
                <a:solidFill>
                  <a:srgbClr val="A91B1B"/>
                </a:solidFill>
              </a:rPr>
              <a:t>TJNAF is managed by Jefferson Science Associates for the US Department of Energy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279753" y="610558"/>
            <a:ext cx="9537856" cy="416076"/>
          </a:xfrm>
        </p:spPr>
        <p:txBody>
          <a:bodyPr/>
          <a:lstStyle>
            <a:lvl1pPr algn="l">
              <a:defRPr sz="2475" b="1" baseline="0">
                <a:solidFill>
                  <a:srgbClr val="A91B1B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279752" y="4070982"/>
            <a:ext cx="9202098" cy="1246977"/>
          </a:xfrm>
        </p:spPr>
        <p:txBody>
          <a:bodyPr/>
          <a:lstStyle>
            <a:lvl1pPr marL="0" marR="0" indent="0" algn="l" defTabSz="7543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8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7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54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31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0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859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63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40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1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7543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8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Presenter Name</a:t>
            </a:r>
          </a:p>
          <a:p>
            <a:pPr marL="0" marR="0" lvl="0" indent="0" algn="l" defTabSz="7543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8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7543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8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DOE Science and Technology Review of Jefferson Lab July 19-21, 2022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187600A-EF28-8598-7119-16CFCE73073A}"/>
              </a:ext>
            </a:extLst>
          </p:cNvPr>
          <p:cNvCxnSpPr/>
          <p:nvPr userDrawn="1"/>
        </p:nvCxnSpPr>
        <p:spPr>
          <a:xfrm>
            <a:off x="0" y="6076045"/>
            <a:ext cx="10036691" cy="0"/>
          </a:xfrm>
          <a:prstGeom prst="line">
            <a:avLst/>
          </a:prstGeom>
          <a:ln w="635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3EDE0BA-7F27-4138-812D-2F936ACA9383}"/>
              </a:ext>
            </a:extLst>
          </p:cNvPr>
          <p:cNvCxnSpPr/>
          <p:nvPr userDrawn="1"/>
        </p:nvCxnSpPr>
        <p:spPr>
          <a:xfrm>
            <a:off x="1" y="6063449"/>
            <a:ext cx="10058400" cy="0"/>
          </a:xfrm>
          <a:prstGeom prst="line">
            <a:avLst/>
          </a:prstGeom>
          <a:ln w="76200">
            <a:solidFill>
              <a:srgbClr val="BE1D1D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4" name="Picture 3" descr="A red circle in the middle of a black background&#10;&#10;Description automatically generated">
            <a:extLst>
              <a:ext uri="{FF2B5EF4-FFF2-40B4-BE49-F238E27FC236}">
                <a16:creationId xmlns:a16="http://schemas.microsoft.com/office/drawing/2014/main" id="{0E6BE28D-32FC-851D-CD9E-A40C397166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08223" y="6323586"/>
            <a:ext cx="1423215" cy="540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4871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E76A90B-AEC1-BC32-CFC9-7F45FCB282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247286"/>
      </p:ext>
    </p:extLst>
  </p:cSld>
  <p:clrMapOvr>
    <a:masterClrMapping/>
  </p:clrMapOvr>
  <p:transition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739" y="161927"/>
            <a:ext cx="9425820" cy="416076"/>
          </a:xfrm>
        </p:spPr>
        <p:txBody>
          <a:bodyPr/>
          <a:lstStyle>
            <a:lvl1pPr>
              <a:defRPr>
                <a:solidFill>
                  <a:srgbClr val="A91B1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740" y="1508760"/>
            <a:ext cx="9382536" cy="404777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223248" indent="-183356"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874926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739" y="223423"/>
            <a:ext cx="9491546" cy="416076"/>
          </a:xfrm>
        </p:spPr>
        <p:txBody>
          <a:bodyPr/>
          <a:lstStyle>
            <a:lvl1pPr>
              <a:defRPr>
                <a:solidFill>
                  <a:srgbClr val="A91B1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6739" y="1444752"/>
            <a:ext cx="4611781" cy="821190"/>
          </a:xfrm>
        </p:spPr>
        <p:txBody>
          <a:bodyPr anchor="b"/>
          <a:lstStyle>
            <a:lvl1pPr marL="0" indent="0">
              <a:buNone/>
              <a:defRPr sz="1980" b="1">
                <a:solidFill>
                  <a:srgbClr val="A91B1B"/>
                </a:solidFill>
              </a:defRPr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739" y="2270334"/>
            <a:ext cx="4611781" cy="3373229"/>
          </a:xfrm>
        </p:spPr>
        <p:txBody>
          <a:bodyPr/>
          <a:lstStyle>
            <a:lvl1pPr>
              <a:defRPr sz="1980"/>
            </a:lvl1pPr>
            <a:lvl2pPr>
              <a:defRPr sz="1650"/>
            </a:lvl2pPr>
            <a:lvl3pPr>
              <a:defRPr sz="1485"/>
            </a:lvl3pPr>
            <a:lvl4pPr>
              <a:defRPr sz="1320"/>
            </a:lvl4pPr>
            <a:lvl5pPr marL="1223248" indent="-183356">
              <a:buFont typeface="Arial" panose="020B0604020202020204" pitchFamily="34" charset="0"/>
              <a:buChar char="•"/>
              <a:defRPr sz="1485"/>
            </a:lvl5pPr>
            <a:lvl6pPr>
              <a:defRPr sz="1320"/>
            </a:lvl6pPr>
            <a:lvl7pPr>
              <a:defRPr sz="1320"/>
            </a:lvl7pPr>
            <a:lvl8pPr>
              <a:defRPr sz="1320"/>
            </a:lvl8pPr>
            <a:lvl9pPr>
              <a:defRPr sz="132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9" y="1444752"/>
            <a:ext cx="4565034" cy="821190"/>
          </a:xfrm>
        </p:spPr>
        <p:txBody>
          <a:bodyPr anchor="b"/>
          <a:lstStyle>
            <a:lvl1pPr marL="0" indent="0">
              <a:buNone/>
              <a:defRPr sz="1980" b="1">
                <a:solidFill>
                  <a:srgbClr val="A91B1B"/>
                </a:solidFill>
              </a:defRPr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9" y="2270334"/>
            <a:ext cx="4565034" cy="3373229"/>
          </a:xfrm>
        </p:spPr>
        <p:txBody>
          <a:bodyPr/>
          <a:lstStyle>
            <a:lvl1pPr>
              <a:defRPr sz="1980"/>
            </a:lvl1pPr>
            <a:lvl2pPr>
              <a:defRPr sz="1650"/>
            </a:lvl2pPr>
            <a:lvl3pPr>
              <a:defRPr sz="1485"/>
            </a:lvl3pPr>
            <a:lvl4pPr>
              <a:defRPr sz="1320"/>
            </a:lvl4pPr>
            <a:lvl5pPr marL="1223248" indent="-183356">
              <a:defRPr lang="en-US" sz="1485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20"/>
            </a:lvl6pPr>
            <a:lvl7pPr>
              <a:defRPr sz="1320"/>
            </a:lvl7pPr>
            <a:lvl8pPr>
              <a:defRPr sz="1320"/>
            </a:lvl8pPr>
            <a:lvl9pPr>
              <a:defRPr sz="13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238926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27" y="251239"/>
            <a:ext cx="9491546" cy="416076"/>
          </a:xfrm>
        </p:spPr>
        <p:txBody>
          <a:bodyPr/>
          <a:lstStyle>
            <a:lvl1pPr>
              <a:defRPr>
                <a:solidFill>
                  <a:srgbClr val="A91B1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237052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39811" y="240539"/>
            <a:ext cx="9310816" cy="487490"/>
          </a:xfrm>
        </p:spPr>
        <p:txBody>
          <a:bodyPr>
            <a:normAutofit/>
          </a:bodyPr>
          <a:lstStyle>
            <a:lvl1pPr>
              <a:defRPr sz="1980" b="1" cap="all" baseline="0">
                <a:latin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3592" y="735987"/>
            <a:ext cx="10071993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969120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1894A-23D8-DD48-BEBC-5D1CBF393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991" y="258931"/>
            <a:ext cx="9354312" cy="41607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7753855" y="6303388"/>
            <a:ext cx="1999717" cy="487083"/>
            <a:chOff x="6293670" y="6370917"/>
            <a:chExt cx="2423899" cy="487083"/>
          </a:xfrm>
        </p:grpSpPr>
        <p:sp>
          <p:nvSpPr>
            <p:cNvPr id="20" name="Rectangle 19"/>
            <p:cNvSpPr/>
            <p:nvPr/>
          </p:nvSpPr>
          <p:spPr>
            <a:xfrm>
              <a:off x="6293670" y="6372406"/>
              <a:ext cx="2423899" cy="4470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10"/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8D7FAD72-2B0A-3DD9-AB74-6283FB880B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66362" y="6370917"/>
              <a:ext cx="1558663" cy="487083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96125673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9806940" cy="8778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5840" y="3034558"/>
            <a:ext cx="88011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BBC7E-994D-E54A-9C91-918F39076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510655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BBC7E-994D-E54A-9C91-918F39076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537605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9806940" cy="914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5840" y="5943600"/>
            <a:ext cx="88011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019810" y="1129553"/>
            <a:ext cx="878713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50318204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980694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5484607"/>
            <a:ext cx="88011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BBC7E-994D-E54A-9C91-918F39076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23434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29360" y="2595563"/>
            <a:ext cx="3922776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2287" y="2595563"/>
            <a:ext cx="3922776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8103" y="188263"/>
            <a:ext cx="234696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BBC7E-994D-E54A-9C91-918F39076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0733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F61F51F1-E474-5AB0-0502-1604EB37EB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848599"/>
      </p:ext>
    </p:extLst>
  </p:cSld>
  <p:clrMapOvr>
    <a:masterClrMapping/>
  </p:clrMapOvr>
  <p:transition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2647" y="2017716"/>
            <a:ext cx="3922776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2647" y="3065929"/>
            <a:ext cx="3922776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62287" y="2017716"/>
            <a:ext cx="3922776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62287" y="3065929"/>
            <a:ext cx="3922776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238103" y="188263"/>
            <a:ext cx="234696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232647" y="188263"/>
            <a:ext cx="318516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BBC7E-994D-E54A-9C91-918F3907672E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33231" y="2904565"/>
            <a:ext cx="3721608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762871" y="2904565"/>
            <a:ext cx="3721608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333231" y="2904565"/>
            <a:ext cx="3721608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762871" y="2904565"/>
            <a:ext cx="3721608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333231" y="2904565"/>
            <a:ext cx="3721608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762871" y="2904565"/>
            <a:ext cx="3721608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5732931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BBC7E-994D-E54A-9C91-918F39076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698766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BBC7E-994D-E54A-9C91-918F39076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289275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980694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2287" y="2590805"/>
            <a:ext cx="3922776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047" y="2039111"/>
            <a:ext cx="3922776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8103" y="188263"/>
            <a:ext cx="234696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BBC7E-994D-E54A-9C91-918F39076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41187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980694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36789" y="2048256"/>
            <a:ext cx="3770154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5840" y="2039112"/>
            <a:ext cx="50292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8103" y="188263"/>
            <a:ext cx="234696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BBC7E-994D-E54A-9C91-918F39076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464762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980694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5840" y="5002310"/>
            <a:ext cx="88011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019810" y="1129553"/>
            <a:ext cx="878713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72695787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980694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5840" y="5002310"/>
            <a:ext cx="88011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38103" y="188263"/>
            <a:ext cx="234696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019810" y="1129553"/>
            <a:ext cx="4385462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5421478" y="1129553"/>
            <a:ext cx="4385462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1798603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980694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5840" y="5002310"/>
            <a:ext cx="88011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38103" y="188263"/>
            <a:ext cx="234696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019810" y="1129553"/>
            <a:ext cx="7262165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8298180" y="1129553"/>
            <a:ext cx="150876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8298180" y="2629169"/>
            <a:ext cx="150876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78000919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BBC7E-994D-E54A-9C91-918F39076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216985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86308" y="1129554"/>
            <a:ext cx="1005840" cy="5533278"/>
          </a:xfrm>
        </p:spPr>
        <p:txBody>
          <a:bodyPr vert="eaVert" lIns="274320" tIns="685800" bIns="685800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29360" y="1734671"/>
            <a:ext cx="706882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BBC7E-994D-E54A-9C91-918F39076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295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468330-D845-8D97-5E05-A8E9E6445B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07A4D5-0E4E-E230-5F9A-FF8F8CC90AC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F5A95D-1E4C-624A-8145-477B80E215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217228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45" y="719379"/>
            <a:ext cx="3308350" cy="71575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40" y="273100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45" y="1435103"/>
            <a:ext cx="33083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25" indent="0">
              <a:buNone/>
              <a:defRPr sz="1200"/>
            </a:lvl2pPr>
            <a:lvl3pPr marL="914050" indent="0">
              <a:buNone/>
              <a:defRPr sz="1000"/>
            </a:lvl3pPr>
            <a:lvl4pPr marL="1371071" indent="0">
              <a:buNone/>
              <a:defRPr sz="900"/>
            </a:lvl4pPr>
            <a:lvl5pPr marL="1828097" indent="0">
              <a:buNone/>
              <a:defRPr sz="900"/>
            </a:lvl5pPr>
            <a:lvl6pPr marL="2285120" indent="0">
              <a:buNone/>
              <a:defRPr sz="900"/>
            </a:lvl6pPr>
            <a:lvl7pPr marL="2742144" indent="0">
              <a:buNone/>
              <a:defRPr sz="900"/>
            </a:lvl7pPr>
            <a:lvl8pPr marL="3199170" indent="0">
              <a:buNone/>
              <a:defRPr sz="900"/>
            </a:lvl8pPr>
            <a:lvl9pPr marL="365619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28391-D960-6445-6BF3-A2F60CE99E2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036878"/>
      </p:ext>
    </p:extLst>
  </p:cSld>
  <p:clrMapOvr>
    <a:masterClrMapping/>
  </p:clrMapOvr>
  <p:transition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8C4EC77-0385-475C-994A-32204C9AA001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19266024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2889" y="273422"/>
            <a:ext cx="9051999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39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2889" y="1604399"/>
            <a:ext cx="9051999" cy="397725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193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774778D-3853-4002-A75E-4D7183F51CFC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52426166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2889" y="273422"/>
            <a:ext cx="9051999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39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2889" y="1604399"/>
            <a:ext cx="9051999" cy="397725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7FBCBEF-89D8-41C4-BC0C-BEC8847105A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35316753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2889" y="273422"/>
            <a:ext cx="9051999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39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2889" y="1604399"/>
            <a:ext cx="4417160" cy="397725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41320" y="1604399"/>
            <a:ext cx="4417160" cy="397725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211BBDF-F81F-4152-90D5-6A60AB5641A7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12362855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2889" y="273422"/>
            <a:ext cx="9051999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39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CC0B05E-9184-40BF-8106-472E17EC471F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01733435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2889" y="273423"/>
            <a:ext cx="9051999" cy="530735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193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7BCFC39-67FA-4667-846D-9FFE37623925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68865219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2889" y="273422"/>
            <a:ext cx="9051999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39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2889" y="1604399"/>
            <a:ext cx="4417160" cy="18969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41320" y="1604399"/>
            <a:ext cx="4417160" cy="397725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2889" y="3682062"/>
            <a:ext cx="4417160" cy="18969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6FC556D-F5FF-408A-A493-A7B88444F9F8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9192494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2889" y="273422"/>
            <a:ext cx="9051999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39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2889" y="1604399"/>
            <a:ext cx="4417160" cy="397725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41320" y="1604399"/>
            <a:ext cx="4417160" cy="18969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41320" y="3682062"/>
            <a:ext cx="4417160" cy="18969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7E546CB-2D3F-48D1-AA7B-C6498B50AEE8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5527951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2889" y="273422"/>
            <a:ext cx="9051999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39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2889" y="1604399"/>
            <a:ext cx="4417160" cy="18969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41320" y="1604399"/>
            <a:ext cx="4417160" cy="18969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2889" y="3682062"/>
            <a:ext cx="9051999" cy="18969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9415BDF-ABB4-4E9E-BDA3-DE4F0596C668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90935627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2889" y="273422"/>
            <a:ext cx="9051999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39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2889" y="1604399"/>
            <a:ext cx="9051999" cy="18969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2889" y="3682062"/>
            <a:ext cx="9051999" cy="18969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BB4CF2C-E13C-4D9D-9B7C-83204E645761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54060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706" y="4959357"/>
            <a:ext cx="6035675" cy="4079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706" y="612775"/>
            <a:ext cx="60356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25" indent="0">
              <a:buNone/>
              <a:defRPr sz="2800"/>
            </a:lvl2pPr>
            <a:lvl3pPr marL="914050" indent="0">
              <a:buNone/>
              <a:defRPr sz="2400"/>
            </a:lvl3pPr>
            <a:lvl4pPr marL="1371071" indent="0">
              <a:buNone/>
              <a:defRPr sz="2000"/>
            </a:lvl4pPr>
            <a:lvl5pPr marL="1828097" indent="0">
              <a:buNone/>
              <a:defRPr sz="2000"/>
            </a:lvl5pPr>
            <a:lvl6pPr marL="2285120" indent="0">
              <a:buNone/>
              <a:defRPr sz="2000"/>
            </a:lvl6pPr>
            <a:lvl7pPr marL="2742144" indent="0">
              <a:buNone/>
              <a:defRPr sz="2000"/>
            </a:lvl7pPr>
            <a:lvl8pPr marL="3199170" indent="0">
              <a:buNone/>
              <a:defRPr sz="2000"/>
            </a:lvl8pPr>
            <a:lvl9pPr marL="365619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706" y="5367338"/>
            <a:ext cx="60356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25" indent="0">
              <a:buNone/>
              <a:defRPr sz="1200"/>
            </a:lvl2pPr>
            <a:lvl3pPr marL="914050" indent="0">
              <a:buNone/>
              <a:defRPr sz="1000"/>
            </a:lvl3pPr>
            <a:lvl4pPr marL="1371071" indent="0">
              <a:buNone/>
              <a:defRPr sz="900"/>
            </a:lvl4pPr>
            <a:lvl5pPr marL="1828097" indent="0">
              <a:buNone/>
              <a:defRPr sz="900"/>
            </a:lvl5pPr>
            <a:lvl6pPr marL="2285120" indent="0">
              <a:buNone/>
              <a:defRPr sz="900"/>
            </a:lvl6pPr>
            <a:lvl7pPr marL="2742144" indent="0">
              <a:buNone/>
              <a:defRPr sz="900"/>
            </a:lvl7pPr>
            <a:lvl8pPr marL="3199170" indent="0">
              <a:buNone/>
              <a:defRPr sz="900"/>
            </a:lvl8pPr>
            <a:lvl9pPr marL="365619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A802C8-2D57-A23F-1A49-2C657F34920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771555"/>
      </p:ext>
    </p:extLst>
  </p:cSld>
  <p:clrMapOvr>
    <a:masterClrMapping/>
  </p:clrMapOvr>
  <p:transition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2889" y="273422"/>
            <a:ext cx="9051999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39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2889" y="1604399"/>
            <a:ext cx="4417160" cy="18969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41320" y="1604399"/>
            <a:ext cx="4417160" cy="18969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2889" y="3682062"/>
            <a:ext cx="4417160" cy="18969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41320" y="3682062"/>
            <a:ext cx="4417160" cy="18969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B8C67A7-5943-42ED-A807-B6E4BDA7E912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25114138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2889" y="273422"/>
            <a:ext cx="9051999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39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2889" y="1604399"/>
            <a:ext cx="2914600" cy="18969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63686" y="1604399"/>
            <a:ext cx="2914600" cy="18969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24483" y="1604399"/>
            <a:ext cx="2914600" cy="18969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2889" y="3682062"/>
            <a:ext cx="2914600" cy="18969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63686" y="3682062"/>
            <a:ext cx="2914600" cy="18969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24483" y="3682062"/>
            <a:ext cx="2914600" cy="18969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193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37964FA-FF05-4A52-883D-4D25BF4257AC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38892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2FB36E0-9CC1-7D1B-4836-E8B7CF202A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06564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54685" y="125463"/>
            <a:ext cx="692853" cy="61483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" y="125463"/>
            <a:ext cx="7391401" cy="61483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5416682-9E3C-D8BF-BFBB-50971B27FC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84682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1FE099A-8C73-519A-304B-1B086431A7B4}"/>
              </a:ext>
            </a:extLst>
          </p:cNvPr>
          <p:cNvSpPr/>
          <p:nvPr/>
        </p:nvSpPr>
        <p:spPr>
          <a:xfrm>
            <a:off x="9901238" y="4846638"/>
            <a:ext cx="157162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532AA0-1409-BE7E-0097-EB440D550568}"/>
              </a:ext>
            </a:extLst>
          </p:cNvPr>
          <p:cNvSpPr/>
          <p:nvPr/>
        </p:nvSpPr>
        <p:spPr>
          <a:xfrm>
            <a:off x="9901238" y="0"/>
            <a:ext cx="157162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228601"/>
            <a:ext cx="854964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" y="4800600"/>
            <a:ext cx="75438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5006869-3577-75A8-F3F7-101D2259D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77D7A60-FF55-39F6-D24E-0C2F3AA5A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AC44CCA-4A48-501E-9F98-C2FABD599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7706034A-2059-4243-BFAF-DC7A6B496F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76461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E0E5E-D3F2-C7B8-A2B0-957F308B2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CF2F33-38C5-2418-1BE2-33595DD07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7695E7-D32B-F560-A70B-89BB785D8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86B4ADA0-FB9E-9043-AA7B-49E23AA13F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99723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1447801"/>
            <a:ext cx="854964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28601"/>
            <a:ext cx="854964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B3AB3AA9-1CA0-FBE0-AC81-C95057311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5BA7418A-13C7-EBD2-E5DE-170BB9B2B5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A30A7D3D-C89C-D749-B047-E779F7A6AC0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29AC0887-7315-066C-0978-FF21BA4601B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1307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748" y="1574800"/>
            <a:ext cx="362102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9176" y="1574800"/>
            <a:ext cx="362102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76E971-92FF-FC45-5F3C-85E71DCAF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F18610-4757-10FE-9F1E-96A2BD8AD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2176BD-B9B2-8291-939E-D4A4F1768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577C5B0B-3E14-F04B-8CF7-80B8DAE478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3796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0395" y="1572768"/>
            <a:ext cx="3621024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0395" y="2259366"/>
            <a:ext cx="3621024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02529" y="1572768"/>
            <a:ext cx="3621024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02529" y="2259366"/>
            <a:ext cx="3621024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81872F-1BD8-2A95-8490-8A63A00F0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E375E7-6C00-163E-82B7-F551140BE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B8FFE3-5F96-1F70-B9C0-B5F2F85B4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3EA8F390-85AA-9C49-BDCF-4D351897E7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08734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5C9158-A641-58C1-EB2B-FE668C4CB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D9B8E-22D1-070D-01FE-093BFBFE5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399785-DF26-2BD7-FACE-2DCA5FFC7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433898F1-6135-524F-AE73-2E48BB661F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2441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44" y="4406943"/>
            <a:ext cx="8548687" cy="133131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44" y="2906723"/>
            <a:ext cx="85486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25" indent="0">
              <a:buNone/>
              <a:defRPr sz="1800"/>
            </a:lvl2pPr>
            <a:lvl3pPr marL="914050" indent="0">
              <a:buNone/>
              <a:defRPr sz="1600"/>
            </a:lvl3pPr>
            <a:lvl4pPr marL="1371071" indent="0">
              <a:buNone/>
              <a:defRPr sz="1400"/>
            </a:lvl4pPr>
            <a:lvl5pPr marL="1828097" indent="0">
              <a:buNone/>
              <a:defRPr sz="1400"/>
            </a:lvl5pPr>
            <a:lvl6pPr marL="2285120" indent="0">
              <a:buNone/>
              <a:defRPr sz="1400"/>
            </a:lvl6pPr>
            <a:lvl7pPr marL="2742144" indent="0">
              <a:buNone/>
              <a:defRPr sz="1400"/>
            </a:lvl7pPr>
            <a:lvl8pPr marL="3199170" indent="0">
              <a:buNone/>
              <a:defRPr sz="1400"/>
            </a:lvl8pPr>
            <a:lvl9pPr marL="3656192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42E8BB-2CEA-13D4-30AC-8FEC17E6F5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82B830-8582-6FA1-BFB0-CFC9ACA6FB4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83E8DC5-15CE-8B49-B8E3-517C058EDC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433190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9721CE-DFD2-C3C1-3A70-0B6B6B174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7D3F17-6E3F-133D-6D87-CE347CF26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7690C0-A381-FE4B-C335-A8D8A8331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85768F7F-9D52-F44A-8036-3D2517A908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37328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1600200"/>
            <a:ext cx="5622925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00200"/>
            <a:ext cx="3309144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54083A74-8B46-6A1A-BB98-CE93D3934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93BD9187-3D21-048B-0682-B91DF70C4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CAD9C13D-25D2-007F-3A8A-D6EA5A08B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C515E9A1-475F-1149-9CA4-4D2210729A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02017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E8E6F8B-7008-AE79-DFB5-A70C75667DB2}"/>
              </a:ext>
            </a:extLst>
          </p:cNvPr>
          <p:cNvSpPr/>
          <p:nvPr/>
        </p:nvSpPr>
        <p:spPr>
          <a:xfrm>
            <a:off x="9901238" y="4846638"/>
            <a:ext cx="157162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EC9ED54-ACC9-8864-537C-3EB7EDA12C3A}"/>
              </a:ext>
            </a:extLst>
          </p:cNvPr>
          <p:cNvSpPr/>
          <p:nvPr/>
        </p:nvSpPr>
        <p:spPr>
          <a:xfrm>
            <a:off x="9901238" y="0"/>
            <a:ext cx="157162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900965" cy="484632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" y="5715000"/>
            <a:ext cx="896874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02920" y="4953000"/>
            <a:ext cx="8968740" cy="7620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1DFDF233-62F1-AF45-3AA7-9A2E1ABCE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79954011-C66A-0B1E-2077-902DD27ED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C89C4171-F9F5-46B9-FED8-5F4A7CACD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FA4E813E-7BE2-2446-9D5F-1D4DDF7DED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09447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4F1CFA-3472-208A-D54C-8E08BA50E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B1236C-A366-D0D9-096C-8BCD2905A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436E9E-4709-FDEA-D516-B140F5427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3B107CC0-1D93-A146-BD7E-60872D6A0E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97076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274639"/>
            <a:ext cx="226314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274639"/>
            <a:ext cx="662178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7778B-EC63-4B86-A9D9-1AAC88CB1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B78EE9-1EE7-6663-15A0-A03347CBF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DE31E9-2875-0E82-1732-64834B01E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EA3B1AA1-8310-274B-A6CC-ACFC2946D3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107129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86761" y="1371600"/>
            <a:ext cx="8636813" cy="1828800"/>
          </a:xfrm>
          <a:ln>
            <a:noFill/>
          </a:ln>
        </p:spPr>
        <p:txBody>
          <a:bodyPr tIns="0" rIns="18287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86740" y="3228536"/>
            <a:ext cx="8640166" cy="1752600"/>
          </a:xfrm>
        </p:spPr>
        <p:txBody>
          <a:bodyPr lIns="0" rIns="18287"/>
          <a:lstStyle>
            <a:lvl1pPr marL="0" marR="45683" indent="0" algn="r">
              <a:buNone/>
              <a:defRPr>
                <a:solidFill>
                  <a:schemeClr val="tx1"/>
                </a:solidFill>
              </a:defRPr>
            </a:lvl1pPr>
            <a:lvl2pPr marL="456852" indent="0" algn="ctr">
              <a:buNone/>
            </a:lvl2pPr>
            <a:lvl3pPr marL="913698" indent="0" algn="ctr">
              <a:buNone/>
            </a:lvl3pPr>
            <a:lvl4pPr marL="1370544" indent="0" algn="ctr">
              <a:buNone/>
            </a:lvl4pPr>
            <a:lvl5pPr marL="1827395" indent="0" algn="ctr">
              <a:buNone/>
            </a:lvl5pPr>
            <a:lvl6pPr marL="2284240" indent="0" algn="ctr">
              <a:buNone/>
            </a:lvl6pPr>
            <a:lvl7pPr marL="2741090" indent="0" algn="ctr">
              <a:buNone/>
            </a:lvl7pPr>
            <a:lvl8pPr marL="3197939" indent="0" algn="ctr">
              <a:buNone/>
            </a:lvl8pPr>
            <a:lvl9pPr marL="3654783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" name="Date Placeholder 29">
            <a:extLst>
              <a:ext uri="{FF2B5EF4-FFF2-40B4-BE49-F238E27FC236}">
                <a16:creationId xmlns:a16="http://schemas.microsoft.com/office/drawing/2014/main" id="{44B8A81C-7ED8-986D-4EF7-5B127FBE0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>
                <a:solidFill>
                  <a:srgbClr val="D1EAEE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" name="Footer Placeholder 18">
            <a:extLst>
              <a:ext uri="{FF2B5EF4-FFF2-40B4-BE49-F238E27FC236}">
                <a16:creationId xmlns:a16="http://schemas.microsoft.com/office/drawing/2014/main" id="{9C91A9B4-1619-89D7-0990-62A0638EF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 i="1">
                <a:solidFill>
                  <a:srgbClr val="DBF5F9">
                    <a:shade val="90000"/>
                  </a:srgb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6">
            <a:extLst>
              <a:ext uri="{FF2B5EF4-FFF2-40B4-BE49-F238E27FC236}">
                <a16:creationId xmlns:a16="http://schemas.microsoft.com/office/drawing/2014/main" id="{0DA430E8-CC49-550C-9233-4AE27AEBB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>
                <a:solidFill>
                  <a:srgbClr val="D1EAEE"/>
                </a:solidFill>
              </a:defRPr>
            </a:lvl1pPr>
          </a:lstStyle>
          <a:p>
            <a:fld id="{9A66F24D-DE56-9B40-A44B-3C70992E32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5779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9F988-D6ED-F199-598D-8F621F0BA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B7CAC-C88E-D804-55AF-F7624A2D5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 i="1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85157-1E91-9A75-6BF1-679D66E52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EAFEBEB4-FC29-824B-B407-97CD39ACD6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10603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3387" y="1316736"/>
            <a:ext cx="854964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3387" y="2704664"/>
            <a:ext cx="8549640" cy="1509712"/>
          </a:xfrm>
        </p:spPr>
        <p:txBody>
          <a:bodyPr lIns="45683" rIns="45683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2AA68-CC21-10F5-5231-81927A8FE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>
                <a:solidFill>
                  <a:srgbClr val="D1EAEE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B79818-1A32-89E4-A401-EE7BCDD09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 i="1">
                <a:solidFill>
                  <a:srgbClr val="DBF5F9">
                    <a:shade val="90000"/>
                  </a:srgb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D96494-D782-548B-C6FA-FE1F31BF3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>
                <a:solidFill>
                  <a:srgbClr val="D1EAEE"/>
                </a:solidFill>
              </a:defRPr>
            </a:lvl1pPr>
          </a:lstStyle>
          <a:p>
            <a:fld id="{9E437984-6D52-1941-9CBF-DD2C02D6E5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74295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704088"/>
            <a:ext cx="905256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1" y="1920085"/>
            <a:ext cx="444246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920085"/>
            <a:ext cx="444246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1BC351-2251-AFAA-BA5D-122BCF016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57A9B6-D9E6-6696-4943-B601CB0D6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 i="1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BBBA43-45C4-082B-A7E5-25752A251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5894BBF4-55BA-B749-83B1-42D56FEA2B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2801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704088"/>
            <a:ext cx="905256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41" y="1855248"/>
            <a:ext cx="4444207" cy="659352"/>
          </a:xfrm>
        </p:spPr>
        <p:txBody>
          <a:bodyPr lIns="45683" tIns="0" rIns="45683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109559" y="1859780"/>
            <a:ext cx="4445953" cy="654843"/>
          </a:xfrm>
        </p:spPr>
        <p:txBody>
          <a:bodyPr lIns="45683" tIns="0" rIns="45683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2941" y="2514600"/>
            <a:ext cx="444420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59" y="2514600"/>
            <a:ext cx="444595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A7B04C-C6EA-9574-AEBA-89BD6DCEC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122CA4-AE2F-7C6D-734B-61C8CE200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 i="1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9EDFC9-797E-9709-4903-F7D1F57DA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CEE17CBB-2720-D047-BE9C-FED876DAD1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0212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031887"/>
            <a:ext cx="4953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6" y="1031887"/>
            <a:ext cx="4953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C590A-2CF7-E59B-C8C1-452CE6B0BE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93817D-C5B6-AF6D-04D3-DA7CF52EDA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AAC58A-34D3-E749-9A8C-E8860E9F75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4998101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704088"/>
            <a:ext cx="913638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C254B6-F2F8-1AC0-2E48-2BC9EA8E2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F58EF3-9717-1EA0-F788-3C53EF1DE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 i="1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F03E20-52EF-49A0-25BA-BB5BD8E74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926A070C-0F35-714C-A78B-308378D353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94914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9F4D29-4002-B19D-0C20-0C6426221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46FE24-CB4B-01C9-CB57-6BD18149F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 i="1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2D6B19-170F-408C-961D-07A7C982E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015BB748-95B0-394C-8A29-F242D411C3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25478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80" y="514352"/>
            <a:ext cx="301752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54380" y="1676400"/>
            <a:ext cx="3017520" cy="4572000"/>
          </a:xfrm>
        </p:spPr>
        <p:txBody>
          <a:bodyPr lIns="18287" rIns="18287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32555" y="1676400"/>
            <a:ext cx="5622925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EC9E6F-C931-E004-4BBB-B567A30C7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D3A212-633C-24A0-AAA4-D2F0324F7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 i="1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E7DCFC-933D-DCBA-5F69-D29C8A08F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718FD076-128F-DB49-86EA-A788BEDC8E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81717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>
            <a:extLst>
              <a:ext uri="{FF2B5EF4-FFF2-40B4-BE49-F238E27FC236}">
                <a16:creationId xmlns:a16="http://schemas.microsoft.com/office/drawing/2014/main" id="{EA41274A-3F6C-0687-F53C-1BD05FA71F71}"/>
              </a:ext>
            </a:extLst>
          </p:cNvPr>
          <p:cNvSpPr>
            <a:spLocks/>
          </p:cNvSpPr>
          <p:nvPr/>
        </p:nvSpPr>
        <p:spPr bwMode="auto">
          <a:xfrm rot="420000" flipV="1">
            <a:off x="3482975" y="1108075"/>
            <a:ext cx="5783263" cy="4114800"/>
          </a:xfrm>
          <a:custGeom>
            <a:avLst/>
            <a:gdLst>
              <a:gd name="T0" fmla="*/ 0 w 5783263"/>
              <a:gd name="T1" fmla="*/ 0 h 4114800"/>
              <a:gd name="T2" fmla="*/ 5633237 w 5783263"/>
              <a:gd name="T3" fmla="*/ 0 h 4114800"/>
              <a:gd name="T4" fmla="*/ 5783263 w 5783263"/>
              <a:gd name="T5" fmla="*/ 150026 h 4114800"/>
              <a:gd name="T6" fmla="*/ 5783263 w 5783263"/>
              <a:gd name="T7" fmla="*/ 4114800 h 4114800"/>
              <a:gd name="T8" fmla="*/ 0 w 5783263"/>
              <a:gd name="T9" fmla="*/ 4114800 h 4114800"/>
              <a:gd name="T10" fmla="*/ 0 w 5783263"/>
              <a:gd name="T11" fmla="*/ 0 h 4114800"/>
              <a:gd name="T12" fmla="*/ 0 w 5783263"/>
              <a:gd name="T13" fmla="*/ 0 h 41148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783263" h="4114800">
                <a:moveTo>
                  <a:pt x="0" y="0"/>
                </a:moveTo>
                <a:lnTo>
                  <a:pt x="5633237" y="0"/>
                </a:lnTo>
                <a:lnTo>
                  <a:pt x="5783263" y="150026"/>
                </a:lnTo>
                <a:lnTo>
                  <a:pt x="5783263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175" cap="rnd" cmpd="sng">
            <a:solidFill>
              <a:srgbClr val="C0C0C0"/>
            </a:solidFill>
            <a:prstDash val="solid"/>
            <a:round/>
            <a:headEnd/>
            <a:tailEnd/>
          </a:ln>
          <a:effectLst>
            <a:outerShdw blurRad="63500" dist="38500" dir="7500041" sx="98500" sy="100079" kx="99984" algn="tl" rotWithShape="0">
              <a:srgbClr val="000000">
                <a:alpha val="25000"/>
              </a:srgbClr>
            </a:outerShdw>
          </a:effectLst>
        </p:spPr>
        <p:txBody>
          <a:bodyPr lIns="91377" tIns="45683" rIns="91377" bIns="45683" anchor="ctr"/>
          <a:lstStyle/>
          <a:p>
            <a:endParaRPr lang="en-US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44B7B2E3-7051-A0DC-44F6-1F2CCD056931}"/>
              </a:ext>
            </a:extLst>
          </p:cNvPr>
          <p:cNvSpPr>
            <a:spLocks noChangeArrowheads="1"/>
          </p:cNvSpPr>
          <p:nvPr/>
        </p:nvSpPr>
        <p:spPr bwMode="auto">
          <a:xfrm rot="420000" flipV="1">
            <a:off x="8804275" y="5359400"/>
            <a:ext cx="171450" cy="155575"/>
          </a:xfrm>
          <a:prstGeom prst="rtTriangle">
            <a:avLst/>
          </a:prstGeom>
          <a:solidFill>
            <a:srgbClr val="FFFFFF"/>
          </a:solidFill>
          <a:ln w="12700">
            <a:solidFill>
              <a:srgbClr val="FFFFFF"/>
            </a:solidFill>
            <a:bevel/>
            <a:headEnd/>
            <a:tailEnd/>
          </a:ln>
          <a:effectLst>
            <a:outerShdw blurRad="19685" dist="6350" dir="12899787" algn="tl" rotWithShape="0">
              <a:srgbClr val="808080">
                <a:alpha val="46999"/>
              </a:srgbClr>
            </a:outerShdw>
          </a:effectLst>
        </p:spPr>
        <p:txBody>
          <a:bodyPr lIns="91377" tIns="45683" rIns="91377" bIns="45683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prstClr val="white"/>
              </a:solidFill>
              <a:latin typeface="Constantia"/>
              <a:ea typeface="+mn-ea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CE40AAA6-3E4D-3B04-ACB6-112B252D4C67}"/>
              </a:ext>
            </a:extLst>
          </p:cNvPr>
          <p:cNvSpPr>
            <a:spLocks/>
          </p:cNvSpPr>
          <p:nvPr/>
        </p:nvSpPr>
        <p:spPr bwMode="auto">
          <a:xfrm flipV="1">
            <a:off x="-11113" y="5816600"/>
            <a:ext cx="10080626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377" tIns="45683" rIns="91377" bIns="45683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prstClr val="black"/>
              </a:solidFill>
              <a:latin typeface="Constantia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BB75E853-FE2A-2A91-EA57-FBD6054C76DB}"/>
              </a:ext>
            </a:extLst>
          </p:cNvPr>
          <p:cNvSpPr>
            <a:spLocks/>
          </p:cNvSpPr>
          <p:nvPr/>
        </p:nvSpPr>
        <p:spPr bwMode="auto">
          <a:xfrm flipV="1">
            <a:off x="4819650" y="6219825"/>
            <a:ext cx="523875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377" tIns="45683" rIns="91377" bIns="45683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prstClr val="black"/>
              </a:solidFill>
              <a:latin typeface="Constantia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3" y="1177022"/>
            <a:ext cx="2434133" cy="1582621"/>
          </a:xfrm>
        </p:spPr>
        <p:txBody>
          <a:bodyPr lIns="45683" rIns="45683" bIns="45683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0562" y="2828785"/>
            <a:ext cx="2430780" cy="2179320"/>
          </a:xfrm>
        </p:spPr>
        <p:txBody>
          <a:bodyPr lIns="63951" rIns="45683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834372" y="1199517"/>
            <a:ext cx="5079492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330C26D5-7D51-CDB5-05F3-52F4A8680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/>
            </a:lvl1pPr>
          </a:lstStyle>
          <a:p>
            <a:endParaRPr lang="en-US" alt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A027F536-987D-8256-3096-AE9B7E7FA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 i="1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F2A9EBE5-098F-7C81-A61B-DCECE2065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85238" y="6356350"/>
            <a:ext cx="669925" cy="365125"/>
          </a:xfrm>
        </p:spPr>
        <p:txBody>
          <a:bodyPr/>
          <a:lstStyle>
            <a:lvl1pPr>
              <a:defRPr b="1" i="1"/>
            </a:lvl1pPr>
          </a:lstStyle>
          <a:p>
            <a:fld id="{1D03EC17-03A1-7943-ADC6-A5DE094BD2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82478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BFFEC-7404-BCBB-61CC-15D9900F0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C7CDAF-66CE-783F-C15A-4B9A5F0E3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 i="1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6AEA3-4122-8E68-825D-BE69B2B6B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0C94F1F3-8FB5-3B4C-B15D-5E15AE162B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960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914430"/>
            <a:ext cx="226314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914430"/>
            <a:ext cx="662178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C3B22E-E42E-DC63-8F26-126BC868E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590B9B-D8F3-8A38-3D98-0A63F6B07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 i="1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B77F4-67FD-0223-E494-C3B017C17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052CE146-E193-CA40-88A4-E4A7320015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2560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084782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917592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366104" indent="-366104">
              <a:buSzTx/>
              <a:buFont typeface="Times New Roman"/>
              <a:buNone/>
            </a:lvl1pPr>
            <a:lvl2pPr marL="785854" indent="-303668">
              <a:buSzTx/>
              <a:buFont typeface="Times New Roman"/>
              <a:buNone/>
            </a:lvl2pPr>
            <a:lvl3pPr marL="1205465" indent="-241093">
              <a:buSzTx/>
              <a:buFont typeface="Times New Roman"/>
              <a:buNone/>
            </a:lvl3pPr>
            <a:lvl4pPr marL="1696580" indent="-250022">
              <a:buSzTx/>
              <a:buFont typeface="Times New Roman"/>
              <a:buNone/>
            </a:lvl4pPr>
            <a:lvl5pPr marL="2178766" indent="-241093">
              <a:buSzTx/>
              <a:buFont typeface="Times New Roman"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0102315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&amp;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366104" indent="-366104">
              <a:buSzTx/>
              <a:buFont typeface="Times New Roman"/>
              <a:buNone/>
            </a:lvl1pPr>
            <a:lvl2pPr marL="785854" indent="-303668">
              <a:buSzTx/>
              <a:buFont typeface="Times New Roman"/>
              <a:buNone/>
            </a:lvl2pPr>
            <a:lvl3pPr marL="1205465" indent="-241093">
              <a:buSzTx/>
              <a:buFont typeface="Times New Roman"/>
              <a:buNone/>
            </a:lvl3pPr>
            <a:lvl4pPr marL="1696580" indent="-250022">
              <a:buSzTx/>
              <a:buFont typeface="Times New Roman"/>
              <a:buNone/>
            </a:lvl4pPr>
            <a:lvl5pPr marL="2178766" indent="-241093">
              <a:buSzTx/>
              <a:buFont typeface="Times New Roman"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9703931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69" y="549816"/>
            <a:ext cx="9051925" cy="59264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535113"/>
            <a:ext cx="44434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25" indent="0">
              <a:buNone/>
              <a:defRPr sz="2000" b="1"/>
            </a:lvl2pPr>
            <a:lvl3pPr marL="914050" indent="0">
              <a:buNone/>
              <a:defRPr sz="1800" b="1"/>
            </a:lvl3pPr>
            <a:lvl4pPr marL="1371071" indent="0">
              <a:buNone/>
              <a:defRPr sz="1600" b="1"/>
            </a:lvl4pPr>
            <a:lvl5pPr marL="1828097" indent="0">
              <a:buNone/>
              <a:defRPr sz="1600" b="1"/>
            </a:lvl5pPr>
            <a:lvl6pPr marL="2285120" indent="0">
              <a:buNone/>
              <a:defRPr sz="1600" b="1"/>
            </a:lvl6pPr>
            <a:lvl7pPr marL="2742144" indent="0">
              <a:buNone/>
              <a:defRPr sz="1600" b="1"/>
            </a:lvl7pPr>
            <a:lvl8pPr marL="3199170" indent="0">
              <a:buNone/>
              <a:defRPr sz="1600" b="1"/>
            </a:lvl8pPr>
            <a:lvl9pPr marL="365619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174875"/>
            <a:ext cx="44434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7" y="1535113"/>
            <a:ext cx="4445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25" indent="0">
              <a:buNone/>
              <a:defRPr sz="2000" b="1"/>
            </a:lvl2pPr>
            <a:lvl3pPr marL="914050" indent="0">
              <a:buNone/>
              <a:defRPr sz="1800" b="1"/>
            </a:lvl3pPr>
            <a:lvl4pPr marL="1371071" indent="0">
              <a:buNone/>
              <a:defRPr sz="1600" b="1"/>
            </a:lvl4pPr>
            <a:lvl5pPr marL="1828097" indent="0">
              <a:buNone/>
              <a:defRPr sz="1600" b="1"/>
            </a:lvl5pPr>
            <a:lvl6pPr marL="2285120" indent="0">
              <a:buNone/>
              <a:defRPr sz="1600" b="1"/>
            </a:lvl6pPr>
            <a:lvl7pPr marL="2742144" indent="0">
              <a:buNone/>
              <a:defRPr sz="1600" b="1"/>
            </a:lvl7pPr>
            <a:lvl8pPr marL="3199170" indent="0">
              <a:buNone/>
              <a:defRPr sz="1600" b="1"/>
            </a:lvl8pPr>
            <a:lvl9pPr marL="365619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7" y="2174875"/>
            <a:ext cx="4445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9FAEFCE-4768-D839-BF67-C253607BD2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F5BC01C-2AEA-A97A-3161-56D235BDEB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CDDD14E-E8B9-B54E-BC4A-7B2F7E7609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9967552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056271" y="1014196"/>
            <a:ext cx="7950786" cy="1211136"/>
          </a:xfrm>
          <a:prstGeom prst="rect">
            <a:avLst/>
          </a:prstGeom>
        </p:spPr>
        <p:txBody>
          <a:bodyPr/>
          <a:lstStyle>
            <a:lvl1pPr defTabSz="475206"/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xfrm>
            <a:off x="1056271" y="2225331"/>
            <a:ext cx="7950786" cy="4253163"/>
          </a:xfrm>
          <a:prstGeom prst="rect">
            <a:avLst/>
          </a:prstGeom>
        </p:spPr>
        <p:txBody>
          <a:bodyPr/>
          <a:lstStyle>
            <a:lvl1pPr marL="362702" indent="-362702" defTabSz="475206">
              <a:buSzTx/>
              <a:buFont typeface="Times New Roman"/>
              <a:buNone/>
            </a:lvl1pPr>
            <a:lvl2pPr marL="785854" indent="-302251" defTabSz="475206">
              <a:buSzTx/>
              <a:buFont typeface="Times New Roman"/>
              <a:buNone/>
            </a:lvl2pPr>
            <a:lvl3pPr marL="1209006" indent="-241801" defTabSz="475206">
              <a:buSzTx/>
              <a:buFont typeface="Times New Roman"/>
              <a:buNone/>
            </a:lvl3pPr>
            <a:lvl4pPr marL="1692609" indent="-241801" defTabSz="475206">
              <a:buSzTx/>
              <a:buFont typeface="Times New Roman"/>
              <a:buNone/>
            </a:lvl4pPr>
            <a:lvl5pPr marL="2176212" indent="-241801" defTabSz="475206">
              <a:buSzTx/>
              <a:buFont typeface="Times New Roman"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772219" y="6036451"/>
            <a:ext cx="513964" cy="526723"/>
          </a:xfrm>
          <a:prstGeom prst="rect">
            <a:avLst/>
          </a:prstGeom>
        </p:spPr>
        <p:txBody>
          <a:bodyPr lIns="67965" tIns="67965" rIns="67965" bIns="67965"/>
          <a:lstStyle>
            <a:lvl1pPr defTabSz="617936"/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0793673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543463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366104" indent="-366104">
              <a:buSzTx/>
              <a:buFont typeface="Times New Roman"/>
              <a:buNone/>
            </a:lvl1pPr>
            <a:lvl2pPr marL="785854" indent="-303668">
              <a:buSzTx/>
              <a:buFont typeface="Times New Roman"/>
              <a:buNone/>
            </a:lvl2pPr>
            <a:lvl3pPr marL="1205465" indent="-241093">
              <a:buSzTx/>
              <a:buFont typeface="Times New Roman"/>
              <a:buNone/>
            </a:lvl3pPr>
            <a:lvl4pPr marL="1696580" indent="-250022">
              <a:buSzTx/>
              <a:buFont typeface="Times New Roman"/>
              <a:buNone/>
            </a:lvl4pPr>
            <a:lvl5pPr marL="2178766" indent="-241093">
              <a:buSzTx/>
              <a:buFont typeface="Times New Roman"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715304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&amp;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366104" indent="-366104">
              <a:buSzTx/>
              <a:buFont typeface="Times New Roman"/>
              <a:buNone/>
            </a:lvl1pPr>
            <a:lvl2pPr marL="785854" indent="-303668">
              <a:buSzTx/>
              <a:buFont typeface="Times New Roman"/>
              <a:buNone/>
            </a:lvl2pPr>
            <a:lvl3pPr marL="1205465" indent="-241093">
              <a:buSzTx/>
              <a:buFont typeface="Times New Roman"/>
              <a:buNone/>
            </a:lvl3pPr>
            <a:lvl4pPr marL="1696580" indent="-250022">
              <a:buSzTx/>
              <a:buFont typeface="Times New Roman"/>
              <a:buNone/>
            </a:lvl4pPr>
            <a:lvl5pPr marL="2178766" indent="-241093">
              <a:buSzTx/>
              <a:buFont typeface="Times New Roman"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336346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366104" indent="-366104">
              <a:buSzTx/>
              <a:buFont typeface="Times New Roman"/>
              <a:buNone/>
            </a:lvl1pPr>
            <a:lvl2pPr marL="785854" indent="-303668">
              <a:buSzTx/>
              <a:buFont typeface="Times New Roman"/>
              <a:buNone/>
            </a:lvl2pPr>
            <a:lvl3pPr marL="1205465" indent="-241093">
              <a:buSzTx/>
              <a:buFont typeface="Times New Roman"/>
              <a:buNone/>
            </a:lvl3pPr>
            <a:lvl4pPr marL="1696580" indent="-250022">
              <a:buSzTx/>
              <a:buFont typeface="Times New Roman"/>
              <a:buNone/>
            </a:lvl4pPr>
            <a:lvl5pPr marL="2178766" indent="-241093">
              <a:buSzTx/>
              <a:buFont typeface="Times New Roman"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679651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056271" y="1014196"/>
            <a:ext cx="7950786" cy="1211136"/>
          </a:xfrm>
          <a:prstGeom prst="rect">
            <a:avLst/>
          </a:prstGeom>
        </p:spPr>
        <p:txBody>
          <a:bodyPr/>
          <a:lstStyle>
            <a:lvl1pPr defTabSz="475206"/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xfrm>
            <a:off x="1056271" y="2225331"/>
            <a:ext cx="7950786" cy="4253163"/>
          </a:xfrm>
          <a:prstGeom prst="rect">
            <a:avLst/>
          </a:prstGeom>
        </p:spPr>
        <p:txBody>
          <a:bodyPr/>
          <a:lstStyle>
            <a:lvl1pPr marL="362702" indent="-362702" defTabSz="475206">
              <a:buSzTx/>
              <a:buFont typeface="Times New Roman"/>
              <a:buNone/>
            </a:lvl1pPr>
            <a:lvl2pPr marL="785854" indent="-302251" defTabSz="475206">
              <a:buSzTx/>
              <a:buFont typeface="Times New Roman"/>
              <a:buNone/>
            </a:lvl2pPr>
            <a:lvl3pPr marL="1209006" indent="-241801" defTabSz="475206">
              <a:buSzTx/>
              <a:buFont typeface="Times New Roman"/>
              <a:buNone/>
            </a:lvl3pPr>
            <a:lvl4pPr marL="1692609" indent="-241801" defTabSz="475206">
              <a:buSzTx/>
              <a:buFont typeface="Times New Roman"/>
              <a:buNone/>
            </a:lvl4pPr>
            <a:lvl5pPr marL="2176212" indent="-241801" defTabSz="475206">
              <a:buSzTx/>
              <a:buFont typeface="Times New Roman"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772219" y="6036451"/>
            <a:ext cx="513964" cy="526723"/>
          </a:xfrm>
          <a:prstGeom prst="rect">
            <a:avLst/>
          </a:prstGeom>
        </p:spPr>
        <p:txBody>
          <a:bodyPr lIns="67965" tIns="67965" rIns="67965" bIns="67965"/>
          <a:lstStyle>
            <a:lvl1pPr defTabSz="617936"/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0395296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itle Text"/>
          <p:cNvSpPr txBox="1">
            <a:spLocks noGrp="1"/>
          </p:cNvSpPr>
          <p:nvPr>
            <p:ph type="title"/>
          </p:nvPr>
        </p:nvSpPr>
        <p:spPr>
          <a:xfrm>
            <a:off x="982266" y="1151930"/>
            <a:ext cx="8093869" cy="2321719"/>
          </a:xfrm>
          <a:prstGeom prst="rect">
            <a:avLst/>
          </a:prstGeom>
        </p:spPr>
        <p:txBody>
          <a:bodyPr lIns="50800" tIns="50800" rIns="50800" bIns="50800" anchor="b">
            <a:normAutofit/>
          </a:bodyPr>
          <a:lstStyle>
            <a:lvl1pPr defTabSz="410751">
              <a:lnSpc>
                <a:spcPct val="100000"/>
              </a:lnSpc>
              <a:defRPr sz="5625"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82266" y="3545086"/>
            <a:ext cx="8093869" cy="794742"/>
          </a:xfrm>
          <a:prstGeom prst="rect">
            <a:avLst/>
          </a:prstGeom>
        </p:spPr>
        <p:txBody>
          <a:bodyPr lIns="50800" tIns="50800" rIns="50800" bIns="50800">
            <a:normAutofit/>
          </a:bodyPr>
          <a:lstStyle>
            <a:lvl1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2601"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defRPr sz="2601"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2601"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defRPr sz="2601"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2601"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898341" y="6536531"/>
            <a:ext cx="256480" cy="275717"/>
          </a:xfrm>
          <a:prstGeom prst="rect">
            <a:avLst/>
          </a:prstGeom>
        </p:spPr>
        <p:txBody>
          <a:bodyPr/>
          <a:lstStyle>
            <a:lvl1pPr defTabSz="410751">
              <a:defRPr sz="1125">
                <a:uFillTx/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8705765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itle Text"/>
          <p:cNvSpPr txBox="1">
            <a:spLocks noGrp="1"/>
          </p:cNvSpPr>
          <p:nvPr>
            <p:ph type="title"/>
          </p:nvPr>
        </p:nvSpPr>
        <p:spPr>
          <a:xfrm>
            <a:off x="982266" y="1151930"/>
            <a:ext cx="8093869" cy="2321719"/>
          </a:xfrm>
          <a:prstGeom prst="rect">
            <a:avLst/>
          </a:prstGeom>
        </p:spPr>
        <p:txBody>
          <a:bodyPr lIns="50800" tIns="50800" rIns="50800" bIns="50800" anchor="b"/>
          <a:lstStyle>
            <a:lvl1pPr defTabSz="410751">
              <a:lnSpc>
                <a:spcPct val="100000"/>
              </a:lnSpc>
              <a:defRPr sz="5906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82266" y="3536156"/>
            <a:ext cx="8093869" cy="794742"/>
          </a:xfrm>
          <a:prstGeom prst="rect">
            <a:avLst/>
          </a:prstGeom>
        </p:spPr>
        <p:txBody>
          <a:bodyPr lIns="50800" tIns="50800" rIns="50800" bIns="50800"/>
          <a:lstStyle>
            <a:lvl1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2531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defRPr sz="2531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defRPr sz="2531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2531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860783" y="6471314"/>
            <a:ext cx="327013" cy="297389"/>
          </a:xfrm>
          <a:prstGeom prst="rect">
            <a:avLst/>
          </a:prstGeom>
        </p:spPr>
        <p:txBody>
          <a:bodyPr anchor="b"/>
          <a:lstStyle>
            <a:lvl1pPr defTabSz="410751">
              <a:defRPr sz="1266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5314700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 slide"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Google Shape;373;p46"/>
          <p:cNvPicPr preferRelativeResize="0"/>
          <p:nvPr/>
        </p:nvPicPr>
        <p:blipFill rotWithShape="1">
          <a:blip r:embed="rId2">
            <a:alphaModFix/>
          </a:blip>
          <a:srcRect l="237" r="997"/>
          <a:stretch/>
        </p:blipFill>
        <p:spPr>
          <a:xfrm rot="10800000" flipH="1">
            <a:off x="0" y="-9298"/>
            <a:ext cx="10081060" cy="6865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46"/>
          <p:cNvPicPr preferRelativeResize="0"/>
          <p:nvPr/>
        </p:nvPicPr>
        <p:blipFill rotWithShape="1">
          <a:blip r:embed="rId3">
            <a:alphaModFix amt="50000"/>
          </a:blip>
          <a:srcRect l="771" r="6256"/>
          <a:stretch/>
        </p:blipFill>
        <p:spPr>
          <a:xfrm rot="10800000" flipH="1">
            <a:off x="-64129" y="-9298"/>
            <a:ext cx="10207121" cy="6950265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46"/>
          <p:cNvSpPr txBox="1">
            <a:spLocks noGrp="1"/>
          </p:cNvSpPr>
          <p:nvPr>
            <p:ph type="ctrTitle"/>
          </p:nvPr>
        </p:nvSpPr>
        <p:spPr>
          <a:xfrm>
            <a:off x="2154240" y="1857067"/>
            <a:ext cx="5749920" cy="2115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44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720">
                <a:solidFill>
                  <a:srgbClr val="19191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720">
                <a:solidFill>
                  <a:srgbClr val="19191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720">
                <a:solidFill>
                  <a:srgbClr val="19191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720">
                <a:solidFill>
                  <a:srgbClr val="19191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720">
                <a:solidFill>
                  <a:srgbClr val="19191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720">
                <a:solidFill>
                  <a:srgbClr val="19191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720">
                <a:solidFill>
                  <a:srgbClr val="19191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72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376" name="Google Shape;376;p46"/>
          <p:cNvSpPr txBox="1">
            <a:spLocks noGrp="1"/>
          </p:cNvSpPr>
          <p:nvPr>
            <p:ph type="subTitle" idx="1"/>
          </p:nvPr>
        </p:nvSpPr>
        <p:spPr>
          <a:xfrm>
            <a:off x="2154240" y="4275733"/>
            <a:ext cx="5749920" cy="725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Actor"/>
              <a:buNone/>
              <a:defRPr sz="176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8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8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8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8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8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8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8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8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010941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 header"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" name="Google Shape;378;p47"/>
          <p:cNvPicPr preferRelativeResize="0"/>
          <p:nvPr/>
        </p:nvPicPr>
        <p:blipFill rotWithShape="1">
          <a:blip r:embed="rId2">
            <a:alphaModFix/>
          </a:blip>
          <a:srcRect l="239" r="59"/>
          <a:stretch/>
        </p:blipFill>
        <p:spPr>
          <a:xfrm rot="10800000">
            <a:off x="-2199" y="-9300"/>
            <a:ext cx="10058403" cy="686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Google Shape;379;p47"/>
          <p:cNvPicPr preferRelativeResize="0"/>
          <p:nvPr/>
        </p:nvPicPr>
        <p:blipFill rotWithShape="1">
          <a:blip r:embed="rId3">
            <a:alphaModFix amt="50000"/>
          </a:blip>
          <a:srcRect l="1159" r="6102"/>
          <a:stretch/>
        </p:blipFill>
        <p:spPr>
          <a:xfrm rot="10800000">
            <a:off x="1" y="-9300"/>
            <a:ext cx="10058403" cy="6865920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47"/>
          <p:cNvSpPr txBox="1">
            <a:spLocks noGrp="1"/>
          </p:cNvSpPr>
          <p:nvPr>
            <p:ph type="title"/>
          </p:nvPr>
        </p:nvSpPr>
        <p:spPr>
          <a:xfrm>
            <a:off x="784548" y="3129667"/>
            <a:ext cx="4807770" cy="1740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4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96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96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96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96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96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96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96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960"/>
            </a:lvl9pPr>
          </a:lstStyle>
          <a:p>
            <a:endParaRPr/>
          </a:p>
        </p:txBody>
      </p:sp>
      <p:sp>
        <p:nvSpPr>
          <p:cNvPr id="381" name="Google Shape;381;p47"/>
          <p:cNvSpPr txBox="1">
            <a:spLocks noGrp="1"/>
          </p:cNvSpPr>
          <p:nvPr>
            <p:ph type="title" idx="2" hasCustomPrompt="1"/>
          </p:nvPr>
        </p:nvSpPr>
        <p:spPr>
          <a:xfrm>
            <a:off x="784547" y="1069567"/>
            <a:ext cx="1952940" cy="164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/>
            </a:lvl9pPr>
          </a:lstStyle>
          <a:p>
            <a:r>
              <a:t>xx%</a:t>
            </a:r>
          </a:p>
        </p:txBody>
      </p:sp>
      <p:sp>
        <p:nvSpPr>
          <p:cNvPr id="382" name="Google Shape;382;p47"/>
          <p:cNvSpPr txBox="1">
            <a:spLocks noGrp="1"/>
          </p:cNvSpPr>
          <p:nvPr>
            <p:ph type="subTitle" idx="1"/>
          </p:nvPr>
        </p:nvSpPr>
        <p:spPr>
          <a:xfrm>
            <a:off x="784548" y="5280933"/>
            <a:ext cx="4807770" cy="51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6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67299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4499A1-3E67-5605-DFF8-F4CC4FB0DE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F44A66-F1DE-5B44-1959-961A64835E0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5C320A-82D8-B143-B143-F85730EED7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615704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 and body"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" name="Google Shape;384;p48"/>
          <p:cNvPicPr preferRelativeResize="0"/>
          <p:nvPr/>
        </p:nvPicPr>
        <p:blipFill rotWithShape="1">
          <a:blip r:embed="rId2">
            <a:alphaModFix/>
          </a:blip>
          <a:srcRect l="239" r="59"/>
          <a:stretch/>
        </p:blipFill>
        <p:spPr>
          <a:xfrm rot="10800000">
            <a:off x="-2199" y="-9300"/>
            <a:ext cx="10058403" cy="686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Google Shape;385;p48"/>
          <p:cNvPicPr preferRelativeResize="0"/>
          <p:nvPr/>
        </p:nvPicPr>
        <p:blipFill rotWithShape="1">
          <a:blip r:embed="rId3">
            <a:alphaModFix amt="50000"/>
          </a:blip>
          <a:srcRect l="28403" r="7263"/>
          <a:stretch/>
        </p:blipFill>
        <p:spPr>
          <a:xfrm rot="10800000">
            <a:off x="3086049" y="-9298"/>
            <a:ext cx="6977604" cy="6865932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48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387" name="Google Shape;387;p48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388" name="Google Shape;388;p48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389" name="Google Shape;389;p48"/>
          <p:cNvSpPr/>
          <p:nvPr/>
        </p:nvSpPr>
        <p:spPr>
          <a:xfrm>
            <a:off x="8330432" y="4725095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390" name="Google Shape;390;p48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391" name="Google Shape;391;p48"/>
          <p:cNvSpPr/>
          <p:nvPr/>
        </p:nvSpPr>
        <p:spPr>
          <a:xfrm>
            <a:off x="8298791" y="4718263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392" name="Google Shape;392;p48"/>
          <p:cNvSpPr/>
          <p:nvPr/>
        </p:nvSpPr>
        <p:spPr>
          <a:xfrm>
            <a:off x="8324405" y="4727050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393" name="Google Shape;393;p48"/>
          <p:cNvSpPr/>
          <p:nvPr/>
        </p:nvSpPr>
        <p:spPr>
          <a:xfrm>
            <a:off x="8330445" y="4729978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394" name="Google Shape;394;p48"/>
          <p:cNvSpPr txBox="1">
            <a:spLocks noGrp="1"/>
          </p:cNvSpPr>
          <p:nvPr>
            <p:ph type="title"/>
          </p:nvPr>
        </p:nvSpPr>
        <p:spPr>
          <a:xfrm>
            <a:off x="792000" y="593367"/>
            <a:ext cx="8474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95" name="Google Shape;395;p48"/>
          <p:cNvSpPr txBox="1">
            <a:spLocks noGrp="1"/>
          </p:cNvSpPr>
          <p:nvPr>
            <p:ph type="body" idx="1"/>
          </p:nvPr>
        </p:nvSpPr>
        <p:spPr>
          <a:xfrm>
            <a:off x="799260" y="1356967"/>
            <a:ext cx="8474400" cy="47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502920" lvl="0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latin typeface="DM Sans"/>
                <a:ea typeface="DM Sans"/>
                <a:cs typeface="DM Sans"/>
                <a:sym typeface="DM Sans"/>
              </a:defRPr>
            </a:lvl1pPr>
            <a:lvl2pPr marL="1005840" lvl="1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508760" lvl="2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011680" lvl="3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514600" lvl="4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017520" lvl="5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520440" lvl="6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023360" lvl="7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526280" lvl="8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4298256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two columns" type="twoColTx">
  <p:cSld name="Title and two columns"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" name="Google Shape;397;p49"/>
          <p:cNvPicPr preferRelativeResize="0"/>
          <p:nvPr/>
        </p:nvPicPr>
        <p:blipFill rotWithShape="1">
          <a:blip r:embed="rId2">
            <a:alphaModFix/>
          </a:blip>
          <a:srcRect l="415" r="682"/>
          <a:stretch/>
        </p:blipFill>
        <p:spPr>
          <a:xfrm rot="5400000" flipH="1">
            <a:off x="1574866" y="-1586365"/>
            <a:ext cx="69182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p49"/>
          <p:cNvPicPr preferRelativeResize="0"/>
          <p:nvPr/>
        </p:nvPicPr>
        <p:blipFill rotWithShape="1">
          <a:blip r:embed="rId3">
            <a:alphaModFix amt="50000"/>
          </a:blip>
          <a:srcRect l="15471" t="51396" r="5794" b="-7604"/>
          <a:stretch/>
        </p:blipFill>
        <p:spPr>
          <a:xfrm>
            <a:off x="0" y="-92200"/>
            <a:ext cx="8539959" cy="3859400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p49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00" name="Google Shape;400;p49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01" name="Google Shape;401;p49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02" name="Google Shape;402;p49"/>
          <p:cNvSpPr/>
          <p:nvPr/>
        </p:nvSpPr>
        <p:spPr>
          <a:xfrm>
            <a:off x="8330432" y="4725095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03" name="Google Shape;403;p49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04" name="Google Shape;404;p49"/>
          <p:cNvSpPr/>
          <p:nvPr/>
        </p:nvSpPr>
        <p:spPr>
          <a:xfrm>
            <a:off x="8298791" y="4718263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05" name="Google Shape;405;p49"/>
          <p:cNvSpPr/>
          <p:nvPr/>
        </p:nvSpPr>
        <p:spPr>
          <a:xfrm>
            <a:off x="8324405" y="4727050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06" name="Google Shape;406;p49"/>
          <p:cNvSpPr/>
          <p:nvPr/>
        </p:nvSpPr>
        <p:spPr>
          <a:xfrm>
            <a:off x="8330445" y="4729978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07" name="Google Shape;407;p49"/>
          <p:cNvSpPr txBox="1">
            <a:spLocks noGrp="1"/>
          </p:cNvSpPr>
          <p:nvPr>
            <p:ph type="title"/>
          </p:nvPr>
        </p:nvSpPr>
        <p:spPr>
          <a:xfrm>
            <a:off x="792000" y="593367"/>
            <a:ext cx="8474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08" name="Google Shape;408;p49"/>
          <p:cNvSpPr txBox="1">
            <a:spLocks noGrp="1"/>
          </p:cNvSpPr>
          <p:nvPr>
            <p:ph type="subTitle" idx="1"/>
          </p:nvPr>
        </p:nvSpPr>
        <p:spPr>
          <a:xfrm>
            <a:off x="7387875" y="3706333"/>
            <a:ext cx="1626570" cy="140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9" name="Google Shape;409;p49"/>
          <p:cNvSpPr txBox="1">
            <a:spLocks noGrp="1"/>
          </p:cNvSpPr>
          <p:nvPr>
            <p:ph type="subTitle" idx="2"/>
          </p:nvPr>
        </p:nvSpPr>
        <p:spPr>
          <a:xfrm>
            <a:off x="3339263" y="3706333"/>
            <a:ext cx="1626570" cy="140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0" name="Google Shape;410;p49"/>
          <p:cNvSpPr txBox="1">
            <a:spLocks noGrp="1"/>
          </p:cNvSpPr>
          <p:nvPr>
            <p:ph type="subTitle" idx="3"/>
          </p:nvPr>
        </p:nvSpPr>
        <p:spPr>
          <a:xfrm>
            <a:off x="7387875" y="2594733"/>
            <a:ext cx="1626570" cy="111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411" name="Google Shape;411;p49"/>
          <p:cNvSpPr txBox="1">
            <a:spLocks noGrp="1"/>
          </p:cNvSpPr>
          <p:nvPr>
            <p:ph type="subTitle" idx="4"/>
          </p:nvPr>
        </p:nvSpPr>
        <p:spPr>
          <a:xfrm>
            <a:off x="3339105" y="2594733"/>
            <a:ext cx="1626570" cy="111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627727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 only"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3" name="Google Shape;413;p50"/>
          <p:cNvPicPr preferRelativeResize="0"/>
          <p:nvPr/>
        </p:nvPicPr>
        <p:blipFill rotWithShape="1">
          <a:blip r:embed="rId2">
            <a:alphaModFix/>
          </a:blip>
          <a:srcRect l="421" r="-671"/>
          <a:stretch/>
        </p:blipFill>
        <p:spPr>
          <a:xfrm rot="5400000" flipH="1">
            <a:off x="1538350" y="-1622881"/>
            <a:ext cx="6991299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4" name="Google Shape;414;p50"/>
          <p:cNvPicPr preferRelativeResize="0"/>
          <p:nvPr/>
        </p:nvPicPr>
        <p:blipFill rotWithShape="1">
          <a:blip r:embed="rId3">
            <a:alphaModFix amt="50000"/>
          </a:blip>
          <a:srcRect l="1158" r="46640" b="83865"/>
          <a:stretch/>
        </p:blipFill>
        <p:spPr>
          <a:xfrm rot="-5400000">
            <a:off x="6184787" y="3020668"/>
            <a:ext cx="6862664" cy="913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5" name="Google Shape;415;p50"/>
          <p:cNvPicPr preferRelativeResize="0"/>
          <p:nvPr/>
        </p:nvPicPr>
        <p:blipFill rotWithShape="1">
          <a:blip r:embed="rId3">
            <a:alphaModFix amt="50000"/>
          </a:blip>
          <a:srcRect l="15471" t="60448" r="5794" b="-7606"/>
          <a:stretch/>
        </p:blipFill>
        <p:spPr>
          <a:xfrm>
            <a:off x="0" y="1"/>
            <a:ext cx="8539959" cy="3238033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50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17" name="Google Shape;417;p50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18" name="Google Shape;418;p50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19" name="Google Shape;419;p50"/>
          <p:cNvSpPr txBox="1">
            <a:spLocks noGrp="1"/>
          </p:cNvSpPr>
          <p:nvPr>
            <p:ph type="title"/>
          </p:nvPr>
        </p:nvSpPr>
        <p:spPr>
          <a:xfrm>
            <a:off x="792000" y="593367"/>
            <a:ext cx="8474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8128981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One column text">
  <p:cSld name="One column text"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1" name="Google Shape;421;p51"/>
          <p:cNvPicPr preferRelativeResize="0"/>
          <p:nvPr/>
        </p:nvPicPr>
        <p:blipFill rotWithShape="1">
          <a:blip r:embed="rId2">
            <a:alphaModFix/>
          </a:blip>
          <a:srcRect l="2006" t="1597" r="1085" b="1597"/>
          <a:stretch/>
        </p:blipFill>
        <p:spPr>
          <a:xfrm rot="5400000" flipH="1">
            <a:off x="1574866" y="-1607198"/>
            <a:ext cx="6918267" cy="10072396"/>
          </a:xfrm>
          <a:prstGeom prst="rect">
            <a:avLst/>
          </a:prstGeom>
          <a:noFill/>
          <a:ln>
            <a:noFill/>
          </a:ln>
        </p:spPr>
      </p:pic>
      <p:sp>
        <p:nvSpPr>
          <p:cNvPr id="422" name="Google Shape;422;p51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23" name="Google Shape;423;p51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24" name="Google Shape;424;p51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25" name="Google Shape;425;p51"/>
          <p:cNvSpPr/>
          <p:nvPr/>
        </p:nvSpPr>
        <p:spPr>
          <a:xfrm>
            <a:off x="8330432" y="4725095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26" name="Google Shape;426;p51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27" name="Google Shape;427;p51"/>
          <p:cNvSpPr/>
          <p:nvPr/>
        </p:nvSpPr>
        <p:spPr>
          <a:xfrm>
            <a:off x="8298791" y="4718263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28" name="Google Shape;428;p51"/>
          <p:cNvSpPr/>
          <p:nvPr/>
        </p:nvSpPr>
        <p:spPr>
          <a:xfrm>
            <a:off x="8324405" y="4727050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29" name="Google Shape;429;p51"/>
          <p:cNvSpPr/>
          <p:nvPr/>
        </p:nvSpPr>
        <p:spPr>
          <a:xfrm>
            <a:off x="8330445" y="4729978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30" name="Google Shape;430;p51"/>
          <p:cNvSpPr txBox="1">
            <a:spLocks noGrp="1"/>
          </p:cNvSpPr>
          <p:nvPr>
            <p:ph type="title"/>
          </p:nvPr>
        </p:nvSpPr>
        <p:spPr>
          <a:xfrm>
            <a:off x="784548" y="593367"/>
            <a:ext cx="3259410" cy="16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31" name="Google Shape;431;p51"/>
          <p:cNvSpPr txBox="1">
            <a:spLocks noGrp="1"/>
          </p:cNvSpPr>
          <p:nvPr>
            <p:ph type="body" idx="1"/>
          </p:nvPr>
        </p:nvSpPr>
        <p:spPr>
          <a:xfrm>
            <a:off x="784548" y="2541133"/>
            <a:ext cx="4464570" cy="289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502920" lvl="0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1005840" lvl="1" indent="-34925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508760" lvl="2" indent="-34925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011680" lvl="3" indent="-34925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514600" lvl="4" indent="-34925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017520" lvl="5" indent="-34925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520440" lvl="6" indent="-34925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023360" lvl="7" indent="-34925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526280" lvl="8" indent="-34925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432" name="Google Shape;432;p51"/>
          <p:cNvPicPr preferRelativeResize="0"/>
          <p:nvPr/>
        </p:nvPicPr>
        <p:blipFill rotWithShape="1">
          <a:blip r:embed="rId3">
            <a:alphaModFix amt="50000"/>
          </a:blip>
          <a:srcRect l="1158" t="764" r="46640" b="79211"/>
          <a:stretch/>
        </p:blipFill>
        <p:spPr>
          <a:xfrm rot="-5400000">
            <a:off x="6080135" y="2882825"/>
            <a:ext cx="6918103" cy="1134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p51"/>
          <p:cNvPicPr preferRelativeResize="0"/>
          <p:nvPr/>
        </p:nvPicPr>
        <p:blipFill rotWithShape="1">
          <a:blip r:embed="rId3">
            <a:alphaModFix amt="50000"/>
          </a:blip>
          <a:srcRect l="15472" t="60312" r="7163" b="-7604"/>
          <a:stretch/>
        </p:blipFill>
        <p:spPr>
          <a:xfrm>
            <a:off x="0" y="-9133"/>
            <a:ext cx="8390909" cy="32471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1933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ain point">
  <p:cSld name="Main point"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" name="Google Shape;435;p52"/>
          <p:cNvPicPr preferRelativeResize="0"/>
          <p:nvPr/>
        </p:nvPicPr>
        <p:blipFill rotWithShape="1">
          <a:blip r:embed="rId2">
            <a:alphaModFix/>
          </a:blip>
          <a:srcRect l="10977" r="57915" b="-361"/>
          <a:stretch/>
        </p:blipFill>
        <p:spPr>
          <a:xfrm rot="-5400000" flipH="1">
            <a:off x="1597052" y="-1610218"/>
            <a:ext cx="6900265" cy="10094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6" name="Google Shape;436;p52"/>
          <p:cNvPicPr preferRelativeResize="0"/>
          <p:nvPr/>
        </p:nvPicPr>
        <p:blipFill rotWithShape="1">
          <a:blip r:embed="rId3">
            <a:alphaModFix amt="50000"/>
          </a:blip>
          <a:srcRect l="7181" t="26478" r="31013" b="-92178"/>
          <a:stretch/>
        </p:blipFill>
        <p:spPr>
          <a:xfrm rot="-5400000" flipH="1">
            <a:off x="377590" y="-377589"/>
            <a:ext cx="6916799" cy="7671978"/>
          </a:xfrm>
          <a:prstGeom prst="rect">
            <a:avLst/>
          </a:prstGeom>
          <a:noFill/>
          <a:ln>
            <a:noFill/>
          </a:ln>
        </p:spPr>
      </p:pic>
      <p:sp>
        <p:nvSpPr>
          <p:cNvPr id="437" name="Google Shape;437;p52"/>
          <p:cNvSpPr txBox="1">
            <a:spLocks noGrp="1"/>
          </p:cNvSpPr>
          <p:nvPr>
            <p:ph type="title"/>
          </p:nvPr>
        </p:nvSpPr>
        <p:spPr>
          <a:xfrm>
            <a:off x="1946863" y="2209800"/>
            <a:ext cx="6164400" cy="2438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6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528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528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528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528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528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528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528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528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4569078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title and description">
  <p:cSld name="Section title and description"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9" name="Google Shape;439;p53"/>
          <p:cNvPicPr preferRelativeResize="0"/>
          <p:nvPr/>
        </p:nvPicPr>
        <p:blipFill rotWithShape="1">
          <a:blip r:embed="rId2">
            <a:alphaModFix/>
          </a:blip>
          <a:srcRect l="133" r="68732"/>
          <a:stretch/>
        </p:blipFill>
        <p:spPr>
          <a:xfrm rot="5400000">
            <a:off x="1576150" y="-1595149"/>
            <a:ext cx="6906101" cy="1005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" name="Google Shape;440;p53"/>
          <p:cNvPicPr preferRelativeResize="0"/>
          <p:nvPr/>
        </p:nvPicPr>
        <p:blipFill rotWithShape="1">
          <a:blip r:embed="rId3">
            <a:alphaModFix amt="50000"/>
          </a:blip>
          <a:srcRect l="10083" t="7568" r="28317" b="-125054"/>
          <a:stretch/>
        </p:blipFill>
        <p:spPr>
          <a:xfrm rot="5400000">
            <a:off x="2370583" y="-1595151"/>
            <a:ext cx="6886332" cy="10058400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53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42" name="Google Shape;442;p53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43" name="Google Shape;443;p53"/>
          <p:cNvSpPr txBox="1">
            <a:spLocks noGrp="1"/>
          </p:cNvSpPr>
          <p:nvPr>
            <p:ph type="title"/>
          </p:nvPr>
        </p:nvSpPr>
        <p:spPr>
          <a:xfrm>
            <a:off x="1735511" y="1907084"/>
            <a:ext cx="3984090" cy="1490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6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44" name="Google Shape;444;p53"/>
          <p:cNvSpPr txBox="1">
            <a:spLocks noGrp="1"/>
          </p:cNvSpPr>
          <p:nvPr>
            <p:ph type="subTitle" idx="1"/>
          </p:nvPr>
        </p:nvSpPr>
        <p:spPr>
          <a:xfrm>
            <a:off x="1735498" y="3494351"/>
            <a:ext cx="3984090" cy="1490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6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8455438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aption">
  <p:cSld name="Caption"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54"/>
          <p:cNvSpPr>
            <a:spLocks noGrp="1"/>
          </p:cNvSpPr>
          <p:nvPr>
            <p:ph type="pic" idx="2"/>
          </p:nvPr>
        </p:nvSpPr>
        <p:spPr>
          <a:xfrm>
            <a:off x="0" y="-9300"/>
            <a:ext cx="10058400" cy="6864400"/>
          </a:xfrm>
          <a:prstGeom prst="rect">
            <a:avLst/>
          </a:prstGeom>
          <a:noFill/>
          <a:ln>
            <a:noFill/>
          </a:ln>
        </p:spPr>
      </p:sp>
      <p:sp>
        <p:nvSpPr>
          <p:cNvPr id="447" name="Google Shape;447;p54"/>
          <p:cNvSpPr txBox="1">
            <a:spLocks noGrp="1"/>
          </p:cNvSpPr>
          <p:nvPr>
            <p:ph type="title"/>
          </p:nvPr>
        </p:nvSpPr>
        <p:spPr>
          <a:xfrm>
            <a:off x="4253865" y="4437067"/>
            <a:ext cx="5019630" cy="170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598732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ig number">
  <p:cSld name="Big number"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9" name="Google Shape;449;p55"/>
          <p:cNvPicPr preferRelativeResize="0"/>
          <p:nvPr/>
        </p:nvPicPr>
        <p:blipFill rotWithShape="1">
          <a:blip r:embed="rId2">
            <a:alphaModFix/>
          </a:blip>
          <a:srcRect l="420" r="-520"/>
          <a:stretch/>
        </p:blipFill>
        <p:spPr>
          <a:xfrm rot="-5400000" flipH="1">
            <a:off x="1577066" y="-1586365"/>
            <a:ext cx="69182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50" name="Google Shape;450;p55"/>
          <p:cNvPicPr preferRelativeResize="0"/>
          <p:nvPr/>
        </p:nvPicPr>
        <p:blipFill rotWithShape="1">
          <a:blip r:embed="rId3">
            <a:alphaModFix amt="50000"/>
          </a:blip>
          <a:srcRect l="1158" r="46640" b="51453"/>
          <a:stretch/>
        </p:blipFill>
        <p:spPr>
          <a:xfrm rot="5400000">
            <a:off x="-2058599" y="2047102"/>
            <a:ext cx="6862664" cy="2749863"/>
          </a:xfrm>
          <a:prstGeom prst="rect">
            <a:avLst/>
          </a:prstGeom>
          <a:noFill/>
          <a:ln>
            <a:noFill/>
          </a:ln>
        </p:spPr>
      </p:pic>
      <p:sp>
        <p:nvSpPr>
          <p:cNvPr id="451" name="Google Shape;451;p55"/>
          <p:cNvSpPr txBox="1">
            <a:spLocks noGrp="1"/>
          </p:cNvSpPr>
          <p:nvPr>
            <p:ph type="title" hasCustomPrompt="1"/>
          </p:nvPr>
        </p:nvSpPr>
        <p:spPr>
          <a:xfrm>
            <a:off x="2305050" y="2226284"/>
            <a:ext cx="5448300" cy="14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6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1056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1056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1056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1056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1056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1056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1056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10560"/>
            </a:lvl9pPr>
          </a:lstStyle>
          <a:p>
            <a:r>
              <a:t>xx%</a:t>
            </a:r>
          </a:p>
        </p:txBody>
      </p:sp>
      <p:sp>
        <p:nvSpPr>
          <p:cNvPr id="452" name="Google Shape;452;p55"/>
          <p:cNvSpPr txBox="1">
            <a:spLocks noGrp="1"/>
          </p:cNvSpPr>
          <p:nvPr>
            <p:ph type="subTitle" idx="1"/>
          </p:nvPr>
        </p:nvSpPr>
        <p:spPr>
          <a:xfrm>
            <a:off x="2305050" y="3968917"/>
            <a:ext cx="5448300" cy="662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76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76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76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76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76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76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76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76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76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5245306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able of contents">
  <p:cSld name="Table of contents"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5" name="Google Shape;455;p57"/>
          <p:cNvPicPr preferRelativeResize="0"/>
          <p:nvPr/>
        </p:nvPicPr>
        <p:blipFill rotWithShape="1">
          <a:blip r:embed="rId2">
            <a:alphaModFix/>
          </a:blip>
          <a:srcRect l="420" r="-520"/>
          <a:stretch/>
        </p:blipFill>
        <p:spPr>
          <a:xfrm rot="5400000">
            <a:off x="1574866" y="-1586365"/>
            <a:ext cx="69182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56" name="Google Shape;456;p57"/>
          <p:cNvPicPr preferRelativeResize="0"/>
          <p:nvPr/>
        </p:nvPicPr>
        <p:blipFill rotWithShape="1">
          <a:blip r:embed="rId3">
            <a:alphaModFix amt="50000"/>
          </a:blip>
          <a:srcRect l="1158" r="46640" b="51453"/>
          <a:stretch/>
        </p:blipFill>
        <p:spPr>
          <a:xfrm rot="5400000">
            <a:off x="-2065063" y="2047102"/>
            <a:ext cx="6862664" cy="2749863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57"/>
          <p:cNvSpPr txBox="1">
            <a:spLocks noGrp="1"/>
          </p:cNvSpPr>
          <p:nvPr>
            <p:ph type="title"/>
          </p:nvPr>
        </p:nvSpPr>
        <p:spPr>
          <a:xfrm>
            <a:off x="1123183" y="593367"/>
            <a:ext cx="752202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58" name="Google Shape;458;p57"/>
          <p:cNvSpPr txBox="1">
            <a:spLocks noGrp="1"/>
          </p:cNvSpPr>
          <p:nvPr>
            <p:ph type="subTitle" idx="1"/>
          </p:nvPr>
        </p:nvSpPr>
        <p:spPr>
          <a:xfrm flipH="1">
            <a:off x="2757632" y="4485300"/>
            <a:ext cx="6085200" cy="433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9" name="Google Shape;459;p57"/>
          <p:cNvSpPr txBox="1">
            <a:spLocks noGrp="1"/>
          </p:cNvSpPr>
          <p:nvPr>
            <p:ph type="subTitle" idx="2"/>
          </p:nvPr>
        </p:nvSpPr>
        <p:spPr>
          <a:xfrm>
            <a:off x="2757632" y="2171433"/>
            <a:ext cx="6085200" cy="433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0" name="Google Shape;460;p57"/>
          <p:cNvSpPr txBox="1">
            <a:spLocks noGrp="1"/>
          </p:cNvSpPr>
          <p:nvPr>
            <p:ph type="subTitle" idx="3"/>
          </p:nvPr>
        </p:nvSpPr>
        <p:spPr>
          <a:xfrm flipH="1">
            <a:off x="2757632" y="5642233"/>
            <a:ext cx="6085200" cy="433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1" name="Google Shape;461;p57"/>
          <p:cNvSpPr txBox="1">
            <a:spLocks noGrp="1"/>
          </p:cNvSpPr>
          <p:nvPr>
            <p:ph type="subTitle" idx="4"/>
          </p:nvPr>
        </p:nvSpPr>
        <p:spPr>
          <a:xfrm>
            <a:off x="2757632" y="3328367"/>
            <a:ext cx="6085200" cy="433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2" name="Google Shape;462;p57"/>
          <p:cNvSpPr txBox="1">
            <a:spLocks noGrp="1"/>
          </p:cNvSpPr>
          <p:nvPr>
            <p:ph type="title" idx="5" hasCustomPrompt="1"/>
          </p:nvPr>
        </p:nvSpPr>
        <p:spPr>
          <a:xfrm flipH="1">
            <a:off x="1215431" y="4019233"/>
            <a:ext cx="1261260" cy="899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9pPr>
          </a:lstStyle>
          <a:p>
            <a:r>
              <a:t>xx%</a:t>
            </a:r>
          </a:p>
        </p:txBody>
      </p:sp>
      <p:sp>
        <p:nvSpPr>
          <p:cNvPr id="463" name="Google Shape;463;p57"/>
          <p:cNvSpPr txBox="1">
            <a:spLocks noGrp="1"/>
          </p:cNvSpPr>
          <p:nvPr>
            <p:ph type="title" idx="6" hasCustomPrompt="1"/>
          </p:nvPr>
        </p:nvSpPr>
        <p:spPr>
          <a:xfrm flipH="1">
            <a:off x="1215431" y="5176167"/>
            <a:ext cx="1261260" cy="899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9pPr>
          </a:lstStyle>
          <a:p>
            <a:r>
              <a:t>xx%</a:t>
            </a:r>
          </a:p>
        </p:txBody>
      </p:sp>
      <p:sp>
        <p:nvSpPr>
          <p:cNvPr id="464" name="Google Shape;464;p57"/>
          <p:cNvSpPr txBox="1">
            <a:spLocks noGrp="1"/>
          </p:cNvSpPr>
          <p:nvPr>
            <p:ph type="title" idx="7" hasCustomPrompt="1"/>
          </p:nvPr>
        </p:nvSpPr>
        <p:spPr>
          <a:xfrm>
            <a:off x="1215458" y="1705367"/>
            <a:ext cx="1261260" cy="899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9pPr>
          </a:lstStyle>
          <a:p>
            <a:r>
              <a:t>xx%</a:t>
            </a:r>
          </a:p>
        </p:txBody>
      </p:sp>
      <p:sp>
        <p:nvSpPr>
          <p:cNvPr id="465" name="Google Shape;465;p57"/>
          <p:cNvSpPr txBox="1">
            <a:spLocks noGrp="1"/>
          </p:cNvSpPr>
          <p:nvPr>
            <p:ph type="title" idx="8" hasCustomPrompt="1"/>
          </p:nvPr>
        </p:nvSpPr>
        <p:spPr>
          <a:xfrm>
            <a:off x="1215458" y="2862300"/>
            <a:ext cx="1261260" cy="899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9pPr>
          </a:lstStyle>
          <a:p>
            <a:r>
              <a:t>xx%</a:t>
            </a:r>
          </a:p>
        </p:txBody>
      </p:sp>
      <p:sp>
        <p:nvSpPr>
          <p:cNvPr id="466" name="Google Shape;466;p57"/>
          <p:cNvSpPr txBox="1">
            <a:spLocks noGrp="1"/>
          </p:cNvSpPr>
          <p:nvPr>
            <p:ph type="subTitle" idx="9"/>
          </p:nvPr>
        </p:nvSpPr>
        <p:spPr>
          <a:xfrm flipH="1">
            <a:off x="2757632" y="4019233"/>
            <a:ext cx="6085200" cy="582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9pPr>
          </a:lstStyle>
          <a:p>
            <a:endParaRPr/>
          </a:p>
        </p:txBody>
      </p:sp>
      <p:sp>
        <p:nvSpPr>
          <p:cNvPr id="467" name="Google Shape;467;p57"/>
          <p:cNvSpPr txBox="1">
            <a:spLocks noGrp="1"/>
          </p:cNvSpPr>
          <p:nvPr>
            <p:ph type="subTitle" idx="13"/>
          </p:nvPr>
        </p:nvSpPr>
        <p:spPr>
          <a:xfrm>
            <a:off x="2757632" y="1705367"/>
            <a:ext cx="6085200" cy="582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9pPr>
          </a:lstStyle>
          <a:p>
            <a:endParaRPr/>
          </a:p>
        </p:txBody>
      </p:sp>
      <p:sp>
        <p:nvSpPr>
          <p:cNvPr id="468" name="Google Shape;468;p57"/>
          <p:cNvSpPr txBox="1">
            <a:spLocks noGrp="1"/>
          </p:cNvSpPr>
          <p:nvPr>
            <p:ph type="subTitle" idx="14"/>
          </p:nvPr>
        </p:nvSpPr>
        <p:spPr>
          <a:xfrm flipH="1">
            <a:off x="2757632" y="5176167"/>
            <a:ext cx="6085200" cy="582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9pPr>
          </a:lstStyle>
          <a:p>
            <a:endParaRPr/>
          </a:p>
        </p:txBody>
      </p:sp>
      <p:sp>
        <p:nvSpPr>
          <p:cNvPr id="469" name="Google Shape;469;p57"/>
          <p:cNvSpPr txBox="1">
            <a:spLocks noGrp="1"/>
          </p:cNvSpPr>
          <p:nvPr>
            <p:ph type="subTitle" idx="15"/>
          </p:nvPr>
        </p:nvSpPr>
        <p:spPr>
          <a:xfrm>
            <a:off x="2757632" y="2862300"/>
            <a:ext cx="6085200" cy="582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9pPr>
          </a:lstStyle>
          <a:p>
            <a:endParaRPr/>
          </a:p>
        </p:txBody>
      </p:sp>
      <p:sp>
        <p:nvSpPr>
          <p:cNvPr id="470" name="Google Shape;470;p57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71" name="Google Shape;471;p57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72" name="Google Shape;472;p57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73" name="Google Shape;473;p57"/>
          <p:cNvSpPr/>
          <p:nvPr/>
        </p:nvSpPr>
        <p:spPr>
          <a:xfrm>
            <a:off x="8330432" y="4725095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74" name="Google Shape;474;p57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75" name="Google Shape;475;p57"/>
          <p:cNvSpPr/>
          <p:nvPr/>
        </p:nvSpPr>
        <p:spPr>
          <a:xfrm>
            <a:off x="8298791" y="4718263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76" name="Google Shape;476;p57"/>
          <p:cNvSpPr/>
          <p:nvPr/>
        </p:nvSpPr>
        <p:spPr>
          <a:xfrm>
            <a:off x="8324405" y="4727050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77" name="Google Shape;477;p57"/>
          <p:cNvSpPr/>
          <p:nvPr/>
        </p:nvSpPr>
        <p:spPr>
          <a:xfrm>
            <a:off x="8330445" y="4729978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</p:spTree>
    <p:extLst>
      <p:ext uri="{BB962C8B-B14F-4D97-AF65-F5344CB8AC3E}">
        <p14:creationId xmlns:p14="http://schemas.microsoft.com/office/powerpoint/2010/main" val="211208758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">
  <p:cSld name="Quote"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9" name="Google Shape;479;p58"/>
          <p:cNvPicPr preferRelativeResize="0"/>
          <p:nvPr/>
        </p:nvPicPr>
        <p:blipFill rotWithShape="1">
          <a:blip r:embed="rId2">
            <a:alphaModFix/>
          </a:blip>
          <a:srcRect l="420" r="-520"/>
          <a:stretch/>
        </p:blipFill>
        <p:spPr>
          <a:xfrm rot="-5400000" flipH="1">
            <a:off x="1577066" y="-1586365"/>
            <a:ext cx="69182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" name="Google Shape;480;p58"/>
          <p:cNvPicPr preferRelativeResize="0"/>
          <p:nvPr/>
        </p:nvPicPr>
        <p:blipFill rotWithShape="1">
          <a:blip r:embed="rId3">
            <a:alphaModFix amt="50000"/>
          </a:blip>
          <a:srcRect l="1158" r="46640" b="51453"/>
          <a:stretch/>
        </p:blipFill>
        <p:spPr>
          <a:xfrm rot="-5400000" flipH="1">
            <a:off x="5266136" y="2047102"/>
            <a:ext cx="6862664" cy="2749863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p58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82" name="Google Shape;482;p58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83" name="Google Shape;483;p58"/>
          <p:cNvSpPr txBox="1">
            <a:spLocks noGrp="1"/>
          </p:cNvSpPr>
          <p:nvPr>
            <p:ph type="title"/>
          </p:nvPr>
        </p:nvSpPr>
        <p:spPr>
          <a:xfrm>
            <a:off x="1347719" y="4965567"/>
            <a:ext cx="7362630" cy="709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9pPr>
          </a:lstStyle>
          <a:p>
            <a:endParaRPr/>
          </a:p>
        </p:txBody>
      </p:sp>
      <p:sp>
        <p:nvSpPr>
          <p:cNvPr id="484" name="Google Shape;484;p58"/>
          <p:cNvSpPr txBox="1">
            <a:spLocks noGrp="1"/>
          </p:cNvSpPr>
          <p:nvPr>
            <p:ph type="subTitle" idx="1"/>
          </p:nvPr>
        </p:nvSpPr>
        <p:spPr>
          <a:xfrm>
            <a:off x="1348051" y="1247733"/>
            <a:ext cx="7362630" cy="341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85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15187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A4ADF0E-66C8-CDE7-F8A0-C56D3F30489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2ECA50-90AD-28DA-6669-0249BD1A3B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AEE10B-DD86-F343-A099-D9E74065C8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069342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1">
  <p:cSld name="Section header 1"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6" name="Google Shape;486;p59"/>
          <p:cNvPicPr preferRelativeResize="0"/>
          <p:nvPr/>
        </p:nvPicPr>
        <p:blipFill rotWithShape="1">
          <a:blip r:embed="rId2">
            <a:alphaModFix/>
          </a:blip>
          <a:srcRect l="2211" t="1564" r="2039" b="2428"/>
          <a:stretch/>
        </p:blipFill>
        <p:spPr>
          <a:xfrm rot="10800000" flipH="1">
            <a:off x="-39050" y="-8033"/>
            <a:ext cx="10147005" cy="6937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87" name="Google Shape;487;p59"/>
          <p:cNvPicPr preferRelativeResize="0"/>
          <p:nvPr/>
        </p:nvPicPr>
        <p:blipFill rotWithShape="1">
          <a:blip r:embed="rId3">
            <a:alphaModFix amt="50000"/>
          </a:blip>
          <a:srcRect l="28403" r="7263"/>
          <a:stretch/>
        </p:blipFill>
        <p:spPr>
          <a:xfrm rot="10800000" flipH="1">
            <a:off x="0" y="-3965"/>
            <a:ext cx="6977604" cy="6865932"/>
          </a:xfrm>
          <a:prstGeom prst="rect">
            <a:avLst/>
          </a:prstGeom>
          <a:noFill/>
          <a:ln>
            <a:noFill/>
          </a:ln>
        </p:spPr>
      </p:pic>
      <p:sp>
        <p:nvSpPr>
          <p:cNvPr id="488" name="Google Shape;488;p59"/>
          <p:cNvSpPr txBox="1">
            <a:spLocks noGrp="1"/>
          </p:cNvSpPr>
          <p:nvPr>
            <p:ph type="title"/>
          </p:nvPr>
        </p:nvSpPr>
        <p:spPr>
          <a:xfrm>
            <a:off x="1938255" y="2962733"/>
            <a:ext cx="6181890" cy="1894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4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96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96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96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96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96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96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96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96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9" name="Google Shape;489;p59"/>
          <p:cNvSpPr txBox="1">
            <a:spLocks noGrp="1"/>
          </p:cNvSpPr>
          <p:nvPr>
            <p:ph type="title" idx="2" hasCustomPrompt="1"/>
          </p:nvPr>
        </p:nvSpPr>
        <p:spPr>
          <a:xfrm>
            <a:off x="4103550" y="1371600"/>
            <a:ext cx="1851300" cy="1383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6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6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6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6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6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6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6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6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90" name="Google Shape;490;p59"/>
          <p:cNvSpPr txBox="1">
            <a:spLocks noGrp="1"/>
          </p:cNvSpPr>
          <p:nvPr>
            <p:ph type="subTitle" idx="1"/>
          </p:nvPr>
        </p:nvSpPr>
        <p:spPr>
          <a:xfrm>
            <a:off x="1938255" y="5065067"/>
            <a:ext cx="6181890" cy="5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76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1614988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text">
  <p:cSld name="Title and text"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2" name="Google Shape;492;p60"/>
          <p:cNvPicPr preferRelativeResize="0"/>
          <p:nvPr/>
        </p:nvPicPr>
        <p:blipFill rotWithShape="1">
          <a:blip r:embed="rId2">
            <a:alphaModFix/>
          </a:blip>
          <a:srcRect l="2069" t="1287" r="67855" b="1189"/>
          <a:stretch/>
        </p:blipFill>
        <p:spPr>
          <a:xfrm rot="5400000">
            <a:off x="1568831" y="-1649276"/>
            <a:ext cx="6911031" cy="10161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93" name="Google Shape;493;p60"/>
          <p:cNvPicPr preferRelativeResize="0"/>
          <p:nvPr/>
        </p:nvPicPr>
        <p:blipFill rotWithShape="1">
          <a:blip r:embed="rId3">
            <a:alphaModFix amt="50000"/>
          </a:blip>
          <a:srcRect l="10399" t="7568" r="28318" b="-125054"/>
          <a:stretch/>
        </p:blipFill>
        <p:spPr>
          <a:xfrm rot="5400000">
            <a:off x="1798155" y="-1600033"/>
            <a:ext cx="6850833" cy="10058400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Google Shape;494;p60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95" name="Google Shape;495;p60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96" name="Google Shape;496;p60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97" name="Google Shape;497;p60"/>
          <p:cNvSpPr/>
          <p:nvPr/>
        </p:nvSpPr>
        <p:spPr>
          <a:xfrm>
            <a:off x="8330432" y="4725095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98" name="Google Shape;498;p60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99" name="Google Shape;499;p60"/>
          <p:cNvSpPr/>
          <p:nvPr/>
        </p:nvSpPr>
        <p:spPr>
          <a:xfrm>
            <a:off x="8298791" y="4718263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00" name="Google Shape;500;p60"/>
          <p:cNvSpPr/>
          <p:nvPr/>
        </p:nvSpPr>
        <p:spPr>
          <a:xfrm>
            <a:off x="8324405" y="4727050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01" name="Google Shape;501;p60"/>
          <p:cNvSpPr/>
          <p:nvPr/>
        </p:nvSpPr>
        <p:spPr>
          <a:xfrm>
            <a:off x="8330445" y="4729978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02" name="Google Shape;502;p60"/>
          <p:cNvSpPr txBox="1">
            <a:spLocks noGrp="1"/>
          </p:cNvSpPr>
          <p:nvPr>
            <p:ph type="title"/>
          </p:nvPr>
        </p:nvSpPr>
        <p:spPr>
          <a:xfrm>
            <a:off x="1116802" y="1155700"/>
            <a:ext cx="3744840" cy="289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03" name="Google Shape;503;p60"/>
          <p:cNvSpPr txBox="1">
            <a:spLocks noGrp="1"/>
          </p:cNvSpPr>
          <p:nvPr>
            <p:ph type="subTitle" idx="1"/>
          </p:nvPr>
        </p:nvSpPr>
        <p:spPr>
          <a:xfrm>
            <a:off x="1116802" y="4104200"/>
            <a:ext cx="3064050" cy="148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4" name="Google Shape;504;p60"/>
          <p:cNvSpPr>
            <a:spLocks noGrp="1"/>
          </p:cNvSpPr>
          <p:nvPr>
            <p:ph type="pic" idx="2"/>
          </p:nvPr>
        </p:nvSpPr>
        <p:spPr>
          <a:xfrm>
            <a:off x="5921273" y="906567"/>
            <a:ext cx="3096060" cy="5045200"/>
          </a:xfrm>
          <a:prstGeom prst="ellipse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</p:sp>
    </p:spTree>
    <p:extLst>
      <p:ext uri="{BB962C8B-B14F-4D97-AF65-F5344CB8AC3E}">
        <p14:creationId xmlns:p14="http://schemas.microsoft.com/office/powerpoint/2010/main" val="408123602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text 1">
  <p:cSld name="Title and text 1"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6" name="Google Shape;506;p61"/>
          <p:cNvPicPr preferRelativeResize="0"/>
          <p:nvPr/>
        </p:nvPicPr>
        <p:blipFill rotWithShape="1">
          <a:blip r:embed="rId2">
            <a:alphaModFix amt="80000"/>
          </a:blip>
          <a:srcRect l="3846"/>
          <a:stretch/>
        </p:blipFill>
        <p:spPr>
          <a:xfrm rot="5400000">
            <a:off x="1588666" y="-1600165"/>
            <a:ext cx="68906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07" name="Google Shape;507;p61"/>
          <p:cNvPicPr preferRelativeResize="0"/>
          <p:nvPr/>
        </p:nvPicPr>
        <p:blipFill rotWithShape="1">
          <a:blip r:embed="rId3">
            <a:alphaModFix amt="50000"/>
          </a:blip>
          <a:srcRect l="1158" r="46640" b="74696"/>
          <a:stretch/>
        </p:blipFill>
        <p:spPr>
          <a:xfrm rot="-5400000" flipH="1">
            <a:off x="5928542" y="2705382"/>
            <a:ext cx="6862664" cy="1433301"/>
          </a:xfrm>
          <a:prstGeom prst="rect">
            <a:avLst/>
          </a:prstGeom>
          <a:noFill/>
          <a:ln>
            <a:noFill/>
          </a:ln>
        </p:spPr>
      </p:pic>
      <p:sp>
        <p:nvSpPr>
          <p:cNvPr id="508" name="Google Shape;508;p61"/>
          <p:cNvSpPr txBox="1">
            <a:spLocks noGrp="1"/>
          </p:cNvSpPr>
          <p:nvPr>
            <p:ph type="title"/>
          </p:nvPr>
        </p:nvSpPr>
        <p:spPr>
          <a:xfrm>
            <a:off x="1158712" y="1778000"/>
            <a:ext cx="3042930" cy="163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09" name="Google Shape;509;p61"/>
          <p:cNvSpPr txBox="1">
            <a:spLocks noGrp="1"/>
          </p:cNvSpPr>
          <p:nvPr>
            <p:ph type="subTitle" idx="1"/>
          </p:nvPr>
        </p:nvSpPr>
        <p:spPr>
          <a:xfrm>
            <a:off x="1158712" y="3408100"/>
            <a:ext cx="3042930" cy="16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250308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text 2">
  <p:cSld name="Title and text 2"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1" name="Google Shape;511;p62"/>
          <p:cNvPicPr preferRelativeResize="0"/>
          <p:nvPr/>
        </p:nvPicPr>
        <p:blipFill rotWithShape="1">
          <a:blip r:embed="rId2">
            <a:alphaModFix/>
          </a:blip>
          <a:srcRect l="420" r="-520"/>
          <a:stretch/>
        </p:blipFill>
        <p:spPr>
          <a:xfrm rot="5400000" flipH="1">
            <a:off x="1533650" y="-1627581"/>
            <a:ext cx="7000699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" name="Google Shape;512;p62"/>
          <p:cNvPicPr preferRelativeResize="0"/>
          <p:nvPr/>
        </p:nvPicPr>
        <p:blipFill rotWithShape="1">
          <a:blip r:embed="rId3">
            <a:alphaModFix amt="50000"/>
          </a:blip>
          <a:srcRect l="15471" t="51396" r="5794" b="-7604"/>
          <a:stretch/>
        </p:blipFill>
        <p:spPr>
          <a:xfrm>
            <a:off x="0" y="-92200"/>
            <a:ext cx="8539959" cy="3859400"/>
          </a:xfrm>
          <a:prstGeom prst="rect">
            <a:avLst/>
          </a:prstGeom>
          <a:noFill/>
          <a:ln>
            <a:noFill/>
          </a:ln>
        </p:spPr>
      </p:pic>
      <p:sp>
        <p:nvSpPr>
          <p:cNvPr id="513" name="Google Shape;513;p62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14" name="Google Shape;514;p62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15" name="Google Shape;515;p62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16" name="Google Shape;516;p62"/>
          <p:cNvSpPr/>
          <p:nvPr/>
        </p:nvSpPr>
        <p:spPr>
          <a:xfrm>
            <a:off x="8330432" y="4725095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17" name="Google Shape;517;p62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18" name="Google Shape;518;p62"/>
          <p:cNvSpPr/>
          <p:nvPr/>
        </p:nvSpPr>
        <p:spPr>
          <a:xfrm>
            <a:off x="8298791" y="4718263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19" name="Google Shape;519;p62"/>
          <p:cNvSpPr/>
          <p:nvPr/>
        </p:nvSpPr>
        <p:spPr>
          <a:xfrm>
            <a:off x="8324405" y="4727050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20" name="Google Shape;520;p62"/>
          <p:cNvSpPr/>
          <p:nvPr/>
        </p:nvSpPr>
        <p:spPr>
          <a:xfrm>
            <a:off x="8330445" y="4729978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21" name="Google Shape;521;p62"/>
          <p:cNvSpPr txBox="1">
            <a:spLocks noGrp="1"/>
          </p:cNvSpPr>
          <p:nvPr>
            <p:ph type="title"/>
          </p:nvPr>
        </p:nvSpPr>
        <p:spPr>
          <a:xfrm>
            <a:off x="5753000" y="1881051"/>
            <a:ext cx="2893440" cy="165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22" name="Google Shape;522;p62"/>
          <p:cNvSpPr txBox="1">
            <a:spLocks noGrp="1"/>
          </p:cNvSpPr>
          <p:nvPr>
            <p:ph type="subTitle" idx="1"/>
          </p:nvPr>
        </p:nvSpPr>
        <p:spPr>
          <a:xfrm>
            <a:off x="5753138" y="3536569"/>
            <a:ext cx="2893440" cy="17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6545990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text 3">
  <p:cSld name="Title and text 3"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4" name="Google Shape;524;p63"/>
          <p:cNvPicPr preferRelativeResize="0"/>
          <p:nvPr/>
        </p:nvPicPr>
        <p:blipFill rotWithShape="1">
          <a:blip r:embed="rId2">
            <a:alphaModFix/>
          </a:blip>
          <a:srcRect l="420" r="-520"/>
          <a:stretch/>
        </p:blipFill>
        <p:spPr>
          <a:xfrm rot="-5400000" flipH="1">
            <a:off x="1574866" y="-1586365"/>
            <a:ext cx="69182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25" name="Google Shape;525;p63"/>
          <p:cNvPicPr preferRelativeResize="0"/>
          <p:nvPr/>
        </p:nvPicPr>
        <p:blipFill rotWithShape="1">
          <a:blip r:embed="rId3">
            <a:alphaModFix amt="50000"/>
          </a:blip>
          <a:srcRect l="1158" r="46640" b="74953"/>
          <a:stretch/>
        </p:blipFill>
        <p:spPr>
          <a:xfrm rot="5400000">
            <a:off x="-2715933" y="2712655"/>
            <a:ext cx="6862664" cy="1418754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Google Shape;526;p63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27" name="Google Shape;527;p63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28" name="Google Shape;528;p63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29" name="Google Shape;529;p63"/>
          <p:cNvSpPr txBox="1">
            <a:spLocks noGrp="1"/>
          </p:cNvSpPr>
          <p:nvPr>
            <p:ph type="title"/>
          </p:nvPr>
        </p:nvSpPr>
        <p:spPr>
          <a:xfrm>
            <a:off x="792000" y="593367"/>
            <a:ext cx="8474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30" name="Google Shape;530;p63"/>
          <p:cNvSpPr txBox="1">
            <a:spLocks noGrp="1"/>
          </p:cNvSpPr>
          <p:nvPr>
            <p:ph type="body" idx="1"/>
          </p:nvPr>
        </p:nvSpPr>
        <p:spPr>
          <a:xfrm>
            <a:off x="799260" y="1356967"/>
            <a:ext cx="8474400" cy="167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502920" lvl="0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1005840" lvl="1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508760" lvl="2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011680" lvl="3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514600" lvl="4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017520" lvl="5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520440" lvl="6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023360" lvl="7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526280" lvl="8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936547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 1">
  <p:cSld name="Title only 1"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" name="Google Shape;532;p64"/>
          <p:cNvPicPr preferRelativeResize="0"/>
          <p:nvPr/>
        </p:nvPicPr>
        <p:blipFill rotWithShape="1">
          <a:blip r:embed="rId2">
            <a:alphaModFix/>
          </a:blip>
          <a:srcRect l="420" r="-520"/>
          <a:stretch/>
        </p:blipFill>
        <p:spPr>
          <a:xfrm rot="5400000">
            <a:off x="1574866" y="-1586365"/>
            <a:ext cx="69182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33" name="Google Shape;533;p64"/>
          <p:cNvPicPr preferRelativeResize="0"/>
          <p:nvPr/>
        </p:nvPicPr>
        <p:blipFill rotWithShape="1">
          <a:blip r:embed="rId3">
            <a:alphaModFix amt="50000"/>
          </a:blip>
          <a:srcRect l="1158" r="46640" b="74953"/>
          <a:stretch/>
        </p:blipFill>
        <p:spPr>
          <a:xfrm rot="-5400000" flipH="1">
            <a:off x="5921267" y="2712655"/>
            <a:ext cx="6862664" cy="1418754"/>
          </a:xfrm>
          <a:prstGeom prst="rect">
            <a:avLst/>
          </a:prstGeom>
          <a:noFill/>
          <a:ln>
            <a:noFill/>
          </a:ln>
        </p:spPr>
      </p:pic>
      <p:sp>
        <p:nvSpPr>
          <p:cNvPr id="534" name="Google Shape;534;p64"/>
          <p:cNvSpPr txBox="1">
            <a:spLocks noGrp="1"/>
          </p:cNvSpPr>
          <p:nvPr>
            <p:ph type="title"/>
          </p:nvPr>
        </p:nvSpPr>
        <p:spPr>
          <a:xfrm>
            <a:off x="792000" y="593367"/>
            <a:ext cx="8474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35" name="Google Shape;535;p64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36" name="Google Shape;536;p64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37" name="Google Shape;537;p64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38" name="Google Shape;538;p64"/>
          <p:cNvSpPr/>
          <p:nvPr/>
        </p:nvSpPr>
        <p:spPr>
          <a:xfrm>
            <a:off x="8330432" y="4725095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39" name="Google Shape;539;p64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40" name="Google Shape;540;p64"/>
          <p:cNvSpPr/>
          <p:nvPr/>
        </p:nvSpPr>
        <p:spPr>
          <a:xfrm>
            <a:off x="8298791" y="4718263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41" name="Google Shape;541;p64"/>
          <p:cNvSpPr/>
          <p:nvPr/>
        </p:nvSpPr>
        <p:spPr>
          <a:xfrm>
            <a:off x="8324405" y="4727050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42" name="Google Shape;542;p64"/>
          <p:cNvSpPr/>
          <p:nvPr/>
        </p:nvSpPr>
        <p:spPr>
          <a:xfrm>
            <a:off x="8330445" y="4729978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</p:spTree>
    <p:extLst>
      <p:ext uri="{BB962C8B-B14F-4D97-AF65-F5344CB8AC3E}">
        <p14:creationId xmlns:p14="http://schemas.microsoft.com/office/powerpoint/2010/main" val="332038500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 2">
  <p:cSld name="Title only 2"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4" name="Google Shape;544;p65"/>
          <p:cNvPicPr preferRelativeResize="0"/>
          <p:nvPr/>
        </p:nvPicPr>
        <p:blipFill rotWithShape="1">
          <a:blip r:embed="rId2">
            <a:alphaModFix/>
          </a:blip>
          <a:srcRect l="411" r="1539"/>
          <a:stretch/>
        </p:blipFill>
        <p:spPr>
          <a:xfrm rot="5400000" flipH="1">
            <a:off x="1574866" y="-1586365"/>
            <a:ext cx="69182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45" name="Google Shape;545;p65"/>
          <p:cNvPicPr preferRelativeResize="0"/>
          <p:nvPr/>
        </p:nvPicPr>
        <p:blipFill rotWithShape="1">
          <a:blip r:embed="rId3">
            <a:alphaModFix amt="50000"/>
          </a:blip>
          <a:srcRect l="1158" r="46640" b="83547"/>
          <a:stretch/>
        </p:blipFill>
        <p:spPr>
          <a:xfrm rot="-5400000">
            <a:off x="6193791" y="3011662"/>
            <a:ext cx="6862664" cy="931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46" name="Google Shape;546;p65"/>
          <p:cNvPicPr preferRelativeResize="0"/>
          <p:nvPr/>
        </p:nvPicPr>
        <p:blipFill rotWithShape="1">
          <a:blip r:embed="rId3">
            <a:alphaModFix amt="50000"/>
          </a:blip>
          <a:srcRect l="1158" r="46640" b="83547"/>
          <a:stretch/>
        </p:blipFill>
        <p:spPr>
          <a:xfrm rot="5400000" flipH="1">
            <a:off x="-2965359" y="3011662"/>
            <a:ext cx="6862664" cy="931946"/>
          </a:xfrm>
          <a:prstGeom prst="rect">
            <a:avLst/>
          </a:prstGeom>
          <a:noFill/>
          <a:ln>
            <a:noFill/>
          </a:ln>
        </p:spPr>
      </p:pic>
      <p:sp>
        <p:nvSpPr>
          <p:cNvPr id="547" name="Google Shape;547;p65"/>
          <p:cNvSpPr txBox="1">
            <a:spLocks noGrp="1"/>
          </p:cNvSpPr>
          <p:nvPr>
            <p:ph type="title"/>
          </p:nvPr>
        </p:nvSpPr>
        <p:spPr>
          <a:xfrm>
            <a:off x="792000" y="593367"/>
            <a:ext cx="8474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3479724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 3">
  <p:cSld name="Title only 3"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9" name="Google Shape;549;p66"/>
          <p:cNvPicPr preferRelativeResize="0"/>
          <p:nvPr/>
        </p:nvPicPr>
        <p:blipFill rotWithShape="1">
          <a:blip r:embed="rId2">
            <a:alphaModFix/>
          </a:blip>
          <a:srcRect l="411" r="1539"/>
          <a:stretch/>
        </p:blipFill>
        <p:spPr>
          <a:xfrm rot="5400000" flipH="1">
            <a:off x="1574866" y="-1586365"/>
            <a:ext cx="69182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0" name="Google Shape;550;p66"/>
          <p:cNvPicPr preferRelativeResize="0"/>
          <p:nvPr/>
        </p:nvPicPr>
        <p:blipFill rotWithShape="1">
          <a:blip r:embed="rId3">
            <a:alphaModFix amt="50000"/>
          </a:blip>
          <a:srcRect l="1158" r="46640" b="83547"/>
          <a:stretch/>
        </p:blipFill>
        <p:spPr>
          <a:xfrm rot="-5400000">
            <a:off x="6193791" y="3011662"/>
            <a:ext cx="6862664" cy="931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1" name="Google Shape;551;p66"/>
          <p:cNvPicPr preferRelativeResize="0"/>
          <p:nvPr/>
        </p:nvPicPr>
        <p:blipFill rotWithShape="1">
          <a:blip r:embed="rId3">
            <a:alphaModFix amt="50000"/>
          </a:blip>
          <a:srcRect l="1158" r="46640" b="83547"/>
          <a:stretch/>
        </p:blipFill>
        <p:spPr>
          <a:xfrm rot="5400000" flipH="1">
            <a:off x="-2965359" y="3011662"/>
            <a:ext cx="6862664" cy="931946"/>
          </a:xfrm>
          <a:prstGeom prst="rect">
            <a:avLst/>
          </a:prstGeom>
          <a:noFill/>
          <a:ln>
            <a:noFill/>
          </a:ln>
        </p:spPr>
      </p:pic>
      <p:sp>
        <p:nvSpPr>
          <p:cNvPr id="552" name="Google Shape;552;p66"/>
          <p:cNvSpPr txBox="1">
            <a:spLocks noGrp="1"/>
          </p:cNvSpPr>
          <p:nvPr>
            <p:ph type="title"/>
          </p:nvPr>
        </p:nvSpPr>
        <p:spPr>
          <a:xfrm>
            <a:off x="792000" y="593367"/>
            <a:ext cx="8474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927091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two columns 1">
  <p:cSld name="Title and two columns 1"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4" name="Google Shape;554;p67"/>
          <p:cNvPicPr preferRelativeResize="0"/>
          <p:nvPr/>
        </p:nvPicPr>
        <p:blipFill rotWithShape="1">
          <a:blip r:embed="rId2">
            <a:alphaModFix/>
          </a:blip>
          <a:srcRect l="420" r="-520"/>
          <a:stretch/>
        </p:blipFill>
        <p:spPr>
          <a:xfrm rot="-5400000" flipH="1">
            <a:off x="1568402" y="-1586365"/>
            <a:ext cx="69182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5" name="Google Shape;555;p67"/>
          <p:cNvPicPr preferRelativeResize="0"/>
          <p:nvPr/>
        </p:nvPicPr>
        <p:blipFill rotWithShape="1">
          <a:blip r:embed="rId3">
            <a:alphaModFix amt="50000"/>
          </a:blip>
          <a:srcRect l="1158" r="46640" b="51453"/>
          <a:stretch/>
        </p:blipFill>
        <p:spPr>
          <a:xfrm rot="-5400000" flipH="1">
            <a:off x="5263935" y="2047102"/>
            <a:ext cx="6862664" cy="2749863"/>
          </a:xfrm>
          <a:prstGeom prst="rect">
            <a:avLst/>
          </a:prstGeom>
          <a:noFill/>
          <a:ln>
            <a:noFill/>
          </a:ln>
        </p:spPr>
      </p:pic>
      <p:sp>
        <p:nvSpPr>
          <p:cNvPr id="556" name="Google Shape;556;p67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57" name="Google Shape;557;p67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58" name="Google Shape;558;p67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59" name="Google Shape;559;p67"/>
          <p:cNvSpPr/>
          <p:nvPr/>
        </p:nvSpPr>
        <p:spPr>
          <a:xfrm>
            <a:off x="8330432" y="4725095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60" name="Google Shape;560;p67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61" name="Google Shape;561;p67"/>
          <p:cNvSpPr/>
          <p:nvPr/>
        </p:nvSpPr>
        <p:spPr>
          <a:xfrm>
            <a:off x="8298791" y="4718263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62" name="Google Shape;562;p67"/>
          <p:cNvSpPr/>
          <p:nvPr/>
        </p:nvSpPr>
        <p:spPr>
          <a:xfrm>
            <a:off x="8324405" y="4727050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63" name="Google Shape;563;p67"/>
          <p:cNvSpPr/>
          <p:nvPr/>
        </p:nvSpPr>
        <p:spPr>
          <a:xfrm>
            <a:off x="8330445" y="4729978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64" name="Google Shape;564;p67"/>
          <p:cNvSpPr txBox="1">
            <a:spLocks noGrp="1"/>
          </p:cNvSpPr>
          <p:nvPr>
            <p:ph type="title"/>
          </p:nvPr>
        </p:nvSpPr>
        <p:spPr>
          <a:xfrm>
            <a:off x="784657" y="593367"/>
            <a:ext cx="8489250" cy="105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65" name="Google Shape;565;p67"/>
          <p:cNvSpPr txBox="1">
            <a:spLocks noGrp="1"/>
          </p:cNvSpPr>
          <p:nvPr>
            <p:ph type="subTitle" idx="1"/>
          </p:nvPr>
        </p:nvSpPr>
        <p:spPr>
          <a:xfrm>
            <a:off x="5029450" y="3667301"/>
            <a:ext cx="4119390" cy="1347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6" name="Google Shape;566;p67"/>
          <p:cNvSpPr txBox="1">
            <a:spLocks noGrp="1"/>
          </p:cNvSpPr>
          <p:nvPr>
            <p:ph type="subTitle" idx="2"/>
          </p:nvPr>
        </p:nvSpPr>
        <p:spPr>
          <a:xfrm>
            <a:off x="784658" y="3667300"/>
            <a:ext cx="4119390" cy="1347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7" name="Google Shape;567;p67"/>
          <p:cNvSpPr txBox="1">
            <a:spLocks noGrp="1"/>
          </p:cNvSpPr>
          <p:nvPr>
            <p:ph type="subTitle" idx="3"/>
          </p:nvPr>
        </p:nvSpPr>
        <p:spPr>
          <a:xfrm>
            <a:off x="784658" y="2725100"/>
            <a:ext cx="4119390" cy="729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568" name="Google Shape;568;p67"/>
          <p:cNvSpPr txBox="1">
            <a:spLocks noGrp="1"/>
          </p:cNvSpPr>
          <p:nvPr>
            <p:ph type="subTitle" idx="4"/>
          </p:nvPr>
        </p:nvSpPr>
        <p:spPr>
          <a:xfrm>
            <a:off x="5029448" y="2725133"/>
            <a:ext cx="4119390" cy="729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5243674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two columns 2">
  <p:cSld name="Title and two columns 2"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0" name="Google Shape;570;p68"/>
          <p:cNvPicPr preferRelativeResize="0"/>
          <p:nvPr/>
        </p:nvPicPr>
        <p:blipFill rotWithShape="1">
          <a:blip r:embed="rId2">
            <a:alphaModFix/>
          </a:blip>
          <a:srcRect l="420" r="-520"/>
          <a:stretch/>
        </p:blipFill>
        <p:spPr>
          <a:xfrm rot="5400000">
            <a:off x="1574866" y="-1586365"/>
            <a:ext cx="69182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71" name="Google Shape;571;p68"/>
          <p:cNvPicPr preferRelativeResize="0"/>
          <p:nvPr/>
        </p:nvPicPr>
        <p:blipFill rotWithShape="1">
          <a:blip r:embed="rId3">
            <a:alphaModFix amt="50000"/>
          </a:blip>
          <a:srcRect l="1158" r="46640" b="74953"/>
          <a:stretch/>
        </p:blipFill>
        <p:spPr>
          <a:xfrm rot="-5400000" flipH="1">
            <a:off x="5921267" y="2712655"/>
            <a:ext cx="6862664" cy="14187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72" name="Google Shape;572;p68"/>
          <p:cNvPicPr preferRelativeResize="0"/>
          <p:nvPr/>
        </p:nvPicPr>
        <p:blipFill rotWithShape="1">
          <a:blip r:embed="rId3">
            <a:alphaModFix amt="50000"/>
          </a:blip>
          <a:srcRect l="42832" t="34163" r="14893" b="9628"/>
          <a:stretch/>
        </p:blipFill>
        <p:spPr>
          <a:xfrm rot="10800000" flipH="1">
            <a:off x="7068" y="3033033"/>
            <a:ext cx="4585158" cy="3859400"/>
          </a:xfrm>
          <a:prstGeom prst="rect">
            <a:avLst/>
          </a:prstGeom>
          <a:noFill/>
          <a:ln>
            <a:noFill/>
          </a:ln>
        </p:spPr>
      </p:pic>
      <p:sp>
        <p:nvSpPr>
          <p:cNvPr id="573" name="Google Shape;573;p68"/>
          <p:cNvSpPr txBox="1">
            <a:spLocks noGrp="1"/>
          </p:cNvSpPr>
          <p:nvPr>
            <p:ph type="title"/>
          </p:nvPr>
        </p:nvSpPr>
        <p:spPr>
          <a:xfrm>
            <a:off x="1625030" y="593367"/>
            <a:ext cx="6808230" cy="16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74" name="Google Shape;574;p68"/>
          <p:cNvSpPr txBox="1">
            <a:spLocks noGrp="1"/>
          </p:cNvSpPr>
          <p:nvPr>
            <p:ph type="subTitle" idx="1"/>
          </p:nvPr>
        </p:nvSpPr>
        <p:spPr>
          <a:xfrm>
            <a:off x="2117053" y="4617633"/>
            <a:ext cx="6712530" cy="151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5" name="Google Shape;575;p68"/>
          <p:cNvSpPr txBox="1">
            <a:spLocks noGrp="1"/>
          </p:cNvSpPr>
          <p:nvPr>
            <p:ph type="subTitle" idx="2"/>
          </p:nvPr>
        </p:nvSpPr>
        <p:spPr>
          <a:xfrm>
            <a:off x="2117053" y="2555667"/>
            <a:ext cx="6712530" cy="151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88329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45" y="719379"/>
            <a:ext cx="3308350" cy="71575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40" y="273100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45" y="1435103"/>
            <a:ext cx="33083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25" indent="0">
              <a:buNone/>
              <a:defRPr sz="1200"/>
            </a:lvl2pPr>
            <a:lvl3pPr marL="914050" indent="0">
              <a:buNone/>
              <a:defRPr sz="1000"/>
            </a:lvl3pPr>
            <a:lvl4pPr marL="1371071" indent="0">
              <a:buNone/>
              <a:defRPr sz="900"/>
            </a:lvl4pPr>
            <a:lvl5pPr marL="1828097" indent="0">
              <a:buNone/>
              <a:defRPr sz="900"/>
            </a:lvl5pPr>
            <a:lvl6pPr marL="2285120" indent="0">
              <a:buNone/>
              <a:defRPr sz="900"/>
            </a:lvl6pPr>
            <a:lvl7pPr marL="2742144" indent="0">
              <a:buNone/>
              <a:defRPr sz="900"/>
            </a:lvl7pPr>
            <a:lvl8pPr marL="3199170" indent="0">
              <a:buNone/>
              <a:defRPr sz="900"/>
            </a:lvl8pPr>
            <a:lvl9pPr marL="365619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06A93-4C82-8E2A-4767-CD17480644E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17E23-7898-F7CE-8B21-AF098A4A789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55C475-C3E6-B641-9D28-8599C752A6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355886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three columns">
  <p:cSld name="Title and three columns"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7" name="Google Shape;577;p69"/>
          <p:cNvPicPr preferRelativeResize="0"/>
          <p:nvPr/>
        </p:nvPicPr>
        <p:blipFill rotWithShape="1">
          <a:blip r:embed="rId2">
            <a:alphaModFix/>
          </a:blip>
          <a:srcRect l="-112" r="68730"/>
          <a:stretch/>
        </p:blipFill>
        <p:spPr>
          <a:xfrm rot="5400000">
            <a:off x="1548519" y="-1622785"/>
            <a:ext cx="6961364" cy="1005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8" name="Google Shape;578;p69"/>
          <p:cNvPicPr preferRelativeResize="0"/>
          <p:nvPr/>
        </p:nvPicPr>
        <p:blipFill rotWithShape="1">
          <a:blip r:embed="rId3">
            <a:alphaModFix amt="50000"/>
          </a:blip>
          <a:srcRect l="25094" t="64076" r="46725" b="-15031"/>
          <a:stretch/>
        </p:blipFill>
        <p:spPr>
          <a:xfrm rot="5400000">
            <a:off x="5658337" y="631986"/>
            <a:ext cx="5017968" cy="3753998"/>
          </a:xfrm>
          <a:prstGeom prst="rect">
            <a:avLst/>
          </a:prstGeom>
          <a:noFill/>
          <a:ln>
            <a:noFill/>
          </a:ln>
        </p:spPr>
      </p:pic>
      <p:sp>
        <p:nvSpPr>
          <p:cNvPr id="579" name="Google Shape;579;p69"/>
          <p:cNvSpPr txBox="1">
            <a:spLocks noGrp="1"/>
          </p:cNvSpPr>
          <p:nvPr>
            <p:ph type="title"/>
          </p:nvPr>
        </p:nvSpPr>
        <p:spPr>
          <a:xfrm>
            <a:off x="1634765" y="593367"/>
            <a:ext cx="6789090" cy="16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80" name="Google Shape;580;p69"/>
          <p:cNvSpPr txBox="1">
            <a:spLocks noGrp="1"/>
          </p:cNvSpPr>
          <p:nvPr>
            <p:ph type="subTitle" idx="1"/>
          </p:nvPr>
        </p:nvSpPr>
        <p:spPr>
          <a:xfrm>
            <a:off x="998076" y="4347169"/>
            <a:ext cx="2627130" cy="115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1" name="Google Shape;581;p69"/>
          <p:cNvSpPr txBox="1">
            <a:spLocks noGrp="1"/>
          </p:cNvSpPr>
          <p:nvPr>
            <p:ph type="subTitle" idx="2"/>
          </p:nvPr>
        </p:nvSpPr>
        <p:spPr>
          <a:xfrm>
            <a:off x="3715635" y="4347169"/>
            <a:ext cx="2627130" cy="115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2" name="Google Shape;582;p69"/>
          <p:cNvSpPr txBox="1">
            <a:spLocks noGrp="1"/>
          </p:cNvSpPr>
          <p:nvPr>
            <p:ph type="subTitle" idx="3"/>
          </p:nvPr>
        </p:nvSpPr>
        <p:spPr>
          <a:xfrm>
            <a:off x="6433194" y="4347169"/>
            <a:ext cx="2627130" cy="115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3" name="Google Shape;583;p69"/>
          <p:cNvSpPr txBox="1">
            <a:spLocks noGrp="1"/>
          </p:cNvSpPr>
          <p:nvPr>
            <p:ph type="subTitle" idx="4"/>
          </p:nvPr>
        </p:nvSpPr>
        <p:spPr>
          <a:xfrm>
            <a:off x="998076" y="3429000"/>
            <a:ext cx="2627130" cy="767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84" name="Google Shape;584;p69"/>
          <p:cNvSpPr txBox="1">
            <a:spLocks noGrp="1"/>
          </p:cNvSpPr>
          <p:nvPr>
            <p:ph type="subTitle" idx="5"/>
          </p:nvPr>
        </p:nvSpPr>
        <p:spPr>
          <a:xfrm>
            <a:off x="3715635" y="3429000"/>
            <a:ext cx="2627130" cy="767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85" name="Google Shape;585;p69"/>
          <p:cNvSpPr txBox="1">
            <a:spLocks noGrp="1"/>
          </p:cNvSpPr>
          <p:nvPr>
            <p:ph type="subTitle" idx="6"/>
          </p:nvPr>
        </p:nvSpPr>
        <p:spPr>
          <a:xfrm>
            <a:off x="6433194" y="3429000"/>
            <a:ext cx="2627130" cy="767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pic>
        <p:nvPicPr>
          <p:cNvPr id="586" name="Google Shape;586;p69"/>
          <p:cNvPicPr preferRelativeResize="0"/>
          <p:nvPr/>
        </p:nvPicPr>
        <p:blipFill rotWithShape="1">
          <a:blip r:embed="rId3">
            <a:alphaModFix amt="50000"/>
          </a:blip>
          <a:srcRect l="25094" t="15030" r="46725" b="74084"/>
          <a:stretch/>
        </p:blipFill>
        <p:spPr>
          <a:xfrm rot="5400000">
            <a:off x="-2243463" y="2191873"/>
            <a:ext cx="5217601" cy="8338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318427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four columns">
  <p:cSld name="Title and four columns"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8" name="Google Shape;588;p70"/>
          <p:cNvPicPr preferRelativeResize="0"/>
          <p:nvPr/>
        </p:nvPicPr>
        <p:blipFill rotWithShape="1">
          <a:blip r:embed="rId2">
            <a:alphaModFix/>
          </a:blip>
          <a:srcRect l="420" t="-241" r="-520" b="-241"/>
          <a:stretch/>
        </p:blipFill>
        <p:spPr>
          <a:xfrm rot="-5400000" flipH="1">
            <a:off x="1577065" y="-1610867"/>
            <a:ext cx="6918267" cy="10121403"/>
          </a:xfrm>
          <a:prstGeom prst="rect">
            <a:avLst/>
          </a:prstGeom>
          <a:noFill/>
          <a:ln>
            <a:noFill/>
          </a:ln>
        </p:spPr>
      </p:pic>
      <p:pic>
        <p:nvPicPr>
          <p:cNvPr id="589" name="Google Shape;589;p70"/>
          <p:cNvPicPr preferRelativeResize="0"/>
          <p:nvPr/>
        </p:nvPicPr>
        <p:blipFill rotWithShape="1">
          <a:blip r:embed="rId3">
            <a:alphaModFix amt="50000"/>
          </a:blip>
          <a:srcRect l="1158" r="46640" b="51453"/>
          <a:stretch/>
        </p:blipFill>
        <p:spPr>
          <a:xfrm rot="5400000">
            <a:off x="-2058599" y="2047102"/>
            <a:ext cx="6862664" cy="2749863"/>
          </a:xfrm>
          <a:prstGeom prst="rect">
            <a:avLst/>
          </a:prstGeom>
          <a:noFill/>
          <a:ln>
            <a:noFill/>
          </a:ln>
        </p:spPr>
      </p:pic>
      <p:sp>
        <p:nvSpPr>
          <p:cNvPr id="590" name="Google Shape;590;p70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91" name="Google Shape;591;p70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92" name="Google Shape;592;p70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93" name="Google Shape;593;p70"/>
          <p:cNvSpPr txBox="1">
            <a:spLocks noGrp="1"/>
          </p:cNvSpPr>
          <p:nvPr>
            <p:ph type="title"/>
          </p:nvPr>
        </p:nvSpPr>
        <p:spPr>
          <a:xfrm>
            <a:off x="792000" y="593367"/>
            <a:ext cx="8474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94" name="Google Shape;594;p70"/>
          <p:cNvSpPr txBox="1">
            <a:spLocks noGrp="1"/>
          </p:cNvSpPr>
          <p:nvPr>
            <p:ph type="subTitle" idx="1"/>
          </p:nvPr>
        </p:nvSpPr>
        <p:spPr>
          <a:xfrm>
            <a:off x="988764" y="2481433"/>
            <a:ext cx="2560140" cy="8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5" name="Google Shape;595;p70"/>
          <p:cNvSpPr txBox="1">
            <a:spLocks noGrp="1"/>
          </p:cNvSpPr>
          <p:nvPr>
            <p:ph type="subTitle" idx="2"/>
          </p:nvPr>
        </p:nvSpPr>
        <p:spPr>
          <a:xfrm>
            <a:off x="6509496" y="2481433"/>
            <a:ext cx="2560140" cy="8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6" name="Google Shape;596;p70"/>
          <p:cNvSpPr txBox="1">
            <a:spLocks noGrp="1"/>
          </p:cNvSpPr>
          <p:nvPr>
            <p:ph type="subTitle" idx="3"/>
          </p:nvPr>
        </p:nvSpPr>
        <p:spPr>
          <a:xfrm>
            <a:off x="988764" y="4279967"/>
            <a:ext cx="2560140" cy="8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7" name="Google Shape;597;p70"/>
          <p:cNvSpPr txBox="1">
            <a:spLocks noGrp="1"/>
          </p:cNvSpPr>
          <p:nvPr>
            <p:ph type="subTitle" idx="4"/>
          </p:nvPr>
        </p:nvSpPr>
        <p:spPr>
          <a:xfrm>
            <a:off x="6509496" y="4279967"/>
            <a:ext cx="2560140" cy="8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8" name="Google Shape;598;p70"/>
          <p:cNvSpPr txBox="1">
            <a:spLocks noGrp="1"/>
          </p:cNvSpPr>
          <p:nvPr>
            <p:ph type="subTitle" idx="5"/>
          </p:nvPr>
        </p:nvSpPr>
        <p:spPr>
          <a:xfrm>
            <a:off x="988764" y="1922100"/>
            <a:ext cx="2560140" cy="6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99" name="Google Shape;599;p70"/>
          <p:cNvSpPr txBox="1">
            <a:spLocks noGrp="1"/>
          </p:cNvSpPr>
          <p:nvPr>
            <p:ph type="subTitle" idx="6"/>
          </p:nvPr>
        </p:nvSpPr>
        <p:spPr>
          <a:xfrm>
            <a:off x="988764" y="3720733"/>
            <a:ext cx="2560140" cy="6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00" name="Google Shape;600;p70"/>
          <p:cNvSpPr txBox="1">
            <a:spLocks noGrp="1"/>
          </p:cNvSpPr>
          <p:nvPr>
            <p:ph type="subTitle" idx="7"/>
          </p:nvPr>
        </p:nvSpPr>
        <p:spPr>
          <a:xfrm>
            <a:off x="6509496" y="1922100"/>
            <a:ext cx="2560140" cy="6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01" name="Google Shape;601;p70"/>
          <p:cNvSpPr txBox="1">
            <a:spLocks noGrp="1"/>
          </p:cNvSpPr>
          <p:nvPr>
            <p:ph type="subTitle" idx="8"/>
          </p:nvPr>
        </p:nvSpPr>
        <p:spPr>
          <a:xfrm>
            <a:off x="6509496" y="3720733"/>
            <a:ext cx="2560140" cy="6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1077318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six columns">
  <p:cSld name="Title and six columns"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3" name="Google Shape;603;p71"/>
          <p:cNvPicPr preferRelativeResize="0"/>
          <p:nvPr/>
        </p:nvPicPr>
        <p:blipFill rotWithShape="1">
          <a:blip r:embed="rId2">
            <a:alphaModFix/>
          </a:blip>
          <a:srcRect l="1525" t="2828" r="67012" b="2563"/>
          <a:stretch/>
        </p:blipFill>
        <p:spPr>
          <a:xfrm rot="5400000">
            <a:off x="1556904" y="-1676053"/>
            <a:ext cx="6978833" cy="10147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04" name="Google Shape;604;p71"/>
          <p:cNvPicPr preferRelativeResize="0"/>
          <p:nvPr/>
        </p:nvPicPr>
        <p:blipFill rotWithShape="1">
          <a:blip r:embed="rId3">
            <a:alphaModFix amt="50000"/>
          </a:blip>
          <a:srcRect l="10399" t="17265" r="28318" b="-125036"/>
          <a:stretch/>
        </p:blipFill>
        <p:spPr>
          <a:xfrm rot="5400000">
            <a:off x="1900537" y="-1483731"/>
            <a:ext cx="6850833" cy="9609764"/>
          </a:xfrm>
          <a:prstGeom prst="rect">
            <a:avLst/>
          </a:prstGeom>
          <a:noFill/>
          <a:ln>
            <a:noFill/>
          </a:ln>
        </p:spPr>
      </p:pic>
      <p:sp>
        <p:nvSpPr>
          <p:cNvPr id="605" name="Google Shape;605;p71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06" name="Google Shape;606;p71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07" name="Google Shape;607;p71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08" name="Google Shape;608;p71"/>
          <p:cNvSpPr/>
          <p:nvPr/>
        </p:nvSpPr>
        <p:spPr>
          <a:xfrm>
            <a:off x="8330432" y="4725095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09" name="Google Shape;609;p71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10" name="Google Shape;610;p71"/>
          <p:cNvSpPr/>
          <p:nvPr/>
        </p:nvSpPr>
        <p:spPr>
          <a:xfrm>
            <a:off x="8298791" y="4718263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11" name="Google Shape;611;p71"/>
          <p:cNvSpPr/>
          <p:nvPr/>
        </p:nvSpPr>
        <p:spPr>
          <a:xfrm>
            <a:off x="8324405" y="4727050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12" name="Google Shape;612;p71"/>
          <p:cNvSpPr/>
          <p:nvPr/>
        </p:nvSpPr>
        <p:spPr>
          <a:xfrm>
            <a:off x="8330445" y="4729978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13" name="Google Shape;613;p71"/>
          <p:cNvSpPr txBox="1">
            <a:spLocks noGrp="1"/>
          </p:cNvSpPr>
          <p:nvPr>
            <p:ph type="title"/>
          </p:nvPr>
        </p:nvSpPr>
        <p:spPr>
          <a:xfrm>
            <a:off x="792000" y="593367"/>
            <a:ext cx="8474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14" name="Google Shape;614;p71"/>
          <p:cNvSpPr txBox="1">
            <a:spLocks noGrp="1"/>
          </p:cNvSpPr>
          <p:nvPr>
            <p:ph type="subTitle" idx="1"/>
          </p:nvPr>
        </p:nvSpPr>
        <p:spPr>
          <a:xfrm>
            <a:off x="6497810" y="2939364"/>
            <a:ext cx="2756160" cy="76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5" name="Google Shape;615;p71"/>
          <p:cNvSpPr txBox="1">
            <a:spLocks noGrp="1"/>
          </p:cNvSpPr>
          <p:nvPr>
            <p:ph type="subTitle" idx="2"/>
          </p:nvPr>
        </p:nvSpPr>
        <p:spPr>
          <a:xfrm>
            <a:off x="6497810" y="5148933"/>
            <a:ext cx="2756160" cy="76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6" name="Google Shape;616;p71"/>
          <p:cNvSpPr txBox="1">
            <a:spLocks noGrp="1"/>
          </p:cNvSpPr>
          <p:nvPr>
            <p:ph type="subTitle" idx="3"/>
          </p:nvPr>
        </p:nvSpPr>
        <p:spPr>
          <a:xfrm>
            <a:off x="6497810" y="2408567"/>
            <a:ext cx="2756160" cy="562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17" name="Google Shape;617;p71"/>
          <p:cNvSpPr txBox="1">
            <a:spLocks noGrp="1"/>
          </p:cNvSpPr>
          <p:nvPr>
            <p:ph type="subTitle" idx="4"/>
          </p:nvPr>
        </p:nvSpPr>
        <p:spPr>
          <a:xfrm>
            <a:off x="6497810" y="4618167"/>
            <a:ext cx="2756160" cy="562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18" name="Google Shape;618;p71"/>
          <p:cNvSpPr txBox="1">
            <a:spLocks noGrp="1"/>
          </p:cNvSpPr>
          <p:nvPr>
            <p:ph type="subTitle" idx="5"/>
          </p:nvPr>
        </p:nvSpPr>
        <p:spPr>
          <a:xfrm>
            <a:off x="3651120" y="2939365"/>
            <a:ext cx="2756160" cy="76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9" name="Google Shape;619;p71"/>
          <p:cNvSpPr txBox="1">
            <a:spLocks noGrp="1"/>
          </p:cNvSpPr>
          <p:nvPr>
            <p:ph type="subTitle" idx="6"/>
          </p:nvPr>
        </p:nvSpPr>
        <p:spPr>
          <a:xfrm>
            <a:off x="3651120" y="5148933"/>
            <a:ext cx="2756160" cy="76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0" name="Google Shape;620;p71"/>
          <p:cNvSpPr txBox="1">
            <a:spLocks noGrp="1"/>
          </p:cNvSpPr>
          <p:nvPr>
            <p:ph type="subTitle" idx="7"/>
          </p:nvPr>
        </p:nvSpPr>
        <p:spPr>
          <a:xfrm>
            <a:off x="3651120" y="2408567"/>
            <a:ext cx="2756160" cy="562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21" name="Google Shape;621;p71"/>
          <p:cNvSpPr txBox="1">
            <a:spLocks noGrp="1"/>
          </p:cNvSpPr>
          <p:nvPr>
            <p:ph type="subTitle" idx="8"/>
          </p:nvPr>
        </p:nvSpPr>
        <p:spPr>
          <a:xfrm>
            <a:off x="3651120" y="4618167"/>
            <a:ext cx="2756160" cy="562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22" name="Google Shape;622;p71"/>
          <p:cNvSpPr txBox="1">
            <a:spLocks noGrp="1"/>
          </p:cNvSpPr>
          <p:nvPr>
            <p:ph type="subTitle" idx="9"/>
          </p:nvPr>
        </p:nvSpPr>
        <p:spPr>
          <a:xfrm>
            <a:off x="804430" y="2939365"/>
            <a:ext cx="2756160" cy="76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3" name="Google Shape;623;p71"/>
          <p:cNvSpPr txBox="1">
            <a:spLocks noGrp="1"/>
          </p:cNvSpPr>
          <p:nvPr>
            <p:ph type="subTitle" idx="13"/>
          </p:nvPr>
        </p:nvSpPr>
        <p:spPr>
          <a:xfrm>
            <a:off x="804430" y="5148933"/>
            <a:ext cx="2756160" cy="76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4" name="Google Shape;624;p71"/>
          <p:cNvSpPr txBox="1">
            <a:spLocks noGrp="1"/>
          </p:cNvSpPr>
          <p:nvPr>
            <p:ph type="subTitle" idx="14"/>
          </p:nvPr>
        </p:nvSpPr>
        <p:spPr>
          <a:xfrm>
            <a:off x="804430" y="2408567"/>
            <a:ext cx="2756160" cy="562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25" name="Google Shape;625;p71"/>
          <p:cNvSpPr txBox="1">
            <a:spLocks noGrp="1"/>
          </p:cNvSpPr>
          <p:nvPr>
            <p:ph type="subTitle" idx="15"/>
          </p:nvPr>
        </p:nvSpPr>
        <p:spPr>
          <a:xfrm>
            <a:off x="804430" y="4618167"/>
            <a:ext cx="2756160" cy="562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9412501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Numbers and text">
  <p:cSld name="Numbers and text"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7" name="Google Shape;627;p72"/>
          <p:cNvGrpSpPr/>
          <p:nvPr/>
        </p:nvGrpSpPr>
        <p:grpSpPr>
          <a:xfrm>
            <a:off x="-2199" y="-9300"/>
            <a:ext cx="10072396" cy="6908133"/>
            <a:chOff x="-1999" y="-6975"/>
            <a:chExt cx="9156724" cy="5181100"/>
          </a:xfrm>
        </p:grpSpPr>
        <p:pic>
          <p:nvPicPr>
            <p:cNvPr id="628" name="Google Shape;628;p72"/>
            <p:cNvPicPr preferRelativeResize="0"/>
            <p:nvPr/>
          </p:nvPicPr>
          <p:blipFill rotWithShape="1">
            <a:blip r:embed="rId2">
              <a:alphaModFix amt="80000"/>
            </a:blip>
            <a:srcRect l="5276" r="44378"/>
            <a:stretch/>
          </p:blipFill>
          <p:spPr>
            <a:xfrm rot="5400000" flipH="1">
              <a:off x="3238138" y="-742462"/>
              <a:ext cx="2676449" cy="91567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9" name="Google Shape;629;p72"/>
            <p:cNvPicPr preferRelativeResize="0"/>
            <p:nvPr/>
          </p:nvPicPr>
          <p:blipFill rotWithShape="1">
            <a:blip r:embed="rId2">
              <a:alphaModFix amt="80000"/>
            </a:blip>
            <a:srcRect l="3991" r="46666"/>
            <a:stretch/>
          </p:blipFill>
          <p:spPr>
            <a:xfrm rot="5400000">
              <a:off x="3297577" y="-3306550"/>
              <a:ext cx="2557573" cy="915672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30" name="Google Shape;630;p72"/>
          <p:cNvPicPr preferRelativeResize="0"/>
          <p:nvPr/>
        </p:nvPicPr>
        <p:blipFill rotWithShape="1">
          <a:blip r:embed="rId3">
            <a:alphaModFix amt="50000"/>
          </a:blip>
          <a:srcRect l="1158" r="46640" b="74696"/>
          <a:stretch/>
        </p:blipFill>
        <p:spPr>
          <a:xfrm rot="-5400000" flipH="1">
            <a:off x="5928542" y="2705382"/>
            <a:ext cx="6862664" cy="1433301"/>
          </a:xfrm>
          <a:prstGeom prst="rect">
            <a:avLst/>
          </a:prstGeom>
          <a:noFill/>
          <a:ln>
            <a:noFill/>
          </a:ln>
        </p:spPr>
      </p:pic>
      <p:sp>
        <p:nvSpPr>
          <p:cNvPr id="631" name="Google Shape;631;p72"/>
          <p:cNvSpPr txBox="1">
            <a:spLocks noGrp="1"/>
          </p:cNvSpPr>
          <p:nvPr>
            <p:ph type="title" hasCustomPrompt="1"/>
          </p:nvPr>
        </p:nvSpPr>
        <p:spPr>
          <a:xfrm>
            <a:off x="974683" y="2309183"/>
            <a:ext cx="2461800" cy="11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32" name="Google Shape;632;p72"/>
          <p:cNvSpPr txBox="1">
            <a:spLocks noGrp="1"/>
          </p:cNvSpPr>
          <p:nvPr>
            <p:ph type="subTitle" idx="1"/>
          </p:nvPr>
        </p:nvSpPr>
        <p:spPr>
          <a:xfrm>
            <a:off x="974683" y="3712017"/>
            <a:ext cx="2461800" cy="836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76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31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31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633" name="Google Shape;633;p72"/>
          <p:cNvSpPr txBox="1">
            <a:spLocks noGrp="1"/>
          </p:cNvSpPr>
          <p:nvPr>
            <p:ph type="title" idx="2" hasCustomPrompt="1"/>
          </p:nvPr>
        </p:nvSpPr>
        <p:spPr>
          <a:xfrm>
            <a:off x="3798299" y="2309184"/>
            <a:ext cx="2461800" cy="11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34" name="Google Shape;634;p72"/>
          <p:cNvSpPr txBox="1">
            <a:spLocks noGrp="1"/>
          </p:cNvSpPr>
          <p:nvPr>
            <p:ph type="subTitle" idx="3"/>
          </p:nvPr>
        </p:nvSpPr>
        <p:spPr>
          <a:xfrm>
            <a:off x="3798300" y="3712017"/>
            <a:ext cx="2461800" cy="836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76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31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31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635" name="Google Shape;635;p72"/>
          <p:cNvSpPr txBox="1">
            <a:spLocks noGrp="1"/>
          </p:cNvSpPr>
          <p:nvPr>
            <p:ph type="title" idx="4" hasCustomPrompt="1"/>
          </p:nvPr>
        </p:nvSpPr>
        <p:spPr>
          <a:xfrm>
            <a:off x="6621918" y="2309185"/>
            <a:ext cx="2461800" cy="11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36" name="Google Shape;636;p72"/>
          <p:cNvSpPr txBox="1">
            <a:spLocks noGrp="1"/>
          </p:cNvSpPr>
          <p:nvPr>
            <p:ph type="subTitle" idx="5"/>
          </p:nvPr>
        </p:nvSpPr>
        <p:spPr>
          <a:xfrm>
            <a:off x="6621918" y="3712017"/>
            <a:ext cx="2461800" cy="836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76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31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31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8141502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Numbers and text 1">
  <p:cSld name="Numbers and text 1"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8" name="Google Shape;638;p73"/>
          <p:cNvPicPr preferRelativeResize="0"/>
          <p:nvPr/>
        </p:nvPicPr>
        <p:blipFill rotWithShape="1">
          <a:blip r:embed="rId2">
            <a:alphaModFix/>
          </a:blip>
          <a:srcRect l="420" r="-500"/>
          <a:stretch/>
        </p:blipFill>
        <p:spPr>
          <a:xfrm rot="5400000" flipH="1">
            <a:off x="1551100" y="-1610131"/>
            <a:ext cx="6965801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39" name="Google Shape;639;p73"/>
          <p:cNvPicPr preferRelativeResize="0"/>
          <p:nvPr/>
        </p:nvPicPr>
        <p:blipFill rotWithShape="1">
          <a:blip r:embed="rId3">
            <a:alphaModFix amt="50000"/>
          </a:blip>
          <a:srcRect l="1158" r="46640" b="83547"/>
          <a:stretch/>
        </p:blipFill>
        <p:spPr>
          <a:xfrm rot="-5400000">
            <a:off x="6193791" y="3011662"/>
            <a:ext cx="6862664" cy="931946"/>
          </a:xfrm>
          <a:prstGeom prst="rect">
            <a:avLst/>
          </a:prstGeom>
          <a:noFill/>
          <a:ln>
            <a:noFill/>
          </a:ln>
        </p:spPr>
      </p:pic>
      <p:sp>
        <p:nvSpPr>
          <p:cNvPr id="640" name="Google Shape;640;p73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41" name="Google Shape;641;p73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42" name="Google Shape;642;p73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43" name="Google Shape;643;p73"/>
          <p:cNvSpPr/>
          <p:nvPr/>
        </p:nvSpPr>
        <p:spPr>
          <a:xfrm>
            <a:off x="8330432" y="4725095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44" name="Google Shape;644;p73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45" name="Google Shape;645;p73"/>
          <p:cNvSpPr/>
          <p:nvPr/>
        </p:nvSpPr>
        <p:spPr>
          <a:xfrm>
            <a:off x="8298791" y="4718263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46" name="Google Shape;646;p73"/>
          <p:cNvSpPr/>
          <p:nvPr/>
        </p:nvSpPr>
        <p:spPr>
          <a:xfrm>
            <a:off x="8324405" y="4727050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47" name="Google Shape;647;p73"/>
          <p:cNvSpPr/>
          <p:nvPr/>
        </p:nvSpPr>
        <p:spPr>
          <a:xfrm>
            <a:off x="8330445" y="4729978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48" name="Google Shape;648;p73"/>
          <p:cNvSpPr txBox="1">
            <a:spLocks noGrp="1"/>
          </p:cNvSpPr>
          <p:nvPr>
            <p:ph type="title" hasCustomPrompt="1"/>
          </p:nvPr>
        </p:nvSpPr>
        <p:spPr>
          <a:xfrm>
            <a:off x="1096040" y="3762233"/>
            <a:ext cx="2263140" cy="71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49" name="Google Shape;649;p73"/>
          <p:cNvSpPr txBox="1">
            <a:spLocks noGrp="1"/>
          </p:cNvSpPr>
          <p:nvPr>
            <p:ph type="subTitle" idx="1"/>
          </p:nvPr>
        </p:nvSpPr>
        <p:spPr>
          <a:xfrm>
            <a:off x="1096040" y="5133509"/>
            <a:ext cx="2263140" cy="847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31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31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650" name="Google Shape;650;p73"/>
          <p:cNvSpPr txBox="1">
            <a:spLocks noGrp="1"/>
          </p:cNvSpPr>
          <p:nvPr>
            <p:ph type="subTitle" idx="2"/>
          </p:nvPr>
        </p:nvSpPr>
        <p:spPr>
          <a:xfrm>
            <a:off x="1096040" y="4530367"/>
            <a:ext cx="2263140" cy="587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51" name="Google Shape;651;p73"/>
          <p:cNvSpPr txBox="1">
            <a:spLocks noGrp="1"/>
          </p:cNvSpPr>
          <p:nvPr>
            <p:ph type="title" idx="3" hasCustomPrompt="1"/>
          </p:nvPr>
        </p:nvSpPr>
        <p:spPr>
          <a:xfrm>
            <a:off x="3897630" y="3762233"/>
            <a:ext cx="2263140" cy="71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52" name="Google Shape;652;p73"/>
          <p:cNvSpPr txBox="1">
            <a:spLocks noGrp="1"/>
          </p:cNvSpPr>
          <p:nvPr>
            <p:ph type="subTitle" idx="4"/>
          </p:nvPr>
        </p:nvSpPr>
        <p:spPr>
          <a:xfrm>
            <a:off x="3897630" y="5133509"/>
            <a:ext cx="2263140" cy="847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31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31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653" name="Google Shape;653;p73"/>
          <p:cNvSpPr txBox="1">
            <a:spLocks noGrp="1"/>
          </p:cNvSpPr>
          <p:nvPr>
            <p:ph type="subTitle" idx="5"/>
          </p:nvPr>
        </p:nvSpPr>
        <p:spPr>
          <a:xfrm>
            <a:off x="3897630" y="4530367"/>
            <a:ext cx="2263140" cy="587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54" name="Google Shape;654;p73"/>
          <p:cNvSpPr txBox="1">
            <a:spLocks noGrp="1"/>
          </p:cNvSpPr>
          <p:nvPr>
            <p:ph type="title" idx="6" hasCustomPrompt="1"/>
          </p:nvPr>
        </p:nvSpPr>
        <p:spPr>
          <a:xfrm>
            <a:off x="6699220" y="3762233"/>
            <a:ext cx="2263140" cy="71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55" name="Google Shape;655;p73"/>
          <p:cNvSpPr txBox="1">
            <a:spLocks noGrp="1"/>
          </p:cNvSpPr>
          <p:nvPr>
            <p:ph type="subTitle" idx="7"/>
          </p:nvPr>
        </p:nvSpPr>
        <p:spPr>
          <a:xfrm>
            <a:off x="6699220" y="5133500"/>
            <a:ext cx="2263140" cy="847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31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31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656" name="Google Shape;656;p73"/>
          <p:cNvSpPr txBox="1">
            <a:spLocks noGrp="1"/>
          </p:cNvSpPr>
          <p:nvPr>
            <p:ph type="subTitle" idx="8"/>
          </p:nvPr>
        </p:nvSpPr>
        <p:spPr>
          <a:xfrm>
            <a:off x="6699220" y="4530349"/>
            <a:ext cx="2263140" cy="587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57" name="Google Shape;657;p73"/>
          <p:cNvSpPr txBox="1">
            <a:spLocks noGrp="1"/>
          </p:cNvSpPr>
          <p:nvPr>
            <p:ph type="title" idx="9"/>
          </p:nvPr>
        </p:nvSpPr>
        <p:spPr>
          <a:xfrm>
            <a:off x="792000" y="600633"/>
            <a:ext cx="8474400" cy="75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pic>
        <p:nvPicPr>
          <p:cNvPr id="658" name="Google Shape;658;p73"/>
          <p:cNvPicPr preferRelativeResize="0"/>
          <p:nvPr/>
        </p:nvPicPr>
        <p:blipFill rotWithShape="1">
          <a:blip r:embed="rId3">
            <a:alphaModFix amt="50000"/>
          </a:blip>
          <a:srcRect l="1158" r="46640" b="83547"/>
          <a:stretch/>
        </p:blipFill>
        <p:spPr>
          <a:xfrm rot="5400000" flipH="1">
            <a:off x="-2965359" y="3011662"/>
            <a:ext cx="6862664" cy="9319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698398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hanks">
  <p:cSld name="Thanks"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0" name="Google Shape;660;p74"/>
          <p:cNvPicPr preferRelativeResize="0"/>
          <p:nvPr/>
        </p:nvPicPr>
        <p:blipFill rotWithShape="1">
          <a:blip r:embed="rId2">
            <a:alphaModFix/>
          </a:blip>
          <a:srcRect l="-2503" t="-2753" r="-2693" b="-2753"/>
          <a:stretch/>
        </p:blipFill>
        <p:spPr>
          <a:xfrm rot="10800000">
            <a:off x="-279428" y="-198532"/>
            <a:ext cx="10612856" cy="7244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1" name="Google Shape;661;p74"/>
          <p:cNvPicPr preferRelativeResize="0"/>
          <p:nvPr/>
        </p:nvPicPr>
        <p:blipFill rotWithShape="1">
          <a:blip r:embed="rId3">
            <a:alphaModFix amt="50000"/>
          </a:blip>
          <a:srcRect l="1030" r="6110"/>
          <a:stretch/>
        </p:blipFill>
        <p:spPr>
          <a:xfrm rot="10800000">
            <a:off x="-2" y="-3965"/>
            <a:ext cx="10071740" cy="6865932"/>
          </a:xfrm>
          <a:prstGeom prst="rect">
            <a:avLst/>
          </a:prstGeom>
          <a:noFill/>
          <a:ln>
            <a:noFill/>
          </a:ln>
        </p:spPr>
      </p:pic>
      <p:sp>
        <p:nvSpPr>
          <p:cNvPr id="662" name="Google Shape;662;p74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63" name="Google Shape;663;p74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64" name="Google Shape;664;p74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65" name="Google Shape;665;p74"/>
          <p:cNvSpPr/>
          <p:nvPr/>
        </p:nvSpPr>
        <p:spPr>
          <a:xfrm>
            <a:off x="8330432" y="4725095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66" name="Google Shape;666;p74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67" name="Google Shape;667;p74"/>
          <p:cNvSpPr/>
          <p:nvPr/>
        </p:nvSpPr>
        <p:spPr>
          <a:xfrm>
            <a:off x="8298791" y="4718263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68" name="Google Shape;668;p74"/>
          <p:cNvSpPr/>
          <p:nvPr/>
        </p:nvSpPr>
        <p:spPr>
          <a:xfrm>
            <a:off x="8324405" y="4727050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69" name="Google Shape;669;p74"/>
          <p:cNvSpPr/>
          <p:nvPr/>
        </p:nvSpPr>
        <p:spPr>
          <a:xfrm>
            <a:off x="8330445" y="4729978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70" name="Google Shape;670;p74"/>
          <p:cNvSpPr txBox="1">
            <a:spLocks noGrp="1"/>
          </p:cNvSpPr>
          <p:nvPr>
            <p:ph type="title"/>
          </p:nvPr>
        </p:nvSpPr>
        <p:spPr>
          <a:xfrm>
            <a:off x="1057623" y="873500"/>
            <a:ext cx="4922940" cy="145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6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71" name="Google Shape;671;p74"/>
          <p:cNvSpPr txBox="1">
            <a:spLocks noGrp="1"/>
          </p:cNvSpPr>
          <p:nvPr>
            <p:ph type="subTitle" idx="1"/>
          </p:nvPr>
        </p:nvSpPr>
        <p:spPr>
          <a:xfrm>
            <a:off x="1057458" y="2406600"/>
            <a:ext cx="4922940" cy="11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6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2" name="Google Shape;672;p74"/>
          <p:cNvSpPr txBox="1"/>
          <p:nvPr/>
        </p:nvSpPr>
        <p:spPr>
          <a:xfrm>
            <a:off x="784548" y="4894733"/>
            <a:ext cx="5469090" cy="7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0568" tIns="100568" rIns="100568" bIns="100568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20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CREDITS: This presentation template was created by </a:t>
            </a:r>
            <a:r>
              <a:rPr lang="en" sz="1320" b="1" u="sng">
                <a:solidFill>
                  <a:schemeClr val="hlink"/>
                </a:solidFill>
                <a:latin typeface="Albert Sans"/>
                <a:ea typeface="Albert Sans"/>
                <a:cs typeface="Albert Sans"/>
                <a:sym typeface="Albert Sans"/>
                <a:hlinkClick r:id="rId4"/>
              </a:rPr>
              <a:t>Slidesgo</a:t>
            </a:r>
            <a:r>
              <a:rPr lang="en" sz="1320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, and includes icons by </a:t>
            </a:r>
            <a:r>
              <a:rPr lang="en" sz="1320" b="1" u="sng">
                <a:solidFill>
                  <a:schemeClr val="hlink"/>
                </a:solidFill>
                <a:latin typeface="Albert Sans"/>
                <a:ea typeface="Albert Sans"/>
                <a:cs typeface="Albert Sans"/>
                <a:sym typeface="Albert Sans"/>
                <a:hlinkClick r:id="rId5"/>
              </a:rPr>
              <a:t>Flaticon</a:t>
            </a:r>
            <a:r>
              <a:rPr lang="en" sz="1320" b="1">
                <a:solidFill>
                  <a:schemeClr val="hlink"/>
                </a:solidFill>
                <a:uFill>
                  <a:noFill/>
                </a:uFill>
                <a:latin typeface="Albert Sans"/>
                <a:ea typeface="Albert Sans"/>
                <a:cs typeface="Albert Sans"/>
                <a:sym typeface="Albert Sans"/>
                <a:hlinkClick r:id="rId5"/>
              </a:rPr>
              <a:t> </a:t>
            </a:r>
            <a:r>
              <a:rPr lang="en" sz="1320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and infographics &amp; images by </a:t>
            </a:r>
            <a:r>
              <a:rPr lang="en" sz="1320" b="1" u="sng">
                <a:solidFill>
                  <a:schemeClr val="hlink"/>
                </a:solidFill>
                <a:latin typeface="Albert Sans"/>
                <a:ea typeface="Albert Sans"/>
                <a:cs typeface="Albert Sans"/>
                <a:sym typeface="Albert Sans"/>
                <a:hlinkClick r:id="rId6"/>
              </a:rPr>
              <a:t>Freepik</a:t>
            </a:r>
            <a:endParaRPr sz="1320" b="1" u="sng"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</p:spTree>
    <p:extLst>
      <p:ext uri="{BB962C8B-B14F-4D97-AF65-F5344CB8AC3E}">
        <p14:creationId xmlns:p14="http://schemas.microsoft.com/office/powerpoint/2010/main" val="61224055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ackground">
  <p:cSld name="Background">
    <p:spTree>
      <p:nvGrpSpPr>
        <p:cNvPr id="1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75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75" name="Google Shape;675;p75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76" name="Google Shape;676;p75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pic>
        <p:nvPicPr>
          <p:cNvPr id="677" name="Google Shape;677;p75"/>
          <p:cNvPicPr preferRelativeResize="0"/>
          <p:nvPr/>
        </p:nvPicPr>
        <p:blipFill rotWithShape="1">
          <a:blip r:embed="rId2">
            <a:alphaModFix/>
          </a:blip>
          <a:srcRect l="415" r="554"/>
          <a:stretch/>
        </p:blipFill>
        <p:spPr>
          <a:xfrm rot="5400000" flipH="1">
            <a:off x="1574866" y="-1586365"/>
            <a:ext cx="69182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78" name="Google Shape;678;p75"/>
          <p:cNvPicPr preferRelativeResize="0"/>
          <p:nvPr/>
        </p:nvPicPr>
        <p:blipFill rotWithShape="1">
          <a:blip r:embed="rId3">
            <a:alphaModFix amt="50000"/>
          </a:blip>
          <a:srcRect l="1158" r="46640" b="83547"/>
          <a:stretch/>
        </p:blipFill>
        <p:spPr>
          <a:xfrm rot="-5400000">
            <a:off x="6193791" y="3011662"/>
            <a:ext cx="6862664" cy="931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679" name="Google Shape;679;p75"/>
          <p:cNvPicPr preferRelativeResize="0"/>
          <p:nvPr/>
        </p:nvPicPr>
        <p:blipFill rotWithShape="1">
          <a:blip r:embed="rId3">
            <a:alphaModFix amt="50000"/>
          </a:blip>
          <a:srcRect l="1158" r="46640" b="83547"/>
          <a:stretch/>
        </p:blipFill>
        <p:spPr>
          <a:xfrm rot="5400000" flipH="1">
            <a:off x="-2965359" y="3011662"/>
            <a:ext cx="6862664" cy="9319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591469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ackground 1">
  <p:cSld name="Background 1"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1" name="Google Shape;681;p76"/>
          <p:cNvPicPr preferRelativeResize="0"/>
          <p:nvPr/>
        </p:nvPicPr>
        <p:blipFill rotWithShape="1">
          <a:blip r:embed="rId2">
            <a:alphaModFix/>
          </a:blip>
          <a:srcRect l="391" r="68546"/>
          <a:stretch/>
        </p:blipFill>
        <p:spPr>
          <a:xfrm rot="5400000">
            <a:off x="1574699" y="-1596599"/>
            <a:ext cx="6909003" cy="1005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2" name="Google Shape;682;p76"/>
          <p:cNvPicPr preferRelativeResize="0"/>
          <p:nvPr/>
        </p:nvPicPr>
        <p:blipFill rotWithShape="1">
          <a:blip r:embed="rId3">
            <a:alphaModFix amt="50000"/>
          </a:blip>
          <a:srcRect l="10399" t="7568" r="28318" b="-125054"/>
          <a:stretch/>
        </p:blipFill>
        <p:spPr>
          <a:xfrm rot="5400000">
            <a:off x="1603785" y="-1600184"/>
            <a:ext cx="6850833" cy="10058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5866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890" y="2130925"/>
            <a:ext cx="8550622" cy="147004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9067" y="3886779"/>
            <a:ext cx="7040389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39109" indent="0" algn="ctr">
              <a:buNone/>
              <a:defRPr/>
            </a:lvl2pPr>
            <a:lvl3pPr marL="678215" indent="0" algn="ctr">
              <a:buNone/>
              <a:defRPr/>
            </a:lvl3pPr>
            <a:lvl4pPr marL="1017321" indent="0" algn="ctr">
              <a:buNone/>
              <a:defRPr/>
            </a:lvl4pPr>
            <a:lvl5pPr marL="1356430" indent="0" algn="ctr">
              <a:buNone/>
              <a:defRPr/>
            </a:lvl5pPr>
            <a:lvl6pPr marL="1695518" indent="0" algn="ctr">
              <a:buNone/>
              <a:defRPr/>
            </a:lvl6pPr>
            <a:lvl7pPr marL="2034643" indent="0" algn="ctr">
              <a:buNone/>
              <a:defRPr/>
            </a:lvl7pPr>
            <a:lvl8pPr marL="2373725" indent="0" algn="ctr">
              <a:buNone/>
              <a:defRPr/>
            </a:lvl8pPr>
            <a:lvl9pPr marL="2712855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38934462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042960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706" y="4959357"/>
            <a:ext cx="6035675" cy="4079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706" y="612775"/>
            <a:ext cx="60356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25" indent="0">
              <a:buNone/>
              <a:defRPr sz="2800"/>
            </a:lvl2pPr>
            <a:lvl3pPr marL="914050" indent="0">
              <a:buNone/>
              <a:defRPr sz="2400"/>
            </a:lvl3pPr>
            <a:lvl4pPr marL="1371071" indent="0">
              <a:buNone/>
              <a:defRPr sz="2000"/>
            </a:lvl4pPr>
            <a:lvl5pPr marL="1828097" indent="0">
              <a:buNone/>
              <a:defRPr sz="2000"/>
            </a:lvl5pPr>
            <a:lvl6pPr marL="2285120" indent="0">
              <a:buNone/>
              <a:defRPr sz="2000"/>
            </a:lvl6pPr>
            <a:lvl7pPr marL="2742144" indent="0">
              <a:buNone/>
              <a:defRPr sz="2000"/>
            </a:lvl7pPr>
            <a:lvl8pPr marL="3199170" indent="0">
              <a:buNone/>
              <a:defRPr sz="2000"/>
            </a:lvl8pPr>
            <a:lvl9pPr marL="365619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706" y="5367338"/>
            <a:ext cx="60356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25" indent="0">
              <a:buNone/>
              <a:defRPr sz="1200"/>
            </a:lvl2pPr>
            <a:lvl3pPr marL="914050" indent="0">
              <a:buNone/>
              <a:defRPr sz="1000"/>
            </a:lvl3pPr>
            <a:lvl4pPr marL="1371071" indent="0">
              <a:buNone/>
              <a:defRPr sz="900"/>
            </a:lvl4pPr>
            <a:lvl5pPr marL="1828097" indent="0">
              <a:buNone/>
              <a:defRPr sz="900"/>
            </a:lvl5pPr>
            <a:lvl6pPr marL="2285120" indent="0">
              <a:buNone/>
              <a:defRPr sz="900"/>
            </a:lvl6pPr>
            <a:lvl7pPr marL="2742144" indent="0">
              <a:buNone/>
              <a:defRPr sz="900"/>
            </a:lvl7pPr>
            <a:lvl8pPr marL="3199170" indent="0">
              <a:buNone/>
              <a:defRPr sz="900"/>
            </a:lvl8pPr>
            <a:lvl9pPr marL="365619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1BB1D-3F7F-699C-F076-54188DD54EA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C66D5-A82E-5A30-C755-655E47893CB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FE55135-DB24-D440-A7BB-7CB26BAFD4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5957761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408" y="4406879"/>
            <a:ext cx="8549394" cy="1361777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408" y="2906613"/>
            <a:ext cx="8549394" cy="1500188"/>
          </a:xfrm>
        </p:spPr>
        <p:txBody>
          <a:bodyPr anchor="b"/>
          <a:lstStyle>
            <a:lvl1pPr marL="0" indent="0">
              <a:buNone/>
              <a:defRPr sz="1500"/>
            </a:lvl1pPr>
            <a:lvl2pPr marL="339109" indent="0">
              <a:buNone/>
              <a:defRPr sz="1300"/>
            </a:lvl2pPr>
            <a:lvl3pPr marL="678215" indent="0">
              <a:buNone/>
              <a:defRPr sz="1200"/>
            </a:lvl3pPr>
            <a:lvl4pPr marL="1017321" indent="0">
              <a:buNone/>
              <a:defRPr sz="1000"/>
            </a:lvl4pPr>
            <a:lvl5pPr marL="1356430" indent="0">
              <a:buNone/>
              <a:defRPr sz="1000"/>
            </a:lvl5pPr>
            <a:lvl6pPr marL="1695518" indent="0">
              <a:buNone/>
              <a:defRPr sz="1000"/>
            </a:lvl6pPr>
            <a:lvl7pPr marL="2034643" indent="0">
              <a:buNone/>
              <a:defRPr sz="1000"/>
            </a:lvl7pPr>
            <a:lvl8pPr marL="2373725" indent="0">
              <a:buNone/>
              <a:defRPr sz="1000"/>
            </a:lvl8pPr>
            <a:lvl9pPr marL="2712855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600357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386" y="1806106"/>
            <a:ext cx="4130427" cy="505420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5684" y="1806106"/>
            <a:ext cx="4130427" cy="505420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2228182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12" y="274588"/>
            <a:ext cx="905157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419" y="1534791"/>
            <a:ext cx="4443525" cy="639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9109" indent="0">
              <a:buNone/>
              <a:defRPr sz="1500" b="1"/>
            </a:lvl2pPr>
            <a:lvl3pPr marL="678215" indent="0">
              <a:buNone/>
              <a:defRPr sz="1300" b="1"/>
            </a:lvl3pPr>
            <a:lvl4pPr marL="1017321" indent="0">
              <a:buNone/>
              <a:defRPr sz="1200" b="1"/>
            </a:lvl4pPr>
            <a:lvl5pPr marL="1356430" indent="0">
              <a:buNone/>
              <a:defRPr sz="1200" b="1"/>
            </a:lvl5pPr>
            <a:lvl6pPr marL="1695518" indent="0">
              <a:buNone/>
              <a:defRPr sz="1200" b="1"/>
            </a:lvl6pPr>
            <a:lvl7pPr marL="2034643" indent="0">
              <a:buNone/>
              <a:defRPr sz="1200" b="1"/>
            </a:lvl7pPr>
            <a:lvl8pPr marL="2373725" indent="0">
              <a:buNone/>
              <a:defRPr sz="1200" b="1"/>
            </a:lvl8pPr>
            <a:lvl9pPr marL="2712855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419" y="2174382"/>
            <a:ext cx="4443525" cy="39513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054" y="1534791"/>
            <a:ext cx="4445979" cy="639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9109" indent="0">
              <a:buNone/>
              <a:defRPr sz="1500" b="1"/>
            </a:lvl2pPr>
            <a:lvl3pPr marL="678215" indent="0">
              <a:buNone/>
              <a:defRPr sz="1300" b="1"/>
            </a:lvl3pPr>
            <a:lvl4pPr marL="1017321" indent="0">
              <a:buNone/>
              <a:defRPr sz="1200" b="1"/>
            </a:lvl4pPr>
            <a:lvl5pPr marL="1356430" indent="0">
              <a:buNone/>
              <a:defRPr sz="1200" b="1"/>
            </a:lvl5pPr>
            <a:lvl6pPr marL="1695518" indent="0">
              <a:buNone/>
              <a:defRPr sz="1200" b="1"/>
            </a:lvl6pPr>
            <a:lvl7pPr marL="2034643" indent="0">
              <a:buNone/>
              <a:defRPr sz="1200" b="1"/>
            </a:lvl7pPr>
            <a:lvl8pPr marL="2373725" indent="0">
              <a:buNone/>
              <a:defRPr sz="1200" b="1"/>
            </a:lvl8pPr>
            <a:lvl9pPr marL="2712855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054" y="2174382"/>
            <a:ext cx="4445979" cy="39513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3144143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2988276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3943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11" y="273605"/>
            <a:ext cx="3309008" cy="116197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752" y="273473"/>
            <a:ext cx="5622242" cy="585229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11" y="1435448"/>
            <a:ext cx="3309008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39109" indent="0">
              <a:buNone/>
              <a:defRPr sz="900"/>
            </a:lvl2pPr>
            <a:lvl3pPr marL="678215" indent="0">
              <a:buNone/>
              <a:defRPr sz="700"/>
            </a:lvl3pPr>
            <a:lvl4pPr marL="1017321" indent="0">
              <a:buNone/>
              <a:defRPr sz="700"/>
            </a:lvl4pPr>
            <a:lvl5pPr marL="1356430" indent="0">
              <a:buNone/>
              <a:defRPr sz="700"/>
            </a:lvl5pPr>
            <a:lvl6pPr marL="1695518" indent="0">
              <a:buNone/>
              <a:defRPr sz="700"/>
            </a:lvl6pPr>
            <a:lvl7pPr marL="2034643" indent="0">
              <a:buNone/>
              <a:defRPr sz="700"/>
            </a:lvl7pPr>
            <a:lvl8pPr marL="2373725" indent="0">
              <a:buNone/>
              <a:defRPr sz="700"/>
            </a:lvl8pPr>
            <a:lvl9pPr marL="2712855" indent="0">
              <a:buNone/>
              <a:defRPr sz="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2286515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997" y="4800901"/>
            <a:ext cx="6034795" cy="56703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997" y="612800"/>
            <a:ext cx="6034795" cy="4114354"/>
          </a:xfrm>
        </p:spPr>
        <p:txBody>
          <a:bodyPr/>
          <a:lstStyle>
            <a:lvl1pPr marL="0" indent="0">
              <a:buNone/>
              <a:defRPr sz="2400"/>
            </a:lvl1pPr>
            <a:lvl2pPr marL="339109" indent="0">
              <a:buNone/>
              <a:defRPr sz="2100"/>
            </a:lvl2pPr>
            <a:lvl3pPr marL="678215" indent="0">
              <a:buNone/>
              <a:defRPr sz="1800"/>
            </a:lvl3pPr>
            <a:lvl4pPr marL="1017321" indent="0">
              <a:buNone/>
              <a:defRPr sz="1500"/>
            </a:lvl4pPr>
            <a:lvl5pPr marL="1356430" indent="0">
              <a:buNone/>
              <a:defRPr sz="1500"/>
            </a:lvl5pPr>
            <a:lvl6pPr marL="1695518" indent="0">
              <a:buNone/>
              <a:defRPr sz="1500"/>
            </a:lvl6pPr>
            <a:lvl7pPr marL="2034643" indent="0">
              <a:buNone/>
              <a:defRPr sz="1500"/>
            </a:lvl7pPr>
            <a:lvl8pPr marL="2373725" indent="0">
              <a:buNone/>
              <a:defRPr sz="1500"/>
            </a:lvl8pPr>
            <a:lvl9pPr marL="2712855" indent="0">
              <a:buNone/>
              <a:defRPr sz="1500"/>
            </a:lvl9pPr>
          </a:lstStyle>
          <a:p>
            <a:pPr lvl="0"/>
            <a:endParaRPr lang="en-US" noProof="0">
              <a:sym typeface="Times New Roman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997" y="5367860"/>
            <a:ext cx="6034795" cy="804788"/>
          </a:xfrm>
        </p:spPr>
        <p:txBody>
          <a:bodyPr/>
          <a:lstStyle>
            <a:lvl1pPr marL="0" indent="0">
              <a:buNone/>
              <a:defRPr sz="1000"/>
            </a:lvl1pPr>
            <a:lvl2pPr marL="339109" indent="0">
              <a:buNone/>
              <a:defRPr sz="900"/>
            </a:lvl2pPr>
            <a:lvl3pPr marL="678215" indent="0">
              <a:buNone/>
              <a:defRPr sz="700"/>
            </a:lvl3pPr>
            <a:lvl4pPr marL="1017321" indent="0">
              <a:buNone/>
              <a:defRPr sz="700"/>
            </a:lvl4pPr>
            <a:lvl5pPr marL="1356430" indent="0">
              <a:buNone/>
              <a:defRPr sz="700"/>
            </a:lvl5pPr>
            <a:lvl6pPr marL="1695518" indent="0">
              <a:buNone/>
              <a:defRPr sz="700"/>
            </a:lvl6pPr>
            <a:lvl7pPr marL="2034643" indent="0">
              <a:buNone/>
              <a:defRPr sz="700"/>
            </a:lvl7pPr>
            <a:lvl8pPr marL="2373725" indent="0">
              <a:buNone/>
              <a:defRPr sz="700"/>
            </a:lvl8pPr>
            <a:lvl9pPr marL="2712855" indent="0">
              <a:buNone/>
              <a:defRPr sz="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8890404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59704969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1467" y="454298"/>
            <a:ext cx="2094681" cy="640593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382" y="454298"/>
            <a:ext cx="6166172" cy="64059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18316943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7A7DC50-E4ED-B4FF-0ACE-84C8065DDD2E}"/>
              </a:ext>
            </a:extLst>
          </p:cNvPr>
          <p:cNvSpPr/>
          <p:nvPr/>
        </p:nvSpPr>
        <p:spPr>
          <a:xfrm>
            <a:off x="9901238" y="4846638"/>
            <a:ext cx="157162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8DF7613-BE5A-014C-9D0A-1442E5E8F13C}"/>
              </a:ext>
            </a:extLst>
          </p:cNvPr>
          <p:cNvSpPr/>
          <p:nvPr/>
        </p:nvSpPr>
        <p:spPr>
          <a:xfrm>
            <a:off x="9901238" y="0"/>
            <a:ext cx="157162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228601"/>
            <a:ext cx="854964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" y="4800600"/>
            <a:ext cx="75438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C7C080D7-1F1B-8537-2C53-7645A44F6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7F0F3F4-0E5A-49F7-1E0F-06FB2ECCE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0F1E631-F947-17DA-9C61-C3DA0497A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FDFFEB52-61EE-384B-B7A7-6B51CE402C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9687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9.xml"/><Relationship Id="rId13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34.xml"/><Relationship Id="rId7" Type="http://schemas.openxmlformats.org/officeDocument/2006/relationships/slideLayout" Target="../slideLayouts/slideLayout138.xml"/><Relationship Id="rId12" Type="http://schemas.openxmlformats.org/officeDocument/2006/relationships/slideLayout" Target="../slideLayouts/slideLayout143.xml"/><Relationship Id="rId2" Type="http://schemas.openxmlformats.org/officeDocument/2006/relationships/slideLayout" Target="../slideLayouts/slideLayout133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132.xml"/><Relationship Id="rId6" Type="http://schemas.openxmlformats.org/officeDocument/2006/relationships/slideLayout" Target="../slideLayouts/slideLayout137.xml"/><Relationship Id="rId11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36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41.xml"/><Relationship Id="rId4" Type="http://schemas.openxmlformats.org/officeDocument/2006/relationships/slideLayout" Target="../slideLayouts/slideLayout135.xml"/><Relationship Id="rId9" Type="http://schemas.openxmlformats.org/officeDocument/2006/relationships/slideLayout" Target="../slideLayouts/slideLayout140.xml"/><Relationship Id="rId1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12" Type="http://schemas.openxmlformats.org/officeDocument/2006/relationships/slideLayout" Target="../slideLayouts/slideLayout167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11" Type="http://schemas.openxmlformats.org/officeDocument/2006/relationships/slideLayout" Target="../slideLayouts/slideLayout166.xml"/><Relationship Id="rId5" Type="http://schemas.openxmlformats.org/officeDocument/2006/relationships/slideLayout" Target="../slideLayouts/slideLayout160.xml"/><Relationship Id="rId10" Type="http://schemas.openxmlformats.org/officeDocument/2006/relationships/slideLayout" Target="../slideLayouts/slideLayout165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Relationship Id="rId14" Type="http://schemas.openxmlformats.org/officeDocument/2006/relationships/image" Target="../media/image10.jpe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5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70.xml"/><Relationship Id="rId7" Type="http://schemas.openxmlformats.org/officeDocument/2006/relationships/slideLayout" Target="../slideLayouts/slideLayout174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69.xml"/><Relationship Id="rId1" Type="http://schemas.openxmlformats.org/officeDocument/2006/relationships/slideLayout" Target="../slideLayouts/slideLayout168.xml"/><Relationship Id="rId6" Type="http://schemas.openxmlformats.org/officeDocument/2006/relationships/slideLayout" Target="../slideLayouts/slideLayout173.xml"/><Relationship Id="rId11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2.xml"/><Relationship Id="rId10" Type="http://schemas.openxmlformats.org/officeDocument/2006/relationships/slideLayout" Target="../slideLayouts/slideLayout177.xml"/><Relationship Id="rId4" Type="http://schemas.openxmlformats.org/officeDocument/2006/relationships/slideLayout" Target="../slideLayouts/slideLayout171.xml"/><Relationship Id="rId9" Type="http://schemas.openxmlformats.org/officeDocument/2006/relationships/slideLayout" Target="../slideLayouts/slideLayout176.xml"/><Relationship Id="rId14" Type="http://schemas.openxmlformats.org/officeDocument/2006/relationships/image" Target="../media/image12.wmf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181.xml"/><Relationship Id="rId7" Type="http://schemas.openxmlformats.org/officeDocument/2006/relationships/theme" Target="../theme/theme16.xml"/><Relationship Id="rId2" Type="http://schemas.openxmlformats.org/officeDocument/2006/relationships/slideLayout" Target="../slideLayouts/slideLayout180.xml"/><Relationship Id="rId1" Type="http://schemas.openxmlformats.org/officeDocument/2006/relationships/slideLayout" Target="../slideLayouts/slideLayout179.xml"/><Relationship Id="rId6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82.xml"/><Relationship Id="rId9" Type="http://schemas.openxmlformats.org/officeDocument/2006/relationships/image" Target="../media/image14.png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2.xml"/><Relationship Id="rId13" Type="http://schemas.openxmlformats.org/officeDocument/2006/relationships/slideLayout" Target="../slideLayouts/slideLayout197.xml"/><Relationship Id="rId3" Type="http://schemas.openxmlformats.org/officeDocument/2006/relationships/slideLayout" Target="../slideLayouts/slideLayout187.xml"/><Relationship Id="rId7" Type="http://schemas.openxmlformats.org/officeDocument/2006/relationships/slideLayout" Target="../slideLayouts/slideLayout191.xml"/><Relationship Id="rId12" Type="http://schemas.openxmlformats.org/officeDocument/2006/relationships/slideLayout" Target="../slideLayouts/slideLayout196.xml"/><Relationship Id="rId2" Type="http://schemas.openxmlformats.org/officeDocument/2006/relationships/slideLayout" Target="../slideLayouts/slideLayout186.xml"/><Relationship Id="rId16" Type="http://schemas.openxmlformats.org/officeDocument/2006/relationships/theme" Target="../theme/theme17.xml"/><Relationship Id="rId1" Type="http://schemas.openxmlformats.org/officeDocument/2006/relationships/slideLayout" Target="../slideLayouts/slideLayout185.xml"/><Relationship Id="rId6" Type="http://schemas.openxmlformats.org/officeDocument/2006/relationships/slideLayout" Target="../slideLayouts/slideLayout190.xml"/><Relationship Id="rId11" Type="http://schemas.openxmlformats.org/officeDocument/2006/relationships/slideLayout" Target="../slideLayouts/slideLayout195.xml"/><Relationship Id="rId5" Type="http://schemas.openxmlformats.org/officeDocument/2006/relationships/slideLayout" Target="../slideLayouts/slideLayout189.xml"/><Relationship Id="rId15" Type="http://schemas.openxmlformats.org/officeDocument/2006/relationships/slideLayout" Target="../slideLayouts/slideLayout199.xml"/><Relationship Id="rId10" Type="http://schemas.openxmlformats.org/officeDocument/2006/relationships/slideLayout" Target="../slideLayouts/slideLayout194.xml"/><Relationship Id="rId4" Type="http://schemas.openxmlformats.org/officeDocument/2006/relationships/slideLayout" Target="../slideLayouts/slideLayout188.xml"/><Relationship Id="rId9" Type="http://schemas.openxmlformats.org/officeDocument/2006/relationships/slideLayout" Target="../slideLayouts/slideLayout193.xml"/><Relationship Id="rId14" Type="http://schemas.openxmlformats.org/officeDocument/2006/relationships/slideLayout" Target="../slideLayouts/slideLayout198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7.xml"/><Relationship Id="rId13" Type="http://schemas.openxmlformats.org/officeDocument/2006/relationships/theme" Target="../theme/theme18.xml"/><Relationship Id="rId3" Type="http://schemas.openxmlformats.org/officeDocument/2006/relationships/slideLayout" Target="../slideLayouts/slideLayout202.xml"/><Relationship Id="rId7" Type="http://schemas.openxmlformats.org/officeDocument/2006/relationships/slideLayout" Target="../slideLayouts/slideLayout206.xml"/><Relationship Id="rId12" Type="http://schemas.openxmlformats.org/officeDocument/2006/relationships/slideLayout" Target="../slideLayouts/slideLayout211.xml"/><Relationship Id="rId2" Type="http://schemas.openxmlformats.org/officeDocument/2006/relationships/slideLayout" Target="../slideLayouts/slideLayout201.xml"/><Relationship Id="rId1" Type="http://schemas.openxmlformats.org/officeDocument/2006/relationships/slideLayout" Target="../slideLayouts/slideLayout200.xml"/><Relationship Id="rId6" Type="http://schemas.openxmlformats.org/officeDocument/2006/relationships/slideLayout" Target="../slideLayouts/slideLayout205.xml"/><Relationship Id="rId11" Type="http://schemas.openxmlformats.org/officeDocument/2006/relationships/slideLayout" Target="../slideLayouts/slideLayout210.xml"/><Relationship Id="rId5" Type="http://schemas.openxmlformats.org/officeDocument/2006/relationships/slideLayout" Target="../slideLayouts/slideLayout204.xml"/><Relationship Id="rId10" Type="http://schemas.openxmlformats.org/officeDocument/2006/relationships/slideLayout" Target="../slideLayouts/slideLayout209.xml"/><Relationship Id="rId4" Type="http://schemas.openxmlformats.org/officeDocument/2006/relationships/slideLayout" Target="../slideLayouts/slideLayout203.xml"/><Relationship Id="rId9" Type="http://schemas.openxmlformats.org/officeDocument/2006/relationships/slideLayout" Target="../slideLayouts/slideLayout2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18" Type="http://schemas.openxmlformats.org/officeDocument/2006/relationships/slideLayout" Target="../slideLayouts/slideLayout75.xml"/><Relationship Id="rId26" Type="http://schemas.openxmlformats.org/officeDocument/2006/relationships/slideLayout" Target="../slideLayouts/slideLayout83.xml"/><Relationship Id="rId3" Type="http://schemas.openxmlformats.org/officeDocument/2006/relationships/slideLayout" Target="../slideLayouts/slideLayout60.xml"/><Relationship Id="rId21" Type="http://schemas.openxmlformats.org/officeDocument/2006/relationships/slideLayout" Target="../slideLayouts/slideLayout78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17" Type="http://schemas.openxmlformats.org/officeDocument/2006/relationships/slideLayout" Target="../slideLayouts/slideLayout74.xml"/><Relationship Id="rId25" Type="http://schemas.openxmlformats.org/officeDocument/2006/relationships/slideLayout" Target="../slideLayouts/slideLayout82.xml"/><Relationship Id="rId2" Type="http://schemas.openxmlformats.org/officeDocument/2006/relationships/slideLayout" Target="../slideLayouts/slideLayout59.xml"/><Relationship Id="rId16" Type="http://schemas.openxmlformats.org/officeDocument/2006/relationships/slideLayout" Target="../slideLayouts/slideLayout73.xml"/><Relationship Id="rId20" Type="http://schemas.openxmlformats.org/officeDocument/2006/relationships/slideLayout" Target="../slideLayouts/slideLayout77.xml"/><Relationship Id="rId29" Type="http://schemas.openxmlformats.org/officeDocument/2006/relationships/slideLayout" Target="../slideLayouts/slideLayout86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2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62.xml"/><Relationship Id="rId15" Type="http://schemas.openxmlformats.org/officeDocument/2006/relationships/slideLayout" Target="../slideLayouts/slideLayout72.xml"/><Relationship Id="rId23" Type="http://schemas.openxmlformats.org/officeDocument/2006/relationships/slideLayout" Target="../slideLayouts/slideLayout80.xml"/><Relationship Id="rId28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67.xml"/><Relationship Id="rId19" Type="http://schemas.openxmlformats.org/officeDocument/2006/relationships/slideLayout" Target="../slideLayouts/slideLayout76.xml"/><Relationship Id="rId31" Type="http://schemas.openxmlformats.org/officeDocument/2006/relationships/theme" Target="../theme/theme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slideLayout" Target="../slideLayouts/slideLayout71.xml"/><Relationship Id="rId22" Type="http://schemas.openxmlformats.org/officeDocument/2006/relationships/slideLayout" Target="../slideLayouts/slideLayout79.xml"/><Relationship Id="rId27" Type="http://schemas.openxmlformats.org/officeDocument/2006/relationships/slideLayout" Target="../slideLayouts/slideLayout84.xml"/><Relationship Id="rId30" Type="http://schemas.openxmlformats.org/officeDocument/2006/relationships/slideLayout" Target="../slideLayouts/slideLayout8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1BF3CE48-A961-7541-65A2-8D05D48432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54063" y="122238"/>
            <a:ext cx="8550275" cy="592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36" tIns="49618" rIns="99236" bIns="4961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8AC6651A-BA1F-172C-46C3-C8B0816AD5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031875"/>
            <a:ext cx="10058400" cy="524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36" tIns="49618" rIns="99236" bIns="496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67378FD-0EB4-E48E-D2E8-5BD07CF9121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83688" y="6553200"/>
            <a:ext cx="874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236" tIns="49618" rIns="99236" bIns="49618" numCol="1" anchor="t" anchorCtr="0" compatLnSpc="1">
            <a:prstTxWarp prst="textNoShape">
              <a:avLst/>
            </a:prstTxWarp>
          </a:bodyPr>
          <a:lstStyle>
            <a:lvl1pPr algn="r">
              <a:defRPr sz="1100" b="0" i="0">
                <a:solidFill>
                  <a:schemeClr val="tx1"/>
                </a:solidFill>
              </a:defRPr>
            </a:lvl1pPr>
          </a:lstStyle>
          <a:p>
            <a:fld id="{FFF93A36-9F8A-8D40-96CC-3F2761059D1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9" name="Line 12">
            <a:extLst>
              <a:ext uri="{FF2B5EF4-FFF2-40B4-BE49-F238E27FC236}">
                <a16:creationId xmlns:a16="http://schemas.microsoft.com/office/drawing/2014/main" id="{0EB58D21-D34D-D6D5-1322-794C3D076F22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823913"/>
            <a:ext cx="10058400" cy="0"/>
          </a:xfrm>
          <a:prstGeom prst="line">
            <a:avLst/>
          </a:prstGeom>
          <a:noFill/>
          <a:ln w="57150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09" tIns="45701" rIns="91409" bIns="45701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16949" r:id="rId1"/>
    <p:sldLayoutId id="2147516950" r:id="rId2"/>
    <p:sldLayoutId id="2147516951" r:id="rId3"/>
    <p:sldLayoutId id="2147516952" r:id="rId4"/>
    <p:sldLayoutId id="2147516953" r:id="rId5"/>
    <p:sldLayoutId id="2147516954" r:id="rId6"/>
    <p:sldLayoutId id="2147516955" r:id="rId7"/>
    <p:sldLayoutId id="2147516956" r:id="rId8"/>
    <p:sldLayoutId id="2147516957" r:id="rId9"/>
    <p:sldLayoutId id="2147516958" r:id="rId10"/>
    <p:sldLayoutId id="2147516959" r:id="rId11"/>
    <p:sldLayoutId id="2147517103" r:id="rId12"/>
  </p:sldLayoutIdLst>
  <p:transition/>
  <p:hf hdr="0" ftr="0" dt="0"/>
  <p:txStyles>
    <p:titleStyle>
      <a:lvl1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+mj-lt"/>
          <a:ea typeface="ＭＳ Ｐゴシック" charset="0"/>
          <a:cs typeface="ＭＳ Ｐゴシック" charset="0"/>
        </a:defRPr>
      </a:lvl1pPr>
      <a:lvl2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2pPr>
      <a:lvl3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3pPr>
      <a:lvl4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4pPr>
      <a:lvl5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5pPr>
      <a:lvl6pPr marL="457025" algn="ctr" defTabSz="991806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6pPr>
      <a:lvl7pPr marL="914050" algn="ctr" defTabSz="991806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7pPr>
      <a:lvl8pPr marL="1371071" algn="ctr" defTabSz="991806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8pPr>
      <a:lvl9pPr marL="1828097" algn="ctr" defTabSz="991806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9pPr>
    </p:titleStyle>
    <p:bodyStyle>
      <a:lvl1pPr marL="371475" indent="-371475" algn="l" defTabSz="990600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804863" indent="-307975" algn="l" defTabSz="9906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36DB3"/>
          </a:solidFill>
          <a:latin typeface="+mn-lt"/>
          <a:ea typeface="ＭＳ Ｐゴシック" charset="0"/>
        </a:defRPr>
      </a:lvl2pPr>
      <a:lvl3pPr marL="1239838" indent="-247650" algn="l" defTabSz="9906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1"/>
          </a:solidFill>
          <a:latin typeface="+mn-lt"/>
          <a:ea typeface="ＭＳ Ｐゴシック" charset="0"/>
        </a:defRPr>
      </a:lvl3pPr>
      <a:lvl4pPr marL="1735138" indent="-246063" algn="l" defTabSz="9906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232025" indent="-246063" algn="l" defTabSz="9906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689775" indent="-247554" algn="l" defTabSz="991806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3146802" indent="-247554" algn="l" defTabSz="991806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603823" indent="-247554" algn="l" defTabSz="991806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4060849" indent="-247554" algn="l" defTabSz="991806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5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5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71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97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2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44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7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192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F88D9CB-E7D4-E961-05AA-EECA7BEE27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54063" y="122238"/>
            <a:ext cx="8550275" cy="592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36" tIns="49618" rIns="99236" bIns="4961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B2D44E0-5CF9-81CA-43F2-13695C5836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031875"/>
            <a:ext cx="10058400" cy="524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36" tIns="49618" rIns="99236" bIns="496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61ED6F9F-462F-5B1C-E13D-3ABB4B8205D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83688" y="6553200"/>
            <a:ext cx="874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236" tIns="49618" rIns="99236" bIns="49618" numCol="1" anchor="t" anchorCtr="0" compatLnSpc="1">
            <a:prstTxWarp prst="textNoShape">
              <a:avLst/>
            </a:prstTxWarp>
          </a:bodyPr>
          <a:lstStyle>
            <a:lvl1pPr algn="r">
              <a:defRPr sz="1100" b="0" i="0">
                <a:solidFill>
                  <a:schemeClr val="tx1"/>
                </a:solidFill>
              </a:defRPr>
            </a:lvl1pPr>
          </a:lstStyle>
          <a:p>
            <a:fld id="{B58626FF-12D8-BE40-8349-385F64D8BC8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9" name="Line 12">
            <a:extLst>
              <a:ext uri="{FF2B5EF4-FFF2-40B4-BE49-F238E27FC236}">
                <a16:creationId xmlns:a16="http://schemas.microsoft.com/office/drawing/2014/main" id="{8BA5C20F-1F2D-1EC5-949D-FB414395F145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823913"/>
            <a:ext cx="10058400" cy="0"/>
          </a:xfrm>
          <a:prstGeom prst="line">
            <a:avLst/>
          </a:prstGeom>
          <a:noFill/>
          <a:ln w="57150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09" tIns="45701" rIns="91409" bIns="45701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948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7170" r:id="rId1"/>
    <p:sldLayoutId id="2147517171" r:id="rId2"/>
    <p:sldLayoutId id="2147517172" r:id="rId3"/>
    <p:sldLayoutId id="2147517173" r:id="rId4"/>
    <p:sldLayoutId id="2147517174" r:id="rId5"/>
    <p:sldLayoutId id="2147517175" r:id="rId6"/>
    <p:sldLayoutId id="2147517176" r:id="rId7"/>
    <p:sldLayoutId id="2147517177" r:id="rId8"/>
    <p:sldLayoutId id="2147517178" r:id="rId9"/>
    <p:sldLayoutId id="2147517179" r:id="rId10"/>
    <p:sldLayoutId id="2147517180" r:id="rId11"/>
  </p:sldLayoutIdLst>
  <p:transition/>
  <p:hf hdr="0" ftr="0" dt="0"/>
  <p:txStyles>
    <p:titleStyle>
      <a:lvl1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+mj-lt"/>
          <a:ea typeface="ＭＳ Ｐゴシック" charset="0"/>
          <a:cs typeface="ＭＳ Ｐゴシック" charset="0"/>
        </a:defRPr>
      </a:lvl1pPr>
      <a:lvl2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2pPr>
      <a:lvl3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3pPr>
      <a:lvl4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4pPr>
      <a:lvl5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5pPr>
      <a:lvl6pPr marL="457025" algn="ctr" defTabSz="991806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6pPr>
      <a:lvl7pPr marL="914050" algn="ctr" defTabSz="991806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7pPr>
      <a:lvl8pPr marL="1371071" algn="ctr" defTabSz="991806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8pPr>
      <a:lvl9pPr marL="1828097" algn="ctr" defTabSz="991806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9pPr>
    </p:titleStyle>
    <p:bodyStyle>
      <a:lvl1pPr marL="371475" indent="-371475" algn="l" defTabSz="990600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804863" indent="-307975" algn="l" defTabSz="9906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36DB3"/>
          </a:solidFill>
          <a:latin typeface="+mn-lt"/>
          <a:ea typeface="ＭＳ Ｐゴシック" charset="0"/>
        </a:defRPr>
      </a:lvl2pPr>
      <a:lvl3pPr marL="1239838" indent="-247650" algn="l" defTabSz="9906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1"/>
          </a:solidFill>
          <a:latin typeface="+mn-lt"/>
          <a:ea typeface="ＭＳ Ｐゴシック" charset="0"/>
        </a:defRPr>
      </a:lvl3pPr>
      <a:lvl4pPr marL="1735138" indent="-246063" algn="l" defTabSz="9906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232025" indent="-246063" algn="l" defTabSz="9906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689775" indent="-247554" algn="l" defTabSz="991806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3146802" indent="-247554" algn="l" defTabSz="991806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603823" indent="-247554" algn="l" defTabSz="991806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4060849" indent="-247554" algn="l" defTabSz="991806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5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5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71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97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2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44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7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192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FEA276-B4D1-3739-BA71-44A459AF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918" y="182563"/>
            <a:ext cx="9092565" cy="715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1C559C-01B6-2E5A-4EB4-5C61866A6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5" y="1825625"/>
            <a:ext cx="86753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7BC88C-FFC1-9EC0-4EDA-90E66EE73A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5" y="6356351"/>
            <a:ext cx="2263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7C736A-3E22-1B56-0EFB-D51C52568C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5" y="6356351"/>
            <a:ext cx="3394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5273D1-9E92-C6B8-4CB0-EB6297BD8C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5" y="6356351"/>
            <a:ext cx="2263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8C231-DA1E-46E5-85A2-3E9D3FEB04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52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7182" r:id="rId1"/>
    <p:sldLayoutId id="2147517183" r:id="rId2"/>
    <p:sldLayoutId id="2147517184" r:id="rId3"/>
    <p:sldLayoutId id="2147517185" r:id="rId4"/>
    <p:sldLayoutId id="2147517186" r:id="rId5"/>
    <p:sldLayoutId id="2147517187" r:id="rId6"/>
    <p:sldLayoutId id="2147517188" r:id="rId7"/>
    <p:sldLayoutId id="2147517189" r:id="rId8"/>
    <p:sldLayoutId id="2147517190" r:id="rId9"/>
    <p:sldLayoutId id="2147517191" r:id="rId10"/>
    <p:sldLayoutId id="2147517192" r:id="rId11"/>
  </p:sldLayoutIdLst>
  <p:hf hdr="0" ftr="0" dt="0"/>
  <p:txStyles>
    <p:titleStyle>
      <a:lvl1pPr algn="ctr" defTabSz="754380" rtl="0" eaLnBrk="1" latinLnBrk="0" hangingPunct="1">
        <a:lnSpc>
          <a:spcPct val="90000"/>
        </a:lnSpc>
        <a:spcBef>
          <a:spcPct val="0"/>
        </a:spcBef>
        <a:buNone/>
        <a:defRPr sz="36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595" indent="-188595" algn="l" defTabSz="754380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1pPr>
      <a:lvl2pPr marL="56578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32016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69735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207454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1"/>
          <p:cNvSpPr/>
          <p:nvPr/>
        </p:nvSpPr>
        <p:spPr>
          <a:xfrm>
            <a:off x="8442211" y="479879"/>
            <a:ext cx="1823906" cy="20598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Picture 6"/>
          <p:cNvPicPr/>
          <p:nvPr/>
        </p:nvPicPr>
        <p:blipFill>
          <a:blip r:embed="rId15"/>
          <a:stretch/>
        </p:blipFill>
        <p:spPr>
          <a:xfrm>
            <a:off x="8041210" y="6458781"/>
            <a:ext cx="1324811" cy="388800"/>
          </a:xfrm>
          <a:prstGeom prst="rect">
            <a:avLst/>
          </a:prstGeom>
          <a:ln>
            <a:noFill/>
          </a:ln>
        </p:spPr>
      </p:pic>
      <p:sp>
        <p:nvSpPr>
          <p:cNvPr id="3" name="Line 3"/>
          <p:cNvSpPr/>
          <p:nvPr/>
        </p:nvSpPr>
        <p:spPr>
          <a:xfrm>
            <a:off x="18325" y="621884"/>
            <a:ext cx="10039386" cy="326"/>
          </a:xfrm>
          <a:prstGeom prst="line">
            <a:avLst/>
          </a:prstGeom>
          <a:ln w="57240">
            <a:solidFill>
              <a:srgbClr val="0000CC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CustomShape 4"/>
          <p:cNvSpPr/>
          <p:nvPr/>
        </p:nvSpPr>
        <p:spPr>
          <a:xfrm>
            <a:off x="8584502" y="6536476"/>
            <a:ext cx="1185754" cy="3861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12" tIns="40806" rIns="81612" bIns="40806"/>
          <a:lstStyle/>
          <a:p>
            <a:pPr algn="r">
              <a:lnSpc>
                <a:spcPct val="100000"/>
              </a:lnSpc>
            </a:pPr>
            <a:fld id="{11F1C941-8105-4910-9550-F1D1F698FF19}" type="slidenum">
              <a:rPr lang="en-US" sz="1270" b="0" strike="noStrike" spc="-1">
                <a:solidFill>
                  <a:srgbClr val="000000"/>
                </a:solidFill>
                <a:latin typeface="ARiel"/>
                <a:ea typeface="DejaVu Sans"/>
              </a:rPr>
              <a:t>‹#›</a:t>
            </a:fld>
            <a:endParaRPr lang="en-US" sz="1270" b="0" strike="noStrike" spc="-1">
              <a:latin typeface="Arial"/>
            </a:endParaRPr>
          </a:p>
        </p:txBody>
      </p:sp>
      <p:pic>
        <p:nvPicPr>
          <p:cNvPr id="5" name="Picture 4"/>
          <p:cNvPicPr/>
          <p:nvPr/>
        </p:nvPicPr>
        <p:blipFill>
          <a:blip r:embed="rId16"/>
          <a:stretch/>
        </p:blipFill>
        <p:spPr>
          <a:xfrm>
            <a:off x="7063502" y="6500566"/>
            <a:ext cx="821045" cy="319919"/>
          </a:xfrm>
          <a:prstGeom prst="rect">
            <a:avLst/>
          </a:prstGeom>
          <a:ln>
            <a:noFill/>
          </a:ln>
        </p:spPr>
      </p:pic>
      <p:sp>
        <p:nvSpPr>
          <p:cNvPr id="6" name="PlaceHolder 5"/>
          <p:cNvSpPr>
            <a:spLocks noGrp="1"/>
          </p:cNvSpPr>
          <p:nvPr>
            <p:ph type="title"/>
          </p:nvPr>
        </p:nvSpPr>
        <p:spPr>
          <a:xfrm>
            <a:off x="502688" y="273564"/>
            <a:ext cx="9051976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99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body"/>
          </p:nvPr>
        </p:nvSpPr>
        <p:spPr>
          <a:xfrm>
            <a:off x="502688" y="1604494"/>
            <a:ext cx="9051976" cy="3977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02" b="0" strike="noStrike" spc="-1">
                <a:latin typeface="Arial"/>
              </a:rPr>
              <a:t>Click to edit the outline text format</a:t>
            </a:r>
          </a:p>
          <a:p>
            <a:pPr marL="783475" lvl="1" indent="-293803">
              <a:spcBef>
                <a:spcPts val="102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539" b="0" strike="noStrike" spc="-1">
                <a:latin typeface="Arial"/>
              </a:rPr>
              <a:t>Second Outline Level</a:t>
            </a:r>
          </a:p>
          <a:p>
            <a:pPr marL="1175213" lvl="2" indent="-261158">
              <a:spcBef>
                <a:spcPts val="77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76" b="0" strike="noStrike" spc="-1">
                <a:latin typeface="Arial"/>
              </a:rPr>
              <a:t>Third Outline Level</a:t>
            </a:r>
          </a:p>
          <a:p>
            <a:pPr marL="1566950" lvl="3" indent="-195869">
              <a:spcBef>
                <a:spcPts val="51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14" b="0" strike="noStrike" spc="-1">
                <a:latin typeface="Arial"/>
              </a:rPr>
              <a:t>Fourth Outline Level</a:t>
            </a:r>
          </a:p>
          <a:p>
            <a:pPr marL="1958688" lvl="4" indent="-195869">
              <a:spcBef>
                <a:spcPts val="2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14" b="0" strike="noStrike" spc="-1">
                <a:latin typeface="Arial"/>
              </a:rPr>
              <a:t>Fifth Outline Level</a:t>
            </a:r>
          </a:p>
          <a:p>
            <a:pPr marL="2350426" lvl="5" indent="-195869">
              <a:spcBef>
                <a:spcPts val="2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14" b="0" strike="noStrike" spc="-1">
                <a:latin typeface="Arial"/>
              </a:rPr>
              <a:t>Sixth Outline Level</a:t>
            </a:r>
          </a:p>
          <a:p>
            <a:pPr marL="2742163" lvl="6" indent="-195869">
              <a:spcBef>
                <a:spcPts val="2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14" b="0" strike="noStrike" spc="-1"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573931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7194" r:id="rId1"/>
    <p:sldLayoutId id="2147517195" r:id="rId2"/>
    <p:sldLayoutId id="2147517196" r:id="rId3"/>
    <p:sldLayoutId id="2147517197" r:id="rId4"/>
    <p:sldLayoutId id="2147517198" r:id="rId5"/>
    <p:sldLayoutId id="2147517199" r:id="rId6"/>
    <p:sldLayoutId id="2147517200" r:id="rId7"/>
    <p:sldLayoutId id="2147517201" r:id="rId8"/>
    <p:sldLayoutId id="2147517202" r:id="rId9"/>
    <p:sldLayoutId id="2147517203" r:id="rId10"/>
    <p:sldLayoutId id="2147517204" r:id="rId11"/>
    <p:sldLayoutId id="2147517205" r:id="rId12"/>
    <p:sldLayoutId id="2147517206" r:id="rId13"/>
  </p:sldLayoutIdLst>
  <p:hf hdr="0" ftr="0" dt="0"/>
  <p:txStyles>
    <p:titleStyle>
      <a:lvl1pPr algn="l" defTabSz="829178" rtl="0" eaLnBrk="1" latinLnBrk="0" hangingPunct="1">
        <a:lnSpc>
          <a:spcPct val="90000"/>
        </a:lnSpc>
        <a:spcBef>
          <a:spcPct val="0"/>
        </a:spcBef>
        <a:buNone/>
        <a:defRPr sz="39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738" indent="-293803" algn="l" defTabSz="829178" rtl="0" eaLnBrk="1" latinLnBrk="0" hangingPunct="1">
        <a:lnSpc>
          <a:spcPct val="90000"/>
        </a:lnSpc>
        <a:spcBef>
          <a:spcPts val="1285"/>
        </a:spcBef>
        <a:buClr>
          <a:srgbClr val="000000"/>
        </a:buClr>
        <a:buSzPct val="45000"/>
        <a:buFont typeface="Wingdings" charset="2"/>
        <a:buChar char=""/>
        <a:defRPr sz="2539" kern="1200">
          <a:solidFill>
            <a:schemeClr val="tx1"/>
          </a:solidFill>
          <a:latin typeface="+mn-lt"/>
          <a:ea typeface="+mn-ea"/>
          <a:cs typeface="+mn-cs"/>
        </a:defRPr>
      </a:lvl1pPr>
      <a:lvl2pPr marL="621883" indent="-207294" algn="l" defTabSz="829178" rtl="0" eaLnBrk="1" latinLnBrk="0" hangingPunct="1">
        <a:lnSpc>
          <a:spcPct val="90000"/>
        </a:lnSpc>
        <a:spcBef>
          <a:spcPts val="453"/>
        </a:spcBef>
        <a:buFont typeface="Arial" panose="020B0604020202020204" pitchFamily="34" charset="0"/>
        <a:buChar char="•"/>
        <a:defRPr sz="2176" kern="1200">
          <a:solidFill>
            <a:schemeClr val="tx1"/>
          </a:solidFill>
          <a:latin typeface="+mn-lt"/>
          <a:ea typeface="+mn-ea"/>
          <a:cs typeface="+mn-cs"/>
        </a:defRPr>
      </a:lvl2pPr>
      <a:lvl3pPr marL="1036472" indent="-207294" algn="l" defTabSz="829178" rtl="0" eaLnBrk="1" latinLnBrk="0" hangingPunct="1">
        <a:lnSpc>
          <a:spcPct val="90000"/>
        </a:lnSpc>
        <a:spcBef>
          <a:spcPts val="453"/>
        </a:spcBef>
        <a:buFont typeface="Arial" panose="020B0604020202020204" pitchFamily="34" charset="0"/>
        <a:buChar char="•"/>
        <a:defRPr sz="1814" kern="1200">
          <a:solidFill>
            <a:schemeClr val="tx1"/>
          </a:solidFill>
          <a:latin typeface="+mn-lt"/>
          <a:ea typeface="+mn-ea"/>
          <a:cs typeface="+mn-cs"/>
        </a:defRPr>
      </a:lvl3pPr>
      <a:lvl4pPr marL="1451061" indent="-207294" algn="l" defTabSz="829178" rtl="0" eaLnBrk="1" latinLnBrk="0" hangingPunct="1">
        <a:lnSpc>
          <a:spcPct val="90000"/>
        </a:lnSpc>
        <a:spcBef>
          <a:spcPts val="453"/>
        </a:spcBef>
        <a:buFont typeface="Arial" panose="020B0604020202020204" pitchFamily="34" charset="0"/>
        <a:buChar char="•"/>
        <a:defRPr sz="1632" kern="1200">
          <a:solidFill>
            <a:schemeClr val="tx1"/>
          </a:solidFill>
          <a:latin typeface="+mn-lt"/>
          <a:ea typeface="+mn-ea"/>
          <a:cs typeface="+mn-cs"/>
        </a:defRPr>
      </a:lvl4pPr>
      <a:lvl5pPr marL="1865650" indent="-207294" algn="l" defTabSz="829178" rtl="0" eaLnBrk="1" latinLnBrk="0" hangingPunct="1">
        <a:lnSpc>
          <a:spcPct val="90000"/>
        </a:lnSpc>
        <a:spcBef>
          <a:spcPts val="453"/>
        </a:spcBef>
        <a:buFont typeface="Arial" panose="020B0604020202020204" pitchFamily="34" charset="0"/>
        <a:buChar char="•"/>
        <a:defRPr sz="1632" kern="1200">
          <a:solidFill>
            <a:schemeClr val="tx1"/>
          </a:solidFill>
          <a:latin typeface="+mn-lt"/>
          <a:ea typeface="+mn-ea"/>
          <a:cs typeface="+mn-cs"/>
        </a:defRPr>
      </a:lvl5pPr>
      <a:lvl6pPr marL="2280239" indent="-207294" algn="l" defTabSz="829178" rtl="0" eaLnBrk="1" latinLnBrk="0" hangingPunct="1">
        <a:lnSpc>
          <a:spcPct val="90000"/>
        </a:lnSpc>
        <a:spcBef>
          <a:spcPts val="453"/>
        </a:spcBef>
        <a:buFont typeface="Arial" panose="020B0604020202020204" pitchFamily="34" charset="0"/>
        <a:buChar char="•"/>
        <a:defRPr sz="1632" kern="1200">
          <a:solidFill>
            <a:schemeClr val="tx1"/>
          </a:solidFill>
          <a:latin typeface="+mn-lt"/>
          <a:ea typeface="+mn-ea"/>
          <a:cs typeface="+mn-cs"/>
        </a:defRPr>
      </a:lvl6pPr>
      <a:lvl7pPr marL="2694828" indent="-207294" algn="l" defTabSz="829178" rtl="0" eaLnBrk="1" latinLnBrk="0" hangingPunct="1">
        <a:lnSpc>
          <a:spcPct val="90000"/>
        </a:lnSpc>
        <a:spcBef>
          <a:spcPts val="453"/>
        </a:spcBef>
        <a:buFont typeface="Arial" panose="020B0604020202020204" pitchFamily="34" charset="0"/>
        <a:buChar char="•"/>
        <a:defRPr sz="1632" kern="1200">
          <a:solidFill>
            <a:schemeClr val="tx1"/>
          </a:solidFill>
          <a:latin typeface="+mn-lt"/>
          <a:ea typeface="+mn-ea"/>
          <a:cs typeface="+mn-cs"/>
        </a:defRPr>
      </a:lvl7pPr>
      <a:lvl8pPr marL="3109417" indent="-207294" algn="l" defTabSz="829178" rtl="0" eaLnBrk="1" latinLnBrk="0" hangingPunct="1">
        <a:lnSpc>
          <a:spcPct val="90000"/>
        </a:lnSpc>
        <a:spcBef>
          <a:spcPts val="453"/>
        </a:spcBef>
        <a:buFont typeface="Arial" panose="020B0604020202020204" pitchFamily="34" charset="0"/>
        <a:buChar char="•"/>
        <a:defRPr sz="1632" kern="1200">
          <a:solidFill>
            <a:schemeClr val="tx1"/>
          </a:solidFill>
          <a:latin typeface="+mn-lt"/>
          <a:ea typeface="+mn-ea"/>
          <a:cs typeface="+mn-cs"/>
        </a:defRPr>
      </a:lvl8pPr>
      <a:lvl9pPr marL="3524006" indent="-207294" algn="l" defTabSz="829178" rtl="0" eaLnBrk="1" latinLnBrk="0" hangingPunct="1">
        <a:lnSpc>
          <a:spcPct val="90000"/>
        </a:lnSpc>
        <a:spcBef>
          <a:spcPts val="453"/>
        </a:spcBef>
        <a:buFont typeface="Arial" panose="020B0604020202020204" pitchFamily="34" charset="0"/>
        <a:buChar char="•"/>
        <a:defRPr sz="16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9178" rtl="0" eaLnBrk="1" latinLnBrk="0" hangingPunct="1">
        <a:defRPr sz="1632" kern="1200">
          <a:solidFill>
            <a:schemeClr val="tx1"/>
          </a:solidFill>
          <a:latin typeface="+mn-lt"/>
          <a:ea typeface="+mn-ea"/>
          <a:cs typeface="+mn-cs"/>
        </a:defRPr>
      </a:lvl1pPr>
      <a:lvl2pPr marL="414589" algn="l" defTabSz="829178" rtl="0" eaLnBrk="1" latinLnBrk="0" hangingPunct="1">
        <a:defRPr sz="1632" kern="1200">
          <a:solidFill>
            <a:schemeClr val="tx1"/>
          </a:solidFill>
          <a:latin typeface="+mn-lt"/>
          <a:ea typeface="+mn-ea"/>
          <a:cs typeface="+mn-cs"/>
        </a:defRPr>
      </a:lvl2pPr>
      <a:lvl3pPr marL="829178" algn="l" defTabSz="829178" rtl="0" eaLnBrk="1" latinLnBrk="0" hangingPunct="1">
        <a:defRPr sz="1632" kern="1200">
          <a:solidFill>
            <a:schemeClr val="tx1"/>
          </a:solidFill>
          <a:latin typeface="+mn-lt"/>
          <a:ea typeface="+mn-ea"/>
          <a:cs typeface="+mn-cs"/>
        </a:defRPr>
      </a:lvl3pPr>
      <a:lvl4pPr marL="1243767" algn="l" defTabSz="829178" rtl="0" eaLnBrk="1" latinLnBrk="0" hangingPunct="1">
        <a:defRPr sz="1632" kern="1200">
          <a:solidFill>
            <a:schemeClr val="tx1"/>
          </a:solidFill>
          <a:latin typeface="+mn-lt"/>
          <a:ea typeface="+mn-ea"/>
          <a:cs typeface="+mn-cs"/>
        </a:defRPr>
      </a:lvl4pPr>
      <a:lvl5pPr marL="1658356" algn="l" defTabSz="829178" rtl="0" eaLnBrk="1" latinLnBrk="0" hangingPunct="1">
        <a:defRPr sz="1632" kern="1200">
          <a:solidFill>
            <a:schemeClr val="tx1"/>
          </a:solidFill>
          <a:latin typeface="+mn-lt"/>
          <a:ea typeface="+mn-ea"/>
          <a:cs typeface="+mn-cs"/>
        </a:defRPr>
      </a:lvl5pPr>
      <a:lvl6pPr marL="2072945" algn="l" defTabSz="829178" rtl="0" eaLnBrk="1" latinLnBrk="0" hangingPunct="1">
        <a:defRPr sz="1632" kern="1200">
          <a:solidFill>
            <a:schemeClr val="tx1"/>
          </a:solidFill>
          <a:latin typeface="+mn-lt"/>
          <a:ea typeface="+mn-ea"/>
          <a:cs typeface="+mn-cs"/>
        </a:defRPr>
      </a:lvl6pPr>
      <a:lvl7pPr marL="2487534" algn="l" defTabSz="829178" rtl="0" eaLnBrk="1" latinLnBrk="0" hangingPunct="1">
        <a:defRPr sz="1632" kern="1200">
          <a:solidFill>
            <a:schemeClr val="tx1"/>
          </a:solidFill>
          <a:latin typeface="+mn-lt"/>
          <a:ea typeface="+mn-ea"/>
          <a:cs typeface="+mn-cs"/>
        </a:defRPr>
      </a:lvl7pPr>
      <a:lvl8pPr marL="2902123" algn="l" defTabSz="829178" rtl="0" eaLnBrk="1" latinLnBrk="0" hangingPunct="1">
        <a:defRPr sz="1632" kern="1200">
          <a:solidFill>
            <a:schemeClr val="tx1"/>
          </a:solidFill>
          <a:latin typeface="+mn-lt"/>
          <a:ea typeface="+mn-ea"/>
          <a:cs typeface="+mn-cs"/>
        </a:defRPr>
      </a:lvl8pPr>
      <a:lvl9pPr marL="3316712" algn="l" defTabSz="829178" rtl="0" eaLnBrk="1" latinLnBrk="0" hangingPunct="1">
        <a:defRPr sz="16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365126"/>
            <a:ext cx="86753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1825625"/>
            <a:ext cx="867537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6356352"/>
            <a:ext cx="2263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6356352"/>
            <a:ext cx="2263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A77328-CD99-C444-AD51-2F8792EC6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998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7208" r:id="rId1"/>
    <p:sldLayoutId id="2147517209" r:id="rId2"/>
    <p:sldLayoutId id="2147517210" r:id="rId3"/>
    <p:sldLayoutId id="2147517211" r:id="rId4"/>
    <p:sldLayoutId id="2147517212" r:id="rId5"/>
    <p:sldLayoutId id="2147517213" r:id="rId6"/>
    <p:sldLayoutId id="2147517214" r:id="rId7"/>
    <p:sldLayoutId id="2147517215" r:id="rId8"/>
    <p:sldLayoutId id="2147517216" r:id="rId9"/>
    <p:sldLayoutId id="2147517217" r:id="rId10"/>
    <p:sldLayoutId id="2147517218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0" y="6530795"/>
            <a:ext cx="10057776" cy="326540"/>
          </a:xfrm>
          <a:prstGeom prst="rect">
            <a:avLst/>
          </a:prstGeom>
          <a:solidFill>
            <a:srgbClr val="999999"/>
          </a:solidFill>
          <a:ln w="0">
            <a:solidFill>
              <a:srgbClr val="999999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143682" y="261232"/>
            <a:ext cx="9051640" cy="783695"/>
          </a:xfrm>
          <a:prstGeom prst="rect">
            <a:avLst/>
          </a:prstGeom>
          <a:solidFill>
            <a:srgbClr val="E50019"/>
          </a:solidFill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594" b="0" strike="noStrike" spc="-1">
                <a:solidFill>
                  <a:srgbClr val="FFFFFF"/>
                </a:solidFill>
                <a:latin typeface="Arial"/>
              </a:rPr>
              <a:t>Cliquez pour éditer le format du texte-titre</a:t>
            </a: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2889" y="2002777"/>
            <a:ext cx="9051640" cy="3578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en-US" sz="3193" b="0" strike="noStrike" spc="-1">
                <a:latin typeface="Arial"/>
              </a:rPr>
              <a:t>Click to edit the outline text format</a:t>
            </a:r>
          </a:p>
          <a:p>
            <a:pPr marL="862099" lvl="1" indent="-323287">
              <a:spcAft>
                <a:spcPts val="1132"/>
              </a:spcAft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en-US" sz="2794" b="0" strike="noStrike" spc="-1">
                <a:latin typeface="Arial"/>
              </a:rPr>
              <a:t>Second Outline Level</a:t>
            </a:r>
          </a:p>
          <a:p>
            <a:pPr marL="1293149" lvl="2" indent="-287366">
              <a:spcAft>
                <a:spcPts val="848"/>
              </a:spcAft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en-US" sz="2395" b="0" strike="noStrike" spc="-1">
                <a:latin typeface="Arial"/>
              </a:rPr>
              <a:t>Third Outline Level</a:t>
            </a:r>
          </a:p>
          <a:p>
            <a:pPr marL="1724198" lvl="3" indent="-215525">
              <a:spcAft>
                <a:spcPts val="566"/>
              </a:spcAft>
              <a:buClr>
                <a:srgbClr val="000000"/>
              </a:buClr>
              <a:buSzPct val="75000"/>
              <a:buFont typeface="Wingdings" charset="2"/>
              <a:buChar char=""/>
            </a:pPr>
            <a:r>
              <a:rPr lang="en-US" sz="1996" b="0" strike="noStrike" spc="-1">
                <a:latin typeface="Arial"/>
              </a:rPr>
              <a:t>Fourth Outline Level</a:t>
            </a:r>
          </a:p>
          <a:p>
            <a:pPr marL="2155248" lvl="4" indent="-215525">
              <a:spcAft>
                <a:spcPts val="282"/>
              </a:spcAft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en-US" sz="1996" b="0" strike="noStrike" spc="-1">
                <a:latin typeface="Arial"/>
              </a:rPr>
              <a:t>Fifth Outline Level</a:t>
            </a:r>
          </a:p>
          <a:p>
            <a:pPr marL="2586298" lvl="5" indent="-215525">
              <a:spcAft>
                <a:spcPts val="282"/>
              </a:spcAft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en-US" sz="1996" b="0" strike="noStrike" spc="-1">
                <a:latin typeface="Arial"/>
              </a:rPr>
              <a:t>Sixth Outline Level</a:t>
            </a:r>
          </a:p>
          <a:p>
            <a:pPr marL="3017347" lvl="6" indent="-215525">
              <a:spcAft>
                <a:spcPts val="282"/>
              </a:spcAft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en-US" sz="1996" b="0" strike="noStrike" spc="-1">
                <a:latin typeface="Arial"/>
              </a:rPr>
              <a:t>Seventh Outline Level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087919" y="6530795"/>
            <a:ext cx="1005778" cy="350921"/>
          </a:xfrm>
          <a:prstGeom prst="rect">
            <a:avLst/>
          </a:prstGeom>
          <a:noFill/>
          <a:ln w="0">
            <a:noFill/>
          </a:ln>
        </p:spPr>
        <p:txBody>
          <a:bodyPr lIns="89802" tIns="44901" rIns="89802" bIns="44901" anchor="ctr">
            <a:noAutofit/>
          </a:bodyPr>
          <a:lstStyle/>
          <a:p>
            <a:fld id="{93EBEC16-04A7-4623-B7B8-4AB27CD2BF49}" type="slidenum">
              <a:rPr lang="en-US" sz="1397" b="0" strike="noStrike" spc="-1">
                <a:solidFill>
                  <a:srgbClr val="FFFFFF"/>
                </a:solidFill>
                <a:latin typeface="Arial"/>
              </a:rPr>
              <a:t>‹#›</a:t>
            </a:fld>
            <a:endParaRPr lang="en-US" sz="1397" b="0" strike="noStrike" spc="-1">
              <a:latin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87724" y="6530360"/>
            <a:ext cx="2343103" cy="3265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397" b="0" strike="noStrike" spc="-1">
                <a:solidFill>
                  <a:srgbClr val="FFFFFF"/>
                </a:solidFill>
                <a:latin typeface="Times New Roman"/>
              </a:rPr>
              <a:t>25/03/2025</a:t>
            </a:r>
            <a:endParaRPr lang="en-US" sz="1397" b="0" strike="noStrike" spc="-1">
              <a:latin typeface="Times New Roman"/>
            </a:endParaRPr>
          </a:p>
        </p:txBody>
      </p:sp>
      <p:pic>
        <p:nvPicPr>
          <p:cNvPr id="47" name="Picture 46"/>
          <p:cNvPicPr/>
          <p:nvPr/>
        </p:nvPicPr>
        <p:blipFill>
          <a:blip r:embed="rId14"/>
          <a:stretch/>
        </p:blipFill>
        <p:spPr>
          <a:xfrm>
            <a:off x="9305239" y="378786"/>
            <a:ext cx="702608" cy="464557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4150906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7243" r:id="rId1"/>
    <p:sldLayoutId id="2147517244" r:id="rId2"/>
    <p:sldLayoutId id="2147517245" r:id="rId3"/>
    <p:sldLayoutId id="2147517246" r:id="rId4"/>
    <p:sldLayoutId id="2147517247" r:id="rId5"/>
    <p:sldLayoutId id="2147517248" r:id="rId6"/>
    <p:sldLayoutId id="2147517249" r:id="rId7"/>
    <p:sldLayoutId id="2147517250" r:id="rId8"/>
    <p:sldLayoutId id="2147517251" r:id="rId9"/>
    <p:sldLayoutId id="2147517252" r:id="rId10"/>
    <p:sldLayoutId id="2147517253" r:id="rId11"/>
    <p:sldLayoutId id="2147517254" r:id="rId12"/>
  </p:sldLayoutIdLst>
  <p:hf hdr="0" ftr="0" dt="0"/>
  <p:txStyles>
    <p:titleStyle>
      <a:lvl1pPr algn="l" defTabSz="912388" rtl="0" eaLnBrk="1" latinLnBrk="0" hangingPunct="1">
        <a:lnSpc>
          <a:spcPct val="90000"/>
        </a:lnSpc>
        <a:spcBef>
          <a:spcPct val="0"/>
        </a:spcBef>
        <a:buNone/>
        <a:defRPr sz="43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050" indent="-323287" algn="l" defTabSz="912388" rtl="0" eaLnBrk="1" latinLnBrk="0" hangingPunct="1">
        <a:lnSpc>
          <a:spcPct val="90000"/>
        </a:lnSpc>
        <a:spcBef>
          <a:spcPts val="998"/>
        </a:spcBef>
        <a:spcAft>
          <a:spcPts val="1411"/>
        </a:spcAft>
        <a:buClr>
          <a:srgbClr val="000000"/>
        </a:buClr>
        <a:buSzPct val="45000"/>
        <a:buFont typeface="Wingdings" charset="2"/>
        <a:buChar char=""/>
        <a:defRPr sz="2794" kern="1200">
          <a:solidFill>
            <a:schemeClr val="tx1"/>
          </a:solidFill>
          <a:latin typeface="+mn-lt"/>
          <a:ea typeface="+mn-ea"/>
          <a:cs typeface="+mn-cs"/>
        </a:defRPr>
      </a:lvl1pPr>
      <a:lvl2pPr marL="684291" indent="-228097" algn="l" defTabSz="91238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2395" kern="1200">
          <a:solidFill>
            <a:schemeClr val="tx1"/>
          </a:solidFill>
          <a:latin typeface="+mn-lt"/>
          <a:ea typeface="+mn-ea"/>
          <a:cs typeface="+mn-cs"/>
        </a:defRPr>
      </a:lvl2pPr>
      <a:lvl3pPr marL="1140485" indent="-228097" algn="l" defTabSz="91238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996" kern="1200">
          <a:solidFill>
            <a:schemeClr val="tx1"/>
          </a:solidFill>
          <a:latin typeface="+mn-lt"/>
          <a:ea typeface="+mn-ea"/>
          <a:cs typeface="+mn-cs"/>
        </a:defRPr>
      </a:lvl3pPr>
      <a:lvl4pPr marL="1596680" indent="-228097" algn="l" defTabSz="91238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4pPr>
      <a:lvl5pPr marL="2052874" indent="-228097" algn="l" defTabSz="91238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5pPr>
      <a:lvl6pPr marL="2509068" indent="-228097" algn="l" defTabSz="91238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965262" indent="-228097" algn="l" defTabSz="91238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421456" indent="-228097" algn="l" defTabSz="91238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877650" indent="-228097" algn="l" defTabSz="91238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388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1pPr>
      <a:lvl2pPr marL="456194" algn="l" defTabSz="912388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2pPr>
      <a:lvl3pPr marL="912388" algn="l" defTabSz="912388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3pPr>
      <a:lvl4pPr marL="1368582" algn="l" defTabSz="912388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4pPr>
      <a:lvl5pPr marL="1824777" algn="l" defTabSz="912388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5pPr>
      <a:lvl6pPr marL="2280971" algn="l" defTabSz="912388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737165" algn="l" defTabSz="912388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193359" algn="l" defTabSz="912388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649553" algn="l" defTabSz="912388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2920" y="152401"/>
            <a:ext cx="905256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2920" y="914400"/>
            <a:ext cx="905256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7F74D03C-4942-C544-A829-39974F82674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620" y="6565901"/>
            <a:ext cx="318516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AF425581-83A3-0E46-B2B9-29CBCD93EA1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04020" y="6464301"/>
            <a:ext cx="75438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FE393E76-246E-7741-B507-0C65AA60D709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0" name="Picture 6" descr="JLab_logo_white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134112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6980" y="6497638"/>
            <a:ext cx="838200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0" y="6477000"/>
            <a:ext cx="10058400" cy="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sz="2800"/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0" y="762000"/>
            <a:ext cx="10058400" cy="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1170253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7256" r:id="rId1"/>
    <p:sldLayoutId id="2147517257" r:id="rId2"/>
    <p:sldLayoutId id="2147517258" r:id="rId3"/>
    <p:sldLayoutId id="2147517259" r:id="rId4"/>
    <p:sldLayoutId id="2147517260" r:id="rId5"/>
    <p:sldLayoutId id="2147517261" r:id="rId6"/>
    <p:sldLayoutId id="2147517262" r:id="rId7"/>
    <p:sldLayoutId id="2147517263" r:id="rId8"/>
    <p:sldLayoutId id="2147517264" r:id="rId9"/>
    <p:sldLayoutId id="2147517265" r:id="rId10"/>
    <p:sldLayoutId id="2147517266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charset="0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02494" y="289937"/>
            <a:ext cx="9386932" cy="4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86739" y="1508762"/>
            <a:ext cx="9506904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4880294" y="6583362"/>
            <a:ext cx="23133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 defTabSz="142756">
              <a:lnSpc>
                <a:spcPct val="90000"/>
              </a:lnSpc>
              <a:tabLst>
                <a:tab pos="189905" algn="l"/>
              </a:tabLst>
              <a:defRPr/>
            </a:pPr>
            <a:fld id="{040BB257-551A-4736-B50F-DCF1BA034C06}" type="slidenum">
              <a:rPr lang="en-US" sz="825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pPr algn="r" defTabSz="142756">
                <a:lnSpc>
                  <a:spcPct val="90000"/>
                </a:lnSpc>
                <a:tabLst>
                  <a:tab pos="189905" algn="l"/>
                </a:tabLst>
                <a:defRPr/>
              </a:pPr>
              <a:t>‹#›</a:t>
            </a:fld>
            <a:endParaRPr lang="en-US" sz="825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256"/>
          <p:cNvSpPr txBox="1">
            <a:spLocks noChangeArrowheads="1"/>
          </p:cNvSpPr>
          <p:nvPr/>
        </p:nvSpPr>
        <p:spPr>
          <a:xfrm>
            <a:off x="302494" y="6477000"/>
            <a:ext cx="3185160" cy="182562"/>
          </a:xfrm>
          <a:prstGeom prst="rect">
            <a:avLst/>
          </a:prstGeom>
          <a:ln/>
        </p:spPr>
        <p:txBody>
          <a:bodyPr anchor="ctr"/>
          <a:lstStyle/>
          <a:p>
            <a:pPr algn="l"/>
            <a:endParaRPr lang="en-US" sz="825" dirty="0">
              <a:solidFill>
                <a:srgbClr val="BFBFB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256"/>
          <p:cNvSpPr txBox="1">
            <a:spLocks noChangeArrowheads="1"/>
          </p:cNvSpPr>
          <p:nvPr userDrawn="1"/>
        </p:nvSpPr>
        <p:spPr>
          <a:xfrm>
            <a:off x="310456" y="6510173"/>
            <a:ext cx="3185160" cy="182562"/>
          </a:xfrm>
          <a:prstGeom prst="rect">
            <a:avLst/>
          </a:prstGeom>
          <a:ln/>
        </p:spPr>
        <p:txBody>
          <a:bodyPr anchor="ctr"/>
          <a:lstStyle/>
          <a:p>
            <a:pPr algn="l"/>
            <a:endParaRPr lang="en-US" sz="825" dirty="0">
              <a:solidFill>
                <a:srgbClr val="BFBFB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 descr="A red circle in the middle of a black background&#10;&#10;Description automatically generated">
            <a:extLst>
              <a:ext uri="{FF2B5EF4-FFF2-40B4-BE49-F238E27FC236}">
                <a16:creationId xmlns:a16="http://schemas.microsoft.com/office/drawing/2014/main" id="{3869421E-355C-B3CE-94D8-A85B0359923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508223" y="6323586"/>
            <a:ext cx="1423215" cy="540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62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7279" r:id="rId1"/>
    <p:sldLayoutId id="2147517280" r:id="rId2"/>
    <p:sldLayoutId id="2147517281" r:id="rId3"/>
    <p:sldLayoutId id="2147517282" r:id="rId4"/>
    <p:sldLayoutId id="2147517283" r:id="rId5"/>
    <p:sldLayoutId id="2147517284" r:id="rId6"/>
  </p:sldLayoutIdLs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75" b="1" kern="1200">
          <a:solidFill>
            <a:srgbClr val="A91B1B"/>
          </a:solidFill>
          <a:latin typeface="+mn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75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75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75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75">
          <a:solidFill>
            <a:srgbClr val="006C3A"/>
          </a:solidFill>
          <a:latin typeface="Arial Black" pitchFamily="34" charset="0"/>
        </a:defRPr>
      </a:lvl5pPr>
      <a:lvl6pPr marL="37719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75">
          <a:solidFill>
            <a:srgbClr val="006C3A"/>
          </a:solidFill>
          <a:latin typeface="Arial Black" pitchFamily="34" charset="0"/>
        </a:defRPr>
      </a:lvl6pPr>
      <a:lvl7pPr marL="75438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75">
          <a:solidFill>
            <a:srgbClr val="006C3A"/>
          </a:solidFill>
          <a:latin typeface="Arial Black" pitchFamily="34" charset="0"/>
        </a:defRPr>
      </a:lvl7pPr>
      <a:lvl8pPr marL="113157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75">
          <a:solidFill>
            <a:srgbClr val="006C3A"/>
          </a:solidFill>
          <a:latin typeface="Arial Black" pitchFamily="34" charset="0"/>
        </a:defRPr>
      </a:lvl8pPr>
      <a:lvl9pPr marL="150876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75">
          <a:solidFill>
            <a:srgbClr val="006C3A"/>
          </a:solidFill>
          <a:latin typeface="Arial Black" pitchFamily="34" charset="0"/>
        </a:defRPr>
      </a:lvl9pPr>
    </p:titleStyle>
    <p:bodyStyle>
      <a:lvl1pPr marL="189905" indent="-189905" algn="l" rtl="0" eaLnBrk="1" fontAlgn="base" hangingPunct="1">
        <a:lnSpc>
          <a:spcPct val="90000"/>
        </a:lnSpc>
        <a:spcBef>
          <a:spcPts val="1155"/>
        </a:spcBef>
        <a:spcAft>
          <a:spcPct val="0"/>
        </a:spcAft>
        <a:buClr>
          <a:schemeClr val="tx2"/>
        </a:buClr>
        <a:buFont typeface="Arial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1pPr>
      <a:lvl2pPr marL="516017" indent="-230505" algn="l" rtl="0" eaLnBrk="1" fontAlgn="base" hangingPunct="1">
        <a:lnSpc>
          <a:spcPct val="90000"/>
        </a:lnSpc>
        <a:spcBef>
          <a:spcPts val="660"/>
        </a:spcBef>
        <a:spcAft>
          <a:spcPct val="0"/>
        </a:spcAft>
        <a:buClr>
          <a:schemeClr val="tx2"/>
        </a:buClr>
        <a:buFont typeface="Arial" charset="0"/>
        <a:buChar char="–"/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indent="-189905" algn="l" rtl="0" eaLnBrk="1" fontAlgn="base" hangingPunct="1">
        <a:lnSpc>
          <a:spcPct val="90000"/>
        </a:lnSpc>
        <a:spcBef>
          <a:spcPts val="660"/>
        </a:spcBef>
        <a:spcAft>
          <a:spcPct val="0"/>
        </a:spcAft>
        <a:buClr>
          <a:schemeClr val="tx2"/>
        </a:buClr>
        <a:buFont typeface="Arial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944285" indent="-142756" algn="l" rtl="0" eaLnBrk="1" fontAlgn="base" hangingPunct="1">
        <a:lnSpc>
          <a:spcPct val="90000"/>
        </a:lnSpc>
        <a:spcBef>
          <a:spcPts val="660"/>
        </a:spcBef>
        <a:spcAft>
          <a:spcPct val="0"/>
        </a:spcAft>
        <a:buClr>
          <a:schemeClr val="tx2"/>
        </a:buClr>
        <a:buFont typeface="Arial" charset="0"/>
        <a:buChar char="–"/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223248" indent="-183356" algn="l" rtl="0" eaLnBrk="1" fontAlgn="base" hangingPunct="1">
        <a:lnSpc>
          <a:spcPct val="90000"/>
        </a:lnSpc>
        <a:spcBef>
          <a:spcPts val="495"/>
        </a:spcBef>
        <a:spcAft>
          <a:spcPct val="0"/>
        </a:spcAft>
        <a:buClr>
          <a:schemeClr val="tx2"/>
        </a:buClr>
        <a:buFont typeface="Arial" charset="0"/>
        <a:buChar char="»"/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2074545" indent="-188595" algn="l" defTabSz="754380" rtl="0" eaLnBrk="1" latinLnBrk="0" hangingPunct="1">
        <a:spcBef>
          <a:spcPct val="20000"/>
        </a:spcBef>
        <a:buFont typeface="Arial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754380" rtl="0" eaLnBrk="1" latinLnBrk="0" hangingPunct="1">
        <a:spcBef>
          <a:spcPct val="20000"/>
        </a:spcBef>
        <a:buFont typeface="Arial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754380" rtl="0" eaLnBrk="1" latinLnBrk="0" hangingPunct="1">
        <a:spcBef>
          <a:spcPct val="20000"/>
        </a:spcBef>
        <a:buFont typeface="Arial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754380" rtl="0" eaLnBrk="1" latinLnBrk="0" hangingPunct="1">
        <a:spcBef>
          <a:spcPct val="20000"/>
        </a:spcBef>
        <a:buFont typeface="Arial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" y="1123856"/>
            <a:ext cx="9805194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5866" y="2595567"/>
            <a:ext cx="8371524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38103" y="188263"/>
            <a:ext cx="23469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32647" y="188263"/>
            <a:ext cx="3185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68883" y="6569080"/>
            <a:ext cx="502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21BBC7E-994D-E54A-9C91-918F3907672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05843" y="0"/>
            <a:ext cx="8799354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8" name="Rectangle 7"/>
          <p:cNvSpPr/>
          <p:nvPr/>
        </p:nvSpPr>
        <p:spPr>
          <a:xfrm>
            <a:off x="1005843" y="6675120"/>
            <a:ext cx="8799354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</p:spTree>
    <p:extLst>
      <p:ext uri="{BB962C8B-B14F-4D97-AF65-F5344CB8AC3E}">
        <p14:creationId xmlns:p14="http://schemas.microsoft.com/office/powerpoint/2010/main" val="519682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7298" r:id="rId1"/>
    <p:sldLayoutId id="2147517299" r:id="rId2"/>
    <p:sldLayoutId id="2147517300" r:id="rId3"/>
    <p:sldLayoutId id="2147517301" r:id="rId4"/>
    <p:sldLayoutId id="2147517302" r:id="rId5"/>
    <p:sldLayoutId id="2147517303" r:id="rId6"/>
    <p:sldLayoutId id="2147517304" r:id="rId7"/>
    <p:sldLayoutId id="2147517305" r:id="rId8"/>
    <p:sldLayoutId id="2147517306" r:id="rId9"/>
    <p:sldLayoutId id="2147517307" r:id="rId10"/>
    <p:sldLayoutId id="2147517308" r:id="rId11"/>
    <p:sldLayoutId id="2147517309" r:id="rId12"/>
    <p:sldLayoutId id="2147517310" r:id="rId13"/>
    <p:sldLayoutId id="2147517311" r:id="rId14"/>
    <p:sldLayoutId id="2147517312" r:id="rId15"/>
  </p:sldLayoutIdLst>
  <p:hf hdr="0" ftr="0" dt="0"/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ftr" idx="1"/>
          </p:nvPr>
        </p:nvSpPr>
        <p:spPr>
          <a:xfrm>
            <a:off x="3439760" y="6246923"/>
            <a:ext cx="3187237" cy="47152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ctr">
              <a:lnSpc>
                <a:spcPct val="100000"/>
              </a:lnSpc>
              <a:buNone/>
              <a:defRPr lang="en-US" sz="1397" b="0" strike="noStrike" spc="-1"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endParaRPr lang="en-US" sz="1397" b="0" strike="noStrike" spc="-1"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ldNum" idx="2"/>
          </p:nvPr>
        </p:nvSpPr>
        <p:spPr>
          <a:xfrm>
            <a:off x="7211426" y="6246923"/>
            <a:ext cx="2342384" cy="47152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lnSpc>
                <a:spcPct val="100000"/>
              </a:lnSpc>
              <a:buNone/>
              <a:defRPr lang="en-US" sz="1397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81B9C647-3E51-4A07-83AB-4CFE10E59521}" type="slidenum">
              <a:rPr lang="en-US" sz="1397" b="0" strike="noStrike" spc="-1">
                <a:latin typeface="Times New Roman"/>
              </a:rPr>
              <a:t>‹#›</a:t>
            </a:fld>
            <a:endParaRPr lang="en-US" sz="1397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502889" y="6246923"/>
            <a:ext cx="2342384" cy="47152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defRPr lang="en-US" sz="1397" b="0" strike="noStrike" spc="-1">
                <a:latin typeface="Times New Roman"/>
              </a:defRPr>
            </a:lvl1pPr>
          </a:lstStyle>
          <a:p>
            <a:endParaRPr lang="en-US" sz="1397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502889" y="273422"/>
            <a:ext cx="9051999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39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502889" y="1604399"/>
            <a:ext cx="9051999" cy="397725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193" b="0" strike="noStrike" spc="-1">
                <a:latin typeface="Arial"/>
              </a:rPr>
              <a:t>Click to edit the outline text format</a:t>
            </a:r>
          </a:p>
          <a:p>
            <a:pPr marL="862099" lvl="1" indent="-323287">
              <a:spcBef>
                <a:spcPts val="113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794" b="0" strike="noStrike" spc="-1">
                <a:latin typeface="Arial"/>
              </a:rPr>
              <a:t>Second Outline Level</a:t>
            </a:r>
          </a:p>
          <a:p>
            <a:pPr marL="1293149" lvl="2" indent="-287366">
              <a:spcBef>
                <a:spcPts val="84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395" b="0" strike="noStrike" spc="-1">
                <a:latin typeface="Arial"/>
              </a:rPr>
              <a:t>Third Outline Level</a:t>
            </a:r>
          </a:p>
          <a:p>
            <a:pPr marL="1724198" lvl="3" indent="-215525">
              <a:spcBef>
                <a:spcPts val="56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996" b="0" strike="noStrike" spc="-1">
                <a:latin typeface="Arial"/>
              </a:rPr>
              <a:t>Fourth Outline Level</a:t>
            </a:r>
          </a:p>
          <a:p>
            <a:pPr marL="2155248" lvl="4" indent="-215525">
              <a:spcBef>
                <a:spcPts val="2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996" b="0" strike="noStrike" spc="-1">
                <a:latin typeface="Arial"/>
              </a:rPr>
              <a:t>Fifth Outline Level</a:t>
            </a:r>
          </a:p>
          <a:p>
            <a:pPr marL="2586298" lvl="5" indent="-215525">
              <a:spcBef>
                <a:spcPts val="2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996" b="0" strike="noStrike" spc="-1">
                <a:latin typeface="Arial"/>
              </a:rPr>
              <a:t>Sixth Outline Level</a:t>
            </a:r>
          </a:p>
          <a:p>
            <a:pPr marL="3017347" lvl="6" indent="-215525">
              <a:spcBef>
                <a:spcPts val="2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996" b="0" strike="noStrike" spc="-1"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4154449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7327" r:id="rId1"/>
    <p:sldLayoutId id="2147517328" r:id="rId2"/>
    <p:sldLayoutId id="2147517329" r:id="rId3"/>
    <p:sldLayoutId id="2147517330" r:id="rId4"/>
    <p:sldLayoutId id="2147517331" r:id="rId5"/>
    <p:sldLayoutId id="2147517332" r:id="rId6"/>
    <p:sldLayoutId id="2147517333" r:id="rId7"/>
    <p:sldLayoutId id="2147517334" r:id="rId8"/>
    <p:sldLayoutId id="2147517335" r:id="rId9"/>
    <p:sldLayoutId id="2147517336" r:id="rId10"/>
    <p:sldLayoutId id="2147517337" r:id="rId11"/>
    <p:sldLayoutId id="2147517338" r:id="rId12"/>
  </p:sldLayoutIdLst>
  <p:hf hdr="0" ftr="0" dt="0"/>
  <p:txStyles>
    <p:titleStyle>
      <a:lvl1pPr algn="l" defTabSz="912388" rtl="0" eaLnBrk="1" latinLnBrk="0" hangingPunct="1">
        <a:lnSpc>
          <a:spcPct val="90000"/>
        </a:lnSpc>
        <a:spcBef>
          <a:spcPct val="0"/>
        </a:spcBef>
        <a:buNone/>
        <a:defRPr sz="43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050" indent="-323287" algn="l" defTabSz="912388" rtl="0" eaLnBrk="1" latinLnBrk="0" hangingPunct="1">
        <a:lnSpc>
          <a:spcPct val="90000"/>
        </a:lnSpc>
        <a:spcBef>
          <a:spcPts val="1414"/>
        </a:spcBef>
        <a:buClr>
          <a:srgbClr val="000000"/>
        </a:buClr>
        <a:buSzPct val="45000"/>
        <a:buFont typeface="Wingdings" charset="2"/>
        <a:buChar char=""/>
        <a:defRPr sz="2794" kern="1200">
          <a:solidFill>
            <a:schemeClr val="tx1"/>
          </a:solidFill>
          <a:latin typeface="+mn-lt"/>
          <a:ea typeface="+mn-ea"/>
          <a:cs typeface="+mn-cs"/>
        </a:defRPr>
      </a:lvl1pPr>
      <a:lvl2pPr marL="684291" indent="-228097" algn="l" defTabSz="91238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2395" kern="1200">
          <a:solidFill>
            <a:schemeClr val="tx1"/>
          </a:solidFill>
          <a:latin typeface="+mn-lt"/>
          <a:ea typeface="+mn-ea"/>
          <a:cs typeface="+mn-cs"/>
        </a:defRPr>
      </a:lvl2pPr>
      <a:lvl3pPr marL="1140485" indent="-228097" algn="l" defTabSz="91238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996" kern="1200">
          <a:solidFill>
            <a:schemeClr val="tx1"/>
          </a:solidFill>
          <a:latin typeface="+mn-lt"/>
          <a:ea typeface="+mn-ea"/>
          <a:cs typeface="+mn-cs"/>
        </a:defRPr>
      </a:lvl3pPr>
      <a:lvl4pPr marL="1596680" indent="-228097" algn="l" defTabSz="91238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4pPr>
      <a:lvl5pPr marL="2052874" indent="-228097" algn="l" defTabSz="91238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5pPr>
      <a:lvl6pPr marL="2509068" indent="-228097" algn="l" defTabSz="91238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965262" indent="-228097" algn="l" defTabSz="91238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421456" indent="-228097" algn="l" defTabSz="91238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877650" indent="-228097" algn="l" defTabSz="91238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388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1pPr>
      <a:lvl2pPr marL="456194" algn="l" defTabSz="912388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2pPr>
      <a:lvl3pPr marL="912388" algn="l" defTabSz="912388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3pPr>
      <a:lvl4pPr marL="1368582" algn="l" defTabSz="912388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4pPr>
      <a:lvl5pPr marL="1824777" algn="l" defTabSz="912388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5pPr>
      <a:lvl6pPr marL="2280971" algn="l" defTabSz="912388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737165" algn="l" defTabSz="912388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193359" algn="l" defTabSz="912388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649553" algn="l" defTabSz="912388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624186C3-8969-02B6-0E5B-9DD55D95DF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54063" y="122238"/>
            <a:ext cx="8550275" cy="592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36" tIns="49618" rIns="99236" bIns="4961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44FB0790-8B68-3C8E-55A9-BD73EE7654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031875"/>
            <a:ext cx="10058400" cy="524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36" tIns="49618" rIns="99236" bIns="496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83684" name="Rectangle 4">
            <a:extLst>
              <a:ext uri="{FF2B5EF4-FFF2-40B4-BE49-F238E27FC236}">
                <a16:creationId xmlns:a16="http://schemas.microsoft.com/office/drawing/2014/main" id="{D22ED2E3-458A-4271-8A08-88324700A8D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770813" y="6629400"/>
            <a:ext cx="18526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236" tIns="49618" rIns="99236" bIns="49618" numCol="1" anchor="t" anchorCtr="0" compatLnSpc="1">
            <a:prstTxWarp prst="textNoShape">
              <a:avLst/>
            </a:prstTxWarp>
          </a:bodyPr>
          <a:lstStyle>
            <a:lvl1pPr algn="ctr">
              <a:defRPr sz="1100" b="0" i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Line 5">
            <a:extLst>
              <a:ext uri="{FF2B5EF4-FFF2-40B4-BE49-F238E27FC236}">
                <a16:creationId xmlns:a16="http://schemas.microsoft.com/office/drawing/2014/main" id="{C148604C-60FA-A269-EFD5-AF01F316A9A2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823913"/>
            <a:ext cx="10058400" cy="0"/>
          </a:xfrm>
          <a:prstGeom prst="line">
            <a:avLst/>
          </a:prstGeom>
          <a:noFill/>
          <a:ln w="57150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09" tIns="45701" rIns="91409" bIns="45701" anchor="ctr"/>
          <a:lstStyle/>
          <a:p>
            <a:endParaRPr lang="en-US"/>
          </a:p>
        </p:txBody>
      </p:sp>
      <p:sp>
        <p:nvSpPr>
          <p:cNvPr id="13318" name="Line 6">
            <a:extLst>
              <a:ext uri="{FF2B5EF4-FFF2-40B4-BE49-F238E27FC236}">
                <a16:creationId xmlns:a16="http://schemas.microsoft.com/office/drawing/2014/main" id="{A2E2E6F6-E400-76D9-5599-FE0135BE7588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6500813"/>
            <a:ext cx="10058400" cy="0"/>
          </a:xfrm>
          <a:prstGeom prst="line">
            <a:avLst/>
          </a:prstGeom>
          <a:noFill/>
          <a:ln w="920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09" tIns="45701" rIns="91409" bIns="45701" anchor="ctr"/>
          <a:lstStyle/>
          <a:p>
            <a:endParaRPr lang="en-US"/>
          </a:p>
        </p:txBody>
      </p:sp>
      <p:sp>
        <p:nvSpPr>
          <p:cNvPr id="13319" name="Text Box 7">
            <a:extLst>
              <a:ext uri="{FF2B5EF4-FFF2-40B4-BE49-F238E27FC236}">
                <a16:creationId xmlns:a16="http://schemas.microsoft.com/office/drawing/2014/main" id="{DFFD105A-F6CF-CBD2-ACB3-677C7EEC61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677025"/>
            <a:ext cx="4764088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99236" tIns="49618" rIns="99236" bIns="49618">
            <a:spAutoFit/>
          </a:bodyPr>
          <a:lstStyle>
            <a:lvl1pPr defTabSz="990600">
              <a:defRPr sz="2800" b="1" i="1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90600">
              <a:defRPr sz="2800" b="1" i="1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90600">
              <a:defRPr sz="2800" b="1" i="1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90600">
              <a:defRPr sz="2800" b="1" i="1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90600">
              <a:defRPr sz="2800" b="1" i="1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60000"/>
              </a:lnSpc>
              <a:defRPr/>
            </a:pPr>
            <a:r>
              <a:rPr lang="en-US" sz="900" b="0" i="0">
                <a:solidFill>
                  <a:schemeClr val="tx1"/>
                </a:solidFill>
              </a:rPr>
              <a:t>Operated by the Southeastern Universities Research Association for the U.S. Department of Energy</a:t>
            </a:r>
          </a:p>
        </p:txBody>
      </p:sp>
      <p:pic>
        <p:nvPicPr>
          <p:cNvPr id="13320" name="Picture 8" descr="newlogo">
            <a:extLst>
              <a:ext uri="{FF2B5EF4-FFF2-40B4-BE49-F238E27FC236}">
                <a16:creationId xmlns:a16="http://schemas.microsoft.com/office/drawing/2014/main" id="{01E443EF-A82D-73E2-A950-81FF74413E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0" y="6297613"/>
            <a:ext cx="166846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1" name="Rectangle 9">
            <a:extLst>
              <a:ext uri="{FF2B5EF4-FFF2-40B4-BE49-F238E27FC236}">
                <a16:creationId xmlns:a16="http://schemas.microsoft.com/office/drawing/2014/main" id="{60207B99-26A2-9678-0D70-CDB10A14FC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4513" y="6410325"/>
            <a:ext cx="4237037" cy="1920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90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90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90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90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90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  <a:defRPr/>
            </a:pPr>
            <a:r>
              <a:rPr lang="en-US" altLang="en-US" sz="1500" i="0">
                <a:solidFill>
                  <a:srgbClr val="339966"/>
                </a:solidFill>
                <a:latin typeface="Century Schoolbook" panose="02040604050505020304" pitchFamily="18" charset="0"/>
              </a:rPr>
              <a:t> </a:t>
            </a:r>
            <a:r>
              <a:rPr lang="en-US" altLang="en-US" sz="1300" i="0">
                <a:solidFill>
                  <a:srgbClr val="339966"/>
                </a:solidFill>
                <a:latin typeface="Century Schoolbook" panose="02040604050505020304" pitchFamily="18" charset="0"/>
              </a:rPr>
              <a:t>Thomas Jefferson National Accelerator Facility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16960" r:id="rId1"/>
    <p:sldLayoutId id="2147516961" r:id="rId2"/>
    <p:sldLayoutId id="2147516962" r:id="rId3"/>
    <p:sldLayoutId id="2147516963" r:id="rId4"/>
    <p:sldLayoutId id="2147516964" r:id="rId5"/>
    <p:sldLayoutId id="2147516965" r:id="rId6"/>
    <p:sldLayoutId id="2147516966" r:id="rId7"/>
    <p:sldLayoutId id="2147516967" r:id="rId8"/>
    <p:sldLayoutId id="2147516968" r:id="rId9"/>
    <p:sldLayoutId id="2147516969" r:id="rId10"/>
    <p:sldLayoutId id="2147516970" r:id="rId11"/>
  </p:sldLayoutIdLst>
  <p:transition/>
  <p:hf hdr="0" ftr="0" dt="0"/>
  <p:txStyles>
    <p:titleStyle>
      <a:lvl1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+mj-lt"/>
          <a:ea typeface="ＭＳ Ｐゴシック" charset="0"/>
          <a:cs typeface="ＭＳ Ｐゴシック" charset="0"/>
        </a:defRPr>
      </a:lvl1pPr>
      <a:lvl2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2pPr>
      <a:lvl3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3pPr>
      <a:lvl4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4pPr>
      <a:lvl5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5pPr>
      <a:lvl6pPr marL="457025" algn="ctr" defTabSz="991806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6pPr>
      <a:lvl7pPr marL="914050" algn="ctr" defTabSz="991806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7pPr>
      <a:lvl8pPr marL="1371071" algn="ctr" defTabSz="991806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8pPr>
      <a:lvl9pPr marL="1828097" algn="ctr" defTabSz="991806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9pPr>
    </p:titleStyle>
    <p:bodyStyle>
      <a:lvl1pPr marL="371475" indent="-371475" algn="l" defTabSz="990600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804863" indent="-307975" algn="l" defTabSz="9906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36DB3"/>
          </a:solidFill>
          <a:latin typeface="+mn-lt"/>
          <a:ea typeface="ＭＳ Ｐゴシック" charset="0"/>
        </a:defRPr>
      </a:lvl2pPr>
      <a:lvl3pPr marL="1239838" indent="-247650" algn="l" defTabSz="9906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1"/>
          </a:solidFill>
          <a:latin typeface="+mn-lt"/>
          <a:ea typeface="ＭＳ Ｐゴシック" charset="0"/>
        </a:defRPr>
      </a:lvl3pPr>
      <a:lvl4pPr marL="1735138" indent="-246063" algn="l" defTabSz="9906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232025" indent="-246063" algn="l" defTabSz="9906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689775" indent="-247554" algn="l" defTabSz="991806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3146802" indent="-247554" algn="l" defTabSz="991806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603823" indent="-247554" algn="l" defTabSz="991806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4060849" indent="-247554" algn="l" defTabSz="991806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5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5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71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97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2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44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7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192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B8E2D0-340C-98BC-941B-D14B9E0E7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38" y="152400"/>
            <a:ext cx="6370637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0403" name="Text Placeholder 2">
            <a:extLst>
              <a:ext uri="{FF2B5EF4-FFF2-40B4-BE49-F238E27FC236}">
                <a16:creationId xmlns:a16="http://schemas.microsoft.com/office/drawing/2014/main" id="{6DA86130-1A9E-6C87-237F-6FF8037B635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503238" y="1752600"/>
            <a:ext cx="83820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6A35A-B301-6A2C-D214-75C4E2A03A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3238" y="6172200"/>
            <a:ext cx="37719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sz="1000" b="0" i="0" smtClean="0">
                <a:solidFill>
                  <a:srgbClr val="000000"/>
                </a:solidFill>
                <a:latin typeface="Arial"/>
                <a:ea typeface="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766E39-9EB3-9E9E-3BAE-5443BE49D9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3238" y="6492875"/>
            <a:ext cx="3771900" cy="28416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rgbClr val="000000"/>
                </a:solidFill>
                <a:latin typeface="Arial"/>
                <a:ea typeface="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AE0698-D3D6-D102-CDDF-595F65F21B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rot="16200000">
            <a:off x="9115425" y="5867400"/>
            <a:ext cx="1316038" cy="401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defTabSz="457200" eaLnBrk="1" hangingPunct="1">
              <a:defRPr sz="2400" i="0">
                <a:solidFill>
                  <a:srgbClr val="D1282E"/>
                </a:solidFill>
                <a:latin typeface="Arial" panose="020B0604020202020204" pitchFamily="34" charset="0"/>
              </a:defRPr>
            </a:lvl1pPr>
          </a:lstStyle>
          <a:p>
            <a:fld id="{BEFBF1EE-0BF4-A341-B2F5-621D9DFCFB9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FFEFDC-DA5D-8338-D2F7-504754B3D171}"/>
              </a:ext>
            </a:extLst>
          </p:cNvPr>
          <p:cNvSpPr/>
          <p:nvPr/>
        </p:nvSpPr>
        <p:spPr>
          <a:xfrm>
            <a:off x="9901238" y="0"/>
            <a:ext cx="157162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559BF22-EAD6-8CDC-AEFF-438406F26CD9}"/>
              </a:ext>
            </a:extLst>
          </p:cNvPr>
          <p:cNvSpPr/>
          <p:nvPr/>
        </p:nvSpPr>
        <p:spPr>
          <a:xfrm>
            <a:off x="9901238" y="1371600"/>
            <a:ext cx="157162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17056" r:id="rId1"/>
    <p:sldLayoutId id="2147517057" r:id="rId2"/>
    <p:sldLayoutId id="2147517058" r:id="rId3"/>
    <p:sldLayoutId id="2147517059" r:id="rId4"/>
    <p:sldLayoutId id="2147517060" r:id="rId5"/>
    <p:sldLayoutId id="2147517061" r:id="rId6"/>
    <p:sldLayoutId id="2147517062" r:id="rId7"/>
    <p:sldLayoutId id="2147517063" r:id="rId8"/>
    <p:sldLayoutId id="2147517064" r:id="rId9"/>
    <p:sldLayoutId id="2147517065" r:id="rId10"/>
    <p:sldLayoutId id="2147517066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 cap="all" spc="-6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9pPr>
    </p:titleStyle>
    <p:bodyStyle>
      <a:lvl1pPr algn="l" rtl="0" fontAlgn="base">
        <a:spcBef>
          <a:spcPct val="20000"/>
        </a:spcBef>
        <a:spcAft>
          <a:spcPts val="600"/>
        </a:spcAft>
        <a:buFont typeface="Arial" panose="020B0604020202020204" pitchFamily="34" charset="0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AA573121-3F14-11C2-9561-B6A534D9194D}"/>
              </a:ext>
            </a:extLst>
          </p:cNvPr>
          <p:cNvSpPr>
            <a:spLocks/>
          </p:cNvSpPr>
          <p:nvPr/>
        </p:nvSpPr>
        <p:spPr bwMode="auto">
          <a:xfrm>
            <a:off x="-11113" y="-7938"/>
            <a:ext cx="10080626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377" tIns="45683" rIns="91377" bIns="45683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prstClr val="black"/>
              </a:solidFill>
              <a:latin typeface="Constantia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1C20D84A-140E-1E97-BC42-9CCD6B052000}"/>
              </a:ext>
            </a:extLst>
          </p:cNvPr>
          <p:cNvSpPr>
            <a:spLocks/>
          </p:cNvSpPr>
          <p:nvPr/>
        </p:nvSpPr>
        <p:spPr bwMode="auto">
          <a:xfrm>
            <a:off x="4819650" y="-6350"/>
            <a:ext cx="523875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377" tIns="45683" rIns="91377" bIns="45683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prstClr val="black"/>
              </a:solidFill>
              <a:latin typeface="Constantia"/>
              <a:ea typeface="ＭＳ Ｐゴシック" charset="0"/>
              <a:cs typeface="ＭＳ Ｐゴシック" charset="0"/>
            </a:endParaRPr>
          </a:p>
        </p:txBody>
      </p:sp>
      <p:sp>
        <p:nvSpPr>
          <p:cNvPr id="235524" name="Title Placeholder 8">
            <a:extLst>
              <a:ext uri="{FF2B5EF4-FFF2-40B4-BE49-F238E27FC236}">
                <a16:creationId xmlns:a16="http://schemas.microsoft.com/office/drawing/2014/main" id="{AAE6E15B-6C17-E6C8-A5F9-7A6DB523460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503238" y="704850"/>
            <a:ext cx="90519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683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35525" name="Text Placeholder 29">
            <a:extLst>
              <a:ext uri="{FF2B5EF4-FFF2-40B4-BE49-F238E27FC236}">
                <a16:creationId xmlns:a16="http://schemas.microsoft.com/office/drawing/2014/main" id="{91E82279-806B-F0ED-8A38-2E9E47F5FC1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503238" y="1935163"/>
            <a:ext cx="9051925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77" tIns="45683" rIns="91377" bIns="456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EAE4BCF9-D077-7E0C-23B0-B8C090D6B6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3238" y="6356350"/>
            <a:ext cx="2346325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 i="0">
                <a:solidFill>
                  <a:srgbClr val="045C75"/>
                </a:solidFill>
                <a:latin typeface="Constantia" panose="02030602050306030303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AD820F95-D125-7B76-6C53-C55900F2F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33700" y="6356350"/>
            <a:ext cx="3687763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 i="0">
                <a:solidFill>
                  <a:srgbClr val="04617B">
                    <a:shade val="90000"/>
                  </a:srgbClr>
                </a:solidFill>
                <a:latin typeface="Constanti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0A7E8820-A22E-0166-1D33-2073B151B4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16963" y="6356350"/>
            <a:ext cx="8382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>
                <a:solidFill>
                  <a:srgbClr val="045C75"/>
                </a:solidFill>
                <a:latin typeface="Constantia" panose="02030602050306030303" pitchFamily="18" charset="0"/>
              </a:defRPr>
            </a:lvl1pPr>
          </a:lstStyle>
          <a:p>
            <a:fld id="{D759C3F1-FF77-484E-9323-0C8AF500E658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235529" name="Group 1">
            <a:extLst>
              <a:ext uri="{FF2B5EF4-FFF2-40B4-BE49-F238E27FC236}">
                <a16:creationId xmlns:a16="http://schemas.microsoft.com/office/drawing/2014/main" id="{C66C4D19-28AC-EFED-36A2-4A68A5ADF1F7}"/>
              </a:ext>
            </a:extLst>
          </p:cNvPr>
          <p:cNvGrpSpPr>
            <a:grpSpLocks/>
          </p:cNvGrpSpPr>
          <p:nvPr/>
        </p:nvGrpSpPr>
        <p:grpSpPr bwMode="auto">
          <a:xfrm>
            <a:off x="-20638" y="203200"/>
            <a:ext cx="10098088" cy="647700"/>
            <a:chOff x="-19045" y="216550"/>
            <a:chExt cx="9180548" cy="649224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CFDDEDD2-BAC2-F9A8-CA3A-904D16269534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i="0">
                <a:solidFill>
                  <a:prstClr val="black"/>
                </a:solidFill>
                <a:latin typeface="Constantia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9DF46B6A-3540-85B9-43B9-ED6221F567D0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i="0">
                <a:solidFill>
                  <a:prstClr val="black"/>
                </a:solidFill>
                <a:latin typeface="Constantia"/>
                <a:ea typeface="ＭＳ Ｐゴシック" charset="0"/>
                <a:cs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8874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7080" r:id="rId1"/>
    <p:sldLayoutId id="2147517081" r:id="rId2"/>
    <p:sldLayoutId id="2147517082" r:id="rId3"/>
    <p:sldLayoutId id="2147517083" r:id="rId4"/>
    <p:sldLayoutId id="2147517084" r:id="rId5"/>
    <p:sldLayoutId id="2147517085" r:id="rId6"/>
    <p:sldLayoutId id="2147517086" r:id="rId7"/>
    <p:sldLayoutId id="2147517087" r:id="rId8"/>
    <p:sldLayoutId id="2147517088" r:id="rId9"/>
    <p:sldLayoutId id="2147517089" r:id="rId10"/>
    <p:sldLayoutId id="214751709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5pPr>
      <a:lvl6pPr marL="457077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6pPr>
      <a:lvl7pPr marL="914155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7pPr>
      <a:lvl8pPr marL="137123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8pPr>
      <a:lvl9pPr marL="1828308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271463" indent="-2714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2" charset="2"/>
        <a:buChar char=""/>
        <a:defRPr sz="26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6588" indent="-2444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911225" indent="-24447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sz="21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185863" indent="-2079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460500" indent="-207963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736020" indent="-21015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8760" indent="-18274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2878" indent="-18274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6980" indent="-18274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685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36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054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73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42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10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79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47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7789" y="455072"/>
            <a:ext cx="8379536" cy="1351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7789" y="1806858"/>
            <a:ext cx="8379536" cy="50542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2pPr marL="863600" indent="-287337">
              <a:spcBef>
                <a:spcPts val="1700"/>
              </a:spcBef>
              <a:buSzPct val="75000"/>
              <a:buFont typeface="Symbol"/>
              <a:buChar char="-"/>
              <a:defRPr sz="4200"/>
            </a:lvl2pPr>
            <a:lvl3pPr marL="1295400" indent="-215900">
              <a:spcBef>
                <a:spcPts val="1200"/>
              </a:spcBef>
              <a:defRPr sz="3600"/>
            </a:lvl3pPr>
            <a:lvl4pPr marL="1727200" indent="-215900">
              <a:spcBef>
                <a:spcPts val="800"/>
              </a:spcBef>
              <a:buSzPct val="75000"/>
              <a:buFont typeface="Symbol"/>
              <a:buChar char="-"/>
              <a:defRPr sz="3000"/>
            </a:lvl4pPr>
            <a:lvl5pPr marL="2159000" indent="-215900">
              <a:spcBef>
                <a:spcPts val="4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788810" y="6360946"/>
            <a:ext cx="479298" cy="4920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 defTabSz="616127">
              <a:defRPr sz="253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0264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7092" r:id="rId1"/>
    <p:sldLayoutId id="2147517093" r:id="rId2"/>
    <p:sldLayoutId id="2147517094" r:id="rId3"/>
    <p:sldLayoutId id="2147517095" r:id="rId4"/>
    <p:sldLayoutId id="2147517097" r:id="rId5"/>
  </p:sldLayoutIdLst>
  <p:transition spd="med"/>
  <p:hf hdr="0" ftr="0" dt="0"/>
  <p:txStyles>
    <p:titleStyle>
      <a:lvl1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1pPr>
      <a:lvl2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2pPr>
      <a:lvl3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3pPr>
      <a:lvl4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4pPr>
      <a:lvl5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5pPr>
      <a:lvl6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6pPr>
      <a:lvl7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7pPr>
      <a:lvl8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8pPr>
      <a:lvl9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9pPr>
    </p:titleStyle>
    <p:bodyStyle>
      <a:lvl1pPr marL="303599" marR="0" indent="-227699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1pPr>
      <a:lvl2pPr marL="636058" marR="0" indent="-230887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2pPr>
      <a:lvl3pPr marL="961395" marR="0" indent="-202399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3pPr>
      <a:lvl4pPr marL="1305473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4pPr>
      <a:lvl5pPr marL="1609072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5pPr>
      <a:lvl6pPr marL="1609072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6pPr>
      <a:lvl7pPr marL="1609072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7pPr>
      <a:lvl8pPr marL="1609072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8pPr>
      <a:lvl9pPr marL="1609072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9pPr>
    </p:bodyStyle>
    <p:otherStyle>
      <a:lvl1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1pPr>
      <a:lvl2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2pPr>
      <a:lvl3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3pPr>
      <a:lvl4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4pPr>
      <a:lvl5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5pPr>
      <a:lvl6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6pPr>
      <a:lvl7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7pPr>
      <a:lvl8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8pPr>
      <a:lvl9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7789" y="455072"/>
            <a:ext cx="8379536" cy="1351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7789" y="1806858"/>
            <a:ext cx="8379536" cy="50542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2pPr marL="863600" indent="-287337">
              <a:spcBef>
                <a:spcPts val="1700"/>
              </a:spcBef>
              <a:buSzPct val="75000"/>
              <a:buFont typeface="Symbol"/>
              <a:buChar char="-"/>
              <a:defRPr sz="4200"/>
            </a:lvl2pPr>
            <a:lvl3pPr marL="1295400" indent="-215900">
              <a:spcBef>
                <a:spcPts val="1200"/>
              </a:spcBef>
              <a:defRPr sz="3600"/>
            </a:lvl3pPr>
            <a:lvl4pPr marL="1727200" indent="-215900">
              <a:spcBef>
                <a:spcPts val="800"/>
              </a:spcBef>
              <a:buSzPct val="75000"/>
              <a:buFont typeface="Symbol"/>
              <a:buChar char="-"/>
              <a:defRPr sz="3000"/>
            </a:lvl4pPr>
            <a:lvl5pPr marL="2159000" indent="-215900">
              <a:spcBef>
                <a:spcPts val="4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788810" y="6360946"/>
            <a:ext cx="479298" cy="4920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 defTabSz="616127">
              <a:defRPr sz="253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1202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7106" r:id="rId1"/>
    <p:sldLayoutId id="2147517107" r:id="rId2"/>
    <p:sldLayoutId id="2147517108" r:id="rId3"/>
    <p:sldLayoutId id="2147517109" r:id="rId4"/>
    <p:sldLayoutId id="2147517110" r:id="rId5"/>
    <p:sldLayoutId id="2147517111" r:id="rId6"/>
    <p:sldLayoutId id="2147517112" r:id="rId7"/>
  </p:sldLayoutIdLst>
  <p:transition spd="med"/>
  <p:hf hdr="0" ftr="0" dt="0"/>
  <p:txStyles>
    <p:titleStyle>
      <a:lvl1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1pPr>
      <a:lvl2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2pPr>
      <a:lvl3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3pPr>
      <a:lvl4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4pPr>
      <a:lvl5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5pPr>
      <a:lvl6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6pPr>
      <a:lvl7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7pPr>
      <a:lvl8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8pPr>
      <a:lvl9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9pPr>
    </p:titleStyle>
    <p:bodyStyle>
      <a:lvl1pPr marL="303599" marR="0" indent="-227699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1pPr>
      <a:lvl2pPr marL="636058" marR="0" indent="-230887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2pPr>
      <a:lvl3pPr marL="961395" marR="0" indent="-202399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3pPr>
      <a:lvl4pPr marL="1305473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4pPr>
      <a:lvl5pPr marL="1609072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5pPr>
      <a:lvl6pPr marL="1609072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6pPr>
      <a:lvl7pPr marL="1609072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7pPr>
      <a:lvl8pPr marL="1609072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8pPr>
      <a:lvl9pPr marL="1609072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9pPr>
    </p:bodyStyle>
    <p:otherStyle>
      <a:lvl1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1pPr>
      <a:lvl2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2pPr>
      <a:lvl3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3pPr>
      <a:lvl4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4pPr>
      <a:lvl5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5pPr>
      <a:lvl6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6pPr>
      <a:lvl7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7pPr>
      <a:lvl8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8pPr>
      <a:lvl9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45"/>
          <p:cNvSpPr txBox="1">
            <a:spLocks noGrp="1"/>
          </p:cNvSpPr>
          <p:nvPr>
            <p:ph type="title"/>
          </p:nvPr>
        </p:nvSpPr>
        <p:spPr>
          <a:xfrm>
            <a:off x="784547" y="593367"/>
            <a:ext cx="848925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 ExtraBold"/>
              <a:buNone/>
              <a:defRPr sz="3500">
                <a:solidFill>
                  <a:schemeClr val="dk1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 ExtraBold"/>
              <a:buNone/>
              <a:defRPr sz="3500">
                <a:solidFill>
                  <a:schemeClr val="dk1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 ExtraBold"/>
              <a:buNone/>
              <a:defRPr sz="3500">
                <a:solidFill>
                  <a:schemeClr val="dk1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 ExtraBold"/>
              <a:buNone/>
              <a:defRPr sz="3500">
                <a:solidFill>
                  <a:schemeClr val="dk1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 ExtraBold"/>
              <a:buNone/>
              <a:defRPr sz="3500">
                <a:solidFill>
                  <a:schemeClr val="dk1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 ExtraBold"/>
              <a:buNone/>
              <a:defRPr sz="3500">
                <a:solidFill>
                  <a:schemeClr val="dk1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 ExtraBold"/>
              <a:buNone/>
              <a:defRPr sz="3500">
                <a:solidFill>
                  <a:schemeClr val="dk1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 ExtraBold"/>
              <a:buNone/>
              <a:defRPr sz="3500">
                <a:solidFill>
                  <a:schemeClr val="dk1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 ExtraBold"/>
              <a:buNone/>
              <a:defRPr sz="3500">
                <a:solidFill>
                  <a:schemeClr val="dk1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9pPr>
          </a:lstStyle>
          <a:p>
            <a:endParaRPr/>
          </a:p>
        </p:txBody>
      </p:sp>
      <p:sp>
        <p:nvSpPr>
          <p:cNvPr id="371" name="Google Shape;371;p45"/>
          <p:cNvSpPr txBox="1">
            <a:spLocks noGrp="1"/>
          </p:cNvSpPr>
          <p:nvPr>
            <p:ph type="body" idx="1"/>
          </p:nvPr>
        </p:nvSpPr>
        <p:spPr>
          <a:xfrm>
            <a:off x="784547" y="1536633"/>
            <a:ext cx="848925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○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■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○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■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○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■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716095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517114" r:id="rId1"/>
    <p:sldLayoutId id="2147517115" r:id="rId2"/>
    <p:sldLayoutId id="2147517116" r:id="rId3"/>
    <p:sldLayoutId id="2147517117" r:id="rId4"/>
    <p:sldLayoutId id="2147517118" r:id="rId5"/>
    <p:sldLayoutId id="2147517119" r:id="rId6"/>
    <p:sldLayoutId id="2147517120" r:id="rId7"/>
    <p:sldLayoutId id="2147517121" r:id="rId8"/>
    <p:sldLayoutId id="2147517122" r:id="rId9"/>
    <p:sldLayoutId id="2147517123" r:id="rId10"/>
    <p:sldLayoutId id="2147517125" r:id="rId11"/>
    <p:sldLayoutId id="2147517126" r:id="rId12"/>
    <p:sldLayoutId id="2147517127" r:id="rId13"/>
    <p:sldLayoutId id="2147517128" r:id="rId14"/>
    <p:sldLayoutId id="2147517129" r:id="rId15"/>
    <p:sldLayoutId id="2147517130" r:id="rId16"/>
    <p:sldLayoutId id="2147517131" r:id="rId17"/>
    <p:sldLayoutId id="2147517132" r:id="rId18"/>
    <p:sldLayoutId id="2147517133" r:id="rId19"/>
    <p:sldLayoutId id="2147517134" r:id="rId20"/>
    <p:sldLayoutId id="2147517135" r:id="rId21"/>
    <p:sldLayoutId id="2147517136" r:id="rId22"/>
    <p:sldLayoutId id="2147517137" r:id="rId23"/>
    <p:sldLayoutId id="2147517138" r:id="rId24"/>
    <p:sldLayoutId id="2147517139" r:id="rId25"/>
    <p:sldLayoutId id="2147517140" r:id="rId26"/>
    <p:sldLayoutId id="2147517141" r:id="rId27"/>
    <p:sldLayoutId id="2147517142" r:id="rId28"/>
    <p:sldLayoutId id="2147517143" r:id="rId29"/>
    <p:sldLayoutId id="2147517144" r:id="rId3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">
            <a:extLst>
              <a:ext uri="{FF2B5EF4-FFF2-40B4-BE49-F238E27FC236}">
                <a16:creationId xmlns:a16="http://schemas.microsoft.com/office/drawing/2014/main" id="{E6BAE02E-577E-9E62-FC50-2BD523EB35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6613" y="454025"/>
            <a:ext cx="8378825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Times New Roman" panose="02020603050405020304" pitchFamily="18" charset="0"/>
              </a:rPr>
              <a:t>Click to edit Master title style</a:t>
            </a:r>
          </a:p>
        </p:txBody>
      </p:sp>
      <p:sp>
        <p:nvSpPr>
          <p:cNvPr id="76803" name="Rectangle 2">
            <a:extLst>
              <a:ext uri="{FF2B5EF4-FFF2-40B4-BE49-F238E27FC236}">
                <a16:creationId xmlns:a16="http://schemas.microsoft.com/office/drawing/2014/main" id="{9FC8E1D4-58CB-BCA9-84B9-DB25F5DF44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6613" y="1806575"/>
            <a:ext cx="8378825" cy="505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Times New Roman" panose="02020603050405020304" pitchFamily="18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Times New Roman" panose="02020603050405020304" pitchFamily="18" charset="0"/>
              </a:rPr>
              <a:t>Second level</a:t>
            </a:r>
          </a:p>
          <a:p>
            <a:pPr lvl="2"/>
            <a:r>
              <a:rPr lang="en-US" altLang="en-US">
                <a:sym typeface="Times New Roman" panose="02020603050405020304" pitchFamily="18" charset="0"/>
              </a:rPr>
              <a:t>Third level</a:t>
            </a:r>
          </a:p>
          <a:p>
            <a:pPr lvl="3"/>
            <a:r>
              <a:rPr lang="en-US" altLang="en-US">
                <a:sym typeface="Times New Roman" panose="02020603050405020304" pitchFamily="18" charset="0"/>
              </a:rPr>
              <a:t>Fourth level</a:t>
            </a:r>
          </a:p>
          <a:p>
            <a:pPr lvl="4"/>
            <a:r>
              <a:rPr lang="en-US" altLang="en-US">
                <a:sym typeface="Times New Roman" panose="02020603050405020304" pitchFamily="18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7587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7146" r:id="rId1"/>
    <p:sldLayoutId id="2147517147" r:id="rId2"/>
    <p:sldLayoutId id="2147517148" r:id="rId3"/>
    <p:sldLayoutId id="2147517149" r:id="rId4"/>
    <p:sldLayoutId id="2147517150" r:id="rId5"/>
    <p:sldLayoutId id="2147517151" r:id="rId6"/>
    <p:sldLayoutId id="2147517152" r:id="rId7"/>
    <p:sldLayoutId id="2147517153" r:id="rId8"/>
    <p:sldLayoutId id="2147517154" r:id="rId9"/>
    <p:sldLayoutId id="2147517155" r:id="rId10"/>
    <p:sldLayoutId id="2147517156" r:id="rId11"/>
  </p:sldLayoutIdLst>
  <p:transition/>
  <p:hf hdr="0" ftr="0" dt="0"/>
  <p:txStyles>
    <p:titleStyle>
      <a:lvl1pPr algn="ctr" rtl="0" eaLnBrk="0" fontAlgn="base" hangingPunct="0">
        <a:lnSpc>
          <a:spcPct val="93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+mj-lt"/>
          <a:ea typeface="+mj-ea"/>
          <a:cs typeface="+mj-cs"/>
          <a:sym typeface="Times New Roman" panose="02020603050405020304" pitchFamily="18" charset="0"/>
        </a:defRPr>
      </a:lvl1pPr>
      <a:lvl2pPr algn="ctr" rtl="0" eaLnBrk="0" fontAlgn="base" hangingPunct="0">
        <a:lnSpc>
          <a:spcPct val="93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panose="02020603050405020304" pitchFamily="18" charset="0"/>
        </a:defRPr>
      </a:lvl2pPr>
      <a:lvl3pPr algn="ctr" rtl="0" eaLnBrk="0" fontAlgn="base" hangingPunct="0">
        <a:lnSpc>
          <a:spcPct val="93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panose="02020603050405020304" pitchFamily="18" charset="0"/>
        </a:defRPr>
      </a:lvl3pPr>
      <a:lvl4pPr algn="ctr" rtl="0" eaLnBrk="0" fontAlgn="base" hangingPunct="0">
        <a:lnSpc>
          <a:spcPct val="93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panose="02020603050405020304" pitchFamily="18" charset="0"/>
        </a:defRPr>
      </a:lvl4pPr>
      <a:lvl5pPr algn="ctr" rtl="0" eaLnBrk="0" fontAlgn="base" hangingPunct="0">
        <a:lnSpc>
          <a:spcPct val="93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panose="02020603050405020304" pitchFamily="18" charset="0"/>
        </a:defRPr>
      </a:lvl5pPr>
      <a:lvl6pPr marL="339109" algn="ctr" rtl="0" fontAlgn="base">
        <a:lnSpc>
          <a:spcPct val="93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6pPr>
      <a:lvl7pPr marL="678215" algn="ctr" rtl="0" fontAlgn="base">
        <a:lnSpc>
          <a:spcPct val="93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7pPr>
      <a:lvl8pPr marL="1017321" algn="ctr" rtl="0" fontAlgn="base">
        <a:lnSpc>
          <a:spcPct val="93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8pPr>
      <a:lvl9pPr marL="1356430" algn="ctr" rtl="0" fontAlgn="base">
        <a:lnSpc>
          <a:spcPct val="93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9pPr>
    </p:titleStyle>
    <p:bodyStyle>
      <a:lvl1pPr marL="341313" indent="-341313" algn="l" rtl="0" eaLnBrk="0" fontAlgn="base" hangingPunct="0">
        <a:lnSpc>
          <a:spcPct val="93000"/>
        </a:lnSpc>
        <a:spcBef>
          <a:spcPts val="1563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Times New Roman" panose="02020603050405020304" pitchFamily="18" charset="0"/>
        </a:defRPr>
      </a:lvl1pPr>
      <a:lvl2pPr marL="506413" indent="-49213" algn="l" rtl="0" eaLnBrk="0" fontAlgn="base" hangingPunct="0">
        <a:lnSpc>
          <a:spcPct val="93000"/>
        </a:lnSpc>
        <a:spcBef>
          <a:spcPts val="1263"/>
        </a:spcBef>
        <a:spcAft>
          <a:spcPct val="0"/>
        </a:spcAft>
        <a:defRPr sz="3100">
          <a:solidFill>
            <a:schemeClr val="tx1"/>
          </a:solidFill>
          <a:latin typeface="+mn-lt"/>
          <a:ea typeface="+mn-ea"/>
          <a:cs typeface="+mn-cs"/>
          <a:sym typeface="Times New Roman" panose="02020603050405020304" pitchFamily="18" charset="0"/>
        </a:defRPr>
      </a:lvl2pPr>
      <a:lvl3pPr marL="1016000" indent="-101600" algn="l" rtl="0" eaLnBrk="0" fontAlgn="base" hangingPunct="0">
        <a:lnSpc>
          <a:spcPct val="93000"/>
        </a:lnSpc>
        <a:spcBef>
          <a:spcPts val="963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  <a:sym typeface="Times New Roman" panose="02020603050405020304" pitchFamily="18" charset="0"/>
        </a:defRPr>
      </a:lvl3pPr>
      <a:lvl4pPr marL="1524000" indent="-152400" algn="l" rtl="0" eaLnBrk="0" fontAlgn="base" hangingPunct="0">
        <a:lnSpc>
          <a:spcPct val="93000"/>
        </a:lnSpc>
        <a:spcBef>
          <a:spcPts val="675"/>
        </a:spcBef>
        <a:spcAft>
          <a:spcPct val="0"/>
        </a:spcAft>
        <a:defRPr sz="2200">
          <a:solidFill>
            <a:schemeClr val="tx1"/>
          </a:solidFill>
          <a:latin typeface="+mn-lt"/>
          <a:ea typeface="+mn-ea"/>
          <a:cs typeface="+mn-cs"/>
          <a:sym typeface="Times New Roman" panose="02020603050405020304" pitchFamily="18" charset="0"/>
        </a:defRPr>
      </a:lvl4pPr>
      <a:lvl5pPr marL="2041525" indent="-212725" algn="l" rtl="0" eaLnBrk="0" fontAlgn="base" hangingPunct="0">
        <a:lnSpc>
          <a:spcPct val="93000"/>
        </a:lnSpc>
        <a:spcBef>
          <a:spcPts val="300"/>
        </a:spcBef>
        <a:spcAft>
          <a:spcPct val="0"/>
        </a:spcAft>
        <a:defRPr sz="2200">
          <a:solidFill>
            <a:schemeClr val="tx1"/>
          </a:solidFill>
          <a:latin typeface="+mn-lt"/>
          <a:ea typeface="+mn-ea"/>
          <a:cs typeface="+mn-cs"/>
          <a:sym typeface="Times New Roman" panose="02020603050405020304" pitchFamily="18" charset="0"/>
        </a:defRPr>
      </a:lvl5pPr>
      <a:lvl6pPr marL="2383146" algn="l" rtl="0" fontAlgn="base">
        <a:lnSpc>
          <a:spcPct val="93000"/>
        </a:lnSpc>
        <a:spcBef>
          <a:spcPts val="297"/>
        </a:spcBef>
        <a:spcAft>
          <a:spcPct val="0"/>
        </a:spcAft>
        <a:defRPr sz="22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6pPr>
      <a:lvl7pPr marL="2722254" algn="l" rtl="0" fontAlgn="base">
        <a:lnSpc>
          <a:spcPct val="93000"/>
        </a:lnSpc>
        <a:spcBef>
          <a:spcPts val="297"/>
        </a:spcBef>
        <a:spcAft>
          <a:spcPct val="0"/>
        </a:spcAft>
        <a:defRPr sz="22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7pPr>
      <a:lvl8pPr marL="3061363" algn="l" rtl="0" fontAlgn="base">
        <a:lnSpc>
          <a:spcPct val="93000"/>
        </a:lnSpc>
        <a:spcBef>
          <a:spcPts val="297"/>
        </a:spcBef>
        <a:spcAft>
          <a:spcPct val="0"/>
        </a:spcAft>
        <a:defRPr sz="22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8pPr>
      <a:lvl9pPr marL="3400470" algn="l" rtl="0" fontAlgn="base">
        <a:lnSpc>
          <a:spcPct val="93000"/>
        </a:lnSpc>
        <a:spcBef>
          <a:spcPts val="297"/>
        </a:spcBef>
        <a:spcAft>
          <a:spcPct val="0"/>
        </a:spcAft>
        <a:defRPr sz="22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9pPr>
    </p:bodyStyle>
    <p:otherStyle>
      <a:defPPr>
        <a:defRPr lang="en-US"/>
      </a:defPPr>
      <a:lvl1pPr marL="0" algn="l" defTabSz="33910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9109" algn="l" defTabSz="33910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8215" algn="l" defTabSz="33910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17321" algn="l" defTabSz="33910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56430" algn="l" defTabSz="33910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95518" algn="l" defTabSz="33910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34643" algn="l" defTabSz="33910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73725" algn="l" defTabSz="33910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12855" algn="l" defTabSz="33910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9611B8-33D6-DB44-8009-06B3BBD40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38" y="152400"/>
            <a:ext cx="6370637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2227" name="Text Placeholder 2">
            <a:extLst>
              <a:ext uri="{FF2B5EF4-FFF2-40B4-BE49-F238E27FC236}">
                <a16:creationId xmlns:a16="http://schemas.microsoft.com/office/drawing/2014/main" id="{46EE880C-2072-7E5A-816E-CD6FDA3CC37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503238" y="1752600"/>
            <a:ext cx="83820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0F84C9-49F2-974F-AC8F-DEED54C371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3238" y="6172200"/>
            <a:ext cx="37719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rgbClr val="000000"/>
                </a:solidFill>
                <a:latin typeface="Arial"/>
                <a:ea typeface="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106C11-2A09-2E47-A89D-95CA5AC59F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3238" y="6492875"/>
            <a:ext cx="3771900" cy="28416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rgbClr val="000000"/>
                </a:solidFill>
                <a:latin typeface="Arial"/>
                <a:ea typeface="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9F8A7-34B0-C84B-9AA8-F6C7E6C9C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rot="16200000">
            <a:off x="9115425" y="5867400"/>
            <a:ext cx="1316038" cy="401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defTabSz="457200" eaLnBrk="1" hangingPunct="1">
              <a:defRPr sz="2400" i="0">
                <a:solidFill>
                  <a:srgbClr val="D1282E"/>
                </a:solidFill>
                <a:latin typeface="Arial" panose="020B0604020202020204" pitchFamily="34" charset="0"/>
              </a:defRPr>
            </a:lvl1pPr>
          </a:lstStyle>
          <a:p>
            <a:fld id="{A1880C0C-3995-6D4F-8DD7-F8F6A157E83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47674F8-CEBB-904F-9E1C-2CA77F559D7D}"/>
              </a:ext>
            </a:extLst>
          </p:cNvPr>
          <p:cNvSpPr/>
          <p:nvPr/>
        </p:nvSpPr>
        <p:spPr>
          <a:xfrm>
            <a:off x="9901238" y="0"/>
            <a:ext cx="157162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77609C-8190-834B-B7C5-B1A12FEC392E}"/>
              </a:ext>
            </a:extLst>
          </p:cNvPr>
          <p:cNvSpPr/>
          <p:nvPr/>
        </p:nvSpPr>
        <p:spPr>
          <a:xfrm>
            <a:off x="9901238" y="1371600"/>
            <a:ext cx="157162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19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7158" r:id="rId1"/>
    <p:sldLayoutId id="2147517159" r:id="rId2"/>
    <p:sldLayoutId id="2147517160" r:id="rId3"/>
    <p:sldLayoutId id="2147517161" r:id="rId4"/>
    <p:sldLayoutId id="2147517162" r:id="rId5"/>
    <p:sldLayoutId id="2147517163" r:id="rId6"/>
    <p:sldLayoutId id="2147517164" r:id="rId7"/>
    <p:sldLayoutId id="2147517165" r:id="rId8"/>
    <p:sldLayoutId id="2147517166" r:id="rId9"/>
    <p:sldLayoutId id="2147517167" r:id="rId10"/>
    <p:sldLayoutId id="214751716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 spc="-6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ts val="600"/>
        </a:spcAft>
        <a:buFont typeface="Arial" panose="020B0604020202020204" pitchFamily="34" charset="0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1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8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0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6.xml"/><Relationship Id="rId6" Type="http://schemas.openxmlformats.org/officeDocument/2006/relationships/package" Target="../embeddings/Microsoft_Word_Document.docx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4.xml"/><Relationship Id="rId4" Type="http://schemas.openxmlformats.org/officeDocument/2006/relationships/image" Target="../media/image1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4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86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6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14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44.xml"/><Relationship Id="rId4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9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15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32.xml"/><Relationship Id="rId4" Type="http://schemas.openxmlformats.org/officeDocument/2006/relationships/image" Target="../media/image7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emf"/><Relationship Id="rId1" Type="http://schemas.openxmlformats.org/officeDocument/2006/relationships/slideLayout" Target="../slideLayouts/slideLayout134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5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36.xml"/><Relationship Id="rId4" Type="http://schemas.openxmlformats.org/officeDocument/2006/relationships/image" Target="../media/image9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4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0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0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6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8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144.xml"/><Relationship Id="rId5" Type="http://schemas.openxmlformats.org/officeDocument/2006/relationships/image" Target="../media/image100.emf"/><Relationship Id="rId4" Type="http://schemas.openxmlformats.org/officeDocument/2006/relationships/image" Target="../media/image99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emf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4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0.xml"/><Relationship Id="rId6" Type="http://schemas.openxmlformats.org/officeDocument/2006/relationships/image" Target="../media/image106.emf"/><Relationship Id="rId5" Type="http://schemas.openxmlformats.org/officeDocument/2006/relationships/image" Target="../media/image105.emf"/><Relationship Id="rId4" Type="http://schemas.openxmlformats.org/officeDocument/2006/relationships/image" Target="../media/image104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" Type="http://schemas.openxmlformats.org/officeDocument/2006/relationships/image" Target="../media/image107.png"/><Relationship Id="rId7" Type="http://schemas.openxmlformats.org/officeDocument/2006/relationships/image" Target="../media/image114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122.xml"/><Relationship Id="rId6" Type="http://schemas.openxmlformats.org/officeDocument/2006/relationships/image" Target="../media/image111.png"/><Relationship Id="rId11" Type="http://schemas.openxmlformats.org/officeDocument/2006/relationships/image" Target="../media/image113.png"/><Relationship Id="rId5" Type="http://schemas.openxmlformats.org/officeDocument/2006/relationships/image" Target="../media/image110.png"/><Relationship Id="rId10" Type="http://schemas.openxmlformats.org/officeDocument/2006/relationships/image" Target="../media/image117.png"/><Relationship Id="rId4" Type="http://schemas.openxmlformats.org/officeDocument/2006/relationships/image" Target="../media/image108.png"/><Relationship Id="rId9" Type="http://schemas.openxmlformats.org/officeDocument/2006/relationships/image" Target="../media/image11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15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7" Type="http://schemas.openxmlformats.org/officeDocument/2006/relationships/image" Target="../media/image27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6.emf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t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2">
            <a:extLst>
              <a:ext uri="{FF2B5EF4-FFF2-40B4-BE49-F238E27FC236}">
                <a16:creationId xmlns:a16="http://schemas.microsoft.com/office/drawing/2014/main" id="{A14297BD-3A73-AA16-0CB3-A5B6566D60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85957"/>
            <a:ext cx="10058400" cy="469537"/>
          </a:xfrm>
        </p:spPr>
        <p:txBody>
          <a:bodyPr/>
          <a:lstStyle/>
          <a:p>
            <a:pPr eaLnBrk="1" hangingPunct="1"/>
            <a:r>
              <a:rPr lang="en-US" sz="2400" dirty="0" err="1">
                <a:solidFill>
                  <a:srgbClr val="FF0000"/>
                </a:solidFill>
              </a:rPr>
              <a:t>JLab</a:t>
            </a:r>
            <a:r>
              <a:rPr lang="en-US" sz="2400" dirty="0">
                <a:solidFill>
                  <a:srgbClr val="FF0000"/>
                </a:solidFill>
              </a:rPr>
              <a:t> Program on Spin and 3d Structure Physics</a:t>
            </a:r>
            <a:endParaRPr lang="en-US" altLang="en-US" sz="2400" dirty="0">
              <a:solidFill>
                <a:srgbClr val="FF0000"/>
              </a:solidFill>
              <a:latin typeface="Comic Sans MS" panose="030F0902030302020204" pitchFamily="66" charset="0"/>
              <a:ea typeface="ＭＳ Ｐゴシック" panose="020B0600070205080204" pitchFamily="34" charset="-128"/>
            </a:endParaRPr>
          </a:p>
        </p:txBody>
      </p:sp>
      <p:sp>
        <p:nvSpPr>
          <p:cNvPr id="105474" name="Rectangle 3">
            <a:extLst>
              <a:ext uri="{FF2B5EF4-FFF2-40B4-BE49-F238E27FC236}">
                <a16:creationId xmlns:a16="http://schemas.microsoft.com/office/drawing/2014/main" id="{6CEDEBD2-6FD5-F614-CA7E-1DD5DA24D8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567291"/>
            <a:ext cx="10058400" cy="8001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 sz="1800" dirty="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rPr>
              <a:t>     </a:t>
            </a:r>
            <a:r>
              <a:rPr lang="en-US" altLang="en-US" sz="1800" b="1" dirty="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rPr>
              <a:t>Jian-ping Chen</a:t>
            </a:r>
            <a:r>
              <a:rPr lang="en-US" altLang="ja-JP" sz="1800" b="1" dirty="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rPr>
              <a:t>, Jefferson Lab, Virginia, USA</a:t>
            </a:r>
          </a:p>
          <a:p>
            <a:pPr algn="ctr" eaLnBrk="1" hangingPunct="1">
              <a:buFontTx/>
              <a:buNone/>
            </a:pPr>
            <a:r>
              <a:rPr lang="en-US" altLang="en-US" sz="1800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Low-x 2025, </a:t>
            </a:r>
            <a:r>
              <a:rPr lang="en-US" altLang="en-US" sz="1800" dirty="0" err="1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Medulin</a:t>
            </a:r>
            <a:r>
              <a:rPr lang="en-US" altLang="en-US" sz="1800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, Croatia, Sept. 8-12, 2025</a:t>
            </a:r>
          </a:p>
        </p:txBody>
      </p:sp>
      <p:sp>
        <p:nvSpPr>
          <p:cNvPr id="214019" name="Text Box 4">
            <a:extLst>
              <a:ext uri="{FF2B5EF4-FFF2-40B4-BE49-F238E27FC236}">
                <a16:creationId xmlns:a16="http://schemas.microsoft.com/office/drawing/2014/main" id="{EBD0BDA6-9E22-5A3F-9730-4319520590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709" y="1303347"/>
            <a:ext cx="9564129" cy="466812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9236" tIns="49618" rIns="99236" bIns="49618">
            <a:spAutoFit/>
          </a:bodyPr>
          <a:lstStyle>
            <a:lvl1pPr marL="342900" indent="-342900" defTabSz="9906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1085850" indent="-342900" defTabSz="990600">
              <a:spcBef>
                <a:spcPct val="20000"/>
              </a:spcBef>
              <a:buChar char="•"/>
              <a:defRPr sz="2400">
                <a:solidFill>
                  <a:srgbClr val="636DB3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90600">
              <a:spcBef>
                <a:spcPct val="20000"/>
              </a:spcBef>
              <a:buChar char="•"/>
              <a:defRPr sz="2400">
                <a:solidFill>
                  <a:schemeClr val="accent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90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90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90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90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90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90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Font typeface="Wingdings" charset="2"/>
              <a:buChar char="§"/>
              <a:defRPr/>
            </a:pPr>
            <a:r>
              <a:rPr lang="en-US" altLang="en-US" sz="1800" i="0" dirty="0">
                <a:latin typeface="+mn-lt"/>
              </a:rPr>
              <a:t>Introduction/Overview</a:t>
            </a:r>
          </a:p>
          <a:p>
            <a:pPr>
              <a:lnSpc>
                <a:spcPct val="130000"/>
              </a:lnSpc>
              <a:spcBef>
                <a:spcPct val="0"/>
              </a:spcBef>
              <a:buFont typeface="Wingdings" charset="2"/>
              <a:buChar char="§"/>
              <a:defRPr/>
            </a:pPr>
            <a:r>
              <a:rPr lang="en-US" altLang="en-US" sz="1800" i="0" dirty="0">
                <a:latin typeface="+mn-lt"/>
              </a:rPr>
              <a:t>Highlights of </a:t>
            </a:r>
            <a:r>
              <a:rPr lang="en-US" altLang="en-US" sz="1800" i="0" dirty="0" err="1">
                <a:latin typeface="+mn-lt"/>
              </a:rPr>
              <a:t>JLab</a:t>
            </a:r>
            <a:r>
              <a:rPr lang="en-US" altLang="en-US" sz="1800" i="0" dirty="0">
                <a:latin typeface="+mn-lt"/>
              </a:rPr>
              <a:t> 1-d Spin Program</a:t>
            </a:r>
          </a:p>
          <a:p>
            <a:pPr lvl="1">
              <a:lnSpc>
                <a:spcPct val="130000"/>
              </a:lnSpc>
              <a:spcBef>
                <a:spcPct val="0"/>
              </a:spcBef>
              <a:buFont typeface="Wingdings" charset="2"/>
              <a:buChar char="§"/>
              <a:defRPr/>
            </a:pPr>
            <a:r>
              <a:rPr lang="en-US" altLang="en-US" sz="1800" i="0" dirty="0">
                <a:solidFill>
                  <a:schemeClr val="tx1"/>
                </a:solidFill>
                <a:latin typeface="+mn-lt"/>
              </a:rPr>
              <a:t>Spin Moments</a:t>
            </a:r>
            <a:r>
              <a:rPr lang="en-US" altLang="en-US" sz="1800" b="0" i="0" dirty="0">
                <a:solidFill>
                  <a:schemeClr val="tx1"/>
                </a:solidFill>
                <a:latin typeface="+mn-lt"/>
              </a:rPr>
              <a:t> (</a:t>
            </a:r>
            <a:r>
              <a:rPr lang="en-US" altLang="en-US" sz="1800" i="0" dirty="0">
                <a:solidFill>
                  <a:schemeClr val="accent2"/>
                </a:solidFill>
                <a:latin typeface="+mn-lt"/>
              </a:rPr>
              <a:t>Sum Rules and Polarizabilities) </a:t>
            </a:r>
            <a:r>
              <a:rPr lang="en-US" altLang="en-US" sz="1800" i="0" dirty="0">
                <a:solidFill>
                  <a:schemeClr val="tx1"/>
                </a:solidFill>
                <a:latin typeface="+mn-lt"/>
              </a:rPr>
              <a:t>@ Low-Q</a:t>
            </a:r>
            <a:r>
              <a:rPr lang="en-US" altLang="en-US" sz="1800" i="0" baseline="30000" dirty="0">
                <a:solidFill>
                  <a:schemeClr val="tx1"/>
                </a:solidFill>
                <a:latin typeface="+mn-lt"/>
              </a:rPr>
              <a:t>2</a:t>
            </a:r>
            <a:r>
              <a:rPr lang="en-US" altLang="en-US" sz="1800" i="0" dirty="0">
                <a:solidFill>
                  <a:schemeClr val="tx1"/>
                </a:solidFill>
                <a:latin typeface="+mn-lt"/>
              </a:rPr>
              <a:t> </a:t>
            </a:r>
          </a:p>
          <a:p>
            <a:pPr lvl="1">
              <a:lnSpc>
                <a:spcPct val="130000"/>
              </a:lnSpc>
              <a:spcBef>
                <a:spcPct val="0"/>
              </a:spcBef>
              <a:buFont typeface="Wingdings" charset="2"/>
              <a:buChar char="§"/>
              <a:defRPr/>
            </a:pPr>
            <a:r>
              <a:rPr lang="en-US" altLang="en-US" sz="1800" i="0" dirty="0">
                <a:solidFill>
                  <a:schemeClr val="tx1"/>
                </a:solidFill>
                <a:latin typeface="+mn-lt"/>
              </a:rPr>
              <a:t>Spin structure (</a:t>
            </a:r>
            <a:r>
              <a:rPr lang="en-US" altLang="en-US" sz="1800" i="0" dirty="0">
                <a:solidFill>
                  <a:schemeClr val="accent2"/>
                </a:solidFill>
                <a:latin typeface="+mn-lt"/>
              </a:rPr>
              <a:t>A1n/A1p</a:t>
            </a:r>
            <a:r>
              <a:rPr lang="en-US" altLang="en-US" sz="1800" i="0" dirty="0">
                <a:solidFill>
                  <a:schemeClr val="tx1"/>
                </a:solidFill>
                <a:latin typeface="+mn-lt"/>
              </a:rPr>
              <a:t>) in high-x (valence quark) region </a:t>
            </a:r>
          </a:p>
          <a:p>
            <a:pPr lvl="1">
              <a:lnSpc>
                <a:spcPct val="130000"/>
              </a:lnSpc>
              <a:spcBef>
                <a:spcPct val="0"/>
              </a:spcBef>
              <a:buFont typeface="Wingdings" charset="2"/>
              <a:buChar char="§"/>
              <a:defRPr/>
            </a:pPr>
            <a:r>
              <a:rPr lang="en-US" altLang="en-US" sz="1800" i="0" dirty="0">
                <a:solidFill>
                  <a:schemeClr val="tx1"/>
                </a:solidFill>
                <a:latin typeface="+mn-lt"/>
              </a:rPr>
              <a:t>Spin Moments</a:t>
            </a:r>
            <a:r>
              <a:rPr lang="en-US" altLang="en-US" sz="1800" b="0" i="0" dirty="0">
                <a:solidFill>
                  <a:schemeClr val="tx1"/>
                </a:solidFill>
                <a:latin typeface="+mn-lt"/>
              </a:rPr>
              <a:t> (</a:t>
            </a:r>
            <a:r>
              <a:rPr lang="en-US" altLang="en-US" sz="1800" i="0" dirty="0">
                <a:solidFill>
                  <a:schemeClr val="accent2"/>
                </a:solidFill>
                <a:latin typeface="+mn-lt"/>
              </a:rPr>
              <a:t>d2n) </a:t>
            </a:r>
            <a:r>
              <a:rPr lang="en-US" altLang="en-US" sz="1800" i="0" dirty="0">
                <a:solidFill>
                  <a:schemeClr val="tx1"/>
                </a:solidFill>
                <a:latin typeface="+mn-lt"/>
              </a:rPr>
              <a:t>@ medium-high Q</a:t>
            </a:r>
            <a:r>
              <a:rPr lang="en-US" altLang="en-US" sz="1800" i="0" baseline="30000" dirty="0">
                <a:solidFill>
                  <a:schemeClr val="tx1"/>
                </a:solidFill>
                <a:latin typeface="+mn-lt"/>
              </a:rPr>
              <a:t>2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 typeface="Wingdings" charset="2"/>
              <a:buChar char="§"/>
              <a:defRPr/>
            </a:pPr>
            <a:r>
              <a:rPr lang="en-US" altLang="en-US" sz="1800" i="0" dirty="0">
                <a:latin typeface="+mn-lt"/>
              </a:rPr>
              <a:t>Highlights of </a:t>
            </a:r>
            <a:r>
              <a:rPr lang="en-US" altLang="en-US" sz="1800" i="0" dirty="0" err="1">
                <a:latin typeface="+mn-lt"/>
              </a:rPr>
              <a:t>JLab</a:t>
            </a:r>
            <a:r>
              <a:rPr lang="en-US" altLang="en-US" sz="1800" i="0" dirty="0">
                <a:latin typeface="+mn-lt"/>
              </a:rPr>
              <a:t> 3-d Structure Program</a:t>
            </a:r>
          </a:p>
          <a:p>
            <a:pPr lvl="1">
              <a:lnSpc>
                <a:spcPct val="130000"/>
              </a:lnSpc>
              <a:spcBef>
                <a:spcPct val="0"/>
              </a:spcBef>
              <a:buFont typeface="Wingdings" charset="2"/>
              <a:buChar char="§"/>
              <a:defRPr/>
            </a:pPr>
            <a:r>
              <a:rPr lang="en-US" altLang="en-US" sz="1800" i="0" dirty="0">
                <a:solidFill>
                  <a:schemeClr val="tx1"/>
                </a:solidFill>
                <a:latin typeface="+mn-lt"/>
              </a:rPr>
              <a:t>CLAS12 (RGC): </a:t>
            </a:r>
            <a:r>
              <a:rPr lang="en-US" altLang="en-US" sz="1800" i="0" dirty="0">
                <a:solidFill>
                  <a:schemeClr val="accent2"/>
                </a:solidFill>
                <a:latin typeface="+mn-lt"/>
              </a:rPr>
              <a:t>DVCS, SIDIS</a:t>
            </a:r>
          </a:p>
          <a:p>
            <a:pPr lvl="1">
              <a:lnSpc>
                <a:spcPct val="130000"/>
              </a:lnSpc>
              <a:spcBef>
                <a:spcPct val="0"/>
              </a:spcBef>
              <a:buFont typeface="Wingdings" charset="2"/>
              <a:buChar char="§"/>
              <a:defRPr/>
            </a:pPr>
            <a:r>
              <a:rPr lang="en-US" altLang="en-US" sz="1800" i="0" dirty="0">
                <a:solidFill>
                  <a:schemeClr val="tx1"/>
                </a:solidFill>
                <a:latin typeface="+mn-lt"/>
              </a:rPr>
              <a:t>Hall A/C: </a:t>
            </a:r>
            <a:r>
              <a:rPr lang="en-US" altLang="en-US" sz="1800" i="0" dirty="0">
                <a:solidFill>
                  <a:schemeClr val="accent2"/>
                </a:solidFill>
                <a:latin typeface="+mn-lt"/>
              </a:rPr>
              <a:t>DVCS, SIDIS</a:t>
            </a:r>
          </a:p>
          <a:p>
            <a:pPr>
              <a:lnSpc>
                <a:spcPct val="130000"/>
              </a:lnSpc>
              <a:spcBef>
                <a:spcPct val="0"/>
              </a:spcBef>
              <a:buFont typeface="Wingdings" charset="2"/>
              <a:buChar char="§"/>
              <a:defRPr/>
            </a:pPr>
            <a:r>
              <a:rPr lang="en-US" altLang="en-US" sz="1800" i="0" dirty="0">
                <a:latin typeface="+mn-lt"/>
              </a:rPr>
              <a:t>Future</a:t>
            </a:r>
            <a:r>
              <a:rPr lang="en-US" altLang="en-US" sz="1800" i="0" dirty="0">
                <a:solidFill>
                  <a:schemeClr val="tx1"/>
                </a:solidFill>
                <a:latin typeface="+mn-lt"/>
              </a:rPr>
              <a:t> </a:t>
            </a:r>
          </a:p>
          <a:p>
            <a:pPr lvl="1">
              <a:lnSpc>
                <a:spcPct val="130000"/>
              </a:lnSpc>
              <a:spcBef>
                <a:spcPct val="0"/>
              </a:spcBef>
              <a:buFont typeface="Wingdings" charset="2"/>
              <a:buChar char="§"/>
              <a:defRPr/>
            </a:pPr>
            <a:r>
              <a:rPr lang="en-US" altLang="en-US" sz="1800" i="0" dirty="0" err="1">
                <a:solidFill>
                  <a:schemeClr val="tx1"/>
                </a:solidFill>
                <a:latin typeface="+mn-lt"/>
              </a:rPr>
              <a:t>SoLID</a:t>
            </a:r>
            <a:r>
              <a:rPr lang="en-US" altLang="en-US" sz="1800" i="0" dirty="0">
                <a:solidFill>
                  <a:schemeClr val="tx1"/>
                </a:solidFill>
                <a:latin typeface="+mn-lt"/>
              </a:rPr>
              <a:t>: </a:t>
            </a:r>
            <a:r>
              <a:rPr lang="en-US" altLang="en-US" sz="1800" i="0" dirty="0">
                <a:solidFill>
                  <a:schemeClr val="accent2"/>
                </a:solidFill>
                <a:latin typeface="+mn-lt"/>
              </a:rPr>
              <a:t>spin, TMDs and GPD program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  <a:defRPr/>
            </a:pPr>
            <a:endParaRPr lang="en-US" altLang="en-US" sz="1800" b="0" i="0" dirty="0">
              <a:solidFill>
                <a:schemeClr val="accent2"/>
              </a:solidFill>
              <a:latin typeface="+mn-lt"/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  <a:defRPr/>
            </a:pPr>
            <a:r>
              <a:rPr lang="en-US" altLang="en-US" sz="1600" b="0" i="0" dirty="0">
                <a:solidFill>
                  <a:srgbClr val="0070C0"/>
                </a:solidFill>
                <a:latin typeface="+mn-lt"/>
              </a:rPr>
              <a:t>Acknowledgment: Thanks to H. Avakian, C. Camacho, A. Deur, H. Gao, C. Leung,  E. Kinney, M. Nycz, S. Rafael, Y. Tian, X. Zheng, … and collaborators for the work in this talk and for providing slides 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7" name="Fig5.pdf" descr="Fig5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2048" y="1103205"/>
            <a:ext cx="2910513" cy="2812772"/>
          </a:xfrm>
          <a:prstGeom prst="rect">
            <a:avLst/>
          </a:prstGeom>
        </p:spPr>
      </p:pic>
      <p:sp>
        <p:nvSpPr>
          <p:cNvPr id="680" name="MAMI"/>
          <p:cNvSpPr txBox="1"/>
          <p:nvPr/>
        </p:nvSpPr>
        <p:spPr>
          <a:xfrm>
            <a:off x="2489417" y="639030"/>
            <a:ext cx="661528" cy="3011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675873">
              <a:lnSpc>
                <a:spcPct val="93000"/>
              </a:lnSpc>
              <a:buClr>
                <a:srgbClr val="000000"/>
              </a:buClr>
              <a:buFont typeface="Times New Roman"/>
              <a:tabLst>
                <a:tab pos="1092200" algn="l"/>
                <a:tab pos="2184400" algn="l"/>
                <a:tab pos="2717800" algn="l"/>
              </a:tabLst>
              <a:defRPr sz="2000"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r>
              <a:rPr lang="en-US" sz="1600" i="0" dirty="0"/>
              <a:t>proton</a:t>
            </a:r>
            <a:endParaRPr sz="1600" i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81" name="EG4 results on"/>
              <p:cNvSpPr/>
              <p:nvPr/>
            </p:nvSpPr>
            <p:spPr>
              <a:xfrm>
                <a:off x="134003" y="58484"/>
                <a:ext cx="9751402" cy="38767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 defTabSz="475206">
                  <a:lnSpc>
                    <a:spcPct val="93000"/>
                  </a:lnSpc>
                  <a:buClr>
                    <a:srgbClr val="000000"/>
                  </a:buClr>
                  <a:buFont typeface="Times New Roman"/>
                  <a:tabLst>
                    <a:tab pos="767926" algn="l"/>
                    <a:tab pos="1535852" algn="l"/>
                    <a:tab pos="1910885" algn="l"/>
                  </a:tabLst>
                  <a:defRPr sz="3400">
                    <a:solidFill>
                      <a:srgbClr val="0433FF"/>
                    </a:solidFill>
                    <a:uFill>
                      <a:solidFill>
                        <a:srgbClr val="0061FF"/>
                      </a:solidFill>
                    </a:uFill>
                    <a:latin typeface="+mn-lt"/>
                    <a:ea typeface="+mn-ea"/>
                    <a:cs typeface="+mn-cs"/>
                    <a:sym typeface="Times New Roman"/>
                  </a:defRPr>
                </a:pPr>
                <a:r>
                  <a:rPr lang="en-US" sz="2400" i="0" dirty="0">
                    <a:solidFill>
                      <a:srgbClr val="FF0000"/>
                    </a:solidFill>
                    <a:latin typeface="+mn-lt"/>
                  </a:rPr>
                  <a:t>Spin Polarizabilities</a:t>
                </a:r>
                <a:r>
                  <a:rPr lang="en-US" sz="2400" i="0" dirty="0">
                    <a:solidFill>
                      <a:srgbClr val="FF0000"/>
                    </a:solidFill>
                    <a:latin typeface="Symbol" pitchFamily="2" charset="2"/>
                  </a:rPr>
                  <a:t> g</a:t>
                </a:r>
                <a:r>
                  <a:rPr lang="en-US" sz="2400" i="0" baseline="-25000" dirty="0">
                    <a:solidFill>
                      <a:srgbClr val="FF0000"/>
                    </a:solidFill>
                  </a:rPr>
                  <a:t>0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ar-AE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ar-AE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2400" b="1" i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𝐐</m:t>
                            </m:r>
                          </m:e>
                          <m:sup>
                            <m:r>
                              <a:rPr lang="ar-AE" sz="2400" b="1" i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d>
                    <m:r>
                      <a:rPr lang="en-US" sz="2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ar-AE" sz="2400" b="0" kern="0">
                        <a:solidFill>
                          <a:srgbClr val="FF0000"/>
                        </a:solidFill>
                        <a:uFill>
                          <a:solidFill>
                            <a:srgbClr val="0061FF"/>
                          </a:solidFill>
                        </a:uFill>
                        <a:latin typeface="Cambria Math" panose="02040503050406030204" pitchFamily="18" charset="0"/>
                        <a:sym typeface="Times New Roman"/>
                      </a:rPr>
                      <m:t>δ</m:t>
                    </m:r>
                    <m:r>
                      <a:rPr lang="en-US" sz="2400" b="1" i="0" baseline="-250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𝐋𝐓</m:t>
                    </m:r>
                    <m:d>
                      <m:d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𝐐</m:t>
                        </m:r>
                        <m:r>
                          <a:rPr lang="en-US" sz="2400" b="1" i="0" baseline="300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d>
                    <m:r>
                      <a:rPr lang="en-US" sz="2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𝐟𝐨𝐫</m:t>
                    </m:r>
                    <m:r>
                      <a:rPr lang="en-US" sz="2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𝐩𝐫𝐨𝐭𝐨𝐧</m:t>
                    </m:r>
                    <m:r>
                      <a:rPr lang="en-US" sz="2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𝐚𝐧𝐝</m:t>
                    </m:r>
                    <m:r>
                      <a:rPr lang="en-US" sz="2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𝐧𝐞𝐮𝐭𝐫𝐨𝐧</m:t>
                    </m:r>
                  </m:oMath>
                </a14:m>
                <a:endParaRPr lang="ar-AE" sz="2400" i="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81" name="EG4 results on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003" y="58484"/>
                <a:ext cx="9751402" cy="387670"/>
              </a:xfrm>
              <a:prstGeom prst="rect">
                <a:avLst/>
              </a:prstGeom>
              <a:blipFill>
                <a:blip r:embed="rId3"/>
                <a:stretch>
                  <a:fillRect t="-25000" b="-4062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3CE668C9-3CEB-7600-7B71-0112531D730E}"/>
              </a:ext>
            </a:extLst>
          </p:cNvPr>
          <p:cNvSpPr txBox="1"/>
          <p:nvPr/>
        </p:nvSpPr>
        <p:spPr>
          <a:xfrm>
            <a:off x="146562" y="1950624"/>
            <a:ext cx="1656182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Nature Physics, 17, 736-741 (2021)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0061FF"/>
                </a:solidFill>
              </a:uFill>
              <a:latin typeface="Times New Roman"/>
              <a:ea typeface="ＭＳ Ｐゴシック" panose="020B0600070205080204" pitchFamily="34" charset="-128"/>
              <a:cs typeface="Times New Roman"/>
              <a:sym typeface="Times New Roman"/>
            </a:endParaRPr>
          </a:p>
        </p:txBody>
      </p:sp>
      <p:pic>
        <p:nvPicPr>
          <p:cNvPr id="3" name="gam0-n_E97110_newCPT_072920_v1.pdf" descr="gam0-n_E97110_newCPT_072920_v1.pdf">
            <a:extLst>
              <a:ext uri="{FF2B5EF4-FFF2-40B4-BE49-F238E27FC236}">
                <a16:creationId xmlns:a16="http://schemas.microsoft.com/office/drawing/2014/main" id="{F57D994D-819A-6303-EF42-E2576A9629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1598" y="1125008"/>
            <a:ext cx="2799758" cy="26195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E2659E-1395-7B87-7AF4-FB02467C4351}"/>
              </a:ext>
            </a:extLst>
          </p:cNvPr>
          <p:cNvSpPr txBox="1"/>
          <p:nvPr/>
        </p:nvSpPr>
        <p:spPr>
          <a:xfrm>
            <a:off x="8338656" y="2890391"/>
            <a:ext cx="1410825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Nature Physics, 17, 687 (2021)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0061FF"/>
                </a:solidFill>
              </a:uFill>
              <a:latin typeface="Times New Roman"/>
              <a:ea typeface="ＭＳ Ｐゴシック" panose="020B0600070205080204" pitchFamily="34" charset="-128"/>
              <a:cs typeface="Times New Roman"/>
              <a:sym typeface="Times New Roman"/>
            </a:endParaRPr>
          </a:p>
        </p:txBody>
      </p:sp>
      <p:pic>
        <p:nvPicPr>
          <p:cNvPr id="7" name="dLT-n_E97110_newCPT_072920.pdf" descr="dLT-n_E97110_newCPT_072920.pdf">
            <a:extLst>
              <a:ext uri="{FF2B5EF4-FFF2-40B4-BE49-F238E27FC236}">
                <a16:creationId xmlns:a16="http://schemas.microsoft.com/office/drawing/2014/main" id="{2DA877F7-3BFF-5353-2D65-70F2D676AB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6402" y="4024566"/>
            <a:ext cx="2697954" cy="25296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67B3092-AA92-ABC6-87BC-47F25D7C6A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09222" y="3984422"/>
            <a:ext cx="3382376" cy="24705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0A0AEBA-812A-3F5B-A03C-4F9FA6060CDE}"/>
              </a:ext>
            </a:extLst>
          </p:cNvPr>
          <p:cNvSpPr txBox="1"/>
          <p:nvPr/>
        </p:nvSpPr>
        <p:spPr>
          <a:xfrm>
            <a:off x="79561" y="3807759"/>
            <a:ext cx="1790185" cy="6488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667" marR="28573" lvl="0" indent="-241093" algn="l" defTabSz="642915" rtl="0" eaLnBrk="1" fontAlgn="auto" latinLnBrk="0" hangingPunct="0">
              <a:lnSpc>
                <a:spcPct val="100000"/>
              </a:lnSpc>
              <a:spcBef>
                <a:spcPts val="492"/>
              </a:spcBef>
              <a:spcAft>
                <a:spcPts val="0"/>
              </a:spcAft>
              <a:buClr>
                <a:srgbClr val="FF2600"/>
              </a:buClr>
              <a:buSzTx/>
              <a:buFontTx/>
              <a:buNone/>
              <a:tabLst/>
              <a:defRPr sz="2600"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0061FF"/>
                  </a:solidFill>
                </a:uFill>
                <a:latin typeface="Arial"/>
                <a:ea typeface="ＭＳ Ｐゴシック" panose="020B0600070205080204" pitchFamily="34" charset="-128"/>
                <a:cs typeface="Times New Roman"/>
                <a:sym typeface="Times New Roman"/>
              </a:rPr>
              <a:t>Nature Physics</a:t>
            </a:r>
          </a:p>
          <a:p>
            <a:pPr marL="269667" marR="28573" lvl="0" indent="-241093" algn="l" defTabSz="642915" rtl="0" eaLnBrk="1" fontAlgn="auto" latinLnBrk="0" hangingPunct="0">
              <a:lnSpc>
                <a:spcPct val="100000"/>
              </a:lnSpc>
              <a:spcBef>
                <a:spcPts val="492"/>
              </a:spcBef>
              <a:spcAft>
                <a:spcPts val="0"/>
              </a:spcAft>
              <a:buClr>
                <a:srgbClr val="FF2600"/>
              </a:buClr>
              <a:buSzTx/>
              <a:buFontTx/>
              <a:buNone/>
              <a:tabLst/>
              <a:defRPr sz="2600"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0061FF"/>
                  </a:solidFill>
                </a:uFill>
                <a:latin typeface="Arial"/>
                <a:ea typeface="ＭＳ Ｐゴシック" panose="020B0600070205080204" pitchFamily="34" charset="-128"/>
                <a:cs typeface="Times New Roman"/>
                <a:sym typeface="Times New Roman"/>
              </a:rPr>
              <a:t>18, 1441 (2022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0061FF"/>
                  </a:solidFill>
                </a:uFill>
                <a:latin typeface="Arial"/>
                <a:ea typeface="ＭＳ Ｐゴシック" panose="020B0600070205080204" pitchFamily="34" charset="-128"/>
                <a:cs typeface="Times New Roman"/>
                <a:sym typeface="Times New Roman"/>
              </a:rPr>
              <a:t>)</a:t>
            </a:r>
          </a:p>
        </p:txBody>
      </p:sp>
      <p:sp>
        <p:nvSpPr>
          <p:cNvPr id="11" name="MAMI">
            <a:extLst>
              <a:ext uri="{FF2B5EF4-FFF2-40B4-BE49-F238E27FC236}">
                <a16:creationId xmlns:a16="http://schemas.microsoft.com/office/drawing/2014/main" id="{7259496C-485B-610F-6430-57D339BFB1F4}"/>
              </a:ext>
            </a:extLst>
          </p:cNvPr>
          <p:cNvSpPr txBox="1"/>
          <p:nvPr/>
        </p:nvSpPr>
        <p:spPr>
          <a:xfrm>
            <a:off x="6677610" y="683918"/>
            <a:ext cx="764633" cy="3011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675873">
              <a:lnSpc>
                <a:spcPct val="93000"/>
              </a:lnSpc>
              <a:buClr>
                <a:srgbClr val="000000"/>
              </a:buClr>
              <a:buFont typeface="Times New Roman"/>
              <a:tabLst>
                <a:tab pos="1092200" algn="l"/>
                <a:tab pos="2184400" algn="l"/>
                <a:tab pos="2717800" algn="l"/>
              </a:tabLst>
              <a:defRPr sz="2000"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r>
              <a:rPr lang="en-US" sz="1600" i="0" dirty="0"/>
              <a:t>neutron</a:t>
            </a:r>
            <a:endParaRPr sz="1600" i="0" dirty="0"/>
          </a:p>
        </p:txBody>
      </p:sp>
      <p:sp>
        <p:nvSpPr>
          <p:cNvPr id="12" name="MAMI">
            <a:extLst>
              <a:ext uri="{FF2B5EF4-FFF2-40B4-BE49-F238E27FC236}">
                <a16:creationId xmlns:a16="http://schemas.microsoft.com/office/drawing/2014/main" id="{CCC112E7-8F35-204E-F1CF-39B333BEF1BD}"/>
              </a:ext>
            </a:extLst>
          </p:cNvPr>
          <p:cNvSpPr txBox="1"/>
          <p:nvPr/>
        </p:nvSpPr>
        <p:spPr>
          <a:xfrm>
            <a:off x="1790185" y="1061982"/>
            <a:ext cx="267702" cy="358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675873">
              <a:lnSpc>
                <a:spcPct val="93000"/>
              </a:lnSpc>
              <a:buClr>
                <a:srgbClr val="000000"/>
              </a:buClr>
              <a:buFont typeface="Times New Roman"/>
              <a:tabLst>
                <a:tab pos="1092200" algn="l"/>
                <a:tab pos="2184400" algn="l"/>
                <a:tab pos="2717800" algn="l"/>
              </a:tabLst>
              <a:defRPr sz="2000"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r>
              <a:rPr lang="en-US" i="0" dirty="0">
                <a:latin typeface="Symbol" pitchFamily="2" charset="2"/>
              </a:rPr>
              <a:t>g</a:t>
            </a:r>
            <a:r>
              <a:rPr lang="en-US" i="0" baseline="-25000" dirty="0"/>
              <a:t>0</a:t>
            </a:r>
            <a:endParaRPr i="0" baseline="-25000" dirty="0"/>
          </a:p>
        </p:txBody>
      </p:sp>
      <p:sp>
        <p:nvSpPr>
          <p:cNvPr id="13" name="MAMI">
            <a:extLst>
              <a:ext uri="{FF2B5EF4-FFF2-40B4-BE49-F238E27FC236}">
                <a16:creationId xmlns:a16="http://schemas.microsoft.com/office/drawing/2014/main" id="{D0DBA59D-8E64-8F75-8F31-A425A783AE4A}"/>
              </a:ext>
            </a:extLst>
          </p:cNvPr>
          <p:cNvSpPr txBox="1"/>
          <p:nvPr/>
        </p:nvSpPr>
        <p:spPr>
          <a:xfrm>
            <a:off x="1846244" y="3967609"/>
            <a:ext cx="458780" cy="358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675873">
              <a:lnSpc>
                <a:spcPct val="93000"/>
              </a:lnSpc>
              <a:buClr>
                <a:srgbClr val="000000"/>
              </a:buClr>
              <a:buFont typeface="Times New Roman"/>
              <a:tabLst>
                <a:tab pos="1092200" algn="l"/>
                <a:tab pos="2184400" algn="l"/>
                <a:tab pos="2717800" algn="l"/>
              </a:tabLst>
              <a:defRPr sz="2000"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r>
              <a:rPr lang="en-US" i="0" dirty="0">
                <a:latin typeface="Symbol" pitchFamily="2" charset="2"/>
              </a:rPr>
              <a:t>d</a:t>
            </a:r>
            <a:r>
              <a:rPr lang="en-US" i="0" baseline="-25000" dirty="0">
                <a:latin typeface="Symbol" pitchFamily="2" charset="2"/>
              </a:rPr>
              <a:t> </a:t>
            </a:r>
            <a:r>
              <a:rPr lang="en-US" i="0" baseline="-25000" dirty="0"/>
              <a:t>LT</a:t>
            </a:r>
            <a:endParaRPr i="0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D4E72C8-3B5F-FAFF-E9A9-F82ABEA48EC3}"/>
                  </a:ext>
                </a:extLst>
              </p:cNvPr>
              <p:cNvSpPr txBox="1"/>
              <p:nvPr/>
            </p:nvSpPr>
            <p:spPr>
              <a:xfrm>
                <a:off x="8338656" y="4703420"/>
                <a:ext cx="1221245" cy="8672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pPr lvl="0" defTabSz="475206" eaLnBrk="1" fontAlgn="auto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433FF"/>
                  </a:buClr>
                  <a:buSzPct val="100000"/>
                  <a:tabLst>
                    <a:tab pos="767926" algn="l"/>
                    <a:tab pos="1535852" algn="l"/>
                    <a:tab pos="1910885" algn="l"/>
                  </a:tabLst>
                  <a:defRPr sz="2700">
                    <a:solidFill>
                      <a:srgbClr val="0433FF"/>
                    </a:solidFill>
                    <a:uFill>
                      <a:solidFill>
                        <a:srgbClr val="0061FF"/>
                      </a:solidFill>
                    </a:uFill>
                    <a:latin typeface="+mn-lt"/>
                    <a:ea typeface="+mn-ea"/>
                    <a:cs typeface="+mn-cs"/>
                    <a:sym typeface="Times New Roman"/>
                  </a:defRPr>
                </a:pPr>
                <a:r>
                  <a:rPr lang="ar-AE" sz="1800" b="0" i="0" kern="0" dirty="0">
                    <a:solidFill>
                      <a:srgbClr val="FF0000"/>
                    </a:solidFill>
                    <a:uFill>
                      <a:solidFill>
                        <a:srgbClr val="0061FF"/>
                      </a:solidFill>
                    </a:uFill>
                    <a:latin typeface="+mn-lt"/>
                    <a:sym typeface="Times New Roman"/>
                  </a:rPr>
                  <a:t>“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ar-AE" sz="1800" b="0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ar-AE" sz="1800" b="0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ar-AE" sz="1800" b="0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LT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ar-AE" sz="1800" b="0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n</m:t>
                        </m:r>
                      </m:sup>
                    </m:sSubSup>
                    <m:r>
                      <a:rPr lang="ar-AE" sz="1800" b="0" kern="0">
                        <a:solidFill>
                          <a:srgbClr val="FF0000"/>
                        </a:solidFill>
                        <a:uFill>
                          <a:solidFill>
                            <a:srgbClr val="0061FF"/>
                          </a:solidFill>
                        </a:uFill>
                        <a:latin typeface="Cambria Math" panose="02040503050406030204" pitchFamily="18" charset="0"/>
                        <a:sym typeface="Times New Roman"/>
                      </a:rPr>
                      <m:t>(</m:t>
                    </m:r>
                    <m:sSup>
                      <m:sSupPr>
                        <m:ctrlPr>
                          <a:rPr lang="ar-AE" sz="1800" b="0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ar-AE" sz="1800" b="0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Q</m:t>
                        </m:r>
                      </m:e>
                      <m:sup>
                        <m:r>
                          <a:rPr lang="ar-AE" sz="1800" b="0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2</m:t>
                        </m:r>
                      </m:sup>
                    </m:sSup>
                    <m:r>
                      <a:rPr lang="ar-AE" sz="1800" b="0" kern="0">
                        <a:solidFill>
                          <a:srgbClr val="FF0000"/>
                        </a:solidFill>
                        <a:uFill>
                          <a:solidFill>
                            <a:srgbClr val="0061FF"/>
                          </a:solidFill>
                        </a:uFill>
                        <a:latin typeface="Cambria Math" panose="02040503050406030204" pitchFamily="18" charset="0"/>
                        <a:sym typeface="Times New Roman"/>
                      </a:rPr>
                      <m:t>)</m:t>
                    </m:r>
                  </m:oMath>
                </a14:m>
                <a:r>
                  <a:rPr lang="ar-AE" sz="1800" b="0" i="0" kern="0" dirty="0">
                    <a:solidFill>
                      <a:srgbClr val="FF0000"/>
                    </a:solidFill>
                    <a:uFill>
                      <a:solidFill>
                        <a:srgbClr val="0061FF"/>
                      </a:solidFill>
                    </a:uFill>
                    <a:latin typeface="+mn-lt"/>
                    <a:sym typeface="Times New Roman"/>
                  </a:rPr>
                  <a:t> </a:t>
                </a:r>
                <a:r>
                  <a:rPr lang="en-US" sz="1800" b="0" i="0" kern="0" dirty="0">
                    <a:solidFill>
                      <a:srgbClr val="FF0000"/>
                    </a:solidFill>
                    <a:uFill>
                      <a:solidFill>
                        <a:srgbClr val="0061FF"/>
                      </a:solidFill>
                    </a:uFill>
                    <a:latin typeface="+mn-lt"/>
                    <a:sym typeface="Times New Roman"/>
                  </a:rPr>
                  <a:t>puzzle”  remains!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D4E72C8-3B5F-FAFF-E9A9-F82ABEA48E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8656" y="4703420"/>
                <a:ext cx="1221245" cy="867289"/>
              </a:xfrm>
              <a:prstGeom prst="rect">
                <a:avLst/>
              </a:prstGeom>
              <a:blipFill>
                <a:blip r:embed="rId7"/>
                <a:stretch>
                  <a:fillRect l="-4124" t="-4348" b="-8696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Good agreement with older data at larger   and with χEFT &amp; MAID there.…">
            <a:extLst>
              <a:ext uri="{FF2B5EF4-FFF2-40B4-BE49-F238E27FC236}">
                <a16:creationId xmlns:a16="http://schemas.microsoft.com/office/drawing/2014/main" id="{D586BAD6-27F2-27D3-5537-4C6FAC53CBED}"/>
              </a:ext>
            </a:extLst>
          </p:cNvPr>
          <p:cNvSpPr txBox="1"/>
          <p:nvPr/>
        </p:nvSpPr>
        <p:spPr>
          <a:xfrm>
            <a:off x="221779" y="4781955"/>
            <a:ext cx="1740041" cy="121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defTabSz="475206" eaLnBrk="1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433FF"/>
              </a:buClr>
              <a:buSzPct val="100000"/>
              <a:tabLst>
                <a:tab pos="767926" algn="l"/>
                <a:tab pos="1535852" algn="l"/>
                <a:tab pos="1910885" algn="l"/>
              </a:tabLst>
              <a:defRPr sz="270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600" b="0" i="0" kern="0" dirty="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Times New Roman"/>
                <a:sym typeface="Times New Roman"/>
              </a:rPr>
              <a:t>Comparisons </a:t>
            </a:r>
            <a:r>
              <a:rPr sz="1600" b="0" i="0" kern="0" dirty="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Times New Roman"/>
                <a:sym typeface="Times New Roman"/>
              </a:rPr>
              <a:t>with χEFT</a:t>
            </a:r>
            <a:r>
              <a:rPr lang="en-US" sz="1600" b="0" i="0" kern="0" dirty="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Times New Roman"/>
                <a:sym typeface="Times New Roman"/>
              </a:rPr>
              <a:t> calculations: favor Alarcon </a:t>
            </a:r>
            <a:r>
              <a:rPr lang="en-US" sz="1600" b="0" kern="0" dirty="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Times New Roman"/>
                <a:sym typeface="Times New Roman"/>
              </a:rPr>
              <a:t>et al</a:t>
            </a:r>
            <a:r>
              <a:rPr lang="en-US" sz="1600" b="0" i="0" kern="0" dirty="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Times New Roman"/>
                <a:sym typeface="Times New Roman"/>
              </a:rPr>
              <a:t>., strong disagreement with Bernard </a:t>
            </a:r>
            <a:r>
              <a:rPr lang="en-US" sz="1600" b="0" kern="0" dirty="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Times New Roman"/>
                <a:sym typeface="Times New Roman"/>
              </a:rPr>
              <a:t>et al.</a:t>
            </a:r>
            <a:r>
              <a:rPr sz="1600" b="0" kern="0" dirty="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Times New Roman"/>
                <a:sym typeface="Times New Roman"/>
              </a:rPr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AEFFF0-178E-EFD2-687A-9CCBC1E155C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71307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Text Box 2">
            <a:extLst>
              <a:ext uri="{FF2B5EF4-FFF2-40B4-BE49-F238E27FC236}">
                <a16:creationId xmlns:a16="http://schemas.microsoft.com/office/drawing/2014/main" id="{198C2806-FBC5-53E8-0DCE-7A1CBA115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1433" y="1856634"/>
            <a:ext cx="6942667" cy="584737"/>
          </a:xfrm>
          <a:prstGeom prst="rect">
            <a:avLst/>
          </a:prstGeom>
          <a:solidFill>
            <a:srgbClr val="00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square" lIns="91409" tIns="45701" rIns="91409" bIns="45701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200" b="0" i="0" dirty="0">
                <a:solidFill>
                  <a:srgbClr val="000000"/>
                </a:solidFill>
              </a:rPr>
              <a:t>Highlights of JLab12 Spin Program </a:t>
            </a: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0083BD03-75BA-FD0A-12FF-C888F651A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984" y="2577902"/>
            <a:ext cx="9267567" cy="304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9" tIns="45701" rIns="91409" bIns="45701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endParaRPr lang="en-US" altLang="en-US" sz="2400" b="0" i="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400" b="0" i="0" dirty="0">
                <a:solidFill>
                  <a:srgbClr val="2D16D4"/>
                </a:solidFill>
              </a:rPr>
              <a:t>spin structure in valence region</a:t>
            </a:r>
          </a:p>
          <a:p>
            <a:r>
              <a:rPr lang="en-US" altLang="en-US" sz="2400" b="0" i="0" dirty="0">
                <a:solidFill>
                  <a:schemeClr val="tx1"/>
                </a:solidFill>
              </a:rPr>
              <a:t>	Overview of RGC@CLAS12: A1p </a:t>
            </a:r>
            <a:r>
              <a:rPr lang="en-US" altLang="en-US" sz="2400" b="0" i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(A1d) </a:t>
            </a:r>
            <a:r>
              <a:rPr lang="en-US" altLang="en-US" sz="2400" b="0" i="0" dirty="0">
                <a:solidFill>
                  <a:schemeClr val="tx1"/>
                </a:solidFill>
              </a:rPr>
              <a:t>@high-x</a:t>
            </a:r>
            <a:endParaRPr lang="en-US" altLang="en-US" sz="2400" b="0" i="0" dirty="0">
              <a:solidFill>
                <a:srgbClr val="2D16D4"/>
              </a:solidFill>
            </a:endParaRPr>
          </a:p>
          <a:p>
            <a:r>
              <a:rPr lang="en-US" altLang="en-US" sz="2400" b="0" i="0" dirty="0">
                <a:solidFill>
                  <a:schemeClr val="tx1"/>
                </a:solidFill>
              </a:rPr>
              <a:t>	Preliminary results from A1n(</a:t>
            </a:r>
            <a:r>
              <a:rPr lang="en-US" altLang="en-US" sz="2400" b="0" i="0" baseline="30000" dirty="0">
                <a:solidFill>
                  <a:schemeClr val="tx1"/>
                </a:solidFill>
              </a:rPr>
              <a:t>3</a:t>
            </a:r>
            <a:r>
              <a:rPr lang="en-US" altLang="en-US" sz="2400" b="0" i="0" dirty="0">
                <a:solidFill>
                  <a:schemeClr val="tx1"/>
                </a:solidFill>
              </a:rPr>
              <a:t>He)@high-x: </a:t>
            </a:r>
          </a:p>
          <a:p>
            <a:r>
              <a:rPr lang="en-US" altLang="en-US" sz="2400" b="0" i="0" dirty="0">
                <a:solidFill>
                  <a:srgbClr val="2D16D4"/>
                </a:solidFill>
              </a:rPr>
              <a:t>	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400" b="0" i="0" dirty="0">
                <a:solidFill>
                  <a:srgbClr val="2D16D4"/>
                </a:solidFill>
              </a:rPr>
              <a:t>color polarizability/color Lorentz force</a:t>
            </a:r>
          </a:p>
          <a:p>
            <a:r>
              <a:rPr lang="en-US" altLang="en-US" sz="2400" b="0" i="0" dirty="0">
                <a:solidFill>
                  <a:srgbClr val="2D16D4"/>
                </a:solidFill>
              </a:rPr>
              <a:t>	</a:t>
            </a:r>
            <a:r>
              <a:rPr lang="en-US" altLang="en-US" sz="2400" b="0" i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Preliminary results from d2n(</a:t>
            </a:r>
            <a:r>
              <a:rPr lang="en-US" altLang="en-US" sz="2400" b="0" i="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r>
              <a:rPr lang="en-US" altLang="en-US" sz="2400" b="0" i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He) in Hall C and </a:t>
            </a:r>
            <a:r>
              <a:rPr lang="en-US" altLang="en-US" sz="2400" b="0" i="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SoLID</a:t>
            </a:r>
            <a:r>
              <a:rPr lang="en-US" altLang="en-US" sz="2400" b="0" i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projection</a:t>
            </a:r>
          </a:p>
          <a:p>
            <a:r>
              <a:rPr lang="en-US" altLang="en-US" sz="2400" b="0" i="0" dirty="0">
                <a:solidFill>
                  <a:srgbClr val="2D16D4"/>
                </a:solidFill>
              </a:rPr>
              <a:t>	</a:t>
            </a:r>
            <a:endParaRPr lang="en-US" altLang="en-US" sz="2400" b="0" i="0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964C85-2952-9A19-0EE8-BB5D3C1DD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BB748-95B0-394C-8A29-F242D411C358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44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>
            <a:extLst>
              <a:ext uri="{FF2B5EF4-FFF2-40B4-BE49-F238E27FC236}">
                <a16:creationId xmlns:a16="http://schemas.microsoft.com/office/drawing/2014/main" id="{8D494D25-56A2-A542-BF2B-7C148EFD1CB5}"/>
              </a:ext>
            </a:extLst>
          </p:cNvPr>
          <p:cNvSpPr txBox="1"/>
          <p:nvPr/>
        </p:nvSpPr>
        <p:spPr>
          <a:xfrm>
            <a:off x="811213" y="231775"/>
            <a:ext cx="8337550" cy="4794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i="0" spc="-1" dirty="0">
                <a:solidFill>
                  <a:srgbClr val="DC2300"/>
                </a:solidFill>
                <a:latin typeface="+mj-lt"/>
                <a:ea typeface="ＭＳ Ｐゴシック" charset="-128"/>
              </a:rPr>
              <a:t>A</a:t>
            </a:r>
            <a:r>
              <a:rPr lang="en-US" i="0" spc="-1" baseline="-25000" dirty="0">
                <a:solidFill>
                  <a:srgbClr val="DC2300"/>
                </a:solidFill>
                <a:latin typeface="+mj-lt"/>
                <a:ea typeface="ＭＳ Ｐゴシック" charset="-128"/>
              </a:rPr>
              <a:t>1</a:t>
            </a:r>
            <a:r>
              <a:rPr lang="en-US" i="0" spc="-1" dirty="0">
                <a:solidFill>
                  <a:srgbClr val="DC2300"/>
                </a:solidFill>
                <a:latin typeface="+mj-lt"/>
                <a:ea typeface="ＭＳ Ｐゴシック" charset="-128"/>
              </a:rPr>
              <a:t> at High-x: World Data </a:t>
            </a:r>
            <a:endParaRPr lang="en-US" i="0" spc="-1" dirty="0">
              <a:latin typeface="+mj-lt"/>
              <a:ea typeface="ＭＳ Ｐゴシック" charset="-128"/>
            </a:endParaRPr>
          </a:p>
        </p:txBody>
      </p:sp>
      <p:pic>
        <p:nvPicPr>
          <p:cNvPr id="154627" name="Picture 2">
            <a:extLst>
              <a:ext uri="{FF2B5EF4-FFF2-40B4-BE49-F238E27FC236}">
                <a16:creationId xmlns:a16="http://schemas.microsoft.com/office/drawing/2014/main" id="{D1C6B61B-815E-4153-EE54-0695A2DA7D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54" y="2906712"/>
            <a:ext cx="4438845" cy="3438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629" name="Rectangle 1">
            <a:extLst>
              <a:ext uri="{FF2B5EF4-FFF2-40B4-BE49-F238E27FC236}">
                <a16:creationId xmlns:a16="http://schemas.microsoft.com/office/drawing/2014/main" id="{C532D434-8F04-FFDA-275D-1C10E41863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113" y="887413"/>
            <a:ext cx="5029200" cy="184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ts val="650"/>
              </a:spcBef>
              <a:buFontTx/>
              <a:buBlip>
                <a:blip r:embed="rId3"/>
              </a:buBlip>
            </a:pPr>
            <a:r>
              <a:rPr lang="en-US" altLang="en-US" sz="1800" b="0" i="0" dirty="0">
                <a:solidFill>
                  <a:srgbClr val="000000"/>
                </a:solidFill>
                <a:latin typeface="Arial" panose="020B0604020202020204" pitchFamily="34" charset="0"/>
              </a:rPr>
              <a:t> a clean domain where QCD (and many other models) can make predictions for (the ratio of) structure functions</a:t>
            </a:r>
          </a:p>
          <a:p>
            <a:pPr eaLnBrk="1" hangingPunct="1">
              <a:spcBef>
                <a:spcPts val="650"/>
              </a:spcBef>
              <a:buFontTx/>
              <a:buBlip>
                <a:blip r:embed="rId3"/>
              </a:buBlip>
            </a:pPr>
            <a:r>
              <a:rPr lang="en-US" altLang="en-US" sz="1800" b="0" i="0" dirty="0">
                <a:solidFill>
                  <a:srgbClr val="000000"/>
                </a:solidFill>
                <a:latin typeface="Arial" panose="020B0604020202020204" pitchFamily="34" charset="0"/>
              </a:rPr>
              <a:t> ratios of pol/</a:t>
            </a:r>
            <a:r>
              <a:rPr lang="en-US" altLang="en-US" sz="1800" b="0" i="0" dirty="0" err="1">
                <a:solidFill>
                  <a:srgbClr val="000000"/>
                </a:solidFill>
                <a:latin typeface="Arial" panose="020B0604020202020204" pitchFamily="34" charset="0"/>
              </a:rPr>
              <a:t>unpol</a:t>
            </a:r>
            <a:r>
              <a:rPr lang="en-US" altLang="en-US" sz="1800" b="0" i="0" dirty="0">
                <a:solidFill>
                  <a:srgbClr val="000000"/>
                </a:solidFill>
                <a:latin typeface="Arial" panose="020B0604020202020204" pitchFamily="34" charset="0"/>
              </a:rPr>
              <a:t> pdfs at x→ 1 provide unambiguous, scale invariant, non-perturbative features of QCD</a:t>
            </a:r>
          </a:p>
        </p:txBody>
      </p:sp>
      <p:grpSp>
        <p:nvGrpSpPr>
          <p:cNvPr id="5" name="Group 13">
            <a:extLst>
              <a:ext uri="{FF2B5EF4-FFF2-40B4-BE49-F238E27FC236}">
                <a16:creationId xmlns:a16="http://schemas.microsoft.com/office/drawing/2014/main" id="{A37E43E8-63B9-586C-88E5-29185A96C7DA}"/>
              </a:ext>
            </a:extLst>
          </p:cNvPr>
          <p:cNvGrpSpPr>
            <a:grpSpLocks/>
          </p:cNvGrpSpPr>
          <p:nvPr/>
        </p:nvGrpSpPr>
        <p:grpSpPr bwMode="auto">
          <a:xfrm>
            <a:off x="5770562" y="927196"/>
            <a:ext cx="4022725" cy="5492750"/>
            <a:chOff x="26189" y="1376882"/>
            <a:chExt cx="4021525" cy="5493225"/>
          </a:xfrm>
        </p:grpSpPr>
        <p:pic>
          <p:nvPicPr>
            <p:cNvPr id="6" name="Picture 4">
              <a:extLst>
                <a:ext uri="{FF2B5EF4-FFF2-40B4-BE49-F238E27FC236}">
                  <a16:creationId xmlns:a16="http://schemas.microsoft.com/office/drawing/2014/main" id="{424D7719-970D-FDB2-9563-8673AAC780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78" y="3883390"/>
              <a:ext cx="3621223" cy="2986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2">
              <a:extLst>
                <a:ext uri="{FF2B5EF4-FFF2-40B4-BE49-F238E27FC236}">
                  <a16:creationId xmlns:a16="http://schemas.microsoft.com/office/drawing/2014/main" id="{8B7E868D-8A45-DB03-5816-052E960449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89" y="1376882"/>
              <a:ext cx="4021525" cy="27235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65E0BA-4946-E746-AAA0-746F9174B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BB748-95B0-394C-8A29-F242D411C358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7" name="Picture 308">
            <a:extLst>
              <a:ext uri="{FF2B5EF4-FFF2-40B4-BE49-F238E27FC236}">
                <a16:creationId xmlns:a16="http://schemas.microsoft.com/office/drawing/2014/main" id="{01FB85E0-9FD4-2F80-3E1D-653FA14E9D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1638300"/>
            <a:ext cx="4487863" cy="514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78" name="Picture 5">
            <a:extLst>
              <a:ext uri="{FF2B5EF4-FFF2-40B4-BE49-F238E27FC236}">
                <a16:creationId xmlns:a16="http://schemas.microsoft.com/office/drawing/2014/main" id="{1A0BAC47-A52B-DC5F-1C44-69AD712DB4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788" y="1854200"/>
            <a:ext cx="4286250" cy="418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1" name="TextShape 1">
            <a:extLst>
              <a:ext uri="{FF2B5EF4-FFF2-40B4-BE49-F238E27FC236}">
                <a16:creationId xmlns:a16="http://schemas.microsoft.com/office/drawing/2014/main" id="{4ED3EDF6-6CF4-D49A-5B0A-C2A4C6CF9A28}"/>
              </a:ext>
            </a:extLst>
          </p:cNvPr>
          <p:cNvSpPr txBox="1"/>
          <p:nvPr/>
        </p:nvSpPr>
        <p:spPr>
          <a:xfrm>
            <a:off x="542925" y="84138"/>
            <a:ext cx="9126538" cy="4810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-1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Reaching Deeper Valence Quarks Region with 12 GeV</a:t>
            </a:r>
          </a:p>
        </p:txBody>
      </p:sp>
      <p:sp>
        <p:nvSpPr>
          <p:cNvPr id="312" name="TextShape 2">
            <a:extLst>
              <a:ext uri="{FF2B5EF4-FFF2-40B4-BE49-F238E27FC236}">
                <a16:creationId xmlns:a16="http://schemas.microsoft.com/office/drawing/2014/main" id="{2DBE1F5A-5AF8-6E50-DA68-2239B4B3F0D8}"/>
              </a:ext>
            </a:extLst>
          </p:cNvPr>
          <p:cNvSpPr txBox="1"/>
          <p:nvPr/>
        </p:nvSpPr>
        <p:spPr>
          <a:xfrm>
            <a:off x="679450" y="1154113"/>
            <a:ext cx="2665413" cy="42386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96" b="0" i="1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ＭＳ Ｐゴシック" charset="-128"/>
                <a:cs typeface="+mn-cs"/>
              </a:rPr>
              <a:t>Hall C A</a:t>
            </a:r>
            <a:r>
              <a:rPr kumimoji="0" lang="en-US" sz="2580" b="0" i="0" u="none" strike="noStrike" kern="1200" cap="none" spc="-1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ＭＳ Ｐゴシック" charset="-128"/>
                <a:cs typeface="+mn-cs"/>
              </a:rPr>
              <a:t>1</a:t>
            </a:r>
            <a:r>
              <a:rPr kumimoji="0" lang="en-US" sz="2580" b="0" i="0" u="none" strike="noStrike" kern="1200" cap="none" spc="-1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ＭＳ Ｐゴシック" charset="-128"/>
                <a:cs typeface="+mn-cs"/>
              </a:rPr>
              <a:t>n</a:t>
            </a:r>
            <a:r>
              <a:rPr kumimoji="0" lang="en-US" sz="1996" b="0" i="1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ＭＳ Ｐゴシック" charset="-128"/>
                <a:cs typeface="+mn-cs"/>
              </a:rPr>
              <a:t> </a:t>
            </a:r>
            <a:r>
              <a:rPr kumimoji="0" lang="en-US" sz="1996" b="0" i="1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ＭＳ Ｐゴシック" charset="-128"/>
                <a:cs typeface="+mn-cs"/>
              </a:rPr>
              <a:t>Kinematics</a:t>
            </a:r>
            <a:endParaRPr kumimoji="0" lang="en-US" sz="1996" b="0" i="1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ejaVu Sans"/>
              <a:ea typeface="ＭＳ Ｐゴシック" charset="-128"/>
              <a:cs typeface="+mn-cs"/>
            </a:endParaRPr>
          </a:p>
        </p:txBody>
      </p:sp>
      <p:sp>
        <p:nvSpPr>
          <p:cNvPr id="313" name="TextShape 3">
            <a:extLst>
              <a:ext uri="{FF2B5EF4-FFF2-40B4-BE49-F238E27FC236}">
                <a16:creationId xmlns:a16="http://schemas.microsoft.com/office/drawing/2014/main" id="{E3E4EB30-99D3-44A2-5255-0E0FDD2E0B1A}"/>
              </a:ext>
            </a:extLst>
          </p:cNvPr>
          <p:cNvSpPr txBox="1"/>
          <p:nvPr/>
        </p:nvSpPr>
        <p:spPr>
          <a:xfrm>
            <a:off x="5588000" y="995363"/>
            <a:ext cx="2463800" cy="70643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96" b="0" i="1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ＭＳ Ｐゴシック" charset="-128"/>
                <a:cs typeface="+mn-cs"/>
              </a:rPr>
              <a:t>CLAS12 Kinematics</a:t>
            </a:r>
            <a:endParaRPr kumimoji="0" lang="en-US" sz="1996" b="0" i="1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ejaVu Sans"/>
              <a:ea typeface="ＭＳ Ｐゴシック" charset="-128"/>
              <a:cs typeface="+mn-c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FC3447-3C97-3A79-19E5-1636422F82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422617-E97D-3342-A84A-1AC6E3898B16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3" name="Picture 148">
            <a:extLst>
              <a:ext uri="{FF2B5EF4-FFF2-40B4-BE49-F238E27FC236}">
                <a16:creationId xmlns:a16="http://schemas.microsoft.com/office/drawing/2014/main" id="{85C3959F-905F-CE08-C127-C377D52A25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59" y="647748"/>
            <a:ext cx="5790406" cy="5921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" name="Line 1">
            <a:extLst>
              <a:ext uri="{FF2B5EF4-FFF2-40B4-BE49-F238E27FC236}">
                <a16:creationId xmlns:a16="http://schemas.microsoft.com/office/drawing/2014/main" id="{969EA754-E95A-3648-051B-216CDF5FF052}"/>
              </a:ext>
            </a:extLst>
          </p:cNvPr>
          <p:cNvSpPr/>
          <p:nvPr/>
        </p:nvSpPr>
        <p:spPr>
          <a:xfrm flipH="1" flipV="1">
            <a:off x="6196013" y="3608388"/>
            <a:ext cx="646112" cy="28575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151" name="TextShape 2">
            <a:extLst>
              <a:ext uri="{FF2B5EF4-FFF2-40B4-BE49-F238E27FC236}">
                <a16:creationId xmlns:a16="http://schemas.microsoft.com/office/drawing/2014/main" id="{6709151A-7097-B883-A3F2-7AA5BB2EC5C8}"/>
              </a:ext>
            </a:extLst>
          </p:cNvPr>
          <p:cNvSpPr txBox="1"/>
          <p:nvPr/>
        </p:nvSpPr>
        <p:spPr>
          <a:xfrm>
            <a:off x="6886575" y="3429000"/>
            <a:ext cx="2633662" cy="362712"/>
          </a:xfrm>
          <a:prstGeom prst="rect">
            <a:avLst/>
          </a:prstGeom>
          <a:noFill/>
          <a:ln>
            <a:noFill/>
          </a:ln>
        </p:spPr>
        <p:txBody>
          <a:bodyPr lIns="81646" tIns="40823" rIns="81646" bIns="40823"/>
          <a:lstStyle/>
          <a:p>
            <a:pPr>
              <a:defRPr/>
            </a:pPr>
            <a:r>
              <a:rPr lang="en-US" sz="1400" b="0" spc="-1" dirty="0" err="1">
                <a:latin typeface="DejaVu Sans"/>
                <a:ea typeface="ＭＳ Ｐゴシック" charset="-128"/>
              </a:rPr>
              <a:t>pQCD</a:t>
            </a:r>
            <a:r>
              <a:rPr lang="en-US" sz="1400" b="0" spc="-1" dirty="0">
                <a:latin typeface="DejaVu Sans"/>
                <a:ea typeface="ＭＳ Ｐゴシック" charset="-128"/>
              </a:rPr>
              <a:t> with quark OAM, </a:t>
            </a:r>
          </a:p>
        </p:txBody>
      </p:sp>
      <p:sp>
        <p:nvSpPr>
          <p:cNvPr id="2" name="TextShape 1">
            <a:extLst>
              <a:ext uri="{FF2B5EF4-FFF2-40B4-BE49-F238E27FC236}">
                <a16:creationId xmlns:a16="http://schemas.microsoft.com/office/drawing/2014/main" id="{FD522EF0-722B-81A1-F01C-D5C41D170135}"/>
              </a:ext>
            </a:extLst>
          </p:cNvPr>
          <p:cNvSpPr txBox="1"/>
          <p:nvPr/>
        </p:nvSpPr>
        <p:spPr>
          <a:xfrm>
            <a:off x="860425" y="87028"/>
            <a:ext cx="8337550" cy="4794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i="0" spc="-1" dirty="0">
                <a:solidFill>
                  <a:srgbClr val="DC2300"/>
                </a:solidFill>
                <a:latin typeface="+mj-lt"/>
                <a:ea typeface="ＭＳ Ｐゴシック" charset="-128"/>
              </a:rPr>
              <a:t>Simple Spin-flavor Decomposition at High-x </a:t>
            </a:r>
            <a:endParaRPr lang="en-US" i="0" spc="-1" dirty="0">
              <a:latin typeface="+mj-lt"/>
              <a:ea typeface="ＭＳ Ｐゴシック" charset="-128"/>
            </a:endParaRP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340264AA-A526-0766-BC8C-8D0B88A746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7" t="26119" r="59216" b="64392"/>
          <a:stretch/>
        </p:blipFill>
        <p:spPr>
          <a:xfrm>
            <a:off x="6670961" y="961865"/>
            <a:ext cx="3387439" cy="667211"/>
          </a:xfrm>
          <a:prstGeom prst="rect">
            <a:avLst/>
          </a:prstGeom>
        </p:spPr>
      </p:pic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961BB517-CFC0-00D8-75FE-0451500B91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50" t="25738" r="26903" b="63607"/>
          <a:stretch/>
        </p:blipFill>
        <p:spPr>
          <a:xfrm>
            <a:off x="6632575" y="1736363"/>
            <a:ext cx="3387439" cy="75334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A2C8CE-1F37-547D-D092-0BD3D8F8E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BB748-95B0-394C-8A29-F242D411C358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p77"/>
          <p:cNvSpPr txBox="1">
            <a:spLocks noGrp="1"/>
          </p:cNvSpPr>
          <p:nvPr>
            <p:ph type="title" idx="4294967295"/>
          </p:nvPr>
        </p:nvSpPr>
        <p:spPr>
          <a:xfrm>
            <a:off x="53008" y="25359"/>
            <a:ext cx="10058400" cy="629970"/>
          </a:xfrm>
          <a:prstGeom prst="rect">
            <a:avLst/>
          </a:prstGeom>
        </p:spPr>
        <p:txBody>
          <a:bodyPr spcFirstLastPara="1" wrap="square" lIns="100568" tIns="100568" rIns="100568" bIns="100568" anchor="t" anchorCtr="0">
            <a:noAutofit/>
          </a:bodyPr>
          <a:lstStyle/>
          <a:p>
            <a:r>
              <a:rPr lang="en" dirty="0">
                <a:latin typeface="Montserrat Medium"/>
                <a:ea typeface="Montserrat Medium"/>
                <a:cs typeface="Montserrat Medium"/>
                <a:sym typeface="Montserrat Medium"/>
              </a:rPr>
              <a:t>RGC@CLAS12 with Longitudinally Polarized proton/deuteron Targets</a:t>
            </a:r>
            <a:endParaRPr dirty="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691" name="Google Shape;691;p77"/>
          <p:cNvSpPr txBox="1"/>
          <p:nvPr/>
        </p:nvSpPr>
        <p:spPr>
          <a:xfrm>
            <a:off x="38445" y="1230045"/>
            <a:ext cx="5533110" cy="440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0568" tIns="100568" rIns="100568" bIns="100568" anchor="t" anchorCtr="0">
            <a:spAutoFit/>
          </a:bodyPr>
          <a:lstStyle/>
          <a:p>
            <a:pPr defTabSz="100584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endParaRPr sz="1540" b="0" i="0" kern="0">
              <a:solidFill>
                <a:srgbClr val="000000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sp>
        <p:nvSpPr>
          <p:cNvPr id="692" name="Google Shape;692;p77"/>
          <p:cNvSpPr txBox="1"/>
          <p:nvPr/>
        </p:nvSpPr>
        <p:spPr>
          <a:xfrm>
            <a:off x="21037" y="4384362"/>
            <a:ext cx="4488330" cy="1625028"/>
          </a:xfrm>
          <a:prstGeom prst="rect">
            <a:avLst/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00568" tIns="100568" rIns="100568" bIns="100568" anchor="t" anchorCtr="0">
            <a:spAutoFit/>
          </a:bodyPr>
          <a:lstStyle/>
          <a:p>
            <a:pPr defTabSz="100584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" sz="1320" b="0" i="0" kern="0" dirty="0">
                <a:solidFill>
                  <a:srgbClr val="0F2A2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RGC scheduled for 9 calendar months (240 </a:t>
            </a:r>
            <a:r>
              <a:rPr lang="en" sz="1320" b="0" i="0" kern="0" dirty="0" err="1">
                <a:solidFill>
                  <a:srgbClr val="0F2A2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calender</a:t>
            </a:r>
            <a:r>
              <a:rPr lang="en" sz="1320" b="0" i="0" kern="0" dirty="0">
                <a:solidFill>
                  <a:srgbClr val="0F2A2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days), data collected for 190 days, 80% of allotted beam time.</a:t>
            </a:r>
            <a:endParaRPr sz="1320" b="0" i="0" kern="0" dirty="0">
              <a:solidFill>
                <a:srgbClr val="0F2A2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defTabSz="100584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endParaRPr sz="1320" b="0" i="0" kern="0" dirty="0">
              <a:solidFill>
                <a:srgbClr val="0F2A2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defTabSz="100584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" sz="1320" b="0" i="0" kern="0" dirty="0">
                <a:solidFill>
                  <a:srgbClr val="0F2A2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Collected data from 06/11/2022 to 03/20/2023 with some breaks due to Magnet power supply failure (firmware issue) and configuration changes.</a:t>
            </a:r>
            <a:endParaRPr sz="1320" b="0" i="0" kern="0" dirty="0">
              <a:solidFill>
                <a:srgbClr val="0F2A2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693" name="Google Shape;693;p77"/>
          <p:cNvPicPr preferRelativeResize="0"/>
          <p:nvPr/>
        </p:nvPicPr>
        <p:blipFill rotWithShape="1">
          <a:blip r:embed="rId3">
            <a:alphaModFix/>
          </a:blip>
          <a:srcRect r="15009"/>
          <a:stretch/>
        </p:blipFill>
        <p:spPr>
          <a:xfrm>
            <a:off x="38445" y="1360849"/>
            <a:ext cx="3964622" cy="2623831"/>
          </a:xfrm>
          <a:prstGeom prst="rect">
            <a:avLst/>
          </a:prstGeom>
          <a:noFill/>
          <a:ln w="19050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694" name="Google Shape;694;p77"/>
          <p:cNvSpPr/>
          <p:nvPr/>
        </p:nvSpPr>
        <p:spPr>
          <a:xfrm rot="-183091">
            <a:off x="2700737" y="2776817"/>
            <a:ext cx="1103434" cy="23729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algn="ctr" defTabSz="100584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" sz="990" b="0" i="0" kern="0">
                <a:solidFill>
                  <a:srgbClr val="0F2A29"/>
                </a:solidFill>
                <a:latin typeface="Albert Sans"/>
                <a:ea typeface="Albert Sans"/>
                <a:cs typeface="Albert Sans"/>
                <a:sym typeface="Albert Sans"/>
              </a:rPr>
              <a:t>Raster magnets</a:t>
            </a:r>
            <a:endParaRPr sz="990" b="0" i="0" kern="0">
              <a:solidFill>
                <a:srgbClr val="0F2A29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cxnSp>
        <p:nvCxnSpPr>
          <p:cNvPr id="695" name="Google Shape;695;p77"/>
          <p:cNvCxnSpPr/>
          <p:nvPr/>
        </p:nvCxnSpPr>
        <p:spPr>
          <a:xfrm>
            <a:off x="38445" y="2534460"/>
            <a:ext cx="2226840" cy="65010"/>
          </a:xfrm>
          <a:prstGeom prst="straightConnector1">
            <a:avLst/>
          </a:prstGeom>
          <a:noFill/>
          <a:ln w="28575" cap="flat" cmpd="sng">
            <a:solidFill>
              <a:srgbClr val="FFFF00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697" name="Google Shape;697;p77"/>
          <p:cNvSpPr txBox="1"/>
          <p:nvPr/>
        </p:nvSpPr>
        <p:spPr>
          <a:xfrm>
            <a:off x="527010" y="1924654"/>
            <a:ext cx="1649670" cy="3554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100568" tIns="100568" rIns="100568" bIns="100568" anchor="t" anchorCtr="0">
            <a:noAutofit/>
          </a:bodyPr>
          <a:lstStyle/>
          <a:p>
            <a:pPr defTabSz="100584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" sz="1210" b="0" i="0" kern="0">
                <a:solidFill>
                  <a:srgbClr val="0F2A29"/>
                </a:solidFill>
                <a:latin typeface="Albert Sans"/>
                <a:ea typeface="Albert Sans"/>
                <a:cs typeface="Albert Sans"/>
                <a:sym typeface="Albert Sans"/>
              </a:rPr>
              <a:t>Evacuated Beamline</a:t>
            </a:r>
            <a:endParaRPr sz="1210" b="0" i="0" kern="0">
              <a:solidFill>
                <a:srgbClr val="0F2A29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cxnSp>
        <p:nvCxnSpPr>
          <p:cNvPr id="698" name="Google Shape;698;p77"/>
          <p:cNvCxnSpPr/>
          <p:nvPr/>
        </p:nvCxnSpPr>
        <p:spPr>
          <a:xfrm rot="10800000" flipH="1">
            <a:off x="2715323" y="2628860"/>
            <a:ext cx="931590" cy="87780"/>
          </a:xfrm>
          <a:prstGeom prst="straightConnector1">
            <a:avLst/>
          </a:prstGeom>
          <a:noFill/>
          <a:ln w="19050" cap="flat" cmpd="sng">
            <a:solidFill>
              <a:srgbClr val="00FFFF"/>
            </a:solidFill>
            <a:prstDash val="solid"/>
            <a:round/>
            <a:headEnd type="stealth" w="med" len="med"/>
            <a:tailEnd type="stealth" w="med" len="med"/>
          </a:ln>
        </p:spPr>
      </p:cxnSp>
      <p:pic>
        <p:nvPicPr>
          <p:cNvPr id="699" name="Google Shape;699;p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03065" y="1360808"/>
            <a:ext cx="3567384" cy="2623878"/>
          </a:xfrm>
          <a:prstGeom prst="rect">
            <a:avLst/>
          </a:prstGeom>
          <a:noFill/>
          <a:ln w="9525" cap="flat" cmpd="sng">
            <a:solidFill>
              <a:srgbClr val="82DCBA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700" name="Google Shape;700;p7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91619" y="1353795"/>
            <a:ext cx="2619789" cy="2637940"/>
          </a:xfrm>
          <a:prstGeom prst="rect">
            <a:avLst/>
          </a:prstGeom>
          <a:noFill/>
          <a:ln w="9525" cap="flat" cmpd="sng">
            <a:solidFill>
              <a:srgbClr val="82DCBA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701" name="Google Shape;701;p7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18228" y="4115449"/>
            <a:ext cx="5493180" cy="2077310"/>
          </a:xfrm>
          <a:prstGeom prst="rect">
            <a:avLst/>
          </a:prstGeom>
          <a:noFill/>
          <a:ln w="19050" cap="flat" cmpd="sng">
            <a:solidFill>
              <a:srgbClr val="98E9C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702" name="Google Shape;702;p7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94152" y="1545333"/>
            <a:ext cx="724570" cy="678398"/>
          </a:xfrm>
          <a:prstGeom prst="rect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03" name="Google Shape;703;p77"/>
          <p:cNvSpPr txBox="1"/>
          <p:nvPr/>
        </p:nvSpPr>
        <p:spPr>
          <a:xfrm>
            <a:off x="142642" y="1722130"/>
            <a:ext cx="2122560" cy="1302840"/>
          </a:xfrm>
          <a:prstGeom prst="rect">
            <a:avLst/>
          </a:prstGeom>
          <a:noFill/>
          <a:ln w="9525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0568" tIns="100568" rIns="100568" bIns="100568" anchor="t" anchorCtr="0">
            <a:noAutofit/>
          </a:bodyPr>
          <a:lstStyle/>
          <a:p>
            <a:pPr defTabSz="100584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endParaRPr sz="1540" b="0" i="0" kern="0">
              <a:solidFill>
                <a:srgbClr val="000000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A6E1C4-FF23-F1A3-76D2-D057A260DE1A}"/>
              </a:ext>
            </a:extLst>
          </p:cNvPr>
          <p:cNvSpPr txBox="1"/>
          <p:nvPr/>
        </p:nvSpPr>
        <p:spPr>
          <a:xfrm>
            <a:off x="8232716" y="733756"/>
            <a:ext cx="1787239" cy="52322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altLang="en-US" sz="2800" b="0" i="0" dirty="0">
                <a:solidFill>
                  <a:srgbClr val="0070C0"/>
                </a:solidFill>
                <a:latin typeface="+mn-lt"/>
              </a:rPr>
              <a:t>P. Pandey </a:t>
            </a:r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F45F07C-3BA8-1B0C-40F9-213B629B9D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8229" y="4486656"/>
            <a:ext cx="5493180" cy="36576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>
            <a:outerShdw blurRad="57150" dist="38100" dir="5400000" algn="ctr" rotWithShape="0">
              <a:srgbClr val="002041">
                <a:alpha val="4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377" tIns="45683" rIns="91377" bIns="45683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1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7FA08ED-443A-989F-1908-F87407590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387" y="5196876"/>
            <a:ext cx="4160091" cy="36576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>
            <a:outerShdw blurRad="57150" dist="38100" dir="5400000" algn="ctr" rotWithShape="0">
              <a:srgbClr val="002041">
                <a:alpha val="4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377" tIns="45683" rIns="91377" bIns="45683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1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ＭＳ Ｐゴシック" panose="020B0600070205080204" pitchFamily="34" charset="-128"/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BCE3AB56-1B50-D697-D77A-665CB86C2F8E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83132"/>
            <a:ext cx="10058400" cy="5318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algn="ctr" defTabSz="990600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990600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pitchFamily="34" charset="0"/>
                <a:ea typeface="ＭＳ Ｐゴシック" charset="0"/>
                <a:cs typeface="ＭＳ Ｐゴシック" charset="0"/>
              </a:defRPr>
            </a:lvl2pPr>
            <a:lvl3pPr algn="ctr" defTabSz="990600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pitchFamily="34" charset="0"/>
                <a:ea typeface="ＭＳ Ｐゴシック" charset="0"/>
                <a:cs typeface="ＭＳ Ｐゴシック" charset="0"/>
              </a:defRPr>
            </a:lvl3pPr>
            <a:lvl4pPr algn="ctr" defTabSz="990600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pitchFamily="34" charset="0"/>
                <a:ea typeface="ＭＳ Ｐゴシック" charset="0"/>
                <a:cs typeface="ＭＳ Ｐゴシック" charset="0"/>
              </a:defRPr>
            </a:lvl4pPr>
            <a:lvl5pPr algn="ctr" defTabSz="990600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pitchFamily="34" charset="0"/>
                <a:ea typeface="ＭＳ Ｐゴシック" charset="0"/>
                <a:cs typeface="ＭＳ Ｐゴシック" charset="0"/>
              </a:defRPr>
            </a:lvl5pPr>
            <a:lvl6pPr marL="457025" algn="ctr" defTabSz="991806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pitchFamily="34" charset="0"/>
              </a:defRPr>
            </a:lvl6pPr>
            <a:lvl7pPr marL="914050" algn="ctr" defTabSz="991806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pitchFamily="34" charset="0"/>
              </a:defRPr>
            </a:lvl7pPr>
            <a:lvl8pPr marL="1371071" algn="ctr" defTabSz="991806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pitchFamily="34" charset="0"/>
              </a:defRPr>
            </a:lvl8pPr>
            <a:lvl9pPr marL="1828097" algn="ctr" defTabSz="991806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800" i="0" kern="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Hall C: A1n@High-x: Preliminary Results (A</a:t>
            </a:r>
            <a:r>
              <a:rPr lang="en-US" altLang="en-US" sz="2800" i="0" kern="0" baseline="-250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1</a:t>
            </a:r>
            <a:r>
              <a:rPr lang="en-US" altLang="en-US" sz="2800" i="0" kern="0" baseline="300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3</a:t>
            </a:r>
            <a:r>
              <a:rPr lang="en-US" altLang="en-US" sz="2800" i="0" kern="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He)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596FE7A9-A69C-097F-F707-36F0DD335D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05" t="19435" r="23419" b="69363"/>
          <a:stretch>
            <a:fillRect/>
          </a:stretch>
        </p:blipFill>
        <p:spPr>
          <a:xfrm>
            <a:off x="1511865" y="801818"/>
            <a:ext cx="6450227" cy="96382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7D9AF4E-A36E-63C6-FE86-B384703A228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242740" y="1408671"/>
            <a:ext cx="6719352" cy="4983358"/>
          </a:xfrm>
          <a:prstGeom prst="rect">
            <a:avLst/>
          </a:prstGeom>
          <a:ln w="0"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5BAF95-CBAF-DCC0-448B-BE4AC6A63DB6}"/>
              </a:ext>
            </a:extLst>
          </p:cNvPr>
          <p:cNvSpPr txBox="1"/>
          <p:nvPr/>
        </p:nvSpPr>
        <p:spPr>
          <a:xfrm>
            <a:off x="7368967" y="4421415"/>
            <a:ext cx="2026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Preliminary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13514A-8D5E-08DE-C44B-854E813EFC05}"/>
              </a:ext>
            </a:extLst>
          </p:cNvPr>
          <p:cNvSpPr txBox="1"/>
          <p:nvPr/>
        </p:nvSpPr>
        <p:spPr>
          <a:xfrm>
            <a:off x="7698260" y="6218904"/>
            <a:ext cx="2063578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1800" b="0" i="0" dirty="0"/>
              <a:t>X. Zheng, M. Nycz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A5434D-DD23-A23F-A31C-A88B677F97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422617-E97D-3342-A84A-1AC6E3898B16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247135" y="6029558"/>
            <a:ext cx="10035865" cy="4558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802" tIns="44901" rIns="89802" bIns="44901" anchor="t">
            <a:noAutofit/>
          </a:bodyPr>
          <a:lstStyle/>
          <a:p>
            <a:pPr defTabSz="91238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796" b="0" i="0" spc="-1" dirty="0">
                <a:solidFill>
                  <a:srgbClr val="000000"/>
                </a:solidFill>
                <a:latin typeface="Arial"/>
                <a:ea typeface="DejaVu Sans"/>
              </a:rPr>
              <a:t>A1n extracted using effective polarizations, the global fits for the proton A1p, and F1F2-21</a:t>
            </a:r>
            <a:endParaRPr lang="en-US" sz="1796" b="0" i="0" spc="-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EBC82E2-3B6C-067A-41AE-651781B24D06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83132"/>
            <a:ext cx="10058400" cy="5318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algn="ctr" defTabSz="990600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990600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pitchFamily="34" charset="0"/>
                <a:ea typeface="ＭＳ Ｐゴシック" charset="0"/>
                <a:cs typeface="ＭＳ Ｐゴシック" charset="0"/>
              </a:defRPr>
            </a:lvl2pPr>
            <a:lvl3pPr algn="ctr" defTabSz="990600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pitchFamily="34" charset="0"/>
                <a:ea typeface="ＭＳ Ｐゴシック" charset="0"/>
                <a:cs typeface="ＭＳ Ｐゴシック" charset="0"/>
              </a:defRPr>
            </a:lvl3pPr>
            <a:lvl4pPr algn="ctr" defTabSz="990600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pitchFamily="34" charset="0"/>
                <a:ea typeface="ＭＳ Ｐゴシック" charset="0"/>
                <a:cs typeface="ＭＳ Ｐゴシック" charset="0"/>
              </a:defRPr>
            </a:lvl4pPr>
            <a:lvl5pPr algn="ctr" defTabSz="990600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pitchFamily="34" charset="0"/>
                <a:ea typeface="ＭＳ Ｐゴシック" charset="0"/>
                <a:cs typeface="ＭＳ Ｐゴシック" charset="0"/>
              </a:defRPr>
            </a:lvl5pPr>
            <a:lvl6pPr marL="457025" algn="ctr" defTabSz="991806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pitchFamily="34" charset="0"/>
              </a:defRPr>
            </a:lvl6pPr>
            <a:lvl7pPr marL="914050" algn="ctr" defTabSz="991806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pitchFamily="34" charset="0"/>
              </a:defRPr>
            </a:lvl7pPr>
            <a:lvl8pPr marL="1371071" algn="ctr" defTabSz="991806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pitchFamily="34" charset="0"/>
              </a:defRPr>
            </a:lvl8pPr>
            <a:lvl9pPr marL="1828097" algn="ctr" defTabSz="991806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800" i="0" kern="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A1n@High-x: Preliminary Results on A</a:t>
            </a:r>
            <a:r>
              <a:rPr lang="en-US" altLang="en-US" sz="2800" i="0" kern="0" baseline="-250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1</a:t>
            </a:r>
            <a:r>
              <a:rPr lang="en-US" altLang="en-US" sz="2800" i="0" kern="0" baseline="300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4D247C-FC5F-FB17-5EC7-DBB74BADF917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914399" y="706191"/>
            <a:ext cx="7793173" cy="5232119"/>
          </a:xfrm>
          <a:prstGeom prst="rect">
            <a:avLst/>
          </a:prstGeom>
          <a:ln w="0"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DFFBF91-9F3E-F6E9-5B01-59D2EB8B7EEF}"/>
              </a:ext>
            </a:extLst>
          </p:cNvPr>
          <p:cNvSpPr txBox="1"/>
          <p:nvPr/>
        </p:nvSpPr>
        <p:spPr>
          <a:xfrm>
            <a:off x="7551861" y="4986486"/>
            <a:ext cx="2026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Preliminary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C6B9B1-ED31-5662-5705-485520393BBF}"/>
              </a:ext>
            </a:extLst>
          </p:cNvPr>
          <p:cNvSpPr txBox="1"/>
          <p:nvPr/>
        </p:nvSpPr>
        <p:spPr>
          <a:xfrm>
            <a:off x="7994822" y="616930"/>
            <a:ext cx="2063578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1800" b="0" i="0" dirty="0"/>
              <a:t>X. Zheng, M. Nycz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99D470-9AE9-BCB7-89A5-7EE2A2AB6399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8C4EC77-0385-475C-994A-32204C9AA001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42301F6-D930-BF63-C8DA-6EA5B3871B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math equations with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B8193D39-6D68-4A5A-EDC0-BED40F3F23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2869" y="4685991"/>
            <a:ext cx="4571836" cy="1591178"/>
          </a:xfrm>
          <a:prstGeom prst="rect">
            <a:avLst/>
          </a:prstGeom>
        </p:spPr>
      </p:pic>
      <p:sp>
        <p:nvSpPr>
          <p:cNvPr id="539653" name="Rectangle 5">
            <a:extLst>
              <a:ext uri="{FF2B5EF4-FFF2-40B4-BE49-F238E27FC236}">
                <a16:creationId xmlns:a16="http://schemas.microsoft.com/office/drawing/2014/main" id="{7E1935EF-6D82-7687-26E7-793FD08701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5644" y="3033713"/>
            <a:ext cx="80818" cy="1333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b="0" i="0" dirty="0">
              <a:solidFill>
                <a:prstClr val="black"/>
              </a:solidFill>
              <a:latin typeface="Century Gothic"/>
              <a:ea typeface="+mn-ea"/>
            </a:endParaRPr>
          </a:p>
        </p:txBody>
      </p:sp>
      <p:sp>
        <p:nvSpPr>
          <p:cNvPr id="539654" name="Rectangle 6">
            <a:extLst>
              <a:ext uri="{FF2B5EF4-FFF2-40B4-BE49-F238E27FC236}">
                <a16:creationId xmlns:a16="http://schemas.microsoft.com/office/drawing/2014/main" id="{7F0C7271-316A-0976-676B-586B08027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1086" y="3027363"/>
            <a:ext cx="80818" cy="1333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b="0" i="0" dirty="0">
              <a:solidFill>
                <a:prstClr val="black"/>
              </a:solidFill>
              <a:latin typeface="Century Gothic"/>
              <a:ea typeface="+mn-ea"/>
            </a:endParaRPr>
          </a:p>
        </p:txBody>
      </p:sp>
      <p:sp>
        <p:nvSpPr>
          <p:cNvPr id="539655" name="Rectangle 7">
            <a:extLst>
              <a:ext uri="{FF2B5EF4-FFF2-40B4-BE49-F238E27FC236}">
                <a16:creationId xmlns:a16="http://schemas.microsoft.com/office/drawing/2014/main" id="{5F3403EF-B635-A05B-016F-934EAEFB02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1405" y="3070225"/>
            <a:ext cx="80818" cy="1333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b="0" i="0" dirty="0">
              <a:solidFill>
                <a:prstClr val="black"/>
              </a:solidFill>
              <a:latin typeface="Century Gothic"/>
              <a:ea typeface="+mn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1A475D-FA9C-4B93-C5F6-C3A0BFD6E794}"/>
              </a:ext>
            </a:extLst>
          </p:cNvPr>
          <p:cNvSpPr txBox="1"/>
          <p:nvPr/>
        </p:nvSpPr>
        <p:spPr>
          <a:xfrm>
            <a:off x="2559192" y="4397802"/>
            <a:ext cx="1392384" cy="369332"/>
          </a:xfrm>
          <a:prstGeom prst="rect">
            <a:avLst/>
          </a:prstGeom>
          <a:solidFill>
            <a:schemeClr val="bg1">
              <a:alpha val="62405"/>
            </a:schemeClr>
          </a:solidFill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dirty="0">
                <a:solidFill>
                  <a:prstClr val="white"/>
                </a:solidFill>
                <a:latin typeface="Century Gothic"/>
                <a:ea typeface="+mn-ea"/>
              </a:rPr>
              <a:t>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3CBF4C-13DF-4B33-30D8-7A1C0FE00B4B}"/>
              </a:ext>
            </a:extLst>
          </p:cNvPr>
          <p:cNvSpPr txBox="1"/>
          <p:nvPr/>
        </p:nvSpPr>
        <p:spPr>
          <a:xfrm>
            <a:off x="3765268" y="3216196"/>
            <a:ext cx="382460" cy="215444"/>
          </a:xfrm>
          <a:prstGeom prst="rect">
            <a:avLst/>
          </a:prstGeom>
          <a:solidFill>
            <a:schemeClr val="bg1">
              <a:alpha val="65721"/>
            </a:schemeClr>
          </a:solidFill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b="0" i="0" dirty="0">
                <a:solidFill>
                  <a:prstClr val="white"/>
                </a:solidFill>
                <a:latin typeface="Century Gothic"/>
                <a:ea typeface="+mn-ea"/>
              </a:rPr>
              <a:t>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5D16D8-8D4E-EC0F-A124-3CB4CB129D1C}"/>
              </a:ext>
            </a:extLst>
          </p:cNvPr>
          <p:cNvSpPr txBox="1"/>
          <p:nvPr/>
        </p:nvSpPr>
        <p:spPr>
          <a:xfrm>
            <a:off x="3765272" y="1276394"/>
            <a:ext cx="2088021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000" b="0" i="0" dirty="0">
              <a:solidFill>
                <a:prstClr val="white"/>
              </a:solidFill>
              <a:latin typeface="Century Gothic"/>
              <a:ea typeface="+mn-ea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000" b="0" i="0" dirty="0">
              <a:solidFill>
                <a:prstClr val="white"/>
              </a:solidFill>
              <a:latin typeface="Century Gothic"/>
              <a:ea typeface="+mn-ea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000" b="0" i="0" dirty="0">
              <a:solidFill>
                <a:prstClr val="white"/>
              </a:solidFill>
              <a:latin typeface="Century Gothic"/>
              <a:ea typeface="+mn-ea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000" b="0" i="0" dirty="0">
              <a:solidFill>
                <a:prstClr val="white"/>
              </a:solidFill>
              <a:latin typeface="Century Gothic"/>
              <a:ea typeface="+mn-ea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000" b="0" i="0" dirty="0">
              <a:solidFill>
                <a:prstClr val="white"/>
              </a:solidFill>
              <a:latin typeface="Century Gothic"/>
              <a:ea typeface="+mn-ea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000" b="0" i="0" dirty="0">
              <a:solidFill>
                <a:prstClr val="white"/>
              </a:solidFill>
              <a:latin typeface="Century Gothic"/>
              <a:ea typeface="+mn-ea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000" b="0" i="0" dirty="0">
              <a:solidFill>
                <a:prstClr val="white"/>
              </a:solidFill>
              <a:latin typeface="Century Gothic"/>
              <a:ea typeface="+mn-ea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000" b="0" i="0" dirty="0">
              <a:solidFill>
                <a:prstClr val="white"/>
              </a:solidFill>
              <a:latin typeface="Century Gothic"/>
              <a:ea typeface="+mn-ea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000" b="0" i="0" dirty="0">
              <a:solidFill>
                <a:prstClr val="white"/>
              </a:solidFill>
              <a:latin typeface="Century Gothic"/>
              <a:ea typeface="+mn-ea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000" b="0" i="0" dirty="0">
              <a:solidFill>
                <a:prstClr val="white"/>
              </a:solidFill>
              <a:latin typeface="Century Gothic"/>
              <a:ea typeface="+mn-ea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000" b="0" i="0" dirty="0">
              <a:solidFill>
                <a:prstClr val="white"/>
              </a:solidFill>
              <a:latin typeface="Century Gothic"/>
              <a:ea typeface="+mn-ea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000" b="0" i="0" dirty="0">
              <a:solidFill>
                <a:prstClr val="white"/>
              </a:solidFill>
              <a:latin typeface="Century Gothic"/>
              <a:ea typeface="+mn-ea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000" b="0" i="0" dirty="0">
              <a:solidFill>
                <a:prstClr val="white"/>
              </a:solidFill>
              <a:latin typeface="Century Gothic"/>
              <a:ea typeface="+mn-ea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000" b="0" i="0" dirty="0">
              <a:solidFill>
                <a:prstClr val="white"/>
              </a:solidFill>
              <a:latin typeface="Century Gothic"/>
              <a:ea typeface="+mn-ea"/>
            </a:endParaRPr>
          </a:p>
        </p:txBody>
      </p:sp>
      <p:pic>
        <p:nvPicPr>
          <p:cNvPr id="15" name="Picture 14" descr="A graph of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F79C4868-8F4F-BAD7-FCFF-2A8A423BB3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95" y="940429"/>
            <a:ext cx="4498170" cy="395097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90D121E-01AD-1162-4E9B-E717B15E59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925" y="5100518"/>
            <a:ext cx="4961441" cy="1099944"/>
          </a:xfrm>
          <a:prstGeom prst="rect">
            <a:avLst/>
          </a:prstGeom>
          <a:noFill/>
          <a:ln w="25400">
            <a:solidFill>
              <a:srgbClr val="FF7E79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9276" tIns="49638" rIns="99276" bIns="49638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3063" indent="-373063" defTabSz="992188" fontAlgn="auto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prstClr val="black"/>
                </a:solidFill>
                <a:latin typeface="Times New Roman"/>
                <a:cs typeface="Times New Roman"/>
              </a:rPr>
              <a:t>Benchmark test of Lattice QCD predictions</a:t>
            </a:r>
          </a:p>
          <a:p>
            <a:pPr marL="373063" indent="-373063" defTabSz="992188" fontAlgn="auto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prstClr val="black"/>
                </a:solidFill>
                <a:latin typeface="Times New Roman"/>
                <a:cs typeface="Times New Roman"/>
              </a:rPr>
              <a:t>A clean way to access </a:t>
            </a:r>
            <a:r>
              <a:rPr lang="en-US" b="0" i="0" dirty="0">
                <a:solidFill>
                  <a:srgbClr val="0000CC"/>
                </a:solidFill>
                <a:latin typeface="Times New Roman"/>
                <a:cs typeface="Times New Roman"/>
              </a:rPr>
              <a:t>twist-3 </a:t>
            </a:r>
            <a:r>
              <a:rPr lang="en-US" b="0" i="0" dirty="0">
                <a:solidFill>
                  <a:prstClr val="black"/>
                </a:solidFill>
                <a:latin typeface="Times New Roman"/>
                <a:cs typeface="Times New Roman"/>
              </a:rPr>
              <a:t>contribution</a:t>
            </a:r>
          </a:p>
          <a:p>
            <a:pPr marL="373063" indent="-373063" defTabSz="992188" fontAlgn="auto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prstClr val="black"/>
                </a:solidFill>
                <a:latin typeface="Times New Roman"/>
                <a:cs typeface="Times New Roman"/>
              </a:rPr>
              <a:t>Dominated by high x data because of weighting</a:t>
            </a:r>
            <a:endParaRPr lang="en-US" sz="2400" b="0" i="0" dirty="0">
              <a:solidFill>
                <a:srgbClr val="E07602"/>
              </a:solidFill>
              <a:latin typeface="Times New Roman"/>
              <a:cs typeface="Times New Roman"/>
            </a:endParaRPr>
          </a:p>
          <a:p>
            <a:pPr marL="373063" indent="-373063" defTabSz="992188" fontAlgn="auto">
              <a:spcBef>
                <a:spcPct val="20000"/>
              </a:spcBef>
              <a:spcAft>
                <a:spcPts val="0"/>
              </a:spcAft>
            </a:pPr>
            <a:r>
              <a:rPr lang="en-US" sz="2000" b="0" i="0" dirty="0">
                <a:solidFill>
                  <a:srgbClr val="E07602"/>
                </a:solidFill>
                <a:latin typeface="Arial" charset="0"/>
              </a:rPr>
              <a:t>  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54923B-2897-CDB1-2791-DA962A34C515}"/>
              </a:ext>
            </a:extLst>
          </p:cNvPr>
          <p:cNvSpPr txBox="1"/>
          <p:nvPr/>
        </p:nvSpPr>
        <p:spPr>
          <a:xfrm>
            <a:off x="457200" y="4240"/>
            <a:ext cx="9136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i="0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Inclusive g</a:t>
            </a:r>
            <a:r>
              <a:rPr lang="en-US" sz="2400" i="0" baseline="-25000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2 </a:t>
            </a:r>
            <a:r>
              <a:rPr lang="en-US" sz="2400" i="0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, d</a:t>
            </a:r>
            <a:r>
              <a:rPr lang="en-US" sz="2400" i="0" baseline="-25000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2</a:t>
            </a:r>
            <a:r>
              <a:rPr lang="en-US" sz="2400" i="0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 on a Polarized </a:t>
            </a:r>
            <a:r>
              <a:rPr lang="en-US" sz="2400" i="0" baseline="30000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3</a:t>
            </a:r>
            <a:r>
              <a:rPr lang="en-US" sz="2400" i="0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He: Hall C and future </a:t>
            </a:r>
            <a:r>
              <a:rPr lang="en-US" sz="2400" i="0" dirty="0" err="1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SoLID</a:t>
            </a:r>
            <a:endParaRPr lang="en-US" sz="2400" i="0" dirty="0">
              <a:solidFill>
                <a:srgbClr val="C00000"/>
              </a:solidFill>
              <a:latin typeface="Century Gothic"/>
              <a:ea typeface="+mn-ea"/>
            </a:endParaRPr>
          </a:p>
        </p:txBody>
      </p:sp>
      <p:pic>
        <p:nvPicPr>
          <p:cNvPr id="6" name="Picture 5" descr="A diagram of a physics equation&#10;&#10;Description automatically generated">
            <a:extLst>
              <a:ext uri="{FF2B5EF4-FFF2-40B4-BE49-F238E27FC236}">
                <a16:creationId xmlns:a16="http://schemas.microsoft.com/office/drawing/2014/main" id="{8839A56F-E6E0-144B-E295-148712CA4D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7496" y="940429"/>
            <a:ext cx="3189462" cy="20869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6521CD-DFEF-141B-F464-DED6EFE9CF45}"/>
              </a:ext>
            </a:extLst>
          </p:cNvPr>
          <p:cNvSpPr txBox="1"/>
          <p:nvPr/>
        </p:nvSpPr>
        <p:spPr>
          <a:xfrm>
            <a:off x="4810189" y="1598459"/>
            <a:ext cx="29220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dirty="0">
                <a:solidFill>
                  <a:srgbClr val="0C5D2A"/>
                </a:solidFill>
                <a:ea typeface="+mn-ea"/>
                <a:cs typeface="Times New Roman" panose="02020603050405020304" pitchFamily="18" charset="0"/>
              </a:rPr>
              <a:t>Polarized electron beam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358896-82A2-9558-7767-87480A839477}"/>
              </a:ext>
            </a:extLst>
          </p:cNvPr>
          <p:cNvSpPr txBox="1"/>
          <p:nvPr/>
        </p:nvSpPr>
        <p:spPr>
          <a:xfrm>
            <a:off x="6874644" y="2849047"/>
            <a:ext cx="55867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dirty="0">
                <a:solidFill>
                  <a:srgbClr val="C00000"/>
                </a:solidFill>
                <a:ea typeface="+mn-ea"/>
                <a:cs typeface="Times New Roman" panose="02020603050405020304" pitchFamily="18" charset="0"/>
              </a:rPr>
              <a:t>Polarized target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AB16BE64-89FE-D48B-C2FF-69B1659A595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81814" y="3510290"/>
          <a:ext cx="5411614" cy="7597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6" imgW="6858000" imgH="965200" progId="Word.Document.12">
                  <p:embed/>
                </p:oleObj>
              </mc:Choice>
              <mc:Fallback>
                <p:oleObj name="Document" r:id="rId6" imgW="6858000" imgH="965200" progId="Word.Document.12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AB16BE64-89FE-D48B-C2FF-69B1659A595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81814" y="3510290"/>
                        <a:ext cx="5411614" cy="7597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1B0F77-6013-2AFC-C5D3-0832123EE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621BBC7E-994D-E54A-9C91-918F3907672E}" type="slidenum">
              <a:rPr lang="en-US" b="0" i="0">
                <a:solidFill>
                  <a:prstClr val="black">
                    <a:lumMod val="65000"/>
                    <a:lumOff val="35000"/>
                  </a:prstClr>
                </a:solidFill>
                <a:latin typeface="Century Gothic"/>
                <a:ea typeface="+mn-ea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18</a:t>
            </a:fld>
            <a:endParaRPr lang="en-US" b="0" i="0">
              <a:solidFill>
                <a:prstClr val="black">
                  <a:lumMod val="65000"/>
                  <a:lumOff val="35000"/>
                </a:prstClr>
              </a:solidFill>
              <a:latin typeface="Century Gothic"/>
              <a:ea typeface="+mn-ea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C4847EC-1348-55C3-CB96-31E677D8A7B2}"/>
              </a:ext>
            </a:extLst>
          </p:cNvPr>
          <p:cNvSpPr/>
          <p:nvPr/>
        </p:nvSpPr>
        <p:spPr>
          <a:xfrm>
            <a:off x="9012736" y="321075"/>
            <a:ext cx="773673" cy="315599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</p:spPr>
        <p:txBody>
          <a:bodyPr wrap="none">
            <a:spAutoFit/>
          </a:bodyPr>
          <a:lstStyle/>
          <a:p>
            <a:pPr marL="0" marR="0" lvl="0" indent="0" algn="l" defTabSz="829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451" b="0" i="0" kern="0" spc="-1" dirty="0">
                <a:solidFill>
                  <a:prstClr val="black"/>
                </a:solidFill>
                <a:latin typeface="ARial"/>
              </a:rPr>
              <a:t>Y. Tian</a:t>
            </a:r>
            <a:endParaRPr kumimoji="0" lang="en-US" altLang="en-US" sz="1454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8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ABA985B-DD42-2D34-6DE6-C3E09716B4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Text Box 2">
            <a:extLst>
              <a:ext uri="{FF2B5EF4-FFF2-40B4-BE49-F238E27FC236}">
                <a16:creationId xmlns:a16="http://schemas.microsoft.com/office/drawing/2014/main" id="{7C52B557-893A-3B20-5D22-FE8DAC570E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0536" y="2575230"/>
            <a:ext cx="8378241" cy="584737"/>
          </a:xfrm>
          <a:prstGeom prst="rect">
            <a:avLst/>
          </a:prstGeom>
          <a:solidFill>
            <a:srgbClr val="00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square" lIns="91409" tIns="45701" rIns="91409" bIns="45701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rPr>
              <a:t>Future Precision Spin </a:t>
            </a:r>
            <a:r>
              <a:rPr lang="en-US" altLang="en-US" sz="3200" b="0" i="0" dirty="0">
                <a:solidFill>
                  <a:srgbClr val="000000"/>
                </a:solidFill>
              </a:rPr>
              <a:t>Program </a:t>
            </a: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rPr>
              <a:t>with </a:t>
            </a:r>
            <a:r>
              <a:rPr kumimoji="0" lang="en-US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rPr>
              <a:t>SoLID</a:t>
            </a:r>
            <a:endParaRPr kumimoji="0" lang="en-US" altLang="en-US" sz="3200" b="1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32D51366-6E26-04B0-6660-DE99E7114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3527" y="3410465"/>
            <a:ext cx="5931425" cy="83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86" tIns="45584" rIns="91186" bIns="45584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4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 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2" charset="0"/>
                <a:ea typeface="ＭＳ Ｐゴシック" panose="020B0600070205080204" pitchFamily="34" charset="-128"/>
                <a:cs typeface="+mn-cs"/>
              </a:rPr>
              <a:t>Flavor separation – polarized valence and sea</a:t>
            </a:r>
          </a:p>
          <a:p>
            <a:r>
              <a:rPr lang="en-US" altLang="en-US" sz="2400" b="0" i="0" dirty="0">
                <a:solidFill>
                  <a:srgbClr val="000000"/>
                </a:solidFill>
                <a:latin typeface="Symbol" pitchFamily="2" charset="2"/>
              </a:rPr>
              <a:t>a</a:t>
            </a:r>
            <a:r>
              <a:rPr lang="en-US" altLang="en-US" sz="2400" b="0" i="0" baseline="-25000" dirty="0">
                <a:solidFill>
                  <a:srgbClr val="000000"/>
                </a:solidFill>
                <a:latin typeface="Times" pitchFamily="2" charset="0"/>
              </a:rPr>
              <a:t>s</a:t>
            </a:r>
            <a:r>
              <a:rPr lang="en-US" altLang="en-US" sz="2400" b="0" i="0" dirty="0">
                <a:solidFill>
                  <a:srgbClr val="000000"/>
                </a:solidFill>
                <a:latin typeface="Times" pitchFamily="2" charset="0"/>
              </a:rPr>
              <a:t> extraction with JLab22 + EIC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2" charset="0"/>
                <a:ea typeface="ＭＳ Ｐゴシック" panose="020B0600070205080204" pitchFamily="34" charset="-128"/>
                <a:cs typeface="+mn-cs"/>
              </a:rPr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3004AD-07D3-E446-C510-351F8F39B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5425" y="5867400"/>
            <a:ext cx="720553" cy="409832"/>
          </a:xfrm>
        </p:spPr>
        <p:txBody>
          <a:bodyPr/>
          <a:lstStyle/>
          <a:p>
            <a:fld id="{85768F7F-9D52-F44A-8036-3D2517A90883}" type="slidenum">
              <a:rPr lang="en-US" altLang="en-US" b="0" i="0" smtClean="0">
                <a:solidFill>
                  <a:schemeClr val="tx1"/>
                </a:solidFill>
              </a:rPr>
              <a:pPr/>
              <a:t>19</a:t>
            </a:fld>
            <a:endParaRPr lang="en-US" altLang="en-US" b="0" i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6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7" name="Rectangle 2">
            <a:extLst>
              <a:ext uri="{FF2B5EF4-FFF2-40B4-BE49-F238E27FC236}">
                <a16:creationId xmlns:a16="http://schemas.microsoft.com/office/drawing/2014/main" id="{B2F76BDE-B33E-2679-D003-7FFB1DD426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64870" y="50475"/>
            <a:ext cx="7875797" cy="498021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2544" dirty="0"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Polarized Structure functions </a:t>
            </a:r>
          </a:p>
        </p:txBody>
      </p:sp>
      <p:sp>
        <p:nvSpPr>
          <p:cNvPr id="464898" name="Rectangle 3">
            <a:extLst>
              <a:ext uri="{FF2B5EF4-FFF2-40B4-BE49-F238E27FC236}">
                <a16:creationId xmlns:a16="http://schemas.microsoft.com/office/drawing/2014/main" id="{3531F87A-CCAB-68A3-36C7-301E786E49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 </a:t>
            </a:r>
          </a:p>
        </p:txBody>
      </p:sp>
      <p:pic>
        <p:nvPicPr>
          <p:cNvPr id="464900" name="Picture 6" descr="xg1_review_new">
            <a:extLst>
              <a:ext uri="{FF2B5EF4-FFF2-40B4-BE49-F238E27FC236}">
                <a16:creationId xmlns:a16="http://schemas.microsoft.com/office/drawing/2014/main" id="{7A49F01D-4649-8BC9-A358-FB51B655FF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7" r="3982"/>
          <a:stretch/>
        </p:blipFill>
        <p:spPr bwMode="auto">
          <a:xfrm>
            <a:off x="5685706" y="959366"/>
            <a:ext cx="3571536" cy="5055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5ABDA500-BCCB-E34C-3E2B-6DE8BA520C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78" t="15400" r="19390" b="3684"/>
          <a:stretch/>
        </p:blipFill>
        <p:spPr>
          <a:xfrm>
            <a:off x="1357747" y="811462"/>
            <a:ext cx="3833529" cy="376067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5F90E71-4756-4F35-CA82-D675580AC3F0}"/>
              </a:ext>
            </a:extLst>
          </p:cNvPr>
          <p:cNvSpPr/>
          <p:nvPr/>
        </p:nvSpPr>
        <p:spPr>
          <a:xfrm>
            <a:off x="511341" y="1726246"/>
            <a:ext cx="1277914" cy="15460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altLang="en-US" sz="1454" b="0" i="0" kern="0" dirty="0">
              <a:solidFill>
                <a:srgbClr val="000000"/>
              </a:solidFill>
              <a:latin typeface="Arial"/>
            </a:endParaRPr>
          </a:p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en-US" sz="2176" b="0" i="0" kern="0" dirty="0">
                <a:solidFill>
                  <a:srgbClr val="000000"/>
                </a:solidFill>
                <a:latin typeface="Arial"/>
              </a:rPr>
              <a:t>        g</a:t>
            </a:r>
            <a:r>
              <a:rPr lang="en-US" altLang="en-US" sz="2176" b="0" i="0" kern="0" baseline="-25000" dirty="0">
                <a:solidFill>
                  <a:srgbClr val="000000"/>
                </a:solidFill>
                <a:latin typeface="Arial"/>
              </a:rPr>
              <a:t>1</a:t>
            </a:r>
            <a:r>
              <a:rPr lang="en-US" altLang="en-US" sz="2176" b="0" i="0" kern="0" baseline="30000" dirty="0">
                <a:solidFill>
                  <a:srgbClr val="000000"/>
                </a:solidFill>
                <a:latin typeface="Arial"/>
              </a:rPr>
              <a:t>p</a:t>
            </a:r>
          </a:p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altLang="en-US" sz="1454" b="0" i="0" kern="0" dirty="0">
              <a:solidFill>
                <a:srgbClr val="000000"/>
              </a:solidFill>
              <a:latin typeface="Arial"/>
            </a:endParaRPr>
          </a:p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altLang="en-US" sz="1454" b="0" i="0" kern="0" dirty="0">
              <a:solidFill>
                <a:srgbClr val="000000"/>
              </a:solidFill>
              <a:latin typeface="Arial"/>
            </a:endParaRPr>
          </a:p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en-US" sz="1454" b="0" i="0" kern="0" dirty="0">
                <a:solidFill>
                  <a:srgbClr val="000000"/>
                </a:solidFill>
                <a:latin typeface="Arial"/>
              </a:rPr>
              <a:t>PDG </a:t>
            </a:r>
          </a:p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en-US" sz="1454" b="0" i="0" kern="0" dirty="0">
                <a:solidFill>
                  <a:srgbClr val="000000"/>
                </a:solidFill>
                <a:latin typeface="Arial"/>
              </a:rPr>
              <a:t>(online 2024)</a:t>
            </a:r>
            <a:endParaRPr lang="en-US" sz="1454" b="0" i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88E9095-F27F-3BEA-B42D-DA6B5623D35D}"/>
              </a:ext>
            </a:extLst>
          </p:cNvPr>
          <p:cNvSpPr/>
          <p:nvPr/>
        </p:nvSpPr>
        <p:spPr>
          <a:xfrm>
            <a:off x="1075038" y="5630803"/>
            <a:ext cx="822535" cy="316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en-US" sz="1454" b="0" i="0" kern="0" dirty="0">
                <a:solidFill>
                  <a:srgbClr val="000000"/>
                </a:solidFill>
                <a:latin typeface="Arial"/>
              </a:rPr>
              <a:t>JAM</a:t>
            </a:r>
            <a:endParaRPr lang="en-US" sz="1454" b="0" i="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8" name="Picture 7" descr="A computer screen shot of a diagram&#10;&#10;Description automatically generated">
            <a:extLst>
              <a:ext uri="{FF2B5EF4-FFF2-40B4-BE49-F238E27FC236}">
                <a16:creationId xmlns:a16="http://schemas.microsoft.com/office/drawing/2014/main" id="{97831395-D3DA-E35E-D217-4BD47FB04EF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00" t="71945" r="6510" b="5424"/>
          <a:stretch/>
        </p:blipFill>
        <p:spPr>
          <a:xfrm>
            <a:off x="2003822" y="4658827"/>
            <a:ext cx="2914984" cy="19787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EBE5D76-D814-43C3-2A7E-EE806991C3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0" t="37727" r="16363" b="15135"/>
          <a:stretch>
            <a:fillRect/>
          </a:stretch>
        </p:blipFill>
        <p:spPr>
          <a:xfrm>
            <a:off x="0" y="1173893"/>
            <a:ext cx="10066305" cy="4684922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46800ED-DF5D-C3AD-47BC-67EB7E1FB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823" y="1"/>
            <a:ext cx="8910754" cy="609690"/>
          </a:xfrm>
        </p:spPr>
        <p:txBody>
          <a:bodyPr/>
          <a:lstStyle/>
          <a:p>
            <a:pPr algn="ctr"/>
            <a:r>
              <a:rPr lang="en-US" sz="2800" b="1" spc="-1" dirty="0">
                <a:solidFill>
                  <a:srgbClr val="C00000"/>
                </a:solidFill>
              </a:rPr>
              <a:t>RHIC/COMPASS: Polarized Sea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7106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012985A-66EA-BC1F-B4B5-C3985777E9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graph of a function&#10;&#10;AI-generated content may be incorrect.">
            <a:extLst>
              <a:ext uri="{FF2B5EF4-FFF2-40B4-BE49-F238E27FC236}">
                <a16:creationId xmlns:a16="http://schemas.microsoft.com/office/drawing/2014/main" id="{E79BA2D4-4CB4-F2DD-8AEE-8CF99817F8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5624" y="3719324"/>
            <a:ext cx="4644562" cy="2953744"/>
          </a:xfrm>
          <a:prstGeom prst="rect">
            <a:avLst/>
          </a:prstGeom>
        </p:spPr>
      </p:pic>
      <p:pic>
        <p:nvPicPr>
          <p:cNvPr id="13" name="Picture 12" descr="A graph with black lines and numbers&#10;&#10;AI-generated content may be incorrect.">
            <a:extLst>
              <a:ext uri="{FF2B5EF4-FFF2-40B4-BE49-F238E27FC236}">
                <a16:creationId xmlns:a16="http://schemas.microsoft.com/office/drawing/2014/main" id="{ED2309A0-428C-96BD-D4BD-995AB7FC8D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730" y="3738164"/>
            <a:ext cx="4267202" cy="29349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6FF4267-2C9C-08B7-864E-C70F657E3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"/>
            <a:ext cx="9143999" cy="609690"/>
          </a:xfrm>
          <a:solidFill>
            <a:schemeClr val="tx2">
              <a:lumMod val="75000"/>
            </a:schemeClr>
          </a:solidFill>
        </p:spPr>
        <p:txBody>
          <a:bodyPr/>
          <a:lstStyle/>
          <a:p>
            <a:pPr algn="ctr"/>
            <a:r>
              <a:rPr lang="en-US" sz="2539" spc="-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SoLID</a:t>
            </a:r>
            <a:r>
              <a:rPr lang="en-US" sz="2539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@ 11GeV SIDIS Polarized Asymmetries: </a:t>
            </a:r>
            <a:r>
              <a:rPr lang="en-US" sz="2539" spc="-1" dirty="0">
                <a:latin typeface="Symbol" pitchFamily="2" charset="2"/>
                <a:cs typeface="Times New Roman" panose="02020603050405020304" pitchFamily="18" charset="0"/>
              </a:rPr>
              <a:t>p</a:t>
            </a:r>
            <a:r>
              <a:rPr lang="en-US" sz="2539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/K on n</a:t>
            </a:r>
            <a:endParaRPr lang="en-US" sz="253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6B2650-AE8C-E530-2A28-D417BAB821ED}"/>
              </a:ext>
            </a:extLst>
          </p:cNvPr>
          <p:cNvSpPr txBox="1"/>
          <p:nvPr/>
        </p:nvSpPr>
        <p:spPr>
          <a:xfrm>
            <a:off x="9111589" y="1756707"/>
            <a:ext cx="457267" cy="3434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3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2" charset="2"/>
                <a:ea typeface="ＭＳ Ｐゴシック" panose="020B0600070205080204" pitchFamily="34" charset="-128"/>
                <a:cs typeface="+mn-cs"/>
                <a:sym typeface="Wingdings" pitchFamily="2" charset="2"/>
              </a:rPr>
              <a:t>p</a:t>
            </a:r>
            <a:r>
              <a:rPr kumimoji="0" lang="en-US" sz="163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ＭＳ Ｐゴシック" panose="020B0600070205080204" pitchFamily="34" charset="-128"/>
                <a:cs typeface="+mn-cs"/>
                <a:sym typeface="Wingdings" pitchFamily="2" charset="2"/>
              </a:rPr>
              <a:t>-</a:t>
            </a:r>
            <a:endParaRPr kumimoji="0" lang="en-US" sz="1632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4" name="Picture 3" descr="A graph of a function&#10;&#10;AI-generated content may be incorrect.">
            <a:extLst>
              <a:ext uri="{FF2B5EF4-FFF2-40B4-BE49-F238E27FC236}">
                <a16:creationId xmlns:a16="http://schemas.microsoft.com/office/drawing/2014/main" id="{D29CB2F5-7329-1542-F61C-D14A409F74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731" y="609691"/>
            <a:ext cx="4441059" cy="3135152"/>
          </a:xfrm>
          <a:prstGeom prst="rect">
            <a:avLst/>
          </a:prstGeom>
        </p:spPr>
      </p:pic>
      <p:pic>
        <p:nvPicPr>
          <p:cNvPr id="9" name="Picture 8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3CB97598-1E48-1472-1B6C-69391E012C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4094" y="609692"/>
            <a:ext cx="4644562" cy="3109632"/>
          </a:xfrm>
          <a:prstGeom prst="rect">
            <a:avLst/>
          </a:pr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05304C68-9FE4-3FC0-5C6D-8FCB304DC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47022"/>
            <a:ext cx="2133600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EC3EA4-908E-194F-B15D-45C9C7A58285}" type="slidenum"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3460B57-7E8B-EA0C-032C-49EF862DB014}"/>
              </a:ext>
            </a:extLst>
          </p:cNvPr>
          <p:cNvSpPr txBox="1"/>
          <p:nvPr/>
        </p:nvSpPr>
        <p:spPr>
          <a:xfrm>
            <a:off x="3581400" y="361528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Statistical uncertainty only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9BB921-130F-F6BC-CA40-8750449D5166}"/>
              </a:ext>
            </a:extLst>
          </p:cNvPr>
          <p:cNvSpPr/>
          <p:nvPr/>
        </p:nvSpPr>
        <p:spPr>
          <a:xfrm>
            <a:off x="8219843" y="631545"/>
            <a:ext cx="1627048" cy="315599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</p:spPr>
        <p:txBody>
          <a:bodyPr wrap="none">
            <a:spAutoFit/>
          </a:bodyPr>
          <a:lstStyle/>
          <a:p>
            <a:pPr marL="0" marR="0" lvl="0" indent="0" algn="l" defTabSz="829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51" b="0" i="0" u="none" strike="noStrike" kern="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</a:rPr>
              <a:t>Ching Him Leung</a:t>
            </a:r>
            <a:endParaRPr kumimoji="0" lang="en-US" altLang="en-US" sz="1454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39711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0155864-493D-D2B5-A65E-CFCA8AC7C4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6A68C-80A0-CD3E-5830-AB385B3B7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E6EC3EA4-908E-194F-B15D-45C9C7A58285}" type="slidenum">
              <a:rPr lang="en-US" b="0" i="0">
                <a:solidFill>
                  <a:prstClr val="black">
                    <a:lumMod val="65000"/>
                    <a:lumOff val="35000"/>
                  </a:prstClr>
                </a:solidFill>
                <a:ea typeface="+mn-ea"/>
                <a:cs typeface="Times New Roman" panose="02020603050405020304" pitchFamily="18" charset="0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22</a:t>
            </a:fld>
            <a:endParaRPr lang="en-US" b="0" i="0" dirty="0">
              <a:solidFill>
                <a:prstClr val="black">
                  <a:lumMod val="65000"/>
                  <a:lumOff val="35000"/>
                </a:prstClr>
              </a:solidFill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" name="Picture 6" descr="A diagram of a graph&#10;&#10;AI-generated content may be incorrect.">
            <a:extLst>
              <a:ext uri="{FF2B5EF4-FFF2-40B4-BE49-F238E27FC236}">
                <a16:creationId xmlns:a16="http://schemas.microsoft.com/office/drawing/2014/main" id="{C87105E7-BDA2-D879-5C4E-4007823782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794" y="2186575"/>
            <a:ext cx="4319835" cy="30069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976B27-749F-871C-2DC1-37A5D479BDED}"/>
              </a:ext>
            </a:extLst>
          </p:cNvPr>
          <p:cNvSpPr txBox="1"/>
          <p:nvPr/>
        </p:nvSpPr>
        <p:spPr>
          <a:xfrm>
            <a:off x="210206" y="490"/>
            <a:ext cx="9144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b="0" i="0" dirty="0" err="1">
                <a:solidFill>
                  <a:srgbClr val="C00000"/>
                </a:solidFill>
                <a:ea typeface="+mn-ea"/>
                <a:cs typeface="Times New Roman" panose="02020603050405020304" pitchFamily="18" charset="0"/>
              </a:rPr>
              <a:t>SoLID</a:t>
            </a:r>
            <a:r>
              <a:rPr lang="en-US" sz="2400" b="0" i="0" dirty="0">
                <a:solidFill>
                  <a:srgbClr val="C00000"/>
                </a:solidFill>
                <a:ea typeface="+mn-ea"/>
                <a:cs typeface="Times New Roman" panose="02020603050405020304" pitchFamily="18" charset="0"/>
              </a:rPr>
              <a:t> Constrains Sea Asymmetry and Total Valence Polarization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927701-CED5-009C-C407-52C2F777E59B}"/>
              </a:ext>
            </a:extLst>
          </p:cNvPr>
          <p:cNvSpPr txBox="1"/>
          <p:nvPr/>
        </p:nvSpPr>
        <p:spPr>
          <a:xfrm>
            <a:off x="1649011" y="1766103"/>
            <a:ext cx="2797979" cy="369332"/>
          </a:xfrm>
          <a:prstGeom prst="rect">
            <a:avLst/>
          </a:prstGeom>
          <a:noFill/>
          <a:ln w="25400" cmpd="dbl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i="0" dirty="0">
                <a:solidFill>
                  <a:srgbClr val="242424"/>
                </a:solidFill>
                <a:ea typeface="+mn-ea"/>
                <a:cs typeface="Times New Roman" panose="02020603050405020304" pitchFamily="18" charset="0"/>
              </a:rPr>
              <a:t>from Christopher Cocuzza  </a:t>
            </a:r>
            <a:endParaRPr lang="en-US" sz="1800" b="0" i="0" dirty="0">
              <a:solidFill>
                <a:prstClr val="black"/>
              </a:solidFill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AC845E-5320-5FCE-6774-8807E8BD518E}"/>
              </a:ext>
            </a:extLst>
          </p:cNvPr>
          <p:cNvSpPr txBox="1"/>
          <p:nvPr/>
        </p:nvSpPr>
        <p:spPr>
          <a:xfrm>
            <a:off x="551793" y="5221951"/>
            <a:ext cx="457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i="0" dirty="0" err="1">
                <a:solidFill>
                  <a:prstClr val="black"/>
                </a:solidFill>
                <a:ea typeface="+mn-ea"/>
                <a:cs typeface="Times New Roman" panose="02020603050405020304" pitchFamily="18" charset="0"/>
              </a:rPr>
              <a:t>SoLID</a:t>
            </a:r>
            <a:r>
              <a:rPr lang="en-US" sz="1600" b="0" i="0" dirty="0">
                <a:solidFill>
                  <a:prstClr val="black"/>
                </a:solidFill>
                <a:ea typeface="+mn-ea"/>
                <a:cs typeface="Times New Roman" panose="02020603050405020304" pitchFamily="18" charset="0"/>
              </a:rPr>
              <a:t> helps test if the polarized sea is </a:t>
            </a:r>
            <a:r>
              <a:rPr lang="en-US" sz="1600" i="0" dirty="0">
                <a:solidFill>
                  <a:prstClr val="black"/>
                </a:solidFill>
                <a:ea typeface="+mn-ea"/>
                <a:cs typeface="Times New Roman" panose="02020603050405020304" pitchFamily="18" charset="0"/>
              </a:rPr>
              <a:t>flavor asymmetric</a:t>
            </a:r>
            <a:r>
              <a:rPr lang="en-US" sz="1600" b="0" i="0" dirty="0">
                <a:solidFill>
                  <a:prstClr val="black"/>
                </a:solidFill>
                <a:ea typeface="+mn-ea"/>
                <a:cs typeface="Times New Roman" panose="02020603050405020304" pitchFamily="18" charset="0"/>
              </a:rPr>
              <a:t>, just like the unpolarized sea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C159044-82B1-0E00-6B0E-267DAFAAC97B}"/>
              </a:ext>
            </a:extLst>
          </p:cNvPr>
          <p:cNvSpPr txBox="1"/>
          <p:nvPr/>
        </p:nvSpPr>
        <p:spPr>
          <a:xfrm>
            <a:off x="660730" y="513295"/>
            <a:ext cx="9259613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i="0" dirty="0">
                <a:solidFill>
                  <a:prstClr val="black"/>
                </a:solidFill>
                <a:ea typeface="+mn-ea"/>
                <a:cs typeface="Times New Roman" panose="02020603050405020304" pitchFamily="18" charset="0"/>
              </a:rPr>
              <a:t>JAM QCD global analysis framework</a:t>
            </a:r>
            <a:r>
              <a:rPr lang="en-US" sz="1800" b="0" i="0" dirty="0">
                <a:solidFill>
                  <a:srgbClr val="000000"/>
                </a:solidFill>
                <a:ea typeface="+mn-ea"/>
                <a:cs typeface="Times New Roman" panose="02020603050405020304" pitchFamily="18" charset="0"/>
              </a:rPr>
              <a:t>:</a:t>
            </a:r>
            <a:br>
              <a:rPr lang="en-US" sz="1800" b="0" i="0" dirty="0">
                <a:solidFill>
                  <a:prstClr val="black"/>
                </a:solidFill>
                <a:ea typeface="+mn-ea"/>
                <a:cs typeface="Times New Roman" panose="02020603050405020304" pitchFamily="18" charset="0"/>
              </a:rPr>
            </a:br>
            <a:r>
              <a:rPr lang="en-US" sz="1800" b="0" i="0" dirty="0">
                <a:solidFill>
                  <a:srgbClr val="000000"/>
                </a:solidFill>
                <a:ea typeface="+mn-ea"/>
                <a:cs typeface="Times New Roman" panose="02020603050405020304" pitchFamily="18" charset="0"/>
              </a:rPr>
              <a:t>– </a:t>
            </a:r>
            <a:r>
              <a:rPr lang="en-US" sz="1600" b="0" i="0" dirty="0">
                <a:solidFill>
                  <a:srgbClr val="000000"/>
                </a:solidFill>
                <a:ea typeface="+mn-ea"/>
                <a:cs typeface="Times New Roman" panose="02020603050405020304" pitchFamily="18" charset="0"/>
              </a:rPr>
              <a:t>Inclusive &amp; semi-inclusive DIS A_LL​</a:t>
            </a:r>
            <a:br>
              <a:rPr lang="en-US" sz="1600" b="0" i="0" dirty="0">
                <a:solidFill>
                  <a:prstClr val="black"/>
                </a:solidFill>
                <a:ea typeface="+mn-ea"/>
                <a:cs typeface="Times New Roman" panose="02020603050405020304" pitchFamily="18" charset="0"/>
              </a:rPr>
            </a:br>
            <a:r>
              <a:rPr lang="en-US" sz="1600" b="0" i="0" dirty="0">
                <a:solidFill>
                  <a:srgbClr val="000000"/>
                </a:solidFill>
                <a:ea typeface="+mn-ea"/>
                <a:cs typeface="Times New Roman" panose="02020603050405020304" pitchFamily="18" charset="0"/>
              </a:rPr>
              <a:t>– Jet production in polarized pp collisions</a:t>
            </a:r>
            <a:br>
              <a:rPr lang="en-US" sz="1600" b="0" i="0" dirty="0">
                <a:solidFill>
                  <a:prstClr val="black"/>
                </a:solidFill>
                <a:ea typeface="+mn-ea"/>
                <a:cs typeface="Times New Roman" panose="02020603050405020304" pitchFamily="18" charset="0"/>
              </a:rPr>
            </a:br>
            <a:r>
              <a:rPr lang="en-US" sz="1600" b="0" i="0" dirty="0">
                <a:solidFill>
                  <a:srgbClr val="000000"/>
                </a:solidFill>
                <a:ea typeface="+mn-ea"/>
                <a:cs typeface="Times New Roman" panose="02020603050405020304" pitchFamily="18" charset="0"/>
              </a:rPr>
              <a:t>– W/Z boson production at RHIC</a:t>
            </a:r>
            <a:endParaRPr lang="en-US" sz="1600" b="0" i="0" dirty="0">
              <a:solidFill>
                <a:prstClr val="black"/>
              </a:solidFill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2" name="Picture 11" descr="A group of red and yellow lines&#10;&#10;AI-generated content may be incorrect.">
            <a:extLst>
              <a:ext uri="{FF2B5EF4-FFF2-40B4-BE49-F238E27FC236}">
                <a16:creationId xmlns:a16="http://schemas.microsoft.com/office/drawing/2014/main" id="{E6196EE4-6ABD-FAB5-6A2C-A5B6BA0AD73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428" t="69625" b="23901"/>
          <a:stretch>
            <a:fillRect/>
          </a:stretch>
        </p:blipFill>
        <p:spPr>
          <a:xfrm>
            <a:off x="4819353" y="3483748"/>
            <a:ext cx="2047940" cy="35217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098F65D-2E41-8ACC-EB5C-BDE443753F66}"/>
              </a:ext>
            </a:extLst>
          </p:cNvPr>
          <p:cNvSpPr txBox="1"/>
          <p:nvPr/>
        </p:nvSpPr>
        <p:spPr>
          <a:xfrm>
            <a:off x="4853706" y="5213269"/>
            <a:ext cx="48505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4572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i="0" dirty="0" err="1">
                <a:solidFill>
                  <a:prstClr val="black"/>
                </a:solidFill>
                <a:ea typeface="+mn-ea"/>
                <a:cs typeface="Times New Roman" panose="02020603050405020304" pitchFamily="18" charset="0"/>
              </a:rPr>
              <a:t>SoLID’s</a:t>
            </a:r>
            <a:r>
              <a:rPr lang="en-US" sz="1600" b="0" i="0" dirty="0">
                <a:solidFill>
                  <a:prstClr val="black"/>
                </a:solidFill>
                <a:ea typeface="+mn-ea"/>
                <a:cs typeface="Times New Roman" panose="02020603050405020304" pitchFamily="18" charset="0"/>
              </a:rPr>
              <a:t> polarized ³He SIDIS data will tighten uncertainties on both valence and sea helicity PDFs, with main impact on d and </a:t>
            </a:r>
            <a:r>
              <a:rPr lang="en-US" sz="1600" b="0" i="0" dirty="0" err="1">
                <a:solidFill>
                  <a:prstClr val="black"/>
                </a:solidFill>
                <a:ea typeface="+mn-ea"/>
                <a:cs typeface="Times New Roman" panose="02020603050405020304" pitchFamily="18" charset="0"/>
              </a:rPr>
              <a:t>d_bar</a:t>
            </a:r>
            <a:r>
              <a:rPr lang="en-US" sz="1600" b="0" i="0" dirty="0">
                <a:solidFill>
                  <a:prstClr val="black"/>
                </a:solidFill>
                <a:ea typeface="+mn-ea"/>
                <a:cs typeface="Times New Roman" panose="02020603050405020304" pitchFamily="18" charset="0"/>
              </a:rPr>
              <a:t> quarks</a:t>
            </a:r>
          </a:p>
        </p:txBody>
      </p:sp>
      <p:pic>
        <p:nvPicPr>
          <p:cNvPr id="8" name="Picture 7" descr="A red and blue curves&#10;&#10;AI-generated content may be incorrect.">
            <a:extLst>
              <a:ext uri="{FF2B5EF4-FFF2-40B4-BE49-F238E27FC236}">
                <a16:creationId xmlns:a16="http://schemas.microsoft.com/office/drawing/2014/main" id="{ED070382-06F3-D8A4-17A3-1D59A11FEB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1165" y="1183641"/>
            <a:ext cx="4743117" cy="355733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EE8E2D9-C1B7-344E-9E8F-213309D29754}"/>
              </a:ext>
            </a:extLst>
          </p:cNvPr>
          <p:cNvSpPr/>
          <p:nvPr/>
        </p:nvSpPr>
        <p:spPr>
          <a:xfrm>
            <a:off x="9074520" y="792142"/>
            <a:ext cx="773673" cy="315599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</p:spPr>
        <p:txBody>
          <a:bodyPr wrap="none">
            <a:spAutoFit/>
          </a:bodyPr>
          <a:lstStyle/>
          <a:p>
            <a:pPr marL="0" marR="0" lvl="0" indent="0" algn="l" defTabSz="829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451" b="0" i="0" kern="0" spc="-1" dirty="0">
                <a:solidFill>
                  <a:prstClr val="black"/>
                </a:solidFill>
                <a:latin typeface="ARial"/>
              </a:rPr>
              <a:t>Y. Tian</a:t>
            </a:r>
            <a:endParaRPr kumimoji="0" lang="en-US" altLang="en-US" sz="1454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22809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56328-CF7C-21F4-4B3A-CA64D95D3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823" y="1"/>
            <a:ext cx="8910754" cy="609690"/>
          </a:xfrm>
        </p:spPr>
        <p:txBody>
          <a:bodyPr/>
          <a:lstStyle/>
          <a:p>
            <a:pPr algn="ctr"/>
            <a:r>
              <a:rPr lang="en-US" sz="2539" spc="-1" dirty="0" err="1">
                <a:solidFill>
                  <a:srgbClr val="000000"/>
                </a:solidFill>
              </a:rPr>
              <a:t>SoLID</a:t>
            </a:r>
            <a:r>
              <a:rPr lang="en-US" sz="2539" spc="-1" dirty="0">
                <a:solidFill>
                  <a:srgbClr val="000000"/>
                </a:solidFill>
              </a:rPr>
              <a:t> @ JLab22 SIDIS Polarized </a:t>
            </a:r>
            <a:r>
              <a:rPr lang="en-US" sz="2539" spc="-1" dirty="0" err="1">
                <a:solidFill>
                  <a:srgbClr val="000000"/>
                </a:solidFill>
              </a:rPr>
              <a:t>ubar</a:t>
            </a:r>
            <a:r>
              <a:rPr lang="en-US" sz="2539" spc="-1" dirty="0">
                <a:solidFill>
                  <a:srgbClr val="000000"/>
                </a:solidFill>
              </a:rPr>
              <a:t>/</a:t>
            </a:r>
            <a:r>
              <a:rPr lang="en-US" sz="2539" spc="-1" dirty="0" err="1">
                <a:solidFill>
                  <a:srgbClr val="000000"/>
                </a:solidFill>
              </a:rPr>
              <a:t>dbar</a:t>
            </a:r>
            <a:r>
              <a:rPr lang="en-US" sz="2539" spc="-1" dirty="0">
                <a:solidFill>
                  <a:srgbClr val="000000"/>
                </a:solidFill>
              </a:rPr>
              <a:t> PDFs</a:t>
            </a:r>
            <a:endParaRPr lang="en-US" sz="2539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140629-4E78-C4A1-B694-EC61B500C0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485265" y="-612585"/>
            <a:ext cx="5474315" cy="808316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2AC65BE-DD09-2B32-DD62-296A2623CC35}"/>
              </a:ext>
            </a:extLst>
          </p:cNvPr>
          <p:cNvSpPr/>
          <p:nvPr/>
        </p:nvSpPr>
        <p:spPr>
          <a:xfrm>
            <a:off x="8427791" y="792183"/>
            <a:ext cx="1627048" cy="315599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</p:spPr>
        <p:txBody>
          <a:bodyPr wrap="none">
            <a:spAutoFit/>
          </a:bodyPr>
          <a:lstStyle/>
          <a:p>
            <a:pPr marL="0" marR="0" lvl="0" indent="0" algn="l" defTabSz="829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51" b="0" i="0" u="none" strike="noStrike" kern="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</a:rPr>
              <a:t>Ching Him Leung</a:t>
            </a:r>
            <a:endParaRPr kumimoji="0" lang="en-US" altLang="en-US" sz="1454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CDB468-375A-AB5F-41D6-D4CAFD43D097}"/>
              </a:ext>
            </a:extLst>
          </p:cNvPr>
          <p:cNvSpPr txBox="1"/>
          <p:nvPr/>
        </p:nvSpPr>
        <p:spPr>
          <a:xfrm>
            <a:off x="971923" y="6063642"/>
            <a:ext cx="45391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dirty="0">
                <a:solidFill>
                  <a:prstClr val="black"/>
                </a:solidFill>
                <a:ea typeface="+mn-ea"/>
                <a:cs typeface="Times New Roman" panose="02020603050405020304" pitchFamily="18" charset="0"/>
              </a:rPr>
              <a:t>Bands are current uncertainties from NNPDF </a:t>
            </a:r>
          </a:p>
        </p:txBody>
      </p:sp>
    </p:spTree>
    <p:extLst>
      <p:ext uri="{BB962C8B-B14F-4D97-AF65-F5344CB8AC3E}">
        <p14:creationId xmlns:p14="http://schemas.microsoft.com/office/powerpoint/2010/main" val="12621331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9CB7E04-A7A6-5017-0965-A498C6388D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00CE7-9403-E8D5-9148-CB89E8138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823" y="1"/>
            <a:ext cx="8910754" cy="609690"/>
          </a:xfrm>
        </p:spPr>
        <p:txBody>
          <a:bodyPr/>
          <a:lstStyle/>
          <a:p>
            <a:pPr algn="ctr"/>
            <a:r>
              <a:rPr lang="en-US" sz="2539" spc="-1" dirty="0">
                <a:solidFill>
                  <a:srgbClr val="000000"/>
                </a:solidFill>
                <a:latin typeface="Symbol" pitchFamily="2" charset="2"/>
              </a:rPr>
              <a:t>a</a:t>
            </a:r>
            <a:r>
              <a:rPr lang="en-US" sz="2539" spc="-1" baseline="-25000" dirty="0">
                <a:solidFill>
                  <a:srgbClr val="000000"/>
                </a:solidFill>
              </a:rPr>
              <a:t>s</a:t>
            </a:r>
            <a:r>
              <a:rPr lang="en-US" sz="2539" spc="-1" dirty="0">
                <a:solidFill>
                  <a:srgbClr val="000000"/>
                </a:solidFill>
              </a:rPr>
              <a:t> Extraction from </a:t>
            </a:r>
            <a:r>
              <a:rPr lang="en-US" sz="2539" spc="-1" dirty="0" err="1">
                <a:solidFill>
                  <a:srgbClr val="000000"/>
                </a:solidFill>
              </a:rPr>
              <a:t>Bjorken</a:t>
            </a:r>
            <a:r>
              <a:rPr lang="en-US" sz="2539" spc="-1" dirty="0">
                <a:solidFill>
                  <a:srgbClr val="000000"/>
                </a:solidFill>
              </a:rPr>
              <a:t> Sum with JLab22+EIC </a:t>
            </a:r>
            <a:endParaRPr lang="en-US" sz="2539" dirty="0"/>
          </a:p>
        </p:txBody>
      </p:sp>
      <p:pic>
        <p:nvPicPr>
          <p:cNvPr id="4" name="Picture 3" descr="Text&#10;&#10;AI-generated content may be incorrect.">
            <a:extLst>
              <a:ext uri="{FF2B5EF4-FFF2-40B4-BE49-F238E27FC236}">
                <a16:creationId xmlns:a16="http://schemas.microsoft.com/office/drawing/2014/main" id="{E054F689-9EF7-364E-FCE5-BB9B656874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37" t="70879" r="15764" b="7683"/>
          <a:stretch>
            <a:fillRect/>
          </a:stretch>
        </p:blipFill>
        <p:spPr>
          <a:xfrm>
            <a:off x="5402784" y="850049"/>
            <a:ext cx="3513039" cy="2476821"/>
          </a:xfrm>
          <a:prstGeom prst="rect">
            <a:avLst/>
          </a:prstGeom>
        </p:spPr>
      </p:pic>
      <p:pic>
        <p:nvPicPr>
          <p:cNvPr id="7" name="Picture 6" descr="Graphical user interface, text&#10;&#10;AI-generated content may be incorrect.">
            <a:extLst>
              <a:ext uri="{FF2B5EF4-FFF2-40B4-BE49-F238E27FC236}">
                <a16:creationId xmlns:a16="http://schemas.microsoft.com/office/drawing/2014/main" id="{BA16573D-0597-5B10-F661-CCC85BD403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76" t="57209" r="16267" b="5264"/>
          <a:stretch>
            <a:fillRect/>
          </a:stretch>
        </p:blipFill>
        <p:spPr>
          <a:xfrm>
            <a:off x="363287" y="1149178"/>
            <a:ext cx="4066692" cy="4534930"/>
          </a:xfrm>
          <a:prstGeom prst="rect">
            <a:avLst/>
          </a:prstGeom>
        </p:spPr>
      </p:pic>
      <p:pic>
        <p:nvPicPr>
          <p:cNvPr id="11" name="Picture 10" descr="Graphical user interface, text, application&#10;&#10;AI-generated content may be incorrect.">
            <a:extLst>
              <a:ext uri="{FF2B5EF4-FFF2-40B4-BE49-F238E27FC236}">
                <a16:creationId xmlns:a16="http://schemas.microsoft.com/office/drawing/2014/main" id="{71C58F1A-E3B7-8ABB-05E3-859F9ED7B2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8" t="45721" r="15446" b="14902"/>
          <a:stretch>
            <a:fillRect/>
          </a:stretch>
        </p:blipFill>
        <p:spPr>
          <a:xfrm>
            <a:off x="4226011" y="4070488"/>
            <a:ext cx="5730556" cy="241569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D93445C-4CA2-14F8-7854-757A75135B72}"/>
              </a:ext>
            </a:extLst>
          </p:cNvPr>
          <p:cNvSpPr txBox="1"/>
          <p:nvPr/>
        </p:nvSpPr>
        <p:spPr>
          <a:xfrm>
            <a:off x="8915823" y="240359"/>
            <a:ext cx="997340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1800" b="0" i="0" dirty="0"/>
              <a:t>A. Deur</a:t>
            </a:r>
          </a:p>
        </p:txBody>
      </p:sp>
    </p:spTree>
    <p:extLst>
      <p:ext uri="{BB962C8B-B14F-4D97-AF65-F5344CB8AC3E}">
        <p14:creationId xmlns:p14="http://schemas.microsoft.com/office/powerpoint/2010/main" val="26881624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Text Box 2">
            <a:extLst>
              <a:ext uri="{FF2B5EF4-FFF2-40B4-BE49-F238E27FC236}">
                <a16:creationId xmlns:a16="http://schemas.microsoft.com/office/drawing/2014/main" id="{198C2806-FBC5-53E8-0DCE-7A1CBA115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7866" y="2575231"/>
            <a:ext cx="6942667" cy="584737"/>
          </a:xfrm>
          <a:prstGeom prst="rect">
            <a:avLst/>
          </a:prstGeom>
          <a:solidFill>
            <a:srgbClr val="00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square" lIns="91409" tIns="45701" rIns="91409" bIns="45701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200" b="0" i="0" dirty="0">
                <a:solidFill>
                  <a:srgbClr val="000000"/>
                </a:solidFill>
              </a:rPr>
              <a:t>3-d Structure Study I: TMD/SIDIS</a:t>
            </a:r>
            <a:endParaRPr lang="en-US" altLang="en-US" sz="3200" baseline="-25000" dirty="0">
              <a:solidFill>
                <a:srgbClr val="000000"/>
              </a:solidFill>
            </a:endParaRPr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6D6269C0-3C39-6F6B-EEC0-79D77302B3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8139" y="3599186"/>
            <a:ext cx="8279027" cy="1232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86" tIns="45584" rIns="91186" bIns="45584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400" b="0" i="0" dirty="0">
                <a:solidFill>
                  <a:schemeClr val="tx1"/>
                </a:solidFill>
                <a:latin typeface="Times" pitchFamily="2" charset="0"/>
              </a:rPr>
              <a:t>Hall B/CLAS12 RGC: SIDIS with L. Pol. p/d</a:t>
            </a:r>
          </a:p>
          <a:p>
            <a:r>
              <a:rPr lang="en-US" altLang="en-US" sz="2400" b="0" i="0" dirty="0">
                <a:solidFill>
                  <a:schemeClr val="tx1"/>
                </a:solidFill>
                <a:latin typeface="Times" pitchFamily="2" charset="0"/>
              </a:rPr>
              <a:t>Hall C: SIDIS to study </a:t>
            </a:r>
            <a:r>
              <a:rPr lang="en-US" altLang="en-US" sz="2400" b="0" i="0" dirty="0" err="1">
                <a:solidFill>
                  <a:schemeClr val="tx1"/>
                </a:solidFill>
                <a:latin typeface="Times" pitchFamily="2" charset="0"/>
              </a:rPr>
              <a:t>P_t</a:t>
            </a:r>
            <a:r>
              <a:rPr lang="en-US" altLang="en-US" sz="2400" b="0" i="0" dirty="0">
                <a:solidFill>
                  <a:schemeClr val="tx1"/>
                </a:solidFill>
                <a:latin typeface="Times" pitchFamily="2" charset="0"/>
              </a:rPr>
              <a:t> dependence, test CSV, L/T Separation</a:t>
            </a:r>
          </a:p>
          <a:p>
            <a:r>
              <a:rPr lang="en-US" altLang="en-US" sz="2400" b="0" i="0" dirty="0">
                <a:solidFill>
                  <a:schemeClr val="tx1"/>
                </a:solidFill>
                <a:latin typeface="Times" pitchFamily="2" charset="0"/>
              </a:rPr>
              <a:t>Future: </a:t>
            </a:r>
            <a:r>
              <a:rPr lang="en-US" altLang="en-US" sz="2400" b="0" i="0" dirty="0" err="1">
                <a:solidFill>
                  <a:schemeClr val="tx1"/>
                </a:solidFill>
                <a:latin typeface="Times" pitchFamily="2" charset="0"/>
              </a:rPr>
              <a:t>SoLID</a:t>
            </a:r>
            <a:r>
              <a:rPr lang="en-US" altLang="en-US" sz="2400" b="0" i="0" dirty="0">
                <a:solidFill>
                  <a:schemeClr val="tx1"/>
                </a:solidFill>
                <a:latin typeface="Times" pitchFamily="2" charset="0"/>
              </a:rPr>
              <a:t>-TMD Program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CDB996-BF4A-1F89-5105-927B9ABE1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5425" y="5867399"/>
            <a:ext cx="683483" cy="422189"/>
          </a:xfrm>
        </p:spPr>
        <p:txBody>
          <a:bodyPr/>
          <a:lstStyle/>
          <a:p>
            <a:fld id="{85768F7F-9D52-F44A-8036-3D2517A90883}" type="slidenum">
              <a:rPr lang="en-US" altLang="en-US" b="0" i="0" smtClean="0">
                <a:solidFill>
                  <a:schemeClr val="tx1"/>
                </a:solidFill>
              </a:rPr>
              <a:pPr/>
              <a:t>25</a:t>
            </a:fld>
            <a:endParaRPr lang="en-US" altLang="en-US" b="0" i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8479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3" name="Picture 20" descr="Screen Shot 2024-05-30 at 1.31.2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220" y="3496277"/>
            <a:ext cx="48768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674" name="Title 1"/>
          <p:cNvSpPr>
            <a:spLocks noGrp="1"/>
          </p:cNvSpPr>
          <p:nvPr>
            <p:ph type="title"/>
          </p:nvPr>
        </p:nvSpPr>
        <p:spPr>
          <a:xfrm>
            <a:off x="457200" y="76201"/>
            <a:ext cx="8839200" cy="563563"/>
          </a:xfrm>
        </p:spPr>
        <p:txBody>
          <a:bodyPr/>
          <a:lstStyle/>
          <a:p>
            <a:r>
              <a:rPr lang="en-US" sz="2400">
                <a:latin typeface="Arial" charset="0"/>
                <a:cs typeface="ＭＳ Ｐゴシック" charset="0"/>
              </a:rPr>
              <a:t>CLAS12 RGC experiment with longitudinally polarized target </a:t>
            </a:r>
          </a:p>
        </p:txBody>
      </p:sp>
      <p:sp>
        <p:nvSpPr>
          <p:cNvPr id="15667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4265E27-4D6D-744D-9469-4ABD35C94104}" type="slidenum">
              <a:rPr lang="en-US" sz="1400" b="0" i="0">
                <a:solidFill>
                  <a:srgbClr val="000000"/>
                </a:solidFill>
              </a:rPr>
              <a:pPr/>
              <a:t>26</a:t>
            </a:fld>
            <a:endParaRPr lang="en-US" sz="1400" b="0" i="0">
              <a:solidFill>
                <a:srgbClr val="000000"/>
              </a:solidFill>
            </a:endParaRPr>
          </a:p>
        </p:txBody>
      </p:sp>
      <p:pic>
        <p:nvPicPr>
          <p:cNvPr id="156677" name="Picture 8" descr="Screen Shot 2023-06-15 at 7.59.22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838200"/>
            <a:ext cx="3276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678" name="TextBox 9"/>
          <p:cNvSpPr txBox="1">
            <a:spLocks noChangeArrowheads="1"/>
          </p:cNvSpPr>
          <p:nvPr/>
        </p:nvSpPr>
        <p:spPr bwMode="auto">
          <a:xfrm>
            <a:off x="609601" y="838200"/>
            <a:ext cx="1044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b="0" i="0">
                <a:solidFill>
                  <a:srgbClr val="000000"/>
                </a:solidFill>
              </a:rPr>
              <a:t>CLAS12</a:t>
            </a:r>
          </a:p>
        </p:txBody>
      </p:sp>
      <p:sp>
        <p:nvSpPr>
          <p:cNvPr id="156679" name="Rectangle 10"/>
          <p:cNvSpPr>
            <a:spLocks noChangeArrowheads="1"/>
          </p:cNvSpPr>
          <p:nvPr/>
        </p:nvSpPr>
        <p:spPr bwMode="auto">
          <a:xfrm>
            <a:off x="533400" y="6096000"/>
            <a:ext cx="38667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 i="0">
                <a:solidFill>
                  <a:srgbClr val="999999"/>
                </a:solidFill>
                <a:latin typeface="EB Garamond" charset="0"/>
                <a:ea typeface="ＭＳ Ｐゴシック" charset="0"/>
                <a:cs typeface="EB Garamond" charset="0"/>
                <a:sym typeface="EB Garamond" charset="0"/>
              </a:rPr>
              <a:t>Dynamic Nuclear Polarization (DNP) </a:t>
            </a:r>
            <a:endParaRPr lang="en-US" sz="1800" b="0" i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56680" name="Rectangle 11"/>
          <p:cNvSpPr>
            <a:spLocks noChangeArrowheads="1"/>
          </p:cNvSpPr>
          <p:nvPr/>
        </p:nvSpPr>
        <p:spPr bwMode="auto">
          <a:xfrm>
            <a:off x="479426" y="2971801"/>
            <a:ext cx="4244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i-FI" sz="1400" b="0" i="0">
                <a:solidFill>
                  <a:srgbClr val="000000"/>
                </a:solidFill>
                <a:latin typeface="Arial" charset="0"/>
                <a:ea typeface="ＭＳ Ｐゴシック" charset="0"/>
              </a:rPr>
              <a:t>E12-06-109, E12-06-119, </a:t>
            </a:r>
            <a:r>
              <a:rPr lang="fi-FI" sz="1400" b="0" i="0" u="sng">
                <a:solidFill>
                  <a:srgbClr val="000000"/>
                </a:solidFill>
                <a:latin typeface="Arial" charset="0"/>
                <a:ea typeface="ＭＳ Ｐゴシック" charset="0"/>
              </a:rPr>
              <a:t>E12-07-107</a:t>
            </a:r>
            <a:r>
              <a:rPr lang="fi-FI" sz="1400" b="0" i="0">
                <a:solidFill>
                  <a:srgbClr val="000000"/>
                </a:solidFill>
                <a:latin typeface="Arial" charset="0"/>
                <a:ea typeface="ＭＳ Ｐゴシック" charset="0"/>
              </a:rPr>
              <a:t>, E12-09-009</a:t>
            </a:r>
            <a:endParaRPr lang="en-US" sz="1800" b="0" i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156681" name="Picture 1" descr="Screen Shot 2024-05-31 at 10.20.44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29001"/>
            <a:ext cx="3048000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683" name="Rectangle 2"/>
          <p:cNvSpPr>
            <a:spLocks noChangeArrowheads="1"/>
          </p:cNvSpPr>
          <p:nvPr/>
        </p:nvSpPr>
        <p:spPr bwMode="auto">
          <a:xfrm>
            <a:off x="4114800" y="762000"/>
            <a:ext cx="54864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 b="0" i="0">
                <a:solidFill>
                  <a:srgbClr val="000000"/>
                </a:solidFill>
                <a:latin typeface="Arial" charset="0"/>
                <a:ea typeface="ＭＳ Ｐゴシック" charset="0"/>
              </a:rPr>
              <a:t>Electroproduction on longitudinally polarized NH3 and ND3 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8534400" y="2895600"/>
            <a:ext cx="762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Screen Shot 2024-05-29 at 5.13.40 PM.png">
            <a:extLst>
              <a:ext uri="{FF2B5EF4-FFF2-40B4-BE49-F238E27FC236}">
                <a16:creationId xmlns:a16="http://schemas.microsoft.com/office/drawing/2014/main" id="{7BD94E74-A5D4-1692-681E-E1B1F895DF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502" y="1200707"/>
            <a:ext cx="3048000" cy="23247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2650668-8979-122B-F185-3FA20A6EEEB9}"/>
              </a:ext>
            </a:extLst>
          </p:cNvPr>
          <p:cNvSpPr txBox="1"/>
          <p:nvPr/>
        </p:nvSpPr>
        <p:spPr>
          <a:xfrm>
            <a:off x="8678001" y="1316639"/>
            <a:ext cx="1252037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1800" b="0" i="0" dirty="0"/>
              <a:t>H. Avakian</a:t>
            </a:r>
          </a:p>
        </p:txBody>
      </p:sp>
    </p:spTree>
    <p:extLst>
      <p:ext uri="{BB962C8B-B14F-4D97-AF65-F5344CB8AC3E}">
        <p14:creationId xmlns:p14="http://schemas.microsoft.com/office/powerpoint/2010/main" val="15826071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st…">
            <a:extLst>
              <a:ext uri="{FF2B5EF4-FFF2-40B4-BE49-F238E27FC236}">
                <a16:creationId xmlns:a16="http://schemas.microsoft.com/office/drawing/2014/main" id="{0BA87724-6016-406A-B8F8-F58717B8C8F6}"/>
              </a:ext>
            </a:extLst>
          </p:cNvPr>
          <p:cNvSpPr txBox="1"/>
          <p:nvPr/>
        </p:nvSpPr>
        <p:spPr>
          <a:xfrm>
            <a:off x="249275" y="1040881"/>
            <a:ext cx="8872151" cy="4502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20" tIns="45720" rIns="45720" bIns="45720" anchor="ctr">
            <a:spAutoFit/>
          </a:bodyPr>
          <a:lstStyle/>
          <a:p>
            <a:pPr marL="571494" indent="-342900" defTabSz="457200" eaLnBrk="1" fontAlgn="auto" hangingPunct="1">
              <a:spcBef>
                <a:spcPts val="0"/>
              </a:spcBef>
              <a:spcAft>
                <a:spcPts val="0"/>
              </a:spcAft>
              <a:buSzPct val="171000"/>
              <a:buFont typeface="Arial" panose="020B0604020202020204" pitchFamily="34" charset="0"/>
              <a:buChar char="•"/>
              <a:defRPr sz="22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2000" b="0" i="0" dirty="0">
                <a:solidFill>
                  <a:srgbClr val="222222"/>
                </a:solidFill>
                <a:latin typeface="Arial"/>
                <a:cs typeface="Arial"/>
                <a:sym typeface="Arial"/>
              </a:rPr>
              <a:t>Study of </a:t>
            </a:r>
            <a:r>
              <a:rPr lang="en-US" sz="2000" b="0" i="0" dirty="0" err="1">
                <a:solidFill>
                  <a:srgbClr val="222222"/>
                </a:solidFill>
                <a:latin typeface="Arial"/>
                <a:cs typeface="Arial"/>
                <a:sym typeface="Arial"/>
              </a:rPr>
              <a:t>p</a:t>
            </a:r>
            <a:r>
              <a:rPr lang="en-US" sz="2000" b="0" i="0" baseline="-25000" dirty="0" err="1">
                <a:solidFill>
                  <a:srgbClr val="222222"/>
                </a:solidFill>
                <a:latin typeface="Arial"/>
                <a:cs typeface="Arial"/>
                <a:sym typeface="Arial"/>
              </a:rPr>
              <a:t>T</a:t>
            </a:r>
            <a:r>
              <a:rPr lang="en-US" sz="2000" b="0" i="0" dirty="0">
                <a:solidFill>
                  <a:srgbClr val="222222"/>
                </a:solidFill>
                <a:latin typeface="Arial"/>
                <a:cs typeface="Arial"/>
                <a:sym typeface="Arial"/>
              </a:rPr>
              <a:t> dependence of charged pion and kaon SIDIS (2018)</a:t>
            </a:r>
          </a:p>
          <a:p>
            <a:pPr marL="503622" indent="-275028" defTabSz="457200" eaLnBrk="1" fontAlgn="auto" hangingPunct="1">
              <a:spcBef>
                <a:spcPts val="0"/>
              </a:spcBef>
              <a:spcAft>
                <a:spcPts val="0"/>
              </a:spcAft>
              <a:buSzPct val="171000"/>
              <a:buFontTx/>
              <a:buChar char="•"/>
              <a:defRPr sz="22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2000" b="0" i="0" dirty="0">
                <a:solidFill>
                  <a:srgbClr val="222222"/>
                </a:solidFill>
                <a:latin typeface="Arial"/>
                <a:cs typeface="Arial"/>
                <a:sym typeface="Arial"/>
              </a:rPr>
              <a:t>Study of charge symmetry violation in charged pion SIDIS (2018)</a:t>
            </a:r>
          </a:p>
          <a:p>
            <a:pPr marL="228594" defTabSz="457200" eaLnBrk="1" fontAlgn="auto" hangingPunct="1">
              <a:spcBef>
                <a:spcPts val="0"/>
              </a:spcBef>
              <a:spcAft>
                <a:spcPts val="0"/>
              </a:spcAft>
              <a:buSzPct val="171000"/>
              <a:defRPr sz="22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/>
              <a:t>Phys.Lett.B 865 (2025) 139485</a:t>
            </a:r>
          </a:p>
          <a:p>
            <a:pPr marL="228594" defTabSz="457200" eaLnBrk="1" fontAlgn="auto" hangingPunct="1">
              <a:spcBef>
                <a:spcPts val="0"/>
              </a:spcBef>
              <a:spcAft>
                <a:spcPts val="0"/>
              </a:spcAft>
              <a:buSzPct val="171000"/>
              <a:defRPr sz="22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800" b="0" i="0" dirty="0">
              <a:solidFill>
                <a:srgbClr val="222222"/>
              </a:solidFill>
              <a:latin typeface="Arial"/>
              <a:cs typeface="Arial"/>
              <a:sym typeface="Arial"/>
            </a:endParaRPr>
          </a:p>
          <a:p>
            <a:pPr marL="503622" indent="-275028" defTabSz="457200" eaLnBrk="1" fontAlgn="auto" hangingPunct="1">
              <a:spcBef>
                <a:spcPts val="0"/>
              </a:spcBef>
              <a:spcAft>
                <a:spcPts val="0"/>
              </a:spcAft>
              <a:buSzPct val="171000"/>
              <a:buFontTx/>
              <a:buChar char="•"/>
              <a:defRPr sz="22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2000" b="0" i="0" dirty="0">
                <a:solidFill>
                  <a:srgbClr val="222222"/>
                </a:solidFill>
                <a:latin typeface="Arial"/>
                <a:cs typeface="Arial"/>
                <a:sym typeface="Arial"/>
              </a:rPr>
              <a:t>Longitudinal/transverse cross sections of neutral pion SIDIS (2023-2024)</a:t>
            </a:r>
          </a:p>
          <a:p>
            <a:pPr marL="503622" indent="-275028" defTabSz="457200" eaLnBrk="1" fontAlgn="auto" hangingPunct="1">
              <a:spcBef>
                <a:spcPts val="0"/>
              </a:spcBef>
              <a:spcAft>
                <a:spcPts val="0"/>
              </a:spcAft>
              <a:buSzPct val="171000"/>
              <a:buFontTx/>
              <a:buChar char="•"/>
              <a:defRPr sz="22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2000" b="0" i="0" dirty="0">
                <a:solidFill>
                  <a:srgbClr val="222222"/>
                </a:solidFill>
                <a:latin typeface="Arial"/>
                <a:cs typeface="Arial"/>
                <a:sym typeface="Arial"/>
              </a:rPr>
              <a:t>Longitudinal/transverse cross sections of charged pion SIDIS (2025-part 1 completed!)</a:t>
            </a:r>
          </a:p>
          <a:p>
            <a:pPr marL="503622" indent="-275028" defTabSz="457200" eaLnBrk="1" fontAlgn="auto" hangingPunct="1">
              <a:spcBef>
                <a:spcPts val="0"/>
              </a:spcBef>
              <a:spcAft>
                <a:spcPts val="0"/>
              </a:spcAft>
              <a:buSzPct val="171000"/>
              <a:buFontTx/>
              <a:buChar char="•"/>
              <a:defRPr sz="22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2000" b="0" i="0" dirty="0">
                <a:solidFill>
                  <a:srgbClr val="222222"/>
                </a:solidFill>
                <a:latin typeface="Arial"/>
                <a:cs typeface="Arial"/>
                <a:sym typeface="Arial"/>
              </a:rPr>
              <a:t>Tagged DIS from meson (conditionally approved)</a:t>
            </a:r>
          </a:p>
          <a:p>
            <a:pPr marL="503622" indent="-275028" defTabSz="457200" eaLnBrk="1" fontAlgn="auto" hangingPunct="1">
              <a:spcBef>
                <a:spcPts val="0"/>
              </a:spcBef>
              <a:spcAft>
                <a:spcPts val="0"/>
              </a:spcAft>
              <a:buSzPct val="171000"/>
              <a:buFontTx/>
              <a:buChar char="•"/>
              <a:defRPr sz="22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1980" b="0" i="0" dirty="0">
              <a:solidFill>
                <a:srgbClr val="222222"/>
              </a:solidFill>
              <a:latin typeface="Arial"/>
              <a:cs typeface="Arial"/>
              <a:sym typeface="Arial"/>
            </a:endParaRPr>
          </a:p>
          <a:p>
            <a:pPr marL="503622" indent="-275028" defTabSz="457200" eaLnBrk="1" fontAlgn="auto" hangingPunct="1">
              <a:spcBef>
                <a:spcPts val="0"/>
              </a:spcBef>
              <a:spcAft>
                <a:spcPts val="0"/>
              </a:spcAft>
              <a:buSzPct val="171000"/>
              <a:buFontTx/>
              <a:buChar char="•"/>
              <a:defRPr sz="22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980" b="0" i="0" dirty="0">
              <a:solidFill>
                <a:srgbClr val="222222"/>
              </a:solidFill>
              <a:latin typeface="Arial"/>
              <a:cs typeface="Arial"/>
              <a:sym typeface="Arial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 sz="22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980" b="0" i="0" dirty="0">
              <a:solidFill>
                <a:srgbClr val="222222"/>
              </a:solidFill>
              <a:latin typeface="Arial"/>
              <a:cs typeface="Arial"/>
              <a:sym typeface="Arial"/>
            </a:endParaRPr>
          </a:p>
          <a:p>
            <a:pPr marL="503622" indent="-275028" defTabSz="457200" eaLnBrk="1" fontAlgn="auto" hangingPunct="1">
              <a:spcBef>
                <a:spcPts val="0"/>
              </a:spcBef>
              <a:spcAft>
                <a:spcPts val="0"/>
              </a:spcAft>
              <a:buSzPct val="171000"/>
              <a:buFontTx/>
              <a:buChar char="•"/>
              <a:defRPr sz="22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980" b="0" i="0" dirty="0">
              <a:solidFill>
                <a:srgbClr val="222222"/>
              </a:solidFill>
              <a:latin typeface="Arial"/>
              <a:cs typeface="Arial"/>
              <a:sym typeface="Arial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 sz="22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980" b="0" i="0" dirty="0">
              <a:solidFill>
                <a:srgbClr val="222222"/>
              </a:solidFill>
              <a:latin typeface="Arial"/>
              <a:cs typeface="Arial"/>
              <a:sym typeface="Arial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 sz="22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980" b="0" i="0" dirty="0">
              <a:solidFill>
                <a:srgbClr val="222222"/>
              </a:solidFill>
              <a:latin typeface="Arial"/>
              <a:cs typeface="Arial"/>
              <a:sym typeface="Arial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 sz="22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980" b="0" i="0" dirty="0">
              <a:solidFill>
                <a:srgbClr val="222222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23" name="Semi-Inclusive Deep Inelastic Scattering (SIDIS)…"/>
          <p:cNvSpPr txBox="1"/>
          <p:nvPr/>
        </p:nvSpPr>
        <p:spPr>
          <a:xfrm>
            <a:off x="1695057" y="4778693"/>
            <a:ext cx="247825" cy="3818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20" tIns="45720" rIns="45720" bIns="45720">
            <a:spAutoFit/>
          </a:bodyPr>
          <a:lstStyle/>
          <a:p>
            <a:pPr defTabSz="457200" eaLnBrk="1" fontAlgn="auto" hangingPunct="1">
              <a:lnSpc>
                <a:spcPts val="2520"/>
              </a:lnSpc>
              <a:spcBef>
                <a:spcPts val="0"/>
              </a:spcBef>
              <a:spcAft>
                <a:spcPts val="0"/>
              </a:spcAft>
              <a:buSzPct val="125000"/>
              <a:buFontTx/>
              <a:buChar char="•"/>
              <a:tabLst>
                <a:tab pos="754361" algn="l"/>
              </a:tabLst>
              <a:defRPr sz="2400">
                <a:latin typeface="+mn-lt"/>
                <a:ea typeface="+mn-ea"/>
                <a:cs typeface="+mn-cs"/>
                <a:sym typeface="Helvetica"/>
              </a:defRPr>
            </a:pPr>
            <a:endParaRPr sz="2071" b="0" i="0" baseline="-4347" dirty="0">
              <a:solidFill>
                <a:prstClr val="black"/>
              </a:solidFill>
              <a:latin typeface="Aptos" panose="02110004020202020204"/>
              <a:ea typeface="+mn-ea"/>
              <a:sym typeface="Helvetic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F58C35-B3A3-E65B-31FA-364D905ADD2A}"/>
              </a:ext>
            </a:extLst>
          </p:cNvPr>
          <p:cNvSpPr txBox="1"/>
          <p:nvPr/>
        </p:nvSpPr>
        <p:spPr>
          <a:xfrm>
            <a:off x="398733" y="574505"/>
            <a:ext cx="8872151" cy="4801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520" b="0" i="0" dirty="0">
                <a:solidFill>
                  <a:prstClr val="black"/>
                </a:solidFill>
                <a:latin typeface="Aptos" panose="02110004020202020204"/>
                <a:ea typeface="+mn-ea"/>
              </a:rPr>
              <a:t>Precision studies using the spectrometers with high luminosity</a:t>
            </a:r>
          </a:p>
        </p:txBody>
      </p:sp>
      <p:pic>
        <p:nvPicPr>
          <p:cNvPr id="9" name="Picture 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82B113A7-304D-71D5-4D91-39BA6733E7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4364" y="3924422"/>
            <a:ext cx="4008011" cy="265565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F427121-36CB-3C20-282C-48BD0AB20D8B}"/>
              </a:ext>
            </a:extLst>
          </p:cNvPr>
          <p:cNvSpPr txBox="1"/>
          <p:nvPr/>
        </p:nvSpPr>
        <p:spPr>
          <a:xfrm>
            <a:off x="238251" y="4308089"/>
            <a:ext cx="1481239" cy="1200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20" tIns="45720" rIns="45720" bIns="45720" numCol="1" spcCol="38100" rtlCol="0" anchor="ctr">
            <a:spAutoFit/>
          </a:bodyPr>
          <a:lstStyle/>
          <a:p>
            <a:pPr algn="ctr" defTabSz="411470" eaLnBrk="1" fontAlgn="auto">
              <a:spcBef>
                <a:spcPts val="0"/>
              </a:spcBef>
              <a:spcAft>
                <a:spcPts val="0"/>
              </a:spcAft>
            </a:pPr>
            <a:r>
              <a:rPr lang="en-US" sz="1800" i="0" dirty="0">
                <a:solidFill>
                  <a:srgbClr val="000000"/>
                </a:solidFill>
                <a:latin typeface="Aptos Display" panose="02110004020202020204"/>
                <a:ea typeface="+mn-ea"/>
                <a:sym typeface="Gill Sans"/>
              </a:rPr>
              <a:t>CSV</a:t>
            </a:r>
            <a:r>
              <a:rPr lang="en-US" sz="1800" b="0" i="0" dirty="0">
                <a:solidFill>
                  <a:srgbClr val="000000"/>
                </a:solidFill>
                <a:latin typeface="Aptos Display" panose="02110004020202020204"/>
                <a:ea typeface="+mn-ea"/>
                <a:sym typeface="Gill Sans"/>
              </a:rPr>
              <a:t>: violation </a:t>
            </a:r>
          </a:p>
          <a:p>
            <a:pPr algn="ctr" defTabSz="411470" eaLnBrk="1" fontAlgn="auto">
              <a:spcBef>
                <a:spcPts val="0"/>
              </a:spcBef>
              <a:spcAft>
                <a:spcPts val="0"/>
              </a:spcAft>
            </a:pPr>
            <a:r>
              <a:rPr lang="en-US" sz="1800" b="0" i="0" dirty="0">
                <a:solidFill>
                  <a:srgbClr val="000000"/>
                </a:solidFill>
                <a:latin typeface="Aptos Display" panose="02110004020202020204"/>
                <a:ea typeface="+mn-ea"/>
                <a:sym typeface="Gill Sans"/>
              </a:rPr>
              <a:t>for Unfavored </a:t>
            </a:r>
          </a:p>
          <a:p>
            <a:pPr algn="ctr" defTabSz="411470" eaLnBrk="1" fontAlgn="auto">
              <a:spcBef>
                <a:spcPts val="0"/>
              </a:spcBef>
              <a:spcAft>
                <a:spcPts val="0"/>
              </a:spcAft>
            </a:pPr>
            <a:r>
              <a:rPr lang="en-US" sz="1800" b="0" i="0" dirty="0">
                <a:solidFill>
                  <a:srgbClr val="000000"/>
                </a:solidFill>
                <a:latin typeface="Aptos Display" panose="02110004020202020204"/>
                <a:ea typeface="+mn-ea"/>
                <a:sym typeface="Gill Sans"/>
              </a:rPr>
              <a:t>Fragmentation </a:t>
            </a:r>
          </a:p>
          <a:p>
            <a:pPr algn="ctr" defTabSz="411470" eaLnBrk="1" fontAlgn="auto">
              <a:spcBef>
                <a:spcPts val="0"/>
              </a:spcBef>
              <a:spcAft>
                <a:spcPts val="0"/>
              </a:spcAft>
            </a:pPr>
            <a:r>
              <a:rPr lang="en-US" sz="1800" b="0" i="0" dirty="0">
                <a:solidFill>
                  <a:srgbClr val="000000"/>
                </a:solidFill>
                <a:latin typeface="Aptos Display" panose="02110004020202020204"/>
                <a:ea typeface="+mn-ea"/>
                <a:sym typeface="Gill Sans"/>
              </a:rPr>
              <a:t>Function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0C2BF7-59AD-717A-6350-CCCB611B08EA}"/>
              </a:ext>
            </a:extLst>
          </p:cNvPr>
          <p:cNvSpPr txBox="1"/>
          <p:nvPr/>
        </p:nvSpPr>
        <p:spPr>
          <a:xfrm>
            <a:off x="6250497" y="6237010"/>
            <a:ext cx="1019125" cy="4247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20" tIns="45720" rIns="45720" bIns="45720" numCol="1" spcCol="38100" rtlCol="0" anchor="ctr">
            <a:spAutoFit/>
          </a:bodyPr>
          <a:lstStyle/>
          <a:p>
            <a:pPr algn="ctr" defTabSz="411470" eaLnBrk="1" fontAlgn="auto">
              <a:spcBef>
                <a:spcPts val="0"/>
              </a:spcBef>
              <a:spcAft>
                <a:spcPts val="0"/>
              </a:spcAft>
            </a:pPr>
            <a:r>
              <a:rPr lang="en-US" sz="2160" b="0" i="0" dirty="0" err="1">
                <a:solidFill>
                  <a:prstClr val="black"/>
                </a:solidFill>
                <a:latin typeface="Aptos" panose="02110004020202020204"/>
                <a:ea typeface="+mn-ea"/>
              </a:rPr>
              <a:t>p</a:t>
            </a:r>
            <a:r>
              <a:rPr lang="en-US" sz="2160" b="0" i="0" baseline="-25000" dirty="0" err="1">
                <a:solidFill>
                  <a:prstClr val="black"/>
                </a:solidFill>
                <a:latin typeface="Aptos" panose="02110004020202020204"/>
                <a:ea typeface="+mn-ea"/>
              </a:rPr>
              <a:t>T</a:t>
            </a:r>
            <a:r>
              <a:rPr lang="en-US" sz="2160" b="0" i="0" dirty="0">
                <a:solidFill>
                  <a:prstClr val="black"/>
                </a:solidFill>
                <a:latin typeface="Aptos" panose="02110004020202020204"/>
                <a:ea typeface="+mn-ea"/>
              </a:rPr>
              <a:t> SIDIS</a:t>
            </a:r>
            <a:endParaRPr lang="en-US" sz="2160" b="0" i="0" dirty="0">
              <a:solidFill>
                <a:srgbClr val="000000"/>
              </a:solidFill>
              <a:latin typeface="Aptos Display" panose="02110004020202020204"/>
              <a:ea typeface="+mn-ea"/>
              <a:sym typeface="Gill Sans"/>
            </a:endParaRPr>
          </a:p>
        </p:txBody>
      </p:sp>
      <p:sp>
        <p:nvSpPr>
          <p:cNvPr id="419" name="Overview of SIDIS Experiments in Halls C"/>
          <p:cNvSpPr txBox="1">
            <a:spLocks noGrp="1"/>
          </p:cNvSpPr>
          <p:nvPr>
            <p:ph type="title" idx="4294967295"/>
          </p:nvPr>
        </p:nvSpPr>
        <p:spPr>
          <a:xfrm>
            <a:off x="457200" y="61914"/>
            <a:ext cx="6783388" cy="466725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sz="2880" dirty="0">
                <a:solidFill>
                  <a:schemeClr val="bg1"/>
                </a:solidFill>
              </a:rPr>
              <a:t>Overview of SIDIS Experiments in Hall 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A2843E-C408-DECB-0985-8C781398D4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3514" y="3428819"/>
            <a:ext cx="3811869" cy="34291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74EFCD-8D50-A898-CAE6-28477E39911A}"/>
              </a:ext>
            </a:extLst>
          </p:cNvPr>
          <p:cNvSpPr txBox="1"/>
          <p:nvPr/>
        </p:nvSpPr>
        <p:spPr>
          <a:xfrm>
            <a:off x="8896444" y="18868"/>
            <a:ext cx="1128890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1800" b="0" i="0" dirty="0"/>
              <a:t>E. Kinney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90D5C8-24AD-7122-9AD5-40D6E1B3D61E}"/>
              </a:ext>
            </a:extLst>
          </p:cNvPr>
          <p:cNvSpPr txBox="1"/>
          <p:nvPr/>
        </p:nvSpPr>
        <p:spPr>
          <a:xfrm>
            <a:off x="6820293" y="3257986"/>
            <a:ext cx="30920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Multiplicities </a:t>
            </a: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P</a:t>
            </a:r>
            <a:r>
              <a:rPr kumimoji="0" lang="en-US" sz="1600" b="1" i="1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T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Dependence</a:t>
            </a:r>
          </a:p>
          <a:p>
            <a:r>
              <a:rPr lang="en-US" sz="1600" b="0" i="0" dirty="0">
                <a:solidFill>
                  <a:schemeClr val="tx1"/>
                </a:solidFill>
                <a:latin typeface="Arial"/>
                <a:ea typeface="+mj-ea"/>
                <a:cs typeface="Arial"/>
              </a:rPr>
              <a:t>Consistent with MAPS fit?</a:t>
            </a:r>
            <a:endParaRPr lang="en-US" sz="1600" b="0" dirty="0">
              <a:solidFill>
                <a:schemeClr val="tx1"/>
              </a:solidFill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EF0DAB6-869B-DDA1-5C20-979919FD5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7328-CD99-C444-AD51-2F8792EC6849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CustomShape 1"/>
          <p:cNvSpPr/>
          <p:nvPr/>
        </p:nvSpPr>
        <p:spPr>
          <a:xfrm>
            <a:off x="852748" y="20005"/>
            <a:ext cx="8745573" cy="57259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902" b="0" i="0" spc="-1" dirty="0">
                <a:solidFill>
                  <a:prstClr val="black"/>
                </a:solidFill>
                <a:latin typeface="Arial"/>
                <a:ea typeface="Times New Roman"/>
              </a:rPr>
              <a:t> </a:t>
            </a:r>
            <a:r>
              <a:rPr lang="en-US" sz="2902" b="0" i="0" spc="-1" dirty="0">
                <a:solidFill>
                  <a:schemeClr val="accent2"/>
                </a:solidFill>
                <a:latin typeface="Arial"/>
                <a:ea typeface="Times New Roman"/>
              </a:rPr>
              <a:t>SoLID-SIDIS: Precision Mapping in Multi-Dimension </a:t>
            </a:r>
            <a:endParaRPr lang="en-US" sz="2902" b="0" i="0" spc="-1" dirty="0">
              <a:solidFill>
                <a:schemeClr val="accent2"/>
              </a:solidFill>
              <a:latin typeface="Arial"/>
            </a:endParaRPr>
          </a:p>
        </p:txBody>
      </p:sp>
      <p:sp>
        <p:nvSpPr>
          <p:cNvPr id="576" name="CustomShape 2"/>
          <p:cNvSpPr/>
          <p:nvPr/>
        </p:nvSpPr>
        <p:spPr>
          <a:xfrm>
            <a:off x="3640992" y="2797663"/>
            <a:ext cx="585648" cy="440052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632" b="0" i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577" name="CustomShape 3"/>
          <p:cNvSpPr/>
          <p:nvPr/>
        </p:nvSpPr>
        <p:spPr>
          <a:xfrm>
            <a:off x="3641319" y="3210293"/>
            <a:ext cx="585648" cy="440052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632" b="0" i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578" name="CustomShape 4"/>
          <p:cNvSpPr/>
          <p:nvPr/>
        </p:nvSpPr>
        <p:spPr>
          <a:xfrm>
            <a:off x="3586149" y="3953290"/>
            <a:ext cx="585648" cy="440052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632" b="0" i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579" name="CustomShape 5"/>
          <p:cNvSpPr/>
          <p:nvPr/>
        </p:nvSpPr>
        <p:spPr>
          <a:xfrm>
            <a:off x="3380813" y="4763861"/>
            <a:ext cx="585648" cy="440052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632" b="0" i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580" name="CustomShape 6"/>
          <p:cNvSpPr/>
          <p:nvPr/>
        </p:nvSpPr>
        <p:spPr>
          <a:xfrm>
            <a:off x="3543058" y="5544073"/>
            <a:ext cx="585648" cy="440052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632" b="0" i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581" name="Picture 1"/>
          <p:cNvPicPr/>
          <p:nvPr/>
        </p:nvPicPr>
        <p:blipFill>
          <a:blip r:embed="rId2"/>
          <a:srcRect l="4277" t="2621" r="7445" b="4333"/>
          <a:stretch/>
        </p:blipFill>
        <p:spPr>
          <a:xfrm>
            <a:off x="3046894" y="1750100"/>
            <a:ext cx="3561636" cy="2710827"/>
          </a:xfrm>
          <a:prstGeom prst="rect">
            <a:avLst/>
          </a:prstGeom>
          <a:ln>
            <a:noFill/>
          </a:ln>
        </p:spPr>
      </p:pic>
      <p:sp>
        <p:nvSpPr>
          <p:cNvPr id="582" name="CustomShape 7"/>
          <p:cNvSpPr/>
          <p:nvPr/>
        </p:nvSpPr>
        <p:spPr>
          <a:xfrm>
            <a:off x="861291" y="3363706"/>
            <a:ext cx="1932768" cy="6687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81612" tIns="40806" rIns="81612" bIns="40806">
            <a:spAutoFit/>
          </a:bodyPr>
          <a:lstStyle/>
          <a:p>
            <a:pPr marL="195869" indent="-195216" defTabSz="829178" eaLnBrk="1" fontAlgn="auto" hangingPunct="1">
              <a:spcBef>
                <a:spcPts val="280"/>
              </a:spcBef>
              <a:spcAft>
                <a:spcPts val="0"/>
              </a:spcAft>
              <a:buClr>
                <a:srgbClr val="C00000"/>
              </a:buClr>
              <a:buFont typeface="Arial"/>
              <a:buChar char="•"/>
            </a:pPr>
            <a:r>
              <a:rPr lang="en-US" sz="1270" i="0" spc="-1" dirty="0">
                <a:solidFill>
                  <a:srgbClr val="002060"/>
                </a:solidFill>
                <a:latin typeface="Times New Roman"/>
                <a:ea typeface="DejaVu Sans"/>
              </a:rPr>
              <a:t>More than 1400 bins in x, Q</a:t>
            </a:r>
            <a:r>
              <a:rPr lang="en-US" sz="1270" i="0" spc="-1" baseline="30000" dirty="0">
                <a:solidFill>
                  <a:srgbClr val="002060"/>
                </a:solidFill>
                <a:latin typeface="Times New Roman"/>
                <a:ea typeface="DejaVu Sans"/>
              </a:rPr>
              <a:t>2</a:t>
            </a:r>
            <a:r>
              <a:rPr lang="en-US" sz="1270" i="0" spc="-1" dirty="0">
                <a:solidFill>
                  <a:srgbClr val="002060"/>
                </a:solidFill>
                <a:latin typeface="Times New Roman"/>
                <a:ea typeface="DejaVu Sans"/>
              </a:rPr>
              <a:t>, P</a:t>
            </a:r>
            <a:r>
              <a:rPr lang="en-US" sz="1270" i="0" spc="-1" baseline="-25000" dirty="0">
                <a:solidFill>
                  <a:srgbClr val="002060"/>
                </a:solidFill>
                <a:latin typeface="Times New Roman"/>
                <a:ea typeface="DejaVu Sans"/>
              </a:rPr>
              <a:t>T</a:t>
            </a:r>
            <a:r>
              <a:rPr lang="en-US" sz="1270" i="0" spc="-1" dirty="0">
                <a:solidFill>
                  <a:srgbClr val="002060"/>
                </a:solidFill>
                <a:latin typeface="Times New Roman"/>
                <a:ea typeface="DejaVu Sans"/>
              </a:rPr>
              <a:t> and z for 11/8.8 GeV beam.</a:t>
            </a:r>
            <a:endParaRPr lang="en-US" sz="1270" b="0" i="0" spc="-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586" name="CustomShape 9"/>
          <p:cNvSpPr/>
          <p:nvPr/>
        </p:nvSpPr>
        <p:spPr>
          <a:xfrm>
            <a:off x="966033" y="676238"/>
            <a:ext cx="8307414" cy="1031643"/>
          </a:xfrm>
          <a:prstGeom prst="rect">
            <a:avLst/>
          </a:prstGeom>
          <a:solidFill>
            <a:schemeClr val="bg1">
              <a:lumMod val="95000"/>
            </a:schemeClr>
          </a:solidFill>
          <a:ln w="28440">
            <a:solidFill>
              <a:srgbClr val="7030A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81612" tIns="40806" rIns="81612" bIns="40806">
            <a:spAutoFit/>
          </a:bodyPr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542" b="0" i="0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SoLID</a:t>
            </a:r>
            <a:r>
              <a:rPr lang="en-US" sz="1542" b="0" i="0" spc="-1" dirty="0">
                <a:solidFill>
                  <a:srgbClr val="000000"/>
                </a:solidFill>
                <a:latin typeface="Arial"/>
                <a:ea typeface="ＭＳ Ｐゴシック"/>
              </a:rPr>
              <a:t>-SIDIS program: Large acceptance, Full azimuthal coverage + High luminosity</a:t>
            </a:r>
            <a:endParaRPr lang="en-US" sz="1542" b="0" i="0" spc="-1" dirty="0">
              <a:solidFill>
                <a:prstClr val="black"/>
              </a:solidFill>
              <a:latin typeface="Arial"/>
            </a:endParaRPr>
          </a:p>
          <a:p>
            <a:pPr marL="259200" indent="-258220" defTabSz="829178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sz="1542" b="0" i="0" spc="-1" dirty="0">
                <a:solidFill>
                  <a:srgbClr val="000000"/>
                </a:solidFill>
                <a:latin typeface="Arial"/>
                <a:ea typeface="ＭＳ Ｐゴシック"/>
              </a:rPr>
              <a:t>4-D mapping of asymmetries with precision</a:t>
            </a:r>
          </a:p>
          <a:p>
            <a:pPr marL="259200" indent="-258220" defTabSz="829178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sz="1542" b="0" i="0" spc="-1" dirty="0">
                <a:solidFill>
                  <a:srgbClr val="000000"/>
                </a:solidFill>
                <a:latin typeface="Arial"/>
                <a:ea typeface="ＭＳ Ｐゴシック"/>
              </a:rPr>
              <a:t>Constrain models and forms of TMDs, Tensor charge, …</a:t>
            </a:r>
            <a:endParaRPr lang="en-US" sz="1542" b="0" i="0" spc="-1" dirty="0">
              <a:solidFill>
                <a:prstClr val="black"/>
              </a:solidFill>
              <a:latin typeface="Arial"/>
            </a:endParaRPr>
          </a:p>
          <a:p>
            <a:pPr marL="259200" indent="-258220" defTabSz="829178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sz="1542" b="0" i="0" spc="-1" dirty="0">
                <a:solidFill>
                  <a:srgbClr val="000000"/>
                </a:solidFill>
                <a:latin typeface="Arial"/>
                <a:ea typeface="ＭＳ Ｐゴシック"/>
              </a:rPr>
              <a:t>Lattice QCD, QCD dynamics</a:t>
            </a:r>
            <a:endParaRPr lang="en-US" sz="1542" b="0" i="0" spc="-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B8C7F8-BCE8-824F-AAAE-9D347D6B2B68}"/>
              </a:ext>
            </a:extLst>
          </p:cNvPr>
          <p:cNvSpPr txBox="1"/>
          <p:nvPr/>
        </p:nvSpPr>
        <p:spPr>
          <a:xfrm>
            <a:off x="1147710" y="2189599"/>
            <a:ext cx="1359929" cy="845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32" dirty="0">
                <a:solidFill>
                  <a:srgbClr val="800000"/>
                </a:solidFill>
                <a:latin typeface="Arial"/>
              </a:rPr>
              <a:t>4-D binning for the first time!</a:t>
            </a:r>
          </a:p>
        </p:txBody>
      </p:sp>
      <p:sp>
        <p:nvSpPr>
          <p:cNvPr id="3" name="CustomShape 12">
            <a:extLst>
              <a:ext uri="{FF2B5EF4-FFF2-40B4-BE49-F238E27FC236}">
                <a16:creationId xmlns:a16="http://schemas.microsoft.com/office/drawing/2014/main" id="{3EAACFD5-2E09-3950-67BD-51ECEE11F2B8}"/>
              </a:ext>
            </a:extLst>
          </p:cNvPr>
          <p:cNvSpPr/>
          <p:nvPr/>
        </p:nvSpPr>
        <p:spPr>
          <a:xfrm>
            <a:off x="7656390" y="1831472"/>
            <a:ext cx="1471695" cy="3141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69207" tIns="34604" rIns="69207" bIns="34604">
            <a:spAutoFit/>
          </a:bodyPr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587" i="0" spc="-1" dirty="0" err="1">
                <a:solidFill>
                  <a:srgbClr val="7030A0"/>
                </a:solidFill>
                <a:latin typeface="Arial"/>
                <a:ea typeface="DejaVu Sans"/>
              </a:rPr>
              <a:t>Transversity</a:t>
            </a:r>
            <a:endParaRPr lang="en-US" sz="1587" b="0" i="0" spc="-1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0C44D2-7815-C69C-0E9A-F4A6EC0ACD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785" y="2407154"/>
            <a:ext cx="2087702" cy="3795821"/>
          </a:xfrm>
          <a:prstGeom prst="rect">
            <a:avLst/>
          </a:prstGeom>
        </p:spPr>
      </p:pic>
      <p:pic>
        <p:nvPicPr>
          <p:cNvPr id="9" name="Picture 8" descr="tmd_profile.png">
            <a:extLst>
              <a:ext uri="{FF2B5EF4-FFF2-40B4-BE49-F238E27FC236}">
                <a16:creationId xmlns:a16="http://schemas.microsoft.com/office/drawing/2014/main" id="{F148AEC9-F519-8013-2531-74237E94DB3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 t="11566" r="4399"/>
          <a:stretch>
            <a:fillRect/>
          </a:stretch>
        </p:blipFill>
        <p:spPr>
          <a:xfrm>
            <a:off x="3248382" y="4480757"/>
            <a:ext cx="3561636" cy="212663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87EAD63-BCF8-B641-0546-0EDA797FC18C}"/>
              </a:ext>
            </a:extLst>
          </p:cNvPr>
          <p:cNvSpPr/>
          <p:nvPr/>
        </p:nvSpPr>
        <p:spPr>
          <a:xfrm>
            <a:off x="814633" y="4740084"/>
            <a:ext cx="2208989" cy="1616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1221" indent="-191221" defTabSz="829178" eaLnBrk="1" fontAlgn="auto" hangingPunct="1">
              <a:spcBef>
                <a:spcPts val="0"/>
              </a:spcBef>
              <a:spcAft>
                <a:spcPts val="0"/>
              </a:spcAft>
              <a:buSzPct val="100000"/>
              <a:buFontTx/>
              <a:buChar char="•"/>
              <a:defRPr sz="22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451" i="0" dirty="0" err="1">
                <a:solidFill>
                  <a:prstClr val="black"/>
                </a:solidFill>
                <a:latin typeface="Arial"/>
                <a:cs typeface="Arial"/>
                <a:sym typeface="Times New Roman"/>
              </a:rPr>
              <a:t>Sivers</a:t>
            </a:r>
            <a:r>
              <a:rPr lang="en-US" sz="1451" i="0" dirty="0">
                <a:solidFill>
                  <a:prstClr val="black"/>
                </a:solidFill>
                <a:latin typeface="Arial"/>
                <a:cs typeface="Arial"/>
                <a:sym typeface="Times New Roman"/>
              </a:rPr>
              <a:t>:  </a:t>
            </a:r>
            <a:r>
              <a:rPr lang="en-US" sz="1451" b="0" i="0" dirty="0">
                <a:solidFill>
                  <a:prstClr val="black"/>
                </a:solidFill>
                <a:latin typeface="Arial"/>
                <a:cs typeface="Arial"/>
                <a:sym typeface="Times New Roman"/>
              </a:rPr>
              <a:t>Confined quark motion</a:t>
            </a:r>
          </a:p>
          <a:p>
            <a:pPr marL="191221" indent="-191221" defTabSz="829178" eaLnBrk="1" fontAlgn="auto" hangingPunct="1">
              <a:spcBef>
                <a:spcPts val="0"/>
              </a:spcBef>
              <a:spcAft>
                <a:spcPts val="0"/>
              </a:spcAft>
              <a:buSzPct val="100000"/>
              <a:buFontTx/>
              <a:buChar char="•"/>
              <a:defRPr sz="22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451" b="0" i="0" dirty="0">
                <a:solidFill>
                  <a:prstClr val="black"/>
                </a:solidFill>
                <a:latin typeface="Arial"/>
                <a:cs typeface="Arial"/>
                <a:sym typeface="Times New Roman"/>
              </a:rPr>
              <a:t>Quantum correlations between nucleon spin </a:t>
            </a:r>
          </a:p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  <a:buSzPct val="100000"/>
              <a:defRPr sz="22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451" b="0" i="0" dirty="0">
                <a:solidFill>
                  <a:prstClr val="black"/>
                </a:solidFill>
                <a:latin typeface="Arial"/>
                <a:cs typeface="Arial"/>
                <a:sym typeface="Times New Roman"/>
              </a:rPr>
              <a:t>    and quark motion</a:t>
            </a:r>
          </a:p>
          <a:p>
            <a:pPr marL="191221" indent="-191221" defTabSz="829178" eaLnBrk="1" fontAlgn="auto" hangingPunct="1">
              <a:spcBef>
                <a:spcPts val="0"/>
              </a:spcBef>
              <a:spcAft>
                <a:spcPts val="0"/>
              </a:spcAft>
              <a:buSzPct val="100000"/>
              <a:buFontTx/>
              <a:buChar char="•"/>
              <a:defRPr sz="22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451" b="0" i="0" dirty="0">
                <a:solidFill>
                  <a:prstClr val="black"/>
                </a:solidFill>
                <a:latin typeface="Arial"/>
                <a:cs typeface="Arial"/>
                <a:sym typeface="Times New Roman"/>
              </a:rPr>
              <a:t>QCD dynamics</a:t>
            </a:r>
          </a:p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  <a:buSzPct val="100000"/>
              <a:defRPr sz="22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b="0" i="0" dirty="0">
                <a:solidFill>
                  <a:prstClr val="black"/>
                </a:solidFill>
                <a:latin typeface="Arial"/>
                <a:cs typeface="Arial"/>
                <a:sym typeface="Times New Roman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8401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:p15="http://schemas.microsoft.com/office/powerpoint/2012/main" xmlns="">
      <p:transition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t0baseline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8" t="7513" r="4257" b="9521"/>
          <a:stretch/>
        </p:blipFill>
        <p:spPr>
          <a:xfrm rot="5400000">
            <a:off x="4963328" y="1681913"/>
            <a:ext cx="4191421" cy="4953514"/>
          </a:xfrm>
          <a:prstGeom prst="rect">
            <a:avLst/>
          </a:prstGeom>
        </p:spPr>
      </p:pic>
      <p:sp>
        <p:nvSpPr>
          <p:cNvPr id="21506" name="Rectangle 2"/>
          <p:cNvSpPr>
            <a:spLocks/>
          </p:cNvSpPr>
          <p:nvPr/>
        </p:nvSpPr>
        <p:spPr bwMode="auto">
          <a:xfrm>
            <a:off x="655138" y="23137"/>
            <a:ext cx="6680727" cy="49715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35030" tIns="35030" rIns="35030" bIns="35030" anchor="ctr"/>
          <a:lstStyle/>
          <a:p>
            <a:pPr defTabSz="376664"/>
            <a:r>
              <a:rPr lang="en-US" sz="2902" i="0" dirty="0">
                <a:solidFill>
                  <a:srgbClr val="FF0000"/>
                </a:solidFill>
                <a:cs typeface="Arial"/>
                <a:sym typeface="Times New Roman" pitchFamily="18" charset="0"/>
              </a:rPr>
              <a:t>SoLID Impact on Tensor Charge</a:t>
            </a:r>
          </a:p>
        </p:txBody>
      </p:sp>
      <p:sp>
        <p:nvSpPr>
          <p:cNvPr id="21507" name="Rectangle 3"/>
          <p:cNvSpPr>
            <a:spLocks/>
          </p:cNvSpPr>
          <p:nvPr/>
        </p:nvSpPr>
        <p:spPr bwMode="auto">
          <a:xfrm>
            <a:off x="1293183" y="903205"/>
            <a:ext cx="1242540" cy="37499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wrap="none" lIns="35030" tIns="35030" rIns="35030" bIns="35030">
            <a:spAutoFit/>
          </a:bodyPr>
          <a:lstStyle/>
          <a:p>
            <a:pPr defTabSz="376664"/>
            <a:r>
              <a:rPr lang="en-US" sz="1977" dirty="0">
                <a:solidFill>
                  <a:srgbClr val="011993"/>
                </a:solidFill>
                <a:latin typeface="Arial"/>
                <a:cs typeface="Arial"/>
                <a:sym typeface="Times New Roman" pitchFamily="18" charset="0"/>
              </a:rPr>
              <a:t>Definition</a:t>
            </a:r>
          </a:p>
        </p:txBody>
      </p:sp>
      <p:sp>
        <p:nvSpPr>
          <p:cNvPr id="21509" name="Rectangle 5"/>
          <p:cNvSpPr>
            <a:spLocks/>
          </p:cNvSpPr>
          <p:nvPr/>
        </p:nvSpPr>
        <p:spPr bwMode="auto">
          <a:xfrm>
            <a:off x="518165" y="2100634"/>
            <a:ext cx="3914596" cy="313998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wrap="square" lIns="35030" tIns="35030" rIns="35030" bIns="35030">
            <a:spAutoFit/>
          </a:bodyPr>
          <a:lstStyle/>
          <a:p>
            <a:pPr marL="157634" indent="-157634" defTabSz="376664">
              <a:buSzPct val="100000"/>
              <a:buFontTx/>
              <a:buChar char="•"/>
              <a:defRPr sz="22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813" dirty="0">
                <a:solidFill>
                  <a:prstClr val="black"/>
                </a:solidFill>
                <a:latin typeface="Arial"/>
                <a:ea typeface="Times New Roman"/>
                <a:cs typeface="Arial"/>
                <a:sym typeface="Times New Roman"/>
              </a:rPr>
              <a:t>A fundamental QCD quantity:  matrix element of local operators.</a:t>
            </a:r>
          </a:p>
          <a:p>
            <a:pPr marL="157634" indent="-157634" defTabSz="376664">
              <a:buSzPct val="100000"/>
              <a:buFontTx/>
              <a:buChar char="•"/>
              <a:defRPr sz="22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813" dirty="0">
                <a:solidFill>
                  <a:prstClr val="black"/>
                </a:solidFill>
                <a:latin typeface="Arial"/>
                <a:ea typeface="Times New Roman"/>
                <a:cs typeface="Arial"/>
                <a:sym typeface="Times New Roman"/>
              </a:rPr>
              <a:t>Moment of </a:t>
            </a:r>
            <a:r>
              <a:rPr lang="en-US" sz="1813" dirty="0" err="1">
                <a:solidFill>
                  <a:prstClr val="black"/>
                </a:solidFill>
                <a:latin typeface="Arial"/>
                <a:ea typeface="Times New Roman"/>
                <a:cs typeface="Arial"/>
                <a:sym typeface="Times New Roman"/>
              </a:rPr>
              <a:t>transversity</a:t>
            </a:r>
            <a:r>
              <a:rPr lang="en-US" sz="1813" dirty="0">
                <a:solidFill>
                  <a:prstClr val="black"/>
                </a:solidFill>
                <a:latin typeface="Arial"/>
                <a:ea typeface="Times New Roman"/>
                <a:cs typeface="Arial"/>
                <a:sym typeface="Times New Roman"/>
              </a:rPr>
              <a:t> distribution </a:t>
            </a:r>
          </a:p>
          <a:p>
            <a:pPr marL="157634" indent="-157634" defTabSz="376664">
              <a:buSzPct val="100000"/>
              <a:buFontTx/>
              <a:buChar char="•"/>
              <a:defRPr sz="22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813" dirty="0">
                <a:solidFill>
                  <a:prstClr val="black"/>
                </a:solidFill>
                <a:latin typeface="Arial"/>
                <a:ea typeface="Times New Roman"/>
                <a:cs typeface="Arial"/>
                <a:sym typeface="Times New Roman"/>
              </a:rPr>
              <a:t>Valence quark dominant.</a:t>
            </a:r>
          </a:p>
          <a:p>
            <a:pPr marL="157634" indent="-157634" defTabSz="376664">
              <a:buSzPct val="100000"/>
              <a:buFontTx/>
              <a:buChar char="•"/>
              <a:defRPr sz="22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813" dirty="0">
                <a:solidFill>
                  <a:prstClr val="black"/>
                </a:solidFill>
                <a:latin typeface="Arial"/>
                <a:ea typeface="Times New Roman"/>
                <a:cs typeface="Arial"/>
                <a:sym typeface="Times New Roman"/>
              </a:rPr>
              <a:t>Precision calculations available from lattice QCD.</a:t>
            </a:r>
          </a:p>
          <a:p>
            <a:pPr marL="157634" indent="-157634" defTabSz="376664">
              <a:buSzPct val="100000"/>
              <a:buFontTx/>
              <a:buChar char="•"/>
              <a:defRPr sz="22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lang="en-US" sz="1813" dirty="0">
              <a:solidFill>
                <a:prstClr val="black"/>
              </a:solidFill>
              <a:latin typeface="Arial"/>
              <a:ea typeface="Times New Roman"/>
              <a:cs typeface="Arial"/>
              <a:sym typeface="Times New Roman"/>
            </a:endParaRPr>
          </a:p>
          <a:p>
            <a:pPr marL="157634" indent="-157634" defTabSz="376664">
              <a:buSzPct val="100000"/>
              <a:buFontTx/>
              <a:buChar char="•"/>
              <a:defRPr sz="22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814" dirty="0">
                <a:latin typeface="Arial" panose="020B0604020202020204" pitchFamily="34" charset="0"/>
                <a:cs typeface="Arial" panose="020B0604020202020204" pitchFamily="34" charset="0"/>
              </a:rPr>
              <a:t>Probe new physics combined with EDMs</a:t>
            </a:r>
          </a:p>
        </p:txBody>
      </p:sp>
      <p:pic>
        <p:nvPicPr>
          <p:cNvPr id="13" name="图片 3">
            <a:extLst>
              <a:ext uri="{FF2B5EF4-FFF2-40B4-BE49-F238E27FC236}">
                <a16:creationId xmlns:a16="http://schemas.microsoft.com/office/drawing/2014/main" id="{9B906FCD-A243-1445-A58F-4594AC64A5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1781" y="1254316"/>
            <a:ext cx="3048166" cy="765498"/>
          </a:xfrm>
          <a:prstGeom prst="rect">
            <a:avLst/>
          </a:prstGeom>
        </p:spPr>
      </p:pic>
      <p:pic>
        <p:nvPicPr>
          <p:cNvPr id="14" name="图片 2">
            <a:extLst>
              <a:ext uri="{FF2B5EF4-FFF2-40B4-BE49-F238E27FC236}">
                <a16:creationId xmlns:a16="http://schemas.microsoft.com/office/drawing/2014/main" id="{156D515A-27F1-5C49-8587-34B5B39932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685" y="1504547"/>
            <a:ext cx="4968840" cy="368569"/>
          </a:xfrm>
          <a:prstGeom prst="rect">
            <a:avLst/>
          </a:prstGeom>
        </p:spPr>
      </p:pic>
      <p:pic>
        <p:nvPicPr>
          <p:cNvPr id="15" name="图片 3">
            <a:extLst>
              <a:ext uri="{FF2B5EF4-FFF2-40B4-BE49-F238E27FC236}">
                <a16:creationId xmlns:a16="http://schemas.microsoft.com/office/drawing/2014/main" id="{FD9E0D8E-0874-5342-A32E-8AE9B6DCF1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864" y="5295480"/>
            <a:ext cx="3062257" cy="3984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ACE83DE-EF1F-DB43-A87D-B82D5AB1FC61}"/>
              </a:ext>
            </a:extLst>
          </p:cNvPr>
          <p:cNvSpPr/>
          <p:nvPr/>
        </p:nvSpPr>
        <p:spPr>
          <a:xfrm>
            <a:off x="2024993" y="5760598"/>
            <a:ext cx="2690160" cy="483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39" dirty="0">
                <a:solidFill>
                  <a:srgbClr val="FF0000"/>
                </a:solidFill>
                <a:cs typeface="Arial"/>
                <a:sym typeface="Times New Roman" pitchFamily="18" charset="0"/>
              </a:rPr>
              <a:t>SoLID Projections</a:t>
            </a:r>
            <a:endParaRPr lang="en-US" sz="2539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9A99EFE-A338-2143-8C78-9FCEB72B2C25}"/>
              </a:ext>
            </a:extLst>
          </p:cNvPr>
          <p:cNvCxnSpPr>
            <a:stCxn id="2" idx="3"/>
          </p:cNvCxnSpPr>
          <p:nvPr/>
        </p:nvCxnSpPr>
        <p:spPr>
          <a:xfrm flipV="1">
            <a:off x="4715153" y="5746670"/>
            <a:ext cx="719999" cy="25546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842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52E8FFC-F93D-D6CA-5C41-7F54F6A9E1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Rectangle 2">
            <a:extLst>
              <a:ext uri="{FF2B5EF4-FFF2-40B4-BE49-F238E27FC236}">
                <a16:creationId xmlns:a16="http://schemas.microsoft.com/office/drawing/2014/main" id="{439D5650-0FC2-4E43-9378-F8DFF285F3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9213"/>
            <a:ext cx="10058400" cy="531812"/>
          </a:xfrm>
        </p:spPr>
        <p:txBody>
          <a:bodyPr/>
          <a:lstStyle/>
          <a:p>
            <a:pPr eaLnBrk="1" hangingPunct="1"/>
            <a:r>
              <a:rPr lang="en-US" altLang="en-US" sz="2800" dirty="0" err="1">
                <a:solidFill>
                  <a:srgbClr val="FF0000"/>
                </a:solidFill>
                <a:ea typeface="ＭＳ Ｐゴシック" panose="020B0600070205080204" pitchFamily="34" charset="-128"/>
              </a:rPr>
              <a:t>JLab</a:t>
            </a:r>
            <a:r>
              <a:rPr lang="en-US" altLang="en-US" sz="28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 and Experiment Halls</a:t>
            </a:r>
          </a:p>
        </p:txBody>
      </p:sp>
      <p:pic>
        <p:nvPicPr>
          <p:cNvPr id="4" name="Content Placeholder 3" descr="Graphical user interface, website&#10;&#10;AI-generated content may be incorrect.">
            <a:extLst>
              <a:ext uri="{FF2B5EF4-FFF2-40B4-BE49-F238E27FC236}">
                <a16:creationId xmlns:a16="http://schemas.microsoft.com/office/drawing/2014/main" id="{94BF3310-B667-6A35-DEDC-7A70C7130B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2" t="23454" r="7172" b="13607"/>
          <a:stretch>
            <a:fillRect/>
          </a:stretch>
        </p:blipFill>
        <p:spPr>
          <a:xfrm>
            <a:off x="110099" y="759487"/>
            <a:ext cx="9838202" cy="5339025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C8146F-5531-EE68-3473-920712A3D4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699F14-8C7A-6847-ACF5-4722074D0862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8197630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05CFF2F-2F44-FD3D-7FD0-24FF1695F2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Text Box 2">
            <a:extLst>
              <a:ext uri="{FF2B5EF4-FFF2-40B4-BE49-F238E27FC236}">
                <a16:creationId xmlns:a16="http://schemas.microsoft.com/office/drawing/2014/main" id="{375F1C6E-F827-CEB6-5F7B-10BC117FE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7866" y="2575231"/>
            <a:ext cx="6942667" cy="584737"/>
          </a:xfrm>
          <a:prstGeom prst="rect">
            <a:avLst/>
          </a:prstGeom>
          <a:solidFill>
            <a:srgbClr val="00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square" lIns="91409" tIns="45701" rIns="91409" bIns="45701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200" b="0" i="0" dirty="0">
                <a:solidFill>
                  <a:srgbClr val="000000"/>
                </a:solidFill>
              </a:rPr>
              <a:t>3-d Structure Study II: GPD</a:t>
            </a:r>
            <a:endParaRPr lang="en-US" altLang="en-US" sz="3200" baseline="-25000" dirty="0">
              <a:solidFill>
                <a:srgbClr val="000000"/>
              </a:solidFill>
            </a:endParaRPr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3A41BE53-8031-ED44-B9F2-E7F39F458A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7147" y="3562116"/>
            <a:ext cx="6598507" cy="124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86" tIns="45584" rIns="91186" bIns="45584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400" b="0" i="0" dirty="0">
                <a:solidFill>
                  <a:schemeClr val="tx1"/>
                </a:solidFill>
                <a:latin typeface="Times" pitchFamily="2" charset="0"/>
              </a:rPr>
              <a:t>Hall B/CLAS12 RGC: DVCS with L. Pol. p/d</a:t>
            </a:r>
          </a:p>
          <a:p>
            <a:r>
              <a:rPr lang="en-US" altLang="en-US" sz="2400" b="0" i="0" dirty="0">
                <a:solidFill>
                  <a:schemeClr val="tx1"/>
                </a:solidFill>
                <a:latin typeface="Times" pitchFamily="2" charset="0"/>
              </a:rPr>
              <a:t>Hall A/C: DVCS </a:t>
            </a:r>
          </a:p>
          <a:p>
            <a:r>
              <a:rPr lang="en-US" altLang="en-US" sz="2400" b="0" i="0" dirty="0">
                <a:solidFill>
                  <a:schemeClr val="tx1"/>
                </a:solidFill>
                <a:latin typeface="Times" pitchFamily="2" charset="0"/>
              </a:rPr>
              <a:t>Future: </a:t>
            </a:r>
            <a:r>
              <a:rPr lang="en-US" altLang="en-US" sz="2400" b="0" i="0" dirty="0" err="1">
                <a:solidFill>
                  <a:schemeClr val="tx1"/>
                </a:solidFill>
                <a:latin typeface="Times" pitchFamily="2" charset="0"/>
              </a:rPr>
              <a:t>SoLID</a:t>
            </a:r>
            <a:r>
              <a:rPr lang="en-US" altLang="en-US" sz="2400" b="0" i="0" dirty="0">
                <a:solidFill>
                  <a:schemeClr val="tx1"/>
                </a:solidFill>
                <a:latin typeface="Times" pitchFamily="2" charset="0"/>
              </a:rPr>
              <a:t>-GPD Program: DDVCS, …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76EF77-1B9B-A3C1-06F9-CC1526ADFC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331D40-5376-6041-8743-34E466560545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189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09249" y="581298"/>
            <a:ext cx="9051640" cy="646571"/>
          </a:xfrm>
          <a:prstGeom prst="rect">
            <a:avLst/>
          </a:prstGeom>
          <a:solidFill>
            <a:srgbClr val="E50019"/>
          </a:solidFill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594" spc="-1" dirty="0">
                <a:solidFill>
                  <a:srgbClr val="FFFFFF"/>
                </a:solidFill>
                <a:latin typeface="Arial"/>
              </a:rPr>
              <a:t>pDVCS on NH</a:t>
            </a:r>
            <a:r>
              <a:rPr lang="en-US" sz="2594" spc="-1" baseline="-25000" dirty="0">
                <a:solidFill>
                  <a:srgbClr val="FFFFFF"/>
                </a:solidFill>
                <a:latin typeface="Arial"/>
              </a:rPr>
              <a:t>3 </a:t>
            </a:r>
            <a:r>
              <a:rPr lang="en-US" sz="2594" spc="-1" dirty="0">
                <a:solidFill>
                  <a:srgbClr val="FFFFFF"/>
                </a:solidFill>
                <a:latin typeface="Arial"/>
              </a:rPr>
              <a:t>@CLAS12: TSA, Comparison with models</a:t>
            </a:r>
          </a:p>
        </p:txBody>
      </p:sp>
      <p:sp>
        <p:nvSpPr>
          <p:cNvPr id="85" name="Straight Connector 84"/>
          <p:cNvSpPr/>
          <p:nvPr/>
        </p:nvSpPr>
        <p:spPr>
          <a:xfrm flipV="1">
            <a:off x="431048" y="2541845"/>
            <a:ext cx="17960" cy="3194781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defTabSz="912388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796" b="0" i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6" name="Straight Connector 85"/>
          <p:cNvSpPr/>
          <p:nvPr/>
        </p:nvSpPr>
        <p:spPr>
          <a:xfrm>
            <a:off x="431048" y="5736626"/>
            <a:ext cx="3592063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defTabSz="912388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796" b="0" i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1842" y="2539690"/>
            <a:ext cx="431048" cy="315383"/>
          </a:xfrm>
          <a:prstGeom prst="rect">
            <a:avLst/>
          </a:prstGeom>
          <a:noFill/>
          <a:ln w="0">
            <a:noFill/>
          </a:ln>
        </p:spPr>
        <p:txBody>
          <a:bodyPr lIns="89802" tIns="44901" rIns="89802" bIns="44901" anchor="t">
            <a:noAutofit/>
          </a:bodyPr>
          <a:lstStyle/>
          <a:p>
            <a:pPr defTabSz="91238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596" b="0" i="0" spc="-1">
                <a:solidFill>
                  <a:srgbClr val="000000"/>
                </a:solidFill>
                <a:latin typeface="Arial"/>
              </a:rPr>
              <a:t>x</a:t>
            </a:r>
            <a:r>
              <a:rPr lang="en-US" sz="1596" b="0" i="0" spc="-1" baseline="-8000">
                <a:solidFill>
                  <a:srgbClr val="000000"/>
                </a:solidFill>
                <a:latin typeface="Arial"/>
              </a:rPr>
              <a:t>b</a:t>
            </a:r>
            <a:endParaRPr lang="en-US" sz="1596" b="0" i="0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556143" y="5698550"/>
            <a:ext cx="431048" cy="315383"/>
          </a:xfrm>
          <a:prstGeom prst="rect">
            <a:avLst/>
          </a:prstGeom>
          <a:noFill/>
          <a:ln w="0">
            <a:noFill/>
          </a:ln>
        </p:spPr>
        <p:txBody>
          <a:bodyPr lIns="89802" tIns="44901" rIns="89802" bIns="44901" anchor="t">
            <a:noAutofit/>
          </a:bodyPr>
          <a:lstStyle/>
          <a:p>
            <a:pPr defTabSz="91238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596" b="0" i="0" spc="-1">
                <a:solidFill>
                  <a:srgbClr val="000000"/>
                </a:solidFill>
                <a:latin typeface="Arial"/>
              </a:rPr>
              <a:t>-t</a:t>
            </a:r>
            <a:endParaRPr lang="en-US" sz="1596" b="0" i="0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9" name="Straight Connector 88"/>
          <p:cNvSpPr/>
          <p:nvPr/>
        </p:nvSpPr>
        <p:spPr>
          <a:xfrm>
            <a:off x="5280333" y="2414686"/>
            <a:ext cx="0" cy="3250099"/>
          </a:xfrm>
          <a:prstGeom prst="line">
            <a:avLst/>
          </a:prstGeom>
          <a:ln w="19080" cap="rnd">
            <a:solidFill>
              <a:srgbClr val="000000"/>
            </a:solidFill>
            <a:prstDash val="lg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defTabSz="912388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796" b="0" i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90" name="Picture 89"/>
          <p:cNvPicPr/>
          <p:nvPr/>
        </p:nvPicPr>
        <p:blipFill>
          <a:blip r:embed="rId2"/>
          <a:srcRect t="51640"/>
          <a:stretch/>
        </p:blipFill>
        <p:spPr>
          <a:xfrm>
            <a:off x="574731" y="2553699"/>
            <a:ext cx="4561920" cy="3111086"/>
          </a:xfrm>
          <a:prstGeom prst="rect">
            <a:avLst/>
          </a:prstGeom>
          <a:ln w="0">
            <a:noFill/>
          </a:ln>
        </p:spPr>
      </p:pic>
      <p:pic>
        <p:nvPicPr>
          <p:cNvPr id="91" name="Picture 90"/>
          <p:cNvPicPr/>
          <p:nvPr/>
        </p:nvPicPr>
        <p:blipFill>
          <a:blip r:embed="rId2"/>
          <a:srcRect b="49625"/>
          <a:stretch/>
        </p:blipFill>
        <p:spPr>
          <a:xfrm>
            <a:off x="5359718" y="2455995"/>
            <a:ext cx="4561920" cy="3238963"/>
          </a:xfrm>
          <a:prstGeom prst="rect">
            <a:avLst/>
          </a:prstGeom>
          <a:ln w="0">
            <a:noFill/>
          </a:ln>
        </p:spPr>
      </p:pic>
      <p:sp>
        <p:nvSpPr>
          <p:cNvPr id="92" name="TextBox 91"/>
          <p:cNvSpPr txBox="1"/>
          <p:nvPr/>
        </p:nvSpPr>
        <p:spPr>
          <a:xfrm>
            <a:off x="431048" y="2288246"/>
            <a:ext cx="4849285" cy="345556"/>
          </a:xfrm>
          <a:prstGeom prst="rect">
            <a:avLst/>
          </a:prstGeom>
          <a:noFill/>
          <a:ln w="0">
            <a:noFill/>
          </a:ln>
        </p:spPr>
        <p:txBody>
          <a:bodyPr lIns="89802" tIns="44901" rIns="89802" bIns="44901" anchor="t">
            <a:noAutofit/>
          </a:bodyPr>
          <a:lstStyle/>
          <a:p>
            <a:pPr algn="ctr" defTabSz="91238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97" b="0" i="0" spc="-1">
                <a:solidFill>
                  <a:srgbClr val="000000"/>
                </a:solidFill>
                <a:latin typeface="Arial"/>
              </a:rPr>
              <a:t>1 &lt; Q</a:t>
            </a:r>
            <a:r>
              <a:rPr lang="en-US" sz="1397" b="0" i="0" spc="-1" baseline="33000">
                <a:solidFill>
                  <a:srgbClr val="000000"/>
                </a:solidFill>
                <a:latin typeface="Arial"/>
              </a:rPr>
              <a:t>2</a:t>
            </a:r>
            <a:r>
              <a:rPr lang="en-US" sz="1397" b="0" i="0" spc="-1">
                <a:solidFill>
                  <a:srgbClr val="000000"/>
                </a:solidFill>
                <a:latin typeface="Arial"/>
              </a:rPr>
              <a:t> &lt;2.2 GeV</a:t>
            </a:r>
            <a:r>
              <a:rPr lang="en-US" sz="1397" b="0" i="0" spc="-1" baseline="33000">
                <a:solidFill>
                  <a:srgbClr val="000000"/>
                </a:solidFill>
                <a:latin typeface="Arial"/>
              </a:rPr>
              <a:t>2</a:t>
            </a:r>
            <a:endParaRPr lang="en-US" sz="1397" b="0" i="0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5280333" y="2288246"/>
            <a:ext cx="4597841" cy="345556"/>
          </a:xfrm>
          <a:prstGeom prst="rect">
            <a:avLst/>
          </a:prstGeom>
          <a:noFill/>
          <a:ln w="0">
            <a:noFill/>
          </a:ln>
        </p:spPr>
        <p:txBody>
          <a:bodyPr lIns="89802" tIns="44901" rIns="89802" bIns="44901" anchor="t">
            <a:noAutofit/>
          </a:bodyPr>
          <a:lstStyle/>
          <a:p>
            <a:pPr algn="ctr" defTabSz="91238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97" b="0" i="0" spc="-1">
                <a:solidFill>
                  <a:srgbClr val="000000"/>
                </a:solidFill>
                <a:latin typeface="Arial"/>
              </a:rPr>
              <a:t>2.2 &lt; Q</a:t>
            </a:r>
            <a:r>
              <a:rPr lang="en-US" sz="1397" b="0" i="0" spc="-1" baseline="33000">
                <a:solidFill>
                  <a:srgbClr val="000000"/>
                </a:solidFill>
                <a:latin typeface="Arial"/>
              </a:rPr>
              <a:t>2</a:t>
            </a:r>
            <a:r>
              <a:rPr lang="en-US" sz="1397" b="0" i="0" spc="-1">
                <a:solidFill>
                  <a:srgbClr val="000000"/>
                </a:solidFill>
                <a:latin typeface="Arial"/>
              </a:rPr>
              <a:t> &lt; 10 GeV</a:t>
            </a:r>
            <a:r>
              <a:rPr lang="en-US" sz="1397" b="0" i="0" spc="-1" baseline="33000">
                <a:solidFill>
                  <a:srgbClr val="000000"/>
                </a:solidFill>
                <a:latin typeface="Arial"/>
              </a:rPr>
              <a:t>2</a:t>
            </a:r>
            <a:endParaRPr lang="en-US" sz="1397" b="0" i="0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215524" y="1598570"/>
            <a:ext cx="9820700" cy="5980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spcBef>
                <a:spcPts val="574"/>
              </a:spcBef>
              <a:buFont typeface="Wingdings" charset="2"/>
              <a:buChar char=""/>
            </a:pPr>
            <a:r>
              <a:rPr lang="en-US" sz="1397" spc="-1">
                <a:latin typeface="Arial"/>
                <a:ea typeface="Times New Roman"/>
              </a:rPr>
              <a:t>The model points are computed at the average kinematics of each specific phi bin, and the model line is computed at the kinematics of the Q</a:t>
            </a:r>
            <a:r>
              <a:rPr lang="en-US" sz="1397" spc="-1" baseline="33000">
                <a:latin typeface="Arial"/>
                <a:ea typeface="Times New Roman"/>
              </a:rPr>
              <a:t>2</a:t>
            </a:r>
            <a:r>
              <a:rPr lang="en-US" sz="1397" spc="-1">
                <a:latin typeface="Arial"/>
                <a:ea typeface="Times New Roman"/>
              </a:rPr>
              <a:t>, x</a:t>
            </a:r>
            <a:r>
              <a:rPr lang="en-US" sz="1397" spc="-1" baseline="-8000">
                <a:latin typeface="Arial"/>
                <a:ea typeface="Times New Roman"/>
              </a:rPr>
              <a:t>b</a:t>
            </a:r>
            <a:r>
              <a:rPr lang="en-US" sz="1397" spc="-1">
                <a:latin typeface="Arial"/>
                <a:ea typeface="Times New Roman"/>
              </a:rPr>
              <a:t>, t bin</a:t>
            </a:r>
            <a:endParaRPr lang="en-US" sz="1397" spc="-1">
              <a:latin typeface="Arial"/>
            </a:endParaRPr>
          </a:p>
          <a:p>
            <a:endParaRPr lang="en-US" sz="1397" spc="-1">
              <a:latin typeface="Arial"/>
            </a:endParaRPr>
          </a:p>
          <a:p>
            <a:endParaRPr lang="en-US" sz="1397" spc="-1">
              <a:latin typeface="Arial"/>
            </a:endParaRPr>
          </a:p>
          <a:p>
            <a:r>
              <a:rPr lang="en-US" sz="1497" spc="-1">
                <a:latin typeface="Arial"/>
                <a:ea typeface="Arial"/>
              </a:rPr>
              <a:t>  </a:t>
            </a:r>
            <a:endParaRPr lang="en-US" sz="1497" spc="-1">
              <a:latin typeface="Arial"/>
            </a:endParaRPr>
          </a:p>
          <a:p>
            <a:pPr marL="646574" lvl="2" indent="-215525">
              <a:spcAft>
                <a:spcPts val="8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497" spc="-1">
              <a:latin typeface="Arial"/>
            </a:endParaRPr>
          </a:p>
        </p:txBody>
      </p:sp>
      <p:pic>
        <p:nvPicPr>
          <p:cNvPr id="95" name="Picture 94"/>
          <p:cNvPicPr/>
          <p:nvPr/>
        </p:nvPicPr>
        <p:blipFill>
          <a:blip r:embed="rId3"/>
          <a:stretch/>
        </p:blipFill>
        <p:spPr>
          <a:xfrm>
            <a:off x="1752927" y="2802270"/>
            <a:ext cx="371779" cy="234921"/>
          </a:xfrm>
          <a:prstGeom prst="rect">
            <a:avLst/>
          </a:prstGeom>
          <a:ln w="0">
            <a:noFill/>
          </a:ln>
        </p:spPr>
      </p:pic>
      <p:pic>
        <p:nvPicPr>
          <p:cNvPr id="96" name="Picture 95"/>
          <p:cNvPicPr/>
          <p:nvPr/>
        </p:nvPicPr>
        <p:blipFill>
          <a:blip r:embed="rId3"/>
          <a:stretch/>
        </p:blipFill>
        <p:spPr>
          <a:xfrm>
            <a:off x="6530730" y="2802270"/>
            <a:ext cx="371779" cy="234921"/>
          </a:xfrm>
          <a:prstGeom prst="rect">
            <a:avLst/>
          </a:prstGeom>
          <a:ln w="0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B922E6F-85C8-0261-2843-8999A16A0569}"/>
              </a:ext>
            </a:extLst>
          </p:cNvPr>
          <p:cNvSpPr txBox="1"/>
          <p:nvPr/>
        </p:nvSpPr>
        <p:spPr>
          <a:xfrm>
            <a:off x="8896444" y="18868"/>
            <a:ext cx="1128890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1800" b="0" i="0" dirty="0"/>
              <a:t>S. Rafael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922662AC-7B5F-0A84-EF46-0AF1CCB600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5" t="19723" r="6562" b="11370"/>
          <a:stretch/>
        </p:blipFill>
        <p:spPr>
          <a:xfrm>
            <a:off x="0" y="910223"/>
            <a:ext cx="10073994" cy="56454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BEC4FC5-AC8A-8FF3-B456-F4403EDBC1E7}"/>
              </a:ext>
            </a:extLst>
          </p:cNvPr>
          <p:cNvSpPr txBox="1"/>
          <p:nvPr/>
        </p:nvSpPr>
        <p:spPr>
          <a:xfrm>
            <a:off x="8342910" y="302351"/>
            <a:ext cx="1479579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1800" b="0" i="0" dirty="0"/>
              <a:t>C. Camacho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BD3AF613-B000-0773-C134-AC50C4AF6781}"/>
              </a:ext>
            </a:extLst>
          </p:cNvPr>
          <p:cNvSpPr>
            <a:spLocks/>
          </p:cNvSpPr>
          <p:nvPr/>
        </p:nvSpPr>
        <p:spPr bwMode="auto">
          <a:xfrm>
            <a:off x="655138" y="23137"/>
            <a:ext cx="6680727" cy="49715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35030" tIns="35030" rIns="35030" bIns="35030" anchor="ctr"/>
          <a:lstStyle/>
          <a:p>
            <a:pPr defTabSz="376664"/>
            <a:r>
              <a:rPr lang="en-US" sz="2902" i="0" dirty="0">
                <a:solidFill>
                  <a:srgbClr val="FF0000"/>
                </a:solidFill>
                <a:cs typeface="Arial"/>
                <a:sym typeface="Times New Roman" pitchFamily="18" charset="0"/>
              </a:rPr>
              <a:t>Hall A DVCS (p) Results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121793-6BCE-148C-0C0A-6DA7B3F06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5425" y="6354485"/>
            <a:ext cx="707064" cy="439704"/>
          </a:xfrm>
        </p:spPr>
        <p:txBody>
          <a:bodyPr/>
          <a:lstStyle/>
          <a:p>
            <a:fld id="{85768F7F-9D52-F44A-8036-3D2517A90883}" type="slidenum">
              <a:rPr lang="en-US" altLang="en-US" sz="2000" b="0" i="0" smtClean="0">
                <a:solidFill>
                  <a:schemeClr val="tx1"/>
                </a:solidFill>
              </a:rPr>
              <a:pPr/>
              <a:t>32</a:t>
            </a:fld>
            <a:endParaRPr lang="en-US" altLang="en-US" sz="2000" b="0" i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311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83FA3D9-1A3B-9411-8578-8D68ED8F31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0" t="19479" r="8779" b="7961"/>
          <a:stretch/>
        </p:blipFill>
        <p:spPr>
          <a:xfrm>
            <a:off x="0" y="865062"/>
            <a:ext cx="10052882" cy="62152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FE7D950-8C66-1DA3-4EB2-1AB8566E7ECB}"/>
              </a:ext>
            </a:extLst>
          </p:cNvPr>
          <p:cNvSpPr txBox="1"/>
          <p:nvPr/>
        </p:nvSpPr>
        <p:spPr>
          <a:xfrm>
            <a:off x="8342910" y="302351"/>
            <a:ext cx="1479579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1800" b="0" i="0" dirty="0"/>
              <a:t>C. Camacho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9D06666D-E34B-6C20-B6AF-0F38099AA9E3}"/>
              </a:ext>
            </a:extLst>
          </p:cNvPr>
          <p:cNvSpPr>
            <a:spLocks/>
          </p:cNvSpPr>
          <p:nvPr/>
        </p:nvSpPr>
        <p:spPr bwMode="auto">
          <a:xfrm>
            <a:off x="655138" y="23137"/>
            <a:ext cx="6680727" cy="49715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35030" tIns="35030" rIns="35030" bIns="35030" anchor="ctr"/>
          <a:lstStyle/>
          <a:p>
            <a:pPr defTabSz="376664"/>
            <a:r>
              <a:rPr lang="en-US" sz="2902" i="0" dirty="0">
                <a:solidFill>
                  <a:srgbClr val="FF0000"/>
                </a:solidFill>
                <a:cs typeface="Arial"/>
                <a:sym typeface="Times New Roman" pitchFamily="18" charset="0"/>
              </a:rPr>
              <a:t>Hall A DVCS (n) Results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4923AA-7B9C-C772-DC62-E26A6AF59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2699" y="6647935"/>
            <a:ext cx="592642" cy="210065"/>
          </a:xfrm>
        </p:spPr>
        <p:txBody>
          <a:bodyPr/>
          <a:lstStyle/>
          <a:p>
            <a:fld id="{85768F7F-9D52-F44A-8036-3D2517A90883}" type="slidenum">
              <a:rPr lang="en-US" altLang="en-US" b="0" i="0" smtClean="0">
                <a:solidFill>
                  <a:schemeClr val="tx1"/>
                </a:solidFill>
              </a:rPr>
              <a:pPr/>
              <a:t>33</a:t>
            </a:fld>
            <a:endParaRPr lang="en-US" altLang="en-US" b="0" i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6269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A0E1649-4C82-E50D-0443-E797535346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53E58-B338-1506-079E-BA0ECE5FD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080" y="137423"/>
            <a:ext cx="8910753" cy="363332"/>
          </a:xfrm>
        </p:spPr>
        <p:txBody>
          <a:bodyPr/>
          <a:lstStyle/>
          <a:p>
            <a:pPr algn="ctr"/>
            <a:r>
              <a:rPr lang="en-US" sz="3264" spc="-1" dirty="0">
                <a:solidFill>
                  <a:srgbClr val="000000"/>
                </a:solidFill>
              </a:rPr>
              <a:t>Future: </a:t>
            </a:r>
            <a:r>
              <a:rPr lang="en-US" sz="3264" spc="-1" dirty="0" err="1">
                <a:solidFill>
                  <a:srgbClr val="000000"/>
                </a:solidFill>
              </a:rPr>
              <a:t>SoLID</a:t>
            </a:r>
            <a:r>
              <a:rPr lang="en-US" sz="3264" spc="-1" dirty="0">
                <a:solidFill>
                  <a:srgbClr val="000000"/>
                </a:solidFill>
              </a:rPr>
              <a:t>-GPD Program: DDVCS and more</a:t>
            </a:r>
            <a:endParaRPr lang="en-US" sz="3264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EBCC248-23A4-9D96-9216-7DC4DDB81382}"/>
              </a:ext>
            </a:extLst>
          </p:cNvPr>
          <p:cNvSpPr/>
          <p:nvPr/>
        </p:nvSpPr>
        <p:spPr>
          <a:xfrm>
            <a:off x="6366136" y="5476682"/>
            <a:ext cx="184731" cy="230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i="0" dirty="0">
              <a:solidFill>
                <a:srgbClr val="A5A5A5">
                  <a:lumMod val="75000"/>
                </a:srgbClr>
              </a:solidFill>
              <a:latin typeface="Avenir" panose="020B0503020203020204" pitchFamily="34" charset="0"/>
              <a:cs typeface="Arial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2A63F6C-03F8-2FDB-0071-C3D7C4EC757A}"/>
              </a:ext>
            </a:extLst>
          </p:cNvPr>
          <p:cNvSpPr/>
          <p:nvPr/>
        </p:nvSpPr>
        <p:spPr>
          <a:xfrm>
            <a:off x="4234868" y="2329184"/>
            <a:ext cx="369093" cy="15753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917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49" b="0" i="0" dirty="0">
                <a:solidFill>
                  <a:srgbClr val="FFFFFF"/>
                </a:solidFill>
                <a:latin typeface="Avenir"/>
              </a:rPr>
              <a:t> Probability Distribution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B68368-0DFC-DE96-24CD-5EF6252D8ADF}"/>
              </a:ext>
            </a:extLst>
          </p:cNvPr>
          <p:cNvSpPr/>
          <p:nvPr/>
        </p:nvSpPr>
        <p:spPr>
          <a:xfrm>
            <a:off x="4402851" y="4165198"/>
            <a:ext cx="131706" cy="9894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917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49" b="0" i="0">
              <a:solidFill>
                <a:srgbClr val="FFFFFF"/>
              </a:solidFill>
              <a:latin typeface="Avenir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1956055-0EC1-5CB8-66AA-4A9C7070C237}"/>
              </a:ext>
            </a:extLst>
          </p:cNvPr>
          <p:cNvSpPr/>
          <p:nvPr/>
        </p:nvSpPr>
        <p:spPr>
          <a:xfrm>
            <a:off x="872655" y="858335"/>
            <a:ext cx="7888285" cy="1096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9118" indent="-259118" defTabSz="829178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32" i="0" dirty="0">
                <a:solidFill>
                  <a:prstClr val="black"/>
                </a:solidFill>
                <a:latin typeface="Arial"/>
              </a:rPr>
              <a:t>DDVCS with </a:t>
            </a:r>
            <a:r>
              <a:rPr lang="en-US" sz="1632" i="0" dirty="0" err="1">
                <a:solidFill>
                  <a:prstClr val="black"/>
                </a:solidFill>
                <a:latin typeface="Arial"/>
              </a:rPr>
              <a:t>SoLID</a:t>
            </a:r>
            <a:r>
              <a:rPr lang="en-US" sz="1632" i="0" dirty="0" err="1">
                <a:solidFill>
                  <a:prstClr val="black"/>
                </a:solidFill>
                <a:latin typeface="Symbol" pitchFamily="2" charset="2"/>
              </a:rPr>
              <a:t>m</a:t>
            </a:r>
            <a:r>
              <a:rPr lang="en-US" sz="1632" i="0" dirty="0">
                <a:solidFill>
                  <a:prstClr val="black"/>
                </a:solidFill>
                <a:latin typeface="Symbol" pitchFamily="2" charset="2"/>
              </a:rPr>
              <a:t> (</a:t>
            </a:r>
            <a:r>
              <a:rPr lang="en-US" sz="1632" i="0" dirty="0" err="1">
                <a:solidFill>
                  <a:prstClr val="black"/>
                </a:solidFill>
                <a:latin typeface="+mn-lt"/>
              </a:rPr>
              <a:t>SoLID+muon</a:t>
            </a:r>
            <a:r>
              <a:rPr lang="en-US" sz="1632" i="0" dirty="0">
                <a:solidFill>
                  <a:prstClr val="black"/>
                </a:solidFill>
                <a:latin typeface="+mn-lt"/>
              </a:rPr>
              <a:t> detector):</a:t>
            </a:r>
            <a:r>
              <a:rPr lang="en-US" sz="1632" i="0" dirty="0">
                <a:solidFill>
                  <a:prstClr val="black"/>
                </a:solidFill>
                <a:latin typeface="Arial"/>
              </a:rPr>
              <a:t> C1 approval with A rating </a:t>
            </a:r>
            <a:endParaRPr lang="en-US" sz="1632" i="0" dirty="0">
              <a:solidFill>
                <a:prstClr val="black"/>
              </a:solidFill>
              <a:latin typeface="+mn-lt"/>
            </a:endParaRPr>
          </a:p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32" i="0" dirty="0">
                <a:solidFill>
                  <a:prstClr val="black"/>
                </a:solidFill>
                <a:latin typeface="Arial"/>
              </a:rPr>
              <a:t>                (</a:t>
            </a:r>
            <a:r>
              <a:rPr lang="en-US" sz="1632" b="0" i="0" dirty="0">
                <a:solidFill>
                  <a:prstClr val="black"/>
                </a:solidFill>
                <a:latin typeface="Arial"/>
              </a:rPr>
              <a:t>another DDVCS proposal with </a:t>
            </a:r>
            <a:r>
              <a:rPr lang="en-US" sz="1632" b="0" i="0" dirty="0">
                <a:solidFill>
                  <a:prstClr val="black"/>
                </a:solidFill>
                <a:latin typeface="Symbol" pitchFamily="2" charset="2"/>
              </a:rPr>
              <a:t>m</a:t>
            </a:r>
            <a:r>
              <a:rPr lang="en-US" sz="1632" b="0" i="0" dirty="0">
                <a:solidFill>
                  <a:prstClr val="black"/>
                </a:solidFill>
                <a:latin typeface="Arial"/>
              </a:rPr>
              <a:t>CLAS12: C1 approved with A rating)</a:t>
            </a:r>
          </a:p>
          <a:p>
            <a:pPr marL="259118" indent="-259118" defTabSz="829178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32" b="0" i="0" dirty="0">
                <a:solidFill>
                  <a:prstClr val="black"/>
                </a:solidFill>
                <a:latin typeface="Arial"/>
              </a:rPr>
              <a:t>Deep Exclusive Meson Production: approved run-group experiment</a:t>
            </a:r>
          </a:p>
          <a:p>
            <a:pPr marL="259118" indent="-259118" defTabSz="829178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32" b="0" i="0" dirty="0">
                <a:solidFill>
                  <a:prstClr val="black"/>
                </a:solidFill>
                <a:latin typeface="Arial"/>
              </a:rPr>
              <a:t>TCS (Time-like Compton Scattering): approved run-group experiment</a:t>
            </a:r>
          </a:p>
        </p:txBody>
      </p:sp>
      <p:pic>
        <p:nvPicPr>
          <p:cNvPr id="22" name="Picture 21" descr="Graphical user interface&#10;&#10;AI-generated content may be incorrect.">
            <a:extLst>
              <a:ext uri="{FF2B5EF4-FFF2-40B4-BE49-F238E27FC236}">
                <a16:creationId xmlns:a16="http://schemas.microsoft.com/office/drawing/2014/main" id="{0A02A714-DF6F-FF4A-8028-3A6F5FBBED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3" t="59066" r="16241" b="14683"/>
          <a:stretch>
            <a:fillRect/>
          </a:stretch>
        </p:blipFill>
        <p:spPr>
          <a:xfrm>
            <a:off x="625520" y="1987439"/>
            <a:ext cx="9307847" cy="261578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452F418-E3B4-5763-17E4-F62369E250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535" y="4417023"/>
            <a:ext cx="3073333" cy="230355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D7D4A34-55D6-A4CA-DCC9-879976D2F7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488" y="4579943"/>
            <a:ext cx="2673296" cy="179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2211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Rectangle 2">
            <a:extLst>
              <a:ext uri="{FF2B5EF4-FFF2-40B4-BE49-F238E27FC236}">
                <a16:creationId xmlns:a16="http://schemas.microsoft.com/office/drawing/2014/main" id="{843C37E3-34E2-0157-056E-AE35A4400A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Summary</a:t>
            </a:r>
          </a:p>
        </p:txBody>
      </p:sp>
      <p:sp>
        <p:nvSpPr>
          <p:cNvPr id="429059" name="Rectangle 3">
            <a:extLst>
              <a:ext uri="{FF2B5EF4-FFF2-40B4-BE49-F238E27FC236}">
                <a16:creationId xmlns:a16="http://schemas.microsoft.com/office/drawing/2014/main" id="{0D6D5686-96A9-6F0E-27B3-94F0768784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714375"/>
            <a:ext cx="10058400" cy="6021387"/>
          </a:xfrm>
        </p:spPr>
        <p:txBody>
          <a:bodyPr/>
          <a:lstStyle/>
          <a:p>
            <a:pPr defTabSz="987142">
              <a:buFont typeface="Wingdings" pitchFamily="2" charset="77"/>
              <a:buChar char="q"/>
              <a:defRPr/>
            </a:pP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  Highlights of Spin Structure Study @ </a:t>
            </a:r>
            <a:r>
              <a:rPr lang="en-US" sz="2000" dirty="0" err="1">
                <a:solidFill>
                  <a:srgbClr val="000000"/>
                </a:solidFill>
                <a:ea typeface=""/>
                <a:cs typeface=""/>
              </a:rPr>
              <a:t>JLab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: </a:t>
            </a:r>
          </a:p>
          <a:p>
            <a:pPr marL="370157" indent="-370157" defTabSz="987142">
              <a:defRPr/>
            </a:pP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Exciting results from 3 </a:t>
            </a:r>
            <a:r>
              <a:rPr lang="en-US" sz="2000" dirty="0" err="1">
                <a:solidFill>
                  <a:srgbClr val="000000"/>
                </a:solidFill>
                <a:ea typeface=""/>
                <a:cs typeface=""/>
              </a:rPr>
              <a:t>JLab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 low-Q spin experiments (spin moments)</a:t>
            </a:r>
          </a:p>
          <a:p>
            <a:pPr defTabSz="987142">
              <a:buFont typeface="Symbol" pitchFamily="2" charset="2"/>
              <a:buChar char=" "/>
              <a:defRPr/>
            </a:pPr>
            <a:r>
              <a:rPr lang="en-US" sz="2000" dirty="0">
                <a:solidFill>
                  <a:srgbClr val="000000"/>
                </a:solidFill>
                <a:latin typeface="Symbol" pitchFamily="2" charset="2"/>
                <a:ea typeface=""/>
                <a:cs typeface=""/>
              </a:rPr>
              <a:t>G</a:t>
            </a:r>
            <a:r>
              <a:rPr lang="en-US" sz="2000" baseline="-25000" dirty="0">
                <a:solidFill>
                  <a:srgbClr val="000000"/>
                </a:solidFill>
                <a:ea typeface=""/>
                <a:cs typeface=""/>
              </a:rPr>
              <a:t>1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, </a:t>
            </a:r>
            <a:r>
              <a:rPr lang="en-US" sz="2000" dirty="0">
                <a:solidFill>
                  <a:srgbClr val="000000"/>
                </a:solidFill>
                <a:latin typeface="Symbol" pitchFamily="2" charset="2"/>
                <a:ea typeface=""/>
                <a:cs typeface=""/>
              </a:rPr>
              <a:t>G</a:t>
            </a:r>
            <a:r>
              <a:rPr lang="en-US" sz="2000" baseline="-25000" dirty="0">
                <a:solidFill>
                  <a:srgbClr val="000000"/>
                </a:solidFill>
                <a:ea typeface=""/>
                <a:cs typeface=""/>
              </a:rPr>
              <a:t>2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, </a:t>
            </a:r>
            <a:r>
              <a:rPr lang="en-US" sz="2000" dirty="0">
                <a:solidFill>
                  <a:srgbClr val="000000"/>
                </a:solidFill>
                <a:latin typeface="Symbol" pitchFamily="2" charset="2"/>
                <a:ea typeface=""/>
                <a:cs typeface=""/>
              </a:rPr>
              <a:t>g</a:t>
            </a:r>
            <a:r>
              <a:rPr lang="en-US" sz="2000" baseline="-25000" dirty="0">
                <a:solidFill>
                  <a:srgbClr val="000000"/>
                </a:solidFill>
                <a:ea typeface=""/>
                <a:cs typeface=""/>
              </a:rPr>
              <a:t>0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Symbol" pitchFamily="2" charset="2"/>
                <a:ea typeface=""/>
                <a:cs typeface=""/>
              </a:rPr>
              <a:t>d</a:t>
            </a:r>
            <a:r>
              <a:rPr lang="en-US" sz="2000" baseline="-25000" dirty="0" err="1">
                <a:solidFill>
                  <a:srgbClr val="000000"/>
                </a:solidFill>
                <a:ea typeface=""/>
                <a:cs typeface=""/>
              </a:rPr>
              <a:t>LT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 for p and n: </a:t>
            </a:r>
            <a:r>
              <a:rPr lang="en-US" sz="2000" dirty="0">
                <a:solidFill>
                  <a:schemeClr val="accent2"/>
                </a:solidFill>
                <a:ea typeface=""/>
                <a:cs typeface=""/>
              </a:rPr>
              <a:t>3 </a:t>
            </a:r>
            <a:r>
              <a:rPr lang="en-US" sz="2000" i="1" dirty="0">
                <a:solidFill>
                  <a:schemeClr val="accent2"/>
                </a:solidFill>
                <a:ea typeface=""/>
                <a:cs typeface=""/>
              </a:rPr>
              <a:t>nature physics</a:t>
            </a:r>
            <a:r>
              <a:rPr lang="en-US" sz="2000" dirty="0">
                <a:solidFill>
                  <a:schemeClr val="accent2"/>
                </a:solidFill>
                <a:ea typeface=""/>
                <a:cs typeface=""/>
              </a:rPr>
              <a:t>, 1 </a:t>
            </a:r>
            <a:r>
              <a:rPr lang="en-US" sz="2000" i="1" dirty="0">
                <a:solidFill>
                  <a:schemeClr val="accent2"/>
                </a:solidFill>
                <a:ea typeface=""/>
                <a:cs typeface=""/>
              </a:rPr>
              <a:t>PRL</a:t>
            </a:r>
            <a:r>
              <a:rPr lang="en-US" sz="2000" dirty="0">
                <a:solidFill>
                  <a:schemeClr val="accent2"/>
                </a:solidFill>
                <a:ea typeface=""/>
                <a:cs typeface=""/>
              </a:rPr>
              <a:t>, 2 </a:t>
            </a:r>
            <a:r>
              <a:rPr lang="en-US" sz="2000" i="1" dirty="0">
                <a:solidFill>
                  <a:schemeClr val="accent2"/>
                </a:solidFill>
                <a:ea typeface=""/>
                <a:cs typeface=""/>
              </a:rPr>
              <a:t>PLB, </a:t>
            </a:r>
            <a:r>
              <a:rPr lang="en-US" sz="2000" i="1" dirty="0">
                <a:ea typeface=""/>
                <a:cs typeface=""/>
              </a:rPr>
              <a:t>+ more (</a:t>
            </a:r>
            <a:r>
              <a:rPr lang="en-US" sz="2000" dirty="0">
                <a:solidFill>
                  <a:srgbClr val="000000"/>
                </a:solidFill>
                <a:latin typeface="Symbol" pitchFamily="2" charset="2"/>
                <a:ea typeface=""/>
                <a:cs typeface=""/>
              </a:rPr>
              <a:t>a</a:t>
            </a:r>
            <a:r>
              <a:rPr lang="en-US" sz="2000" baseline="-25000" dirty="0">
                <a:solidFill>
                  <a:srgbClr val="000000"/>
                </a:solidFill>
                <a:ea typeface=""/>
                <a:cs typeface=""/>
              </a:rPr>
              <a:t>g1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)</a:t>
            </a:r>
          </a:p>
          <a:p>
            <a:pPr defTabSz="987142">
              <a:buFont typeface="Symbol" pitchFamily="2" charset="2"/>
              <a:buChar char=" "/>
              <a:defRPr/>
            </a:pPr>
            <a:endParaRPr lang="en-US" sz="800" i="1" dirty="0">
              <a:ea typeface=""/>
              <a:cs typeface=""/>
            </a:endParaRPr>
          </a:p>
          <a:p>
            <a:pPr defTabSz="987142">
              <a:defRPr/>
            </a:pP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A1p@CLAS12: data taken 2022-2023, analysis on-going</a:t>
            </a:r>
          </a:p>
          <a:p>
            <a:pPr defTabSz="987142">
              <a:defRPr/>
            </a:pP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Preliminary results on A1n @ high-x in Hall C: valence behavior</a:t>
            </a:r>
          </a:p>
          <a:p>
            <a:pPr defTabSz="987142">
              <a:defRPr/>
            </a:pP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Preliminary results on d2n in Hall C and Future </a:t>
            </a:r>
            <a:r>
              <a:rPr lang="en-US" sz="2000" dirty="0" err="1">
                <a:solidFill>
                  <a:srgbClr val="000000"/>
                </a:solidFill>
                <a:ea typeface=""/>
                <a:cs typeface=""/>
              </a:rPr>
              <a:t>SoLID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 projection</a:t>
            </a:r>
          </a:p>
          <a:p>
            <a:pPr defTabSz="987142">
              <a:defRPr/>
            </a:pPr>
            <a:endParaRPr lang="en-US" sz="800" dirty="0">
              <a:solidFill>
                <a:srgbClr val="000000"/>
              </a:solidFill>
              <a:ea typeface=""/>
              <a:cs typeface=""/>
            </a:endParaRPr>
          </a:p>
          <a:p>
            <a:pPr defTabSz="987142">
              <a:defRPr/>
            </a:pP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Future SIDIS measurements with </a:t>
            </a:r>
            <a:r>
              <a:rPr lang="en-US" sz="2000" dirty="0" err="1">
                <a:solidFill>
                  <a:srgbClr val="000000"/>
                </a:solidFill>
                <a:ea typeface=""/>
                <a:cs typeface=""/>
              </a:rPr>
              <a:t>SoLID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: polarized valence and sea</a:t>
            </a:r>
          </a:p>
          <a:p>
            <a:pPr defTabSz="987142">
              <a:defRPr/>
            </a:pPr>
            <a:endParaRPr lang="en-US" sz="2000" dirty="0">
              <a:solidFill>
                <a:srgbClr val="000000"/>
              </a:solidFill>
              <a:ea typeface=""/>
              <a:cs typeface=""/>
            </a:endParaRPr>
          </a:p>
          <a:p>
            <a:pPr defTabSz="987142">
              <a:buFont typeface="Wingdings" pitchFamily="2" charset="77"/>
              <a:buChar char="q"/>
              <a:defRPr/>
            </a:pP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Highlights of 3-d Structure Study @ </a:t>
            </a:r>
            <a:r>
              <a:rPr lang="en-US" sz="2000" dirty="0" err="1">
                <a:solidFill>
                  <a:srgbClr val="000000"/>
                </a:solidFill>
                <a:ea typeface=""/>
                <a:cs typeface=""/>
              </a:rPr>
              <a:t>JLab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: </a:t>
            </a:r>
          </a:p>
          <a:p>
            <a:pPr defTabSz="987142">
              <a:defRPr/>
            </a:pP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SIDIS with long. pol p/d@CLAS12: preliminary single and double spin asymmetries</a:t>
            </a:r>
          </a:p>
          <a:p>
            <a:pPr defTabSz="987142">
              <a:defRPr/>
            </a:pP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SIDIS </a:t>
            </a:r>
            <a:r>
              <a:rPr lang="en-US" sz="2000" dirty="0" err="1">
                <a:solidFill>
                  <a:srgbClr val="000000"/>
                </a:solidFill>
                <a:ea typeface=""/>
                <a:cs typeface=""/>
              </a:rPr>
              <a:t>program@Hall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 C: CSV for </a:t>
            </a:r>
            <a:r>
              <a:rPr lang="en-US" sz="2000" dirty="0" err="1">
                <a:solidFill>
                  <a:srgbClr val="000000"/>
                </a:solidFill>
                <a:ea typeface=""/>
                <a:cs typeface=""/>
              </a:rPr>
              <a:t>unfav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. Fragmentation</a:t>
            </a:r>
          </a:p>
          <a:p>
            <a:pPr defTabSz="987142">
              <a:defRPr/>
            </a:pP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Future precision multi-d mapping with </a:t>
            </a:r>
            <a:r>
              <a:rPr lang="en-US" sz="2000" dirty="0" err="1">
                <a:solidFill>
                  <a:srgbClr val="000000"/>
                </a:solidFill>
                <a:ea typeface=""/>
                <a:cs typeface=""/>
              </a:rPr>
              <a:t>SoLID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, tensor charge, …  </a:t>
            </a:r>
          </a:p>
          <a:p>
            <a:pPr defTabSz="987142">
              <a:defRPr/>
            </a:pPr>
            <a:r>
              <a:rPr lang="en-US" sz="800" dirty="0">
                <a:solidFill>
                  <a:srgbClr val="000000"/>
                </a:solidFill>
                <a:ea typeface=""/>
                <a:cs typeface=""/>
              </a:rPr>
              <a:t>   </a:t>
            </a:r>
          </a:p>
          <a:p>
            <a:pPr defTabSz="987142">
              <a:defRPr/>
            </a:pP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DVCS with long. pol p/d @ CLAS12: preliminary SSA and DSA</a:t>
            </a:r>
          </a:p>
          <a:p>
            <a:pPr defTabSz="987142">
              <a:defRPr/>
            </a:pP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DVCS @Hall A/C with JLab12, Cross Sections and BSA for </a:t>
            </a:r>
            <a:r>
              <a:rPr lang="en-US" sz="2000" dirty="0" err="1">
                <a:solidFill>
                  <a:srgbClr val="000000"/>
                </a:solidFill>
                <a:ea typeface=""/>
                <a:cs typeface=""/>
              </a:rPr>
              <a:t>p/n</a:t>
            </a:r>
            <a:endParaRPr lang="en-US" sz="2000" dirty="0">
              <a:solidFill>
                <a:srgbClr val="000000"/>
              </a:solidFill>
              <a:ea typeface=""/>
              <a:cs typeface=""/>
            </a:endParaRPr>
          </a:p>
          <a:p>
            <a:pPr defTabSz="987142">
              <a:defRPr/>
            </a:pP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Future </a:t>
            </a:r>
            <a:r>
              <a:rPr lang="en-US" sz="2000" dirty="0" err="1">
                <a:solidFill>
                  <a:srgbClr val="000000"/>
                </a:solidFill>
                <a:ea typeface=""/>
                <a:cs typeface=""/>
              </a:rPr>
              <a:t>SoLID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 GPD program: DDVCS and more</a:t>
            </a:r>
            <a:endParaRPr lang="en-US" sz="2400" dirty="0">
              <a:solidFill>
                <a:srgbClr val="000000"/>
              </a:solidFill>
              <a:ea typeface=""/>
              <a:cs typeface="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5B8298-69EF-F73C-26D7-864CFCB0A9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F5A95D-1E4C-624A-8145-477B80E21520}" type="slidenum">
              <a:rPr lang="en-US" altLang="en-US" smtClean="0"/>
              <a:pPr/>
              <a:t>35</a:t>
            </a:fld>
            <a:endParaRPr lang="en-US" altLang="en-US"/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F928575-A398-87F9-7BFE-80A7BBF073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Text Box 2">
            <a:extLst>
              <a:ext uri="{FF2B5EF4-FFF2-40B4-BE49-F238E27FC236}">
                <a16:creationId xmlns:a16="http://schemas.microsoft.com/office/drawing/2014/main" id="{D5390910-8B84-DA8E-282D-90EAC5D543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0539" y="2849288"/>
            <a:ext cx="8057322" cy="584737"/>
          </a:xfrm>
          <a:prstGeom prst="rect">
            <a:avLst/>
          </a:prstGeom>
          <a:solidFill>
            <a:srgbClr val="00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square" lIns="91409" tIns="45701" rIns="91409" bIns="45701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200" b="0" i="0" dirty="0">
                <a:solidFill>
                  <a:srgbClr val="000000"/>
                </a:solidFill>
              </a:rPr>
              <a:t>Backup</a:t>
            </a:r>
            <a:endParaRPr lang="en-US" altLang="en-US" sz="3200" baseline="-250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A67ADD-E4EA-1FFE-9B78-3AFA636BB3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AEE10B-DD86-F343-A099-D9E74065C826}" type="slidenum">
              <a:rPr lang="en-US" altLang="en-US" smtClean="0"/>
              <a:pPr/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7712061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Line"/>
          <p:cNvSpPr/>
          <p:nvPr/>
        </p:nvSpPr>
        <p:spPr>
          <a:xfrm flipH="1">
            <a:off x="4123038" y="3682165"/>
            <a:ext cx="1805203" cy="1"/>
          </a:xfrm>
          <a:prstGeom prst="line">
            <a:avLst/>
          </a:prstGeom>
          <a:ln w="63500">
            <a:solidFill>
              <a:srgbClr val="E32400"/>
            </a:solidFill>
            <a:headEnd type="stealth"/>
          </a:ln>
        </p:spPr>
        <p:txBody>
          <a:bodyPr lIns="0" tIns="0" rIns="0" bIns="0"/>
          <a:lstStyle/>
          <a:p>
            <a:pPr defTabSz="321457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sz="844"/>
          </a:p>
        </p:txBody>
      </p:sp>
      <p:sp>
        <p:nvSpPr>
          <p:cNvPr id="728" name="Bjorken sumΓ1p-n measurements"/>
          <p:cNvSpPr/>
          <p:nvPr/>
        </p:nvSpPr>
        <p:spPr>
          <a:xfrm>
            <a:off x="487426" y="886016"/>
            <a:ext cx="3635612" cy="39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>
              <a:defRPr sz="3000"/>
            </a:pPr>
            <a:r>
              <a:rPr sz="2109" dirty="0" err="1"/>
              <a:t>Bjorken</a:t>
            </a:r>
            <a:r>
              <a:rPr sz="2109" dirty="0"/>
              <a:t> sum</a:t>
            </a:r>
            <a:r>
              <a:rPr sz="2109" dirty="0">
                <a:latin typeface="Kai Regular"/>
                <a:ea typeface="Kai Regular"/>
                <a:cs typeface="Kai Regular"/>
                <a:sym typeface="Kai Regular"/>
              </a:rPr>
              <a:t>Γ</a:t>
            </a:r>
            <a:r>
              <a:rPr sz="2109" baseline="-24000" dirty="0"/>
              <a:t>1</a:t>
            </a:r>
            <a:r>
              <a:rPr sz="2109" baseline="32666" dirty="0"/>
              <a:t>p-n</a:t>
            </a:r>
            <a:r>
              <a:rPr sz="2109" dirty="0"/>
              <a:t> measurements</a:t>
            </a:r>
          </a:p>
        </p:txBody>
      </p:sp>
      <p:sp>
        <p:nvSpPr>
          <p:cNvPr id="729" name="αg1 from the Bjorken Sum data"/>
          <p:cNvSpPr/>
          <p:nvPr/>
        </p:nvSpPr>
        <p:spPr>
          <a:xfrm>
            <a:off x="1919111" y="71438"/>
            <a:ext cx="6762045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Clr>
                <a:srgbClr val="000000"/>
              </a:buClr>
              <a:buFont typeface="Wingdings"/>
              <a:tabLst>
                <a:tab pos="767926" algn="l"/>
                <a:tab pos="1535852" algn="l"/>
                <a:tab pos="2294848" algn="l"/>
                <a:tab pos="3062774" algn="l"/>
                <a:tab pos="3830700" algn="l"/>
                <a:tab pos="4268239" algn="l"/>
              </a:tabLst>
            </a:pPr>
            <a:r>
              <a:rPr i="0"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</a:rPr>
              <a:t> </a:t>
            </a:r>
            <a:r>
              <a:rPr i="0" dirty="0">
                <a:solidFill>
                  <a:srgbClr val="FF0000"/>
                </a:solidFill>
                <a:uFill>
                  <a:solidFill>
                    <a:srgbClr val="0433FF"/>
                  </a:solidFill>
                </a:uFill>
              </a:rPr>
              <a:t>α</a:t>
            </a:r>
            <a:r>
              <a:rPr i="0" baseline="-24000" dirty="0">
                <a:solidFill>
                  <a:srgbClr val="FF0000"/>
                </a:solidFill>
                <a:uFill>
                  <a:solidFill>
                    <a:srgbClr val="0433FF"/>
                  </a:solidFill>
                </a:uFill>
              </a:rPr>
              <a:t>g1</a:t>
            </a:r>
            <a:r>
              <a:rPr i="0" dirty="0">
                <a:solidFill>
                  <a:srgbClr val="FF0000"/>
                </a:solidFill>
                <a:uFill>
                  <a:solidFill>
                    <a:srgbClr val="0433FF"/>
                  </a:solidFill>
                </a:uFill>
              </a:rPr>
              <a:t> </a:t>
            </a:r>
            <a:r>
              <a:rPr lang="en-US" i="0" dirty="0">
                <a:solidFill>
                  <a:srgbClr val="FF0000"/>
                </a:solidFill>
                <a:uFill>
                  <a:solidFill>
                    <a:srgbClr val="0433FF"/>
                  </a:solidFill>
                </a:uFill>
              </a:rPr>
              <a:t>Extracted </a:t>
            </a:r>
            <a:r>
              <a:rPr i="0" dirty="0">
                <a:solidFill>
                  <a:srgbClr val="FF0000"/>
                </a:solidFill>
                <a:uFill>
                  <a:solidFill>
                    <a:srgbClr val="0433FF"/>
                  </a:solidFill>
                </a:uFill>
              </a:rPr>
              <a:t>from the </a:t>
            </a:r>
            <a:r>
              <a:rPr i="0" dirty="0" err="1">
                <a:solidFill>
                  <a:srgbClr val="FF0000"/>
                </a:solidFill>
                <a:uFill>
                  <a:solidFill>
                    <a:srgbClr val="0433FF"/>
                  </a:solidFill>
                </a:uFill>
              </a:rPr>
              <a:t>Bjorken</a:t>
            </a:r>
            <a:r>
              <a:rPr i="0" dirty="0">
                <a:solidFill>
                  <a:srgbClr val="FF0000"/>
                </a:solidFill>
                <a:uFill>
                  <a:solidFill>
                    <a:srgbClr val="0433FF"/>
                  </a:solidFill>
                </a:uFill>
              </a:rPr>
              <a:t> Sum data </a:t>
            </a:r>
          </a:p>
        </p:txBody>
      </p:sp>
      <p:pic>
        <p:nvPicPr>
          <p:cNvPr id="730" name="Bjorken_sum.pdf" descr="Bjorken_sum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571" y="909777"/>
            <a:ext cx="3893344" cy="5038445"/>
          </a:xfrm>
          <a:prstGeom prst="rect">
            <a:avLst/>
          </a:prstGeom>
        </p:spPr>
      </p:pic>
      <p:grpSp>
        <p:nvGrpSpPr>
          <p:cNvPr id="738" name="Group"/>
          <p:cNvGrpSpPr/>
          <p:nvPr/>
        </p:nvGrpSpPr>
        <p:grpSpPr>
          <a:xfrm>
            <a:off x="4014963" y="3088482"/>
            <a:ext cx="2028476" cy="588596"/>
            <a:chOff x="0" y="0"/>
            <a:chExt cx="2884941" cy="837112"/>
          </a:xfrm>
        </p:grpSpPr>
        <p:sp>
          <p:nvSpPr>
            <p:cNvPr id="731" name="Γ1p-n≙   gA(1-      )"/>
            <p:cNvSpPr/>
            <p:nvPr/>
          </p:nvSpPr>
          <p:spPr>
            <a:xfrm>
              <a:off x="0" y="193317"/>
              <a:ext cx="2884941" cy="4420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>
                <a:lnSpc>
                  <a:spcPct val="83000"/>
                </a:lnSpc>
                <a:buClr>
                  <a:srgbClr val="000000"/>
                </a:buClr>
                <a:buFont typeface="Wingdings"/>
                <a:tabLst>
                  <a:tab pos="767926" algn="l"/>
                  <a:tab pos="1535852" algn="l"/>
                  <a:tab pos="2294848" algn="l"/>
                  <a:tab pos="2375212" algn="l"/>
                </a:tabLst>
              </a:pPr>
              <a:r>
                <a:rPr sz="2109"/>
                <a:t>Γ</a:t>
              </a:r>
              <a:r>
                <a:rPr sz="2109" baseline="-24000"/>
                <a:t>1</a:t>
              </a:r>
              <a:r>
                <a:rPr sz="2109" baseline="35999"/>
                <a:t>p-n</a:t>
              </a:r>
              <a:r>
                <a:rPr sz="2391"/>
                <a:t>≙</a:t>
              </a:r>
              <a:r>
                <a:rPr sz="2109"/>
                <a:t>   g</a:t>
              </a:r>
              <a:r>
                <a:rPr sz="2109" baseline="-24000"/>
                <a:t>A</a:t>
              </a:r>
              <a:r>
                <a:rPr sz="2109"/>
                <a:t>(1-      )</a:t>
              </a:r>
            </a:p>
          </p:txBody>
        </p:sp>
        <p:sp>
          <p:nvSpPr>
            <p:cNvPr id="732" name="Line"/>
            <p:cNvSpPr/>
            <p:nvPr/>
          </p:nvSpPr>
          <p:spPr>
            <a:xfrm>
              <a:off x="969817" y="433492"/>
              <a:ext cx="244332" cy="360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21457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844"/>
            </a:p>
          </p:txBody>
        </p:sp>
        <p:sp>
          <p:nvSpPr>
            <p:cNvPr id="733" name="1"/>
            <p:cNvSpPr/>
            <p:nvPr/>
          </p:nvSpPr>
          <p:spPr>
            <a:xfrm>
              <a:off x="1033578" y="74905"/>
              <a:ext cx="166428" cy="4000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marL="0" marR="0">
                <a:buClr>
                  <a:srgbClr val="000000"/>
                </a:buClr>
                <a:buFont typeface="Wingdings"/>
                <a:defRPr sz="2600"/>
              </a:lvl1pPr>
            </a:lstStyle>
            <a:p>
              <a:r>
                <a:rPr sz="1828"/>
                <a:t>1</a:t>
              </a:r>
            </a:p>
          </p:txBody>
        </p:sp>
        <p:sp>
          <p:nvSpPr>
            <p:cNvPr id="734" name="6"/>
            <p:cNvSpPr/>
            <p:nvPr/>
          </p:nvSpPr>
          <p:spPr>
            <a:xfrm>
              <a:off x="1033664" y="437049"/>
              <a:ext cx="166428" cy="4000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marL="0" marR="0">
                <a:buClr>
                  <a:srgbClr val="000000"/>
                </a:buClr>
                <a:buFont typeface="Wingdings"/>
                <a:defRPr sz="2600"/>
              </a:lvl1pPr>
            </a:lstStyle>
            <a:p>
              <a:r>
                <a:rPr sz="1828"/>
                <a:t>6</a:t>
              </a:r>
            </a:p>
          </p:txBody>
        </p:sp>
        <p:sp>
          <p:nvSpPr>
            <p:cNvPr id="735" name="Line"/>
            <p:cNvSpPr/>
            <p:nvPr/>
          </p:nvSpPr>
          <p:spPr>
            <a:xfrm>
              <a:off x="2157265" y="477873"/>
              <a:ext cx="450273" cy="238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21457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844"/>
            </a:p>
          </p:txBody>
        </p:sp>
        <p:sp>
          <p:nvSpPr>
            <p:cNvPr id="736" name="αg1"/>
            <p:cNvSpPr/>
            <p:nvPr/>
          </p:nvSpPr>
          <p:spPr>
            <a:xfrm>
              <a:off x="2144521" y="0"/>
              <a:ext cx="376172" cy="3064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>
                <a:lnSpc>
                  <a:spcPct val="83000"/>
                </a:lnSpc>
                <a:buClr>
                  <a:srgbClr val="000000"/>
                </a:buClr>
                <a:buFont typeface="Wingdings"/>
              </a:pPr>
              <a:r>
                <a:rPr sz="1687"/>
                <a:t>α</a:t>
              </a:r>
              <a:r>
                <a:rPr sz="1687" baseline="-24000"/>
                <a:t>g1</a:t>
              </a:r>
            </a:p>
          </p:txBody>
        </p:sp>
        <p:sp>
          <p:nvSpPr>
            <p:cNvPr id="737" name="π"/>
            <p:cNvSpPr/>
            <p:nvPr/>
          </p:nvSpPr>
          <p:spPr>
            <a:xfrm>
              <a:off x="2263462" y="415131"/>
              <a:ext cx="168707" cy="3064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marL="0" marR="0">
                <a:lnSpc>
                  <a:spcPct val="83000"/>
                </a:lnSpc>
                <a:buClr>
                  <a:srgbClr val="000000"/>
                </a:buClr>
                <a:buFont typeface="Wingdings"/>
                <a:defRPr sz="2400"/>
              </a:lvl1pPr>
            </a:lstStyle>
            <a:p>
              <a:r>
                <a:rPr sz="1687"/>
                <a:t>π</a:t>
              </a:r>
            </a:p>
          </p:txBody>
        </p:sp>
      </p:grpSp>
      <p:pic>
        <p:nvPicPr>
          <p:cNvPr id="740" name="alpha_s1.pdf" descr="alpha_s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2753" y="1464385"/>
            <a:ext cx="3830836" cy="3830836"/>
          </a:xfrm>
          <a:prstGeom prst="rect">
            <a:avLst/>
          </a:prstGeom>
        </p:spPr>
      </p:pic>
      <p:sp>
        <p:nvSpPr>
          <p:cNvPr id="2" name="Text Box 4">
            <a:extLst>
              <a:ext uri="{FF2B5EF4-FFF2-40B4-BE49-F238E27FC236}">
                <a16:creationId xmlns:a16="http://schemas.microsoft.com/office/drawing/2014/main" id="{F1BF7516-FA0A-DE98-F899-DA1F3B12E7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5639" y="5618621"/>
            <a:ext cx="467441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b="0" i="0" dirty="0">
                <a:solidFill>
                  <a:schemeClr val="tx1"/>
                </a:solidFill>
                <a:latin typeface="Times" pitchFamily="2" charset="0"/>
              </a:rPr>
              <a:t> A. </a:t>
            </a:r>
            <a:r>
              <a:rPr lang="en-US" altLang="en-US" sz="1800" b="0" i="0" dirty="0" err="1">
                <a:solidFill>
                  <a:schemeClr val="tx1"/>
                </a:solidFill>
                <a:latin typeface="Times" pitchFamily="2" charset="0"/>
              </a:rPr>
              <a:t>Deur</a:t>
            </a:r>
            <a:r>
              <a:rPr lang="en-US" altLang="en-US" sz="1800" b="0" i="0" dirty="0">
                <a:solidFill>
                  <a:schemeClr val="tx1"/>
                </a:solidFill>
                <a:latin typeface="Times" pitchFamily="2" charset="0"/>
              </a:rPr>
              <a:t>, V. Burkert, J. P. Chen and W. </a:t>
            </a:r>
            <a:r>
              <a:rPr lang="en-US" altLang="en-US" sz="1800" b="0" i="0" dirty="0" err="1">
                <a:solidFill>
                  <a:schemeClr val="tx1"/>
                </a:solidFill>
                <a:latin typeface="Times" pitchFamily="2" charset="0"/>
              </a:rPr>
              <a:t>Korsch</a:t>
            </a:r>
            <a:endParaRPr lang="en-US" altLang="en-US" sz="1800" b="0" i="0" dirty="0">
              <a:solidFill>
                <a:schemeClr val="tx1"/>
              </a:solidFill>
              <a:latin typeface="Times" pitchFamily="2" charset="0"/>
            </a:endParaRPr>
          </a:p>
          <a:p>
            <a:r>
              <a:rPr lang="en-US" altLang="en-US" sz="1800" b="0" i="0" dirty="0">
                <a:solidFill>
                  <a:schemeClr val="tx1"/>
                </a:solidFill>
                <a:latin typeface="Times" pitchFamily="2" charset="0"/>
              </a:rPr>
              <a:t>     Particles, 5-171 (2022)</a:t>
            </a:r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03F07B57-6589-C0CE-F7D6-44E5686F0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0049" y="5377039"/>
            <a:ext cx="2244228" cy="923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86" tIns="45584" rIns="91186" bIns="45584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2" charset="0"/>
                <a:ea typeface="ＭＳ Ｐゴシック" panose="020B0600070205080204" pitchFamily="34" charset="-128"/>
                <a:cs typeface="+mn-cs"/>
              </a:rPr>
              <a:t>A.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2" charset="0"/>
                <a:ea typeface="ＭＳ Ｐゴシック" panose="020B0600070205080204" pitchFamily="34" charset="-128"/>
                <a:cs typeface="+mn-cs"/>
              </a:rPr>
              <a:t>Deur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2" charset="0"/>
                <a:ea typeface="ＭＳ Ｐゴシック" panose="020B0600070205080204" pitchFamily="34" charset="-128"/>
                <a:cs typeface="+mn-cs"/>
              </a:rPr>
              <a:t>, </a:t>
            </a:r>
            <a:r>
              <a:rPr kumimoji="0" lang="en-US" altLang="en-US" sz="18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2" charset="0"/>
                <a:ea typeface="ＭＳ Ｐゴシック" panose="020B0600070205080204" pitchFamily="34" charset="-128"/>
                <a:cs typeface="+mn-cs"/>
              </a:rPr>
              <a:t>et al.</a:t>
            </a:r>
          </a:p>
          <a:p>
            <a:r>
              <a:rPr lang="en-US" altLang="en-US" sz="1800" b="0" i="0" dirty="0">
                <a:solidFill>
                  <a:schemeClr val="tx1"/>
                </a:solidFill>
                <a:latin typeface="Times" pitchFamily="2" charset="0"/>
              </a:rPr>
              <a:t>Physics Letter B </a:t>
            </a:r>
          </a:p>
          <a:p>
            <a:r>
              <a:rPr lang="en-US" altLang="en-US" sz="1800" b="0" i="0" dirty="0">
                <a:solidFill>
                  <a:schemeClr val="tx1"/>
                </a:solidFill>
                <a:latin typeface="Times" pitchFamily="2" charset="0"/>
              </a:rPr>
              <a:t>825 (2022) 136878</a:t>
            </a:r>
          </a:p>
        </p:txBody>
      </p:sp>
      <p:sp>
        <p:nvSpPr>
          <p:cNvPr id="4" name="Bjorken sumΓ1p-n measurements">
            <a:extLst>
              <a:ext uri="{FF2B5EF4-FFF2-40B4-BE49-F238E27FC236}">
                <a16:creationId xmlns:a16="http://schemas.microsoft.com/office/drawing/2014/main" id="{F2D44978-A1C3-E5AE-C738-76D4111C18EF}"/>
              </a:ext>
            </a:extLst>
          </p:cNvPr>
          <p:cNvSpPr/>
          <p:nvPr/>
        </p:nvSpPr>
        <p:spPr>
          <a:xfrm>
            <a:off x="6475036" y="796000"/>
            <a:ext cx="2526269" cy="39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>
              <a:defRPr sz="3000"/>
            </a:pPr>
            <a:r>
              <a:rPr lang="en-US" sz="2109" dirty="0"/>
              <a:t>Effective coupling </a:t>
            </a:r>
            <a:r>
              <a:rPr lang="en-US" sz="2109" dirty="0">
                <a:latin typeface="Symbol" pitchFamily="2" charset="2"/>
              </a:rPr>
              <a:t>a</a:t>
            </a:r>
            <a:r>
              <a:rPr lang="en-US" sz="2109" baseline="-25000" dirty="0"/>
              <a:t>g1</a:t>
            </a:r>
            <a:endParaRPr sz="2109" baseline="-25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FB12EE-E543-C61E-5099-AA22276F57E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37</a:t>
            </a:fld>
            <a:endParaRPr lang="en-US"/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/>
          <p:nvPr/>
        </p:nvPicPr>
        <p:blipFill>
          <a:blip r:embed="rId2"/>
          <a:stretch/>
        </p:blipFill>
        <p:spPr>
          <a:xfrm>
            <a:off x="17602" y="1640596"/>
            <a:ext cx="10057776" cy="3591345"/>
          </a:xfrm>
          <a:prstGeom prst="rect">
            <a:avLst/>
          </a:prstGeom>
          <a:ln w="0">
            <a:noFill/>
          </a:ln>
        </p:spPr>
      </p:pic>
      <p:sp>
        <p:nvSpPr>
          <p:cNvPr id="50" name="Rectangle 49"/>
          <p:cNvSpPr/>
          <p:nvPr/>
        </p:nvSpPr>
        <p:spPr>
          <a:xfrm>
            <a:off x="407773" y="296544"/>
            <a:ext cx="9502346" cy="67003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802" tIns="44901" rIns="89802" bIns="44901" anchor="t">
            <a:noAutofit/>
          </a:bodyPr>
          <a:lstStyle/>
          <a:p>
            <a:pPr defTabSz="91238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i="0" spc="-1" dirty="0">
                <a:solidFill>
                  <a:srgbClr val="000000"/>
                </a:solidFill>
                <a:latin typeface="Arial"/>
                <a:ea typeface="DejaVu Sans"/>
              </a:rPr>
              <a:t>Impact on the quark polarization </a:t>
            </a:r>
            <a:r>
              <a:rPr lang="en-US" sz="1796" b="0" i="0" spc="-1" dirty="0">
                <a:solidFill>
                  <a:srgbClr val="000000"/>
                </a:solidFill>
                <a:latin typeface="Arial"/>
                <a:ea typeface="DejaVu Sans"/>
              </a:rPr>
              <a:t>(fitting directly measured </a:t>
            </a:r>
            <a:r>
              <a:rPr lang="en-US" sz="1796" b="0" i="0" spc="-1" dirty="0" err="1">
                <a:solidFill>
                  <a:srgbClr val="000000"/>
                </a:solidFill>
                <a:latin typeface="Arial"/>
                <a:ea typeface="DejaVu Sans"/>
              </a:rPr>
              <a:t>A_par</a:t>
            </a:r>
            <a:r>
              <a:rPr lang="en-US" sz="1796" b="0" i="0" spc="-1" dirty="0">
                <a:solidFill>
                  <a:srgbClr val="000000"/>
                </a:solidFill>
                <a:latin typeface="Arial"/>
                <a:ea typeface="DejaVu Sans"/>
              </a:rPr>
              <a:t> and </a:t>
            </a:r>
            <a:r>
              <a:rPr lang="en-US" sz="1796" b="0" i="0" spc="-1" dirty="0" err="1">
                <a:solidFill>
                  <a:srgbClr val="000000"/>
                </a:solidFill>
                <a:latin typeface="Arial"/>
                <a:ea typeface="DejaVu Sans"/>
              </a:rPr>
              <a:t>A_perp</a:t>
            </a:r>
            <a:r>
              <a:rPr lang="en-US" sz="1796" b="0" i="0" spc="-1" dirty="0">
                <a:solidFill>
                  <a:srgbClr val="000000"/>
                </a:solidFill>
                <a:latin typeface="Arial"/>
                <a:ea typeface="DejaVu Sans"/>
              </a:rPr>
              <a:t> of 3He) </a:t>
            </a:r>
          </a:p>
          <a:p>
            <a:pPr defTabSz="91238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796" b="0" i="0" spc="-1" dirty="0">
                <a:solidFill>
                  <a:srgbClr val="000000"/>
                </a:solidFill>
                <a:latin typeface="Arial"/>
                <a:ea typeface="DejaVu Sans"/>
              </a:rPr>
              <a:t>	Down quark remains negatively polarized up to x ~ 0.7</a:t>
            </a:r>
            <a:endParaRPr lang="en-US" sz="1796" b="0" i="0" spc="-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3449D-9ADF-0CB6-CD56-EFF37C798D5F}"/>
              </a:ext>
            </a:extLst>
          </p:cNvPr>
          <p:cNvSpPr txBox="1"/>
          <p:nvPr/>
        </p:nvSpPr>
        <p:spPr>
          <a:xfrm>
            <a:off x="7994198" y="1136080"/>
            <a:ext cx="1421651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1800" b="0" i="0" dirty="0"/>
              <a:t>JAM Group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BE1789-2EF5-0D9A-AA68-D94764A52085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8C4EC77-0385-475C-994A-32204C9AA001}" type="slidenum">
              <a:rPr lang="en-US" smtClean="0"/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ustomShape 2">
            <a:extLst>
              <a:ext uri="{FF2B5EF4-FFF2-40B4-BE49-F238E27FC236}">
                <a16:creationId xmlns:a16="http://schemas.microsoft.com/office/drawing/2014/main" id="{95592615-C222-7B48-9BBB-DE87E434BC50}"/>
              </a:ext>
            </a:extLst>
          </p:cNvPr>
          <p:cNvSpPr/>
          <p:nvPr/>
        </p:nvSpPr>
        <p:spPr>
          <a:xfrm>
            <a:off x="669925" y="115888"/>
            <a:ext cx="9305925" cy="38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0" marR="0" lvl="0" indent="0" algn="ctr" defTabSz="9144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-1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Times New Roman"/>
                <a:cs typeface="+mn-cs"/>
              </a:rPr>
              <a:t>6 GeV Results for d2 Moment</a:t>
            </a:r>
            <a:endParaRPr kumimoji="0" lang="en-US" sz="3200" b="0" i="0" u="none" strike="noStrike" kern="1200" cap="none" spc="-1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5650" name="Picture 1">
            <a:extLst>
              <a:ext uri="{FF2B5EF4-FFF2-40B4-BE49-F238E27FC236}">
                <a16:creationId xmlns:a16="http://schemas.microsoft.com/office/drawing/2014/main" id="{291CCB8B-20A6-B7B4-9DF1-91FB945D9B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51"/>
          <a:stretch>
            <a:fillRect/>
          </a:stretch>
        </p:blipFill>
        <p:spPr bwMode="auto">
          <a:xfrm>
            <a:off x="0" y="2019300"/>
            <a:ext cx="10058400" cy="389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1" name="Rectangle 2">
            <a:extLst>
              <a:ext uri="{FF2B5EF4-FFF2-40B4-BE49-F238E27FC236}">
                <a16:creationId xmlns:a16="http://schemas.microsoft.com/office/drawing/2014/main" id="{5F418538-A42C-8CF6-842A-1B6A0C7268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6275" y="5673725"/>
            <a:ext cx="2016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1E1E1E"/>
                </a:solidFill>
                <a:effectLst/>
                <a:uLnTx/>
                <a:uFillTx/>
                <a:latin typeface="LMSans10"/>
                <a:ea typeface="ＭＳ Ｐゴシック" panose="020B0600070205080204" pitchFamily="34" charset="-128"/>
                <a:cs typeface="+mn-cs"/>
              </a:rPr>
              <a:t>P</a:t>
            </a:r>
            <a:r>
              <a:rPr kumimoji="0" lang="is-I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1E1E1E"/>
                </a:solidFill>
                <a:effectLst/>
                <a:uLnTx/>
                <a:uFillTx/>
                <a:latin typeface="LMSans10"/>
                <a:ea typeface="ＭＳ Ｐゴシック" panose="020B0600070205080204" pitchFamily="34" charset="-128"/>
                <a:cs typeface="+mn-cs"/>
              </a:rPr>
              <a:t>roton from SANE,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s-I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1E1E1E"/>
                </a:solidFill>
                <a:effectLst/>
                <a:uLnTx/>
                <a:uFillTx/>
                <a:latin typeface="LMSans10"/>
                <a:ea typeface="ＭＳ Ｐゴシック" panose="020B0600070205080204" pitchFamily="34" charset="-128"/>
                <a:cs typeface="+mn-cs"/>
              </a:rPr>
              <a:t>PRL 122, 022002 (2019) </a:t>
            </a:r>
            <a:endParaRPr kumimoji="0" lang="is-IS" altLang="en-US" sz="1400" b="0" i="0" u="none" strike="noStrike" kern="1200" cap="none" spc="0" normalizeH="0" baseline="0" noProof="0">
              <a:ln>
                <a:noFill/>
              </a:ln>
              <a:solidFill>
                <a:srgbClr val="D1282E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55652" name="Picture 3">
            <a:extLst>
              <a:ext uri="{FF2B5EF4-FFF2-40B4-BE49-F238E27FC236}">
                <a16:creationId xmlns:a16="http://schemas.microsoft.com/office/drawing/2014/main" id="{04FD81A6-C561-FDD8-1CF7-418D61BC5D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54" t="26794" r="60875" b="63071"/>
          <a:stretch>
            <a:fillRect/>
          </a:stretch>
        </p:blipFill>
        <p:spPr bwMode="auto">
          <a:xfrm>
            <a:off x="949325" y="1279525"/>
            <a:ext cx="338137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53" name="Picture 3">
            <a:extLst>
              <a:ext uri="{FF2B5EF4-FFF2-40B4-BE49-F238E27FC236}">
                <a16:creationId xmlns:a16="http://schemas.microsoft.com/office/drawing/2014/main" id="{936EDA35-05F1-A1A5-198C-7F00609BCE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85" t="12178" r="1266" b="58827"/>
          <a:stretch>
            <a:fillRect/>
          </a:stretch>
        </p:blipFill>
        <p:spPr bwMode="auto">
          <a:xfrm>
            <a:off x="5232400" y="652463"/>
            <a:ext cx="4491038" cy="14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290E4F4-1CE3-DC43-9669-16F7308B1BB7}"/>
              </a:ext>
            </a:extLst>
          </p:cNvPr>
          <p:cNvSpPr/>
          <p:nvPr/>
        </p:nvSpPr>
        <p:spPr>
          <a:xfrm>
            <a:off x="236538" y="747713"/>
            <a:ext cx="4618037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  <a:cs typeface="+mn-cs"/>
              </a:rPr>
              <a:t>Dynamic twist-3 matrix element</a:t>
            </a:r>
            <a:endParaRPr kumimoji="0" lang="en-US" sz="2800" b="1" i="1" u="none" strike="noStrike" kern="1200" cap="none" spc="0" normalizeH="0" baseline="0" noProof="0" dirty="0">
              <a:ln>
                <a:noFill/>
              </a:ln>
              <a:solidFill>
                <a:srgbClr val="D1282E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D6C13D0-C532-704B-9D93-76A8FEA67385}"/>
              </a:ext>
            </a:extLst>
          </p:cNvPr>
          <p:cNvCxnSpPr>
            <a:cxnSpLocks/>
          </p:cNvCxnSpPr>
          <p:nvPr/>
        </p:nvCxnSpPr>
        <p:spPr>
          <a:xfrm>
            <a:off x="7859713" y="6057900"/>
            <a:ext cx="2116137" cy="0"/>
          </a:xfrm>
          <a:prstGeom prst="straightConnector1">
            <a:avLst/>
          </a:prstGeom>
          <a:ln w="76200"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58895E6-EEA2-854D-BF2A-F19BD7E0C006}"/>
              </a:ext>
            </a:extLst>
          </p:cNvPr>
          <p:cNvSpPr/>
          <p:nvPr/>
        </p:nvSpPr>
        <p:spPr>
          <a:xfrm>
            <a:off x="6030913" y="5835650"/>
            <a:ext cx="1712912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D1282E"/>
                </a:solidFill>
                <a:effectLst/>
                <a:uLnTx/>
                <a:uFillTx/>
                <a:latin typeface="Arial"/>
                <a:ea typeface="ＭＳ Ｐゴシック" charset="0"/>
                <a:cs typeface="+mn-cs"/>
              </a:rPr>
              <a:t>12 GeV d</a:t>
            </a:r>
            <a:r>
              <a:rPr kumimoji="0" lang="en-US" sz="2400" b="0" i="0" u="none" strike="noStrike" kern="0" cap="none" spc="0" normalizeH="0" baseline="-25000" noProof="0" dirty="0">
                <a:ln>
                  <a:noFill/>
                </a:ln>
                <a:solidFill>
                  <a:srgbClr val="D1282E"/>
                </a:solidFill>
                <a:effectLst/>
                <a:uLnTx/>
                <a:uFillTx/>
                <a:latin typeface="Arial"/>
                <a:ea typeface="ＭＳ Ｐゴシック" charset="0"/>
                <a:cs typeface="+mn-cs"/>
              </a:rPr>
              <a:t>2</a:t>
            </a:r>
            <a:r>
              <a:rPr kumimoji="0" lang="en-US" sz="2400" b="0" i="0" u="none" strike="noStrike" kern="0" cap="none" spc="0" normalizeH="0" baseline="30000" noProof="0" dirty="0">
                <a:ln>
                  <a:noFill/>
                </a:ln>
                <a:solidFill>
                  <a:srgbClr val="D1282E"/>
                </a:solidFill>
                <a:effectLst/>
                <a:uLnTx/>
                <a:uFillTx/>
                <a:latin typeface="Arial"/>
                <a:ea typeface="ＭＳ Ｐゴシック" charset="0"/>
                <a:cs typeface="+mn-cs"/>
              </a:rPr>
              <a:t>n</a:t>
            </a:r>
            <a:endParaRPr kumimoji="0" lang="en-US" sz="2800" b="1" i="1" u="none" strike="noStrike" kern="1200" cap="none" spc="0" normalizeH="0" baseline="30000" noProof="0" dirty="0">
              <a:ln>
                <a:noFill/>
              </a:ln>
              <a:solidFill>
                <a:srgbClr val="D1282E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7F4B25-C9A8-499C-2B26-72D1E4B08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58508-BB9E-4444-BB32-86112D0D4A71}" type="slidenum">
              <a:rPr lang="en-US" altLang="en-US" smtClean="0"/>
              <a:pPr/>
              <a:t>39</a:t>
            </a:fld>
            <a:endParaRPr lang="en-US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5F860-ABE0-75E3-D323-BD44FA6BB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080" y="137423"/>
            <a:ext cx="8910753" cy="363332"/>
          </a:xfrm>
        </p:spPr>
        <p:txBody>
          <a:bodyPr/>
          <a:lstStyle/>
          <a:p>
            <a:pPr algn="ctr"/>
            <a:r>
              <a:rPr lang="en-US" sz="3264" spc="-1" dirty="0" err="1">
                <a:solidFill>
                  <a:srgbClr val="000000"/>
                </a:solidFill>
              </a:rPr>
              <a:t>SoLID@JLab</a:t>
            </a:r>
            <a:r>
              <a:rPr lang="en-US" sz="3264" spc="-1" dirty="0">
                <a:solidFill>
                  <a:srgbClr val="000000"/>
                </a:solidFill>
              </a:rPr>
              <a:t>: QCD Intensity Frontier</a:t>
            </a:r>
            <a:endParaRPr lang="en-US" sz="3264" dirty="0"/>
          </a:p>
        </p:txBody>
      </p:sp>
      <p:sp>
        <p:nvSpPr>
          <p:cNvPr id="3" name="Content Placeholder 7">
            <a:extLst>
              <a:ext uri="{FF2B5EF4-FFF2-40B4-BE49-F238E27FC236}">
                <a16:creationId xmlns:a16="http://schemas.microsoft.com/office/drawing/2014/main" id="{6582C300-B6DE-6900-C82F-3753DF358E79}"/>
              </a:ext>
            </a:extLst>
          </p:cNvPr>
          <p:cNvSpPr txBox="1">
            <a:spLocks/>
          </p:cNvSpPr>
          <p:nvPr/>
        </p:nvSpPr>
        <p:spPr>
          <a:xfrm>
            <a:off x="502424" y="1908941"/>
            <a:ext cx="3580106" cy="264005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7294" indent="-207294" defTabSz="829178">
              <a:lnSpc>
                <a:spcPct val="100000"/>
              </a:lnSpc>
              <a:spcBef>
                <a:spcPts val="907"/>
              </a:spcBef>
              <a:spcAft>
                <a:spcPts val="450"/>
              </a:spcAft>
              <a:defRPr/>
            </a:pPr>
            <a:r>
              <a:rPr lang="en-US" sz="1632" b="0" i="0" dirty="0">
                <a:solidFill>
                  <a:srgbClr val="000000"/>
                </a:solidFill>
                <a:latin typeface="Arial"/>
              </a:rPr>
              <a:t>Science reach:  </a:t>
            </a:r>
          </a:p>
          <a:p>
            <a:pPr marL="621883" lvl="1" indent="-207294" defTabSz="829178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–"/>
              <a:defRPr/>
            </a:pPr>
            <a:r>
              <a:rPr lang="en-US" sz="1632" b="0" i="0" dirty="0">
                <a:solidFill>
                  <a:srgbClr val="000000"/>
                </a:solidFill>
                <a:latin typeface="Arial"/>
              </a:rPr>
              <a:t>Precision 3D imaging of the nucleon in the valence quark region</a:t>
            </a:r>
          </a:p>
          <a:p>
            <a:pPr marL="621883" lvl="1" indent="-207294" defTabSz="829178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–"/>
              <a:defRPr/>
            </a:pPr>
            <a:r>
              <a:rPr lang="en-US" sz="1632" b="0" i="0" dirty="0">
                <a:solidFill>
                  <a:srgbClr val="000000"/>
                </a:solidFill>
                <a:latin typeface="Arial"/>
              </a:rPr>
              <a:t>Beyond Standard Model searches</a:t>
            </a:r>
          </a:p>
          <a:p>
            <a:pPr marL="621883" lvl="1" indent="-207294" defTabSz="829178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–"/>
              <a:defRPr/>
            </a:pPr>
            <a:r>
              <a:rPr lang="en-US" sz="1632" b="0" i="0" dirty="0">
                <a:solidFill>
                  <a:srgbClr val="000000"/>
                </a:solidFill>
                <a:latin typeface="Arial"/>
              </a:rPr>
              <a:t>Exploring the origin of the proton mass and gluonic force in the non-perturbative regime. </a:t>
            </a:r>
          </a:p>
          <a:p>
            <a:pPr marL="621883" lvl="1" indent="-207294" defTabSz="829178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–"/>
              <a:defRPr/>
            </a:pPr>
            <a:endParaRPr lang="en-US" sz="1632" b="0" i="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5941A9-B0C2-DB11-9121-8F3E5CFFA3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2009" y="2329184"/>
            <a:ext cx="4683285" cy="34872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16D10F-CAE8-0228-4693-2FDAC08FE8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837" y="3904540"/>
            <a:ext cx="544360" cy="521318"/>
          </a:xfrm>
          <a:prstGeom prst="ellipse">
            <a:avLst/>
          </a:prstGeom>
          <a:ln w="190500" cap="rnd">
            <a:noFill/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817EF7-F2F8-071F-CA9F-ABC127778A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123" y="3604849"/>
            <a:ext cx="583735" cy="514847"/>
          </a:xfrm>
          <a:prstGeom prst="ellipse">
            <a:avLst/>
          </a:prstGeom>
          <a:ln w="190500" cap="rnd">
            <a:noFill/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78D65E-41AE-7844-EBAF-96FA66CBA71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420" y="2652301"/>
            <a:ext cx="583735" cy="514847"/>
          </a:xfrm>
          <a:prstGeom prst="ellipse">
            <a:avLst/>
          </a:prstGeom>
          <a:ln w="190500" cap="rnd">
            <a:noFill/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DC36E55-C84C-D40C-AB63-DACD4ACF6536}"/>
              </a:ext>
            </a:extLst>
          </p:cNvPr>
          <p:cNvSpPr txBox="1"/>
          <p:nvPr/>
        </p:nvSpPr>
        <p:spPr>
          <a:xfrm>
            <a:off x="8518729" y="5245996"/>
            <a:ext cx="873957" cy="253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49" i="0" dirty="0">
                <a:solidFill>
                  <a:srgbClr val="A5A5A5">
                    <a:lumMod val="75000"/>
                  </a:srgbClr>
                </a:solidFill>
                <a:cs typeface="Times New Roman" panose="02020603050405020304" pitchFamily="18" charset="0"/>
              </a:rPr>
              <a:t>1980s-1990s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694A62-5DB8-3220-50B2-4D020C455853}"/>
              </a:ext>
            </a:extLst>
          </p:cNvPr>
          <p:cNvSpPr txBox="1"/>
          <p:nvPr/>
        </p:nvSpPr>
        <p:spPr>
          <a:xfrm>
            <a:off x="8518729" y="5078438"/>
            <a:ext cx="873957" cy="253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49" i="0" dirty="0">
                <a:solidFill>
                  <a:srgbClr val="A5A5A5">
                    <a:lumMod val="75000"/>
                  </a:srgbClr>
                </a:solidFill>
                <a:cs typeface="Times New Roman" panose="02020603050405020304" pitchFamily="18" charset="0"/>
              </a:rPr>
              <a:t>2000s-2010s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F844A8-66AE-B850-7E6C-418EA06D1BFF}"/>
              </a:ext>
            </a:extLst>
          </p:cNvPr>
          <p:cNvSpPr txBox="1"/>
          <p:nvPr/>
        </p:nvSpPr>
        <p:spPr>
          <a:xfrm>
            <a:off x="8518729" y="4614263"/>
            <a:ext cx="873957" cy="253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49" i="0" dirty="0">
                <a:solidFill>
                  <a:srgbClr val="A5A5A5">
                    <a:lumMod val="75000"/>
                  </a:srgbClr>
                </a:solidFill>
                <a:cs typeface="Times New Roman" panose="02020603050405020304" pitchFamily="18" charset="0"/>
              </a:rPr>
              <a:t>2010s-2020s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F56CD8-B170-60F3-0A2B-CC117903C858}"/>
              </a:ext>
            </a:extLst>
          </p:cNvPr>
          <p:cNvSpPr txBox="1"/>
          <p:nvPr/>
        </p:nvSpPr>
        <p:spPr>
          <a:xfrm>
            <a:off x="8518729" y="4284722"/>
            <a:ext cx="873957" cy="253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49" i="0" dirty="0">
                <a:solidFill>
                  <a:srgbClr val="A5A5A5">
                    <a:lumMod val="75000"/>
                  </a:srgbClr>
                </a:solidFill>
                <a:cs typeface="Times New Roman" panose="02020603050405020304" pitchFamily="18" charset="0"/>
              </a:rPr>
              <a:t>2020s-2030s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6450B2-9938-DD33-915B-1E1FFA2C9317}"/>
              </a:ext>
            </a:extLst>
          </p:cNvPr>
          <p:cNvSpPr txBox="1"/>
          <p:nvPr/>
        </p:nvSpPr>
        <p:spPr>
          <a:xfrm>
            <a:off x="4917229" y="4794392"/>
            <a:ext cx="947695" cy="253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49" b="0" i="0" dirty="0">
                <a:solidFill>
                  <a:srgbClr val="000000"/>
                </a:solidFill>
                <a:latin typeface="Avenir"/>
                <a:cs typeface="Arial" charset="0"/>
              </a:rPr>
              <a:t>2030s-2040s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E33F76B-C105-F933-10EC-C82E230795CD}"/>
              </a:ext>
            </a:extLst>
          </p:cNvPr>
          <p:cNvSpPr/>
          <p:nvPr/>
        </p:nvSpPr>
        <p:spPr>
          <a:xfrm>
            <a:off x="6366136" y="5476682"/>
            <a:ext cx="184731" cy="230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i="0" dirty="0">
              <a:solidFill>
                <a:srgbClr val="A5A5A5">
                  <a:lumMod val="75000"/>
                </a:srgbClr>
              </a:solidFill>
              <a:latin typeface="Avenir" panose="020B0503020203020204" pitchFamily="34" charset="0"/>
              <a:cs typeface="Arial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B66D873-1A05-BD81-C7BA-2860360F68A1}"/>
              </a:ext>
            </a:extLst>
          </p:cNvPr>
          <p:cNvSpPr/>
          <p:nvPr/>
        </p:nvSpPr>
        <p:spPr>
          <a:xfrm>
            <a:off x="4234868" y="2329184"/>
            <a:ext cx="369093" cy="15753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917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49" b="0" i="0" dirty="0">
                <a:solidFill>
                  <a:srgbClr val="FFFFFF"/>
                </a:solidFill>
                <a:latin typeface="Avenir"/>
              </a:rPr>
              <a:t> Probability Distribution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1E5219E-8C68-1073-07CC-5E3390E74B64}"/>
              </a:ext>
            </a:extLst>
          </p:cNvPr>
          <p:cNvSpPr/>
          <p:nvPr/>
        </p:nvSpPr>
        <p:spPr>
          <a:xfrm rot="16200000">
            <a:off x="3650932" y="3102078"/>
            <a:ext cx="1571264" cy="2537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49" i="0" dirty="0">
                <a:solidFill>
                  <a:srgbClr val="A5A5A5">
                    <a:lumMod val="75000"/>
                  </a:srgbClr>
                </a:solidFill>
                <a:cs typeface="Times New Roman" panose="02020603050405020304" pitchFamily="18" charset="0"/>
              </a:rPr>
              <a:t>Probability Distribution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FF5C3CD-049E-65F8-65D0-6F12DCDFCD87}"/>
              </a:ext>
            </a:extLst>
          </p:cNvPr>
          <p:cNvSpPr/>
          <p:nvPr/>
        </p:nvSpPr>
        <p:spPr>
          <a:xfrm>
            <a:off x="4402851" y="4165198"/>
            <a:ext cx="131706" cy="9894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917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49" b="0" i="0">
              <a:solidFill>
                <a:srgbClr val="FFFFFF"/>
              </a:solidFill>
              <a:latin typeface="Avenir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F3CCAF7-9739-61B0-F28E-DAFAA8F9EBAC}"/>
              </a:ext>
            </a:extLst>
          </p:cNvPr>
          <p:cNvSpPr/>
          <p:nvPr/>
        </p:nvSpPr>
        <p:spPr>
          <a:xfrm rot="16200000">
            <a:off x="3716328" y="4496141"/>
            <a:ext cx="1440472" cy="2537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49" i="0" dirty="0">
                <a:solidFill>
                  <a:srgbClr val="A5A5A5">
                    <a:lumMod val="75000"/>
                  </a:srgbClr>
                </a:solidFill>
                <a:cs typeface="Times New Roman" panose="02020603050405020304" pitchFamily="18" charset="0"/>
              </a:rPr>
              <a:t> Luminosity (cm</a:t>
            </a:r>
            <a:r>
              <a:rPr lang="en-US" sz="1049" i="0" baseline="30000" dirty="0">
                <a:solidFill>
                  <a:srgbClr val="A5A5A5">
                    <a:lumMod val="75000"/>
                  </a:srgbClr>
                </a:solidFill>
                <a:cs typeface="Times New Roman" panose="02020603050405020304" pitchFamily="18" charset="0"/>
              </a:rPr>
              <a:t>-2</a:t>
            </a:r>
            <a:r>
              <a:rPr lang="en-US" sz="1049" i="0" dirty="0">
                <a:solidFill>
                  <a:srgbClr val="A5A5A5">
                    <a:lumMod val="75000"/>
                  </a:srgbClr>
                </a:solidFill>
                <a:cs typeface="Times New Roman" panose="02020603050405020304" pitchFamily="18" charset="0"/>
              </a:rPr>
              <a:t>s</a:t>
            </a:r>
            <a:r>
              <a:rPr lang="en-US" sz="1049" i="0" baseline="30000" dirty="0">
                <a:solidFill>
                  <a:srgbClr val="A5A5A5">
                    <a:lumMod val="75000"/>
                  </a:srgbClr>
                </a:solidFill>
                <a:cs typeface="Times New Roman" panose="02020603050405020304" pitchFamily="18" charset="0"/>
              </a:rPr>
              <a:t>-1</a:t>
            </a:r>
            <a:r>
              <a:rPr lang="en-US" sz="1049" i="0" dirty="0">
                <a:solidFill>
                  <a:srgbClr val="A5A5A5">
                    <a:lumMod val="75000"/>
                  </a:srgbClr>
                </a:solidFill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F2D1DB-142B-0F92-0870-D8FFE08F5EDA}"/>
              </a:ext>
            </a:extLst>
          </p:cNvPr>
          <p:cNvSpPr txBox="1"/>
          <p:nvPr/>
        </p:nvSpPr>
        <p:spPr>
          <a:xfrm>
            <a:off x="5653636" y="5600476"/>
            <a:ext cx="1997663" cy="253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49" i="0" dirty="0">
                <a:solidFill>
                  <a:srgbClr val="A5A5A5">
                    <a:lumMod val="75000"/>
                  </a:srgbClr>
                </a:solidFill>
                <a:cs typeface="Times New Roman" panose="02020603050405020304" pitchFamily="18" charset="0"/>
              </a:rPr>
              <a:t>Fraction of nucleon momentum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3FEF7A4-EBC6-8871-02B8-4DA4A1AB43CB}"/>
              </a:ext>
            </a:extLst>
          </p:cNvPr>
          <p:cNvSpPr/>
          <p:nvPr/>
        </p:nvSpPr>
        <p:spPr>
          <a:xfrm>
            <a:off x="872656" y="723595"/>
            <a:ext cx="7462610" cy="1096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9118" indent="-259118" defTabSz="829178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32" b="0" i="0" dirty="0">
                <a:solidFill>
                  <a:prstClr val="black"/>
                </a:solidFill>
                <a:latin typeface="Arial"/>
              </a:rPr>
              <a:t>Nucleon spin, proton mass, beyond standard model experiments require </a:t>
            </a:r>
          </a:p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32" b="0" i="0" dirty="0">
                <a:solidFill>
                  <a:prstClr val="black"/>
                </a:solidFill>
                <a:latin typeface="Arial"/>
              </a:rPr>
              <a:t>     </a:t>
            </a:r>
            <a:r>
              <a:rPr lang="en-US" sz="1632" b="0" i="0" dirty="0">
                <a:solidFill>
                  <a:srgbClr val="0070C0"/>
                </a:solidFill>
                <a:latin typeface="Arial"/>
              </a:rPr>
              <a:t>precision measurements of small cross sections and asymmetries,</a:t>
            </a:r>
            <a:r>
              <a:rPr lang="en-US" sz="1632" b="0" i="0" dirty="0">
                <a:solidFill>
                  <a:prstClr val="black"/>
                </a:solidFill>
                <a:latin typeface="Arial"/>
              </a:rPr>
              <a:t> </a:t>
            </a:r>
          </a:p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32" b="0" i="0" dirty="0">
                <a:solidFill>
                  <a:prstClr val="black"/>
                </a:solidFill>
                <a:latin typeface="Arial" panose="020B0604020202020204" pitchFamily="34" charset="0"/>
              </a:rPr>
              <a:t>     combined with multiple particle detection </a:t>
            </a:r>
          </a:p>
          <a:p>
            <a:pPr marL="259118" indent="-259118" defTabSz="829178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632" b="0" i="0" dirty="0">
                <a:solidFill>
                  <a:prstClr val="black"/>
                </a:solidFill>
                <a:latin typeface="Arial" panose="020B0604020202020204" pitchFamily="34" charset="0"/>
              </a:rPr>
              <a:t>critical need for </a:t>
            </a:r>
            <a:r>
              <a:rPr lang="en-US" sz="1632" b="0" i="0" dirty="0">
                <a:solidFill>
                  <a:srgbClr val="FF0000"/>
                </a:solidFill>
                <a:latin typeface="Arial" panose="020B0604020202020204" pitchFamily="34" charset="0"/>
              </a:rPr>
              <a:t>high luminosity (10</a:t>
            </a:r>
            <a:r>
              <a:rPr lang="en-US" sz="1632" b="0" i="0" baseline="30000" dirty="0">
                <a:solidFill>
                  <a:srgbClr val="FF0000"/>
                </a:solidFill>
                <a:latin typeface="Arial" panose="020B0604020202020204" pitchFamily="34" charset="0"/>
              </a:rPr>
              <a:t>37</a:t>
            </a:r>
            <a:r>
              <a:rPr lang="en-US" sz="1632" b="0" i="0" dirty="0">
                <a:solidFill>
                  <a:srgbClr val="FF0000"/>
                </a:solidFill>
                <a:latin typeface="Arial" panose="020B0604020202020204" pitchFamily="34" charset="0"/>
              </a:rPr>
              <a:t>-10</a:t>
            </a:r>
            <a:r>
              <a:rPr lang="en-US" sz="1632" b="0" i="0" baseline="30000" dirty="0">
                <a:solidFill>
                  <a:srgbClr val="FF0000"/>
                </a:solidFill>
                <a:latin typeface="Arial" panose="020B0604020202020204" pitchFamily="34" charset="0"/>
              </a:rPr>
              <a:t>39</a:t>
            </a:r>
            <a:r>
              <a:rPr lang="en-US" sz="1632" b="0" i="0" dirty="0">
                <a:solidFill>
                  <a:srgbClr val="FF0000"/>
                </a:solidFill>
                <a:latin typeface="Arial" panose="020B0604020202020204" pitchFamily="34" charset="0"/>
              </a:rPr>
              <a:t> cm</a:t>
            </a:r>
            <a:r>
              <a:rPr lang="en-US" sz="1632" b="0" i="0" baseline="30000" dirty="0">
                <a:solidFill>
                  <a:srgbClr val="FF0000"/>
                </a:solidFill>
                <a:latin typeface="Arial" panose="020B0604020202020204" pitchFamily="34" charset="0"/>
              </a:rPr>
              <a:t>-2</a:t>
            </a:r>
            <a:r>
              <a:rPr lang="en-US" sz="1632" b="0" i="0" dirty="0">
                <a:solidFill>
                  <a:srgbClr val="FF0000"/>
                </a:solidFill>
                <a:latin typeface="Arial" panose="020B0604020202020204" pitchFamily="34" charset="0"/>
              </a:rPr>
              <a:t>s</a:t>
            </a:r>
            <a:r>
              <a:rPr lang="en-US" sz="1632" b="0" i="0" baseline="30000" dirty="0">
                <a:solidFill>
                  <a:srgbClr val="FF0000"/>
                </a:solidFill>
                <a:latin typeface="Arial" panose="020B0604020202020204" pitchFamily="34" charset="0"/>
              </a:rPr>
              <a:t>-1</a:t>
            </a:r>
            <a:r>
              <a:rPr lang="en-US" sz="1632" b="0" i="0" dirty="0">
                <a:solidFill>
                  <a:srgbClr val="FF0000"/>
                </a:solidFill>
                <a:latin typeface="Arial" panose="020B0604020202020204" pitchFamily="34" charset="0"/>
              </a:rPr>
              <a:t>)  </a:t>
            </a:r>
            <a:r>
              <a:rPr lang="en-US" sz="1632" b="0" i="0" dirty="0">
                <a:solidFill>
                  <a:prstClr val="black"/>
                </a:solidFill>
                <a:latin typeface="Arial" panose="020B0604020202020204" pitchFamily="34" charset="0"/>
              </a:rPr>
              <a:t>and </a:t>
            </a:r>
            <a:r>
              <a:rPr lang="en-US" sz="1632" b="0" i="0" dirty="0">
                <a:solidFill>
                  <a:srgbClr val="FF0000"/>
                </a:solidFill>
                <a:latin typeface="Arial" panose="020B0604020202020204" pitchFamily="34" charset="0"/>
              </a:rPr>
              <a:t>large acceptance</a:t>
            </a:r>
            <a:r>
              <a:rPr lang="en-US" sz="1632" b="0" i="0" dirty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endParaRPr lang="en-US" sz="1632" b="0" i="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554E59A-44E4-7D51-224F-C75673BF62F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4" t="13716" r="9952" b="16548"/>
          <a:stretch/>
        </p:blipFill>
        <p:spPr>
          <a:xfrm>
            <a:off x="852412" y="4614263"/>
            <a:ext cx="3101008" cy="183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2055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Content Placeholder 2">
            <a:extLst>
              <a:ext uri="{FF2B5EF4-FFF2-40B4-BE49-F238E27FC236}">
                <a16:creationId xmlns:a16="http://schemas.microsoft.com/office/drawing/2014/main" id="{ECC85D1D-30C3-9800-A19A-9AC49B0B574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66119" y="663576"/>
            <a:ext cx="8723870" cy="1807776"/>
          </a:xfrm>
        </p:spPr>
        <p:txBody>
          <a:bodyPr/>
          <a:lstStyle/>
          <a:p>
            <a:pPr marL="457200" indent="-457200" eaLnBrk="1" hangingPunct="1">
              <a:buFontTx/>
              <a:buChar char="•"/>
            </a:pP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Measurement of g</a:t>
            </a:r>
            <a:r>
              <a:rPr lang="en-US" altLang="en-US" sz="18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and g</a:t>
            </a:r>
            <a:r>
              <a:rPr lang="en-US" altLang="en-US" sz="18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structure functions and d</a:t>
            </a:r>
            <a:r>
              <a:rPr lang="en-US" altLang="en-US" sz="18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moments at 3 GeV</a:t>
            </a:r>
            <a:r>
              <a:rPr lang="en-US" alt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&lt; Q</a:t>
            </a:r>
            <a:r>
              <a:rPr lang="en-US" alt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&lt; 5.5 GeV</a:t>
            </a:r>
            <a:r>
              <a:rPr lang="en-US" alt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for the </a:t>
            </a:r>
            <a:r>
              <a:rPr lang="en-US" altLang="en-US" sz="1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 using a polarized </a:t>
            </a:r>
            <a:r>
              <a:rPr lang="en-US" altLang="en-US" sz="1800" baseline="30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en-US" sz="1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target</a:t>
            </a:r>
          </a:p>
          <a:p>
            <a:pPr marL="457200" indent="-457200" eaLnBrk="1" hangingPunct="1">
              <a:buFontTx/>
              <a:buChar char="•"/>
            </a:pP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Study quark-gluon correlations (twist-3) and provide </a:t>
            </a:r>
            <a:r>
              <a:rPr lang="en-US" alt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benchmark test of LQCD calculations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457200" indent="-457200" eaLnBrk="1" hangingPunct="1">
              <a:buFontTx/>
              <a:buChar char="•"/>
            </a:pP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Completed data taking in 2020</a:t>
            </a:r>
            <a:endParaRPr lang="en-US" altLang="en-US" sz="1800" dirty="0"/>
          </a:p>
        </p:txBody>
      </p:sp>
      <p:sp>
        <p:nvSpPr>
          <p:cNvPr id="156674" name="Title 1">
            <a:extLst>
              <a:ext uri="{FF2B5EF4-FFF2-40B4-BE49-F238E27FC236}">
                <a16:creationId xmlns:a16="http://schemas.microsoft.com/office/drawing/2014/main" id="{0F66DF6F-251B-FBA2-BB6B-01125BD969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0058400" cy="663575"/>
          </a:xfrm>
        </p:spPr>
        <p:txBody>
          <a:bodyPr/>
          <a:lstStyle/>
          <a:p>
            <a:pPr eaLnBrk="1" hangingPunct="1"/>
            <a:r>
              <a:rPr lang="en-US" altLang="en-US" sz="3200" b="1" dirty="0">
                <a:solidFill>
                  <a:srgbClr val="FF0000"/>
                </a:solidFill>
              </a:rPr>
              <a:t>12 GeV d</a:t>
            </a:r>
            <a:r>
              <a:rPr lang="en-US" altLang="en-US" sz="3200" b="1" baseline="-25000" dirty="0">
                <a:solidFill>
                  <a:srgbClr val="FF0000"/>
                </a:solidFill>
              </a:rPr>
              <a:t>2</a:t>
            </a:r>
            <a:r>
              <a:rPr lang="en-US" altLang="en-US" sz="3200" b="1" baseline="30000" dirty="0">
                <a:solidFill>
                  <a:srgbClr val="FF0000"/>
                </a:solidFill>
              </a:rPr>
              <a:t>n</a:t>
            </a:r>
            <a:r>
              <a:rPr lang="en-US" altLang="en-US" sz="3200" b="1" dirty="0">
                <a:solidFill>
                  <a:srgbClr val="FF0000"/>
                </a:solidFill>
              </a:rPr>
              <a:t>: Color Polarizability/Lorentz Force </a:t>
            </a:r>
          </a:p>
        </p:txBody>
      </p:sp>
      <p:pic>
        <p:nvPicPr>
          <p:cNvPr id="156676" name="Picture 4">
            <a:extLst>
              <a:ext uri="{FF2B5EF4-FFF2-40B4-BE49-F238E27FC236}">
                <a16:creationId xmlns:a16="http://schemas.microsoft.com/office/drawing/2014/main" id="{A6F4E24D-FE72-8254-2396-F8072C81C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6" t="33420" r="49316" b="17230"/>
          <a:stretch>
            <a:fillRect/>
          </a:stretch>
        </p:blipFill>
        <p:spPr bwMode="auto">
          <a:xfrm>
            <a:off x="464933" y="2718487"/>
            <a:ext cx="4255906" cy="3378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9A52A190-BE6E-5157-A7E9-FF9B914C5B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8" t="28102" r="27686" b="16831"/>
          <a:stretch/>
        </p:blipFill>
        <p:spPr>
          <a:xfrm>
            <a:off x="4826515" y="2471352"/>
            <a:ext cx="4947679" cy="3039763"/>
          </a:xfrm>
          <a:prstGeom prst="rect">
            <a:avLst/>
          </a:prstGeom>
        </p:spPr>
      </p:pic>
      <p:sp>
        <p:nvSpPr>
          <p:cNvPr id="5" name="Text Box 17">
            <a:extLst>
              <a:ext uri="{FF2B5EF4-FFF2-40B4-BE49-F238E27FC236}">
                <a16:creationId xmlns:a16="http://schemas.microsoft.com/office/drawing/2014/main" id="{0B6E7EB1-A509-9543-CA97-9DE978AD74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0578" y="5511115"/>
            <a:ext cx="2807368" cy="349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166" tIns="36084" rIns="72166" bIns="36084">
            <a:spAutoFit/>
          </a:bodyPr>
          <a:lstStyle>
            <a:lvl1pPr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9pPr>
          </a:lstStyle>
          <a:p>
            <a:pPr algn="ctr" defTabSz="721919">
              <a:defRPr/>
            </a:pPr>
            <a:r>
              <a:rPr lang="en-US" altLang="en-US" sz="1800" b="0" i="0" dirty="0">
                <a:solidFill>
                  <a:srgbClr val="FF0000"/>
                </a:solidFill>
                <a:latin typeface="Constantia"/>
              </a:rPr>
              <a:t>Preliminary Results on g2n</a:t>
            </a:r>
            <a:endParaRPr lang="en-US" altLang="en-US" sz="1800" b="0" i="0" baseline="-25000" dirty="0">
              <a:solidFill>
                <a:srgbClr val="FF0000"/>
              </a:solidFill>
              <a:latin typeface="Constantia"/>
            </a:endParaRP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56328-CF7C-21F4-4B3A-CA64D95D3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823" y="1"/>
            <a:ext cx="8910754" cy="609690"/>
          </a:xfrm>
        </p:spPr>
        <p:txBody>
          <a:bodyPr/>
          <a:lstStyle/>
          <a:p>
            <a:pPr algn="ctr"/>
            <a:r>
              <a:rPr lang="en-US" sz="2539" spc="-1" dirty="0" err="1">
                <a:solidFill>
                  <a:srgbClr val="000000"/>
                </a:solidFill>
              </a:rPr>
              <a:t>SoLID</a:t>
            </a:r>
            <a:r>
              <a:rPr lang="en-US" sz="2539" spc="-1" dirty="0">
                <a:solidFill>
                  <a:srgbClr val="000000"/>
                </a:solidFill>
              </a:rPr>
              <a:t> @ JLab22 SIDIS Polarized Asymmetries: </a:t>
            </a:r>
            <a:r>
              <a:rPr lang="en-US" sz="2539" spc="-1" dirty="0">
                <a:solidFill>
                  <a:srgbClr val="000000"/>
                </a:solidFill>
                <a:latin typeface="Symbol" pitchFamily="2" charset="2"/>
              </a:rPr>
              <a:t>p</a:t>
            </a:r>
            <a:r>
              <a:rPr lang="en-US" sz="2539" spc="-1" dirty="0">
                <a:solidFill>
                  <a:srgbClr val="000000"/>
                </a:solidFill>
              </a:rPr>
              <a:t>/K on n</a:t>
            </a:r>
            <a:endParaRPr lang="en-US" sz="2539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C915AE-F983-64F8-A210-E12752C87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510860" y="153602"/>
            <a:ext cx="2645117" cy="39056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7DB4C77-BBED-24FF-B5C7-F60997F69C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715315" y="230656"/>
            <a:ext cx="2582890" cy="38137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45D7EB9-78C9-09DF-8547-4C4291FCDE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630937" y="3110669"/>
            <a:ext cx="2582887" cy="38137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2E3BAF1-68DF-8EA8-6C69-A2A4403EC1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841162" y="3049966"/>
            <a:ext cx="2582888" cy="381379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83DE5F3-F07A-5027-3111-24BED837787D}"/>
              </a:ext>
            </a:extLst>
          </p:cNvPr>
          <p:cNvSpPr txBox="1"/>
          <p:nvPr/>
        </p:nvSpPr>
        <p:spPr>
          <a:xfrm>
            <a:off x="573823" y="1589252"/>
            <a:ext cx="441661" cy="3434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32" b="0" i="0" dirty="0">
                <a:solidFill>
                  <a:prstClr val="black"/>
                </a:solidFill>
                <a:latin typeface="Symbol" pitchFamily="2" charset="2"/>
                <a:sym typeface="Wingdings" pitchFamily="2" charset="2"/>
              </a:rPr>
              <a:t>p</a:t>
            </a:r>
            <a:r>
              <a:rPr lang="en-US" sz="1632" b="0" i="0" dirty="0">
                <a:solidFill>
                  <a:prstClr val="black"/>
                </a:solidFill>
                <a:latin typeface="Arial"/>
                <a:sym typeface="Wingdings" pitchFamily="2" charset="2"/>
              </a:rPr>
              <a:t>+ </a:t>
            </a:r>
            <a:endParaRPr lang="en-US" sz="1632" b="0" i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8386E2-618E-571D-A814-546C7DFEE48D}"/>
              </a:ext>
            </a:extLst>
          </p:cNvPr>
          <p:cNvSpPr txBox="1"/>
          <p:nvPr/>
        </p:nvSpPr>
        <p:spPr>
          <a:xfrm>
            <a:off x="9111588" y="1756707"/>
            <a:ext cx="457267" cy="3434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32" b="0" i="0" dirty="0">
                <a:solidFill>
                  <a:prstClr val="black"/>
                </a:solidFill>
                <a:latin typeface="Symbol" pitchFamily="2" charset="2"/>
                <a:sym typeface="Wingdings" pitchFamily="2" charset="2"/>
              </a:rPr>
              <a:t>p</a:t>
            </a:r>
            <a:r>
              <a:rPr lang="en-US" sz="1632" b="0" i="0" dirty="0">
                <a:solidFill>
                  <a:prstClr val="black"/>
                </a:solidFill>
                <a:latin typeface="Arial"/>
                <a:sym typeface="Wingdings" pitchFamily="2" charset="2"/>
              </a:rPr>
              <a:t>-</a:t>
            </a:r>
            <a:endParaRPr lang="en-US" sz="1632" b="0" i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E8D907-1528-324B-50D1-AED386C0C8C7}"/>
              </a:ext>
            </a:extLst>
          </p:cNvPr>
          <p:cNvSpPr txBox="1"/>
          <p:nvPr/>
        </p:nvSpPr>
        <p:spPr>
          <a:xfrm>
            <a:off x="9039504" y="5101292"/>
            <a:ext cx="445072" cy="3434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32" b="0" i="0" dirty="0">
                <a:solidFill>
                  <a:prstClr val="black"/>
                </a:solidFill>
                <a:latin typeface="Symbol" pitchFamily="2" charset="2"/>
                <a:sym typeface="Wingdings" pitchFamily="2" charset="2"/>
              </a:rPr>
              <a:t>K</a:t>
            </a:r>
            <a:r>
              <a:rPr lang="en-US" sz="1632" b="0" i="0" baseline="30000" dirty="0">
                <a:solidFill>
                  <a:prstClr val="black"/>
                </a:solidFill>
                <a:latin typeface="Symbol" pitchFamily="2" charset="2"/>
                <a:sym typeface="Wingdings" pitchFamily="2" charset="2"/>
              </a:rPr>
              <a:t>-</a:t>
            </a:r>
            <a:r>
              <a:rPr lang="en-US" sz="1632" b="0" i="0" dirty="0">
                <a:solidFill>
                  <a:prstClr val="black"/>
                </a:solidFill>
                <a:latin typeface="Arial"/>
                <a:sym typeface="Wingdings" pitchFamily="2" charset="2"/>
              </a:rPr>
              <a:t> </a:t>
            </a:r>
            <a:endParaRPr lang="en-US" sz="1632" b="0" i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ABD4E78-F79A-C37B-A984-EF4A31BEF66C}"/>
              </a:ext>
            </a:extLst>
          </p:cNvPr>
          <p:cNvSpPr txBox="1"/>
          <p:nvPr/>
        </p:nvSpPr>
        <p:spPr>
          <a:xfrm>
            <a:off x="535394" y="5101292"/>
            <a:ext cx="480090" cy="3434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32" b="0" i="0" dirty="0">
                <a:solidFill>
                  <a:prstClr val="black"/>
                </a:solidFill>
                <a:latin typeface="Symbol" pitchFamily="2" charset="2"/>
                <a:sym typeface="Wingdings" pitchFamily="2" charset="2"/>
              </a:rPr>
              <a:t>K</a:t>
            </a:r>
            <a:r>
              <a:rPr lang="en-US" sz="1632" b="0" i="0" baseline="30000" dirty="0">
                <a:solidFill>
                  <a:prstClr val="black"/>
                </a:solidFill>
                <a:latin typeface="Arial"/>
                <a:sym typeface="Wingdings" pitchFamily="2" charset="2"/>
              </a:rPr>
              <a:t>+</a:t>
            </a:r>
            <a:r>
              <a:rPr lang="en-US" sz="1632" b="0" i="0" dirty="0">
                <a:solidFill>
                  <a:prstClr val="black"/>
                </a:solidFill>
                <a:latin typeface="Arial"/>
                <a:sym typeface="Wingdings" pitchFamily="2" charset="2"/>
              </a:rPr>
              <a:t> </a:t>
            </a:r>
            <a:endParaRPr lang="en-US" sz="1632" b="0" i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3B669CB-B7AE-F621-E179-DB4CB5655DE1}"/>
              </a:ext>
            </a:extLst>
          </p:cNvPr>
          <p:cNvSpPr/>
          <p:nvPr/>
        </p:nvSpPr>
        <p:spPr>
          <a:xfrm>
            <a:off x="7848763" y="699098"/>
            <a:ext cx="1627048" cy="3155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51" b="0" i="0" spc="-1" dirty="0">
                <a:solidFill>
                  <a:prstClr val="black"/>
                </a:solidFill>
                <a:latin typeface="ARial"/>
              </a:rPr>
              <a:t>Ching Him Leung</a:t>
            </a:r>
            <a:endParaRPr lang="en-US" altLang="en-US" sz="1454" b="0" i="0" kern="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132270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F7BD25B-641F-BB2B-EFAD-6A8A29A8F598}"/>
              </a:ext>
            </a:extLst>
          </p:cNvPr>
          <p:cNvSpPr txBox="1"/>
          <p:nvPr/>
        </p:nvSpPr>
        <p:spPr>
          <a:xfrm>
            <a:off x="818740" y="797810"/>
            <a:ext cx="8420918" cy="1710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32" b="0" i="0" dirty="0">
                <a:solidFill>
                  <a:prstClr val="black"/>
                </a:solidFill>
                <a:latin typeface="Arial"/>
              </a:rPr>
              <a:t>LO extraction</a:t>
            </a:r>
          </a:p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32" b="0" i="0" dirty="0">
                <a:solidFill>
                  <a:prstClr val="black"/>
                </a:solidFill>
                <a:latin typeface="Arial"/>
              </a:rPr>
              <a:t>(assuming x-z factorization)</a:t>
            </a:r>
          </a:p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632" b="0" i="0" dirty="0">
              <a:solidFill>
                <a:prstClr val="black"/>
              </a:solidFill>
              <a:latin typeface="Arial"/>
            </a:endParaRPr>
          </a:p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725" b="0" i="0" dirty="0">
              <a:solidFill>
                <a:prstClr val="black"/>
              </a:solidFill>
              <a:latin typeface="Arial"/>
            </a:endParaRPr>
          </a:p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32" b="0" i="0" dirty="0">
                <a:solidFill>
                  <a:prstClr val="black"/>
                </a:solidFill>
                <a:latin typeface="Arial"/>
              </a:rPr>
              <a:t>Using LO Fragmentation Function DSSFFLO</a:t>
            </a:r>
          </a:p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32" b="0" i="0" dirty="0">
                <a:solidFill>
                  <a:prstClr val="black"/>
                </a:solidFill>
                <a:latin typeface="Arial"/>
              </a:rPr>
              <a:t>Solving/</a:t>
            </a:r>
            <a:r>
              <a:rPr lang="en-US" sz="1632" b="0" i="0" dirty="0" err="1">
                <a:solidFill>
                  <a:prstClr val="black"/>
                </a:solidFill>
                <a:latin typeface="Arial"/>
              </a:rPr>
              <a:t>ChiSQ</a:t>
            </a:r>
            <a:r>
              <a:rPr lang="en-US" sz="1632" b="0" i="0" dirty="0">
                <a:solidFill>
                  <a:prstClr val="black"/>
                </a:solidFill>
                <a:latin typeface="Arial"/>
              </a:rPr>
              <a:t> fit all asymmetry data </a:t>
            </a:r>
            <a:r>
              <a:rPr lang="en-US" sz="1632" b="0" i="0" dirty="0">
                <a:solidFill>
                  <a:prstClr val="black"/>
                </a:solidFill>
                <a:latin typeface="Arial"/>
                <a:sym typeface="Wingdings" pitchFamily="2" charset="2"/>
              </a:rPr>
              <a:t> polarized PDFs</a:t>
            </a:r>
            <a:endParaRPr lang="en-US" sz="1632" b="0" i="0" dirty="0">
              <a:solidFill>
                <a:prstClr val="black"/>
              </a:solidFill>
              <a:latin typeface="Arial"/>
            </a:endParaRPr>
          </a:p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32" b="0" i="0" dirty="0">
                <a:solidFill>
                  <a:prstClr val="black"/>
                </a:solidFill>
                <a:latin typeface="Arial"/>
              </a:rPr>
              <a:t> 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056328-CF7C-21F4-4B3A-CA64D95D3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823" y="1"/>
            <a:ext cx="8910754" cy="609690"/>
          </a:xfrm>
        </p:spPr>
        <p:txBody>
          <a:bodyPr/>
          <a:lstStyle/>
          <a:p>
            <a:pPr algn="ctr"/>
            <a:r>
              <a:rPr lang="en-US" sz="2539" spc="-1" dirty="0" err="1">
                <a:solidFill>
                  <a:srgbClr val="000000"/>
                </a:solidFill>
              </a:rPr>
              <a:t>SoLID</a:t>
            </a:r>
            <a:r>
              <a:rPr lang="en-US" sz="2539" spc="-1" dirty="0">
                <a:solidFill>
                  <a:srgbClr val="000000"/>
                </a:solidFill>
              </a:rPr>
              <a:t> @ JLab22 SIDIS Polarized u/d PDFs</a:t>
            </a:r>
            <a:endParaRPr lang="en-US" sz="2539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A746884-E3CA-BA53-B507-9050ECFABA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51" t="41102" r="45849" b="53067"/>
          <a:stretch/>
        </p:blipFill>
        <p:spPr>
          <a:xfrm>
            <a:off x="3642663" y="752845"/>
            <a:ext cx="4005157" cy="60969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B5E6979-432D-DE8F-1CD1-D9AFB065B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985207" y="1339649"/>
            <a:ext cx="4087982" cy="603616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9B2BA21-55A1-E62E-0797-6B3896A33744}"/>
              </a:ext>
            </a:extLst>
          </p:cNvPr>
          <p:cNvSpPr/>
          <p:nvPr/>
        </p:nvSpPr>
        <p:spPr>
          <a:xfrm>
            <a:off x="7848763" y="686904"/>
            <a:ext cx="1627048" cy="3155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defTabSz="829178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51" b="0" i="0" spc="-1" dirty="0">
                <a:solidFill>
                  <a:prstClr val="black"/>
                </a:solidFill>
                <a:latin typeface="ARial"/>
              </a:rPr>
              <a:t>Ching Him Leung</a:t>
            </a:r>
            <a:endParaRPr lang="en-US" altLang="en-US" sz="1454" b="0" i="0" kern="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39663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37AB0-BDCA-3E81-6F5B-21F2FE22A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SoLID</a:t>
            </a:r>
            <a:r>
              <a:rPr lang="en-US" dirty="0"/>
              <a:t>-SIDIS: precision tomography in 3D momentum space </a:t>
            </a:r>
          </a:p>
        </p:txBody>
      </p:sp>
      <p:pic>
        <p:nvPicPr>
          <p:cNvPr id="3" name="Picture 2" descr="SoLID_setup_20160804_SIDIS_He3_coil_baseline.pdf">
            <a:extLst>
              <a:ext uri="{FF2B5EF4-FFF2-40B4-BE49-F238E27FC236}">
                <a16:creationId xmlns:a16="http://schemas.microsoft.com/office/drawing/2014/main" id="{DA93CF01-7C7B-DEF1-48A5-C231C776310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383030" y="1380417"/>
            <a:ext cx="2891791" cy="1885950"/>
          </a:xfrm>
          <a:prstGeom prst="rect">
            <a:avLst/>
          </a:prstGeom>
          <a:ln>
            <a:noFill/>
          </a:ln>
        </p:spPr>
      </p:pic>
      <p:pic>
        <p:nvPicPr>
          <p:cNvPr id="4" name="Picture 8" descr="angle.png">
            <a:extLst>
              <a:ext uri="{FF2B5EF4-FFF2-40B4-BE49-F238E27FC236}">
                <a16:creationId xmlns:a16="http://schemas.microsoft.com/office/drawing/2014/main" id="{FE61B195-714F-B1C7-8E56-22EEFB679584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4999649" y="1368301"/>
            <a:ext cx="3113336" cy="1608498"/>
          </a:xfrm>
          <a:prstGeom prst="rect">
            <a:avLst/>
          </a:prstGeom>
          <a:ln w="9360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F4145F1-E6B8-7F97-2137-90F8B5EB50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650" y="3238892"/>
            <a:ext cx="3487126" cy="26666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6401B2F-A2DD-B2CA-E58A-7BCB559B5F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8705" y="3325614"/>
            <a:ext cx="3143250" cy="2639371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E96313B-E33B-E503-6880-7CEE84F7FFDF}"/>
              </a:ext>
            </a:extLst>
          </p:cNvPr>
          <p:cNvCxnSpPr>
            <a:cxnSpLocks/>
          </p:cNvCxnSpPr>
          <p:nvPr/>
        </p:nvCxnSpPr>
        <p:spPr>
          <a:xfrm flipH="1" flipV="1">
            <a:off x="3206115" y="5081929"/>
            <a:ext cx="251460" cy="3365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DCCE5B5-142B-35A9-3809-ABC7751B3BF0}"/>
              </a:ext>
            </a:extLst>
          </p:cNvPr>
          <p:cNvSpPr txBox="1"/>
          <p:nvPr/>
        </p:nvSpPr>
        <p:spPr>
          <a:xfrm>
            <a:off x="2951773" y="5425487"/>
            <a:ext cx="760144" cy="298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75438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85" b="0" i="0" kern="0" dirty="0">
                <a:solidFill>
                  <a:sysClr val="windowText" lastClr="000000"/>
                </a:solidFill>
              </a:rPr>
              <a:t>d quark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9252353-14BE-F7B2-6732-82EB79ECB33A}"/>
              </a:ext>
            </a:extLst>
          </p:cNvPr>
          <p:cNvCxnSpPr>
            <a:cxnSpLocks/>
          </p:cNvCxnSpPr>
          <p:nvPr/>
        </p:nvCxnSpPr>
        <p:spPr>
          <a:xfrm flipV="1">
            <a:off x="2640330" y="4259038"/>
            <a:ext cx="263264" cy="3915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818399E-4DE2-9CE4-A3AE-BC0FF00C146D}"/>
              </a:ext>
            </a:extLst>
          </p:cNvPr>
          <p:cNvSpPr txBox="1"/>
          <p:nvPr/>
        </p:nvSpPr>
        <p:spPr>
          <a:xfrm>
            <a:off x="-29551" y="4102004"/>
            <a:ext cx="5029200" cy="298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75438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85" b="0" i="0" kern="0" dirty="0">
                <a:solidFill>
                  <a:sysClr val="windowText" lastClr="000000"/>
                </a:solidFill>
              </a:rPr>
              <a:t>u quark</a:t>
            </a:r>
          </a:p>
        </p:txBody>
      </p:sp>
    </p:spTree>
    <p:extLst>
      <p:ext uri="{BB962C8B-B14F-4D97-AF65-F5344CB8AC3E}">
        <p14:creationId xmlns:p14="http://schemas.microsoft.com/office/powerpoint/2010/main" val="14681309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ADEC7-692E-39A1-3EC0-354DD3732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Analysis: </a:t>
            </a:r>
            <a:r>
              <a:rPr lang="en-US" b="1" dirty="0"/>
              <a:t>pDVCS on NH</a:t>
            </a:r>
            <a:r>
              <a:rPr lang="en-US" b="1" baseline="-25000" dirty="0"/>
              <a:t>3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497C1A-AF9F-5F55-4443-24D6878655F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420099" y="5662259"/>
                <a:ext cx="2353696" cy="232683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b">
                <a:normAutofit fontScale="92500" lnSpcReduction="10000"/>
              </a:bodyPr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155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55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155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155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1155" i="1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sz="1155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1155" i="1">
                        <a:latin typeface="Cambria Math" panose="02040503050406030204" pitchFamily="18" charset="0"/>
                      </a:rPr>
                      <m:t>′)</m:t>
                    </m:r>
                  </m:oMath>
                </a14:m>
                <a:r>
                  <a:rPr lang="en-US" sz="1155" dirty="0"/>
                  <a:t> Missing Mass (exclusivity)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497C1A-AF9F-5F55-4443-24D6878655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20099" y="5662259"/>
                <a:ext cx="2353696" cy="232683"/>
              </a:xfrm>
              <a:blipFill>
                <a:blip r:embed="rId2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8AC189-5D04-3358-A461-ECD7E5A7F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754380" eaLnBrk="1" fontAlgn="auto" hangingPunct="1">
              <a:spcBef>
                <a:spcPts val="0"/>
              </a:spcBef>
              <a:spcAft>
                <a:spcPts val="0"/>
              </a:spcAft>
            </a:pPr>
            <a:fld id="{7358C231-DA1E-46E5-85A2-3E9D3FEB04B8}" type="slidenum">
              <a:rPr lang="en-US" b="0" i="0">
                <a:solidFill>
                  <a:prstClr val="black">
                    <a:tint val="75000"/>
                  </a:prstClr>
                </a:solidFill>
                <a:latin typeface="Liberation Sans"/>
                <a:ea typeface="+mn-ea"/>
              </a:rPr>
              <a:pPr defTabSz="754380" eaLnBrk="1" fontAlgn="auto" hangingPunct="1">
                <a:spcBef>
                  <a:spcPts val="0"/>
                </a:spcBef>
                <a:spcAft>
                  <a:spcPts val="0"/>
                </a:spcAft>
              </a:pPr>
              <a:t>44</a:t>
            </a:fld>
            <a:endParaRPr lang="en-US" b="0" i="0">
              <a:solidFill>
                <a:prstClr val="black">
                  <a:tint val="75000"/>
                </a:prstClr>
              </a:solidFill>
              <a:latin typeface="Liberation Sans"/>
              <a:ea typeface="+mn-ea"/>
            </a:endParaRPr>
          </a:p>
        </p:txBody>
      </p:sp>
      <p:pic>
        <p:nvPicPr>
          <p:cNvPr id="1026" name="Picture 2" descr="Handbag diagram for Deeply Virtual Compton Scattering.  ">
            <a:extLst>
              <a:ext uri="{FF2B5EF4-FFF2-40B4-BE49-F238E27FC236}">
                <a16:creationId xmlns:a16="http://schemas.microsoft.com/office/drawing/2014/main" id="{B2CD46D2-0E2D-41AC-8AE2-C8F3EBE1A0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78" y="1642229"/>
            <a:ext cx="2494208" cy="2244787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8DB142-DED5-24A4-6894-3A99842289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578" y="4044423"/>
            <a:ext cx="2516657" cy="486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A9F34D-4389-6BBD-CBE5-3C2CCA8281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578" y="4668868"/>
            <a:ext cx="2494208" cy="4823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7559C58-32F3-CC9C-54A0-EAC32A124E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8735" y="4319454"/>
            <a:ext cx="3275794" cy="13428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2">
                <a:extLst>
                  <a:ext uri="{FF2B5EF4-FFF2-40B4-BE49-F238E27FC236}">
                    <a16:creationId xmlns:a16="http://schemas.microsoft.com/office/drawing/2014/main" id="{57821D54-2818-7E77-65B2-7FE43D85D5D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63991" y="1767959"/>
                <a:ext cx="6528623" cy="4053840"/>
              </a:xfrm>
              <a:prstGeom prst="rect">
                <a:avLst/>
              </a:prstGeom>
            </p:spPr>
            <p:txBody>
              <a:bodyPr vert="horz" lIns="75438" tIns="37719" rIns="75438" bIns="37719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88595" indent="-188595" defTabSz="754380" fontAlgn="auto">
                  <a:spcBef>
                    <a:spcPts val="825"/>
                  </a:spcBef>
                  <a:spcAft>
                    <a:spcPts val="0"/>
                  </a:spcAft>
                </a:pPr>
                <a:r>
                  <a:rPr lang="en-US" sz="1485" b="0" i="0" dirty="0">
                    <a:solidFill>
                      <a:prstClr val="black"/>
                    </a:solidFill>
                    <a:latin typeface="Liberation Sans"/>
                  </a:rPr>
                  <a:t>GPDs give a 3-d partonic picture in terms of longitudinal momentum, transverse spatial position, and their correlations</a:t>
                </a:r>
              </a:p>
              <a:p>
                <a:pPr marL="188595" indent="-188595" defTabSz="754380" fontAlgn="auto">
                  <a:spcBef>
                    <a:spcPts val="825"/>
                  </a:spcBef>
                  <a:spcAft>
                    <a:spcPts val="0"/>
                  </a:spcAft>
                </a:pPr>
                <a:r>
                  <a:rPr lang="en-US" sz="1485" b="0" i="0" dirty="0">
                    <a:solidFill>
                      <a:prstClr val="black"/>
                    </a:solidFill>
                    <a:latin typeface="Liberation Sans"/>
                  </a:rPr>
                  <a:t> </a:t>
                </a:r>
                <a:r>
                  <a:rPr lang="en-US" sz="1485" i="0" dirty="0">
                    <a:solidFill>
                      <a:prstClr val="black"/>
                    </a:solidFill>
                    <a:latin typeface="Liberation Sans"/>
                  </a:rPr>
                  <a:t>pDVCS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85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85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𝑵𝑯</m:t>
                        </m:r>
                      </m:e>
                      <m:sub>
                        <m:r>
                          <a:rPr lang="en-US" sz="1485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sz="1485" i="0" dirty="0">
                    <a:solidFill>
                      <a:prstClr val="black"/>
                    </a:solidFill>
                    <a:latin typeface="Liberation Sans"/>
                  </a:rPr>
                  <a:t>) </a:t>
                </a:r>
                <a:r>
                  <a:rPr lang="en-US" sz="1485" b="0" i="0" dirty="0">
                    <a:solidFill>
                      <a:prstClr val="black"/>
                    </a:solidFill>
                    <a:latin typeface="Liberation Sans"/>
                  </a:rPr>
                  <a:t>measurements at RG-C give access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85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85" b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485" b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𝐿𝑈</m:t>
                        </m:r>
                      </m:sub>
                    </m:sSub>
                  </m:oMath>
                </a14:m>
                <a:r>
                  <a:rPr lang="en-US" sz="1485" b="0" i="0" dirty="0">
                    <a:solidFill>
                      <a:prstClr val="black"/>
                    </a:solidFill>
                    <a:latin typeface="Liberation Sans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85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85" b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485" b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𝑈𝐿</m:t>
                        </m:r>
                      </m:sub>
                    </m:sSub>
                  </m:oMath>
                </a14:m>
                <a:r>
                  <a:rPr lang="en-US" sz="1485" b="0" i="0" dirty="0">
                    <a:solidFill>
                      <a:prstClr val="black"/>
                    </a:solidFill>
                    <a:latin typeface="Liberation Sans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85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85" b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485" b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𝐿𝐿</m:t>
                        </m:r>
                      </m:sub>
                    </m:sSub>
                  </m:oMath>
                </a14:m>
                <a:endParaRPr lang="en-US" sz="1485" b="0" i="0" dirty="0">
                  <a:solidFill>
                    <a:prstClr val="black"/>
                  </a:solidFill>
                  <a:latin typeface="Liberation Sans"/>
                </a:endParaRPr>
              </a:p>
              <a:p>
                <a:pPr marL="188595" indent="-188595" defTabSz="754380" fontAlgn="auto">
                  <a:spcBef>
                    <a:spcPts val="825"/>
                  </a:spcBef>
                  <a:spcAft>
                    <a:spcPts val="0"/>
                  </a:spcAft>
                </a:pPr>
                <a:r>
                  <a:rPr lang="en-US" sz="1485" b="0" i="0" dirty="0">
                    <a:solidFill>
                      <a:prstClr val="black"/>
                    </a:solidFill>
                    <a:latin typeface="Liberation Sans"/>
                  </a:rPr>
                  <a:t>With </a:t>
                </a:r>
                <a:r>
                  <a:rPr lang="en-US" sz="1485" i="0" dirty="0" err="1">
                    <a:solidFill>
                      <a:prstClr val="black"/>
                    </a:solidFill>
                    <a:latin typeface="Liberation Sans"/>
                  </a:rPr>
                  <a:t>nDVCS</a:t>
                </a:r>
                <a:r>
                  <a:rPr lang="en-US" sz="1485" i="0" dirty="0">
                    <a:solidFill>
                      <a:prstClr val="black"/>
                    </a:solidFill>
                    <a:latin typeface="Liberation Sans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85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85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𝑵𝑫</m:t>
                        </m:r>
                      </m:e>
                      <m:sub>
                        <m:r>
                          <a:rPr lang="en-US" sz="1485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sz="1485" i="0" dirty="0">
                    <a:solidFill>
                      <a:prstClr val="black"/>
                    </a:solidFill>
                    <a:latin typeface="Liberation Sans"/>
                  </a:rPr>
                  <a:t>) </a:t>
                </a:r>
                <a:r>
                  <a:rPr lang="en-US" sz="1485" i="0" dirty="0">
                    <a:solidFill>
                      <a:prstClr val="black"/>
                    </a:solidFill>
                    <a:latin typeface="Liberation Sans"/>
                    <a:sym typeface="Wingdings" panose="05000000000000000000" pitchFamily="2" charset="2"/>
                  </a:rPr>
                  <a:t> </a:t>
                </a:r>
                <a:r>
                  <a:rPr lang="en-US" sz="1485" b="0" i="0" dirty="0">
                    <a:solidFill>
                      <a:prstClr val="black"/>
                    </a:solidFill>
                    <a:latin typeface="Liberation Sans"/>
                    <a:sym typeface="Wingdings" panose="05000000000000000000" pitchFamily="2" charset="2"/>
                  </a:rPr>
                  <a:t>Separation of </a:t>
                </a:r>
                <a14:m>
                  <m:oMath xmlns:m="http://schemas.openxmlformats.org/officeDocument/2006/math">
                    <m:r>
                      <a:rPr lang="en-US" sz="1485" b="0">
                        <a:solidFill>
                          <a:prstClr val="black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𝑢</m:t>
                    </m:r>
                  </m:oMath>
                </a14:m>
                <a:r>
                  <a:rPr lang="en-US" sz="1485" b="0" i="0" dirty="0">
                    <a:solidFill>
                      <a:prstClr val="black"/>
                    </a:solidFill>
                    <a:latin typeface="Liberation Sans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485" b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1485" b="0" i="0" dirty="0">
                    <a:solidFill>
                      <a:prstClr val="black"/>
                    </a:solidFill>
                    <a:latin typeface="Liberation Sans"/>
                  </a:rPr>
                  <a:t> Compton Form Factors</a:t>
                </a:r>
              </a:p>
              <a:p>
                <a:pPr marL="0" indent="0" defTabSz="754380" fontAlgn="auto">
                  <a:spcBef>
                    <a:spcPts val="825"/>
                  </a:spcBef>
                  <a:spcAft>
                    <a:spcPts val="0"/>
                  </a:spcAft>
                  <a:buNone/>
                </a:pPr>
                <a:r>
                  <a:rPr lang="en-US" sz="1485" b="0" i="0" dirty="0">
                    <a:solidFill>
                      <a:prstClr val="black"/>
                    </a:solidFill>
                    <a:latin typeface="Liberation Sans"/>
                  </a:rPr>
                  <a:t> </a:t>
                </a:r>
              </a:p>
            </p:txBody>
          </p:sp>
        </mc:Choice>
        <mc:Fallback xmlns="">
          <p:sp>
            <p:nvSpPr>
              <p:cNvPr id="15" name="Content Placeholder 2">
                <a:extLst>
                  <a:ext uri="{FF2B5EF4-FFF2-40B4-BE49-F238E27FC236}">
                    <a16:creationId xmlns:a16="http://schemas.microsoft.com/office/drawing/2014/main" id="{57821D54-2818-7E77-65B2-7FE43D85D5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3991" y="1767959"/>
                <a:ext cx="6528623" cy="4053840"/>
              </a:xfrm>
              <a:prstGeom prst="rect">
                <a:avLst/>
              </a:prstGeom>
              <a:blipFill>
                <a:blip r:embed="rId7"/>
                <a:stretch>
                  <a:fillRect l="-583" t="-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585BE0C-2CBA-1901-0F4C-C8F6CF413FBB}"/>
              </a:ext>
            </a:extLst>
          </p:cNvPr>
          <p:cNvSpPr txBox="1">
            <a:spLocks/>
          </p:cNvSpPr>
          <p:nvPr/>
        </p:nvSpPr>
        <p:spPr>
          <a:xfrm>
            <a:off x="413400" y="5238402"/>
            <a:ext cx="1994564" cy="305201"/>
          </a:xfrm>
          <a:prstGeom prst="rect">
            <a:avLst/>
          </a:prstGeom>
        </p:spPr>
        <p:txBody>
          <a:bodyPr vert="horz" lIns="75438" tIns="37719" rIns="75438" bIns="37719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754380" fontAlgn="auto">
              <a:spcBef>
                <a:spcPts val="825"/>
              </a:spcBef>
              <a:spcAft>
                <a:spcPts val="0"/>
              </a:spcAft>
              <a:buNone/>
            </a:pPr>
            <a:r>
              <a:rPr lang="en-US" sz="1485" b="0" dirty="0">
                <a:solidFill>
                  <a:srgbClr val="F400E3"/>
                </a:solidFill>
                <a:latin typeface="Liberation Sans"/>
              </a:rPr>
              <a:t>Flavor Decomposition</a:t>
            </a:r>
          </a:p>
        </p:txBody>
      </p:sp>
      <p:sp>
        <p:nvSpPr>
          <p:cNvPr id="17" name="Star: 5 Points 16">
            <a:extLst>
              <a:ext uri="{FF2B5EF4-FFF2-40B4-BE49-F238E27FC236}">
                <a16:creationId xmlns:a16="http://schemas.microsoft.com/office/drawing/2014/main" id="{C4F09BE5-3E2E-C443-8725-D3DCC1812CF2}"/>
              </a:ext>
            </a:extLst>
          </p:cNvPr>
          <p:cNvSpPr/>
          <p:nvPr/>
        </p:nvSpPr>
        <p:spPr>
          <a:xfrm>
            <a:off x="163577" y="5215771"/>
            <a:ext cx="249822" cy="249822"/>
          </a:xfrm>
          <a:prstGeom prst="star5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5438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485" b="0" i="0">
              <a:solidFill>
                <a:prstClr val="white"/>
              </a:solidFill>
              <a:latin typeface="Liberation Sans"/>
            </a:endParaRPr>
          </a:p>
        </p:txBody>
      </p:sp>
      <p:sp>
        <p:nvSpPr>
          <p:cNvPr id="18" name="Star: 5 Points 17">
            <a:extLst>
              <a:ext uri="{FF2B5EF4-FFF2-40B4-BE49-F238E27FC236}">
                <a16:creationId xmlns:a16="http://schemas.microsoft.com/office/drawing/2014/main" id="{BE96AE55-547B-0D5C-C1ED-1D47E2EC4241}"/>
              </a:ext>
            </a:extLst>
          </p:cNvPr>
          <p:cNvSpPr/>
          <p:nvPr/>
        </p:nvSpPr>
        <p:spPr>
          <a:xfrm>
            <a:off x="2370193" y="5215771"/>
            <a:ext cx="249822" cy="249822"/>
          </a:xfrm>
          <a:prstGeom prst="star5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5438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485" b="0" i="0">
              <a:solidFill>
                <a:prstClr val="white"/>
              </a:solidFill>
              <a:latin typeface="Liberation San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ontent Placeholder 2">
                <a:extLst>
                  <a:ext uri="{FF2B5EF4-FFF2-40B4-BE49-F238E27FC236}">
                    <a16:creationId xmlns:a16="http://schemas.microsoft.com/office/drawing/2014/main" id="{C109F36E-C87C-7026-DDF0-564854F1566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10542" y="5625688"/>
                <a:ext cx="2766059" cy="232683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lIns="75438" tIns="37719" rIns="75438" bIns="37719" rtlCol="0" anchor="b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 defTabSz="754380" fontAlgn="auto">
                  <a:spcBef>
                    <a:spcPts val="825"/>
                  </a:spcBef>
                  <a:spcAft>
                    <a:spcPts val="0"/>
                  </a:spcAft>
                  <a:buNone/>
                </a:pPr>
                <a:r>
                  <a:rPr lang="en-US" sz="1155" b="0" i="0" dirty="0">
                    <a:solidFill>
                      <a:prstClr val="black"/>
                    </a:solidFill>
                    <a:latin typeface="Liberation Sans"/>
                  </a:rPr>
                  <a:t>Forward-Tagger Photon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155" b="0" i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en-US" sz="1155" b="0" i="0" dirty="0">
                    <a:solidFill>
                      <a:prstClr val="black"/>
                    </a:solidFill>
                    <a:latin typeface="Liberation Sans"/>
                  </a:rPr>
                  <a:t> distribution</a:t>
                </a:r>
              </a:p>
            </p:txBody>
          </p:sp>
        </mc:Choice>
        <mc:Fallback xmlns="">
          <p:sp>
            <p:nvSpPr>
              <p:cNvPr id="21" name="Content Placeholder 2">
                <a:extLst>
                  <a:ext uri="{FF2B5EF4-FFF2-40B4-BE49-F238E27FC236}">
                    <a16:creationId xmlns:a16="http://schemas.microsoft.com/office/drawing/2014/main" id="{C109F36E-C87C-7026-DDF0-564854F156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0542" y="5625688"/>
                <a:ext cx="2766059" cy="23268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>
            <a:extLst>
              <a:ext uri="{FF2B5EF4-FFF2-40B4-BE49-F238E27FC236}">
                <a16:creationId xmlns:a16="http://schemas.microsoft.com/office/drawing/2014/main" id="{D72FAF64-0B1B-3ED6-A57B-2E624DA0DFB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5983" y="4238634"/>
            <a:ext cx="2935177" cy="1342805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42C30AF-E72E-03A5-D362-BEFEC9CDF5B6}"/>
              </a:ext>
            </a:extLst>
          </p:cNvPr>
          <p:cNvCxnSpPr/>
          <p:nvPr/>
        </p:nvCxnSpPr>
        <p:spPr>
          <a:xfrm>
            <a:off x="7103745" y="4842143"/>
            <a:ext cx="167723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ontent Placeholder 2">
                <a:extLst>
                  <a:ext uri="{FF2B5EF4-FFF2-40B4-BE49-F238E27FC236}">
                    <a16:creationId xmlns:a16="http://schemas.microsoft.com/office/drawing/2014/main" id="{746A85B7-ED42-CE68-E77D-0C4FBC8B95D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15836" y="4608675"/>
                <a:ext cx="1994564" cy="305201"/>
              </a:xfrm>
              <a:prstGeom prst="rect">
                <a:avLst/>
              </a:prstGeom>
            </p:spPr>
            <p:txBody>
              <a:bodyPr vert="horz" lIns="75438" tIns="37719" rIns="75438" bIns="37719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754380" fontAlgn="auto">
                  <a:spcBef>
                    <a:spcPts val="825"/>
                  </a:spcBef>
                  <a:spcAft>
                    <a:spcPts val="0"/>
                  </a:spcAft>
                  <a:buNone/>
                </a:pPr>
                <a:r>
                  <a:rPr lang="en-US" sz="990" b="0" dirty="0">
                    <a:solidFill>
                      <a:prstClr val="black"/>
                    </a:solidFill>
                    <a:latin typeface="Liberation Sans"/>
                  </a:rPr>
                  <a:t>FT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990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990" b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sz="990" b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990" b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990" b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990" b="0" dirty="0">
                    <a:solidFill>
                      <a:prstClr val="black"/>
                    </a:solidFill>
                    <a:latin typeface="Liberation Sans"/>
                  </a:rPr>
                  <a:t>widen coverage</a:t>
                </a:r>
              </a:p>
            </p:txBody>
          </p:sp>
        </mc:Choice>
        <mc:Fallback xmlns="">
          <p:sp>
            <p:nvSpPr>
              <p:cNvPr id="26" name="Content Placeholder 2">
                <a:extLst>
                  <a:ext uri="{FF2B5EF4-FFF2-40B4-BE49-F238E27FC236}">
                    <a16:creationId xmlns:a16="http://schemas.microsoft.com/office/drawing/2014/main" id="{746A85B7-ED42-CE68-E77D-0C4FBC8B95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5836" y="4608675"/>
                <a:ext cx="1994564" cy="305201"/>
              </a:xfrm>
              <a:prstGeom prst="rect">
                <a:avLst/>
              </a:prstGeom>
              <a:blipFill>
                <a:blip r:embed="rId10"/>
                <a:stretch>
                  <a:fillRect l="-637" t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math equations and symbols&#10;&#10;Description automatically generated with medium confidence">
            <a:extLst>
              <a:ext uri="{FF2B5EF4-FFF2-40B4-BE49-F238E27FC236}">
                <a16:creationId xmlns:a16="http://schemas.microsoft.com/office/drawing/2014/main" id="{457F41C6-ACB8-76E6-9001-367966A8701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814" y="2940521"/>
            <a:ext cx="5185469" cy="13072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F175616-4020-C142-E106-A07CC37B9FD8}"/>
              </a:ext>
            </a:extLst>
          </p:cNvPr>
          <p:cNvSpPr txBox="1"/>
          <p:nvPr/>
        </p:nvSpPr>
        <p:spPr>
          <a:xfrm>
            <a:off x="8426621" y="1074379"/>
            <a:ext cx="1479579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1800" b="0" i="0" dirty="0"/>
              <a:t>G. </a:t>
            </a:r>
            <a:r>
              <a:rPr lang="en-US" sz="1800" b="0" i="0" dirty="0" err="1"/>
              <a:t>Matousek</a:t>
            </a:r>
            <a:endParaRPr lang="en-US" sz="1800" b="0" i="0" dirty="0"/>
          </a:p>
        </p:txBody>
      </p:sp>
    </p:spTree>
    <p:extLst>
      <p:ext uri="{BB962C8B-B14F-4D97-AF65-F5344CB8AC3E}">
        <p14:creationId xmlns:p14="http://schemas.microsoft.com/office/powerpoint/2010/main" val="326296304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143683" y="815500"/>
            <a:ext cx="9051640" cy="646571"/>
          </a:xfrm>
          <a:prstGeom prst="rect">
            <a:avLst/>
          </a:prstGeom>
          <a:solidFill>
            <a:srgbClr val="E50019"/>
          </a:solidFill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594" spc="-1">
                <a:solidFill>
                  <a:srgbClr val="FFFFFF"/>
                </a:solidFill>
                <a:latin typeface="Arial"/>
              </a:rPr>
              <a:t>Comparison with models, DSA</a:t>
            </a:r>
          </a:p>
        </p:txBody>
      </p:sp>
      <p:sp>
        <p:nvSpPr>
          <p:cNvPr id="98" name="Straight Connector 97"/>
          <p:cNvSpPr/>
          <p:nvPr/>
        </p:nvSpPr>
        <p:spPr>
          <a:xfrm flipV="1">
            <a:off x="431048" y="2541845"/>
            <a:ext cx="17960" cy="3194781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 sz="2794"/>
          </a:p>
        </p:txBody>
      </p:sp>
      <p:sp>
        <p:nvSpPr>
          <p:cNvPr id="99" name="Straight Connector 98"/>
          <p:cNvSpPr/>
          <p:nvPr/>
        </p:nvSpPr>
        <p:spPr>
          <a:xfrm>
            <a:off x="431048" y="5736626"/>
            <a:ext cx="3592063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 sz="2794"/>
          </a:p>
        </p:txBody>
      </p:sp>
      <p:sp>
        <p:nvSpPr>
          <p:cNvPr id="100" name="TextBox 99"/>
          <p:cNvSpPr txBox="1"/>
          <p:nvPr/>
        </p:nvSpPr>
        <p:spPr>
          <a:xfrm>
            <a:off x="71842" y="2539690"/>
            <a:ext cx="431048" cy="315383"/>
          </a:xfrm>
          <a:prstGeom prst="rect">
            <a:avLst/>
          </a:prstGeom>
          <a:noFill/>
          <a:ln w="0">
            <a:noFill/>
          </a:ln>
        </p:spPr>
        <p:txBody>
          <a:bodyPr lIns="89802" tIns="44901" rIns="89802" bIns="44901" anchor="t">
            <a:noAutofit/>
          </a:bodyPr>
          <a:lstStyle/>
          <a:p>
            <a:r>
              <a:rPr lang="en-US" sz="1596" b="0" spc="-1">
                <a:solidFill>
                  <a:srgbClr val="000000"/>
                </a:solidFill>
                <a:latin typeface="Arial"/>
              </a:rPr>
              <a:t>x</a:t>
            </a:r>
            <a:r>
              <a:rPr lang="en-US" sz="1596" b="0" spc="-1" baseline="-8000">
                <a:solidFill>
                  <a:srgbClr val="000000"/>
                </a:solidFill>
                <a:latin typeface="Arial"/>
              </a:rPr>
              <a:t>b</a:t>
            </a:r>
            <a:endParaRPr lang="en-US" sz="1596" b="0" spc="-1">
              <a:latin typeface="Arial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556143" y="5698550"/>
            <a:ext cx="431048" cy="315383"/>
          </a:xfrm>
          <a:prstGeom prst="rect">
            <a:avLst/>
          </a:prstGeom>
          <a:noFill/>
          <a:ln w="0">
            <a:noFill/>
          </a:ln>
        </p:spPr>
        <p:txBody>
          <a:bodyPr lIns="89802" tIns="44901" rIns="89802" bIns="44901" anchor="t">
            <a:noAutofit/>
          </a:bodyPr>
          <a:lstStyle/>
          <a:p>
            <a:r>
              <a:rPr lang="en-US" sz="1596" b="0" spc="-1">
                <a:solidFill>
                  <a:srgbClr val="000000"/>
                </a:solidFill>
                <a:latin typeface="Arial"/>
              </a:rPr>
              <a:t>-t</a:t>
            </a:r>
            <a:endParaRPr lang="en-US" sz="1596" b="0" spc="-1">
              <a:latin typeface="Arial"/>
            </a:endParaRPr>
          </a:p>
        </p:txBody>
      </p:sp>
      <p:sp>
        <p:nvSpPr>
          <p:cNvPr id="102" name="Straight Connector 101"/>
          <p:cNvSpPr/>
          <p:nvPr/>
        </p:nvSpPr>
        <p:spPr>
          <a:xfrm>
            <a:off x="5280333" y="2414686"/>
            <a:ext cx="0" cy="3250099"/>
          </a:xfrm>
          <a:prstGeom prst="line">
            <a:avLst/>
          </a:prstGeom>
          <a:ln w="19080" cap="rnd">
            <a:solidFill>
              <a:srgbClr val="000000"/>
            </a:solidFill>
            <a:prstDash val="lg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 sz="2794"/>
          </a:p>
        </p:txBody>
      </p:sp>
      <p:pic>
        <p:nvPicPr>
          <p:cNvPr id="103" name="Picture 102"/>
          <p:cNvPicPr/>
          <p:nvPr/>
        </p:nvPicPr>
        <p:blipFill>
          <a:blip r:embed="rId2"/>
          <a:srcRect t="51640"/>
          <a:stretch/>
        </p:blipFill>
        <p:spPr>
          <a:xfrm>
            <a:off x="574731" y="2553699"/>
            <a:ext cx="4561920" cy="3111086"/>
          </a:xfrm>
          <a:prstGeom prst="rect">
            <a:avLst/>
          </a:prstGeom>
          <a:ln w="0">
            <a:noFill/>
          </a:ln>
        </p:spPr>
      </p:pic>
      <p:pic>
        <p:nvPicPr>
          <p:cNvPr id="104" name="Picture 103"/>
          <p:cNvPicPr/>
          <p:nvPr/>
        </p:nvPicPr>
        <p:blipFill>
          <a:blip r:embed="rId2"/>
          <a:srcRect b="49625"/>
          <a:stretch/>
        </p:blipFill>
        <p:spPr>
          <a:xfrm>
            <a:off x="5359718" y="2455995"/>
            <a:ext cx="4561920" cy="3238963"/>
          </a:xfrm>
          <a:prstGeom prst="rect">
            <a:avLst/>
          </a:prstGeom>
          <a:ln w="0">
            <a:noFill/>
          </a:ln>
        </p:spPr>
      </p:pic>
      <p:sp>
        <p:nvSpPr>
          <p:cNvPr id="105" name="TextBox 104"/>
          <p:cNvSpPr txBox="1"/>
          <p:nvPr/>
        </p:nvSpPr>
        <p:spPr>
          <a:xfrm>
            <a:off x="431048" y="2288246"/>
            <a:ext cx="4849285" cy="345556"/>
          </a:xfrm>
          <a:prstGeom prst="rect">
            <a:avLst/>
          </a:prstGeom>
          <a:noFill/>
          <a:ln w="0">
            <a:noFill/>
          </a:ln>
        </p:spPr>
        <p:txBody>
          <a:bodyPr lIns="89802" tIns="44901" rIns="89802" bIns="44901" anchor="t">
            <a:noAutofit/>
          </a:bodyPr>
          <a:lstStyle/>
          <a:p>
            <a:pPr algn="ctr">
              <a:buNone/>
            </a:pPr>
            <a:r>
              <a:rPr lang="en-US" sz="1397" b="0" spc="-1">
                <a:solidFill>
                  <a:srgbClr val="000000"/>
                </a:solidFill>
                <a:latin typeface="Arial"/>
              </a:rPr>
              <a:t>1 &lt; Q</a:t>
            </a:r>
            <a:r>
              <a:rPr lang="en-US" sz="1397" b="0" spc="-1" baseline="33000">
                <a:solidFill>
                  <a:srgbClr val="000000"/>
                </a:solidFill>
                <a:latin typeface="Arial"/>
              </a:rPr>
              <a:t>2</a:t>
            </a:r>
            <a:r>
              <a:rPr lang="en-US" sz="1397" b="0" spc="-1">
                <a:solidFill>
                  <a:srgbClr val="000000"/>
                </a:solidFill>
                <a:latin typeface="Arial"/>
              </a:rPr>
              <a:t> &lt;2.2 GeV</a:t>
            </a:r>
            <a:r>
              <a:rPr lang="en-US" sz="1397" b="0" spc="-1" baseline="33000">
                <a:solidFill>
                  <a:srgbClr val="000000"/>
                </a:solidFill>
                <a:latin typeface="Arial"/>
              </a:rPr>
              <a:t>2</a:t>
            </a:r>
            <a:endParaRPr lang="en-US" sz="1397" b="0" spc="-1">
              <a:latin typeface="Arial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5280333" y="2288246"/>
            <a:ext cx="4597841" cy="345556"/>
          </a:xfrm>
          <a:prstGeom prst="rect">
            <a:avLst/>
          </a:prstGeom>
          <a:noFill/>
          <a:ln w="0">
            <a:noFill/>
          </a:ln>
        </p:spPr>
        <p:txBody>
          <a:bodyPr lIns="89802" tIns="44901" rIns="89802" bIns="44901" anchor="t">
            <a:noAutofit/>
          </a:bodyPr>
          <a:lstStyle/>
          <a:p>
            <a:pPr algn="ctr">
              <a:buNone/>
            </a:pPr>
            <a:r>
              <a:rPr lang="en-US" sz="1397" b="0" spc="-1">
                <a:solidFill>
                  <a:srgbClr val="000000"/>
                </a:solidFill>
                <a:latin typeface="Arial"/>
              </a:rPr>
              <a:t>2.2 &lt; Q</a:t>
            </a:r>
            <a:r>
              <a:rPr lang="en-US" sz="1397" b="0" spc="-1" baseline="33000">
                <a:solidFill>
                  <a:srgbClr val="000000"/>
                </a:solidFill>
                <a:latin typeface="Arial"/>
              </a:rPr>
              <a:t>2</a:t>
            </a:r>
            <a:r>
              <a:rPr lang="en-US" sz="1397" b="0" spc="-1">
                <a:solidFill>
                  <a:srgbClr val="000000"/>
                </a:solidFill>
                <a:latin typeface="Arial"/>
              </a:rPr>
              <a:t> &lt; 10 GeV</a:t>
            </a:r>
            <a:r>
              <a:rPr lang="en-US" sz="1397" b="0" spc="-1" baseline="33000">
                <a:solidFill>
                  <a:srgbClr val="000000"/>
                </a:solidFill>
                <a:latin typeface="Arial"/>
              </a:rPr>
              <a:t>2</a:t>
            </a:r>
            <a:endParaRPr lang="en-US" sz="1397" b="0" spc="-1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215524" y="1598570"/>
            <a:ext cx="9820700" cy="5980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spcBef>
                <a:spcPts val="574"/>
              </a:spcBef>
              <a:buFont typeface="Wingdings" charset="2"/>
              <a:buChar char=""/>
            </a:pPr>
            <a:r>
              <a:rPr lang="en-US" sz="1397" spc="-1">
                <a:latin typeface="Arial"/>
                <a:ea typeface="Times New Roman"/>
              </a:rPr>
              <a:t>The model points are computed at the average kinematics of each specific phi bin, and the model line is computed at the kinematics of the Q</a:t>
            </a:r>
            <a:r>
              <a:rPr lang="en-US" sz="1397" spc="-1" baseline="33000">
                <a:latin typeface="Arial"/>
                <a:ea typeface="Times New Roman"/>
              </a:rPr>
              <a:t>2</a:t>
            </a:r>
            <a:r>
              <a:rPr lang="en-US" sz="1397" spc="-1">
                <a:latin typeface="Arial"/>
                <a:ea typeface="Times New Roman"/>
              </a:rPr>
              <a:t>, x</a:t>
            </a:r>
            <a:r>
              <a:rPr lang="en-US" sz="1397" spc="-1" baseline="-8000">
                <a:latin typeface="Arial"/>
                <a:ea typeface="Times New Roman"/>
              </a:rPr>
              <a:t>b</a:t>
            </a:r>
            <a:r>
              <a:rPr lang="en-US" sz="1397" spc="-1">
                <a:latin typeface="Arial"/>
                <a:ea typeface="Times New Roman"/>
              </a:rPr>
              <a:t>, t bin</a:t>
            </a:r>
            <a:endParaRPr lang="en-US" sz="1397" spc="-1">
              <a:latin typeface="Arial"/>
            </a:endParaRPr>
          </a:p>
          <a:p>
            <a:endParaRPr lang="en-US" sz="1397" spc="-1">
              <a:latin typeface="Arial"/>
            </a:endParaRPr>
          </a:p>
          <a:p>
            <a:endParaRPr lang="en-US" sz="1397" spc="-1">
              <a:latin typeface="Arial"/>
            </a:endParaRPr>
          </a:p>
          <a:p>
            <a:r>
              <a:rPr lang="en-US" sz="1497" spc="-1">
                <a:latin typeface="Arial"/>
                <a:ea typeface="Arial"/>
              </a:rPr>
              <a:t>  </a:t>
            </a:r>
            <a:endParaRPr lang="en-US" sz="1497" spc="-1">
              <a:latin typeface="Arial"/>
            </a:endParaRPr>
          </a:p>
          <a:p>
            <a:pPr marL="646574" lvl="2" indent="-215525">
              <a:spcAft>
                <a:spcPts val="8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497" spc="-1">
              <a:latin typeface="Arial"/>
            </a:endParaRPr>
          </a:p>
        </p:txBody>
      </p:sp>
      <p:pic>
        <p:nvPicPr>
          <p:cNvPr id="108" name="Picture 107"/>
          <p:cNvPicPr/>
          <p:nvPr/>
        </p:nvPicPr>
        <p:blipFill>
          <a:blip r:embed="rId3"/>
          <a:stretch/>
        </p:blipFill>
        <p:spPr>
          <a:xfrm>
            <a:off x="1752927" y="2802270"/>
            <a:ext cx="371779" cy="234921"/>
          </a:xfrm>
          <a:prstGeom prst="rect">
            <a:avLst/>
          </a:prstGeom>
          <a:ln w="0">
            <a:noFill/>
          </a:ln>
        </p:spPr>
      </p:pic>
      <p:pic>
        <p:nvPicPr>
          <p:cNvPr id="109" name="Picture 108"/>
          <p:cNvPicPr/>
          <p:nvPr/>
        </p:nvPicPr>
        <p:blipFill>
          <a:blip r:embed="rId3"/>
          <a:stretch/>
        </p:blipFill>
        <p:spPr>
          <a:xfrm>
            <a:off x="6530730" y="2802270"/>
            <a:ext cx="371779" cy="234921"/>
          </a:xfrm>
          <a:prstGeom prst="rect">
            <a:avLst/>
          </a:prstGeom>
          <a:ln w="0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FBD8D64-CC73-02DD-2C2A-3CF6961EA2B4}"/>
              </a:ext>
            </a:extLst>
          </p:cNvPr>
          <p:cNvSpPr txBox="1"/>
          <p:nvPr/>
        </p:nvSpPr>
        <p:spPr>
          <a:xfrm>
            <a:off x="8896444" y="18868"/>
            <a:ext cx="1128890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1800" b="0" i="0" dirty="0"/>
              <a:t>S. Rafael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49CF1EEB-853E-E212-7473-ED6354ED1B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8" t="19237" r="6732" b="10395"/>
          <a:stretch/>
        </p:blipFill>
        <p:spPr>
          <a:xfrm>
            <a:off x="0" y="575908"/>
            <a:ext cx="10058400" cy="586064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2D0B442-8126-3987-0777-3F5988999399}"/>
              </a:ext>
            </a:extLst>
          </p:cNvPr>
          <p:cNvSpPr txBox="1"/>
          <p:nvPr/>
        </p:nvSpPr>
        <p:spPr>
          <a:xfrm>
            <a:off x="8342910" y="302351"/>
            <a:ext cx="1479579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1800" b="0" i="0" dirty="0"/>
              <a:t>C. Camacho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813E1B-A3F1-805A-1EB6-136EF63D0AC6}"/>
              </a:ext>
            </a:extLst>
          </p:cNvPr>
          <p:cNvSpPr txBox="1"/>
          <p:nvPr/>
        </p:nvSpPr>
        <p:spPr>
          <a:xfrm>
            <a:off x="2084211" y="558692"/>
            <a:ext cx="6122774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en-US" sz="2400" b="0" i="0" dirty="0">
                <a:solidFill>
                  <a:schemeClr val="tx1"/>
                </a:solidFill>
                <a:latin typeface="Times" pitchFamily="2" charset="0"/>
              </a:rPr>
              <a:t>DVCS in Hall C: Data Taking Completed </a:t>
            </a:r>
            <a:endParaRPr lang="en-US" sz="2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2EDB93-2C23-B828-D2BE-1FECBA4E1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68F7F-9D52-F44A-8036-3D2517A90883}" type="slidenum">
              <a:rPr lang="en-US" altLang="en-US" smtClean="0"/>
              <a:pPr/>
              <a:t>46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6421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Rectangle 2">
            <a:extLst>
              <a:ext uri="{FF2B5EF4-FFF2-40B4-BE49-F238E27FC236}">
                <a16:creationId xmlns:a16="http://schemas.microsoft.com/office/drawing/2014/main" id="{E25F6EE6-11AF-A280-4F5D-CE0DA02618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9213"/>
            <a:ext cx="10058400" cy="531812"/>
          </a:xfrm>
        </p:spPr>
        <p:txBody>
          <a:bodyPr/>
          <a:lstStyle/>
          <a:p>
            <a:pPr eaLnBrk="1" hangingPunct="1"/>
            <a:r>
              <a:rPr lang="en-US" altLang="en-US" sz="28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Highlights of </a:t>
            </a:r>
            <a:r>
              <a:rPr lang="en-US" altLang="en-US" sz="2800" dirty="0" err="1">
                <a:solidFill>
                  <a:srgbClr val="FF0000"/>
                </a:solidFill>
                <a:ea typeface="ＭＳ Ｐゴシック" panose="020B0600070205080204" pitchFamily="34" charset="-128"/>
              </a:rPr>
              <a:t>JLab</a:t>
            </a:r>
            <a:r>
              <a:rPr lang="en-US" altLang="en-US" sz="28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 Spin/3-d Experiments</a:t>
            </a:r>
          </a:p>
        </p:txBody>
      </p:sp>
      <p:sp>
        <p:nvSpPr>
          <p:cNvPr id="142338" name="Rectangle 3">
            <a:extLst>
              <a:ext uri="{FF2B5EF4-FFF2-40B4-BE49-F238E27FC236}">
                <a16:creationId xmlns:a16="http://schemas.microsoft.com/office/drawing/2014/main" id="{2BC233BF-C51C-E97E-A806-7D2D1CF60A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773113"/>
            <a:ext cx="10058400" cy="584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 dirty="0">
                <a:ea typeface="ＭＳ Ｐゴシック" panose="020B0600070205080204" pitchFamily="34" charset="-128"/>
              </a:rPr>
              <a:t>1-d Spin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8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Low-Q spin moments (sum rules and </a:t>
            </a:r>
            <a:r>
              <a:rPr lang="en-US" altLang="en-US" sz="1800" dirty="0" err="1">
                <a:solidFill>
                  <a:schemeClr val="tx2"/>
                </a:solidFill>
                <a:ea typeface="ＭＳ Ｐゴシック" panose="020B0600070205080204" pitchFamily="34" charset="-128"/>
              </a:rPr>
              <a:t>polarizabilties</a:t>
            </a:r>
            <a:r>
              <a:rPr lang="en-US" altLang="en-US" sz="18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)                </a:t>
            </a:r>
            <a:r>
              <a:rPr lang="en-US" altLang="en-US" sz="1800" dirty="0">
                <a:solidFill>
                  <a:srgbClr val="00B050"/>
                </a:solidFill>
                <a:ea typeface="ＭＳ Ｐゴシック" panose="020B0600070205080204" pitchFamily="34" charset="-128"/>
              </a:rPr>
              <a:t>(publications)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dirty="0">
                <a:ea typeface="ＭＳ Ｐゴシック" panose="020B0600070205080204" pitchFamily="34" charset="-128"/>
              </a:rPr>
              <a:t>            </a:t>
            </a:r>
            <a:r>
              <a:rPr lang="en-US" altLang="en-US" sz="18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Hall A g2p (trans. p), Hall B EG4 (long. p and d), SAGDH (trans. and long. </a:t>
            </a:r>
            <a:r>
              <a:rPr lang="en-US" altLang="en-US" sz="1800" baseline="300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3</a:t>
            </a:r>
            <a:r>
              <a:rPr lang="en-US" altLang="en-US" sz="18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He/n)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800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en-US" sz="18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JLab12         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dirty="0">
                <a:ea typeface="ＭＳ Ｐゴシック" panose="020B0600070205080204" pitchFamily="34" charset="-128"/>
              </a:rPr>
              <a:t>	</a:t>
            </a:r>
            <a:r>
              <a:rPr lang="en-US" altLang="en-US" sz="18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       Hall B (CLAS12) RGC (long. p and d)                                      </a:t>
            </a:r>
            <a:r>
              <a:rPr lang="en-US" altLang="en-US" sz="1800" dirty="0">
                <a:ea typeface="ＭＳ Ｐゴシック" panose="020B0600070205080204" pitchFamily="34" charset="-128"/>
              </a:rPr>
              <a:t>(analysis on-going</a:t>
            </a:r>
            <a:r>
              <a:rPr lang="en-US" altLang="en-US" sz="18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8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	       Hall C A1n and d2n (long. and trans. </a:t>
            </a:r>
            <a:r>
              <a:rPr lang="en-US" altLang="en-US" sz="1800" baseline="300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3</a:t>
            </a:r>
            <a:r>
              <a:rPr lang="en-US" altLang="en-US" sz="18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He/n)                            </a:t>
            </a:r>
            <a:r>
              <a:rPr lang="en-US" altLang="en-US" sz="18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(preliminary results)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8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		…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1800" dirty="0">
              <a:latin typeface="Lucida Sans Unicode" panose="020B0602030504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 3-d</a:t>
            </a:r>
            <a:endParaRPr lang="en-US" altLang="en-US" sz="2000" dirty="0">
              <a:solidFill>
                <a:srgbClr val="FF0000"/>
              </a:solidFill>
              <a:latin typeface="Lucida Sans Unicode" panose="020B0602030504020204" pitchFamily="34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chemeClr val="accent2"/>
                </a:solidFill>
                <a:latin typeface="Symbol" pitchFamily="2" charset="2"/>
                <a:ea typeface="ＭＳ Ｐゴシック" panose="020B0600070205080204" pitchFamily="34" charset="-128"/>
              </a:rPr>
              <a:t> H</a:t>
            </a:r>
            <a:r>
              <a:rPr lang="en-US" altLang="en-US" sz="18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all B (CLAS12) RGC SIDIS and DVCS with long. p and d     </a:t>
            </a:r>
            <a:r>
              <a:rPr lang="en-US" altLang="en-US" sz="18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(preliminary results)</a:t>
            </a: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 Hall A/C DVCS (unpolarized p and d)                                       </a:t>
            </a:r>
            <a:r>
              <a:rPr lang="en-US" altLang="en-US" sz="1800" dirty="0">
                <a:solidFill>
                  <a:srgbClr val="00B050"/>
                </a:solidFill>
                <a:ea typeface="ＭＳ Ｐゴシック" panose="020B0600070205080204" pitchFamily="34" charset="-128"/>
              </a:rPr>
              <a:t>(publications)</a:t>
            </a:r>
          </a:p>
          <a:p>
            <a:pPr marL="496888" lvl="1" indent="0" eaLnBrk="1" hangingPunct="1">
              <a:lnSpc>
                <a:spcPct val="90000"/>
              </a:lnSpc>
              <a:buNone/>
            </a:pPr>
            <a:r>
              <a:rPr lang="en-US" altLang="en-US" sz="18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	             SIDIS (unpolarized p and d)                                       </a:t>
            </a:r>
            <a:r>
              <a:rPr lang="en-US" altLang="en-US" sz="1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(analysis ongoing)</a:t>
            </a:r>
          </a:p>
          <a:p>
            <a:pPr eaLnBrk="1" hangingPunct="1">
              <a:lnSpc>
                <a:spcPct val="90000"/>
              </a:lnSpc>
              <a:buFont typeface="Symbol" pitchFamily="2" charset="2"/>
              <a:buChar char=" "/>
            </a:pPr>
            <a:endParaRPr lang="en-US" altLang="en-US" sz="2000" dirty="0">
              <a:solidFill>
                <a:schemeClr val="accent2"/>
              </a:solidFill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ea typeface="ＭＳ Ｐゴシック" panose="020B0600070205080204" pitchFamily="34" charset="-128"/>
              </a:rPr>
              <a:t>Future: </a:t>
            </a: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800" dirty="0" err="1">
                <a:solidFill>
                  <a:schemeClr val="accent2"/>
                </a:solidFill>
                <a:ea typeface="ＭＳ Ｐゴシック" panose="020B0600070205080204" pitchFamily="34" charset="-128"/>
              </a:rPr>
              <a:t>SoLID</a:t>
            </a:r>
            <a:r>
              <a:rPr lang="en-US" altLang="en-US" sz="18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 Spin, TMD and GPD program (trans. and long. </a:t>
            </a:r>
            <a:r>
              <a:rPr lang="en-US" altLang="en-US" sz="1800" baseline="300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3</a:t>
            </a:r>
            <a:r>
              <a:rPr lang="en-US" altLang="en-US" sz="18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He/n; trans. p)</a:t>
            </a:r>
          </a:p>
          <a:p>
            <a:pPr marL="496888" lvl="1" indent="0" eaLnBrk="1" hangingPunct="1">
              <a:lnSpc>
                <a:spcPct val="90000"/>
              </a:lnSpc>
              <a:buNone/>
            </a:pPr>
            <a:r>
              <a:rPr lang="en-US" altLang="en-US" sz="18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	…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altLang="en-US" sz="2000" dirty="0">
              <a:solidFill>
                <a:schemeClr val="accent2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7ACDED-8F13-71B3-879F-B2EA88D701F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699F14-8C7A-6847-ACF5-4722074D0862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208665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Text Box 2">
            <a:extLst>
              <a:ext uri="{FF2B5EF4-FFF2-40B4-BE49-F238E27FC236}">
                <a16:creationId xmlns:a16="http://schemas.microsoft.com/office/drawing/2014/main" id="{198C2806-FBC5-53E8-0DCE-7A1CBA115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296" y="1591022"/>
            <a:ext cx="6942667" cy="584737"/>
          </a:xfrm>
          <a:prstGeom prst="rect">
            <a:avLst/>
          </a:prstGeom>
          <a:solidFill>
            <a:srgbClr val="00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square" lIns="91409" tIns="45701" rIns="91409" bIns="45701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200" b="0" i="0" dirty="0">
                <a:solidFill>
                  <a:srgbClr val="000000"/>
                </a:solidFill>
              </a:rPr>
              <a:t>Spin Sum Rules and Polarizabilities</a:t>
            </a:r>
            <a:endParaRPr lang="en-US" altLang="en-US" sz="3200" dirty="0">
              <a:solidFill>
                <a:srgbClr val="000000"/>
              </a:solidFill>
            </a:endParaRP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0083BD03-75BA-FD0A-12FF-C888F651A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015" y="2781189"/>
            <a:ext cx="9636369" cy="218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9" tIns="45701" rIns="91409" bIns="45701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b="0" i="0" dirty="0">
                <a:solidFill>
                  <a:srgbClr val="FF0000"/>
                </a:solidFill>
              </a:rPr>
              <a:t>Sum Rules    </a:t>
            </a:r>
          </a:p>
          <a:p>
            <a:pPr algn="ctr"/>
            <a:r>
              <a:rPr lang="en-US" altLang="en-US" b="0" i="0" dirty="0">
                <a:solidFill>
                  <a:schemeClr val="tx1"/>
                </a:solidFill>
              </a:rPr>
              <a:t>Nucleon Structure      </a:t>
            </a:r>
            <a:r>
              <a:rPr lang="en-US" altLang="en-US" b="0" i="0" dirty="0">
                <a:solidFill>
                  <a:srgbClr val="FF0000"/>
                </a:solidFill>
                <a:sym typeface="Wingdings" pitchFamily="2" charset="2"/>
              </a:rPr>
              <a:t></a:t>
            </a:r>
            <a:r>
              <a:rPr lang="en-US" altLang="en-US" b="0" i="0" dirty="0">
                <a:solidFill>
                  <a:srgbClr val="2D16D4"/>
                </a:solidFill>
              </a:rPr>
              <a:t>       </a:t>
            </a:r>
            <a:r>
              <a:rPr lang="en-US" altLang="en-US" b="0" i="0" dirty="0">
                <a:solidFill>
                  <a:schemeClr val="tx1"/>
                </a:solidFill>
              </a:rPr>
              <a:t>Global Properties   </a:t>
            </a:r>
          </a:p>
          <a:p>
            <a:pPr algn="ctr"/>
            <a:r>
              <a:rPr lang="en-US" altLang="en-US" b="0" i="0" dirty="0">
                <a:solidFill>
                  <a:srgbClr val="2D16D4"/>
                </a:solidFill>
              </a:rPr>
              <a:t>spin, magnetic moment, polarizabilities, …</a:t>
            </a:r>
          </a:p>
          <a:p>
            <a:pPr algn="ctr"/>
            <a:r>
              <a:rPr lang="en-US" altLang="en-US" b="0" i="0" dirty="0">
                <a:solidFill>
                  <a:srgbClr val="2D16D4"/>
                </a:solidFill>
              </a:rPr>
              <a:t> </a:t>
            </a:r>
          </a:p>
          <a:p>
            <a:pPr algn="ctr"/>
            <a:r>
              <a:rPr lang="en-US" altLang="en-US" sz="2400" b="0" i="0" dirty="0">
                <a:solidFill>
                  <a:srgbClr val="2D16D4"/>
                </a:solidFill>
                <a:sym typeface="Wingdings" pitchFamily="2" charset="2"/>
              </a:rPr>
              <a:t> Study Strong QCD</a:t>
            </a:r>
            <a:r>
              <a:rPr lang="en-US" altLang="en-US" sz="2400" b="0" i="0" dirty="0">
                <a:solidFill>
                  <a:srgbClr val="2D16D4"/>
                </a:solidFill>
              </a:rPr>
              <a:t> (LQCD, </a:t>
            </a:r>
            <a:r>
              <a:rPr lang="en-US" altLang="en-US" sz="2400" b="0" i="0" dirty="0" err="1">
                <a:solidFill>
                  <a:srgbClr val="2D16D4"/>
                </a:solidFill>
                <a:latin typeface="Symbol" pitchFamily="2" charset="2"/>
              </a:rPr>
              <a:t>c</a:t>
            </a:r>
            <a:r>
              <a:rPr lang="en-US" altLang="en-US" sz="2400" b="0" i="0" dirty="0" err="1">
                <a:solidFill>
                  <a:srgbClr val="2D16D4"/>
                </a:solidFill>
              </a:rPr>
              <a:t>EFT</a:t>
            </a:r>
            <a:r>
              <a:rPr lang="en-US" altLang="en-US" sz="2400" b="0" i="0" dirty="0">
                <a:solidFill>
                  <a:srgbClr val="2D16D4"/>
                </a:solidFill>
              </a:rPr>
              <a:t>, …)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BA12C9-EC8E-BBFA-9C24-425930567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BB748-95B0-394C-8A29-F242D411C358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1238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298" name="Rectangle 2">
            <a:extLst>
              <a:ext uri="{FF2B5EF4-FFF2-40B4-BE49-F238E27FC236}">
                <a16:creationId xmlns:a16="http://schemas.microsoft.com/office/drawing/2014/main" id="{E2D4775B-F413-FCF8-F3AD-B8A51EC32C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1212" y="-113483"/>
            <a:ext cx="9947188" cy="742951"/>
          </a:xfrm>
          <a:extLst>
            <a:ext uri="{91240B29-F687-4f45-9708-019B960494DF}">
              <a14:hiddenLine xmlns="" xmlns:a14="http://schemas.microsoft.com/office/drawing/2010/main" w="25400">
                <a:solidFill>
                  <a:srgbClr val="022F9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defTabSz="914400" eaLnBrk="1" hangingPunct="1"/>
            <a:r>
              <a:rPr lang="en-US" altLang="en-US" sz="2800" dirty="0">
                <a:solidFill>
                  <a:srgbClr val="FF0000"/>
                </a:solidFill>
              </a:rPr>
              <a:t>Bjørken Sum Rule, GDH Sum Rule, Generalized Sum Rule</a:t>
            </a:r>
          </a:p>
        </p:txBody>
      </p:sp>
      <p:graphicFrame>
        <p:nvGraphicFramePr>
          <p:cNvPr id="502786" name="Object 3">
            <a:extLst>
              <a:ext uri="{FF2B5EF4-FFF2-40B4-BE49-F238E27FC236}">
                <a16:creationId xmlns:a16="http://schemas.microsoft.com/office/drawing/2014/main" id="{F61C8F06-FE97-DEF7-147E-E82A20C38B6A}"/>
              </a:ext>
            </a:extLst>
          </p:cNvPr>
          <p:cNvGraphicFramePr>
            <a:graphicFrameLocks noGrp="1" noChangeAspect="1"/>
          </p:cNvGraphicFramePr>
          <p:nvPr>
            <p:ph type="body" idx="1"/>
            <p:extLst>
              <p:ext uri="{D42A27DB-BD31-4B8C-83A1-F6EECF244321}">
                <p14:modId xmlns:p14="http://schemas.microsoft.com/office/powerpoint/2010/main" val="1470272111"/>
              </p:ext>
            </p:extLst>
          </p:nvPr>
        </p:nvGraphicFramePr>
        <p:xfrm>
          <a:off x="2484739" y="703680"/>
          <a:ext cx="7105135" cy="692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441700" imgH="368300" progId="Equation.3">
                  <p:embed/>
                </p:oleObj>
              </mc:Choice>
              <mc:Fallback>
                <p:oleObj name="Equation" r:id="rId2" imgW="3441700" imgH="368300" progId="Equation.3">
                  <p:embed/>
                  <p:pic>
                    <p:nvPicPr>
                      <p:cNvPr id="502786" name="Object 3">
                        <a:extLst>
                          <a:ext uri="{FF2B5EF4-FFF2-40B4-BE49-F238E27FC236}">
                            <a16:creationId xmlns:a16="http://schemas.microsoft.com/office/drawing/2014/main" id="{F61C8F06-FE97-DEF7-147E-E82A20C38B6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739" y="703680"/>
                        <a:ext cx="7105135" cy="69203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hlink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4">
            <a:extLst>
              <a:ext uri="{FF2B5EF4-FFF2-40B4-BE49-F238E27FC236}">
                <a16:creationId xmlns:a16="http://schemas.microsoft.com/office/drawing/2014/main" id="{EFE9B99C-A36C-24D3-ACA0-F3148A26FF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013828"/>
              </p:ext>
            </p:extLst>
          </p:nvPr>
        </p:nvGraphicFramePr>
        <p:xfrm>
          <a:off x="3853247" y="1500937"/>
          <a:ext cx="4242100" cy="8167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374900" imgH="457200" progId="Equation.3">
                  <p:embed/>
                </p:oleObj>
              </mc:Choice>
              <mc:Fallback>
                <p:oleObj name="Equation" r:id="rId4" imgW="2374900" imgH="457200" progId="Equation.3">
                  <p:embed/>
                  <p:pic>
                    <p:nvPicPr>
                      <p:cNvPr id="503811" name="Object 4">
                        <a:extLst>
                          <a:ext uri="{FF2B5EF4-FFF2-40B4-BE49-F238E27FC236}">
                            <a16:creationId xmlns:a16="http://schemas.microsoft.com/office/drawing/2014/main" id="{1FF56378-0516-52AE-F5BF-2E8C9A3E7BA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3247" y="1500937"/>
                        <a:ext cx="4242100" cy="816722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hlink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6">
            <a:extLst>
              <a:ext uri="{FF2B5EF4-FFF2-40B4-BE49-F238E27FC236}">
                <a16:creationId xmlns:a16="http://schemas.microsoft.com/office/drawing/2014/main" id="{D2FDABCD-CEEB-1D0E-01ED-B6C636AE02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2520940"/>
              </p:ext>
            </p:extLst>
          </p:nvPr>
        </p:nvGraphicFramePr>
        <p:xfrm>
          <a:off x="3976948" y="2553822"/>
          <a:ext cx="2545230" cy="6926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5991800" imgH="9652000" progId="Equation.3">
                  <p:embed/>
                </p:oleObj>
              </mc:Choice>
              <mc:Fallback>
                <p:oleObj name="Equation" r:id="rId6" imgW="35991800" imgH="9652000" progId="Equation.3">
                  <p:embed/>
                  <p:pic>
                    <p:nvPicPr>
                      <p:cNvPr id="2" name="Object 6">
                        <a:extLst>
                          <a:ext uri="{FF2B5EF4-FFF2-40B4-BE49-F238E27FC236}">
                            <a16:creationId xmlns:a16="http://schemas.microsoft.com/office/drawing/2014/main" id="{2B2A39A7-0FFE-AD17-77F5-A78876B9D95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6948" y="2553822"/>
                        <a:ext cx="2545230" cy="6926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5C36F30-CEC1-DC60-94D4-F166ABECFAD7}"/>
              </a:ext>
            </a:extLst>
          </p:cNvPr>
          <p:cNvSpPr txBox="1"/>
          <p:nvPr/>
        </p:nvSpPr>
        <p:spPr>
          <a:xfrm>
            <a:off x="275969" y="723085"/>
            <a:ext cx="220877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/>
              <a:t>Bjørken Sum Rule</a:t>
            </a:r>
          </a:p>
          <a:p>
            <a:r>
              <a:rPr lang="en-US" sz="2000" b="0" i="0" dirty="0"/>
              <a:t>(high Q</a:t>
            </a:r>
            <a:r>
              <a:rPr lang="en-US" sz="2000" b="0" i="0" baseline="30000" dirty="0"/>
              <a:t>2</a:t>
            </a:r>
            <a:r>
              <a:rPr lang="en-US" sz="2000" b="0" i="0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F3D699-C811-A84B-3A84-EC88306498A6}"/>
              </a:ext>
            </a:extLst>
          </p:cNvPr>
          <p:cNvSpPr txBox="1"/>
          <p:nvPr/>
        </p:nvSpPr>
        <p:spPr>
          <a:xfrm>
            <a:off x="275968" y="1602991"/>
            <a:ext cx="234366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/>
              <a:t>GDH Sum Rule</a:t>
            </a:r>
          </a:p>
          <a:p>
            <a:r>
              <a:rPr lang="en-US" sz="2000" b="0" i="0" dirty="0"/>
              <a:t>Real photon (Q</a:t>
            </a:r>
            <a:r>
              <a:rPr lang="en-US" sz="2000" b="0" i="0" baseline="30000" dirty="0"/>
              <a:t>2</a:t>
            </a:r>
            <a:r>
              <a:rPr lang="en-US" sz="2000" b="0" i="0" dirty="0"/>
              <a:t>=0)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089D14-0A9E-0CEC-99F7-A5C9C93E0E8D}"/>
              </a:ext>
            </a:extLst>
          </p:cNvPr>
          <p:cNvSpPr txBox="1"/>
          <p:nvPr/>
        </p:nvSpPr>
        <p:spPr>
          <a:xfrm>
            <a:off x="275969" y="2665423"/>
            <a:ext cx="32168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/>
              <a:t>Generalized GDH Sum Rule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EDA63382-2E68-7881-CF7B-71935F4C35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249" y="3482643"/>
            <a:ext cx="8534399" cy="3126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9236" tIns="49618" rIns="99236" bIns="49618" numCol="1" anchor="t" anchorCtr="0" compatLnSpc="1">
            <a:prstTxWarp prst="textNoShape">
              <a:avLst/>
            </a:prstTxWarp>
          </a:bodyPr>
          <a:lstStyle>
            <a:lvl1pPr marL="371475" indent="-371475" algn="l" defTabSz="9906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04863" indent="-307975" algn="l" defTabSz="9906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636DB3"/>
                </a:solidFill>
                <a:latin typeface="+mn-lt"/>
                <a:ea typeface="ＭＳ Ｐゴシック" charset="0"/>
              </a:defRPr>
            </a:lvl2pPr>
            <a:lvl3pPr marL="1239838" indent="-247650" algn="l" defTabSz="9906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1"/>
                </a:solidFill>
                <a:latin typeface="+mn-lt"/>
                <a:ea typeface="ＭＳ Ｐゴシック" charset="0"/>
              </a:defRPr>
            </a:lvl3pPr>
            <a:lvl4pPr marL="1735138" indent="-246063" algn="l" defTabSz="9906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232025" indent="-246063" algn="l" defTabSz="9906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689775" indent="-247554" algn="l" defTabSz="991806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3146802" indent="-247554" algn="l" defTabSz="991806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603823" indent="-247554" algn="l" defTabSz="991806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4060849" indent="-247554" algn="l" defTabSz="991806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indent="-227013" defTabSz="914400">
              <a:buClr>
                <a:schemeClr val="hlink"/>
              </a:buClr>
              <a:defRPr/>
            </a:pPr>
            <a:r>
              <a:rPr lang="en-US" sz="1800" b="0" i="0" kern="0" dirty="0">
                <a:latin typeface="Arial Narrow" charset="0"/>
                <a:cs typeface="+mn-cs"/>
              </a:rPr>
              <a:t>Q</a:t>
            </a:r>
            <a:r>
              <a:rPr lang="en-US" sz="1800" b="0" i="0" kern="0" baseline="30000" dirty="0">
                <a:latin typeface="Arial Narrow" charset="0"/>
                <a:cs typeface="+mn-cs"/>
              </a:rPr>
              <a:t>2</a:t>
            </a:r>
            <a:r>
              <a:rPr lang="en-US" sz="1800" b="0" i="0" kern="0" dirty="0">
                <a:latin typeface="Arial Narrow" charset="0"/>
                <a:cs typeface="+mn-cs"/>
              </a:rPr>
              <a:t>-dependence of GDH Sum Rule provides </a:t>
            </a:r>
            <a:r>
              <a:rPr lang="en-US" sz="1800" b="1" i="0" kern="0" dirty="0">
                <a:latin typeface="Arial Narrow" charset="0"/>
                <a:cs typeface="+mn-cs"/>
              </a:rPr>
              <a:t>a bridge linking strong QCD to </a:t>
            </a:r>
            <a:r>
              <a:rPr lang="en-US" sz="1800" b="1" i="0" kern="0" dirty="0" err="1">
                <a:latin typeface="Arial Narrow" charset="0"/>
                <a:cs typeface="+mn-cs"/>
              </a:rPr>
              <a:t>pQCD</a:t>
            </a:r>
            <a:endParaRPr lang="en-US" sz="1800" b="1" i="0" kern="0" dirty="0">
              <a:latin typeface="Arial Narrow" charset="0"/>
              <a:cs typeface="+mn-cs"/>
            </a:endParaRPr>
          </a:p>
          <a:p>
            <a:pPr marL="742950" lvl="1" indent="-285750" defTabSz="914400">
              <a:buClr>
                <a:schemeClr val="hlink"/>
              </a:buClr>
              <a:defRPr/>
            </a:pPr>
            <a:r>
              <a:rPr lang="en-US" sz="1800" b="0" i="0" kern="0" dirty="0" err="1">
                <a:solidFill>
                  <a:schemeClr val="accent2"/>
                </a:solidFill>
                <a:latin typeface="Arial Narrow" charset="0"/>
              </a:rPr>
              <a:t>Bjorken</a:t>
            </a:r>
            <a:r>
              <a:rPr lang="en-US" sz="1800" b="0" i="0" kern="0" dirty="0">
                <a:solidFill>
                  <a:schemeClr val="accent2"/>
                </a:solidFill>
                <a:latin typeface="Arial Narrow" charset="0"/>
              </a:rPr>
              <a:t> and GDH sum rules are two limiting cases</a:t>
            </a:r>
          </a:p>
          <a:p>
            <a:pPr marL="742950" lvl="1" indent="-285750" defTabSz="914400">
              <a:buClr>
                <a:schemeClr val="hlink"/>
              </a:buClr>
              <a:buFontTx/>
              <a:buNone/>
              <a:defRPr/>
            </a:pPr>
            <a:r>
              <a:rPr lang="en-US" sz="1800" b="0" i="0" kern="0" dirty="0">
                <a:solidFill>
                  <a:schemeClr val="accent2"/>
                </a:solidFill>
                <a:latin typeface="Arial Narrow" charset="0"/>
              </a:rPr>
              <a:t>       </a:t>
            </a:r>
            <a:r>
              <a:rPr lang="en-US" sz="1800" b="0" i="0" kern="0" dirty="0">
                <a:solidFill>
                  <a:schemeClr val="tx1"/>
                </a:solidFill>
                <a:latin typeface="Arial Narrow" charset="0"/>
              </a:rPr>
              <a:t>High Q</a:t>
            </a:r>
            <a:r>
              <a:rPr lang="en-US" sz="1800" b="0" i="0" kern="0" baseline="30000" dirty="0">
                <a:solidFill>
                  <a:schemeClr val="tx1"/>
                </a:solidFill>
                <a:latin typeface="Arial Narrow" charset="0"/>
              </a:rPr>
              <a:t>2</a:t>
            </a:r>
            <a:r>
              <a:rPr lang="en-US" sz="1800" b="0" i="0" kern="0" dirty="0">
                <a:solidFill>
                  <a:schemeClr val="tx1"/>
                </a:solidFill>
                <a:latin typeface="Arial Narrow" charset="0"/>
              </a:rPr>
              <a:t>,  Operator Product Expansion : S</a:t>
            </a:r>
            <a:r>
              <a:rPr lang="en-US" sz="1800" b="0" i="0" kern="0" baseline="-25000" dirty="0">
                <a:solidFill>
                  <a:schemeClr val="tx1"/>
                </a:solidFill>
                <a:latin typeface="Arial Narrow" charset="0"/>
              </a:rPr>
              <a:t>1</a:t>
            </a:r>
            <a:r>
              <a:rPr lang="en-US" sz="1800" b="0" i="0" kern="0" dirty="0">
                <a:solidFill>
                  <a:schemeClr val="tx1"/>
                </a:solidFill>
                <a:latin typeface="Arial Narrow" charset="0"/>
              </a:rPr>
              <a:t>(p-n) ~</a:t>
            </a:r>
            <a:r>
              <a:rPr lang="en-US" sz="1800" b="0" i="0" kern="0" dirty="0">
                <a:solidFill>
                  <a:schemeClr val="tx1"/>
                </a:solidFill>
                <a:latin typeface="Arial Narrow" charset="0"/>
                <a:sym typeface="Wingdings" charset="0"/>
              </a:rPr>
              <a:t> </a:t>
            </a:r>
            <a:r>
              <a:rPr lang="en-US" sz="1800" b="0" i="0" kern="0" dirty="0" err="1">
                <a:solidFill>
                  <a:schemeClr val="tx1"/>
                </a:solidFill>
                <a:latin typeface="Arial Narrow" charset="0"/>
                <a:sym typeface="Wingdings" charset="0"/>
              </a:rPr>
              <a:t>g</a:t>
            </a:r>
            <a:r>
              <a:rPr lang="en-US" sz="1800" b="0" i="0" kern="0" baseline="-25000" dirty="0" err="1">
                <a:solidFill>
                  <a:schemeClr val="tx1"/>
                </a:solidFill>
                <a:latin typeface="Arial Narrow" charset="0"/>
                <a:sym typeface="Wingdings" charset="0"/>
              </a:rPr>
              <a:t>A</a:t>
            </a:r>
            <a:r>
              <a:rPr lang="en-US" sz="1800" b="0" i="0" kern="0" dirty="0">
                <a:solidFill>
                  <a:schemeClr val="tx1"/>
                </a:solidFill>
                <a:latin typeface="Arial Narrow" charset="0"/>
                <a:sym typeface="Wingdings" charset="0"/>
              </a:rPr>
              <a:t>        </a:t>
            </a:r>
            <a:r>
              <a:rPr lang="en-US" sz="1800" b="0" i="0" kern="0" dirty="0" err="1">
                <a:solidFill>
                  <a:schemeClr val="tx1"/>
                </a:solidFill>
                <a:latin typeface="Arial Narrow" charset="0"/>
                <a:sym typeface="Wingdings" charset="0"/>
              </a:rPr>
              <a:t>Bjorken</a:t>
            </a:r>
            <a:r>
              <a:rPr lang="en-US" sz="1800" b="0" i="0" kern="0" dirty="0">
                <a:solidFill>
                  <a:schemeClr val="tx1"/>
                </a:solidFill>
                <a:latin typeface="Arial Narrow" charset="0"/>
                <a:sym typeface="Wingdings" charset="0"/>
              </a:rPr>
              <a:t> </a:t>
            </a:r>
          </a:p>
          <a:p>
            <a:pPr marL="742950" lvl="1" indent="-285750" defTabSz="914400">
              <a:buClr>
                <a:schemeClr val="hlink"/>
              </a:buClr>
              <a:buFontTx/>
              <a:buNone/>
              <a:defRPr/>
            </a:pPr>
            <a:r>
              <a:rPr lang="en-US" sz="1800" b="0" i="0" kern="0" dirty="0">
                <a:solidFill>
                  <a:schemeClr val="tx1"/>
                </a:solidFill>
                <a:latin typeface="Arial Narrow" charset="0"/>
                <a:sym typeface="Wingdings" charset="0"/>
              </a:rPr>
              <a:t>       Q</a:t>
            </a:r>
            <a:r>
              <a:rPr lang="en-US" sz="1800" b="0" i="0" kern="0" baseline="30000" dirty="0">
                <a:solidFill>
                  <a:schemeClr val="tx1"/>
                </a:solidFill>
                <a:latin typeface="Arial Narrow" charset="0"/>
                <a:sym typeface="Wingdings" charset="0"/>
              </a:rPr>
              <a:t>2</a:t>
            </a:r>
            <a:r>
              <a:rPr lang="en-US" sz="1800" b="0" i="0" kern="0" dirty="0">
                <a:solidFill>
                  <a:schemeClr val="tx1"/>
                </a:solidFill>
                <a:latin typeface="Arial Narrow" charset="0"/>
                <a:sym typeface="Wingdings" charset="0"/>
              </a:rPr>
              <a:t>  0,   Low Energy Theorem:            S</a:t>
            </a:r>
            <a:r>
              <a:rPr lang="en-US" sz="1800" b="0" i="0" kern="0" baseline="-25000" dirty="0">
                <a:solidFill>
                  <a:schemeClr val="tx1"/>
                </a:solidFill>
                <a:latin typeface="Arial Narrow" charset="0"/>
                <a:sym typeface="Wingdings" charset="0"/>
              </a:rPr>
              <a:t>1</a:t>
            </a:r>
            <a:r>
              <a:rPr lang="en-US" sz="1800" b="0" i="0" kern="0" dirty="0">
                <a:solidFill>
                  <a:schemeClr val="tx1"/>
                </a:solidFill>
                <a:latin typeface="Arial Narrow" charset="0"/>
                <a:sym typeface="Wingdings" charset="0"/>
              </a:rPr>
              <a:t> ~ </a:t>
            </a:r>
            <a:r>
              <a:rPr lang="en-US" sz="1800" b="0" i="0" kern="0" dirty="0">
                <a:solidFill>
                  <a:schemeClr val="tx1"/>
                </a:solidFill>
                <a:latin typeface="Symbol" charset="0"/>
                <a:sym typeface="Wingdings" charset="0"/>
              </a:rPr>
              <a:t>k</a:t>
            </a:r>
            <a:r>
              <a:rPr lang="en-US" sz="1800" b="0" i="0" kern="0" baseline="30000" dirty="0">
                <a:solidFill>
                  <a:schemeClr val="tx1"/>
                </a:solidFill>
                <a:latin typeface="Arial Narrow" charset="0"/>
                <a:sym typeface="Wingdings" charset="0"/>
              </a:rPr>
              <a:t>2</a:t>
            </a:r>
            <a:r>
              <a:rPr lang="en-US" sz="1800" b="0" i="0" kern="0" dirty="0">
                <a:solidFill>
                  <a:schemeClr val="tx1"/>
                </a:solidFill>
                <a:latin typeface="Arial Narrow" charset="0"/>
                <a:sym typeface="Wingdings" charset="0"/>
              </a:rPr>
              <a:t>               GDH </a:t>
            </a:r>
          </a:p>
          <a:p>
            <a:pPr marL="742950" lvl="1" indent="-285750" defTabSz="914400">
              <a:buClr>
                <a:schemeClr val="hlink"/>
              </a:buClr>
              <a:buFontTx/>
              <a:buNone/>
              <a:defRPr/>
            </a:pPr>
            <a:endParaRPr lang="en-US" sz="1800" b="0" i="0" kern="0" dirty="0">
              <a:solidFill>
                <a:schemeClr val="tx1"/>
              </a:solidFill>
              <a:latin typeface="Arial Narrow" charset="0"/>
            </a:endParaRPr>
          </a:p>
          <a:p>
            <a:pPr marL="742950" lvl="1" indent="-285750" defTabSz="914400">
              <a:buClr>
                <a:schemeClr val="hlink"/>
              </a:buClr>
              <a:defRPr/>
            </a:pPr>
            <a:r>
              <a:rPr lang="en-US" sz="1800" b="0" i="0" kern="0" dirty="0">
                <a:solidFill>
                  <a:schemeClr val="accent2"/>
                </a:solidFill>
                <a:latin typeface="Arial Narrow" charset="0"/>
              </a:rPr>
              <a:t>High Q</a:t>
            </a:r>
            <a:r>
              <a:rPr lang="en-US" sz="1800" b="0" i="0" kern="0" baseline="30000" dirty="0">
                <a:solidFill>
                  <a:schemeClr val="accent2"/>
                </a:solidFill>
                <a:latin typeface="Arial Narrow" charset="0"/>
              </a:rPr>
              <a:t>2</a:t>
            </a:r>
            <a:r>
              <a:rPr lang="en-US" sz="1800" b="0" i="0" kern="0" dirty="0">
                <a:solidFill>
                  <a:schemeClr val="accent2"/>
                </a:solidFill>
                <a:latin typeface="Arial Narrow" charset="0"/>
              </a:rPr>
              <a:t>: </a:t>
            </a:r>
            <a:r>
              <a:rPr lang="en-US" sz="1800" b="0" i="0" kern="0" dirty="0" err="1">
                <a:solidFill>
                  <a:schemeClr val="accent2"/>
                </a:solidFill>
                <a:latin typeface="Arial Narrow" charset="0"/>
              </a:rPr>
              <a:t>pQCD</a:t>
            </a:r>
            <a:r>
              <a:rPr lang="en-US" sz="1800" b="0" i="0" kern="0" dirty="0">
                <a:solidFill>
                  <a:schemeClr val="accent2"/>
                </a:solidFill>
                <a:latin typeface="Arial Narrow" charset="0"/>
              </a:rPr>
              <a:t>, Operator Product Expansion</a:t>
            </a:r>
          </a:p>
          <a:p>
            <a:pPr marL="742950" lvl="1" indent="-285750" defTabSz="914400">
              <a:buClr>
                <a:schemeClr val="hlink"/>
              </a:buClr>
              <a:defRPr/>
            </a:pPr>
            <a:r>
              <a:rPr lang="en-US" sz="1800" b="0" i="0" kern="0" dirty="0">
                <a:solidFill>
                  <a:schemeClr val="accent2"/>
                </a:solidFill>
                <a:latin typeface="Arial Narrow" charset="0"/>
              </a:rPr>
              <a:t>All Q</a:t>
            </a:r>
            <a:r>
              <a:rPr lang="en-US" sz="1800" b="0" i="0" kern="0" baseline="30000" dirty="0">
                <a:solidFill>
                  <a:schemeClr val="accent2"/>
                </a:solidFill>
                <a:latin typeface="Arial Narrow" charset="0"/>
              </a:rPr>
              <a:t>2</a:t>
            </a:r>
            <a:r>
              <a:rPr lang="en-US" sz="1800" b="0" i="0" kern="0" dirty="0">
                <a:solidFill>
                  <a:schemeClr val="accent2"/>
                </a:solidFill>
                <a:latin typeface="Arial Narrow" charset="0"/>
              </a:rPr>
              <a:t> region:  </a:t>
            </a:r>
            <a:r>
              <a:rPr lang="en-US" sz="1800" b="0" i="0" kern="0" dirty="0">
                <a:solidFill>
                  <a:srgbClr val="FF0000"/>
                </a:solidFill>
                <a:latin typeface="Arial Narrow" charset="0"/>
              </a:rPr>
              <a:t>Lattice QCD calculations</a:t>
            </a:r>
          </a:p>
          <a:p>
            <a:pPr marL="742950" lvl="1" indent="-285750" defTabSz="914400">
              <a:buClr>
                <a:schemeClr val="hlink"/>
              </a:buClr>
              <a:defRPr/>
            </a:pPr>
            <a:r>
              <a:rPr lang="en-US" sz="1800" b="0" i="0" kern="0" dirty="0">
                <a:solidFill>
                  <a:srgbClr val="990099"/>
                </a:solidFill>
                <a:latin typeface="Arial Narrow" charset="0"/>
              </a:rPr>
              <a:t>Low Q</a:t>
            </a:r>
            <a:r>
              <a:rPr lang="en-US" sz="1800" b="0" i="0" kern="0" baseline="30000" dirty="0">
                <a:solidFill>
                  <a:srgbClr val="990099"/>
                </a:solidFill>
                <a:latin typeface="Arial Narrow" charset="0"/>
              </a:rPr>
              <a:t>2</a:t>
            </a:r>
            <a:r>
              <a:rPr lang="en-US" sz="1800" b="0" i="0" kern="0" dirty="0">
                <a:solidFill>
                  <a:srgbClr val="990099"/>
                </a:solidFill>
                <a:latin typeface="Arial Narrow" charset="0"/>
              </a:rPr>
              <a:t> region (&lt;  ~0.1 GeV</a:t>
            </a:r>
            <a:r>
              <a:rPr lang="en-US" sz="1800" b="0" i="0" kern="0" baseline="30000" dirty="0">
                <a:solidFill>
                  <a:srgbClr val="990099"/>
                </a:solidFill>
                <a:latin typeface="Arial Narrow" charset="0"/>
              </a:rPr>
              <a:t>2</a:t>
            </a:r>
            <a:r>
              <a:rPr lang="en-US" sz="1800" b="0" i="0" kern="0" dirty="0">
                <a:solidFill>
                  <a:srgbClr val="990099"/>
                </a:solidFill>
                <a:latin typeface="Arial Narrow" charset="0"/>
              </a:rPr>
              <a:t>): Chiral Effective Field Theory (</a:t>
            </a:r>
            <a:r>
              <a:rPr lang="en-US" sz="1800" b="0" i="0" kern="0" dirty="0" err="1">
                <a:solidFill>
                  <a:srgbClr val="990099"/>
                </a:solidFill>
                <a:latin typeface="Symbol" pitchFamily="2" charset="2"/>
              </a:rPr>
              <a:t>c</a:t>
            </a:r>
            <a:r>
              <a:rPr lang="en-US" sz="1800" b="0" i="0" kern="0" dirty="0" err="1">
                <a:solidFill>
                  <a:srgbClr val="990099"/>
                </a:solidFill>
                <a:latin typeface="Arial Narrow" charset="0"/>
              </a:rPr>
              <a:t>EFT</a:t>
            </a:r>
            <a:r>
              <a:rPr lang="en-US" sz="1800" b="0" i="0" kern="0" dirty="0">
                <a:solidFill>
                  <a:srgbClr val="990099"/>
                </a:solidFill>
                <a:latin typeface="Arial Narrow" charset="0"/>
              </a:rPr>
              <a:t>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D08753-2E02-AF90-CE52-2545AA4A2F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F5A95D-1E4C-624A-8145-477B80E21520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0" name="Fig3.pdf" descr="Fig3.pd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594181" y="1011014"/>
            <a:ext cx="3270388" cy="2683234"/>
          </a:xfrm>
          <a:prstGeom prst="rect">
            <a:avLst/>
          </a:prstGeom>
        </p:spPr>
      </p:pic>
      <p:sp>
        <p:nvSpPr>
          <p:cNvPr id="2" name="CustomShape 1">
            <a:extLst>
              <a:ext uri="{FF2B5EF4-FFF2-40B4-BE49-F238E27FC236}">
                <a16:creationId xmlns:a16="http://schemas.microsoft.com/office/drawing/2014/main" id="{A3B51A88-95D5-48F7-990B-B2961B081ACD}"/>
              </a:ext>
            </a:extLst>
          </p:cNvPr>
          <p:cNvSpPr/>
          <p:nvPr/>
        </p:nvSpPr>
        <p:spPr>
          <a:xfrm>
            <a:off x="374261" y="88406"/>
            <a:ext cx="8980616" cy="4841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  <a:defRPr/>
            </a:pPr>
            <a:r>
              <a:rPr lang="en-US" i="0" spc="-1" dirty="0">
                <a:solidFill>
                  <a:srgbClr val="FF0000"/>
                </a:solidFill>
                <a:latin typeface="Times New Roman"/>
                <a:ea typeface="Times New Roman"/>
              </a:rPr>
              <a:t>         </a:t>
            </a:r>
            <a:r>
              <a:rPr lang="en-US" i="0" spc="-1" dirty="0" err="1">
                <a:solidFill>
                  <a:srgbClr val="FF0000"/>
                </a:solidFill>
                <a:latin typeface="Times New Roman"/>
                <a:ea typeface="Times New Roman"/>
              </a:rPr>
              <a:t>JLab</a:t>
            </a:r>
            <a:r>
              <a:rPr lang="en-US" i="0" spc="-1" dirty="0">
                <a:solidFill>
                  <a:srgbClr val="FF0000"/>
                </a:solidFill>
                <a:latin typeface="Times New Roman"/>
                <a:ea typeface="Times New Roman"/>
              </a:rPr>
              <a:t> low-Q data on </a:t>
            </a:r>
            <a:r>
              <a:rPr lang="en-US" i="0" spc="-1" dirty="0">
                <a:solidFill>
                  <a:srgbClr val="FF0000"/>
                </a:solidFill>
                <a:latin typeface="Symbol" pitchFamily="2" charset="2"/>
                <a:ea typeface="Times New Roman"/>
              </a:rPr>
              <a:t>G</a:t>
            </a:r>
            <a:r>
              <a:rPr lang="en-US" i="0" spc="-1" baseline="-25000" dirty="0">
                <a:solidFill>
                  <a:srgbClr val="FF0000"/>
                </a:solidFill>
                <a:latin typeface="Times New Roman"/>
                <a:ea typeface="Times New Roman"/>
              </a:rPr>
              <a:t>1, </a:t>
            </a:r>
            <a:r>
              <a:rPr lang="en-US" i="0" spc="-1" dirty="0">
                <a:solidFill>
                  <a:srgbClr val="FF0000"/>
                </a:solidFill>
                <a:latin typeface="Symbol" pitchFamily="2" charset="2"/>
                <a:ea typeface="Times New Roman"/>
              </a:rPr>
              <a:t>G</a:t>
            </a:r>
            <a:r>
              <a:rPr lang="en-US" i="0" spc="-1" baseline="-25000" dirty="0">
                <a:solidFill>
                  <a:srgbClr val="FF0000"/>
                </a:solidFill>
                <a:latin typeface="Times New Roman"/>
                <a:ea typeface="Times New Roman"/>
              </a:rPr>
              <a:t>2 </a:t>
            </a:r>
            <a:r>
              <a:rPr lang="en-US" i="0" spc="-1" dirty="0">
                <a:solidFill>
                  <a:srgbClr val="FF0000"/>
                </a:solidFill>
                <a:latin typeface="Times New Roman"/>
                <a:ea typeface="Times New Roman"/>
              </a:rPr>
              <a:t> for proton and neutron</a:t>
            </a:r>
            <a:endParaRPr lang="en-US" i="0" spc="-1" dirty="0">
              <a:solidFill>
                <a:srgbClr val="FF0000"/>
              </a:solidFill>
              <a:latin typeface="DejaVu San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595322-9E22-5B9B-1216-5CEAA51DD4C7}"/>
              </a:ext>
            </a:extLst>
          </p:cNvPr>
          <p:cNvSpPr txBox="1"/>
          <p:nvPr/>
        </p:nvSpPr>
        <p:spPr>
          <a:xfrm>
            <a:off x="145477" y="1640658"/>
            <a:ext cx="1171146" cy="1077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Nature Physics, 17, 736 (2021)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0061FF"/>
                </a:solidFill>
              </a:uFill>
              <a:latin typeface="Times New Roman"/>
              <a:ea typeface="ＭＳ Ｐゴシック" panose="020B0600070205080204" pitchFamily="34" charset="-128"/>
              <a:cs typeface="Times New Roman"/>
              <a:sym typeface="Times New Roman"/>
            </a:endParaRPr>
          </a:p>
        </p:txBody>
      </p:sp>
      <p:pic>
        <p:nvPicPr>
          <p:cNvPr id="5" name="gamma1n_032920.pdf" descr="gamma1n_032920.pdf">
            <a:extLst>
              <a:ext uri="{FF2B5EF4-FFF2-40B4-BE49-F238E27FC236}">
                <a16:creationId xmlns:a16="http://schemas.microsoft.com/office/drawing/2014/main" id="{AF779A47-626A-D4F7-B0EE-7A6FED0E3D4F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401891" y="1105395"/>
            <a:ext cx="3385752" cy="24978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BEC3FCA-72F2-9C5D-7B8D-D714A68E4A83}"/>
              </a:ext>
            </a:extLst>
          </p:cNvPr>
          <p:cNvSpPr txBox="1"/>
          <p:nvPr/>
        </p:nvSpPr>
        <p:spPr>
          <a:xfrm>
            <a:off x="8895512" y="2898195"/>
            <a:ext cx="1151343" cy="1169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defRPr sz="16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Physics Letter B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805, 135428 (2020)</a:t>
            </a:r>
          </a:p>
        </p:txBody>
      </p:sp>
      <p:pic>
        <p:nvPicPr>
          <p:cNvPr id="8" name="gamma2n_MIX_012620.pdf" descr="gamma2n_MIX_012620.pdf">
            <a:extLst>
              <a:ext uri="{FF2B5EF4-FFF2-40B4-BE49-F238E27FC236}">
                <a16:creationId xmlns:a16="http://schemas.microsoft.com/office/drawing/2014/main" id="{4C0251FB-2853-0EB9-83A3-C80B9E1AEF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1305" y="3941802"/>
            <a:ext cx="3385752" cy="26953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76FBA01-622E-31A8-3DE4-A7A8714B54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2160" y="4044807"/>
            <a:ext cx="3387538" cy="24897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BFF41D-F337-DAF5-CF28-2A4D11E5B90E}"/>
              </a:ext>
            </a:extLst>
          </p:cNvPr>
          <p:cNvSpPr txBox="1"/>
          <p:nvPr/>
        </p:nvSpPr>
        <p:spPr>
          <a:xfrm>
            <a:off x="2770229" y="578324"/>
            <a:ext cx="918292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proton</a:t>
            </a:r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0061FF"/>
                </a:solidFill>
              </a:uFill>
              <a:latin typeface="Times New Roman"/>
              <a:ea typeface="ＭＳ Ｐゴシック" panose="020B0600070205080204" pitchFamily="34" charset="-128"/>
              <a:cs typeface="Times New Roman"/>
              <a:sym typeface="Times New Roman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6E7F02-51A3-1811-724C-E87285ECFA97}"/>
              </a:ext>
            </a:extLst>
          </p:cNvPr>
          <p:cNvSpPr txBox="1"/>
          <p:nvPr/>
        </p:nvSpPr>
        <p:spPr>
          <a:xfrm>
            <a:off x="101600" y="4551497"/>
            <a:ext cx="1290560" cy="1077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Preliminary results from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JLab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 g2p experiment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0061FF"/>
                </a:solidFill>
              </a:uFill>
              <a:latin typeface="Times New Roman"/>
              <a:ea typeface="ＭＳ Ｐゴシック" panose="020B0600070205080204" pitchFamily="34" charset="-128"/>
              <a:cs typeface="Times New Roman"/>
              <a:sym typeface="Times New Roman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65FE36-59AF-CA6D-0DB1-BF84BD7B7A2B}"/>
              </a:ext>
            </a:extLst>
          </p:cNvPr>
          <p:cNvSpPr txBox="1"/>
          <p:nvPr/>
        </p:nvSpPr>
        <p:spPr>
          <a:xfrm>
            <a:off x="6627345" y="597574"/>
            <a:ext cx="1173671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neutron</a:t>
            </a:r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0061FF"/>
                </a:solidFill>
              </a:uFill>
              <a:latin typeface="Times New Roman"/>
              <a:ea typeface="ＭＳ Ｐゴシック" panose="020B0600070205080204" pitchFamily="34" charset="-128"/>
              <a:cs typeface="Times New Roman"/>
              <a:sym typeface="Times New Roman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42E38D-E40E-F886-D677-23352A38E17D}"/>
              </a:ext>
            </a:extLst>
          </p:cNvPr>
          <p:cNvSpPr txBox="1"/>
          <p:nvPr/>
        </p:nvSpPr>
        <p:spPr>
          <a:xfrm>
            <a:off x="1056859" y="1019627"/>
            <a:ext cx="519529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lvl="0"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600" i="0" dirty="0">
                <a:solidFill>
                  <a:schemeClr val="tx1"/>
                </a:solidFill>
                <a:latin typeface="Symbol" pitchFamily="2" charset="2"/>
                <a:sym typeface="Times New Roman"/>
              </a:rPr>
              <a:t>G</a:t>
            </a:r>
            <a:r>
              <a:rPr lang="en-US" sz="1600" i="0" baseline="-25000" dirty="0">
                <a:solidFill>
                  <a:schemeClr val="tx1"/>
                </a:solidFill>
                <a:latin typeface="Arial"/>
                <a:sym typeface="Times New Roman"/>
              </a:rPr>
              <a:t>1</a:t>
            </a:r>
            <a:endParaRPr kumimoji="0" lang="en-US" sz="1600" i="0" u="none" strike="noStrike" kern="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0061FF"/>
                </a:solidFill>
              </a:uFill>
              <a:latin typeface="Times New Roman"/>
              <a:ea typeface="ＭＳ Ｐゴシック" panose="020B0600070205080204" pitchFamily="34" charset="-128"/>
              <a:cs typeface="Times New Roman"/>
              <a:sym typeface="Times New Roma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56970E-DFD5-979D-F3F1-11B77849C9AC}"/>
              </a:ext>
            </a:extLst>
          </p:cNvPr>
          <p:cNvSpPr txBox="1"/>
          <p:nvPr/>
        </p:nvSpPr>
        <p:spPr>
          <a:xfrm>
            <a:off x="1066351" y="4067746"/>
            <a:ext cx="519529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lvl="0"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600" i="0" dirty="0">
                <a:solidFill>
                  <a:schemeClr val="tx1"/>
                </a:solidFill>
                <a:latin typeface="Symbol" pitchFamily="2" charset="2"/>
                <a:sym typeface="Times New Roman"/>
              </a:rPr>
              <a:t>G</a:t>
            </a:r>
            <a:r>
              <a:rPr lang="en-US" sz="1600" i="0" baseline="-25000" dirty="0">
                <a:solidFill>
                  <a:schemeClr val="tx1"/>
                </a:solidFill>
                <a:latin typeface="Arial"/>
                <a:sym typeface="Times New Roman"/>
              </a:rPr>
              <a:t>2</a:t>
            </a:r>
            <a:endParaRPr kumimoji="0" lang="en-US" sz="1600" i="0" u="none" strike="noStrike" kern="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0061FF"/>
                </a:solidFill>
              </a:uFill>
              <a:latin typeface="Times New Roman"/>
              <a:ea typeface="ＭＳ Ｐゴシック" panose="020B0600070205080204" pitchFamily="34" charset="-128"/>
              <a:cs typeface="Times New Roman"/>
              <a:sym typeface="Times New Roman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D29D58-B3F4-FCED-F46C-2FA4E3949C1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pin polarizabilities sum rules"/>
          <p:cNvSpPr/>
          <p:nvPr/>
        </p:nvSpPr>
        <p:spPr>
          <a:xfrm>
            <a:off x="1824815" y="199910"/>
            <a:ext cx="7696018" cy="4579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675873">
              <a:lnSpc>
                <a:spcPct val="93000"/>
              </a:lnSpc>
              <a:buClr>
                <a:srgbClr val="000000"/>
              </a:buClr>
              <a:buFont typeface="Times New Roman"/>
              <a:tabLst>
                <a:tab pos="1092200" algn="l"/>
                <a:tab pos="2184400" algn="l"/>
                <a:tab pos="3263900" algn="l"/>
                <a:tab pos="3378200" algn="l"/>
              </a:tabLst>
              <a:defRPr sz="360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r>
              <a:rPr sz="3200" i="0" dirty="0">
                <a:solidFill>
                  <a:srgbClr val="FF0000"/>
                </a:solidFill>
              </a:rPr>
              <a:t>Spin </a:t>
            </a:r>
            <a:r>
              <a:rPr lang="en-US" sz="3200" i="0" dirty="0">
                <a:solidFill>
                  <a:srgbClr val="FF0000"/>
                </a:solidFill>
              </a:rPr>
              <a:t>P</a:t>
            </a:r>
            <a:r>
              <a:rPr sz="3200" i="0" dirty="0">
                <a:solidFill>
                  <a:srgbClr val="FF0000"/>
                </a:solidFill>
              </a:rPr>
              <a:t>olarizabilities</a:t>
            </a:r>
            <a:r>
              <a:rPr lang="en-US" sz="3200" i="0" dirty="0">
                <a:solidFill>
                  <a:srgbClr val="FF0000"/>
                </a:solidFill>
              </a:rPr>
              <a:t> (higher moments)</a:t>
            </a:r>
            <a:endParaRPr sz="3200" i="0" dirty="0">
              <a:solidFill>
                <a:srgbClr val="FF0000"/>
              </a:solidFill>
            </a:endParaRPr>
          </a:p>
        </p:txBody>
      </p:sp>
      <p:grpSp>
        <p:nvGrpSpPr>
          <p:cNvPr id="244" name="Group"/>
          <p:cNvGrpSpPr/>
          <p:nvPr/>
        </p:nvGrpSpPr>
        <p:grpSpPr>
          <a:xfrm>
            <a:off x="2033301" y="1283411"/>
            <a:ext cx="4750559" cy="2505329"/>
            <a:chOff x="736600" y="0"/>
            <a:chExt cx="7175500" cy="3913910"/>
          </a:xfrm>
        </p:grpSpPr>
        <p:pic>
          <p:nvPicPr>
            <p:cNvPr id="241" name="polarizabilities.tiff" descr="polarizabilities.tif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6600" y="0"/>
              <a:ext cx="7175500" cy="3913910"/>
            </a:xfrm>
            <a:prstGeom prst="rect">
              <a:avLst/>
            </a:prstGeom>
            <a:ln w="9525" cap="flat">
              <a:noFill/>
              <a:round/>
            </a:ln>
            <a:effectLst/>
          </p:spPr>
        </p:pic>
        <p:sp>
          <p:nvSpPr>
            <p:cNvPr id="243" name="Rectangle"/>
            <p:cNvSpPr/>
            <p:nvPr/>
          </p:nvSpPr>
          <p:spPr>
            <a:xfrm>
              <a:off x="4356100" y="3060700"/>
              <a:ext cx="3467100" cy="850900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42987" marR="42987" defTabSz="475206">
                <a:lnSpc>
                  <a:spcPct val="93000"/>
                </a:lnSpc>
                <a:defRPr sz="3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New Roman"/>
                </a:defRPr>
              </a:pPr>
              <a:endParaRPr sz="2531"/>
            </a:p>
          </p:txBody>
        </p:sp>
      </p:grpSp>
      <p:sp>
        <p:nvSpPr>
          <p:cNvPr id="5" name="We do not know how to measure directly generalized spin polarizabilities. The spin polarizability sum rules are used to access them.">
            <a:extLst>
              <a:ext uri="{FF2B5EF4-FFF2-40B4-BE49-F238E27FC236}">
                <a16:creationId xmlns:a16="http://schemas.microsoft.com/office/drawing/2014/main" id="{0C11954E-0E86-5EC7-8C16-64AFA0AF519D}"/>
              </a:ext>
            </a:extLst>
          </p:cNvPr>
          <p:cNvSpPr txBox="1"/>
          <p:nvPr/>
        </p:nvSpPr>
        <p:spPr>
          <a:xfrm>
            <a:off x="858842" y="3327920"/>
            <a:ext cx="9004557" cy="374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marL="61139" marR="61139" defTabSz="675873">
              <a:lnSpc>
                <a:spcPct val="93000"/>
              </a:lnSpc>
              <a:defRPr sz="3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pPr marL="42987" marR="42987" defTabSz="475206" eaLnBrk="1" fontAlgn="auto">
              <a:spcBef>
                <a:spcPts val="0"/>
              </a:spcBef>
              <a:spcAft>
                <a:spcPts val="0"/>
              </a:spcAft>
            </a:pPr>
            <a:r>
              <a:rPr lang="en-US" sz="2109" b="0" i="0" kern="0" dirty="0">
                <a:solidFill>
                  <a:srgbClr val="000000"/>
                </a:solidFill>
                <a:latin typeface="Times New Roman"/>
                <a:cs typeface="Times New Roman"/>
              </a:rPr>
              <a:t>They can be calculated with </a:t>
            </a:r>
            <a:r>
              <a:rPr lang="en-US" sz="2109" b="0" i="0" kern="0" dirty="0" err="1">
                <a:solidFill>
                  <a:srgbClr val="000000"/>
                </a:solidFill>
                <a:latin typeface="Symbol" pitchFamily="2" charset="2"/>
                <a:cs typeface="Times New Roman"/>
              </a:rPr>
              <a:t>c</a:t>
            </a:r>
            <a:r>
              <a:rPr lang="en-US" sz="2109" b="0" i="0" kern="0" dirty="0" err="1">
                <a:solidFill>
                  <a:srgbClr val="000000"/>
                </a:solidFill>
                <a:latin typeface="Times New Roman"/>
                <a:cs typeface="Times New Roman"/>
              </a:rPr>
              <a:t>EFT</a:t>
            </a:r>
            <a:r>
              <a:rPr lang="en-US" sz="2109" b="0" i="0" kern="0" dirty="0">
                <a:solidFill>
                  <a:srgbClr val="000000"/>
                </a:solidFill>
                <a:latin typeface="Times New Roman"/>
                <a:cs typeface="Times New Roman"/>
              </a:rPr>
              <a:t> and Lattice QCD (4-point functions) </a:t>
            </a:r>
            <a:endParaRPr sz="2109" b="0" i="0" kern="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00D6399B-E7AA-381C-5A7F-34A274ABC6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54" t="26794" r="60875" b="63071"/>
          <a:stretch>
            <a:fillRect/>
          </a:stretch>
        </p:blipFill>
        <p:spPr bwMode="auto">
          <a:xfrm>
            <a:off x="4844975" y="4483984"/>
            <a:ext cx="338137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AC911B6-1EF3-8788-874B-B9FB0C2B0779}"/>
              </a:ext>
            </a:extLst>
          </p:cNvPr>
          <p:cNvSpPr/>
          <p:nvPr/>
        </p:nvSpPr>
        <p:spPr>
          <a:xfrm>
            <a:off x="858842" y="5347455"/>
            <a:ext cx="66367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  <a:cs typeface="+mn-cs"/>
              </a:rPr>
              <a:t>Dynamic twist-3 matrix element: quark-gluon correlations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0" i="0" kern="0" dirty="0">
                <a:solidFill>
                  <a:srgbClr val="000000"/>
                </a:solidFill>
                <a:latin typeface="Arial"/>
                <a:ea typeface="ＭＳ Ｐゴシック" charset="0"/>
              </a:rPr>
              <a:t>Lattice QCD calculations</a:t>
            </a:r>
            <a:endParaRPr kumimoji="0" lang="en-US" sz="2000" b="1" i="1" u="none" strike="noStrike" kern="1200" cap="none" spc="0" normalizeH="0" baseline="0" noProof="0" dirty="0">
              <a:ln>
                <a:noFill/>
              </a:ln>
              <a:solidFill>
                <a:srgbClr val="D1282E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Spin polarizability sum rules involve higher moments:">
            <a:extLst>
              <a:ext uri="{FF2B5EF4-FFF2-40B4-BE49-F238E27FC236}">
                <a16:creationId xmlns:a16="http://schemas.microsoft.com/office/drawing/2014/main" id="{8DC1BFEC-ADF1-96D6-8719-A4F2484AB4A1}"/>
              </a:ext>
            </a:extLst>
          </p:cNvPr>
          <p:cNvSpPr/>
          <p:nvPr/>
        </p:nvSpPr>
        <p:spPr>
          <a:xfrm>
            <a:off x="858842" y="4562068"/>
            <a:ext cx="3381375" cy="6786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>
            <a:spAutoFit/>
          </a:bodyPr>
          <a:lstStyle>
            <a:lvl1pPr marL="61139" marR="61139" defTabSz="675873">
              <a:lnSpc>
                <a:spcPct val="93000"/>
              </a:lnSpc>
              <a:defRPr sz="3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r>
              <a:rPr lang="en-US" sz="2109" i="0" dirty="0">
                <a:solidFill>
                  <a:schemeClr val="accent2"/>
                </a:solidFill>
                <a:latin typeface="Abadi MT Condensed Light" panose="020B0306030101010103" pitchFamily="34" charset="77"/>
              </a:rPr>
              <a:t>Color</a:t>
            </a:r>
            <a:r>
              <a:rPr sz="2109" i="0" dirty="0">
                <a:solidFill>
                  <a:schemeClr val="accent2"/>
                </a:solidFill>
                <a:latin typeface="Abadi MT Condensed Light" panose="020B0306030101010103" pitchFamily="34" charset="77"/>
              </a:rPr>
              <a:t> polarizability</a:t>
            </a:r>
            <a:r>
              <a:rPr lang="en-US" sz="2109" i="0" dirty="0">
                <a:solidFill>
                  <a:schemeClr val="accent2"/>
                </a:solidFill>
                <a:latin typeface="Abadi MT Condensed Light" panose="020B0306030101010103" pitchFamily="34" charset="77"/>
              </a:rPr>
              <a:t> (X. Ji)</a:t>
            </a:r>
          </a:p>
          <a:p>
            <a:r>
              <a:rPr lang="en-US" sz="2109" i="0" dirty="0">
                <a:solidFill>
                  <a:schemeClr val="accent2"/>
                </a:solidFill>
                <a:latin typeface="Abadi MT Condensed Light" panose="020B0306030101010103" pitchFamily="34" charset="77"/>
              </a:rPr>
              <a:t>Color Lorentz force (M. </a:t>
            </a:r>
            <a:r>
              <a:rPr lang="en-US" sz="2109" i="0" dirty="0" err="1">
                <a:solidFill>
                  <a:schemeClr val="accent2"/>
                </a:solidFill>
                <a:latin typeface="Abadi MT Condensed Light" panose="020B0306030101010103" pitchFamily="34" charset="77"/>
              </a:rPr>
              <a:t>Burkardt</a:t>
            </a:r>
            <a:r>
              <a:rPr lang="en-US" sz="2109" i="0" dirty="0">
                <a:solidFill>
                  <a:schemeClr val="accent2"/>
                </a:solidFill>
                <a:latin typeface="Abadi MT Condensed Light" panose="020B0306030101010103" pitchFamily="34" charset="77"/>
              </a:rPr>
              <a:t>)</a:t>
            </a:r>
            <a:endParaRPr sz="2109" i="0" dirty="0">
              <a:solidFill>
                <a:schemeClr val="accent2"/>
              </a:solidFill>
              <a:latin typeface="Abadi MT Condensed Light" panose="020B0306030101010103" pitchFamily="34" charset="77"/>
            </a:endParaRPr>
          </a:p>
        </p:txBody>
      </p:sp>
      <p:sp>
        <p:nvSpPr>
          <p:cNvPr id="10" name="Spin polarizability sum rules involve higher moments:">
            <a:extLst>
              <a:ext uri="{FF2B5EF4-FFF2-40B4-BE49-F238E27FC236}">
                <a16:creationId xmlns:a16="http://schemas.microsoft.com/office/drawing/2014/main" id="{DA30E445-E08C-FE6E-D554-F5DDDA85247E}"/>
              </a:ext>
            </a:extLst>
          </p:cNvPr>
          <p:cNvSpPr/>
          <p:nvPr/>
        </p:nvSpPr>
        <p:spPr>
          <a:xfrm>
            <a:off x="46812" y="909398"/>
            <a:ext cx="3780504" cy="374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>
            <a:spAutoFit/>
          </a:bodyPr>
          <a:lstStyle>
            <a:lvl1pPr marL="61139" marR="61139" defTabSz="675873">
              <a:lnSpc>
                <a:spcPct val="93000"/>
              </a:lnSpc>
              <a:defRPr sz="3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pPr marL="404039" indent="-342900">
              <a:buFont typeface="Arial" panose="020B0604020202020204" pitchFamily="34" charset="0"/>
              <a:buChar char="•"/>
            </a:pPr>
            <a:r>
              <a:rPr lang="en-US" sz="2109" b="0" i="0" dirty="0" err="1">
                <a:solidFill>
                  <a:schemeClr val="accent2"/>
                </a:solidFill>
              </a:rPr>
              <a:t>Polarizibilities</a:t>
            </a:r>
            <a:r>
              <a:rPr lang="en-US" sz="2109" b="0" i="0" dirty="0">
                <a:solidFill>
                  <a:schemeClr val="accent2"/>
                </a:solidFill>
              </a:rPr>
              <a:t> @ low Q</a:t>
            </a:r>
            <a:r>
              <a:rPr lang="en-US" sz="2109" b="0" i="0" baseline="30000" dirty="0">
                <a:solidFill>
                  <a:schemeClr val="accent2"/>
                </a:solidFill>
              </a:rPr>
              <a:t>2</a:t>
            </a:r>
            <a:endParaRPr sz="2109" b="0" i="0" baseline="30000" dirty="0">
              <a:solidFill>
                <a:schemeClr val="accent2"/>
              </a:solidFill>
            </a:endParaRPr>
          </a:p>
        </p:txBody>
      </p:sp>
      <p:sp>
        <p:nvSpPr>
          <p:cNvPr id="11" name="Spin polarizability sum rules involve higher moments:">
            <a:extLst>
              <a:ext uri="{FF2B5EF4-FFF2-40B4-BE49-F238E27FC236}">
                <a16:creationId xmlns:a16="http://schemas.microsoft.com/office/drawing/2014/main" id="{634A283E-4601-F45E-E417-ABBBEF6AC06F}"/>
              </a:ext>
            </a:extLst>
          </p:cNvPr>
          <p:cNvSpPr/>
          <p:nvPr/>
        </p:nvSpPr>
        <p:spPr>
          <a:xfrm>
            <a:off x="0" y="4070410"/>
            <a:ext cx="5863232" cy="374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>
            <a:spAutoFit/>
          </a:bodyPr>
          <a:lstStyle>
            <a:lvl1pPr marL="61139" marR="61139" defTabSz="675873">
              <a:lnSpc>
                <a:spcPct val="93000"/>
              </a:lnSpc>
              <a:defRPr sz="3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pPr marL="404039" indent="-342900">
              <a:buFont typeface="Arial" panose="020B0604020202020204" pitchFamily="34" charset="0"/>
              <a:buChar char="•"/>
            </a:pPr>
            <a:r>
              <a:rPr lang="en-US" sz="2109" b="0" i="0" dirty="0" err="1">
                <a:solidFill>
                  <a:schemeClr val="accent2"/>
                </a:solidFill>
              </a:rPr>
              <a:t>Polarizibilities</a:t>
            </a:r>
            <a:r>
              <a:rPr lang="en-US" sz="2109" b="0" i="0" dirty="0">
                <a:solidFill>
                  <a:schemeClr val="accent2"/>
                </a:solidFill>
              </a:rPr>
              <a:t> @ Intermediate-to-high Q</a:t>
            </a:r>
            <a:r>
              <a:rPr lang="en-US" sz="2109" b="0" i="0" baseline="30000" dirty="0">
                <a:solidFill>
                  <a:schemeClr val="accent2"/>
                </a:solidFill>
              </a:rPr>
              <a:t>2</a:t>
            </a:r>
            <a:endParaRPr sz="2109" b="0" i="0" baseline="30000" dirty="0">
              <a:solidFill>
                <a:schemeClr val="accent2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13B5AB-C950-3294-16A8-3C33705691C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  <p:transition spd="med"/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Default Design">
  <a:themeElements>
    <a:clrScheme name="Default Design 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1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1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Default Design">
  <a:themeElements>
    <a:clrScheme name="Default Design 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1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1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4">
      <a:majorFont>
        <a:latin typeface="Liberation Sans"/>
        <a:ea typeface=""/>
        <a:cs typeface=""/>
      </a:majorFont>
      <a:minorFont>
        <a:latin typeface="Liberatio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harut">
  <a:themeElements>
    <a:clrScheme name="har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har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har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r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r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r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r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r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r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r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r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r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r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r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2_Presentations (Wide Screen)">
  <a:themeElements>
    <a:clrScheme name="ORNL corporate palette May 28 saturation adjust">
      <a:dk1>
        <a:sysClr val="windowText" lastClr="000000"/>
      </a:dk1>
      <a:lt1>
        <a:sysClr val="window" lastClr="FFFFFF"/>
      </a:lt1>
      <a:dk2>
        <a:srgbClr val="1E7640"/>
      </a:dk2>
      <a:lt2>
        <a:srgbClr val="FFFFFF"/>
      </a:lt2>
      <a:accent1>
        <a:srgbClr val="306DBE"/>
      </a:accent1>
      <a:accent2>
        <a:srgbClr val="84B641"/>
      </a:accent2>
      <a:accent3>
        <a:srgbClr val="DE762D"/>
      </a:accent3>
      <a:accent4>
        <a:srgbClr val="2ABDDA"/>
      </a:accent4>
      <a:accent5>
        <a:srgbClr val="A03123"/>
      </a:accent5>
      <a:accent6>
        <a:srgbClr val="FFCD00"/>
      </a:accent6>
      <a:hlink>
        <a:srgbClr val="0070B9"/>
      </a:hlink>
      <a:folHlink>
        <a:srgbClr val="1E764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solidFill>
            <a:schemeClr val="accent1"/>
          </a:solidFill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ctr">
          <a:lnSpc>
            <a:spcPct val="90000"/>
          </a:lnSpc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RNL template 16x9" id="{C0EB04B0-D86C-9243-8720-2D2052F85E0F}" vid="{A3F60B28-C595-C340-94C0-76EB0CED3D7C}"/>
    </a:ext>
  </a:extLst>
</a:theme>
</file>

<file path=ppt/theme/theme17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8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1_Default Design 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1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1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Times New Roman"/>
        <a:ea typeface="Times New Roman"/>
        <a:cs typeface="Times New Roman"/>
      </a:majorFont>
      <a:minorFont>
        <a:latin typeface="Times New Roman"/>
        <a:ea typeface="Times New Roman"/>
        <a:cs typeface="Times New Roman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C5FF"/>
        </a:solidFill>
        <a:ln w="9525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61139" marR="61139" indent="0" algn="l" defTabSz="675873" rtl="0" fontAlgn="auto" latinLnBrk="0" hangingPunct="0">
          <a:lnSpc>
            <a:spcPct val="93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9525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6.xml><?xml version="1.0" encoding="utf-8"?>
<a:theme xmlns:a="http://schemas.openxmlformats.org/drawingml/2006/main" name="2_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Times New Roman"/>
        <a:ea typeface="Times New Roman"/>
        <a:cs typeface="Times New Roman"/>
      </a:majorFont>
      <a:minorFont>
        <a:latin typeface="Times New Roman"/>
        <a:ea typeface="Times New Roman"/>
        <a:cs typeface="Times New Roman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C5FF"/>
        </a:solidFill>
        <a:ln w="9525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61139" marR="61139" indent="0" algn="l" defTabSz="675873" rtl="0" fontAlgn="auto" latinLnBrk="0" hangingPunct="0">
          <a:lnSpc>
            <a:spcPct val="93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9525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7.xml><?xml version="1.0" encoding="utf-8"?>
<a:theme xmlns:a="http://schemas.openxmlformats.org/drawingml/2006/main" name="Force, Motion, and Energy - Science - 10th Grade by Slidesgo">
  <a:themeElements>
    <a:clrScheme name="Simple Light">
      <a:dk1>
        <a:srgbClr val="FFFFFF"/>
      </a:dk1>
      <a:lt1>
        <a:srgbClr val="0F2A29"/>
      </a:lt1>
      <a:dk2>
        <a:srgbClr val="017171"/>
      </a:dk2>
      <a:lt2>
        <a:srgbClr val="00AEAD"/>
      </a:lt2>
      <a:accent1>
        <a:srgbClr val="11EBEB"/>
      </a:accent1>
      <a:accent2>
        <a:srgbClr val="ABE9E4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Title &amp; Bullets copy 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B8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D8F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 1">
      <a:majorFont>
        <a:latin typeface="Times New Roman"/>
        <a:ea typeface="ヒラギノ明朝 ProN W3"/>
        <a:cs typeface="ヒラギノ明朝 ProN W3"/>
      </a:majorFont>
      <a:minorFont>
        <a:latin typeface="Times New Roma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0"/>
            <a:cs typeface="ヒラギノ明朝 ProN W3" charset="0"/>
            <a:sym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0"/>
            <a:cs typeface="ヒラギノ明朝 ProN W3" charset="0"/>
            <a:sym typeface="Times New Roman" charset="0"/>
          </a:defRPr>
        </a:defPPr>
      </a:lstStyle>
    </a:lnDef>
  </a:objectDefaults>
  <a:extraClrSchemeLst>
    <a:extraClrScheme>
      <a:clrScheme name="Title &amp; Bullets copy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4_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95588</TotalTime>
  <Words>2541</Words>
  <Application>Microsoft Macintosh PowerPoint</Application>
  <PresentationFormat>Custom</PresentationFormat>
  <Paragraphs>387</Paragraphs>
  <Slides>46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40</vt:i4>
      </vt:variant>
      <vt:variant>
        <vt:lpstr>Theme</vt:lpstr>
      </vt:variant>
      <vt:variant>
        <vt:i4>18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106" baseType="lpstr">
      <vt:lpstr>Kai Regular</vt:lpstr>
      <vt:lpstr>ＭＳ Ｐゴシック</vt:lpstr>
      <vt:lpstr>Abadi MT Condensed Light</vt:lpstr>
      <vt:lpstr>Actor</vt:lpstr>
      <vt:lpstr>Albert Sans</vt:lpstr>
      <vt:lpstr>Aptos</vt:lpstr>
      <vt:lpstr>Aptos Display</vt:lpstr>
      <vt:lpstr>Arapey</vt:lpstr>
      <vt:lpstr>Archivo Black</vt:lpstr>
      <vt:lpstr>Arial</vt:lpstr>
      <vt:lpstr>Arial</vt:lpstr>
      <vt:lpstr>Arial Black</vt:lpstr>
      <vt:lpstr>Arial Narrow</vt:lpstr>
      <vt:lpstr>ARiel</vt:lpstr>
      <vt:lpstr>Avenir</vt:lpstr>
      <vt:lpstr>Bebas Neue</vt:lpstr>
      <vt:lpstr>Calibri</vt:lpstr>
      <vt:lpstr>Cambria Math</vt:lpstr>
      <vt:lpstr>Century Gothic</vt:lpstr>
      <vt:lpstr>Century Schoolbook</vt:lpstr>
      <vt:lpstr>Comic Sans MS</vt:lpstr>
      <vt:lpstr>Constantia</vt:lpstr>
      <vt:lpstr>DejaVu Sans</vt:lpstr>
      <vt:lpstr>DM Sans</vt:lpstr>
      <vt:lpstr>DM Sans ExtraBold</vt:lpstr>
      <vt:lpstr>EB Garamond</vt:lpstr>
      <vt:lpstr>Gill Sans</vt:lpstr>
      <vt:lpstr>Helvetica Neue</vt:lpstr>
      <vt:lpstr>Helvetica Neue Medium</vt:lpstr>
      <vt:lpstr>Helvetica Neue Thin</vt:lpstr>
      <vt:lpstr>Liberation Sans</vt:lpstr>
      <vt:lpstr>LMSans10</vt:lpstr>
      <vt:lpstr>Lucida Sans Unicode</vt:lpstr>
      <vt:lpstr>Montserrat Medium</vt:lpstr>
      <vt:lpstr>PT Sans</vt:lpstr>
      <vt:lpstr>Symbol</vt:lpstr>
      <vt:lpstr>Times</vt:lpstr>
      <vt:lpstr>Times New Roman</vt:lpstr>
      <vt:lpstr>Wingdings</vt:lpstr>
      <vt:lpstr>Wingdings 2</vt:lpstr>
      <vt:lpstr>Default Design</vt:lpstr>
      <vt:lpstr>1_Default Design</vt:lpstr>
      <vt:lpstr>3_Essential</vt:lpstr>
      <vt:lpstr>Flow</vt:lpstr>
      <vt:lpstr>White</vt:lpstr>
      <vt:lpstr>2_White</vt:lpstr>
      <vt:lpstr>Force, Motion, and Energy - Science - 10th Grade by Slidesgo</vt:lpstr>
      <vt:lpstr>4_Title &amp; Bullets copy 1</vt:lpstr>
      <vt:lpstr>4_Essential</vt:lpstr>
      <vt:lpstr>2_Default Design</vt:lpstr>
      <vt:lpstr>Office Theme</vt:lpstr>
      <vt:lpstr>1_Office Theme</vt:lpstr>
      <vt:lpstr>2_Office Theme</vt:lpstr>
      <vt:lpstr>5_Office Theme</vt:lpstr>
      <vt:lpstr>harut</vt:lpstr>
      <vt:lpstr>2_Presentations (Wide Screen)</vt:lpstr>
      <vt:lpstr>Perception</vt:lpstr>
      <vt:lpstr>4_Office Theme</vt:lpstr>
      <vt:lpstr>Equation</vt:lpstr>
      <vt:lpstr>Document</vt:lpstr>
      <vt:lpstr>JLab Program on Spin and 3d Structure Physics</vt:lpstr>
      <vt:lpstr> Polarized Structure functions </vt:lpstr>
      <vt:lpstr>JLab and Experiment Halls</vt:lpstr>
      <vt:lpstr>SoLID@JLab: QCD Intensity Frontier</vt:lpstr>
      <vt:lpstr>Highlights of JLab Spin/3-d Experiments</vt:lpstr>
      <vt:lpstr>PowerPoint Presentation</vt:lpstr>
      <vt:lpstr>Bjørken Sum Rule, GDH Sum Rule, Generalized Sum Rule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RGC@CLAS12 with Longitudinally Polarized proton/deuteron Targets</vt:lpstr>
      <vt:lpstr>PowerPoint Presentation</vt:lpstr>
      <vt:lpstr>PowerPoint Presentation</vt:lpstr>
      <vt:lpstr>PowerPoint Presentation</vt:lpstr>
      <vt:lpstr>PowerPoint Presentation</vt:lpstr>
      <vt:lpstr>RHIC/COMPASS: Polarized Sea</vt:lpstr>
      <vt:lpstr>SoLID @ 11GeV SIDIS Polarized Asymmetries: p/K on n</vt:lpstr>
      <vt:lpstr>PowerPoint Presentation</vt:lpstr>
      <vt:lpstr>SoLID @ JLab22 SIDIS Polarized ubar/dbar PDFs</vt:lpstr>
      <vt:lpstr>as Extraction from Bjorken Sum with JLab22+EIC </vt:lpstr>
      <vt:lpstr>PowerPoint Presentation</vt:lpstr>
      <vt:lpstr>CLAS12 RGC experiment with longitudinally polarized target </vt:lpstr>
      <vt:lpstr>Overview of SIDIS Experiments in Hall C</vt:lpstr>
      <vt:lpstr>PowerPoint Presentation</vt:lpstr>
      <vt:lpstr>PowerPoint Presentation</vt:lpstr>
      <vt:lpstr>PowerPoint Presentation</vt:lpstr>
      <vt:lpstr>pDVCS on NH3 @CLAS12: TSA, Comparison with models</vt:lpstr>
      <vt:lpstr>PowerPoint Presentation</vt:lpstr>
      <vt:lpstr>PowerPoint Presentation</vt:lpstr>
      <vt:lpstr>Future: SoLID-GPD Program: DDVCS and more</vt:lpstr>
      <vt:lpstr>Summary</vt:lpstr>
      <vt:lpstr>PowerPoint Presentation</vt:lpstr>
      <vt:lpstr>PowerPoint Presentation</vt:lpstr>
      <vt:lpstr>PowerPoint Presentation</vt:lpstr>
      <vt:lpstr>PowerPoint Presentation</vt:lpstr>
      <vt:lpstr>12 GeV d2n: Color Polarizability/Lorentz Force </vt:lpstr>
      <vt:lpstr>SoLID @ JLab22 SIDIS Polarized Asymmetries: p/K on n</vt:lpstr>
      <vt:lpstr>SoLID @ JLab22 SIDIS Polarized u/d PDFs</vt:lpstr>
      <vt:lpstr>SoLID-SIDIS: precision tomography in 3D momentum space </vt:lpstr>
      <vt:lpstr>Preliminary Analysis: pDVCS on NH3</vt:lpstr>
      <vt:lpstr>Comparison with models, DSA</vt:lpstr>
      <vt:lpstr>PowerPoint Presentation</vt:lpstr>
    </vt:vector>
  </TitlesOfParts>
  <Company>JLab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</dc:title>
  <dc:creator>Jian-ping Chen</dc:creator>
  <cp:lastModifiedBy>Jian-Ping Chen</cp:lastModifiedBy>
  <cp:revision>601</cp:revision>
  <cp:lastPrinted>2002-01-17T14:09:03Z</cp:lastPrinted>
  <dcterms:created xsi:type="dcterms:W3CDTF">2001-12-10T21:31:14Z</dcterms:created>
  <dcterms:modified xsi:type="dcterms:W3CDTF">2025-09-09T07:56:51Z</dcterms:modified>
</cp:coreProperties>
</file>