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94" r:id="rId4"/>
    <p:sldMasterId id="2147483770" r:id="rId5"/>
  </p:sldMasterIdLst>
  <p:notesMasterIdLst>
    <p:notesMasterId r:id="rId9"/>
  </p:notesMasterIdLst>
  <p:handoutMasterIdLst>
    <p:handoutMasterId r:id="rId10"/>
  </p:handoutMasterIdLst>
  <p:sldIdLst>
    <p:sldId id="256" r:id="rId6"/>
    <p:sldId id="733" r:id="rId7"/>
    <p:sldId id="747" r:id="rId8"/>
  </p:sldIdLst>
  <p:sldSz cx="12192000" cy="6858000"/>
  <p:notesSz cx="6797675" cy="9872663"/>
  <p:defaultTextStyle>
    <a:defPPr rtl="0">
      <a:defRPr lang="en-gb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019" autoAdjust="0"/>
    <p:restoredTop sz="94598" autoAdjust="0"/>
  </p:normalViewPr>
  <p:slideViewPr>
    <p:cSldViewPr snapToGrid="0">
      <p:cViewPr varScale="1">
        <p:scale>
          <a:sx n="118" d="100"/>
          <a:sy n="118" d="100"/>
        </p:scale>
        <p:origin x="39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638"/>
    </p:cViewPr>
  </p:sorterViewPr>
  <p:notesViewPr>
    <p:cSldViewPr snapToGrid="0">
      <p:cViewPr varScale="1">
        <p:scale>
          <a:sx n="114" d="100"/>
          <a:sy n="114" d="100"/>
        </p:scale>
        <p:origin x="2226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2.xml"/><Relationship Id="rId12" Type="http://schemas.openxmlformats.org/officeDocument/2006/relationships/viewProps" Target="view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0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notesMaster" Target="notesMasters/notesMaster1.xml"/><Relationship Id="rId14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54CA90D-FAE5-4CC1-874C-F8C9E6C3EFE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C7087B5-F672-40FE-9915-815CBA9EB25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C26D27-016E-48F5-B33E-8A9AF3259A1C}" type="datetime1">
              <a:rPr lang="en-GB" smtClean="0"/>
              <a:t>30/01/2025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BE2D30A-24C7-499B-BF2A-8E5130AC9C8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377317"/>
            <a:ext cx="2945659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D0FE9B-9EEE-4F4D-B5DD-0D553217C5B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443" y="9377317"/>
            <a:ext cx="2945659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765E75-2179-4AE0-B0C7-D97955CF45F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52778674"/>
      </p:ext>
    </p:extLst>
  </p:cSld>
  <p:clrMap bg1="lt1" tx1="dk1" bg2="lt2" tx2="dk2" accent1="accent1" accent2="accent2" accent3="accent3" accent4="accent4" accent5="accent5" accent6="accent6" hlink="hlink" folHlink="folHlink"/>
  <p:hf hdr="0" ft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848F8AC0-B329-4373-BBD0-89392C5748D6}" type="datetime1">
              <a:rPr lang="en-GB" smtClean="0"/>
              <a:t>30/01/2025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8150" y="1233488"/>
            <a:ext cx="5921375" cy="33321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51219"/>
            <a:ext cx="5438140" cy="38873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n-GB"/>
              <a:t>Click to edit Master text styles</a:t>
            </a:r>
          </a:p>
          <a:p>
            <a:pPr lvl="1" rtl="0"/>
            <a:r>
              <a:rPr lang="en-GB"/>
              <a:t>Second level</a:t>
            </a:r>
          </a:p>
          <a:p>
            <a:pPr lvl="2" rtl="0"/>
            <a:r>
              <a:rPr lang="en-GB"/>
              <a:t>Third level</a:t>
            </a:r>
          </a:p>
          <a:p>
            <a:pPr lvl="3" rtl="0"/>
            <a:r>
              <a:rPr lang="en-GB"/>
              <a:t>Fourth level</a:t>
            </a:r>
          </a:p>
          <a:p>
            <a:pPr lvl="4" rtl="0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7317"/>
            <a:ext cx="2945659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377317"/>
            <a:ext cx="2945659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F61EF503-E31C-4FCE-86D9-0C61A5CBE283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30128012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CFA0C27B-56B0-4373-94C9-A2BB145B1EAB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853866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EE3CCB7-AFCC-4A5E-A024-6054313A983E}" type="slidenum">
              <a:rPr lang="en-US" altLang="en-US" smtClean="0"/>
              <a:pPr>
                <a:defRPr/>
              </a:pPr>
              <a:t>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29442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06ECDCC-ED40-46A8-94CD-D33DED1C642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75937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n-GB" noProof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n-GB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225566312"/>
      </p:ext>
    </p:extLst>
  </p:cSld>
  <p:clrMapOvr>
    <a:masterClrMapping/>
  </p:clrMapOvr>
  <p:hf hdr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n-GB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n-GB" noProof="0"/>
              <a:t>Edit Master text styles</a:t>
            </a:r>
          </a:p>
          <a:p>
            <a:pPr lvl="1" rtl="0"/>
            <a:r>
              <a:rPr lang="en-GB" noProof="0"/>
              <a:t>Second level</a:t>
            </a:r>
          </a:p>
          <a:p>
            <a:pPr lvl="2" rtl="0"/>
            <a:r>
              <a:rPr lang="en-GB" noProof="0"/>
              <a:t>Third level</a:t>
            </a:r>
          </a:p>
          <a:p>
            <a:pPr lvl="3" rtl="0"/>
            <a:r>
              <a:rPr lang="en-GB" noProof="0"/>
              <a:t>Fourth level</a:t>
            </a:r>
          </a:p>
          <a:p>
            <a:pPr lvl="4" rtl="0"/>
            <a:r>
              <a:rPr lang="en-GB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641259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839141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2419798231"/>
      </p:ext>
    </p:extLst>
  </p:cSld>
  <p:clrMapOvr>
    <a:masterClrMapping/>
  </p:clrMapOvr>
  <p:hf hdr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 noProof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645567389"/>
      </p:ext>
    </p:extLst>
  </p:cSld>
  <p:clrMapOvr>
    <a:masterClrMapping/>
  </p:clrMapOvr>
  <p:hf hdr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accent1"/>
                </a:solidFill>
              </a:defRPr>
            </a:lvl1pPr>
          </a:lstStyle>
          <a:p>
            <a:pPr rtl="0"/>
            <a:r>
              <a:rPr lang="en-GB" noProof="0" dirty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757683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6953101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rtl="0"/>
            <a:r>
              <a:rPr lang="en-GB" noProof="0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7609312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5355279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ntrodu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F3DC9447-F266-4B2E-8776-377FB587EE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7F96C23-62A5-470B-9372-6381453507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93734" y="557304"/>
            <a:ext cx="5355265" cy="1625731"/>
          </a:xfrm>
        </p:spPr>
        <p:txBody>
          <a:bodyPr rtlCol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4B16D8F-69C0-44C7-95EE-6C7CDECACD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4576137" y="0"/>
            <a:ext cx="668374" cy="6858000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8FA2190-55B9-429E-AE43-1A9A41DBEBF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4742121" cy="3434316"/>
          </a:xfrm>
          <a:custGeom>
            <a:avLst/>
            <a:gdLst>
              <a:gd name="connsiteX0" fmla="*/ 0 w 4742121"/>
              <a:gd name="connsiteY0" fmla="*/ 0 h 3434316"/>
              <a:gd name="connsiteX1" fmla="*/ 4306186 w 4742121"/>
              <a:gd name="connsiteY1" fmla="*/ 0 h 3434316"/>
              <a:gd name="connsiteX2" fmla="*/ 4742121 w 4742121"/>
              <a:gd name="connsiteY2" fmla="*/ 3434316 h 3434316"/>
              <a:gd name="connsiteX3" fmla="*/ 0 w 4742121"/>
              <a:gd name="connsiteY3" fmla="*/ 3434316 h 3434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2121" h="3434316">
                <a:moveTo>
                  <a:pt x="0" y="0"/>
                </a:moveTo>
                <a:lnTo>
                  <a:pt x="4306186" y="0"/>
                </a:lnTo>
                <a:lnTo>
                  <a:pt x="4742121" y="3434316"/>
                </a:lnTo>
                <a:lnTo>
                  <a:pt x="0" y="3434316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 rtlCol="0">
            <a:noAutofit/>
          </a:bodyPr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2EDFEAD-E435-414E-A9BA-4119679CBA6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5" y="3432620"/>
            <a:ext cx="5178056" cy="3425380"/>
          </a:xfrm>
          <a:custGeom>
            <a:avLst/>
            <a:gdLst>
              <a:gd name="connsiteX0" fmla="*/ 0 w 5178056"/>
              <a:gd name="connsiteY0" fmla="*/ 0 h 3425380"/>
              <a:gd name="connsiteX1" fmla="*/ 4742581 w 5178056"/>
              <a:gd name="connsiteY1" fmla="*/ 0 h 3425380"/>
              <a:gd name="connsiteX2" fmla="*/ 5178056 w 5178056"/>
              <a:gd name="connsiteY2" fmla="*/ 3425380 h 3425380"/>
              <a:gd name="connsiteX3" fmla="*/ 0 w 5178056"/>
              <a:gd name="connsiteY3" fmla="*/ 3425380 h 342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8056" h="3425380">
                <a:moveTo>
                  <a:pt x="0" y="0"/>
                </a:moveTo>
                <a:lnTo>
                  <a:pt x="4742581" y="0"/>
                </a:lnTo>
                <a:lnTo>
                  <a:pt x="5178056" y="3425380"/>
                </a:lnTo>
                <a:lnTo>
                  <a:pt x="0" y="342538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noAutofit/>
          </a:bodyPr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F7C28F12-C8E8-444E-8B69-9A056160431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93734" y="2183035"/>
            <a:ext cx="5355266" cy="4121845"/>
          </a:xfrm>
        </p:spPr>
        <p:txBody>
          <a:bodyPr rtlCol="0" anchor="ctr">
            <a:normAutofit/>
          </a:bodyPr>
          <a:lstStyle>
            <a:lvl1pPr marL="0" indent="0">
              <a:buNone/>
              <a:defRPr/>
            </a:lvl1pPr>
          </a:lstStyle>
          <a:p>
            <a:pPr lvl="0" rt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B8DB2-C14B-45AC-ACAF-8702DF59C6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4429" y="6398878"/>
            <a:ext cx="4497315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n-GB"/>
              <a:t>Sample Footer Text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8031033-9688-463F-9614-47F2F5BC6B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337102" y="6398878"/>
            <a:ext cx="4193908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2/7/20XX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01DA57-8D4E-4075-9460-4F03DF8AAB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004787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99800939-EE62-4A6F-8369-E0A2225C9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056" y="388799"/>
            <a:ext cx="2854800" cy="5965199"/>
          </a:xfrm>
        </p:spPr>
        <p:txBody>
          <a:bodyPr rtlCol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8AD8766-64D5-4907-9387-55556E06B6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3744000" y="450000"/>
            <a:ext cx="0" cy="596520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356A4E20-3710-4756-B5AA-0D9A3C386789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4554400" y="386634"/>
            <a:ext cx="6269984" cy="6084732"/>
          </a:xfrm>
        </p:spPr>
        <p:txBody>
          <a:bodyPr rtlCol="0">
            <a:normAutofit/>
          </a:bodyPr>
          <a:lstStyle>
            <a:lvl1pPr marL="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1pPr>
            <a:lvl2pPr marL="45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2pPr>
            <a:lvl3pPr marL="90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3pPr>
            <a:lvl4pPr marL="135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4pPr>
            <a:lvl5pPr marL="180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5pPr>
          </a:lstStyle>
          <a:p>
            <a:pPr lvl="0" rtl="0"/>
            <a:r>
              <a:rPr lang="en-GB" noProof="0"/>
              <a:t>Click to add content</a:t>
            </a:r>
          </a:p>
        </p:txBody>
      </p:sp>
      <p:sp>
        <p:nvSpPr>
          <p:cNvPr id="11" name="Date Placeholder 9">
            <a:extLst>
              <a:ext uri="{FF2B5EF4-FFF2-40B4-BE49-F238E27FC236}">
                <a16:creationId xmlns:a16="http://schemas.microsoft.com/office/drawing/2014/main" id="{90ACCA35-D6BC-4204-B1A6-C9F022F5F3A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 rot="5400000">
            <a:off x="10299675" y="1584976"/>
            <a:ext cx="2772000" cy="502920"/>
          </a:xfrm>
          <a:prstGeom prst="rect">
            <a:avLst/>
          </a:prstGeom>
        </p:spPr>
        <p:txBody>
          <a:bodyPr tIns="180000" rIns="180000" bIns="180000" rtlCol="0"/>
          <a:lstStyle>
            <a:lvl1pPr>
              <a:defRPr/>
            </a:lvl1pPr>
          </a:lstStyle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12" name="Footer Placeholder 10">
            <a:extLst>
              <a:ext uri="{FF2B5EF4-FFF2-40B4-BE49-F238E27FC236}">
                <a16:creationId xmlns:a16="http://schemas.microsoft.com/office/drawing/2014/main" id="{6B393FEE-25D9-48C7-B753-BE4F3F53B7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10216875" y="4439775"/>
            <a:ext cx="2937600" cy="502920"/>
          </a:xfrm>
          <a:prstGeom prst="rect">
            <a:avLst/>
          </a:prstGeom>
        </p:spPr>
        <p:txBody>
          <a:bodyPr tIns="180000" rIns="180000" bIns="180000" rtlCol="0"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13" name="Slide Number Placeholder 11">
            <a:extLst>
              <a:ext uri="{FF2B5EF4-FFF2-40B4-BE49-F238E27FC236}">
                <a16:creationId xmlns:a16="http://schemas.microsoft.com/office/drawing/2014/main" id="{6BB8704D-5CE8-4D94-A969-93FD482055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41025" y="6153912"/>
            <a:ext cx="502920" cy="502920"/>
          </a:xfrm>
        </p:spPr>
        <p:txBody>
          <a:bodyPr tIns="180000" bIns="180000" rtlCol="0"/>
          <a:lstStyle>
            <a:lvl1pPr algn="r">
              <a:defRPr/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425026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n-GB" noProof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090099550"/>
      </p:ext>
    </p:extLst>
  </p:cSld>
  <p:clrMapOvr>
    <a:masterClrMapping/>
  </p:clrMapOvr>
  <p:hf hdr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D75558-A264-444E-829B-51AAE6B4B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8D9373-37D1-4135-8D34-755E139F79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43000" y="2009775"/>
            <a:ext cx="9906000" cy="4024312"/>
          </a:xfrm>
        </p:spPr>
        <p:txBody>
          <a:bodyPr rtlCol="0"/>
          <a:lstStyle>
            <a:lvl1pPr>
              <a:lnSpc>
                <a:spcPct val="100000"/>
              </a:lnSpc>
              <a:buNone/>
              <a:defRPr/>
            </a:lvl1pPr>
            <a:lvl2pPr>
              <a:lnSpc>
                <a:spcPct val="100000"/>
              </a:lnSpc>
              <a:buNone/>
              <a:defRPr/>
            </a:lvl2pPr>
            <a:lvl3pPr>
              <a:lnSpc>
                <a:spcPct val="100000"/>
              </a:lnSpc>
              <a:buNone/>
              <a:defRPr/>
            </a:lvl3pPr>
            <a:lvl4pPr>
              <a:lnSpc>
                <a:spcPct val="100000"/>
              </a:lnSpc>
              <a:buNone/>
              <a:defRPr/>
            </a:lvl4pPr>
            <a:lvl5pPr>
              <a:lnSpc>
                <a:spcPct val="100000"/>
              </a:lnSpc>
              <a:buNone/>
              <a:defRPr/>
            </a:lvl5pPr>
          </a:lstStyle>
          <a:p>
            <a:pPr lvl="0" rtl="0"/>
            <a:r>
              <a:rPr lang="en-US" dirty="0"/>
              <a:t>Click to edit Master text styles</a:t>
            </a:r>
          </a:p>
          <a:p>
            <a:pPr lvl="1" rtl="0"/>
            <a:r>
              <a:rPr lang="en-US" dirty="0"/>
              <a:t>Second level</a:t>
            </a:r>
          </a:p>
          <a:p>
            <a:pPr lvl="2" rtl="0"/>
            <a:r>
              <a:rPr lang="en-US" dirty="0"/>
              <a:t>Third level</a:t>
            </a:r>
          </a:p>
          <a:p>
            <a:pPr lvl="3" rtl="0"/>
            <a:r>
              <a:rPr lang="en-US" dirty="0"/>
              <a:t>Fourth level</a:t>
            </a:r>
          </a:p>
          <a:p>
            <a:pPr lvl="4" rtl="0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3FC3DD-F2BE-41FF-895B-00129AAB1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4429" y="6398878"/>
            <a:ext cx="4497315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Sample Footer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5E4A6B-1966-4E57-9FB8-8B111E97BC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337102" y="6398878"/>
            <a:ext cx="4193908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2/7/20XX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1F830C-8424-4FAF-A011-605AE1D14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458274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8031033-9688-463F-9614-47F2F5BC6B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337102" y="6398878"/>
            <a:ext cx="4193908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2/7/20XX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B8DB2-C14B-45AC-ACAF-8702DF59C6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4429" y="6398878"/>
            <a:ext cx="4497315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Sample Footer Text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01DA57-8D4E-4075-9460-4F03DF8AAB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EB13613-B0EE-441F-BE95-C20ED5BBAD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-33556" y="-3643"/>
            <a:ext cx="4613230" cy="6861641"/>
          </a:xfrm>
          <a:custGeom>
            <a:avLst/>
            <a:gdLst>
              <a:gd name="connsiteX0" fmla="*/ 4613230 w 4613230"/>
              <a:gd name="connsiteY0" fmla="*/ 6861641 h 6861641"/>
              <a:gd name="connsiteX1" fmla="*/ 0 w 4613230"/>
              <a:gd name="connsiteY1" fmla="*/ 6861641 h 6861641"/>
              <a:gd name="connsiteX2" fmla="*/ 1788950 w 4613230"/>
              <a:gd name="connsiteY2" fmla="*/ 0 h 6861641"/>
              <a:gd name="connsiteX3" fmla="*/ 4613230 w 4613230"/>
              <a:gd name="connsiteY3" fmla="*/ 0 h 6861641"/>
              <a:gd name="connsiteX4" fmla="*/ 4613230 w 4613230"/>
              <a:gd name="connsiteY4" fmla="*/ 6861641 h 686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230" h="6861641">
                <a:moveTo>
                  <a:pt x="4613230" y="6861641"/>
                </a:moveTo>
                <a:lnTo>
                  <a:pt x="0" y="6861641"/>
                </a:lnTo>
                <a:lnTo>
                  <a:pt x="1788950" y="0"/>
                </a:lnTo>
                <a:lnTo>
                  <a:pt x="4613230" y="0"/>
                </a:lnTo>
                <a:lnTo>
                  <a:pt x="4613230" y="686164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indent="0" algn="ctr" rtl="0">
              <a:buFont typeface="Arial" panose="020B0604020202020204" pitchFamily="34" charset="0"/>
              <a:buNone/>
            </a:pPr>
            <a:endParaRPr lang="en-GB" dirty="0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399D2ED-C606-4FE3-B01C-3A0A39699E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-33556" y="-14280"/>
            <a:ext cx="4615080" cy="10637"/>
          </a:xfrm>
          <a:custGeom>
            <a:avLst/>
            <a:gdLst>
              <a:gd name="connsiteX0" fmla="*/ 4615080 w 4615080"/>
              <a:gd name="connsiteY0" fmla="*/ 10637 h 10637"/>
              <a:gd name="connsiteX1" fmla="*/ 0 w 4615080"/>
              <a:gd name="connsiteY1" fmla="*/ 7095 h 10637"/>
              <a:gd name="connsiteX2" fmla="*/ 1850 w 4615080"/>
              <a:gd name="connsiteY2" fmla="*/ 0 h 10637"/>
              <a:gd name="connsiteX3" fmla="*/ 4615080 w 4615080"/>
              <a:gd name="connsiteY3" fmla="*/ 0 h 10637"/>
              <a:gd name="connsiteX4" fmla="*/ 4615080 w 4615080"/>
              <a:gd name="connsiteY4" fmla="*/ 10637 h 1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5080" h="10637">
                <a:moveTo>
                  <a:pt x="4615080" y="10637"/>
                </a:moveTo>
                <a:lnTo>
                  <a:pt x="0" y="7095"/>
                </a:lnTo>
                <a:lnTo>
                  <a:pt x="1850" y="0"/>
                </a:lnTo>
                <a:lnTo>
                  <a:pt x="4615080" y="0"/>
                </a:lnTo>
                <a:lnTo>
                  <a:pt x="4615080" y="1063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0"/>
            <a:endParaRPr lang="en-GB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05C98F-3390-4876-ACE6-6BDD7A931B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H="1">
            <a:off x="-33558" y="0"/>
            <a:ext cx="6705601" cy="809623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26F8EC6-7B48-45CF-933E-F83D29E169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3514060" y="1"/>
            <a:ext cx="510363" cy="6857998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37FFCAA-1618-46D9-B44D-5CE6E225DB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11602477" y="365123"/>
            <a:ext cx="589522" cy="6492877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6F2CA3C-3424-4A00-9FDF-0DC9EFAC2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9340702" y="-10737"/>
            <a:ext cx="2851297" cy="1680049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0FA2E1A-8693-4B6C-ABF7-81B17586C3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-33557" y="6045958"/>
            <a:ext cx="6876857" cy="812042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Picture Placeholder 47">
            <a:extLst>
              <a:ext uri="{FF2B5EF4-FFF2-40B4-BE49-F238E27FC236}">
                <a16:creationId xmlns:a16="http://schemas.microsoft.com/office/drawing/2014/main" id="{C564A0C9-27BD-49AC-A786-23623E329E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623279" y="0"/>
            <a:ext cx="9568721" cy="6858000"/>
          </a:xfrm>
          <a:custGeom>
            <a:avLst/>
            <a:gdLst>
              <a:gd name="connsiteX0" fmla="*/ 1955447 w 9568721"/>
              <a:gd name="connsiteY0" fmla="*/ 0 h 6858000"/>
              <a:gd name="connsiteX1" fmla="*/ 9568721 w 9568721"/>
              <a:gd name="connsiteY1" fmla="*/ 0 h 6858000"/>
              <a:gd name="connsiteX2" fmla="*/ 9568721 w 9568721"/>
              <a:gd name="connsiteY2" fmla="*/ 6858000 h 6858000"/>
              <a:gd name="connsiteX3" fmla="*/ 0 w 9568721"/>
              <a:gd name="connsiteY3" fmla="*/ 6858000 h 6858000"/>
              <a:gd name="connsiteX4" fmla="*/ 0 w 9568721"/>
              <a:gd name="connsiteY4" fmla="*/ 6857998 h 6858000"/>
              <a:gd name="connsiteX5" fmla="*/ 167446 w 9568721"/>
              <a:gd name="connsiteY5" fmla="*/ 68579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68721" h="6858000">
                <a:moveTo>
                  <a:pt x="1955447" y="0"/>
                </a:moveTo>
                <a:lnTo>
                  <a:pt x="9568721" y="0"/>
                </a:lnTo>
                <a:lnTo>
                  <a:pt x="9568721" y="6858000"/>
                </a:lnTo>
                <a:lnTo>
                  <a:pt x="0" y="6858000"/>
                </a:lnTo>
                <a:lnTo>
                  <a:pt x="0" y="6857998"/>
                </a:lnTo>
                <a:lnTo>
                  <a:pt x="167446" y="685799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 rtlCol="0">
            <a:noAutofit/>
          </a:bodyPr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08E3DBC-8B68-468D-8087-25FED9397C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0697" y="1040001"/>
            <a:ext cx="3338625" cy="3150159"/>
          </a:xfrm>
        </p:spPr>
        <p:txBody>
          <a:bodyPr rtlCol="0" anchor="t"/>
          <a:lstStyle/>
          <a:p>
            <a:pPr rt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90C672D-EAE7-4BF2-81BB-72858B251D1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90538" y="4240213"/>
            <a:ext cx="3497262" cy="1801812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>
              <a:buNone/>
              <a:defRPr sz="1600"/>
            </a:lvl2pPr>
            <a:lvl3pPr>
              <a:buNone/>
              <a:defRPr sz="1600"/>
            </a:lvl3pPr>
            <a:lvl4pPr>
              <a:buNone/>
              <a:defRPr sz="1600"/>
            </a:lvl4pPr>
            <a:lvl5pPr>
              <a:buNone/>
              <a:defRPr sz="1600"/>
            </a:lvl5pPr>
          </a:lstStyle>
          <a:p>
            <a:pPr lvl="0" rtl="0"/>
            <a:r>
              <a:rPr lang="en-GB" dirty="0"/>
              <a:t>Presentation Name</a:t>
            </a:r>
          </a:p>
        </p:txBody>
      </p:sp>
    </p:spTree>
    <p:extLst>
      <p:ext uri="{BB962C8B-B14F-4D97-AF65-F5344CB8AC3E}">
        <p14:creationId xmlns:p14="http://schemas.microsoft.com/office/powerpoint/2010/main" val="174236842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8031033-9688-463F-9614-47F2F5BC6B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337102" y="6398878"/>
            <a:ext cx="4193908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2/7/20XX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B8DB2-C14B-45AC-ACAF-8702DF59C6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4429" y="6398878"/>
            <a:ext cx="4497315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/>
              <a:t>Sample Footer Text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01DA57-8D4E-4075-9460-4F03DF8AAB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12CC964-A50B-4C29-B4E4-2C30BB34CCF3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6" name="Rectangle 23">
            <a:extLst>
              <a:ext uri="{FF2B5EF4-FFF2-40B4-BE49-F238E27FC236}">
                <a16:creationId xmlns:a16="http://schemas.microsoft.com/office/drawing/2014/main" id="{08BDEDEF-6AC9-4ADF-B6AE-83CC82D2A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-5979"/>
            <a:ext cx="5111086" cy="6877626"/>
          </a:xfrm>
          <a:custGeom>
            <a:avLst/>
            <a:gdLst>
              <a:gd name="connsiteX0" fmla="*/ 0 w 5803153"/>
              <a:gd name="connsiteY0" fmla="*/ 0 h 6857998"/>
              <a:gd name="connsiteX1" fmla="*/ 5803153 w 5803153"/>
              <a:gd name="connsiteY1" fmla="*/ 0 h 6857998"/>
              <a:gd name="connsiteX2" fmla="*/ 5803153 w 5803153"/>
              <a:gd name="connsiteY2" fmla="*/ 6857998 h 6857998"/>
              <a:gd name="connsiteX3" fmla="*/ 0 w 5803153"/>
              <a:gd name="connsiteY3" fmla="*/ 6857998 h 6857998"/>
              <a:gd name="connsiteX4" fmla="*/ 0 w 5803153"/>
              <a:gd name="connsiteY4" fmla="*/ 0 h 6857998"/>
              <a:gd name="connsiteX0" fmla="*/ 1016000 w 5803153"/>
              <a:gd name="connsiteY0" fmla="*/ 0 h 6857998"/>
              <a:gd name="connsiteX1" fmla="*/ 5803153 w 5803153"/>
              <a:gd name="connsiteY1" fmla="*/ 0 h 6857998"/>
              <a:gd name="connsiteX2" fmla="*/ 5803153 w 5803153"/>
              <a:gd name="connsiteY2" fmla="*/ 6857998 h 6857998"/>
              <a:gd name="connsiteX3" fmla="*/ 0 w 5803153"/>
              <a:gd name="connsiteY3" fmla="*/ 6857998 h 6857998"/>
              <a:gd name="connsiteX4" fmla="*/ 1016000 w 5803153"/>
              <a:gd name="connsiteY4" fmla="*/ 0 h 6857998"/>
              <a:gd name="connsiteX0" fmla="*/ 1338729 w 6125882"/>
              <a:gd name="connsiteY0" fmla="*/ 0 h 6857998"/>
              <a:gd name="connsiteX1" fmla="*/ 6125882 w 6125882"/>
              <a:gd name="connsiteY1" fmla="*/ 0 h 6857998"/>
              <a:gd name="connsiteX2" fmla="*/ 6125882 w 6125882"/>
              <a:gd name="connsiteY2" fmla="*/ 6857998 h 6857998"/>
              <a:gd name="connsiteX3" fmla="*/ 0 w 6125882"/>
              <a:gd name="connsiteY3" fmla="*/ 6846045 h 6857998"/>
              <a:gd name="connsiteX4" fmla="*/ 1338729 w 6125882"/>
              <a:gd name="connsiteY4" fmla="*/ 0 h 6857998"/>
              <a:gd name="connsiteX0" fmla="*/ 1697317 w 6125882"/>
              <a:gd name="connsiteY0" fmla="*/ 0 h 6857998"/>
              <a:gd name="connsiteX1" fmla="*/ 6125882 w 6125882"/>
              <a:gd name="connsiteY1" fmla="*/ 0 h 6857998"/>
              <a:gd name="connsiteX2" fmla="*/ 6125882 w 6125882"/>
              <a:gd name="connsiteY2" fmla="*/ 6857998 h 6857998"/>
              <a:gd name="connsiteX3" fmla="*/ 0 w 6125882"/>
              <a:gd name="connsiteY3" fmla="*/ 6846045 h 6857998"/>
              <a:gd name="connsiteX4" fmla="*/ 1697317 w 6125882"/>
              <a:gd name="connsiteY4" fmla="*/ 0 h 6857998"/>
              <a:gd name="connsiteX0" fmla="*/ 2702091 w 6125882"/>
              <a:gd name="connsiteY0" fmla="*/ 0 h 6857998"/>
              <a:gd name="connsiteX1" fmla="*/ 6125882 w 6125882"/>
              <a:gd name="connsiteY1" fmla="*/ 0 h 6857998"/>
              <a:gd name="connsiteX2" fmla="*/ 6125882 w 6125882"/>
              <a:gd name="connsiteY2" fmla="*/ 6857998 h 6857998"/>
              <a:gd name="connsiteX3" fmla="*/ 0 w 6125882"/>
              <a:gd name="connsiteY3" fmla="*/ 6846045 h 6857998"/>
              <a:gd name="connsiteX4" fmla="*/ 2702091 w 6125882"/>
              <a:gd name="connsiteY4" fmla="*/ 0 h 6857998"/>
              <a:gd name="connsiteX0" fmla="*/ 1215089 w 6125882"/>
              <a:gd name="connsiteY0" fmla="*/ 0 h 6857998"/>
              <a:gd name="connsiteX1" fmla="*/ 6125882 w 6125882"/>
              <a:gd name="connsiteY1" fmla="*/ 0 h 6857998"/>
              <a:gd name="connsiteX2" fmla="*/ 6125882 w 6125882"/>
              <a:gd name="connsiteY2" fmla="*/ 6857998 h 6857998"/>
              <a:gd name="connsiteX3" fmla="*/ 0 w 6125882"/>
              <a:gd name="connsiteY3" fmla="*/ 6846045 h 6857998"/>
              <a:gd name="connsiteX4" fmla="*/ 1215089 w 6125882"/>
              <a:gd name="connsiteY4" fmla="*/ 0 h 6857998"/>
              <a:gd name="connsiteX0" fmla="*/ 1222204 w 6132997"/>
              <a:gd name="connsiteY0" fmla="*/ 0 h 6881904"/>
              <a:gd name="connsiteX1" fmla="*/ 6132997 w 6132997"/>
              <a:gd name="connsiteY1" fmla="*/ 0 h 6881904"/>
              <a:gd name="connsiteX2" fmla="*/ 6132997 w 6132997"/>
              <a:gd name="connsiteY2" fmla="*/ 6857998 h 6881904"/>
              <a:gd name="connsiteX3" fmla="*/ 0 w 6132997"/>
              <a:gd name="connsiteY3" fmla="*/ 6881904 h 6881904"/>
              <a:gd name="connsiteX4" fmla="*/ 1222204 w 6132997"/>
              <a:gd name="connsiteY4" fmla="*/ 0 h 6881904"/>
              <a:gd name="connsiteX0" fmla="*/ 1348644 w 6132997"/>
              <a:gd name="connsiteY0" fmla="*/ 0 h 6893857"/>
              <a:gd name="connsiteX1" fmla="*/ 6132997 w 6132997"/>
              <a:gd name="connsiteY1" fmla="*/ 11953 h 6893857"/>
              <a:gd name="connsiteX2" fmla="*/ 6132997 w 6132997"/>
              <a:gd name="connsiteY2" fmla="*/ 6869951 h 6893857"/>
              <a:gd name="connsiteX3" fmla="*/ 0 w 6132997"/>
              <a:gd name="connsiteY3" fmla="*/ 6893857 h 6893857"/>
              <a:gd name="connsiteX4" fmla="*/ 1348644 w 6132997"/>
              <a:gd name="connsiteY4" fmla="*/ 0 h 6893857"/>
              <a:gd name="connsiteX0" fmla="*/ 1457021 w 6132997"/>
              <a:gd name="connsiteY0" fmla="*/ 0 h 6893857"/>
              <a:gd name="connsiteX1" fmla="*/ 6132997 w 6132997"/>
              <a:gd name="connsiteY1" fmla="*/ 11953 h 6893857"/>
              <a:gd name="connsiteX2" fmla="*/ 6132997 w 6132997"/>
              <a:gd name="connsiteY2" fmla="*/ 6869951 h 6893857"/>
              <a:gd name="connsiteX3" fmla="*/ 0 w 6132997"/>
              <a:gd name="connsiteY3" fmla="*/ 6893857 h 6893857"/>
              <a:gd name="connsiteX4" fmla="*/ 1457021 w 6132997"/>
              <a:gd name="connsiteY4" fmla="*/ 0 h 6893857"/>
              <a:gd name="connsiteX0" fmla="*/ 1754909 w 6430885"/>
              <a:gd name="connsiteY0" fmla="*/ 0 h 6869951"/>
              <a:gd name="connsiteX1" fmla="*/ 6430885 w 6430885"/>
              <a:gd name="connsiteY1" fmla="*/ 11953 h 6869951"/>
              <a:gd name="connsiteX2" fmla="*/ 6430885 w 6430885"/>
              <a:gd name="connsiteY2" fmla="*/ 6869951 h 6869951"/>
              <a:gd name="connsiteX3" fmla="*/ 0 w 6430885"/>
              <a:gd name="connsiteY3" fmla="*/ 6869951 h 6869951"/>
              <a:gd name="connsiteX4" fmla="*/ 1754909 w 6430885"/>
              <a:gd name="connsiteY4" fmla="*/ 0 h 6869951"/>
              <a:gd name="connsiteX0" fmla="*/ 2023235 w 6699211"/>
              <a:gd name="connsiteY0" fmla="*/ 0 h 6869951"/>
              <a:gd name="connsiteX1" fmla="*/ 6699211 w 6699211"/>
              <a:gd name="connsiteY1" fmla="*/ 11953 h 6869951"/>
              <a:gd name="connsiteX2" fmla="*/ 6699211 w 6699211"/>
              <a:gd name="connsiteY2" fmla="*/ 6869951 h 6869951"/>
              <a:gd name="connsiteX3" fmla="*/ 0 w 6699211"/>
              <a:gd name="connsiteY3" fmla="*/ 6856303 h 6869951"/>
              <a:gd name="connsiteX4" fmla="*/ 2023235 w 6699211"/>
              <a:gd name="connsiteY4" fmla="*/ 0 h 6869951"/>
              <a:gd name="connsiteX0" fmla="*/ 2702995 w 6699211"/>
              <a:gd name="connsiteY0" fmla="*/ 42638 h 6857998"/>
              <a:gd name="connsiteX1" fmla="*/ 6699211 w 6699211"/>
              <a:gd name="connsiteY1" fmla="*/ 0 h 6857998"/>
              <a:gd name="connsiteX2" fmla="*/ 6699211 w 6699211"/>
              <a:gd name="connsiteY2" fmla="*/ 6857998 h 6857998"/>
              <a:gd name="connsiteX3" fmla="*/ 0 w 6699211"/>
              <a:gd name="connsiteY3" fmla="*/ 6844350 h 6857998"/>
              <a:gd name="connsiteX4" fmla="*/ 2702995 w 6699211"/>
              <a:gd name="connsiteY4" fmla="*/ 42638 h 6857998"/>
              <a:gd name="connsiteX0" fmla="*/ 2702995 w 6699211"/>
              <a:gd name="connsiteY0" fmla="*/ 56139 h 6857998"/>
              <a:gd name="connsiteX1" fmla="*/ 6699211 w 6699211"/>
              <a:gd name="connsiteY1" fmla="*/ 0 h 6857998"/>
              <a:gd name="connsiteX2" fmla="*/ 6699211 w 6699211"/>
              <a:gd name="connsiteY2" fmla="*/ 6857998 h 6857998"/>
              <a:gd name="connsiteX3" fmla="*/ 0 w 6699211"/>
              <a:gd name="connsiteY3" fmla="*/ 6844350 h 6857998"/>
              <a:gd name="connsiteX4" fmla="*/ 2702995 w 6699211"/>
              <a:gd name="connsiteY4" fmla="*/ 56139 h 6857998"/>
              <a:gd name="connsiteX0" fmla="*/ 2702995 w 6699211"/>
              <a:gd name="connsiteY0" fmla="*/ 29135 h 6830994"/>
              <a:gd name="connsiteX1" fmla="*/ 6681322 w 6699211"/>
              <a:gd name="connsiteY1" fmla="*/ 0 h 6830994"/>
              <a:gd name="connsiteX2" fmla="*/ 6699211 w 6699211"/>
              <a:gd name="connsiteY2" fmla="*/ 6830994 h 6830994"/>
              <a:gd name="connsiteX3" fmla="*/ 0 w 6699211"/>
              <a:gd name="connsiteY3" fmla="*/ 6817346 h 6830994"/>
              <a:gd name="connsiteX4" fmla="*/ 2702995 w 6699211"/>
              <a:gd name="connsiteY4" fmla="*/ 29135 h 6830994"/>
              <a:gd name="connsiteX0" fmla="*/ 2702995 w 6699211"/>
              <a:gd name="connsiteY0" fmla="*/ 2131 h 6803990"/>
              <a:gd name="connsiteX1" fmla="*/ 6699211 w 6699211"/>
              <a:gd name="connsiteY1" fmla="*/ 0 h 6803990"/>
              <a:gd name="connsiteX2" fmla="*/ 6699211 w 6699211"/>
              <a:gd name="connsiteY2" fmla="*/ 6803990 h 6803990"/>
              <a:gd name="connsiteX3" fmla="*/ 0 w 6699211"/>
              <a:gd name="connsiteY3" fmla="*/ 6790342 h 6803990"/>
              <a:gd name="connsiteX4" fmla="*/ 2702995 w 6699211"/>
              <a:gd name="connsiteY4" fmla="*/ 2131 h 68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9211" h="6803990">
                <a:moveTo>
                  <a:pt x="2702995" y="2131"/>
                </a:moveTo>
                <a:lnTo>
                  <a:pt x="6699211" y="0"/>
                </a:lnTo>
                <a:lnTo>
                  <a:pt x="6699211" y="6803990"/>
                </a:lnTo>
                <a:lnTo>
                  <a:pt x="0" y="6790342"/>
                </a:lnTo>
                <a:lnTo>
                  <a:pt x="2702995" y="213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C0CB336-8515-4565-B747-B4EA83B435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6280" y="680485"/>
            <a:ext cx="3393440" cy="2748515"/>
          </a:xfrm>
        </p:spPr>
        <p:txBody>
          <a:bodyPr rtlCol="0" anchor="t"/>
          <a:lstStyle/>
          <a:p>
            <a:pPr rtl="0"/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64F675D-D792-42C0-8961-D2D1D79CDA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0" y="5329451"/>
            <a:ext cx="6096000" cy="1528549"/>
          </a:xfrm>
          <a:prstGeom prst="line">
            <a:avLst/>
          </a:prstGeom>
          <a:ln w="127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06D2EC4D-FD33-4925-B0A8-68C9818DB8E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5678" y="533399"/>
            <a:ext cx="3678762" cy="5771481"/>
          </a:xfrm>
        </p:spPr>
        <p:txBody>
          <a:bodyPr rtlCol="0" anchor="ctr">
            <a:normAutofit/>
          </a:bodyPr>
          <a:lstStyle/>
          <a:p>
            <a:pPr lvl="0" rtl="0"/>
            <a:r>
              <a:rPr lang="en-US"/>
              <a:t>Click to edit Master text styles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C7C9F55-A39F-4FB9-BEAD-745EA3E0A22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31096" y="0"/>
            <a:ext cx="2660904" cy="2322576"/>
          </a:xfrm>
          <a:solidFill>
            <a:schemeClr val="accent2"/>
          </a:solidFill>
        </p:spPr>
        <p:txBody>
          <a:bodyPr rtlCol="0"/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A480833B-6513-44B8-B08A-6FCB3911FEC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31096" y="2324100"/>
            <a:ext cx="2660904" cy="2322576"/>
          </a:xfrm>
          <a:solidFill>
            <a:schemeClr val="accent2"/>
          </a:solidFill>
        </p:spPr>
        <p:txBody>
          <a:bodyPr rtlCol="0"/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6" name="Picture Placeholder 13">
            <a:extLst>
              <a:ext uri="{FF2B5EF4-FFF2-40B4-BE49-F238E27FC236}">
                <a16:creationId xmlns:a16="http://schemas.microsoft.com/office/drawing/2014/main" id="{3BCCF25F-1246-4BAE-BAA2-FB33719CF55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531096" y="4535424"/>
            <a:ext cx="2660904" cy="2322576"/>
          </a:xfrm>
          <a:solidFill>
            <a:schemeClr val="accent2"/>
          </a:solidFill>
        </p:spPr>
        <p:txBody>
          <a:bodyPr rtlCol="0"/>
          <a:lstStyle/>
          <a:p>
            <a:pPr rtl="0"/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05424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6">
            <a:extLst>
              <a:ext uri="{FF2B5EF4-FFF2-40B4-BE49-F238E27FC236}">
                <a16:creationId xmlns:a16="http://schemas.microsoft.com/office/drawing/2014/main" id="{28487DA5-DCB7-4474-BDCE-999DB41092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11900" y="448056"/>
            <a:ext cx="5428996" cy="3401568"/>
          </a:xfrm>
        </p:spPr>
        <p:txBody>
          <a:bodyPr rtlCol="0">
            <a:normAutofit/>
          </a:bodyPr>
          <a:lstStyle>
            <a:lvl1pPr>
              <a:defRPr sz="5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4" name="Subtitle 7">
            <a:extLst>
              <a:ext uri="{FF2B5EF4-FFF2-40B4-BE49-F238E27FC236}">
                <a16:creationId xmlns:a16="http://schemas.microsoft.com/office/drawing/2014/main" id="{1DA2E4DD-C8F6-49E6-BFFE-999B25D2FC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11900" y="4471416"/>
            <a:ext cx="5428996" cy="1481328"/>
          </a:xfrm>
        </p:spPr>
        <p:txBody>
          <a:bodyPr rtlCol="0">
            <a:normAutofit/>
          </a:bodyPr>
          <a:lstStyle>
            <a:lvl1pPr marL="1944" indent="0">
              <a:buNone/>
              <a:defRPr sz="2400"/>
            </a:lvl1pPr>
          </a:lstStyle>
          <a:p>
            <a:pPr rtl="0"/>
            <a:r>
              <a:rPr lang="en-US" noProof="0"/>
              <a:t>Click to edit Master subtitle style</a:t>
            </a:r>
            <a:endParaRPr lang="en-GB" noProof="0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3BBFE51-2F86-4B2A-8F7F-78DCD52EB5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318321" y="4122000"/>
            <a:ext cx="5447091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4">
            <a:extLst>
              <a:ext uri="{FF2B5EF4-FFF2-40B4-BE49-F238E27FC236}">
                <a16:creationId xmlns:a16="http://schemas.microsoft.com/office/drawing/2014/main" id="{B27F6338-E81A-4E7B-8135-E97EE9502CC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0850" y="447675"/>
            <a:ext cx="5429250" cy="5545138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1972805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trodu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451A3404-D5A9-4BC5-A2B8-5BC253682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056" y="388800"/>
            <a:ext cx="5432044" cy="860400"/>
          </a:xfrm>
        </p:spPr>
        <p:txBody>
          <a:bodyPr rtlCol="0" anchor="b" anchorCtr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4BD8583-3FBE-444A-9F7E-DF7C6578E8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450000" y="1609200"/>
            <a:ext cx="5434694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F115DF-54F8-4335-86CC-1875CD7450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056" y="1944000"/>
            <a:ext cx="5432044" cy="4006800"/>
          </a:xfrm>
        </p:spPr>
        <p:txBody>
          <a:bodyPr rtlCol="0">
            <a:normAutofit/>
          </a:bodyPr>
          <a:lstStyle>
            <a:lvl1pPr marL="1944" indent="0">
              <a:lnSpc>
                <a:spcPct val="100000"/>
              </a:lnSpc>
              <a:buNone/>
              <a:defRPr/>
            </a:lvl1pPr>
          </a:lstStyle>
          <a:p>
            <a:pPr lvl="0" rtl="0"/>
            <a:r>
              <a:rPr lang="en-US" noProof="0"/>
              <a:t>Click to edit Master text styles</a:t>
            </a:r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45F81656-BF34-4B85-ACD5-BFAE781919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07138" y="449263"/>
            <a:ext cx="5432425" cy="5502275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7" name="Date Placeholder 5">
            <a:extLst>
              <a:ext uri="{FF2B5EF4-FFF2-40B4-BE49-F238E27FC236}">
                <a16:creationId xmlns:a16="http://schemas.microsoft.com/office/drawing/2014/main" id="{C54CC99A-1CCA-4711-9007-627C736BDDA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42912" y="6152968"/>
            <a:ext cx="3457576" cy="502920"/>
          </a:xfrm>
          <a:prstGeom prst="rect">
            <a:avLst/>
          </a:prstGeom>
        </p:spPr>
        <p:txBody>
          <a:bodyPr rtlCol="0"/>
          <a:lstStyle>
            <a:lvl1pPr>
              <a:defRPr/>
            </a:lvl1pPr>
          </a:lstStyle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8" name="Footer Placeholder 3">
            <a:extLst>
              <a:ext uri="{FF2B5EF4-FFF2-40B4-BE49-F238E27FC236}">
                <a16:creationId xmlns:a16="http://schemas.microsoft.com/office/drawing/2014/main" id="{E513F610-B150-40E5-A881-4F4F842123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70832" y="6153912"/>
            <a:ext cx="5397056" cy="502920"/>
          </a:xfrm>
          <a:prstGeom prst="rect">
            <a:avLst/>
          </a:prstGeom>
        </p:spPr>
        <p:txBody>
          <a:bodyPr rtlCol="0"/>
          <a:lstStyle>
            <a:lvl1pPr>
              <a:defRPr/>
            </a:lvl1pPr>
          </a:lstStyle>
          <a:p>
            <a:pPr rtl="0"/>
            <a:r>
              <a:rPr lang="en-GB" noProof="0"/>
              <a:t>SA Workshop</a:t>
            </a:r>
          </a:p>
        </p:txBody>
      </p:sp>
      <p:sp>
        <p:nvSpPr>
          <p:cNvPr id="13" name="Slide Number Placeholder 11">
            <a:extLst>
              <a:ext uri="{FF2B5EF4-FFF2-40B4-BE49-F238E27FC236}">
                <a16:creationId xmlns:a16="http://schemas.microsoft.com/office/drawing/2014/main" id="{9C7D98EF-127D-4092-9E0B-82F254B113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41025" y="6153912"/>
            <a:ext cx="502920" cy="502920"/>
          </a:xfrm>
        </p:spPr>
        <p:txBody>
          <a:bodyPr tIns="180000" bIns="180000" rtlCol="0"/>
          <a:lstStyle>
            <a:lvl1pPr algn="r">
              <a:defRPr/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8664343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Title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2399" y="1964267"/>
            <a:ext cx="7197726" cy="2421464"/>
          </a:xfrm>
        </p:spPr>
        <p:txBody>
          <a:bodyPr anchor="b">
            <a:normAutofit/>
          </a:bodyPr>
          <a:lstStyle>
            <a:lvl1pPr algn="r">
              <a:defRPr sz="48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2399" y="4385732"/>
            <a:ext cx="7197726" cy="1405467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cap="all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558" y="5870575"/>
            <a:ext cx="1600200" cy="377825"/>
          </a:xfrm>
        </p:spPr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962399" y="5870575"/>
            <a:ext cx="4893958" cy="377825"/>
          </a:xfrm>
        </p:spPr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608958" y="5870575"/>
            <a:ext cx="551167" cy="377825"/>
          </a:xfrm>
        </p:spPr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427145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95194412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3308581"/>
            <a:ext cx="10131427" cy="1468800"/>
          </a:xfrm>
        </p:spPr>
        <p:txBody>
          <a:bodyPr anchor="b"/>
          <a:lstStyle>
            <a:lvl1pPr algn="l">
              <a:defRPr sz="40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799" y="4777381"/>
            <a:ext cx="1013142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 cap="all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73479951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2" y="2142067"/>
            <a:ext cx="4995334" cy="3649134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21895" y="2142067"/>
            <a:ext cx="4995332" cy="3649133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22052236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3670" y="2218267"/>
            <a:ext cx="470905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1" y="2870201"/>
            <a:ext cx="4996923" cy="292099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96003" y="2226734"/>
            <a:ext cx="4722813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23483" y="2870201"/>
            <a:ext cx="4995334" cy="292099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998337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n-GB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480604785"/>
      </p:ext>
    </p:extLst>
  </p:cSld>
  <p:clrMapOvr>
    <a:masterClrMapping/>
  </p:clrMapOvr>
  <p:hf hdr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9395868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411592221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074333"/>
            <a:ext cx="3680885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48201" y="609601"/>
            <a:ext cx="6169026" cy="5181600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3445933"/>
            <a:ext cx="3680885" cy="1828800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2943535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600200"/>
            <a:ext cx="6164653" cy="13716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536253" y="914400"/>
            <a:ext cx="3280974" cy="4572000"/>
          </a:xfrm>
          <a:prstGeom prst="roundRect">
            <a:avLst>
              <a:gd name="adj" fmla="val 4280"/>
            </a:avLst>
          </a:prstGeom>
          <a:ln w="50800" cap="sq" cmpd="dbl">
            <a:gradFill flip="none" rotWithShape="1">
              <a:gsLst>
                <a:gs pos="0">
                  <a:srgbClr val="FFFFFF"/>
                </a:gs>
                <a:gs pos="100000">
                  <a:schemeClr val="tx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2971800"/>
            <a:ext cx="6164653" cy="1828800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2247468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732865"/>
            <a:ext cx="1013142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371600" y="932112"/>
            <a:ext cx="8759827" cy="3164976"/>
          </a:xfrm>
          <a:prstGeom prst="roundRect">
            <a:avLst>
              <a:gd name="adj" fmla="val 4380"/>
            </a:avLst>
          </a:prstGeom>
          <a:ln w="50800" cap="sq" cmpd="dbl">
            <a:gradFill flip="none" rotWithShape="1">
              <a:gsLst>
                <a:gs pos="0">
                  <a:srgbClr val="FFFFFF"/>
                </a:gs>
                <a:gs pos="100000">
                  <a:schemeClr val="tx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5299603"/>
            <a:ext cx="10131427" cy="49371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77577186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609601"/>
            <a:ext cx="10131427" cy="3124199"/>
          </a:xfrm>
        </p:spPr>
        <p:txBody>
          <a:bodyPr anchor="ctr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10131428" cy="1447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7015704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10237867" y="274320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8275" y="823337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2267" y="609601"/>
            <a:ext cx="9550399" cy="2743199"/>
          </a:xfrm>
        </p:spPr>
        <p:txBody>
          <a:bodyPr anchor="ctr">
            <a:normAutofit/>
          </a:bodyPr>
          <a:lstStyle>
            <a:lvl1pPr algn="l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097875" y="3352800"/>
            <a:ext cx="9339184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7465" y="4343400"/>
            <a:ext cx="10152367" cy="1447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1674796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2" y="3308581"/>
            <a:ext cx="10131425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1" y="4777381"/>
            <a:ext cx="10131426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197150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0237867" y="274320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88275" y="823337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992267" y="609601"/>
            <a:ext cx="9550399" cy="2743199"/>
          </a:xfrm>
        </p:spPr>
        <p:txBody>
          <a:bodyPr anchor="ctr">
            <a:normAutofit/>
          </a:bodyPr>
          <a:lstStyle>
            <a:lvl1pPr algn="l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5800" y="3886200"/>
            <a:ext cx="10135436" cy="8890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799" y="4775200"/>
            <a:ext cx="10135436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22843520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609601"/>
            <a:ext cx="10131427" cy="2743199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5801" y="3505200"/>
            <a:ext cx="10131428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8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10131428" cy="14478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0196213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n-GB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60728028"/>
      </p:ext>
    </p:extLst>
  </p:cSld>
  <p:clrMapOvr>
    <a:masterClrMapping/>
  </p:clrMapOvr>
  <p:hf hdr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685801" y="609600"/>
            <a:ext cx="10131425" cy="145626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0801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elestia-R1---OverlayContentH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58675" y="609599"/>
            <a:ext cx="2158552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7832116" cy="5181600"/>
          </a:xfrm>
        </p:spPr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9294410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0307A1A-4AC6-459C-9531-704CF37672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7527600" y="450000"/>
            <a:ext cx="0" cy="596520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44D2BF6B-AD6F-4BC9-B5A6-BC7741CD037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7675" y="227011"/>
            <a:ext cx="6860946" cy="2954337"/>
          </a:xfrm>
        </p:spPr>
        <p:txBody>
          <a:bodyPr rtlCol="0">
            <a:normAutofit/>
          </a:bodyPr>
          <a:lstStyle>
            <a:lvl1pPr>
              <a:spcBef>
                <a:spcPts val="1000"/>
              </a:spcBef>
              <a:defRPr sz="4400"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Click to add title</a:t>
            </a:r>
          </a:p>
        </p:txBody>
      </p:sp>
      <p:sp>
        <p:nvSpPr>
          <p:cNvPr id="15" name="Picture Placeholder 11">
            <a:extLst>
              <a:ext uri="{FF2B5EF4-FFF2-40B4-BE49-F238E27FC236}">
                <a16:creationId xmlns:a16="http://schemas.microsoft.com/office/drawing/2014/main" id="{8FB06AF1-CFEB-40E6-A617-E9CA5CF8B66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7675" y="3643313"/>
            <a:ext cx="3227388" cy="2771775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16" name="Picture Placeholder 13">
            <a:extLst>
              <a:ext uri="{FF2B5EF4-FFF2-40B4-BE49-F238E27FC236}">
                <a16:creationId xmlns:a16="http://schemas.microsoft.com/office/drawing/2014/main" id="{62D71E4C-2705-4622-887B-1F1262DB912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849688" y="3643313"/>
            <a:ext cx="3233737" cy="2771775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5431B6C7-1096-4AD3-9D48-AA45F0B218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66800" y="383764"/>
            <a:ext cx="3312000" cy="6031435"/>
          </a:xfrm>
        </p:spPr>
        <p:txBody>
          <a:bodyPr rtlCol="0">
            <a:normAutofit/>
          </a:bodyPr>
          <a:lstStyle>
            <a:lvl1pPr>
              <a:lnSpc>
                <a:spcPct val="100000"/>
              </a:lnSpc>
              <a:defRPr sz="2400"/>
            </a:lvl1pPr>
          </a:lstStyle>
          <a:p>
            <a:pPr lvl="0" rtl="0"/>
            <a:r>
              <a:rPr lang="en-US" noProof="0"/>
              <a:t>Click to edit Master text styles</a:t>
            </a:r>
          </a:p>
        </p:txBody>
      </p:sp>
      <p:sp>
        <p:nvSpPr>
          <p:cNvPr id="9" name="Date Placeholder 9">
            <a:extLst>
              <a:ext uri="{FF2B5EF4-FFF2-40B4-BE49-F238E27FC236}">
                <a16:creationId xmlns:a16="http://schemas.microsoft.com/office/drawing/2014/main" id="{3C3DC7A9-2932-431E-8EC0-CFA4B2CF64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 rot="5400000">
            <a:off x="10299675" y="1584976"/>
            <a:ext cx="2772000" cy="502920"/>
          </a:xfrm>
        </p:spPr>
        <p:txBody>
          <a:bodyPr tIns="180000" rIns="180000" bIns="180000" rtlCol="0"/>
          <a:lstStyle>
            <a:lvl1pPr>
              <a:defRPr/>
            </a:lvl1pPr>
          </a:lstStyle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8" name="Footer Placeholder 10">
            <a:extLst>
              <a:ext uri="{FF2B5EF4-FFF2-40B4-BE49-F238E27FC236}">
                <a16:creationId xmlns:a16="http://schemas.microsoft.com/office/drawing/2014/main" id="{A97579B5-432F-4A2F-A65A-D2FACF71A35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10216875" y="4439775"/>
            <a:ext cx="2937600" cy="502920"/>
          </a:xfrm>
        </p:spPr>
        <p:txBody>
          <a:bodyPr tIns="180000" rIns="180000" bIns="180000" rtlCol="0"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14" name="Slide Number Placeholder 11">
            <a:extLst>
              <a:ext uri="{FF2B5EF4-FFF2-40B4-BE49-F238E27FC236}">
                <a16:creationId xmlns:a16="http://schemas.microsoft.com/office/drawing/2014/main" id="{F320B19E-E872-42A8-AA5D-7F84287BD00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41025" y="6153912"/>
            <a:ext cx="502920" cy="502920"/>
          </a:xfrm>
        </p:spPr>
        <p:txBody>
          <a:bodyPr tIns="180000" bIns="180000" rtlCol="0"/>
          <a:lstStyle>
            <a:lvl1pPr algn="r">
              <a:defRPr/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7138524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trodu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451A3404-D5A9-4BC5-A2B8-5BC253682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056" y="388800"/>
            <a:ext cx="5432044" cy="860400"/>
          </a:xfrm>
        </p:spPr>
        <p:txBody>
          <a:bodyPr rtlCol="0" anchor="b" anchorCtr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4BD8583-3FBE-444A-9F7E-DF7C6578E8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450000" y="1609200"/>
            <a:ext cx="5434694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F115DF-54F8-4335-86CC-1875CD7450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056" y="1944000"/>
            <a:ext cx="5432044" cy="4006800"/>
          </a:xfrm>
        </p:spPr>
        <p:txBody>
          <a:bodyPr rtlCol="0">
            <a:normAutofit/>
          </a:bodyPr>
          <a:lstStyle>
            <a:lvl1pPr marL="1944" indent="0">
              <a:lnSpc>
                <a:spcPct val="100000"/>
              </a:lnSpc>
              <a:buNone/>
              <a:defRPr/>
            </a:lvl1pPr>
          </a:lstStyle>
          <a:p>
            <a:pPr lvl="0" rtl="0"/>
            <a:r>
              <a:rPr lang="en-US" noProof="0"/>
              <a:t>Click to edit Master text styles</a:t>
            </a:r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45F81656-BF34-4B85-ACD5-BFAE781919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07138" y="449263"/>
            <a:ext cx="5432425" cy="5502275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7" name="Date Placeholder 5">
            <a:extLst>
              <a:ext uri="{FF2B5EF4-FFF2-40B4-BE49-F238E27FC236}">
                <a16:creationId xmlns:a16="http://schemas.microsoft.com/office/drawing/2014/main" id="{C54CC99A-1CCA-4711-9007-627C736BDDA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42912" y="6152968"/>
            <a:ext cx="3457576" cy="502920"/>
          </a:xfrm>
        </p:spPr>
        <p:txBody>
          <a:bodyPr rtlCol="0"/>
          <a:lstStyle>
            <a:lvl1pPr>
              <a:defRPr/>
            </a:lvl1pPr>
          </a:lstStyle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8" name="Footer Placeholder 3">
            <a:extLst>
              <a:ext uri="{FF2B5EF4-FFF2-40B4-BE49-F238E27FC236}">
                <a16:creationId xmlns:a16="http://schemas.microsoft.com/office/drawing/2014/main" id="{E513F610-B150-40E5-A881-4F4F842123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70832" y="6153912"/>
            <a:ext cx="5397056" cy="502920"/>
          </a:xfrm>
        </p:spPr>
        <p:txBody>
          <a:bodyPr rtlCol="0"/>
          <a:lstStyle>
            <a:lvl1pPr>
              <a:defRPr/>
            </a:lvl1pPr>
          </a:lstStyle>
          <a:p>
            <a:pPr rtl="0"/>
            <a:r>
              <a:rPr lang="en-GB" noProof="0"/>
              <a:t>SA Workshop</a:t>
            </a:r>
          </a:p>
        </p:txBody>
      </p:sp>
      <p:sp>
        <p:nvSpPr>
          <p:cNvPr id="13" name="Slide Number Placeholder 11">
            <a:extLst>
              <a:ext uri="{FF2B5EF4-FFF2-40B4-BE49-F238E27FC236}">
                <a16:creationId xmlns:a16="http://schemas.microsoft.com/office/drawing/2014/main" id="{9C7D98EF-127D-4092-9E0B-82F254B113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41025" y="6153912"/>
            <a:ext cx="502920" cy="502920"/>
          </a:xfrm>
        </p:spPr>
        <p:txBody>
          <a:bodyPr tIns="180000" bIns="180000" rtlCol="0"/>
          <a:lstStyle>
            <a:lvl1pPr algn="r">
              <a:defRPr/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2505364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6">
            <a:extLst>
              <a:ext uri="{FF2B5EF4-FFF2-40B4-BE49-F238E27FC236}">
                <a16:creationId xmlns:a16="http://schemas.microsoft.com/office/drawing/2014/main" id="{8F9B17DB-D85A-4B5F-A44F-4BAD5975CB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85412" y="448056"/>
            <a:ext cx="7355484" cy="3401568"/>
          </a:xfrm>
        </p:spPr>
        <p:txBody>
          <a:bodyPr rtlCol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5" name="Subtitle 7">
            <a:extLst>
              <a:ext uri="{FF2B5EF4-FFF2-40B4-BE49-F238E27FC236}">
                <a16:creationId xmlns:a16="http://schemas.microsoft.com/office/drawing/2014/main" id="{4582DBBD-4E7B-4825-A55A-B28211141C4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85412" y="4471416"/>
            <a:ext cx="7355484" cy="1481328"/>
          </a:xfrm>
        </p:spPr>
        <p:txBody>
          <a:bodyPr rtlCol="0">
            <a:normAutofit/>
          </a:bodyPr>
          <a:lstStyle>
            <a:lvl1pPr marL="1944" indent="0">
              <a:buNone/>
              <a:defRPr sz="2400"/>
            </a:lvl1pPr>
          </a:lstStyle>
          <a:p>
            <a:pPr rtl="0"/>
            <a:r>
              <a:rPr lang="en-US" noProof="0"/>
              <a:t>Click to edit Master subtitle style</a:t>
            </a:r>
            <a:endParaRPr lang="en-GB" noProof="0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E7AB31A-4165-4478-8B2E-0C53985504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4385412" y="4122000"/>
            <a:ext cx="7380000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E2291097-923C-4C79-A2E1-C0C1C5F9439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9263" y="447675"/>
            <a:ext cx="3449637" cy="1727200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26" name="Picture Placeholder 4">
            <a:extLst>
              <a:ext uri="{FF2B5EF4-FFF2-40B4-BE49-F238E27FC236}">
                <a16:creationId xmlns:a16="http://schemas.microsoft.com/office/drawing/2014/main" id="{BD63B57D-B7E5-4B5F-BA72-251478B503A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49263" y="2354263"/>
            <a:ext cx="3449637" cy="1727200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  <p:sp>
        <p:nvSpPr>
          <p:cNvPr id="27" name="Picture Placeholder 6">
            <a:extLst>
              <a:ext uri="{FF2B5EF4-FFF2-40B4-BE49-F238E27FC236}">
                <a16:creationId xmlns:a16="http://schemas.microsoft.com/office/drawing/2014/main" id="{5C8C147E-814C-4008-8C13-0216089EF54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9263" y="4260850"/>
            <a:ext cx="3449637" cy="1727200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5085783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99800939-EE62-4A6F-8369-E0A2225C9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056" y="388799"/>
            <a:ext cx="2854800" cy="5965199"/>
          </a:xfrm>
        </p:spPr>
        <p:txBody>
          <a:bodyPr rtlCol="0">
            <a:normAutofit/>
          </a:bodyPr>
          <a:lstStyle>
            <a:lvl1pPr>
              <a:defRPr sz="4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8AD8766-64D5-4907-9387-55556E06B6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3744000" y="450000"/>
            <a:ext cx="0" cy="596520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356A4E20-3710-4756-B5AA-0D9A3C386789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4554400" y="386634"/>
            <a:ext cx="6269984" cy="6084732"/>
          </a:xfrm>
        </p:spPr>
        <p:txBody>
          <a:bodyPr rtlCol="0">
            <a:normAutofit/>
          </a:bodyPr>
          <a:lstStyle>
            <a:lvl1pPr marL="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1pPr>
            <a:lvl2pPr marL="45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2pPr>
            <a:lvl3pPr marL="90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3pPr>
            <a:lvl4pPr marL="135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4pPr>
            <a:lvl5pPr marL="1801944" indent="0">
              <a:buNone/>
              <a:defRPr sz="1600">
                <a:solidFill>
                  <a:schemeClr val="tx1">
                    <a:alpha val="55000"/>
                  </a:schemeClr>
                </a:solidFill>
              </a:defRPr>
            </a:lvl5pPr>
          </a:lstStyle>
          <a:p>
            <a:pPr lvl="0" rtl="0"/>
            <a:r>
              <a:rPr lang="en-GB" noProof="0"/>
              <a:t>Click to add content</a:t>
            </a:r>
          </a:p>
        </p:txBody>
      </p:sp>
      <p:sp>
        <p:nvSpPr>
          <p:cNvPr id="11" name="Date Placeholder 9">
            <a:extLst>
              <a:ext uri="{FF2B5EF4-FFF2-40B4-BE49-F238E27FC236}">
                <a16:creationId xmlns:a16="http://schemas.microsoft.com/office/drawing/2014/main" id="{90ACCA35-D6BC-4204-B1A6-C9F022F5F3A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 rot="5400000">
            <a:off x="10299675" y="1584976"/>
            <a:ext cx="2772000" cy="502920"/>
          </a:xfrm>
        </p:spPr>
        <p:txBody>
          <a:bodyPr tIns="180000" rIns="180000" bIns="180000" rtlCol="0"/>
          <a:lstStyle>
            <a:lvl1pPr>
              <a:defRPr/>
            </a:lvl1pPr>
          </a:lstStyle>
          <a:p>
            <a:pPr rtl="0"/>
            <a:r>
              <a:rPr lang="en-US" noProof="0"/>
              <a:t>18 September 2023</a:t>
            </a:r>
            <a:endParaRPr lang="en-GB" noProof="0"/>
          </a:p>
        </p:txBody>
      </p:sp>
      <p:sp>
        <p:nvSpPr>
          <p:cNvPr id="12" name="Footer Placeholder 10">
            <a:extLst>
              <a:ext uri="{FF2B5EF4-FFF2-40B4-BE49-F238E27FC236}">
                <a16:creationId xmlns:a16="http://schemas.microsoft.com/office/drawing/2014/main" id="{6B393FEE-25D9-48C7-B753-BE4F3F53B7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10216875" y="4439775"/>
            <a:ext cx="2937600" cy="502920"/>
          </a:xfrm>
        </p:spPr>
        <p:txBody>
          <a:bodyPr tIns="180000" rIns="180000" bIns="180000" rtlCol="0"/>
          <a:lstStyle/>
          <a:p>
            <a:pPr rtl="0"/>
            <a:r>
              <a:rPr lang="en-GB" spc="200" noProof="0"/>
              <a:t>SA Workshop</a:t>
            </a:r>
          </a:p>
        </p:txBody>
      </p:sp>
      <p:sp>
        <p:nvSpPr>
          <p:cNvPr id="13" name="Slide Number Placeholder 11">
            <a:extLst>
              <a:ext uri="{FF2B5EF4-FFF2-40B4-BE49-F238E27FC236}">
                <a16:creationId xmlns:a16="http://schemas.microsoft.com/office/drawing/2014/main" id="{6BB8704D-5CE8-4D94-A969-93FD482055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41025" y="6153912"/>
            <a:ext cx="502920" cy="502920"/>
          </a:xfrm>
        </p:spPr>
        <p:txBody>
          <a:bodyPr tIns="180000" bIns="180000" rtlCol="0"/>
          <a:lstStyle>
            <a:lvl1pPr algn="r">
              <a:defRPr/>
            </a:lvl1pPr>
          </a:lstStyle>
          <a:p>
            <a:pPr rtl="0"/>
            <a:fld id="{0D309695-DEC3-40DA-9DF5-330280C9D0E8}" type="slidenum">
              <a:rPr lang="en-GB" noProof="0" smtClean="0"/>
              <a:pPr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06673979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6">
            <a:extLst>
              <a:ext uri="{FF2B5EF4-FFF2-40B4-BE49-F238E27FC236}">
                <a16:creationId xmlns:a16="http://schemas.microsoft.com/office/drawing/2014/main" id="{28487DA5-DCB7-4474-BDCE-999DB41092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11900" y="448056"/>
            <a:ext cx="5428996" cy="3401568"/>
          </a:xfrm>
        </p:spPr>
        <p:txBody>
          <a:bodyPr rtlCol="0">
            <a:normAutofit/>
          </a:bodyPr>
          <a:lstStyle>
            <a:lvl1pPr>
              <a:defRPr sz="54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4" name="Subtitle 7">
            <a:extLst>
              <a:ext uri="{FF2B5EF4-FFF2-40B4-BE49-F238E27FC236}">
                <a16:creationId xmlns:a16="http://schemas.microsoft.com/office/drawing/2014/main" id="{1DA2E4DD-C8F6-49E6-BFFE-999B25D2FC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11900" y="4471416"/>
            <a:ext cx="5428996" cy="1481328"/>
          </a:xfrm>
        </p:spPr>
        <p:txBody>
          <a:bodyPr rtlCol="0">
            <a:normAutofit/>
          </a:bodyPr>
          <a:lstStyle>
            <a:lvl1pPr marL="1944" indent="0">
              <a:buNone/>
              <a:defRPr sz="2400"/>
            </a:lvl1pPr>
          </a:lstStyle>
          <a:p>
            <a:pPr rtl="0"/>
            <a:r>
              <a:rPr lang="en-US" noProof="0"/>
              <a:t>Click to edit Master subtitle style</a:t>
            </a:r>
            <a:endParaRPr lang="en-GB" noProof="0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3BBFE51-2F86-4B2A-8F7F-78DCD52EB5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318321" y="4122000"/>
            <a:ext cx="5447091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4">
            <a:extLst>
              <a:ext uri="{FF2B5EF4-FFF2-40B4-BE49-F238E27FC236}">
                <a16:creationId xmlns:a16="http://schemas.microsoft.com/office/drawing/2014/main" id="{B27F6338-E81A-4E7B-8135-E97EE9502CC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0850" y="447675"/>
            <a:ext cx="5429250" cy="5545138"/>
          </a:xfrm>
        </p:spPr>
        <p:txBody>
          <a:bodyPr rtlCol="0"/>
          <a:lstStyle>
            <a:lvl1pPr marL="1944" indent="0" algn="ctr">
              <a:buNone/>
              <a:defRPr/>
            </a:lvl1pPr>
          </a:lstStyle>
          <a:p>
            <a:pPr rtl="0"/>
            <a:r>
              <a:rPr lang="en-GB" noProof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343914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n-GB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674241341"/>
      </p:ext>
    </p:extLst>
  </p:cSld>
  <p:clrMapOvr>
    <a:masterClrMapping/>
  </p:clrMapOvr>
  <p:hf hdr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n-GB" noProof="0" dirty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>
                <a:solidFill>
                  <a:schemeClr val="accent1"/>
                </a:solidFill>
              </a:defRPr>
            </a:lvl1pPr>
          </a:lstStyle>
          <a:p>
            <a:pPr marL="266700" lvl="0" indent="-266700" rtl="0"/>
            <a:r>
              <a:rPr lang="en-GB" noProof="0" dirty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>
            <a:lvl1pPr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en-GB" noProof="0" dirty="0"/>
              <a:t>Edit Master text styles</a:t>
            </a:r>
          </a:p>
          <a:p>
            <a:pPr lvl="1" rtl="0"/>
            <a:r>
              <a:rPr lang="en-GB" noProof="0" dirty="0"/>
              <a:t>Second level</a:t>
            </a:r>
          </a:p>
          <a:p>
            <a:pPr lvl="2" rtl="0"/>
            <a:r>
              <a:rPr lang="en-GB" noProof="0" dirty="0"/>
              <a:t>Third level</a:t>
            </a:r>
          </a:p>
          <a:p>
            <a:pPr lvl="3" rtl="0"/>
            <a:r>
              <a:rPr lang="en-GB" noProof="0" dirty="0"/>
              <a:t>Fourth level</a:t>
            </a:r>
          </a:p>
          <a:p>
            <a:pPr lvl="4" rtl="0"/>
            <a:r>
              <a:rPr lang="en-GB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55366447"/>
      </p:ext>
    </p:extLst>
  </p:cSld>
  <p:clrMapOvr>
    <a:masterClrMapping/>
  </p:clrMapOvr>
  <p:hf hdr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n-GB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773568965"/>
      </p:ext>
    </p:extLst>
  </p:cSld>
  <p:clrMapOvr>
    <a:masterClrMapping/>
  </p:clrMapOvr>
  <p:hf hdr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en-GB" noProof="0"/>
              <a:t>Insert or drag and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n-GB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GB" noProof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064651979"/>
      </p:ext>
    </p:extLst>
  </p:cSld>
  <p:clrMapOvr>
    <a:masterClrMapping/>
  </p:clrMapOvr>
  <p:hf hdr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en-GB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GB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GB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GB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GB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GB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180738173"/>
      </p:ext>
    </p:extLst>
  </p:cSld>
  <p:clrMapOvr>
    <a:masterClrMapping/>
  </p:clrMapOvr>
  <p:hf hdr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en-GB" noProof="0" dirty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59672" y="6356350"/>
            <a:ext cx="817128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48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noProof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en-GB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GB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GB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GB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GB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2255C6-FC2E-6214-86AA-BDDF3E490804}"/>
              </a:ext>
            </a:extLst>
          </p:cNvPr>
          <p:cNvSpPr txBox="1"/>
          <p:nvPr userDrawn="1"/>
        </p:nvSpPr>
        <p:spPr>
          <a:xfrm>
            <a:off x="5292671" y="6328048"/>
            <a:ext cx="1596326" cy="496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8204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3" r:id="rId18"/>
    <p:sldLayoutId id="2147483715" r:id="rId19"/>
    <p:sldLayoutId id="2147483720" r:id="rId20"/>
    <p:sldLayoutId id="2147483673" r:id="rId21"/>
    <p:sldLayoutId id="2147483679" r:id="rId22"/>
    <p:sldLayoutId id="2147483688" r:id="rId23"/>
    <p:sldLayoutId id="2147483689" r:id="rId24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801" y="609600"/>
            <a:ext cx="10131425" cy="14562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1" y="2142067"/>
            <a:ext cx="10131425" cy="36491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589660" y="5870575"/>
            <a:ext cx="1600200" cy="3778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B61BEF0D-F0BB-DE4B-95CE-6DB70DBA9567}" type="datetimeFigureOut">
              <a:rPr lang="en-US" dirty="0"/>
              <a:pPr/>
              <a:t>1/30/2025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800" y="5870575"/>
            <a:ext cx="7827659" cy="3778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66060" y="5870575"/>
            <a:ext cx="551167" cy="3778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312CC964-A50B-4C29-B4E4-2C30BB34CCF3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9386674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47" r:id="rId18"/>
    <p:sldLayoutId id="2147483748" r:id="rId19"/>
    <p:sldLayoutId id="2147483749" r:id="rId20"/>
    <p:sldLayoutId id="2147483750" r:id="rId21"/>
    <p:sldLayoutId id="2147483751" r:id="rId22"/>
  </p:sldLayoutIdLst>
  <p:hf hdr="0"/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8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6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0"/>
        </a:spcBef>
        <a:spcAft>
          <a:spcPts val="1000"/>
        </a:spcAft>
        <a:buClr>
          <a:schemeClr val="tx1"/>
        </a:buClr>
        <a:buSzPct val="100000"/>
        <a:buFont typeface="Arial"/>
        <a:buChar char="•"/>
        <a:defRPr sz="12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4A21F7C9-5828-4AED-834A-87AEA2281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34831" y="2849525"/>
            <a:ext cx="6131867" cy="1515009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/>
            <a:r>
              <a:rPr lang="en-US" sz="4000" dirty="0"/>
              <a:t>CERN STAFF ASSOCIATION Welcoming FICSA</a:t>
            </a:r>
          </a:p>
        </p:txBody>
      </p:sp>
      <p:sp>
        <p:nvSpPr>
          <p:cNvPr id="1030" name="Footer Placeholder 5">
            <a:extLst>
              <a:ext uri="{FF2B5EF4-FFF2-40B4-BE49-F238E27FC236}">
                <a16:creationId xmlns:a16="http://schemas.microsoft.com/office/drawing/2014/main" id="{402709DE-B475-9237-EBC0-10F704AAC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>
              <a:spcAft>
                <a:spcPts val="600"/>
              </a:spcAft>
            </a:pPr>
            <a:r>
              <a:rPr lang="en-GB"/>
              <a:t>Sample Footer Text</a:t>
            </a:r>
            <a:endParaRPr lang="en-GB">
              <a:solidFill>
                <a:schemeClr val="bg1"/>
              </a:solidFill>
            </a:endParaRPr>
          </a:p>
        </p:txBody>
      </p:sp>
      <p:pic>
        <p:nvPicPr>
          <p:cNvPr id="1028" name="Picture 4" descr="Contact - FICSA">
            <a:extLst>
              <a:ext uri="{FF2B5EF4-FFF2-40B4-BE49-F238E27FC236}">
                <a16:creationId xmlns:a16="http://schemas.microsoft.com/office/drawing/2014/main" id="{74950A4F-9052-466B-4128-1D5162980B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71" r="-3" b="7770"/>
          <a:stretch/>
        </p:blipFill>
        <p:spPr bwMode="auto">
          <a:xfrm>
            <a:off x="1" y="10"/>
            <a:ext cx="4742121" cy="3434306"/>
          </a:xfrm>
          <a:custGeom>
            <a:avLst/>
            <a:gdLst>
              <a:gd name="connsiteX0" fmla="*/ 0 w 4742121"/>
              <a:gd name="connsiteY0" fmla="*/ 0 h 3434316"/>
              <a:gd name="connsiteX1" fmla="*/ 4306186 w 4742121"/>
              <a:gd name="connsiteY1" fmla="*/ 0 h 3434316"/>
              <a:gd name="connsiteX2" fmla="*/ 4742121 w 4742121"/>
              <a:gd name="connsiteY2" fmla="*/ 3434316 h 3434316"/>
              <a:gd name="connsiteX3" fmla="*/ 0 w 4742121"/>
              <a:gd name="connsiteY3" fmla="*/ 3434316 h 3434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2121" h="3434316">
                <a:moveTo>
                  <a:pt x="0" y="0"/>
                </a:moveTo>
                <a:lnTo>
                  <a:pt x="4306186" y="0"/>
                </a:lnTo>
                <a:lnTo>
                  <a:pt x="4742121" y="3434316"/>
                </a:lnTo>
                <a:lnTo>
                  <a:pt x="0" y="3434316"/>
                </a:lnTo>
                <a:close/>
              </a:path>
            </a:pathLst>
          </a:custGeom>
          <a:solidFill>
            <a:srgbClr val="FFFFFF"/>
          </a:solidFill>
        </p:spPr>
      </p:pic>
      <p:pic>
        <p:nvPicPr>
          <p:cNvPr id="1026" name="Picture 2" descr="Contact - FICSA">
            <a:extLst>
              <a:ext uri="{FF2B5EF4-FFF2-40B4-BE49-F238E27FC236}">
                <a16:creationId xmlns:a16="http://schemas.microsoft.com/office/drawing/2014/main" id="{CB866237-440F-D6E7-A6FB-28E3208C95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70" r="8065" b="-2"/>
          <a:stretch/>
        </p:blipFill>
        <p:spPr bwMode="auto">
          <a:xfrm>
            <a:off x="-5" y="3432620"/>
            <a:ext cx="4296876" cy="3425380"/>
          </a:xfrm>
          <a:custGeom>
            <a:avLst/>
            <a:gdLst>
              <a:gd name="connsiteX0" fmla="*/ 0 w 5178056"/>
              <a:gd name="connsiteY0" fmla="*/ 0 h 3425380"/>
              <a:gd name="connsiteX1" fmla="*/ 4742581 w 5178056"/>
              <a:gd name="connsiteY1" fmla="*/ 0 h 3425380"/>
              <a:gd name="connsiteX2" fmla="*/ 5178056 w 5178056"/>
              <a:gd name="connsiteY2" fmla="*/ 3425380 h 3425380"/>
              <a:gd name="connsiteX3" fmla="*/ 0 w 5178056"/>
              <a:gd name="connsiteY3" fmla="*/ 3425380 h 342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8056" h="3425380">
                <a:moveTo>
                  <a:pt x="0" y="0"/>
                </a:moveTo>
                <a:lnTo>
                  <a:pt x="4742581" y="0"/>
                </a:lnTo>
                <a:lnTo>
                  <a:pt x="5178056" y="3425380"/>
                </a:lnTo>
                <a:lnTo>
                  <a:pt x="0" y="3425380"/>
                </a:lnTo>
                <a:close/>
              </a:path>
            </a:pathLst>
          </a:custGeom>
          <a:solidFill>
            <a:srgbClr val="FFFFFF"/>
          </a:solidFill>
        </p:spPr>
      </p:pic>
      <p:pic>
        <p:nvPicPr>
          <p:cNvPr id="1032" name="Picture 8" descr="Who we are - FICSA">
            <a:extLst>
              <a:ext uri="{FF2B5EF4-FFF2-40B4-BE49-F238E27FC236}">
                <a16:creationId xmlns:a16="http://schemas.microsoft.com/office/drawing/2014/main" id="{1224CA16-6993-C801-883A-319E931FA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998" y="4364534"/>
            <a:ext cx="2820473" cy="2354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The Staff Association: because you’re worth it - CERN Document Server">
            <a:extLst>
              <a:ext uri="{FF2B5EF4-FFF2-40B4-BE49-F238E27FC236}">
                <a16:creationId xmlns:a16="http://schemas.microsoft.com/office/drawing/2014/main" id="{44B7F398-A733-8434-6107-8EC6E09B7F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3698" y="138759"/>
            <a:ext cx="2637067" cy="26107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5035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8498" y="435150"/>
            <a:ext cx="10882302" cy="728678"/>
          </a:xfrm>
        </p:spPr>
        <p:txBody>
          <a:bodyPr rtlCol="0">
            <a:noAutofit/>
          </a:bodyPr>
          <a:lstStyle/>
          <a:p>
            <a:pPr>
              <a:defRPr/>
            </a:pPr>
            <a:r>
              <a:rPr lang="en-US" sz="3200" dirty="0">
                <a:solidFill>
                  <a:schemeClr val="accent1"/>
                </a:solidFill>
              </a:rPr>
              <a:t>Employment Conditions | </a:t>
            </a:r>
            <a:r>
              <a:rPr lang="en-GB" sz="3200" dirty="0">
                <a:solidFill>
                  <a:schemeClr val="accent1"/>
                </a:solidFill>
              </a:rPr>
              <a:t>Tripartite relations</a:t>
            </a:r>
          </a:p>
        </p:txBody>
      </p:sp>
      <p:grpSp>
        <p:nvGrpSpPr>
          <p:cNvPr id="46" name="Group 4">
            <a:extLst>
              <a:ext uri="{FF2B5EF4-FFF2-40B4-BE49-F238E27FC236}">
                <a16:creationId xmlns:a16="http://schemas.microsoft.com/office/drawing/2014/main" id="{9AB117E1-D167-22C0-BF9E-7C721B9B8555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2958189"/>
            <a:ext cx="2254725" cy="2160588"/>
            <a:chOff x="4419600" y="3184385"/>
            <a:chExt cx="2254111" cy="2160000"/>
          </a:xfrm>
        </p:grpSpPr>
        <p:sp>
          <p:nvSpPr>
            <p:cNvPr id="47" name="Oval 5">
              <a:extLst>
                <a:ext uri="{FF2B5EF4-FFF2-40B4-BE49-F238E27FC236}">
                  <a16:creationId xmlns:a16="http://schemas.microsoft.com/office/drawing/2014/main" id="{2A5D6698-301F-222F-9616-2C07D446F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184385"/>
              <a:ext cx="2160000" cy="2160000"/>
            </a:xfrm>
            <a:prstGeom prst="ellipse">
              <a:avLst/>
            </a:prstGeom>
            <a:solidFill>
              <a:srgbClr val="FF0000">
                <a:alpha val="50195"/>
              </a:srgbClr>
            </a:solidFill>
            <a:ln w="9525" algn="ctr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rgbClr val="003466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rgbClr val="0099CB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rgbClr val="003466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rgbClr val="0099CB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en-US" sz="1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MS Outlook" panose="05010100010000000000" pitchFamily="2" charset="2"/>
              </a:endParaRPr>
            </a:p>
          </p:txBody>
        </p:sp>
        <p:sp>
          <p:nvSpPr>
            <p:cNvPr id="48" name="Content Placeholder 2">
              <a:extLst>
                <a:ext uri="{FF2B5EF4-FFF2-40B4-BE49-F238E27FC236}">
                  <a16:creationId xmlns:a16="http://schemas.microsoft.com/office/drawing/2014/main" id="{0BDFE0F5-4320-EB95-C3ED-31350F9675EA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639090" y="3806517"/>
              <a:ext cx="2034621" cy="14839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 marL="342900" marR="0" lvl="0" indent="-342900" algn="ctr" defTabSz="45720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Calibri" panose="020F0502020204030204"/>
                </a:rPr>
                <a:t>Staff Association</a:t>
              </a:r>
            </a:p>
          </p:txBody>
        </p:sp>
      </p:grpSp>
      <p:grpSp>
        <p:nvGrpSpPr>
          <p:cNvPr id="49" name="Group 7">
            <a:extLst>
              <a:ext uri="{FF2B5EF4-FFF2-40B4-BE49-F238E27FC236}">
                <a16:creationId xmlns:a16="http://schemas.microsoft.com/office/drawing/2014/main" id="{25C8EBC2-FF4B-2590-5CDC-2D388609D5DF}"/>
              </a:ext>
            </a:extLst>
          </p:cNvPr>
          <p:cNvGrpSpPr>
            <a:grpSpLocks/>
          </p:cNvGrpSpPr>
          <p:nvPr/>
        </p:nvGrpSpPr>
        <p:grpSpPr bwMode="auto">
          <a:xfrm>
            <a:off x="4494214" y="2958189"/>
            <a:ext cx="2160587" cy="2160588"/>
            <a:chOff x="2945400" y="3184385"/>
            <a:chExt cx="2160000" cy="2160000"/>
          </a:xfrm>
        </p:grpSpPr>
        <p:sp>
          <p:nvSpPr>
            <p:cNvPr id="50" name="Oval 8">
              <a:extLst>
                <a:ext uri="{FF2B5EF4-FFF2-40B4-BE49-F238E27FC236}">
                  <a16:creationId xmlns:a16="http://schemas.microsoft.com/office/drawing/2014/main" id="{4F56CD22-9D76-8C1C-8388-87D283A4C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400" y="3184385"/>
              <a:ext cx="2160000" cy="2160000"/>
            </a:xfrm>
            <a:prstGeom prst="ellipse">
              <a:avLst/>
            </a:prstGeom>
            <a:solidFill>
              <a:srgbClr val="FFFF00">
                <a:alpha val="50195"/>
              </a:srgbClr>
            </a:solidFill>
            <a:ln w="9525" algn="ctr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rgbClr val="003466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rgbClr val="0099CB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rgbClr val="003466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rgbClr val="0099CB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en-US" sz="1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MS Outlook" panose="05010100010000000000" pitchFamily="2" charset="2"/>
              </a:endParaRPr>
            </a:p>
          </p:txBody>
        </p:sp>
        <p:sp>
          <p:nvSpPr>
            <p:cNvPr id="51" name="Content Placeholder 2">
              <a:extLst>
                <a:ext uri="{FF2B5EF4-FFF2-40B4-BE49-F238E27FC236}">
                  <a16:creationId xmlns:a16="http://schemas.microsoft.com/office/drawing/2014/main" id="{64474561-2EEF-58D6-D064-B609DB2B1C8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3494321" y="4106472"/>
              <a:ext cx="796911" cy="5193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 marL="268288" marR="0" lvl="0" indent="-268288" defTabSz="45720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99CCFF"/>
                </a:buClr>
                <a:buSzPct val="110000"/>
                <a:buFontTx/>
                <a:buNone/>
                <a:tabLst/>
                <a:defRPr/>
              </a:pPr>
              <a:r>
                <a: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Calibri" panose="020F0502020204030204"/>
                </a:rPr>
                <a:t>DG</a:t>
              </a:r>
            </a:p>
          </p:txBody>
        </p:sp>
      </p:grpSp>
      <p:grpSp>
        <p:nvGrpSpPr>
          <p:cNvPr id="52" name="Group 10">
            <a:extLst>
              <a:ext uri="{FF2B5EF4-FFF2-40B4-BE49-F238E27FC236}">
                <a16:creationId xmlns:a16="http://schemas.microsoft.com/office/drawing/2014/main" id="{4FD80FBA-D0D9-7455-BDD6-B03F35DB25E3}"/>
              </a:ext>
            </a:extLst>
          </p:cNvPr>
          <p:cNvGrpSpPr>
            <a:grpSpLocks/>
          </p:cNvGrpSpPr>
          <p:nvPr/>
        </p:nvGrpSpPr>
        <p:grpSpPr bwMode="auto">
          <a:xfrm>
            <a:off x="5206999" y="1586589"/>
            <a:ext cx="2160588" cy="2160588"/>
            <a:chOff x="3657600" y="1812785"/>
            <a:chExt cx="2160000" cy="2160000"/>
          </a:xfrm>
        </p:grpSpPr>
        <p:sp>
          <p:nvSpPr>
            <p:cNvPr id="53" name="Oval 11">
              <a:extLst>
                <a:ext uri="{FF2B5EF4-FFF2-40B4-BE49-F238E27FC236}">
                  <a16:creationId xmlns:a16="http://schemas.microsoft.com/office/drawing/2014/main" id="{140179C8-F07E-5C4D-80C0-F57925A886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1812785"/>
              <a:ext cx="2160000" cy="2160000"/>
            </a:xfrm>
            <a:prstGeom prst="ellipse">
              <a:avLst/>
            </a:prstGeom>
            <a:solidFill>
              <a:srgbClr val="E5B458">
                <a:alpha val="50195"/>
              </a:srgbClr>
            </a:solidFill>
            <a:ln w="9525" algn="ctr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rgbClr val="003466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rgbClr val="0099CB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rgbClr val="003466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rgbClr val="0099CB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rgbClr val="003466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en-US" sz="1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MS Outlook" panose="05010100010000000000" pitchFamily="2" charset="2"/>
              </a:endParaRPr>
            </a:p>
          </p:txBody>
        </p:sp>
        <p:sp>
          <p:nvSpPr>
            <p:cNvPr id="54" name="Content Placeholder 2">
              <a:extLst>
                <a:ext uri="{FF2B5EF4-FFF2-40B4-BE49-F238E27FC236}">
                  <a16:creationId xmlns:a16="http://schemas.microsoft.com/office/drawing/2014/main" id="{3EFB74BE-1B24-AEFF-88E5-F92B0C742AB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3980864" y="2149613"/>
              <a:ext cx="1565846" cy="8479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 marL="342900" marR="0" lvl="0" indent="-342900" defTabSz="45720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Calibri" panose="020F0502020204030204"/>
                </a:rPr>
                <a:t>Member</a:t>
              </a:r>
            </a:p>
            <a:p>
              <a:pPr marL="342900" marR="0" lvl="0" indent="-342900" defTabSz="45720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Calibri" panose="020F0502020204030204"/>
                </a:rPr>
                <a:t>  States</a:t>
              </a:r>
            </a:p>
          </p:txBody>
        </p:sp>
      </p:grpSp>
      <p:sp>
        <p:nvSpPr>
          <p:cNvPr id="23555" name="Content Placeholder 2">
            <a:extLst>
              <a:ext uri="{FF2B5EF4-FFF2-40B4-BE49-F238E27FC236}">
                <a16:creationId xmlns:a16="http://schemas.microsoft.com/office/drawing/2014/main" id="{00735F5B-837D-16F9-0185-39E3C26F4C37}"/>
              </a:ext>
            </a:extLst>
          </p:cNvPr>
          <p:cNvSpPr txBox="1">
            <a:spLocks/>
          </p:cNvSpPr>
          <p:nvPr/>
        </p:nvSpPr>
        <p:spPr bwMode="auto">
          <a:xfrm>
            <a:off x="8284717" y="1268981"/>
            <a:ext cx="2552322" cy="1133094"/>
          </a:xfrm>
          <a:prstGeom prst="rect">
            <a:avLst/>
          </a:prstGeom>
          <a:noFill/>
          <a:ln w="9525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/>
          <a:lstStyle/>
          <a:p>
            <a:pPr marL="72000" indent="-85725" defTabSz="457200">
              <a:spcBef>
                <a:spcPts val="200"/>
              </a:spcBef>
              <a:defRPr/>
            </a:pPr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Council, Finance Committee</a:t>
            </a:r>
          </a:p>
          <a:p>
            <a:pPr marL="72000" indent="-85725" defTabSz="457200">
              <a:spcBef>
                <a:spcPts val="200"/>
              </a:spcBef>
              <a:defRPr/>
            </a:pPr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AP Cocktails, bilateral relations, TREF, Pension Fund</a:t>
            </a:r>
          </a:p>
          <a:p>
            <a:pPr marL="72000" indent="-85725" defTabSz="457200">
              <a:spcBef>
                <a:spcPts val="200"/>
              </a:spcBef>
              <a:defRPr/>
            </a:pPr>
            <a:endParaRPr lang="en-GB" sz="1400" kern="0" dirty="0">
              <a:solidFill>
                <a:schemeClr val="accent1"/>
              </a:solidFill>
              <a:latin typeface="Calibri" panose="020F0502020204030204"/>
            </a:endParaRPr>
          </a:p>
        </p:txBody>
      </p:sp>
      <p:sp>
        <p:nvSpPr>
          <p:cNvPr id="23568" name="Slide Number Placeholder 5">
            <a:extLst>
              <a:ext uri="{FF2B5EF4-FFF2-40B4-BE49-F238E27FC236}">
                <a16:creationId xmlns:a16="http://schemas.microsoft.com/office/drawing/2014/main" id="{23093A83-1169-0608-4135-12340C2D4E9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59672" y="6356350"/>
            <a:ext cx="817128" cy="365125"/>
          </a:xfrm>
        </p:spPr>
        <p:txBody>
          <a:bodyPr>
            <a:normAutofit fontScale="62500" lnSpcReduction="20000"/>
          </a:bodyPr>
          <a:lstStyle/>
          <a:p>
            <a:pPr rtl="0"/>
            <a:fld id="{0D309695-DEC3-40DA-9DF5-330280C9D0E8}" type="slidenum">
              <a:rPr lang="en-GB" sz="4400" noProof="0" smtClean="0">
                <a:solidFill>
                  <a:schemeClr val="accent3"/>
                </a:solidFill>
              </a:rPr>
              <a:pPr rtl="0"/>
              <a:t>2</a:t>
            </a:fld>
            <a:endParaRPr lang="en-GB" sz="4400" noProof="0" dirty="0">
              <a:solidFill>
                <a:schemeClr val="accent3"/>
              </a:solidFill>
            </a:endParaRP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7D1A111C-D05E-9F3C-96F5-266C71B51FB8}"/>
              </a:ext>
            </a:extLst>
          </p:cNvPr>
          <p:cNvSpPr txBox="1">
            <a:spLocks/>
          </p:cNvSpPr>
          <p:nvPr/>
        </p:nvSpPr>
        <p:spPr bwMode="auto">
          <a:xfrm>
            <a:off x="1885828" y="1611102"/>
            <a:ext cx="2552322" cy="659160"/>
          </a:xfrm>
          <a:prstGeom prst="rect">
            <a:avLst/>
          </a:prstGeom>
          <a:noFill/>
          <a:ln w="9525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/>
          <a:lstStyle/>
          <a:p>
            <a:pPr marL="72000" indent="-85725" defTabSz="457200">
              <a:spcBef>
                <a:spcPts val="200"/>
              </a:spcBef>
              <a:defRPr/>
            </a:pPr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Council, Finance Committee, bilateral relations, TREF …</a:t>
            </a:r>
          </a:p>
          <a:p>
            <a:pPr marL="72000" indent="-85725" defTabSz="457200">
              <a:spcBef>
                <a:spcPts val="200"/>
              </a:spcBef>
              <a:defRPr/>
            </a:pPr>
            <a:endParaRPr lang="en-GB" sz="1400" kern="0" dirty="0">
              <a:solidFill>
                <a:schemeClr val="accent1"/>
              </a:solidFill>
              <a:latin typeface="Calibri" panose="020F050202020403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4D7DF4D-1F08-E317-790E-518A42167C99}"/>
              </a:ext>
            </a:extLst>
          </p:cNvPr>
          <p:cNvSpPr txBox="1"/>
          <p:nvPr/>
        </p:nvSpPr>
        <p:spPr>
          <a:xfrm>
            <a:off x="5043284" y="5409764"/>
            <a:ext cx="2720617" cy="1354217"/>
          </a:xfrm>
          <a:prstGeom prst="rect">
            <a:avLst/>
          </a:prstGeom>
          <a:noFill/>
          <a:ln>
            <a:solidFill>
              <a:schemeClr val="accent2">
                <a:lumMod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SCC, Health Insurance, Safety, </a:t>
            </a:r>
          </a:p>
          <a:p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Learning, Appeals, Discipline, </a:t>
            </a:r>
          </a:p>
          <a:p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Rehabilitation and Disability, </a:t>
            </a:r>
          </a:p>
          <a:p>
            <a:r>
              <a:rPr lang="en-GB" sz="1600" kern="0" dirty="0">
                <a:solidFill>
                  <a:schemeClr val="accent1"/>
                </a:solidFill>
                <a:latin typeface="Calibri" panose="020F0502020204030204"/>
              </a:rPr>
              <a:t>Harassment, etc. </a:t>
            </a:r>
          </a:p>
          <a:p>
            <a:endParaRPr lang="en-GB" dirty="0"/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DC3528-C64B-3216-54DA-CC1634008884}"/>
              </a:ext>
            </a:extLst>
          </p:cNvPr>
          <p:cNvCxnSpPr>
            <a:cxnSpLocks/>
          </p:cNvCxnSpPr>
          <p:nvPr/>
        </p:nvCxnSpPr>
        <p:spPr>
          <a:xfrm>
            <a:off x="4537569" y="2399644"/>
            <a:ext cx="626076" cy="596819"/>
          </a:xfrm>
          <a:prstGeom prst="straightConnector1">
            <a:avLst/>
          </a:prstGeom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33D95AA-0C48-915C-43D5-EB8415EE76B2}"/>
              </a:ext>
            </a:extLst>
          </p:cNvPr>
          <p:cNvCxnSpPr>
            <a:cxnSpLocks/>
          </p:cNvCxnSpPr>
          <p:nvPr/>
        </p:nvCxnSpPr>
        <p:spPr>
          <a:xfrm flipH="1">
            <a:off x="7465853" y="2399644"/>
            <a:ext cx="645807" cy="558545"/>
          </a:xfrm>
          <a:prstGeom prst="straightConnector1">
            <a:avLst/>
          </a:prstGeom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F2A33B9F-88C7-E6CB-47DB-737EE854B79B}"/>
              </a:ext>
            </a:extLst>
          </p:cNvPr>
          <p:cNvCxnSpPr>
            <a:cxnSpLocks/>
          </p:cNvCxnSpPr>
          <p:nvPr/>
        </p:nvCxnSpPr>
        <p:spPr>
          <a:xfrm flipV="1">
            <a:off x="6313487" y="4896904"/>
            <a:ext cx="0" cy="443746"/>
          </a:xfrm>
          <a:prstGeom prst="straightConnector1">
            <a:avLst/>
          </a:prstGeom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53332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1"/>
          <p:cNvGrpSpPr>
            <a:grpSpLocks/>
          </p:cNvGrpSpPr>
          <p:nvPr/>
        </p:nvGrpSpPr>
        <p:grpSpPr bwMode="auto">
          <a:xfrm>
            <a:off x="4813493" y="6085763"/>
            <a:ext cx="2629430" cy="711089"/>
            <a:chOff x="2674141" y="5941737"/>
            <a:chExt cx="4377527" cy="839318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2" name="TextBox 11"/>
            <p:cNvSpPr txBox="1"/>
            <p:nvPr/>
          </p:nvSpPr>
          <p:spPr>
            <a:xfrm>
              <a:off x="2674141" y="6381452"/>
              <a:ext cx="4377527" cy="399603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6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Executive Committee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674141" y="5941737"/>
              <a:ext cx="4377527" cy="445886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6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Staff Council / Commissions 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43"/>
          <p:cNvGrpSpPr>
            <a:grpSpLocks/>
          </p:cNvGrpSpPr>
          <p:nvPr/>
        </p:nvGrpSpPr>
        <p:grpSpPr bwMode="auto">
          <a:xfrm>
            <a:off x="2255902" y="5033630"/>
            <a:ext cx="4466313" cy="979488"/>
            <a:chOff x="102531" y="4953278"/>
            <a:chExt cx="5594619" cy="979562"/>
          </a:xfrm>
        </p:grpSpPr>
        <p:sp>
          <p:nvSpPr>
            <p:cNvPr id="18" name="Rounded Rectangle 17"/>
            <p:cNvSpPr/>
            <p:nvPr/>
          </p:nvSpPr>
          <p:spPr bwMode="auto">
            <a:xfrm>
              <a:off x="4017944" y="4953278"/>
              <a:ext cx="1679206" cy="587419"/>
            </a:xfrm>
            <a:prstGeom prst="roundRect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CCP/SCC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extBox 63"/>
            <p:cNvSpPr txBox="1">
              <a:spLocks noChangeArrowheads="1"/>
            </p:cNvSpPr>
            <p:nvPr/>
          </p:nvSpPr>
          <p:spPr bwMode="auto">
            <a:xfrm>
              <a:off x="102531" y="5101265"/>
              <a:ext cx="4087906" cy="353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Standing Concertation </a:t>
              </a:r>
              <a:r>
                <a:rPr kumimoji="0" lang="en-GB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Committee</a:t>
              </a:r>
            </a:p>
          </p:txBody>
        </p:sp>
        <p:sp>
          <p:nvSpPr>
            <p:cNvPr id="20" name="Down Arrow 19"/>
            <p:cNvSpPr/>
            <p:nvPr/>
          </p:nvSpPr>
          <p:spPr bwMode="auto">
            <a:xfrm rot="10800000">
              <a:off x="4806991" y="5567687"/>
              <a:ext cx="292183" cy="365153"/>
            </a:xfrm>
            <a:prstGeom prst="downArrow">
              <a:avLst/>
            </a:prstGeom>
            <a:solidFill>
              <a:srgbClr val="F8FDB5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l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 typeface="Wingdings" pitchFamily="2" charset="2"/>
                <a:buChar char=""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oup 45"/>
          <p:cNvGrpSpPr>
            <a:grpSpLocks/>
          </p:cNvGrpSpPr>
          <p:nvPr/>
        </p:nvGrpSpPr>
        <p:grpSpPr bwMode="auto">
          <a:xfrm>
            <a:off x="5381666" y="4042667"/>
            <a:ext cx="1340549" cy="946911"/>
            <a:chOff x="4299697" y="3966879"/>
            <a:chExt cx="1306607" cy="946803"/>
          </a:xfrm>
        </p:grpSpPr>
        <p:sp>
          <p:nvSpPr>
            <p:cNvPr id="22" name="Rounded Rectangle 21"/>
            <p:cNvSpPr/>
            <p:nvPr/>
          </p:nvSpPr>
          <p:spPr bwMode="auto">
            <a:xfrm>
              <a:off x="4299697" y="3966879"/>
              <a:ext cx="1306607" cy="577784"/>
            </a:xfrm>
            <a:prstGeom prst="roundRect">
              <a:avLst/>
            </a:prstGeom>
            <a:solidFill>
              <a:srgbClr val="FFDA3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Down Arrow 22"/>
            <p:cNvSpPr/>
            <p:nvPr/>
          </p:nvSpPr>
          <p:spPr bwMode="auto">
            <a:xfrm rot="10800000">
              <a:off x="4807117" y="4548599"/>
              <a:ext cx="291767" cy="365083"/>
            </a:xfrm>
            <a:prstGeom prst="downArrow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l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 typeface="Wingdings" pitchFamily="2" charset="2"/>
                <a:buChar char=""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oup 47"/>
          <p:cNvGrpSpPr>
            <a:grpSpLocks/>
          </p:cNvGrpSpPr>
          <p:nvPr/>
        </p:nvGrpSpPr>
        <p:grpSpPr bwMode="auto">
          <a:xfrm>
            <a:off x="1105780" y="3067737"/>
            <a:ext cx="5581483" cy="969963"/>
            <a:chOff x="-37032" y="2980757"/>
            <a:chExt cx="5581847" cy="970884"/>
          </a:xfrm>
        </p:grpSpPr>
        <p:sp>
          <p:nvSpPr>
            <p:cNvPr id="25" name="Rounded Rectangle 24"/>
            <p:cNvSpPr/>
            <p:nvPr/>
          </p:nvSpPr>
          <p:spPr bwMode="auto">
            <a:xfrm>
              <a:off x="4286016" y="2980757"/>
              <a:ext cx="1258799" cy="595878"/>
            </a:xfrm>
            <a:prstGeom prst="roundRect">
              <a:avLst/>
            </a:prstGeom>
            <a:solidFill>
              <a:srgbClr val="FFAE5D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TREF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Box 67"/>
            <p:cNvSpPr txBox="1">
              <a:spLocks noChangeArrowheads="1"/>
            </p:cNvSpPr>
            <p:nvPr/>
          </p:nvSpPr>
          <p:spPr bwMode="auto">
            <a:xfrm>
              <a:off x="-37032" y="3039310"/>
              <a:ext cx="4276165" cy="354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Tripartite </a:t>
              </a:r>
              <a:r>
                <a:rPr kumimoji="0" lang="en-GB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employment</a:t>
              </a:r>
              <a:r>
                <a:rPr kumimoji="0" lang="fr-CH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 conditions forum</a:t>
              </a:r>
              <a:endPara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7" name="Down Arrow 26"/>
            <p:cNvSpPr/>
            <p:nvPr/>
          </p:nvSpPr>
          <p:spPr bwMode="auto">
            <a:xfrm rot="10800000">
              <a:off x="4807454" y="3586169"/>
              <a:ext cx="292119" cy="365472"/>
            </a:xfrm>
            <a:prstGeom prst="downArrow">
              <a:avLst/>
            </a:prstGeom>
            <a:solidFill>
              <a:srgbClr val="F5CC65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l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 typeface="Wingdings" pitchFamily="2" charset="2"/>
                <a:buChar char=""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oup 48"/>
          <p:cNvGrpSpPr>
            <a:grpSpLocks/>
          </p:cNvGrpSpPr>
          <p:nvPr/>
        </p:nvGrpSpPr>
        <p:grpSpPr bwMode="auto">
          <a:xfrm>
            <a:off x="2887299" y="2134394"/>
            <a:ext cx="3769089" cy="939800"/>
            <a:chOff x="1750842" y="2034524"/>
            <a:chExt cx="3769457" cy="939964"/>
          </a:xfrm>
        </p:grpSpPr>
        <p:sp>
          <p:nvSpPr>
            <p:cNvPr id="29" name="Rounded Rectangle 28"/>
            <p:cNvSpPr/>
            <p:nvPr/>
          </p:nvSpPr>
          <p:spPr bwMode="auto">
            <a:xfrm>
              <a:off x="4340759" y="2034524"/>
              <a:ext cx="1179540" cy="498563"/>
            </a:xfrm>
            <a:prstGeom prst="roundRect">
              <a:avLst/>
            </a:prstGeom>
            <a:solidFill>
              <a:srgbClr val="FF7C5D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69"/>
            <p:cNvSpPr txBox="1">
              <a:spLocks noChangeArrowheads="1"/>
            </p:cNvSpPr>
            <p:nvPr/>
          </p:nvSpPr>
          <p:spPr bwMode="auto">
            <a:xfrm>
              <a:off x="1750842" y="2106597"/>
              <a:ext cx="2541495" cy="3540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rPr>
                <a:t>Finance Committee</a:t>
              </a:r>
              <a:endPara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31" name="Down Arrow 30"/>
            <p:cNvSpPr/>
            <p:nvPr/>
          </p:nvSpPr>
          <p:spPr bwMode="auto">
            <a:xfrm rot="10800000">
              <a:off x="4805942" y="2609299"/>
              <a:ext cx="293716" cy="365189"/>
            </a:xfrm>
            <a:prstGeom prst="downArrow">
              <a:avLst/>
            </a:prstGeom>
            <a:solidFill>
              <a:srgbClr val="FFAE5D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l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 typeface="Wingdings" pitchFamily="2" charset="2"/>
                <a:buChar char=""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oup 49"/>
          <p:cNvGrpSpPr>
            <a:grpSpLocks/>
          </p:cNvGrpSpPr>
          <p:nvPr/>
        </p:nvGrpSpPr>
        <p:grpSpPr bwMode="auto">
          <a:xfrm>
            <a:off x="2924203" y="1151199"/>
            <a:ext cx="6315075" cy="1003518"/>
            <a:chOff x="1795183" y="1014748"/>
            <a:chExt cx="6315635" cy="1003565"/>
          </a:xfrm>
        </p:grpSpPr>
        <p:sp>
          <p:nvSpPr>
            <p:cNvPr id="33" name="Rounded Rectangle 32"/>
            <p:cNvSpPr/>
            <p:nvPr/>
          </p:nvSpPr>
          <p:spPr bwMode="auto">
            <a:xfrm>
              <a:off x="1795183" y="1014748"/>
              <a:ext cx="6315635" cy="646144"/>
            </a:xfrm>
            <a:prstGeom prst="roundRect">
              <a:avLst>
                <a:gd name="adj" fmla="val 16667"/>
              </a:avLst>
            </a:prstGeom>
            <a:solidFill>
              <a:srgbClr val="FF4F25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5720" rIns="45720"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CERN Council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Down Arrow 33"/>
            <p:cNvSpPr/>
            <p:nvPr/>
          </p:nvSpPr>
          <p:spPr bwMode="auto">
            <a:xfrm rot="10800000">
              <a:off x="4806937" y="1654758"/>
              <a:ext cx="292126" cy="363555"/>
            </a:xfrm>
            <a:prstGeom prst="downArrow">
              <a:avLst/>
            </a:prstGeom>
            <a:solidFill>
              <a:srgbClr val="FF7C5D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l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 typeface="Wingdings" pitchFamily="2" charset="2"/>
                <a:buChar char=""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36"/>
          <p:cNvGrpSpPr>
            <a:grpSpLocks/>
          </p:cNvGrpSpPr>
          <p:nvPr/>
        </p:nvGrpSpPr>
        <p:grpSpPr bwMode="auto">
          <a:xfrm>
            <a:off x="7156451" y="2128234"/>
            <a:ext cx="4033102" cy="498476"/>
            <a:chOff x="6073590" y="2030360"/>
            <a:chExt cx="4033137" cy="498154"/>
          </a:xfrm>
        </p:grpSpPr>
        <p:sp>
          <p:nvSpPr>
            <p:cNvPr id="38" name="Rounded Rectangle 37"/>
            <p:cNvSpPr/>
            <p:nvPr/>
          </p:nvSpPr>
          <p:spPr bwMode="auto">
            <a:xfrm>
              <a:off x="6073590" y="2030360"/>
              <a:ext cx="1198725" cy="498154"/>
            </a:xfrm>
            <a:prstGeom prst="roundRect">
              <a:avLst/>
            </a:prstGeom>
            <a:solidFill>
              <a:srgbClr val="FF7C5D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fr-C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SPC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5"/>
            <p:cNvSpPr txBox="1">
              <a:spLocks noChangeArrowheads="1"/>
            </p:cNvSpPr>
            <p:nvPr/>
          </p:nvSpPr>
          <p:spPr bwMode="auto">
            <a:xfrm>
              <a:off x="7364238" y="2123665"/>
              <a:ext cx="2742489" cy="35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900" b="1">
                  <a:solidFill>
                    <a:srgbClr val="99CCFF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Scientific Policy Committee</a:t>
              </a:r>
              <a:endPara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cxnSp>
        <p:nvCxnSpPr>
          <p:cNvPr id="40" name="Elbow Connector 43"/>
          <p:cNvCxnSpPr>
            <a:cxnSpLocks noChangeShapeType="1"/>
          </p:cNvCxnSpPr>
          <p:nvPr/>
        </p:nvCxnSpPr>
        <p:spPr bwMode="auto">
          <a:xfrm rot="16200000" flipV="1">
            <a:off x="5964238" y="3194051"/>
            <a:ext cx="1465263" cy="80962"/>
          </a:xfrm>
          <a:prstGeom prst="bentConnector3">
            <a:avLst>
              <a:gd name="adj1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cxnSp>
        <p:nvCxnSpPr>
          <p:cNvPr id="41" name="Elbow Connector 48"/>
          <p:cNvCxnSpPr>
            <a:cxnSpLocks noChangeShapeType="1"/>
          </p:cNvCxnSpPr>
          <p:nvPr/>
        </p:nvCxnSpPr>
        <p:spPr bwMode="auto">
          <a:xfrm rot="16200000" flipH="1">
            <a:off x="6373813" y="2676525"/>
            <a:ext cx="1909762" cy="1398588"/>
          </a:xfrm>
          <a:prstGeom prst="bentConnector3">
            <a:avLst>
              <a:gd name="adj1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sp>
        <p:nvSpPr>
          <p:cNvPr id="42" name="Right Arrow 41"/>
          <p:cNvSpPr/>
          <p:nvPr/>
        </p:nvSpPr>
        <p:spPr bwMode="auto">
          <a:xfrm>
            <a:off x="6723064" y="3644900"/>
            <a:ext cx="979487" cy="484188"/>
          </a:xfrm>
          <a:prstGeom prst="rightArrow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ounded Rectangle 42"/>
          <p:cNvSpPr/>
          <p:nvPr/>
        </p:nvSpPr>
        <p:spPr bwMode="auto">
          <a:xfrm>
            <a:off x="1179001" y="1182228"/>
            <a:ext cx="1505633" cy="468838"/>
          </a:xfrm>
          <a:prstGeom prst="roundRect">
            <a:avLst/>
          </a:prstGeom>
          <a:solidFill>
            <a:srgbClr val="FF7C5D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180000" marR="0" lvl="0" indent="-268288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fr-CH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PFGB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8"/>
          <p:cNvSpPr txBox="1">
            <a:spLocks noChangeArrowheads="1"/>
          </p:cNvSpPr>
          <p:nvPr/>
        </p:nvSpPr>
        <p:spPr bwMode="auto">
          <a:xfrm>
            <a:off x="598811" y="1620839"/>
            <a:ext cx="236662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CERN-ESO Pension Fund </a:t>
            </a:r>
            <a:r>
              <a:rPr kumimoji="0" lang="fr-CH" sz="1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Governing</a:t>
            </a:r>
            <a:r>
              <a:rPr kumimoji="0" lang="fr-CH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 </a:t>
            </a:r>
            <a:r>
              <a:rPr kumimoji="0" lang="fr-CH" sz="1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Board</a:t>
            </a:r>
            <a:endParaRPr kumimoji="0" lang="en-US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 charset="0"/>
            </a:endParaRPr>
          </a:p>
        </p:txBody>
      </p:sp>
      <p:sp>
        <p:nvSpPr>
          <p:cNvPr id="45" name="Down Arrow 44"/>
          <p:cNvSpPr/>
          <p:nvPr/>
        </p:nvSpPr>
        <p:spPr bwMode="auto">
          <a:xfrm rot="16200000">
            <a:off x="2610959" y="1225268"/>
            <a:ext cx="292100" cy="363538"/>
          </a:xfrm>
          <a:prstGeom prst="downArrow">
            <a:avLst/>
          </a:prstGeom>
          <a:solidFill>
            <a:srgbClr val="FF7C5D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Down Arrow 45"/>
          <p:cNvSpPr/>
          <p:nvPr/>
        </p:nvSpPr>
        <p:spPr bwMode="auto">
          <a:xfrm rot="10800000">
            <a:off x="7599363" y="1774708"/>
            <a:ext cx="292100" cy="363537"/>
          </a:xfrm>
          <a:prstGeom prst="downArrow">
            <a:avLst/>
          </a:prstGeom>
          <a:solidFill>
            <a:srgbClr val="FF7C5D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Rounded Rectangle 46"/>
          <p:cNvSpPr/>
          <p:nvPr/>
        </p:nvSpPr>
        <p:spPr bwMode="auto">
          <a:xfrm>
            <a:off x="7178675" y="4668838"/>
            <a:ext cx="376238" cy="150812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7156451" y="4927601"/>
            <a:ext cx="409575" cy="193675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7235826" y="4754564"/>
            <a:ext cx="741363" cy="230187"/>
          </a:xfrm>
          <a:prstGeom prst="round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S&amp;RP</a:t>
            </a:r>
          </a:p>
        </p:txBody>
      </p:sp>
      <p:sp>
        <p:nvSpPr>
          <p:cNvPr id="50" name="Rounded Rectangle 49"/>
          <p:cNvSpPr/>
          <p:nvPr/>
        </p:nvSpPr>
        <p:spPr bwMode="auto">
          <a:xfrm>
            <a:off x="7237413" y="5087939"/>
            <a:ext cx="741362" cy="231775"/>
          </a:xfrm>
          <a:prstGeom prst="round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5YR</a:t>
            </a:r>
          </a:p>
        </p:txBody>
      </p:sp>
      <p:sp>
        <p:nvSpPr>
          <p:cNvPr id="51" name="Rounded Rectangle 50"/>
          <p:cNvSpPr/>
          <p:nvPr/>
        </p:nvSpPr>
        <p:spPr bwMode="auto">
          <a:xfrm>
            <a:off x="7239000" y="5436395"/>
            <a:ext cx="742950" cy="230188"/>
          </a:xfrm>
          <a:prstGeom prst="round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CHISB</a:t>
            </a:r>
          </a:p>
        </p:txBody>
      </p:sp>
      <p:sp>
        <p:nvSpPr>
          <p:cNvPr id="52" name="TextBox 65"/>
          <p:cNvSpPr txBox="1">
            <a:spLocks noChangeArrowheads="1"/>
          </p:cNvSpPr>
          <p:nvPr/>
        </p:nvSpPr>
        <p:spPr bwMode="auto">
          <a:xfrm>
            <a:off x="9467681" y="4873829"/>
            <a:ext cx="142387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SCC subgroups</a:t>
            </a:r>
          </a:p>
        </p:txBody>
      </p:sp>
      <p:sp>
        <p:nvSpPr>
          <p:cNvPr id="53" name="Right Arrow 52"/>
          <p:cNvSpPr/>
          <p:nvPr/>
        </p:nvSpPr>
        <p:spPr bwMode="auto">
          <a:xfrm>
            <a:off x="6919913" y="5184775"/>
            <a:ext cx="1096962" cy="484188"/>
          </a:xfrm>
          <a:prstGeom prst="rightArrow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Down Arrow 53"/>
          <p:cNvSpPr/>
          <p:nvPr/>
        </p:nvSpPr>
        <p:spPr bwMode="auto">
          <a:xfrm rot="5400000">
            <a:off x="6845301" y="5060951"/>
            <a:ext cx="292100" cy="365125"/>
          </a:xfrm>
          <a:prstGeom prst="downArrow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Down Arrow 54"/>
          <p:cNvSpPr/>
          <p:nvPr/>
        </p:nvSpPr>
        <p:spPr bwMode="auto">
          <a:xfrm>
            <a:off x="6985000" y="5087939"/>
            <a:ext cx="484188" cy="979487"/>
          </a:xfrm>
          <a:prstGeom prst="downArrow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 typeface="Wingdings" pitchFamily="2" charset="2"/>
              <a:buChar char=""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1317625" y="4254684"/>
            <a:ext cx="2447925" cy="242888"/>
            <a:chOff x="174625" y="4375150"/>
            <a:chExt cx="2447925" cy="242888"/>
          </a:xfrm>
          <a:solidFill>
            <a:schemeClr val="accent1">
              <a:lumMod val="75000"/>
            </a:schemeClr>
          </a:solidFill>
        </p:grpSpPr>
        <p:sp>
          <p:nvSpPr>
            <p:cNvPr id="57" name="Rounded Rectangle 56"/>
            <p:cNvSpPr/>
            <p:nvPr/>
          </p:nvSpPr>
          <p:spPr bwMode="auto">
            <a:xfrm>
              <a:off x="1881188" y="4384675"/>
              <a:ext cx="741362" cy="230188"/>
            </a:xfrm>
            <a:prstGeom prst="roundRect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lang="en-US" sz="1400" dirty="0">
                  <a:latin typeface="Calibri" panose="020F0502020204030204"/>
                </a:rPr>
                <a:t>J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AAB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Rounded Rectangle 57"/>
            <p:cNvSpPr/>
            <p:nvPr/>
          </p:nvSpPr>
          <p:spPr bwMode="auto">
            <a:xfrm>
              <a:off x="1054100" y="4375150"/>
              <a:ext cx="742950" cy="230188"/>
            </a:xfrm>
            <a:prstGeom prst="roundRect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JADB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Rounded Rectangle 58"/>
            <p:cNvSpPr/>
            <p:nvPr/>
          </p:nvSpPr>
          <p:spPr bwMode="auto">
            <a:xfrm>
              <a:off x="174625" y="4387850"/>
              <a:ext cx="741363" cy="230188"/>
            </a:xfrm>
            <a:prstGeom prst="roundRect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/>
            <a:p>
              <a:pPr marL="268288" marR="0" lvl="0" indent="-268288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FF9900"/>
                </a:buClr>
                <a:buSzPct val="110000"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JARDB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0" name="TextBox 73"/>
          <p:cNvSpPr txBox="1">
            <a:spLocks noChangeArrowheads="1"/>
          </p:cNvSpPr>
          <p:nvPr/>
        </p:nvSpPr>
        <p:spPr bwMode="auto">
          <a:xfrm>
            <a:off x="928582" y="4529144"/>
            <a:ext cx="4828433" cy="353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 b="1">
                <a:solidFill>
                  <a:srgbClr val="99CCFF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 Standing Consultation Committees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E040DA8B-7292-D75D-C718-767FD560B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442" y="52275"/>
            <a:ext cx="10131425" cy="811325"/>
          </a:xfrm>
        </p:spPr>
        <p:txBody>
          <a:bodyPr>
            <a:normAutofit fontScale="90000"/>
          </a:bodyPr>
          <a:lstStyle/>
          <a:p>
            <a:r>
              <a:rPr kumimoji="0" lang="fr-CH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Decision</a:t>
            </a:r>
            <a:r>
              <a:rPr kumimoji="0" lang="fr-CH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 </a:t>
            </a:r>
            <a:r>
              <a:rPr kumimoji="0" lang="fr-CH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making</a:t>
            </a:r>
            <a:r>
              <a:rPr kumimoji="0" lang="fr-CH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 process for </a:t>
            </a:r>
            <a:r>
              <a:rPr kumimoji="0" lang="fr-CH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matters</a:t>
            </a:r>
            <a:r>
              <a:rPr kumimoji="0" lang="fr-CH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 </a:t>
            </a:r>
            <a:r>
              <a:rPr kumimoji="0" lang="fr-CH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related</a:t>
            </a:r>
            <a:r>
              <a:rPr kumimoji="0" lang="fr-CH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/>
                <a:ea typeface="ＭＳ Ｐゴシック" charset="0"/>
                <a:cs typeface="+mj-cs"/>
              </a:rPr>
              <a:t> to personnel</a:t>
            </a:r>
            <a:endParaRPr lang="en-GB" cap="none" dirty="0"/>
          </a:p>
        </p:txBody>
      </p:sp>
      <p:sp>
        <p:nvSpPr>
          <p:cNvPr id="56" name="Slide Number Placeholder 5">
            <a:extLst>
              <a:ext uri="{FF2B5EF4-FFF2-40B4-BE49-F238E27FC236}">
                <a16:creationId xmlns:a16="http://schemas.microsoft.com/office/drawing/2014/main" id="{62AE0C0F-8D16-0535-15EA-C5BA81F8F47D}"/>
              </a:ext>
            </a:extLst>
          </p:cNvPr>
          <p:cNvSpPr txBox="1">
            <a:spLocks/>
          </p:cNvSpPr>
          <p:nvPr/>
        </p:nvSpPr>
        <p:spPr>
          <a:xfrm>
            <a:off x="11259672" y="6356350"/>
            <a:ext cx="817128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0000" lnSpcReduction="20000"/>
          </a:bodyPr>
          <a:lstStyle>
            <a:defPPr rtl="0">
              <a:defRPr lang="en-gb"/>
            </a:defPPr>
            <a:lvl1pPr marL="0" algn="l" defTabSz="914400" rtl="0" eaLnBrk="1" latinLnBrk="0" hangingPunct="1">
              <a:defRPr sz="10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D309695-DEC3-40DA-9DF5-330280C9D0E8}" type="slidenum">
              <a:rPr lang="en-GB" sz="2800" i="1">
                <a:solidFill>
                  <a:schemeClr val="tx2"/>
                </a:solidFill>
                <a:latin typeface="+mj-lt"/>
              </a:rPr>
              <a:pPr algn="r"/>
              <a:t>3</a:t>
            </a:fld>
            <a:endParaRPr lang="en-GB" sz="2800" i="1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46D37D8-8A77-D864-9B69-DC203B1054B4}"/>
              </a:ext>
            </a:extLst>
          </p:cNvPr>
          <p:cNvSpPr txBox="1"/>
          <p:nvPr/>
        </p:nvSpPr>
        <p:spPr>
          <a:xfrm>
            <a:off x="8834438" y="1633627"/>
            <a:ext cx="1575752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accent6">
                    <a:lumMod val="75000"/>
                  </a:schemeClr>
                </a:solidFill>
              </a:rPr>
              <a:t>SG8 procedure</a:t>
            </a:r>
          </a:p>
        </p:txBody>
      </p:sp>
      <p:sp>
        <p:nvSpPr>
          <p:cNvPr id="5" name="Rounded Rectangle 48">
            <a:extLst>
              <a:ext uri="{FF2B5EF4-FFF2-40B4-BE49-F238E27FC236}">
                <a16:creationId xmlns:a16="http://schemas.microsoft.com/office/drawing/2014/main" id="{2FD3A849-0452-A652-274A-DA63C212DCB9}"/>
              </a:ext>
            </a:extLst>
          </p:cNvPr>
          <p:cNvSpPr/>
          <p:nvPr/>
        </p:nvSpPr>
        <p:spPr bwMode="auto">
          <a:xfrm>
            <a:off x="8189120" y="4767993"/>
            <a:ext cx="741363" cy="230187"/>
          </a:xfrm>
          <a:prstGeom prst="round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SG1</a:t>
            </a:r>
          </a:p>
        </p:txBody>
      </p:sp>
      <p:sp>
        <p:nvSpPr>
          <p:cNvPr id="7" name="Rounded Rectangle 48">
            <a:extLst>
              <a:ext uri="{FF2B5EF4-FFF2-40B4-BE49-F238E27FC236}">
                <a16:creationId xmlns:a16="http://schemas.microsoft.com/office/drawing/2014/main" id="{8EC1303A-715B-FD3A-51F5-E703FF5CAE0A}"/>
              </a:ext>
            </a:extLst>
          </p:cNvPr>
          <p:cNvSpPr/>
          <p:nvPr/>
        </p:nvSpPr>
        <p:spPr bwMode="auto">
          <a:xfrm>
            <a:off x="8194964" y="5125954"/>
            <a:ext cx="741363" cy="230187"/>
          </a:xfrm>
          <a:prstGeom prst="round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/>
          <a:p>
            <a:pPr marL="268288" marR="0" lvl="0" indent="-268288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9900"/>
              </a:buClr>
              <a:buSzPct val="11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SG2</a:t>
            </a:r>
          </a:p>
        </p:txBody>
      </p:sp>
    </p:spTree>
    <p:extLst>
      <p:ext uri="{BB962C8B-B14F-4D97-AF65-F5344CB8AC3E}">
        <p14:creationId xmlns:p14="http://schemas.microsoft.com/office/powerpoint/2010/main" val="1589015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/>
      <p:bldP spid="45" grpId="0" animBg="1"/>
      <p:bldP spid="46" grpId="0" animBg="1"/>
      <p:bldP spid="49" grpId="0" animBg="1"/>
      <p:bldP spid="50" grpId="0" animBg="1"/>
      <p:bldP spid="51" grpId="0" animBg="1"/>
      <p:bldP spid="52" grpId="0"/>
      <p:bldP spid="54" grpId="0" animBg="1"/>
      <p:bldP spid="60" grpId="0"/>
      <p:bldP spid="5" grpId="0" animBg="1"/>
      <p:bldP spid="7" grpId="0" animBg="1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Staff Meeting December 2024 final">
  <a:themeElements>
    <a:clrScheme name="Custom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546A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753_TF78453729" id="{B5AD887F-C00C-4020-8F4A-E5553089AAD8}" vid="{DE6F681E-202F-4008-88A9-381861D802E0}"/>
    </a:ext>
  </a:extLst>
</a:theme>
</file>

<file path=ppt/theme/theme2.xml><?xml version="1.0" encoding="utf-8"?>
<a:theme xmlns:a="http://schemas.openxmlformats.org/drawingml/2006/main" name="Celestial">
  <a:themeElements>
    <a:clrScheme name="Celestial">
      <a:dk1>
        <a:sysClr val="windowText" lastClr="000000"/>
      </a:dk1>
      <a:lt1>
        <a:sysClr val="window" lastClr="FFFFFF"/>
      </a:lt1>
      <a:dk2>
        <a:srgbClr val="18276C"/>
      </a:dk2>
      <a:lt2>
        <a:srgbClr val="EBEBEB"/>
      </a:lt2>
      <a:accent1>
        <a:srgbClr val="AC3EC1"/>
      </a:accent1>
      <a:accent2>
        <a:srgbClr val="477BD1"/>
      </a:accent2>
      <a:accent3>
        <a:srgbClr val="46B298"/>
      </a:accent3>
      <a:accent4>
        <a:srgbClr val="90BA4C"/>
      </a:accent4>
      <a:accent5>
        <a:srgbClr val="DD9D31"/>
      </a:accent5>
      <a:accent6>
        <a:srgbClr val="E25247"/>
      </a:accent6>
      <a:hlink>
        <a:srgbClr val="C573D2"/>
      </a:hlink>
      <a:folHlink>
        <a:srgbClr val="CCAEE8"/>
      </a:folHlink>
    </a:clrScheme>
    <a:fontScheme name="Celestial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elestial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lumMod val="110000"/>
              </a:schemeClr>
            </a:gs>
            <a:gs pos="100000">
              <a:schemeClr val="phClr">
                <a:tint val="82000"/>
                <a:alpha val="74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00000"/>
              </a:schemeClr>
            </a:gs>
            <a:gs pos="100000">
              <a:schemeClr val="phClr">
                <a:shade val="88000"/>
                <a:lumMod val="88000"/>
              </a:schemeClr>
            </a:gs>
          </a:gsLst>
          <a:lin ang="5400000" scaled="1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5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38100" h="127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shade val="96000"/>
                <a:hueMod val="100000"/>
                <a:satMod val="180000"/>
                <a:lumMod val="110000"/>
              </a:schemeClr>
            </a:gs>
            <a:gs pos="100000">
              <a:schemeClr val="phClr">
                <a:shade val="96000"/>
                <a:satMod val="160000"/>
                <a:lumMod val="100000"/>
              </a:schemeClr>
            </a:gs>
          </a:gsLst>
          <a:lin ang="4740000" scaled="1"/>
        </a:gradFill>
        <a:blipFill>
          <a:blip xmlns:r="http://schemas.openxmlformats.org/officeDocument/2006/relationships" r:embed="rId1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elestial" id="{C4BB2A3D-0E93-4C5F-B0D2-9D3FCE089CC5}" vid="{42E5908D-19A2-46FD-89FA-638B126129EF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tatus xmlns="71af3243-3dd4-4a8d-8c0d-dd76da1f02a5">Not started</Status>
    <_ip_UnifiedCompliancePolicyUIAction xmlns="http://schemas.microsoft.com/sharepoint/v3" xsi:nil="true"/>
    <Image xmlns="71af3243-3dd4-4a8d-8c0d-dd76da1f02a5">
      <Url xsi:nil="true"/>
      <Description xsi:nil="true"/>
    </Image>
    <_ip_UnifiedCompliancePolicyProperties xmlns="http://schemas.microsoft.com/sharepoint/v3" xsi:nil="true"/>
    <lcf76f155ced4ddcb4097134ff3c332f xmlns="71af3243-3dd4-4a8d-8c0d-dd76da1f02a5">
      <Terms xmlns="http://schemas.microsoft.com/office/infopath/2007/PartnerControls"/>
    </lcf76f155ced4ddcb4097134ff3c332f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8" ma:contentTypeDescription="Create a new document." ma:contentTypeScope="" ma:versionID="22a266b9fa9a230c5a512669d8b298c3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ddc33fff6b14141ee5c74a0d29ea6a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2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lcf76f155ced4ddcb4097134ff3c332f" ma:index="24" nillable="true" ma:taxonomy="true" ma:internalName="lcf76f155ced4ddcb4097134ff3c332f" ma:taxonomyFieldName="MediaServiceAITags" ma:displayName="Image Tags" ma:readOnly="false" ma:fieldId="{5cf76f15-5ced-4ddc-b409-7134ff3c332f}" ma:taxonomyMulti="true" ma:sspId="e385fb40-52d4-4fae-9c5b-3e8ff8a5878e" ma:termSetId="09814cd3-568e-4e90-9814-8d621ff8fb84" ma:anchorId="00000000-0000-0000-0000-000000000000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5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15CABE4-909F-4611-A0E1-6E45080B3C9E}">
  <ds:schemaRefs>
    <ds:schemaRef ds:uri="http://www.w3.org/XML/1998/namespace"/>
    <ds:schemaRef ds:uri="http://purl.org/dc/elements/1.1/"/>
    <ds:schemaRef ds:uri="http://schemas.microsoft.com/office/2006/metadata/properties"/>
    <ds:schemaRef ds:uri="http://schemas.microsoft.com/sharepoint/v3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16c05727-aa75-4e4a-9b5f-8a80a1165891"/>
    <ds:schemaRef ds:uri="http://schemas.microsoft.com/office/infopath/2007/PartnerControls"/>
    <ds:schemaRef ds:uri="230e9df3-be65-4c73-a93b-d1236ebd677e"/>
    <ds:schemaRef ds:uri="71af3243-3dd4-4a8d-8c0d-dd76da1f02a5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AA1E8BDE-7A03-4563-82F6-53B214F8956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207C1F5B-A1D0-429A-8E7C-3E271353D1E0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Staff Meeting December 2024 final</Template>
  <TotalTime>203</TotalTime>
  <Words>128</Words>
  <Application>Microsoft Office PowerPoint</Application>
  <PresentationFormat>Widescreen</PresentationFormat>
  <Paragraphs>45</Paragraphs>
  <Slides>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</vt:i4>
      </vt:variant>
    </vt:vector>
  </HeadingPairs>
  <TitlesOfParts>
    <vt:vector size="13" baseType="lpstr">
      <vt:lpstr>Arial</vt:lpstr>
      <vt:lpstr>Calibri</vt:lpstr>
      <vt:lpstr>Calibri Light</vt:lpstr>
      <vt:lpstr>Corbel</vt:lpstr>
      <vt:lpstr>Garamond</vt:lpstr>
      <vt:lpstr>MS Outlook</vt:lpstr>
      <vt:lpstr>Times New Roman</vt:lpstr>
      <vt:lpstr>Wingdings</vt:lpstr>
      <vt:lpstr>Staff Meeting December 2024 final</vt:lpstr>
      <vt:lpstr>Celestial</vt:lpstr>
      <vt:lpstr>CERN STAFF ASSOCIATION Welcoming FICSA</vt:lpstr>
      <vt:lpstr>Employment Conditions | Tripartite relations</vt:lpstr>
      <vt:lpstr>Decision making process for matters related to personnel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Isabelle Mardirossian</dc:creator>
  <cp:lastModifiedBy>Isabelle Mardirossian</cp:lastModifiedBy>
  <cp:revision>45</cp:revision>
  <cp:lastPrinted>2025-01-29T11:57:51Z</cp:lastPrinted>
  <dcterms:created xsi:type="dcterms:W3CDTF">2024-12-16T11:56:16Z</dcterms:created>
  <dcterms:modified xsi:type="dcterms:W3CDTF">2025-01-30T17:15:19Z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