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9" r:id="rId3"/>
    <p:sldId id="304" r:id="rId4"/>
    <p:sldId id="303" r:id="rId5"/>
    <p:sldId id="305" r:id="rId6"/>
    <p:sldId id="297" r:id="rId7"/>
    <p:sldId id="306" r:id="rId8"/>
    <p:sldId id="300" r:id="rId9"/>
    <p:sldId id="258" r:id="rId10"/>
    <p:sldId id="256" r:id="rId11"/>
    <p:sldId id="308" r:id="rId12"/>
    <p:sldId id="292" r:id="rId13"/>
    <p:sldId id="294" r:id="rId14"/>
    <p:sldId id="296" r:id="rId15"/>
    <p:sldId id="288" r:id="rId16"/>
    <p:sldId id="309" r:id="rId17"/>
    <p:sldId id="310" r:id="rId18"/>
    <p:sldId id="260" r:id="rId19"/>
    <p:sldId id="311" r:id="rId20"/>
    <p:sldId id="312" r:id="rId21"/>
    <p:sldId id="307" r:id="rId22"/>
    <p:sldId id="302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1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32D5F9-E2BA-424C-8B38-7B50C40769A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691CE0-9176-4118-A728-2E7A628641CD}">
      <dgm:prSet phldrT="[Text]"/>
      <dgm:spPr/>
      <dgm:t>
        <a:bodyPr/>
        <a:lstStyle/>
        <a:p>
          <a:r>
            <a:rPr lang="en-US" b="1" dirty="0"/>
            <a:t>UII Cooling Technologies</a:t>
          </a:r>
          <a:endParaRPr lang="en-GB" b="1" dirty="0"/>
        </a:p>
      </dgm:t>
    </dgm:pt>
    <dgm:pt modelId="{4563D824-383C-4E20-BDE3-67DEE40DA1D2}" type="parTrans" cxnId="{C2E2FEEA-DBF1-4003-A81B-91CDE4EE70AF}">
      <dgm:prSet/>
      <dgm:spPr/>
      <dgm:t>
        <a:bodyPr/>
        <a:lstStyle/>
        <a:p>
          <a:endParaRPr lang="en-GB" b="1"/>
        </a:p>
      </dgm:t>
    </dgm:pt>
    <dgm:pt modelId="{21CF77AD-77DE-40D7-9CC7-9E249764ADFE}" type="sibTrans" cxnId="{C2E2FEEA-DBF1-4003-A81B-91CDE4EE70AF}">
      <dgm:prSet/>
      <dgm:spPr/>
      <dgm:t>
        <a:bodyPr/>
        <a:lstStyle/>
        <a:p>
          <a:endParaRPr lang="en-GB" b="1"/>
        </a:p>
      </dgm:t>
    </dgm:pt>
    <dgm:pt modelId="{5AF5BE83-9D09-4DD4-B67E-A9138590D5AD}">
      <dgm:prSet phldrT="[Text]"/>
      <dgm:spPr/>
      <dgm:t>
        <a:bodyPr/>
        <a:lstStyle/>
        <a:p>
          <a:r>
            <a:rPr lang="en-US" b="1" dirty="0"/>
            <a:t>CO</a:t>
          </a:r>
          <a:r>
            <a:rPr lang="en-US" b="1" baseline="-25000" dirty="0"/>
            <a:t>2</a:t>
          </a:r>
          <a:endParaRPr lang="en-GB" b="1" baseline="-25000" dirty="0"/>
        </a:p>
      </dgm:t>
    </dgm:pt>
    <dgm:pt modelId="{BD3F2BCF-3BBC-47A4-90A0-50636B69DD78}" type="parTrans" cxnId="{4F635897-7133-4379-A28E-93425C90CB37}">
      <dgm:prSet/>
      <dgm:spPr/>
      <dgm:t>
        <a:bodyPr/>
        <a:lstStyle/>
        <a:p>
          <a:endParaRPr lang="en-GB" b="1"/>
        </a:p>
      </dgm:t>
    </dgm:pt>
    <dgm:pt modelId="{E870F59F-530D-44CF-BB07-8A177A93643E}" type="sibTrans" cxnId="{4F635897-7133-4379-A28E-93425C90CB37}">
      <dgm:prSet/>
      <dgm:spPr/>
      <dgm:t>
        <a:bodyPr/>
        <a:lstStyle/>
        <a:p>
          <a:endParaRPr lang="en-GB" b="1"/>
        </a:p>
      </dgm:t>
    </dgm:pt>
    <dgm:pt modelId="{5EB2E2C1-6AC2-486A-9239-7830202B7645}">
      <dgm:prSet phldrT="[Text]"/>
      <dgm:spPr/>
      <dgm:t>
        <a:bodyPr/>
        <a:lstStyle/>
        <a:p>
          <a:r>
            <a:rPr lang="en-US" b="1" dirty="0"/>
            <a:t>Water</a:t>
          </a:r>
          <a:endParaRPr lang="en-GB" b="1" dirty="0"/>
        </a:p>
      </dgm:t>
    </dgm:pt>
    <dgm:pt modelId="{5839A2BE-7232-4585-A01F-DD697DECE73F}" type="parTrans" cxnId="{067B565A-D7CC-48A3-9977-0226B35C98F5}">
      <dgm:prSet/>
      <dgm:spPr/>
      <dgm:t>
        <a:bodyPr/>
        <a:lstStyle/>
        <a:p>
          <a:endParaRPr lang="en-GB" b="1"/>
        </a:p>
      </dgm:t>
    </dgm:pt>
    <dgm:pt modelId="{D937F2C3-A60F-42F0-9E63-9EC0A58AC16B}" type="sibTrans" cxnId="{067B565A-D7CC-48A3-9977-0226B35C98F5}">
      <dgm:prSet/>
      <dgm:spPr/>
      <dgm:t>
        <a:bodyPr/>
        <a:lstStyle/>
        <a:p>
          <a:endParaRPr lang="en-GB" b="1"/>
        </a:p>
      </dgm:t>
    </dgm:pt>
    <dgm:pt modelId="{E514211F-DD79-4779-B696-A6AFB7E5E584}">
      <dgm:prSet phldrT="[Text]"/>
      <dgm:spPr/>
      <dgm:t>
        <a:bodyPr/>
        <a:lstStyle/>
        <a:p>
          <a:r>
            <a:rPr lang="en-US" b="1" dirty="0"/>
            <a:t>Others</a:t>
          </a:r>
          <a:endParaRPr lang="en-GB" b="1" dirty="0"/>
        </a:p>
      </dgm:t>
    </dgm:pt>
    <dgm:pt modelId="{A9153660-A861-400B-B234-D1AA2A5484A5}" type="parTrans" cxnId="{30245798-235A-4139-B290-48A0D6CB7BED}">
      <dgm:prSet/>
      <dgm:spPr/>
      <dgm:t>
        <a:bodyPr/>
        <a:lstStyle/>
        <a:p>
          <a:endParaRPr lang="en-GB" b="1"/>
        </a:p>
      </dgm:t>
    </dgm:pt>
    <dgm:pt modelId="{B5FFADFA-BFE9-4A36-9D34-7D07E5BE30D0}" type="sibTrans" cxnId="{30245798-235A-4139-B290-48A0D6CB7BED}">
      <dgm:prSet/>
      <dgm:spPr/>
      <dgm:t>
        <a:bodyPr/>
        <a:lstStyle/>
        <a:p>
          <a:endParaRPr lang="en-GB" b="1"/>
        </a:p>
      </dgm:t>
    </dgm:pt>
    <dgm:pt modelId="{2701E8ED-95BB-4824-9AB1-E110F18B47D3}">
      <dgm:prSet phldrT="[Text]"/>
      <dgm:spPr/>
      <dgm:t>
        <a:bodyPr/>
        <a:lstStyle/>
        <a:p>
          <a:r>
            <a:rPr lang="en-US" b="1" dirty="0"/>
            <a:t>Cryogenics</a:t>
          </a:r>
          <a:endParaRPr lang="en-GB" b="1" dirty="0"/>
        </a:p>
      </dgm:t>
    </dgm:pt>
    <dgm:pt modelId="{20771CA4-2E26-40E1-B12E-71DBFC636B96}" type="parTrans" cxnId="{160F3F8F-F2F5-40D7-BBA0-80864B9C2C93}">
      <dgm:prSet/>
      <dgm:spPr/>
      <dgm:t>
        <a:bodyPr/>
        <a:lstStyle/>
        <a:p>
          <a:endParaRPr lang="en-GB" b="1"/>
        </a:p>
      </dgm:t>
    </dgm:pt>
    <dgm:pt modelId="{49E79752-B731-44F3-84B0-4F2FC2A98E58}" type="sibTrans" cxnId="{160F3F8F-F2F5-40D7-BBA0-80864B9C2C93}">
      <dgm:prSet/>
      <dgm:spPr/>
      <dgm:t>
        <a:bodyPr/>
        <a:lstStyle/>
        <a:p>
          <a:endParaRPr lang="en-GB" b="1"/>
        </a:p>
      </dgm:t>
    </dgm:pt>
    <dgm:pt modelId="{6381CCBA-AB8E-4E62-8A9C-05DAAFAF56F0}" type="pres">
      <dgm:prSet presAssocID="{0F32D5F9-E2BA-424C-8B38-7B50C40769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73EC42-A5F5-4803-AD6E-76F3C2D7F763}" type="pres">
      <dgm:prSet presAssocID="{E0691CE0-9176-4118-A728-2E7A628641CD}" presName="centerShape" presStyleLbl="node0" presStyleIdx="0" presStyleCnt="1"/>
      <dgm:spPr/>
    </dgm:pt>
    <dgm:pt modelId="{5502CA73-46DD-4BA7-92FF-642B469E6DBF}" type="pres">
      <dgm:prSet presAssocID="{BD3F2BCF-3BBC-47A4-90A0-50636B69DD78}" presName="Name9" presStyleLbl="parChTrans1D2" presStyleIdx="0" presStyleCnt="4"/>
      <dgm:spPr/>
    </dgm:pt>
    <dgm:pt modelId="{A04E5AB6-6005-4E2D-A0A6-7C4730360258}" type="pres">
      <dgm:prSet presAssocID="{BD3F2BCF-3BBC-47A4-90A0-50636B69DD78}" presName="connTx" presStyleLbl="parChTrans1D2" presStyleIdx="0" presStyleCnt="4"/>
      <dgm:spPr/>
    </dgm:pt>
    <dgm:pt modelId="{EC161290-5D02-4D6E-B4DB-97ADA1AEFF3D}" type="pres">
      <dgm:prSet presAssocID="{5AF5BE83-9D09-4DD4-B67E-A9138590D5AD}" presName="node" presStyleLbl="node1" presStyleIdx="0" presStyleCnt="4">
        <dgm:presLayoutVars>
          <dgm:bulletEnabled val="1"/>
        </dgm:presLayoutVars>
      </dgm:prSet>
      <dgm:spPr/>
    </dgm:pt>
    <dgm:pt modelId="{07F13207-B7B1-4400-BD8B-0D0B906636F9}" type="pres">
      <dgm:prSet presAssocID="{5839A2BE-7232-4585-A01F-DD697DECE73F}" presName="Name9" presStyleLbl="parChTrans1D2" presStyleIdx="1" presStyleCnt="4"/>
      <dgm:spPr/>
    </dgm:pt>
    <dgm:pt modelId="{E76D9768-D287-4C92-9276-045886C7AE68}" type="pres">
      <dgm:prSet presAssocID="{5839A2BE-7232-4585-A01F-DD697DECE73F}" presName="connTx" presStyleLbl="parChTrans1D2" presStyleIdx="1" presStyleCnt="4"/>
      <dgm:spPr/>
    </dgm:pt>
    <dgm:pt modelId="{67D64443-DB37-4740-9C9E-39CFE295F92A}" type="pres">
      <dgm:prSet presAssocID="{5EB2E2C1-6AC2-486A-9239-7830202B7645}" presName="node" presStyleLbl="node1" presStyleIdx="1" presStyleCnt="4">
        <dgm:presLayoutVars>
          <dgm:bulletEnabled val="1"/>
        </dgm:presLayoutVars>
      </dgm:prSet>
      <dgm:spPr/>
    </dgm:pt>
    <dgm:pt modelId="{52994142-B2CD-4E67-B38E-B71F2C51C72D}" type="pres">
      <dgm:prSet presAssocID="{A9153660-A861-400B-B234-D1AA2A5484A5}" presName="Name9" presStyleLbl="parChTrans1D2" presStyleIdx="2" presStyleCnt="4"/>
      <dgm:spPr/>
    </dgm:pt>
    <dgm:pt modelId="{B4FA63D5-BB03-431B-A285-CC63F79997AF}" type="pres">
      <dgm:prSet presAssocID="{A9153660-A861-400B-B234-D1AA2A5484A5}" presName="connTx" presStyleLbl="parChTrans1D2" presStyleIdx="2" presStyleCnt="4"/>
      <dgm:spPr/>
    </dgm:pt>
    <dgm:pt modelId="{CE2BE649-5CC4-4BBC-8490-C9A72ECCE9CF}" type="pres">
      <dgm:prSet presAssocID="{E514211F-DD79-4779-B696-A6AFB7E5E584}" presName="node" presStyleLbl="node1" presStyleIdx="2" presStyleCnt="4">
        <dgm:presLayoutVars>
          <dgm:bulletEnabled val="1"/>
        </dgm:presLayoutVars>
      </dgm:prSet>
      <dgm:spPr/>
    </dgm:pt>
    <dgm:pt modelId="{62F2A3DE-120E-4DFC-98DB-B64D7A42E4E1}" type="pres">
      <dgm:prSet presAssocID="{20771CA4-2E26-40E1-B12E-71DBFC636B96}" presName="Name9" presStyleLbl="parChTrans1D2" presStyleIdx="3" presStyleCnt="4"/>
      <dgm:spPr/>
    </dgm:pt>
    <dgm:pt modelId="{83239620-5AE9-4481-9499-4AB76CF57CD3}" type="pres">
      <dgm:prSet presAssocID="{20771CA4-2E26-40E1-B12E-71DBFC636B96}" presName="connTx" presStyleLbl="parChTrans1D2" presStyleIdx="3" presStyleCnt="4"/>
      <dgm:spPr/>
    </dgm:pt>
    <dgm:pt modelId="{5FBF9269-29E3-47E2-BCCC-26313108FA8A}" type="pres">
      <dgm:prSet presAssocID="{2701E8ED-95BB-4824-9AB1-E110F18B47D3}" presName="node" presStyleLbl="node1" presStyleIdx="3" presStyleCnt="4">
        <dgm:presLayoutVars>
          <dgm:bulletEnabled val="1"/>
        </dgm:presLayoutVars>
      </dgm:prSet>
      <dgm:spPr/>
    </dgm:pt>
  </dgm:ptLst>
  <dgm:cxnLst>
    <dgm:cxn modelId="{4D6F4106-AEB3-43CA-AC07-696F9CC67FF8}" type="presOf" srcId="{0F32D5F9-E2BA-424C-8B38-7B50C40769A3}" destId="{6381CCBA-AB8E-4E62-8A9C-05DAAFAF56F0}" srcOrd="0" destOrd="0" presId="urn:microsoft.com/office/officeart/2005/8/layout/radial1"/>
    <dgm:cxn modelId="{6A425817-5FDE-4598-A384-D36B06088189}" type="presOf" srcId="{5EB2E2C1-6AC2-486A-9239-7830202B7645}" destId="{67D64443-DB37-4740-9C9E-39CFE295F92A}" srcOrd="0" destOrd="0" presId="urn:microsoft.com/office/officeart/2005/8/layout/radial1"/>
    <dgm:cxn modelId="{426D292E-C419-42AE-8ED8-E5BB15D84309}" type="presOf" srcId="{20771CA4-2E26-40E1-B12E-71DBFC636B96}" destId="{83239620-5AE9-4481-9499-4AB76CF57CD3}" srcOrd="1" destOrd="0" presId="urn:microsoft.com/office/officeart/2005/8/layout/radial1"/>
    <dgm:cxn modelId="{043A6E67-4BF6-4F2F-98F7-94468C823536}" type="presOf" srcId="{2701E8ED-95BB-4824-9AB1-E110F18B47D3}" destId="{5FBF9269-29E3-47E2-BCCC-26313108FA8A}" srcOrd="0" destOrd="0" presId="urn:microsoft.com/office/officeart/2005/8/layout/radial1"/>
    <dgm:cxn modelId="{C5998A6D-8D27-476B-94FE-4BCCB3A0D9B6}" type="presOf" srcId="{5AF5BE83-9D09-4DD4-B67E-A9138590D5AD}" destId="{EC161290-5D02-4D6E-B4DB-97ADA1AEFF3D}" srcOrd="0" destOrd="0" presId="urn:microsoft.com/office/officeart/2005/8/layout/radial1"/>
    <dgm:cxn modelId="{3BACD951-3871-4A4C-9D30-E4B1F446AF64}" type="presOf" srcId="{A9153660-A861-400B-B234-D1AA2A5484A5}" destId="{B4FA63D5-BB03-431B-A285-CC63F79997AF}" srcOrd="1" destOrd="0" presId="urn:microsoft.com/office/officeart/2005/8/layout/radial1"/>
    <dgm:cxn modelId="{06682773-8A00-4C2E-AC7B-0697765237B0}" type="presOf" srcId="{5839A2BE-7232-4585-A01F-DD697DECE73F}" destId="{07F13207-B7B1-4400-BD8B-0D0B906636F9}" srcOrd="0" destOrd="0" presId="urn:microsoft.com/office/officeart/2005/8/layout/radial1"/>
    <dgm:cxn modelId="{3E07F154-25C1-4ADE-AE3A-703642CE53D4}" type="presOf" srcId="{5839A2BE-7232-4585-A01F-DD697DECE73F}" destId="{E76D9768-D287-4C92-9276-045886C7AE68}" srcOrd="1" destOrd="0" presId="urn:microsoft.com/office/officeart/2005/8/layout/radial1"/>
    <dgm:cxn modelId="{067B565A-D7CC-48A3-9977-0226B35C98F5}" srcId="{E0691CE0-9176-4118-A728-2E7A628641CD}" destId="{5EB2E2C1-6AC2-486A-9239-7830202B7645}" srcOrd="1" destOrd="0" parTransId="{5839A2BE-7232-4585-A01F-DD697DECE73F}" sibTransId="{D937F2C3-A60F-42F0-9E63-9EC0A58AC16B}"/>
    <dgm:cxn modelId="{160F3F8F-F2F5-40D7-BBA0-80864B9C2C93}" srcId="{E0691CE0-9176-4118-A728-2E7A628641CD}" destId="{2701E8ED-95BB-4824-9AB1-E110F18B47D3}" srcOrd="3" destOrd="0" parTransId="{20771CA4-2E26-40E1-B12E-71DBFC636B96}" sibTransId="{49E79752-B731-44F3-84B0-4F2FC2A98E58}"/>
    <dgm:cxn modelId="{7B204E94-1D6F-451A-A854-9C0859CAD53D}" type="presOf" srcId="{BD3F2BCF-3BBC-47A4-90A0-50636B69DD78}" destId="{A04E5AB6-6005-4E2D-A0A6-7C4730360258}" srcOrd="1" destOrd="0" presId="urn:microsoft.com/office/officeart/2005/8/layout/radial1"/>
    <dgm:cxn modelId="{4F635897-7133-4379-A28E-93425C90CB37}" srcId="{E0691CE0-9176-4118-A728-2E7A628641CD}" destId="{5AF5BE83-9D09-4DD4-B67E-A9138590D5AD}" srcOrd="0" destOrd="0" parTransId="{BD3F2BCF-3BBC-47A4-90A0-50636B69DD78}" sibTransId="{E870F59F-530D-44CF-BB07-8A177A93643E}"/>
    <dgm:cxn modelId="{30245798-235A-4139-B290-48A0D6CB7BED}" srcId="{E0691CE0-9176-4118-A728-2E7A628641CD}" destId="{E514211F-DD79-4779-B696-A6AFB7E5E584}" srcOrd="2" destOrd="0" parTransId="{A9153660-A861-400B-B234-D1AA2A5484A5}" sibTransId="{B5FFADFA-BFE9-4A36-9D34-7D07E5BE30D0}"/>
    <dgm:cxn modelId="{7D1B71A9-FF0F-4BE8-ADF9-8C18FB98FE43}" type="presOf" srcId="{E0691CE0-9176-4118-A728-2E7A628641CD}" destId="{9773EC42-A5F5-4803-AD6E-76F3C2D7F763}" srcOrd="0" destOrd="0" presId="urn:microsoft.com/office/officeart/2005/8/layout/radial1"/>
    <dgm:cxn modelId="{D9E21DAF-9A26-4D52-9A85-FDC320AC98CB}" type="presOf" srcId="{BD3F2BCF-3BBC-47A4-90A0-50636B69DD78}" destId="{5502CA73-46DD-4BA7-92FF-642B469E6DBF}" srcOrd="0" destOrd="0" presId="urn:microsoft.com/office/officeart/2005/8/layout/radial1"/>
    <dgm:cxn modelId="{A7F3A2B3-0376-473B-8C0B-E320AD82E439}" type="presOf" srcId="{A9153660-A861-400B-B234-D1AA2A5484A5}" destId="{52994142-B2CD-4E67-B38E-B71F2C51C72D}" srcOrd="0" destOrd="0" presId="urn:microsoft.com/office/officeart/2005/8/layout/radial1"/>
    <dgm:cxn modelId="{294A3AD9-7AAD-4952-97BC-F9931BC6A095}" type="presOf" srcId="{20771CA4-2E26-40E1-B12E-71DBFC636B96}" destId="{62F2A3DE-120E-4DFC-98DB-B64D7A42E4E1}" srcOrd="0" destOrd="0" presId="urn:microsoft.com/office/officeart/2005/8/layout/radial1"/>
    <dgm:cxn modelId="{C2E2FEEA-DBF1-4003-A81B-91CDE4EE70AF}" srcId="{0F32D5F9-E2BA-424C-8B38-7B50C40769A3}" destId="{E0691CE0-9176-4118-A728-2E7A628641CD}" srcOrd="0" destOrd="0" parTransId="{4563D824-383C-4E20-BDE3-67DEE40DA1D2}" sibTransId="{21CF77AD-77DE-40D7-9CC7-9E249764ADFE}"/>
    <dgm:cxn modelId="{75C986FC-C9A9-4580-972F-EB5BB20F4862}" type="presOf" srcId="{E514211F-DD79-4779-B696-A6AFB7E5E584}" destId="{CE2BE649-5CC4-4BBC-8490-C9A72ECCE9CF}" srcOrd="0" destOrd="0" presId="urn:microsoft.com/office/officeart/2005/8/layout/radial1"/>
    <dgm:cxn modelId="{568518D2-1458-45CD-B9CF-9C03191EC9EE}" type="presParOf" srcId="{6381CCBA-AB8E-4E62-8A9C-05DAAFAF56F0}" destId="{9773EC42-A5F5-4803-AD6E-76F3C2D7F763}" srcOrd="0" destOrd="0" presId="urn:microsoft.com/office/officeart/2005/8/layout/radial1"/>
    <dgm:cxn modelId="{E5B66116-A209-49C3-B9B1-2A60EC4584A2}" type="presParOf" srcId="{6381CCBA-AB8E-4E62-8A9C-05DAAFAF56F0}" destId="{5502CA73-46DD-4BA7-92FF-642B469E6DBF}" srcOrd="1" destOrd="0" presId="urn:microsoft.com/office/officeart/2005/8/layout/radial1"/>
    <dgm:cxn modelId="{A70F5930-AF02-4C89-961B-13E0FD0B932D}" type="presParOf" srcId="{5502CA73-46DD-4BA7-92FF-642B469E6DBF}" destId="{A04E5AB6-6005-4E2D-A0A6-7C4730360258}" srcOrd="0" destOrd="0" presId="urn:microsoft.com/office/officeart/2005/8/layout/radial1"/>
    <dgm:cxn modelId="{2863A1BE-0D4B-4021-ACE8-F64DC8A80BFF}" type="presParOf" srcId="{6381CCBA-AB8E-4E62-8A9C-05DAAFAF56F0}" destId="{EC161290-5D02-4D6E-B4DB-97ADA1AEFF3D}" srcOrd="2" destOrd="0" presId="urn:microsoft.com/office/officeart/2005/8/layout/radial1"/>
    <dgm:cxn modelId="{AA8E0AF9-2730-457A-9469-2A59538AA8AB}" type="presParOf" srcId="{6381CCBA-AB8E-4E62-8A9C-05DAAFAF56F0}" destId="{07F13207-B7B1-4400-BD8B-0D0B906636F9}" srcOrd="3" destOrd="0" presId="urn:microsoft.com/office/officeart/2005/8/layout/radial1"/>
    <dgm:cxn modelId="{A705C47B-EB24-4E92-B568-EB346FB543EC}" type="presParOf" srcId="{07F13207-B7B1-4400-BD8B-0D0B906636F9}" destId="{E76D9768-D287-4C92-9276-045886C7AE68}" srcOrd="0" destOrd="0" presId="urn:microsoft.com/office/officeart/2005/8/layout/radial1"/>
    <dgm:cxn modelId="{7BA8E076-6F87-441A-AAEC-797F76D9E0E0}" type="presParOf" srcId="{6381CCBA-AB8E-4E62-8A9C-05DAAFAF56F0}" destId="{67D64443-DB37-4740-9C9E-39CFE295F92A}" srcOrd="4" destOrd="0" presId="urn:microsoft.com/office/officeart/2005/8/layout/radial1"/>
    <dgm:cxn modelId="{6885F4A3-2222-4825-BB2E-91A222869235}" type="presParOf" srcId="{6381CCBA-AB8E-4E62-8A9C-05DAAFAF56F0}" destId="{52994142-B2CD-4E67-B38E-B71F2C51C72D}" srcOrd="5" destOrd="0" presId="urn:microsoft.com/office/officeart/2005/8/layout/radial1"/>
    <dgm:cxn modelId="{46C2A7B8-6ABB-4790-8658-348E54034F30}" type="presParOf" srcId="{52994142-B2CD-4E67-B38E-B71F2C51C72D}" destId="{B4FA63D5-BB03-431B-A285-CC63F79997AF}" srcOrd="0" destOrd="0" presId="urn:microsoft.com/office/officeart/2005/8/layout/radial1"/>
    <dgm:cxn modelId="{4E45BA07-9CFC-45AA-B1CA-92BC4C5B2943}" type="presParOf" srcId="{6381CCBA-AB8E-4E62-8A9C-05DAAFAF56F0}" destId="{CE2BE649-5CC4-4BBC-8490-C9A72ECCE9CF}" srcOrd="6" destOrd="0" presId="urn:microsoft.com/office/officeart/2005/8/layout/radial1"/>
    <dgm:cxn modelId="{157A2E91-DACD-41A2-B834-6A789709A030}" type="presParOf" srcId="{6381CCBA-AB8E-4E62-8A9C-05DAAFAF56F0}" destId="{62F2A3DE-120E-4DFC-98DB-B64D7A42E4E1}" srcOrd="7" destOrd="0" presId="urn:microsoft.com/office/officeart/2005/8/layout/radial1"/>
    <dgm:cxn modelId="{B37FCAF6-B93A-45CA-A7CB-4864A0E71C07}" type="presParOf" srcId="{62F2A3DE-120E-4DFC-98DB-B64D7A42E4E1}" destId="{83239620-5AE9-4481-9499-4AB76CF57CD3}" srcOrd="0" destOrd="0" presId="urn:microsoft.com/office/officeart/2005/8/layout/radial1"/>
    <dgm:cxn modelId="{81CF9331-FB7A-4DA0-AC74-5E2C122D6B79}" type="presParOf" srcId="{6381CCBA-AB8E-4E62-8A9C-05DAAFAF56F0}" destId="{5FBF9269-29E3-47E2-BCCC-26313108FA8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32D5F9-E2BA-424C-8B38-7B50C40769A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691CE0-9176-4118-A728-2E7A628641CD}">
      <dgm:prSet phldrT="[Text]"/>
      <dgm:spPr/>
      <dgm:t>
        <a:bodyPr/>
        <a:lstStyle/>
        <a:p>
          <a:r>
            <a:rPr lang="en-US" b="1" dirty="0"/>
            <a:t>UII Cooling Technologies</a:t>
          </a:r>
          <a:endParaRPr lang="en-GB" b="1" dirty="0"/>
        </a:p>
      </dgm:t>
    </dgm:pt>
    <dgm:pt modelId="{4563D824-383C-4E20-BDE3-67DEE40DA1D2}" type="parTrans" cxnId="{C2E2FEEA-DBF1-4003-A81B-91CDE4EE70AF}">
      <dgm:prSet/>
      <dgm:spPr/>
      <dgm:t>
        <a:bodyPr/>
        <a:lstStyle/>
        <a:p>
          <a:endParaRPr lang="en-GB" b="1"/>
        </a:p>
      </dgm:t>
    </dgm:pt>
    <dgm:pt modelId="{21CF77AD-77DE-40D7-9CC7-9E249764ADFE}" type="sibTrans" cxnId="{C2E2FEEA-DBF1-4003-A81B-91CDE4EE70AF}">
      <dgm:prSet/>
      <dgm:spPr/>
      <dgm:t>
        <a:bodyPr/>
        <a:lstStyle/>
        <a:p>
          <a:endParaRPr lang="en-GB" b="1"/>
        </a:p>
      </dgm:t>
    </dgm:pt>
    <dgm:pt modelId="{5AF5BE83-9D09-4DD4-B67E-A9138590D5AD}">
      <dgm:prSet phldrT="[Text]" custT="1"/>
      <dgm:spPr/>
      <dgm:t>
        <a:bodyPr/>
        <a:lstStyle/>
        <a:p>
          <a:r>
            <a:rPr lang="en-US" sz="5400" b="1" dirty="0"/>
            <a:t>CO</a:t>
          </a:r>
          <a:r>
            <a:rPr lang="en-US" sz="5400" b="1" baseline="-25000" dirty="0"/>
            <a:t>2</a:t>
          </a:r>
          <a:endParaRPr lang="en-GB" sz="5400" b="1" baseline="-25000" dirty="0"/>
        </a:p>
      </dgm:t>
    </dgm:pt>
    <dgm:pt modelId="{BD3F2BCF-3BBC-47A4-90A0-50636B69DD78}" type="parTrans" cxnId="{4F635897-7133-4379-A28E-93425C90CB37}">
      <dgm:prSet/>
      <dgm:spPr/>
      <dgm:t>
        <a:bodyPr/>
        <a:lstStyle/>
        <a:p>
          <a:endParaRPr lang="en-GB" b="1"/>
        </a:p>
      </dgm:t>
    </dgm:pt>
    <dgm:pt modelId="{E870F59F-530D-44CF-BB07-8A177A93643E}" type="sibTrans" cxnId="{4F635897-7133-4379-A28E-93425C90CB37}">
      <dgm:prSet/>
      <dgm:spPr/>
      <dgm:t>
        <a:bodyPr/>
        <a:lstStyle/>
        <a:p>
          <a:endParaRPr lang="en-GB" b="1"/>
        </a:p>
      </dgm:t>
    </dgm:pt>
    <dgm:pt modelId="{5EB2E2C1-6AC2-486A-9239-7830202B7645}">
      <dgm:prSet phldrT="[Text]"/>
      <dgm:spPr/>
      <dgm:t>
        <a:bodyPr/>
        <a:lstStyle/>
        <a:p>
          <a:r>
            <a:rPr lang="en-US" b="1" dirty="0"/>
            <a:t>Water</a:t>
          </a:r>
          <a:endParaRPr lang="en-GB" b="1" dirty="0"/>
        </a:p>
      </dgm:t>
    </dgm:pt>
    <dgm:pt modelId="{5839A2BE-7232-4585-A01F-DD697DECE73F}" type="parTrans" cxnId="{067B565A-D7CC-48A3-9977-0226B35C98F5}">
      <dgm:prSet/>
      <dgm:spPr/>
      <dgm:t>
        <a:bodyPr/>
        <a:lstStyle/>
        <a:p>
          <a:endParaRPr lang="en-GB" b="1"/>
        </a:p>
      </dgm:t>
    </dgm:pt>
    <dgm:pt modelId="{D937F2C3-A60F-42F0-9E63-9EC0A58AC16B}" type="sibTrans" cxnId="{067B565A-D7CC-48A3-9977-0226B35C98F5}">
      <dgm:prSet/>
      <dgm:spPr/>
      <dgm:t>
        <a:bodyPr/>
        <a:lstStyle/>
        <a:p>
          <a:endParaRPr lang="en-GB" b="1"/>
        </a:p>
      </dgm:t>
    </dgm:pt>
    <dgm:pt modelId="{E514211F-DD79-4779-B696-A6AFB7E5E584}">
      <dgm:prSet phldrT="[Text]"/>
      <dgm:spPr/>
      <dgm:t>
        <a:bodyPr/>
        <a:lstStyle/>
        <a:p>
          <a:r>
            <a:rPr lang="en-US" b="1" dirty="0"/>
            <a:t>Others</a:t>
          </a:r>
          <a:endParaRPr lang="en-GB" b="1" dirty="0"/>
        </a:p>
      </dgm:t>
    </dgm:pt>
    <dgm:pt modelId="{A9153660-A861-400B-B234-D1AA2A5484A5}" type="parTrans" cxnId="{30245798-235A-4139-B290-48A0D6CB7BED}">
      <dgm:prSet/>
      <dgm:spPr/>
      <dgm:t>
        <a:bodyPr/>
        <a:lstStyle/>
        <a:p>
          <a:endParaRPr lang="en-GB" b="1"/>
        </a:p>
      </dgm:t>
    </dgm:pt>
    <dgm:pt modelId="{B5FFADFA-BFE9-4A36-9D34-7D07E5BE30D0}" type="sibTrans" cxnId="{30245798-235A-4139-B290-48A0D6CB7BED}">
      <dgm:prSet/>
      <dgm:spPr/>
      <dgm:t>
        <a:bodyPr/>
        <a:lstStyle/>
        <a:p>
          <a:endParaRPr lang="en-GB" b="1"/>
        </a:p>
      </dgm:t>
    </dgm:pt>
    <dgm:pt modelId="{2701E8ED-95BB-4824-9AB1-E110F18B47D3}">
      <dgm:prSet phldrT="[Text]"/>
      <dgm:spPr/>
      <dgm:t>
        <a:bodyPr/>
        <a:lstStyle/>
        <a:p>
          <a:r>
            <a:rPr lang="en-US" b="1" dirty="0"/>
            <a:t>Cryogenics</a:t>
          </a:r>
          <a:endParaRPr lang="en-GB" b="1" dirty="0"/>
        </a:p>
      </dgm:t>
    </dgm:pt>
    <dgm:pt modelId="{20771CA4-2E26-40E1-B12E-71DBFC636B96}" type="parTrans" cxnId="{160F3F8F-F2F5-40D7-BBA0-80864B9C2C93}">
      <dgm:prSet/>
      <dgm:spPr/>
      <dgm:t>
        <a:bodyPr/>
        <a:lstStyle/>
        <a:p>
          <a:endParaRPr lang="en-GB" b="1"/>
        </a:p>
      </dgm:t>
    </dgm:pt>
    <dgm:pt modelId="{49E79752-B731-44F3-84B0-4F2FC2A98E58}" type="sibTrans" cxnId="{160F3F8F-F2F5-40D7-BBA0-80864B9C2C93}">
      <dgm:prSet/>
      <dgm:spPr/>
      <dgm:t>
        <a:bodyPr/>
        <a:lstStyle/>
        <a:p>
          <a:endParaRPr lang="en-GB" b="1"/>
        </a:p>
      </dgm:t>
    </dgm:pt>
    <dgm:pt modelId="{6381CCBA-AB8E-4E62-8A9C-05DAAFAF56F0}" type="pres">
      <dgm:prSet presAssocID="{0F32D5F9-E2BA-424C-8B38-7B50C40769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73EC42-A5F5-4803-AD6E-76F3C2D7F763}" type="pres">
      <dgm:prSet presAssocID="{E0691CE0-9176-4118-A728-2E7A628641CD}" presName="centerShape" presStyleLbl="node0" presStyleIdx="0" presStyleCnt="1"/>
      <dgm:spPr/>
    </dgm:pt>
    <dgm:pt modelId="{5502CA73-46DD-4BA7-92FF-642B469E6DBF}" type="pres">
      <dgm:prSet presAssocID="{BD3F2BCF-3BBC-47A4-90A0-50636B69DD78}" presName="Name9" presStyleLbl="parChTrans1D2" presStyleIdx="0" presStyleCnt="4"/>
      <dgm:spPr/>
    </dgm:pt>
    <dgm:pt modelId="{A04E5AB6-6005-4E2D-A0A6-7C4730360258}" type="pres">
      <dgm:prSet presAssocID="{BD3F2BCF-3BBC-47A4-90A0-50636B69DD78}" presName="connTx" presStyleLbl="parChTrans1D2" presStyleIdx="0" presStyleCnt="4"/>
      <dgm:spPr/>
    </dgm:pt>
    <dgm:pt modelId="{EC161290-5D02-4D6E-B4DB-97ADA1AEFF3D}" type="pres">
      <dgm:prSet presAssocID="{5AF5BE83-9D09-4DD4-B67E-A9138590D5AD}" presName="node" presStyleLbl="node1" presStyleIdx="0" presStyleCnt="4" custScaleX="181527" custScaleY="188084">
        <dgm:presLayoutVars>
          <dgm:bulletEnabled val="1"/>
        </dgm:presLayoutVars>
      </dgm:prSet>
      <dgm:spPr/>
    </dgm:pt>
    <dgm:pt modelId="{07F13207-B7B1-4400-BD8B-0D0B906636F9}" type="pres">
      <dgm:prSet presAssocID="{5839A2BE-7232-4585-A01F-DD697DECE73F}" presName="Name9" presStyleLbl="parChTrans1D2" presStyleIdx="1" presStyleCnt="4"/>
      <dgm:spPr/>
    </dgm:pt>
    <dgm:pt modelId="{E76D9768-D287-4C92-9276-045886C7AE68}" type="pres">
      <dgm:prSet presAssocID="{5839A2BE-7232-4585-A01F-DD697DECE73F}" presName="connTx" presStyleLbl="parChTrans1D2" presStyleIdx="1" presStyleCnt="4"/>
      <dgm:spPr/>
    </dgm:pt>
    <dgm:pt modelId="{67D64443-DB37-4740-9C9E-39CFE295F92A}" type="pres">
      <dgm:prSet presAssocID="{5EB2E2C1-6AC2-486A-9239-7830202B7645}" presName="node" presStyleLbl="node1" presStyleIdx="1" presStyleCnt="4">
        <dgm:presLayoutVars>
          <dgm:bulletEnabled val="1"/>
        </dgm:presLayoutVars>
      </dgm:prSet>
      <dgm:spPr/>
    </dgm:pt>
    <dgm:pt modelId="{52994142-B2CD-4E67-B38E-B71F2C51C72D}" type="pres">
      <dgm:prSet presAssocID="{A9153660-A861-400B-B234-D1AA2A5484A5}" presName="Name9" presStyleLbl="parChTrans1D2" presStyleIdx="2" presStyleCnt="4"/>
      <dgm:spPr/>
    </dgm:pt>
    <dgm:pt modelId="{B4FA63D5-BB03-431B-A285-CC63F79997AF}" type="pres">
      <dgm:prSet presAssocID="{A9153660-A861-400B-B234-D1AA2A5484A5}" presName="connTx" presStyleLbl="parChTrans1D2" presStyleIdx="2" presStyleCnt="4"/>
      <dgm:spPr/>
    </dgm:pt>
    <dgm:pt modelId="{CE2BE649-5CC4-4BBC-8490-C9A72ECCE9CF}" type="pres">
      <dgm:prSet presAssocID="{E514211F-DD79-4779-B696-A6AFB7E5E584}" presName="node" presStyleLbl="node1" presStyleIdx="2" presStyleCnt="4">
        <dgm:presLayoutVars>
          <dgm:bulletEnabled val="1"/>
        </dgm:presLayoutVars>
      </dgm:prSet>
      <dgm:spPr/>
    </dgm:pt>
    <dgm:pt modelId="{62F2A3DE-120E-4DFC-98DB-B64D7A42E4E1}" type="pres">
      <dgm:prSet presAssocID="{20771CA4-2E26-40E1-B12E-71DBFC636B96}" presName="Name9" presStyleLbl="parChTrans1D2" presStyleIdx="3" presStyleCnt="4"/>
      <dgm:spPr/>
    </dgm:pt>
    <dgm:pt modelId="{83239620-5AE9-4481-9499-4AB76CF57CD3}" type="pres">
      <dgm:prSet presAssocID="{20771CA4-2E26-40E1-B12E-71DBFC636B96}" presName="connTx" presStyleLbl="parChTrans1D2" presStyleIdx="3" presStyleCnt="4"/>
      <dgm:spPr/>
    </dgm:pt>
    <dgm:pt modelId="{5FBF9269-29E3-47E2-BCCC-26313108FA8A}" type="pres">
      <dgm:prSet presAssocID="{2701E8ED-95BB-4824-9AB1-E110F18B47D3}" presName="node" presStyleLbl="node1" presStyleIdx="3" presStyleCnt="4">
        <dgm:presLayoutVars>
          <dgm:bulletEnabled val="1"/>
        </dgm:presLayoutVars>
      </dgm:prSet>
      <dgm:spPr/>
    </dgm:pt>
  </dgm:ptLst>
  <dgm:cxnLst>
    <dgm:cxn modelId="{4D6F4106-AEB3-43CA-AC07-696F9CC67FF8}" type="presOf" srcId="{0F32D5F9-E2BA-424C-8B38-7B50C40769A3}" destId="{6381CCBA-AB8E-4E62-8A9C-05DAAFAF56F0}" srcOrd="0" destOrd="0" presId="urn:microsoft.com/office/officeart/2005/8/layout/radial1"/>
    <dgm:cxn modelId="{6A425817-5FDE-4598-A384-D36B06088189}" type="presOf" srcId="{5EB2E2C1-6AC2-486A-9239-7830202B7645}" destId="{67D64443-DB37-4740-9C9E-39CFE295F92A}" srcOrd="0" destOrd="0" presId="urn:microsoft.com/office/officeart/2005/8/layout/radial1"/>
    <dgm:cxn modelId="{426D292E-C419-42AE-8ED8-E5BB15D84309}" type="presOf" srcId="{20771CA4-2E26-40E1-B12E-71DBFC636B96}" destId="{83239620-5AE9-4481-9499-4AB76CF57CD3}" srcOrd="1" destOrd="0" presId="urn:microsoft.com/office/officeart/2005/8/layout/radial1"/>
    <dgm:cxn modelId="{043A6E67-4BF6-4F2F-98F7-94468C823536}" type="presOf" srcId="{2701E8ED-95BB-4824-9AB1-E110F18B47D3}" destId="{5FBF9269-29E3-47E2-BCCC-26313108FA8A}" srcOrd="0" destOrd="0" presId="urn:microsoft.com/office/officeart/2005/8/layout/radial1"/>
    <dgm:cxn modelId="{C5998A6D-8D27-476B-94FE-4BCCB3A0D9B6}" type="presOf" srcId="{5AF5BE83-9D09-4DD4-B67E-A9138590D5AD}" destId="{EC161290-5D02-4D6E-B4DB-97ADA1AEFF3D}" srcOrd="0" destOrd="0" presId="urn:microsoft.com/office/officeart/2005/8/layout/radial1"/>
    <dgm:cxn modelId="{3BACD951-3871-4A4C-9D30-E4B1F446AF64}" type="presOf" srcId="{A9153660-A861-400B-B234-D1AA2A5484A5}" destId="{B4FA63D5-BB03-431B-A285-CC63F79997AF}" srcOrd="1" destOrd="0" presId="urn:microsoft.com/office/officeart/2005/8/layout/radial1"/>
    <dgm:cxn modelId="{06682773-8A00-4C2E-AC7B-0697765237B0}" type="presOf" srcId="{5839A2BE-7232-4585-A01F-DD697DECE73F}" destId="{07F13207-B7B1-4400-BD8B-0D0B906636F9}" srcOrd="0" destOrd="0" presId="urn:microsoft.com/office/officeart/2005/8/layout/radial1"/>
    <dgm:cxn modelId="{3E07F154-25C1-4ADE-AE3A-703642CE53D4}" type="presOf" srcId="{5839A2BE-7232-4585-A01F-DD697DECE73F}" destId="{E76D9768-D287-4C92-9276-045886C7AE68}" srcOrd="1" destOrd="0" presId="urn:microsoft.com/office/officeart/2005/8/layout/radial1"/>
    <dgm:cxn modelId="{067B565A-D7CC-48A3-9977-0226B35C98F5}" srcId="{E0691CE0-9176-4118-A728-2E7A628641CD}" destId="{5EB2E2C1-6AC2-486A-9239-7830202B7645}" srcOrd="1" destOrd="0" parTransId="{5839A2BE-7232-4585-A01F-DD697DECE73F}" sibTransId="{D937F2C3-A60F-42F0-9E63-9EC0A58AC16B}"/>
    <dgm:cxn modelId="{160F3F8F-F2F5-40D7-BBA0-80864B9C2C93}" srcId="{E0691CE0-9176-4118-A728-2E7A628641CD}" destId="{2701E8ED-95BB-4824-9AB1-E110F18B47D3}" srcOrd="3" destOrd="0" parTransId="{20771CA4-2E26-40E1-B12E-71DBFC636B96}" sibTransId="{49E79752-B731-44F3-84B0-4F2FC2A98E58}"/>
    <dgm:cxn modelId="{7B204E94-1D6F-451A-A854-9C0859CAD53D}" type="presOf" srcId="{BD3F2BCF-3BBC-47A4-90A0-50636B69DD78}" destId="{A04E5AB6-6005-4E2D-A0A6-7C4730360258}" srcOrd="1" destOrd="0" presId="urn:microsoft.com/office/officeart/2005/8/layout/radial1"/>
    <dgm:cxn modelId="{4F635897-7133-4379-A28E-93425C90CB37}" srcId="{E0691CE0-9176-4118-A728-2E7A628641CD}" destId="{5AF5BE83-9D09-4DD4-B67E-A9138590D5AD}" srcOrd="0" destOrd="0" parTransId="{BD3F2BCF-3BBC-47A4-90A0-50636B69DD78}" sibTransId="{E870F59F-530D-44CF-BB07-8A177A93643E}"/>
    <dgm:cxn modelId="{30245798-235A-4139-B290-48A0D6CB7BED}" srcId="{E0691CE0-9176-4118-A728-2E7A628641CD}" destId="{E514211F-DD79-4779-B696-A6AFB7E5E584}" srcOrd="2" destOrd="0" parTransId="{A9153660-A861-400B-B234-D1AA2A5484A5}" sibTransId="{B5FFADFA-BFE9-4A36-9D34-7D07E5BE30D0}"/>
    <dgm:cxn modelId="{7D1B71A9-FF0F-4BE8-ADF9-8C18FB98FE43}" type="presOf" srcId="{E0691CE0-9176-4118-A728-2E7A628641CD}" destId="{9773EC42-A5F5-4803-AD6E-76F3C2D7F763}" srcOrd="0" destOrd="0" presId="urn:microsoft.com/office/officeart/2005/8/layout/radial1"/>
    <dgm:cxn modelId="{D9E21DAF-9A26-4D52-9A85-FDC320AC98CB}" type="presOf" srcId="{BD3F2BCF-3BBC-47A4-90A0-50636B69DD78}" destId="{5502CA73-46DD-4BA7-92FF-642B469E6DBF}" srcOrd="0" destOrd="0" presId="urn:microsoft.com/office/officeart/2005/8/layout/radial1"/>
    <dgm:cxn modelId="{A7F3A2B3-0376-473B-8C0B-E320AD82E439}" type="presOf" srcId="{A9153660-A861-400B-B234-D1AA2A5484A5}" destId="{52994142-B2CD-4E67-B38E-B71F2C51C72D}" srcOrd="0" destOrd="0" presId="urn:microsoft.com/office/officeart/2005/8/layout/radial1"/>
    <dgm:cxn modelId="{294A3AD9-7AAD-4952-97BC-F9931BC6A095}" type="presOf" srcId="{20771CA4-2E26-40E1-B12E-71DBFC636B96}" destId="{62F2A3DE-120E-4DFC-98DB-B64D7A42E4E1}" srcOrd="0" destOrd="0" presId="urn:microsoft.com/office/officeart/2005/8/layout/radial1"/>
    <dgm:cxn modelId="{C2E2FEEA-DBF1-4003-A81B-91CDE4EE70AF}" srcId="{0F32D5F9-E2BA-424C-8B38-7B50C40769A3}" destId="{E0691CE0-9176-4118-A728-2E7A628641CD}" srcOrd="0" destOrd="0" parTransId="{4563D824-383C-4E20-BDE3-67DEE40DA1D2}" sibTransId="{21CF77AD-77DE-40D7-9CC7-9E249764ADFE}"/>
    <dgm:cxn modelId="{75C986FC-C9A9-4580-972F-EB5BB20F4862}" type="presOf" srcId="{E514211F-DD79-4779-B696-A6AFB7E5E584}" destId="{CE2BE649-5CC4-4BBC-8490-C9A72ECCE9CF}" srcOrd="0" destOrd="0" presId="urn:microsoft.com/office/officeart/2005/8/layout/radial1"/>
    <dgm:cxn modelId="{568518D2-1458-45CD-B9CF-9C03191EC9EE}" type="presParOf" srcId="{6381CCBA-AB8E-4E62-8A9C-05DAAFAF56F0}" destId="{9773EC42-A5F5-4803-AD6E-76F3C2D7F763}" srcOrd="0" destOrd="0" presId="urn:microsoft.com/office/officeart/2005/8/layout/radial1"/>
    <dgm:cxn modelId="{E5B66116-A209-49C3-B9B1-2A60EC4584A2}" type="presParOf" srcId="{6381CCBA-AB8E-4E62-8A9C-05DAAFAF56F0}" destId="{5502CA73-46DD-4BA7-92FF-642B469E6DBF}" srcOrd="1" destOrd="0" presId="urn:microsoft.com/office/officeart/2005/8/layout/radial1"/>
    <dgm:cxn modelId="{A70F5930-AF02-4C89-961B-13E0FD0B932D}" type="presParOf" srcId="{5502CA73-46DD-4BA7-92FF-642B469E6DBF}" destId="{A04E5AB6-6005-4E2D-A0A6-7C4730360258}" srcOrd="0" destOrd="0" presId="urn:microsoft.com/office/officeart/2005/8/layout/radial1"/>
    <dgm:cxn modelId="{2863A1BE-0D4B-4021-ACE8-F64DC8A80BFF}" type="presParOf" srcId="{6381CCBA-AB8E-4E62-8A9C-05DAAFAF56F0}" destId="{EC161290-5D02-4D6E-B4DB-97ADA1AEFF3D}" srcOrd="2" destOrd="0" presId="urn:microsoft.com/office/officeart/2005/8/layout/radial1"/>
    <dgm:cxn modelId="{AA8E0AF9-2730-457A-9469-2A59538AA8AB}" type="presParOf" srcId="{6381CCBA-AB8E-4E62-8A9C-05DAAFAF56F0}" destId="{07F13207-B7B1-4400-BD8B-0D0B906636F9}" srcOrd="3" destOrd="0" presId="urn:microsoft.com/office/officeart/2005/8/layout/radial1"/>
    <dgm:cxn modelId="{A705C47B-EB24-4E92-B568-EB346FB543EC}" type="presParOf" srcId="{07F13207-B7B1-4400-BD8B-0D0B906636F9}" destId="{E76D9768-D287-4C92-9276-045886C7AE68}" srcOrd="0" destOrd="0" presId="urn:microsoft.com/office/officeart/2005/8/layout/radial1"/>
    <dgm:cxn modelId="{7BA8E076-6F87-441A-AAEC-797F76D9E0E0}" type="presParOf" srcId="{6381CCBA-AB8E-4E62-8A9C-05DAAFAF56F0}" destId="{67D64443-DB37-4740-9C9E-39CFE295F92A}" srcOrd="4" destOrd="0" presId="urn:microsoft.com/office/officeart/2005/8/layout/radial1"/>
    <dgm:cxn modelId="{6885F4A3-2222-4825-BB2E-91A222869235}" type="presParOf" srcId="{6381CCBA-AB8E-4E62-8A9C-05DAAFAF56F0}" destId="{52994142-B2CD-4E67-B38E-B71F2C51C72D}" srcOrd="5" destOrd="0" presId="urn:microsoft.com/office/officeart/2005/8/layout/radial1"/>
    <dgm:cxn modelId="{46C2A7B8-6ABB-4790-8658-348E54034F30}" type="presParOf" srcId="{52994142-B2CD-4E67-B38E-B71F2C51C72D}" destId="{B4FA63D5-BB03-431B-A285-CC63F79997AF}" srcOrd="0" destOrd="0" presId="urn:microsoft.com/office/officeart/2005/8/layout/radial1"/>
    <dgm:cxn modelId="{4E45BA07-9CFC-45AA-B1CA-92BC4C5B2943}" type="presParOf" srcId="{6381CCBA-AB8E-4E62-8A9C-05DAAFAF56F0}" destId="{CE2BE649-5CC4-4BBC-8490-C9A72ECCE9CF}" srcOrd="6" destOrd="0" presId="urn:microsoft.com/office/officeart/2005/8/layout/radial1"/>
    <dgm:cxn modelId="{157A2E91-DACD-41A2-B834-6A789709A030}" type="presParOf" srcId="{6381CCBA-AB8E-4E62-8A9C-05DAAFAF56F0}" destId="{62F2A3DE-120E-4DFC-98DB-B64D7A42E4E1}" srcOrd="7" destOrd="0" presId="urn:microsoft.com/office/officeart/2005/8/layout/radial1"/>
    <dgm:cxn modelId="{B37FCAF6-B93A-45CA-A7CB-4864A0E71C07}" type="presParOf" srcId="{62F2A3DE-120E-4DFC-98DB-B64D7A42E4E1}" destId="{83239620-5AE9-4481-9499-4AB76CF57CD3}" srcOrd="0" destOrd="0" presId="urn:microsoft.com/office/officeart/2005/8/layout/radial1"/>
    <dgm:cxn modelId="{81CF9331-FB7A-4DA0-AC74-5E2C122D6B79}" type="presParOf" srcId="{6381CCBA-AB8E-4E62-8A9C-05DAAFAF56F0}" destId="{5FBF9269-29E3-47E2-BCCC-26313108FA8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32D5F9-E2BA-424C-8B38-7B50C40769A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691CE0-9176-4118-A728-2E7A628641CD}">
      <dgm:prSet phldrT="[Text]"/>
      <dgm:spPr/>
      <dgm:t>
        <a:bodyPr/>
        <a:lstStyle/>
        <a:p>
          <a:r>
            <a:rPr lang="en-US" b="1" dirty="0"/>
            <a:t>UII Cooling Technologies</a:t>
          </a:r>
          <a:endParaRPr lang="en-GB" b="1" dirty="0"/>
        </a:p>
      </dgm:t>
    </dgm:pt>
    <dgm:pt modelId="{4563D824-383C-4E20-BDE3-67DEE40DA1D2}" type="parTrans" cxnId="{C2E2FEEA-DBF1-4003-A81B-91CDE4EE70AF}">
      <dgm:prSet/>
      <dgm:spPr/>
      <dgm:t>
        <a:bodyPr/>
        <a:lstStyle/>
        <a:p>
          <a:endParaRPr lang="en-GB" b="1"/>
        </a:p>
      </dgm:t>
    </dgm:pt>
    <dgm:pt modelId="{21CF77AD-77DE-40D7-9CC7-9E249764ADFE}" type="sibTrans" cxnId="{C2E2FEEA-DBF1-4003-A81B-91CDE4EE70AF}">
      <dgm:prSet/>
      <dgm:spPr/>
      <dgm:t>
        <a:bodyPr/>
        <a:lstStyle/>
        <a:p>
          <a:endParaRPr lang="en-GB" b="1"/>
        </a:p>
      </dgm:t>
    </dgm:pt>
    <dgm:pt modelId="{5AF5BE83-9D09-4DD4-B67E-A9138590D5AD}">
      <dgm:prSet phldrT="[Text]"/>
      <dgm:spPr/>
      <dgm:t>
        <a:bodyPr/>
        <a:lstStyle/>
        <a:p>
          <a:r>
            <a:rPr lang="en-US" b="1" dirty="0"/>
            <a:t>CO</a:t>
          </a:r>
          <a:r>
            <a:rPr lang="en-US" b="1" baseline="-25000" dirty="0"/>
            <a:t>2</a:t>
          </a:r>
          <a:endParaRPr lang="en-GB" b="1" baseline="-25000" dirty="0"/>
        </a:p>
      </dgm:t>
    </dgm:pt>
    <dgm:pt modelId="{BD3F2BCF-3BBC-47A4-90A0-50636B69DD78}" type="parTrans" cxnId="{4F635897-7133-4379-A28E-93425C90CB37}">
      <dgm:prSet/>
      <dgm:spPr/>
      <dgm:t>
        <a:bodyPr/>
        <a:lstStyle/>
        <a:p>
          <a:endParaRPr lang="en-GB" b="1"/>
        </a:p>
      </dgm:t>
    </dgm:pt>
    <dgm:pt modelId="{E870F59F-530D-44CF-BB07-8A177A93643E}" type="sibTrans" cxnId="{4F635897-7133-4379-A28E-93425C90CB37}">
      <dgm:prSet/>
      <dgm:spPr/>
      <dgm:t>
        <a:bodyPr/>
        <a:lstStyle/>
        <a:p>
          <a:endParaRPr lang="en-GB" b="1"/>
        </a:p>
      </dgm:t>
    </dgm:pt>
    <dgm:pt modelId="{5EB2E2C1-6AC2-486A-9239-7830202B7645}">
      <dgm:prSet phldrT="[Text]"/>
      <dgm:spPr/>
      <dgm:t>
        <a:bodyPr/>
        <a:lstStyle/>
        <a:p>
          <a:r>
            <a:rPr lang="en-US" b="1" dirty="0"/>
            <a:t>Water</a:t>
          </a:r>
          <a:endParaRPr lang="en-GB" b="1" dirty="0"/>
        </a:p>
      </dgm:t>
    </dgm:pt>
    <dgm:pt modelId="{5839A2BE-7232-4585-A01F-DD697DECE73F}" type="parTrans" cxnId="{067B565A-D7CC-48A3-9977-0226B35C98F5}">
      <dgm:prSet/>
      <dgm:spPr/>
      <dgm:t>
        <a:bodyPr/>
        <a:lstStyle/>
        <a:p>
          <a:endParaRPr lang="en-GB" b="1"/>
        </a:p>
      </dgm:t>
    </dgm:pt>
    <dgm:pt modelId="{D937F2C3-A60F-42F0-9E63-9EC0A58AC16B}" type="sibTrans" cxnId="{067B565A-D7CC-48A3-9977-0226B35C98F5}">
      <dgm:prSet/>
      <dgm:spPr/>
      <dgm:t>
        <a:bodyPr/>
        <a:lstStyle/>
        <a:p>
          <a:endParaRPr lang="en-GB" b="1"/>
        </a:p>
      </dgm:t>
    </dgm:pt>
    <dgm:pt modelId="{E514211F-DD79-4779-B696-A6AFB7E5E584}">
      <dgm:prSet phldrT="[Text]"/>
      <dgm:spPr/>
      <dgm:t>
        <a:bodyPr/>
        <a:lstStyle/>
        <a:p>
          <a:r>
            <a:rPr lang="en-US" b="1" dirty="0"/>
            <a:t>Others</a:t>
          </a:r>
          <a:endParaRPr lang="en-GB" b="1" dirty="0"/>
        </a:p>
      </dgm:t>
    </dgm:pt>
    <dgm:pt modelId="{A9153660-A861-400B-B234-D1AA2A5484A5}" type="parTrans" cxnId="{30245798-235A-4139-B290-48A0D6CB7BED}">
      <dgm:prSet/>
      <dgm:spPr/>
      <dgm:t>
        <a:bodyPr/>
        <a:lstStyle/>
        <a:p>
          <a:endParaRPr lang="en-GB" b="1"/>
        </a:p>
      </dgm:t>
    </dgm:pt>
    <dgm:pt modelId="{B5FFADFA-BFE9-4A36-9D34-7D07E5BE30D0}" type="sibTrans" cxnId="{30245798-235A-4139-B290-48A0D6CB7BED}">
      <dgm:prSet/>
      <dgm:spPr/>
      <dgm:t>
        <a:bodyPr/>
        <a:lstStyle/>
        <a:p>
          <a:endParaRPr lang="en-GB" b="1"/>
        </a:p>
      </dgm:t>
    </dgm:pt>
    <dgm:pt modelId="{2701E8ED-95BB-4824-9AB1-E110F18B47D3}">
      <dgm:prSet phldrT="[Text]" custT="1"/>
      <dgm:spPr/>
      <dgm:t>
        <a:bodyPr/>
        <a:lstStyle/>
        <a:p>
          <a:r>
            <a:rPr lang="en-US" sz="3200" b="1" dirty="0"/>
            <a:t>Cryogenics</a:t>
          </a:r>
          <a:endParaRPr lang="en-GB" sz="3200" b="1" dirty="0"/>
        </a:p>
      </dgm:t>
    </dgm:pt>
    <dgm:pt modelId="{20771CA4-2E26-40E1-B12E-71DBFC636B96}" type="parTrans" cxnId="{160F3F8F-F2F5-40D7-BBA0-80864B9C2C93}">
      <dgm:prSet/>
      <dgm:spPr/>
      <dgm:t>
        <a:bodyPr/>
        <a:lstStyle/>
        <a:p>
          <a:endParaRPr lang="en-GB" b="1"/>
        </a:p>
      </dgm:t>
    </dgm:pt>
    <dgm:pt modelId="{49E79752-B731-44F3-84B0-4F2FC2A98E58}" type="sibTrans" cxnId="{160F3F8F-F2F5-40D7-BBA0-80864B9C2C93}">
      <dgm:prSet/>
      <dgm:spPr/>
      <dgm:t>
        <a:bodyPr/>
        <a:lstStyle/>
        <a:p>
          <a:endParaRPr lang="en-GB" b="1"/>
        </a:p>
      </dgm:t>
    </dgm:pt>
    <dgm:pt modelId="{6381CCBA-AB8E-4E62-8A9C-05DAAFAF56F0}" type="pres">
      <dgm:prSet presAssocID="{0F32D5F9-E2BA-424C-8B38-7B50C40769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73EC42-A5F5-4803-AD6E-76F3C2D7F763}" type="pres">
      <dgm:prSet presAssocID="{E0691CE0-9176-4118-A728-2E7A628641CD}" presName="centerShape" presStyleLbl="node0" presStyleIdx="0" presStyleCnt="1"/>
      <dgm:spPr/>
    </dgm:pt>
    <dgm:pt modelId="{5502CA73-46DD-4BA7-92FF-642B469E6DBF}" type="pres">
      <dgm:prSet presAssocID="{BD3F2BCF-3BBC-47A4-90A0-50636B69DD78}" presName="Name9" presStyleLbl="parChTrans1D2" presStyleIdx="0" presStyleCnt="4"/>
      <dgm:spPr/>
    </dgm:pt>
    <dgm:pt modelId="{A04E5AB6-6005-4E2D-A0A6-7C4730360258}" type="pres">
      <dgm:prSet presAssocID="{BD3F2BCF-3BBC-47A4-90A0-50636B69DD78}" presName="connTx" presStyleLbl="parChTrans1D2" presStyleIdx="0" presStyleCnt="4"/>
      <dgm:spPr/>
    </dgm:pt>
    <dgm:pt modelId="{EC161290-5D02-4D6E-B4DB-97ADA1AEFF3D}" type="pres">
      <dgm:prSet presAssocID="{5AF5BE83-9D09-4DD4-B67E-A9138590D5AD}" presName="node" presStyleLbl="node1" presStyleIdx="0" presStyleCnt="4">
        <dgm:presLayoutVars>
          <dgm:bulletEnabled val="1"/>
        </dgm:presLayoutVars>
      </dgm:prSet>
      <dgm:spPr/>
    </dgm:pt>
    <dgm:pt modelId="{07F13207-B7B1-4400-BD8B-0D0B906636F9}" type="pres">
      <dgm:prSet presAssocID="{5839A2BE-7232-4585-A01F-DD697DECE73F}" presName="Name9" presStyleLbl="parChTrans1D2" presStyleIdx="1" presStyleCnt="4"/>
      <dgm:spPr/>
    </dgm:pt>
    <dgm:pt modelId="{E76D9768-D287-4C92-9276-045886C7AE68}" type="pres">
      <dgm:prSet presAssocID="{5839A2BE-7232-4585-A01F-DD697DECE73F}" presName="connTx" presStyleLbl="parChTrans1D2" presStyleIdx="1" presStyleCnt="4"/>
      <dgm:spPr/>
    </dgm:pt>
    <dgm:pt modelId="{67D64443-DB37-4740-9C9E-39CFE295F92A}" type="pres">
      <dgm:prSet presAssocID="{5EB2E2C1-6AC2-486A-9239-7830202B7645}" presName="node" presStyleLbl="node1" presStyleIdx="1" presStyleCnt="4">
        <dgm:presLayoutVars>
          <dgm:bulletEnabled val="1"/>
        </dgm:presLayoutVars>
      </dgm:prSet>
      <dgm:spPr/>
    </dgm:pt>
    <dgm:pt modelId="{52994142-B2CD-4E67-B38E-B71F2C51C72D}" type="pres">
      <dgm:prSet presAssocID="{A9153660-A861-400B-B234-D1AA2A5484A5}" presName="Name9" presStyleLbl="parChTrans1D2" presStyleIdx="2" presStyleCnt="4"/>
      <dgm:spPr/>
    </dgm:pt>
    <dgm:pt modelId="{B4FA63D5-BB03-431B-A285-CC63F79997AF}" type="pres">
      <dgm:prSet presAssocID="{A9153660-A861-400B-B234-D1AA2A5484A5}" presName="connTx" presStyleLbl="parChTrans1D2" presStyleIdx="2" presStyleCnt="4"/>
      <dgm:spPr/>
    </dgm:pt>
    <dgm:pt modelId="{CE2BE649-5CC4-4BBC-8490-C9A72ECCE9CF}" type="pres">
      <dgm:prSet presAssocID="{E514211F-DD79-4779-B696-A6AFB7E5E584}" presName="node" presStyleLbl="node1" presStyleIdx="2" presStyleCnt="4">
        <dgm:presLayoutVars>
          <dgm:bulletEnabled val="1"/>
        </dgm:presLayoutVars>
      </dgm:prSet>
      <dgm:spPr/>
    </dgm:pt>
    <dgm:pt modelId="{62F2A3DE-120E-4DFC-98DB-B64D7A42E4E1}" type="pres">
      <dgm:prSet presAssocID="{20771CA4-2E26-40E1-B12E-71DBFC636B96}" presName="Name9" presStyleLbl="parChTrans1D2" presStyleIdx="3" presStyleCnt="4"/>
      <dgm:spPr/>
    </dgm:pt>
    <dgm:pt modelId="{83239620-5AE9-4481-9499-4AB76CF57CD3}" type="pres">
      <dgm:prSet presAssocID="{20771CA4-2E26-40E1-B12E-71DBFC636B96}" presName="connTx" presStyleLbl="parChTrans1D2" presStyleIdx="3" presStyleCnt="4"/>
      <dgm:spPr/>
    </dgm:pt>
    <dgm:pt modelId="{5FBF9269-29E3-47E2-BCCC-26313108FA8A}" type="pres">
      <dgm:prSet presAssocID="{2701E8ED-95BB-4824-9AB1-E110F18B47D3}" presName="node" presStyleLbl="node1" presStyleIdx="3" presStyleCnt="4" custScaleX="191363" custScaleY="182888">
        <dgm:presLayoutVars>
          <dgm:bulletEnabled val="1"/>
        </dgm:presLayoutVars>
      </dgm:prSet>
      <dgm:spPr/>
    </dgm:pt>
  </dgm:ptLst>
  <dgm:cxnLst>
    <dgm:cxn modelId="{4D6F4106-AEB3-43CA-AC07-696F9CC67FF8}" type="presOf" srcId="{0F32D5F9-E2BA-424C-8B38-7B50C40769A3}" destId="{6381CCBA-AB8E-4E62-8A9C-05DAAFAF56F0}" srcOrd="0" destOrd="0" presId="urn:microsoft.com/office/officeart/2005/8/layout/radial1"/>
    <dgm:cxn modelId="{6A425817-5FDE-4598-A384-D36B06088189}" type="presOf" srcId="{5EB2E2C1-6AC2-486A-9239-7830202B7645}" destId="{67D64443-DB37-4740-9C9E-39CFE295F92A}" srcOrd="0" destOrd="0" presId="urn:microsoft.com/office/officeart/2005/8/layout/radial1"/>
    <dgm:cxn modelId="{426D292E-C419-42AE-8ED8-E5BB15D84309}" type="presOf" srcId="{20771CA4-2E26-40E1-B12E-71DBFC636B96}" destId="{83239620-5AE9-4481-9499-4AB76CF57CD3}" srcOrd="1" destOrd="0" presId="urn:microsoft.com/office/officeart/2005/8/layout/radial1"/>
    <dgm:cxn modelId="{043A6E67-4BF6-4F2F-98F7-94468C823536}" type="presOf" srcId="{2701E8ED-95BB-4824-9AB1-E110F18B47D3}" destId="{5FBF9269-29E3-47E2-BCCC-26313108FA8A}" srcOrd="0" destOrd="0" presId="urn:microsoft.com/office/officeart/2005/8/layout/radial1"/>
    <dgm:cxn modelId="{C5998A6D-8D27-476B-94FE-4BCCB3A0D9B6}" type="presOf" srcId="{5AF5BE83-9D09-4DD4-B67E-A9138590D5AD}" destId="{EC161290-5D02-4D6E-B4DB-97ADA1AEFF3D}" srcOrd="0" destOrd="0" presId="urn:microsoft.com/office/officeart/2005/8/layout/radial1"/>
    <dgm:cxn modelId="{3BACD951-3871-4A4C-9D30-E4B1F446AF64}" type="presOf" srcId="{A9153660-A861-400B-B234-D1AA2A5484A5}" destId="{B4FA63D5-BB03-431B-A285-CC63F79997AF}" srcOrd="1" destOrd="0" presId="urn:microsoft.com/office/officeart/2005/8/layout/radial1"/>
    <dgm:cxn modelId="{06682773-8A00-4C2E-AC7B-0697765237B0}" type="presOf" srcId="{5839A2BE-7232-4585-A01F-DD697DECE73F}" destId="{07F13207-B7B1-4400-BD8B-0D0B906636F9}" srcOrd="0" destOrd="0" presId="urn:microsoft.com/office/officeart/2005/8/layout/radial1"/>
    <dgm:cxn modelId="{3E07F154-25C1-4ADE-AE3A-703642CE53D4}" type="presOf" srcId="{5839A2BE-7232-4585-A01F-DD697DECE73F}" destId="{E76D9768-D287-4C92-9276-045886C7AE68}" srcOrd="1" destOrd="0" presId="urn:microsoft.com/office/officeart/2005/8/layout/radial1"/>
    <dgm:cxn modelId="{067B565A-D7CC-48A3-9977-0226B35C98F5}" srcId="{E0691CE0-9176-4118-A728-2E7A628641CD}" destId="{5EB2E2C1-6AC2-486A-9239-7830202B7645}" srcOrd="1" destOrd="0" parTransId="{5839A2BE-7232-4585-A01F-DD697DECE73F}" sibTransId="{D937F2C3-A60F-42F0-9E63-9EC0A58AC16B}"/>
    <dgm:cxn modelId="{160F3F8F-F2F5-40D7-BBA0-80864B9C2C93}" srcId="{E0691CE0-9176-4118-A728-2E7A628641CD}" destId="{2701E8ED-95BB-4824-9AB1-E110F18B47D3}" srcOrd="3" destOrd="0" parTransId="{20771CA4-2E26-40E1-B12E-71DBFC636B96}" sibTransId="{49E79752-B731-44F3-84B0-4F2FC2A98E58}"/>
    <dgm:cxn modelId="{7B204E94-1D6F-451A-A854-9C0859CAD53D}" type="presOf" srcId="{BD3F2BCF-3BBC-47A4-90A0-50636B69DD78}" destId="{A04E5AB6-6005-4E2D-A0A6-7C4730360258}" srcOrd="1" destOrd="0" presId="urn:microsoft.com/office/officeart/2005/8/layout/radial1"/>
    <dgm:cxn modelId="{4F635897-7133-4379-A28E-93425C90CB37}" srcId="{E0691CE0-9176-4118-A728-2E7A628641CD}" destId="{5AF5BE83-9D09-4DD4-B67E-A9138590D5AD}" srcOrd="0" destOrd="0" parTransId="{BD3F2BCF-3BBC-47A4-90A0-50636B69DD78}" sibTransId="{E870F59F-530D-44CF-BB07-8A177A93643E}"/>
    <dgm:cxn modelId="{30245798-235A-4139-B290-48A0D6CB7BED}" srcId="{E0691CE0-9176-4118-A728-2E7A628641CD}" destId="{E514211F-DD79-4779-B696-A6AFB7E5E584}" srcOrd="2" destOrd="0" parTransId="{A9153660-A861-400B-B234-D1AA2A5484A5}" sibTransId="{B5FFADFA-BFE9-4A36-9D34-7D07E5BE30D0}"/>
    <dgm:cxn modelId="{7D1B71A9-FF0F-4BE8-ADF9-8C18FB98FE43}" type="presOf" srcId="{E0691CE0-9176-4118-A728-2E7A628641CD}" destId="{9773EC42-A5F5-4803-AD6E-76F3C2D7F763}" srcOrd="0" destOrd="0" presId="urn:microsoft.com/office/officeart/2005/8/layout/radial1"/>
    <dgm:cxn modelId="{D9E21DAF-9A26-4D52-9A85-FDC320AC98CB}" type="presOf" srcId="{BD3F2BCF-3BBC-47A4-90A0-50636B69DD78}" destId="{5502CA73-46DD-4BA7-92FF-642B469E6DBF}" srcOrd="0" destOrd="0" presId="urn:microsoft.com/office/officeart/2005/8/layout/radial1"/>
    <dgm:cxn modelId="{A7F3A2B3-0376-473B-8C0B-E320AD82E439}" type="presOf" srcId="{A9153660-A861-400B-B234-D1AA2A5484A5}" destId="{52994142-B2CD-4E67-B38E-B71F2C51C72D}" srcOrd="0" destOrd="0" presId="urn:microsoft.com/office/officeart/2005/8/layout/radial1"/>
    <dgm:cxn modelId="{294A3AD9-7AAD-4952-97BC-F9931BC6A095}" type="presOf" srcId="{20771CA4-2E26-40E1-B12E-71DBFC636B96}" destId="{62F2A3DE-120E-4DFC-98DB-B64D7A42E4E1}" srcOrd="0" destOrd="0" presId="urn:microsoft.com/office/officeart/2005/8/layout/radial1"/>
    <dgm:cxn modelId="{C2E2FEEA-DBF1-4003-A81B-91CDE4EE70AF}" srcId="{0F32D5F9-E2BA-424C-8B38-7B50C40769A3}" destId="{E0691CE0-9176-4118-A728-2E7A628641CD}" srcOrd="0" destOrd="0" parTransId="{4563D824-383C-4E20-BDE3-67DEE40DA1D2}" sibTransId="{21CF77AD-77DE-40D7-9CC7-9E249764ADFE}"/>
    <dgm:cxn modelId="{75C986FC-C9A9-4580-972F-EB5BB20F4862}" type="presOf" srcId="{E514211F-DD79-4779-B696-A6AFB7E5E584}" destId="{CE2BE649-5CC4-4BBC-8490-C9A72ECCE9CF}" srcOrd="0" destOrd="0" presId="urn:microsoft.com/office/officeart/2005/8/layout/radial1"/>
    <dgm:cxn modelId="{568518D2-1458-45CD-B9CF-9C03191EC9EE}" type="presParOf" srcId="{6381CCBA-AB8E-4E62-8A9C-05DAAFAF56F0}" destId="{9773EC42-A5F5-4803-AD6E-76F3C2D7F763}" srcOrd="0" destOrd="0" presId="urn:microsoft.com/office/officeart/2005/8/layout/radial1"/>
    <dgm:cxn modelId="{E5B66116-A209-49C3-B9B1-2A60EC4584A2}" type="presParOf" srcId="{6381CCBA-AB8E-4E62-8A9C-05DAAFAF56F0}" destId="{5502CA73-46DD-4BA7-92FF-642B469E6DBF}" srcOrd="1" destOrd="0" presId="urn:microsoft.com/office/officeart/2005/8/layout/radial1"/>
    <dgm:cxn modelId="{A70F5930-AF02-4C89-961B-13E0FD0B932D}" type="presParOf" srcId="{5502CA73-46DD-4BA7-92FF-642B469E6DBF}" destId="{A04E5AB6-6005-4E2D-A0A6-7C4730360258}" srcOrd="0" destOrd="0" presId="urn:microsoft.com/office/officeart/2005/8/layout/radial1"/>
    <dgm:cxn modelId="{2863A1BE-0D4B-4021-ACE8-F64DC8A80BFF}" type="presParOf" srcId="{6381CCBA-AB8E-4E62-8A9C-05DAAFAF56F0}" destId="{EC161290-5D02-4D6E-B4DB-97ADA1AEFF3D}" srcOrd="2" destOrd="0" presId="urn:microsoft.com/office/officeart/2005/8/layout/radial1"/>
    <dgm:cxn modelId="{AA8E0AF9-2730-457A-9469-2A59538AA8AB}" type="presParOf" srcId="{6381CCBA-AB8E-4E62-8A9C-05DAAFAF56F0}" destId="{07F13207-B7B1-4400-BD8B-0D0B906636F9}" srcOrd="3" destOrd="0" presId="urn:microsoft.com/office/officeart/2005/8/layout/radial1"/>
    <dgm:cxn modelId="{A705C47B-EB24-4E92-B568-EB346FB543EC}" type="presParOf" srcId="{07F13207-B7B1-4400-BD8B-0D0B906636F9}" destId="{E76D9768-D287-4C92-9276-045886C7AE68}" srcOrd="0" destOrd="0" presId="urn:microsoft.com/office/officeart/2005/8/layout/radial1"/>
    <dgm:cxn modelId="{7BA8E076-6F87-441A-AAEC-797F76D9E0E0}" type="presParOf" srcId="{6381CCBA-AB8E-4E62-8A9C-05DAAFAF56F0}" destId="{67D64443-DB37-4740-9C9E-39CFE295F92A}" srcOrd="4" destOrd="0" presId="urn:microsoft.com/office/officeart/2005/8/layout/radial1"/>
    <dgm:cxn modelId="{6885F4A3-2222-4825-BB2E-91A222869235}" type="presParOf" srcId="{6381CCBA-AB8E-4E62-8A9C-05DAAFAF56F0}" destId="{52994142-B2CD-4E67-B38E-B71F2C51C72D}" srcOrd="5" destOrd="0" presId="urn:microsoft.com/office/officeart/2005/8/layout/radial1"/>
    <dgm:cxn modelId="{46C2A7B8-6ABB-4790-8658-348E54034F30}" type="presParOf" srcId="{52994142-B2CD-4E67-B38E-B71F2C51C72D}" destId="{B4FA63D5-BB03-431B-A285-CC63F79997AF}" srcOrd="0" destOrd="0" presId="urn:microsoft.com/office/officeart/2005/8/layout/radial1"/>
    <dgm:cxn modelId="{4E45BA07-9CFC-45AA-B1CA-92BC4C5B2943}" type="presParOf" srcId="{6381CCBA-AB8E-4E62-8A9C-05DAAFAF56F0}" destId="{CE2BE649-5CC4-4BBC-8490-C9A72ECCE9CF}" srcOrd="6" destOrd="0" presId="urn:microsoft.com/office/officeart/2005/8/layout/radial1"/>
    <dgm:cxn modelId="{157A2E91-DACD-41A2-B834-6A789709A030}" type="presParOf" srcId="{6381CCBA-AB8E-4E62-8A9C-05DAAFAF56F0}" destId="{62F2A3DE-120E-4DFC-98DB-B64D7A42E4E1}" srcOrd="7" destOrd="0" presId="urn:microsoft.com/office/officeart/2005/8/layout/radial1"/>
    <dgm:cxn modelId="{B37FCAF6-B93A-45CA-A7CB-4864A0E71C07}" type="presParOf" srcId="{62F2A3DE-120E-4DFC-98DB-B64D7A42E4E1}" destId="{83239620-5AE9-4481-9499-4AB76CF57CD3}" srcOrd="0" destOrd="0" presId="urn:microsoft.com/office/officeart/2005/8/layout/radial1"/>
    <dgm:cxn modelId="{81CF9331-FB7A-4DA0-AC74-5E2C122D6B79}" type="presParOf" srcId="{6381CCBA-AB8E-4E62-8A9C-05DAAFAF56F0}" destId="{5FBF9269-29E3-47E2-BCCC-26313108FA8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32D5F9-E2BA-424C-8B38-7B50C40769A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691CE0-9176-4118-A728-2E7A628641CD}">
      <dgm:prSet phldrT="[Text]"/>
      <dgm:spPr/>
      <dgm:t>
        <a:bodyPr/>
        <a:lstStyle/>
        <a:p>
          <a:r>
            <a:rPr lang="en-US" b="1" dirty="0"/>
            <a:t>UII Cooling Technologies</a:t>
          </a:r>
          <a:endParaRPr lang="en-GB" b="1" dirty="0"/>
        </a:p>
      </dgm:t>
    </dgm:pt>
    <dgm:pt modelId="{4563D824-383C-4E20-BDE3-67DEE40DA1D2}" type="parTrans" cxnId="{C2E2FEEA-DBF1-4003-A81B-91CDE4EE70AF}">
      <dgm:prSet/>
      <dgm:spPr/>
      <dgm:t>
        <a:bodyPr/>
        <a:lstStyle/>
        <a:p>
          <a:endParaRPr lang="en-GB" b="1"/>
        </a:p>
      </dgm:t>
    </dgm:pt>
    <dgm:pt modelId="{21CF77AD-77DE-40D7-9CC7-9E249764ADFE}" type="sibTrans" cxnId="{C2E2FEEA-DBF1-4003-A81B-91CDE4EE70AF}">
      <dgm:prSet/>
      <dgm:spPr/>
      <dgm:t>
        <a:bodyPr/>
        <a:lstStyle/>
        <a:p>
          <a:endParaRPr lang="en-GB" b="1"/>
        </a:p>
      </dgm:t>
    </dgm:pt>
    <dgm:pt modelId="{5AF5BE83-9D09-4DD4-B67E-A9138590D5AD}">
      <dgm:prSet phldrT="[Text]"/>
      <dgm:spPr/>
      <dgm:t>
        <a:bodyPr/>
        <a:lstStyle/>
        <a:p>
          <a:r>
            <a:rPr lang="en-US" b="1" dirty="0"/>
            <a:t>CO</a:t>
          </a:r>
          <a:r>
            <a:rPr lang="en-US" b="1" baseline="-25000" dirty="0"/>
            <a:t>2</a:t>
          </a:r>
          <a:endParaRPr lang="en-GB" b="1" baseline="-25000" dirty="0"/>
        </a:p>
      </dgm:t>
    </dgm:pt>
    <dgm:pt modelId="{BD3F2BCF-3BBC-47A4-90A0-50636B69DD78}" type="parTrans" cxnId="{4F635897-7133-4379-A28E-93425C90CB37}">
      <dgm:prSet/>
      <dgm:spPr/>
      <dgm:t>
        <a:bodyPr/>
        <a:lstStyle/>
        <a:p>
          <a:endParaRPr lang="en-GB" b="1"/>
        </a:p>
      </dgm:t>
    </dgm:pt>
    <dgm:pt modelId="{E870F59F-530D-44CF-BB07-8A177A93643E}" type="sibTrans" cxnId="{4F635897-7133-4379-A28E-93425C90CB37}">
      <dgm:prSet/>
      <dgm:spPr/>
      <dgm:t>
        <a:bodyPr/>
        <a:lstStyle/>
        <a:p>
          <a:endParaRPr lang="en-GB" b="1"/>
        </a:p>
      </dgm:t>
    </dgm:pt>
    <dgm:pt modelId="{5EB2E2C1-6AC2-486A-9239-7830202B7645}">
      <dgm:prSet phldrT="[Text]"/>
      <dgm:spPr/>
      <dgm:t>
        <a:bodyPr/>
        <a:lstStyle/>
        <a:p>
          <a:r>
            <a:rPr lang="en-US" b="1" dirty="0"/>
            <a:t>Water</a:t>
          </a:r>
          <a:endParaRPr lang="en-GB" b="1" dirty="0"/>
        </a:p>
      </dgm:t>
    </dgm:pt>
    <dgm:pt modelId="{5839A2BE-7232-4585-A01F-DD697DECE73F}" type="parTrans" cxnId="{067B565A-D7CC-48A3-9977-0226B35C98F5}">
      <dgm:prSet/>
      <dgm:spPr/>
      <dgm:t>
        <a:bodyPr/>
        <a:lstStyle/>
        <a:p>
          <a:endParaRPr lang="en-GB" b="1"/>
        </a:p>
      </dgm:t>
    </dgm:pt>
    <dgm:pt modelId="{D937F2C3-A60F-42F0-9E63-9EC0A58AC16B}" type="sibTrans" cxnId="{067B565A-D7CC-48A3-9977-0226B35C98F5}">
      <dgm:prSet/>
      <dgm:spPr/>
      <dgm:t>
        <a:bodyPr/>
        <a:lstStyle/>
        <a:p>
          <a:endParaRPr lang="en-GB" b="1"/>
        </a:p>
      </dgm:t>
    </dgm:pt>
    <dgm:pt modelId="{E514211F-DD79-4779-B696-A6AFB7E5E584}">
      <dgm:prSet phldrT="[Text]" custT="1"/>
      <dgm:spPr/>
      <dgm:t>
        <a:bodyPr/>
        <a:lstStyle/>
        <a:p>
          <a:r>
            <a:rPr lang="en-US" sz="4400" b="1" dirty="0"/>
            <a:t>Others</a:t>
          </a:r>
          <a:endParaRPr lang="en-GB" sz="4400" b="1" dirty="0"/>
        </a:p>
      </dgm:t>
    </dgm:pt>
    <dgm:pt modelId="{A9153660-A861-400B-B234-D1AA2A5484A5}" type="parTrans" cxnId="{30245798-235A-4139-B290-48A0D6CB7BED}">
      <dgm:prSet/>
      <dgm:spPr/>
      <dgm:t>
        <a:bodyPr/>
        <a:lstStyle/>
        <a:p>
          <a:endParaRPr lang="en-GB" b="1"/>
        </a:p>
      </dgm:t>
    </dgm:pt>
    <dgm:pt modelId="{B5FFADFA-BFE9-4A36-9D34-7D07E5BE30D0}" type="sibTrans" cxnId="{30245798-235A-4139-B290-48A0D6CB7BED}">
      <dgm:prSet/>
      <dgm:spPr/>
      <dgm:t>
        <a:bodyPr/>
        <a:lstStyle/>
        <a:p>
          <a:endParaRPr lang="en-GB" b="1"/>
        </a:p>
      </dgm:t>
    </dgm:pt>
    <dgm:pt modelId="{2701E8ED-95BB-4824-9AB1-E110F18B47D3}">
      <dgm:prSet phldrT="[Text]"/>
      <dgm:spPr/>
      <dgm:t>
        <a:bodyPr/>
        <a:lstStyle/>
        <a:p>
          <a:r>
            <a:rPr lang="en-US" b="1" dirty="0"/>
            <a:t>Cryogenics</a:t>
          </a:r>
          <a:endParaRPr lang="en-GB" b="1" dirty="0"/>
        </a:p>
      </dgm:t>
    </dgm:pt>
    <dgm:pt modelId="{20771CA4-2E26-40E1-B12E-71DBFC636B96}" type="parTrans" cxnId="{160F3F8F-F2F5-40D7-BBA0-80864B9C2C93}">
      <dgm:prSet/>
      <dgm:spPr/>
      <dgm:t>
        <a:bodyPr/>
        <a:lstStyle/>
        <a:p>
          <a:endParaRPr lang="en-GB" b="1"/>
        </a:p>
      </dgm:t>
    </dgm:pt>
    <dgm:pt modelId="{49E79752-B731-44F3-84B0-4F2FC2A98E58}" type="sibTrans" cxnId="{160F3F8F-F2F5-40D7-BBA0-80864B9C2C93}">
      <dgm:prSet/>
      <dgm:spPr/>
      <dgm:t>
        <a:bodyPr/>
        <a:lstStyle/>
        <a:p>
          <a:endParaRPr lang="en-GB" b="1"/>
        </a:p>
      </dgm:t>
    </dgm:pt>
    <dgm:pt modelId="{6381CCBA-AB8E-4E62-8A9C-05DAAFAF56F0}" type="pres">
      <dgm:prSet presAssocID="{0F32D5F9-E2BA-424C-8B38-7B50C40769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73EC42-A5F5-4803-AD6E-76F3C2D7F763}" type="pres">
      <dgm:prSet presAssocID="{E0691CE0-9176-4118-A728-2E7A628641CD}" presName="centerShape" presStyleLbl="node0" presStyleIdx="0" presStyleCnt="1"/>
      <dgm:spPr/>
    </dgm:pt>
    <dgm:pt modelId="{5502CA73-46DD-4BA7-92FF-642B469E6DBF}" type="pres">
      <dgm:prSet presAssocID="{BD3F2BCF-3BBC-47A4-90A0-50636B69DD78}" presName="Name9" presStyleLbl="parChTrans1D2" presStyleIdx="0" presStyleCnt="4"/>
      <dgm:spPr/>
    </dgm:pt>
    <dgm:pt modelId="{A04E5AB6-6005-4E2D-A0A6-7C4730360258}" type="pres">
      <dgm:prSet presAssocID="{BD3F2BCF-3BBC-47A4-90A0-50636B69DD78}" presName="connTx" presStyleLbl="parChTrans1D2" presStyleIdx="0" presStyleCnt="4"/>
      <dgm:spPr/>
    </dgm:pt>
    <dgm:pt modelId="{EC161290-5D02-4D6E-B4DB-97ADA1AEFF3D}" type="pres">
      <dgm:prSet presAssocID="{5AF5BE83-9D09-4DD4-B67E-A9138590D5AD}" presName="node" presStyleLbl="node1" presStyleIdx="0" presStyleCnt="4">
        <dgm:presLayoutVars>
          <dgm:bulletEnabled val="1"/>
        </dgm:presLayoutVars>
      </dgm:prSet>
      <dgm:spPr/>
    </dgm:pt>
    <dgm:pt modelId="{07F13207-B7B1-4400-BD8B-0D0B906636F9}" type="pres">
      <dgm:prSet presAssocID="{5839A2BE-7232-4585-A01F-DD697DECE73F}" presName="Name9" presStyleLbl="parChTrans1D2" presStyleIdx="1" presStyleCnt="4"/>
      <dgm:spPr/>
    </dgm:pt>
    <dgm:pt modelId="{E76D9768-D287-4C92-9276-045886C7AE68}" type="pres">
      <dgm:prSet presAssocID="{5839A2BE-7232-4585-A01F-DD697DECE73F}" presName="connTx" presStyleLbl="parChTrans1D2" presStyleIdx="1" presStyleCnt="4"/>
      <dgm:spPr/>
    </dgm:pt>
    <dgm:pt modelId="{67D64443-DB37-4740-9C9E-39CFE295F92A}" type="pres">
      <dgm:prSet presAssocID="{5EB2E2C1-6AC2-486A-9239-7830202B7645}" presName="node" presStyleLbl="node1" presStyleIdx="1" presStyleCnt="4">
        <dgm:presLayoutVars>
          <dgm:bulletEnabled val="1"/>
        </dgm:presLayoutVars>
      </dgm:prSet>
      <dgm:spPr/>
    </dgm:pt>
    <dgm:pt modelId="{52994142-B2CD-4E67-B38E-B71F2C51C72D}" type="pres">
      <dgm:prSet presAssocID="{A9153660-A861-400B-B234-D1AA2A5484A5}" presName="Name9" presStyleLbl="parChTrans1D2" presStyleIdx="2" presStyleCnt="4"/>
      <dgm:spPr/>
    </dgm:pt>
    <dgm:pt modelId="{B4FA63D5-BB03-431B-A285-CC63F79997AF}" type="pres">
      <dgm:prSet presAssocID="{A9153660-A861-400B-B234-D1AA2A5484A5}" presName="connTx" presStyleLbl="parChTrans1D2" presStyleIdx="2" presStyleCnt="4"/>
      <dgm:spPr/>
    </dgm:pt>
    <dgm:pt modelId="{CE2BE649-5CC4-4BBC-8490-C9A72ECCE9CF}" type="pres">
      <dgm:prSet presAssocID="{E514211F-DD79-4779-B696-A6AFB7E5E584}" presName="node" presStyleLbl="node1" presStyleIdx="2" presStyleCnt="4" custScaleX="197638" custScaleY="190947">
        <dgm:presLayoutVars>
          <dgm:bulletEnabled val="1"/>
        </dgm:presLayoutVars>
      </dgm:prSet>
      <dgm:spPr/>
    </dgm:pt>
    <dgm:pt modelId="{62F2A3DE-120E-4DFC-98DB-B64D7A42E4E1}" type="pres">
      <dgm:prSet presAssocID="{20771CA4-2E26-40E1-B12E-71DBFC636B96}" presName="Name9" presStyleLbl="parChTrans1D2" presStyleIdx="3" presStyleCnt="4"/>
      <dgm:spPr/>
    </dgm:pt>
    <dgm:pt modelId="{83239620-5AE9-4481-9499-4AB76CF57CD3}" type="pres">
      <dgm:prSet presAssocID="{20771CA4-2E26-40E1-B12E-71DBFC636B96}" presName="connTx" presStyleLbl="parChTrans1D2" presStyleIdx="3" presStyleCnt="4"/>
      <dgm:spPr/>
    </dgm:pt>
    <dgm:pt modelId="{5FBF9269-29E3-47E2-BCCC-26313108FA8A}" type="pres">
      <dgm:prSet presAssocID="{2701E8ED-95BB-4824-9AB1-E110F18B47D3}" presName="node" presStyleLbl="node1" presStyleIdx="3" presStyleCnt="4">
        <dgm:presLayoutVars>
          <dgm:bulletEnabled val="1"/>
        </dgm:presLayoutVars>
      </dgm:prSet>
      <dgm:spPr/>
    </dgm:pt>
  </dgm:ptLst>
  <dgm:cxnLst>
    <dgm:cxn modelId="{4D6F4106-AEB3-43CA-AC07-696F9CC67FF8}" type="presOf" srcId="{0F32D5F9-E2BA-424C-8B38-7B50C40769A3}" destId="{6381CCBA-AB8E-4E62-8A9C-05DAAFAF56F0}" srcOrd="0" destOrd="0" presId="urn:microsoft.com/office/officeart/2005/8/layout/radial1"/>
    <dgm:cxn modelId="{6A425817-5FDE-4598-A384-D36B06088189}" type="presOf" srcId="{5EB2E2C1-6AC2-486A-9239-7830202B7645}" destId="{67D64443-DB37-4740-9C9E-39CFE295F92A}" srcOrd="0" destOrd="0" presId="urn:microsoft.com/office/officeart/2005/8/layout/radial1"/>
    <dgm:cxn modelId="{426D292E-C419-42AE-8ED8-E5BB15D84309}" type="presOf" srcId="{20771CA4-2E26-40E1-B12E-71DBFC636B96}" destId="{83239620-5AE9-4481-9499-4AB76CF57CD3}" srcOrd="1" destOrd="0" presId="urn:microsoft.com/office/officeart/2005/8/layout/radial1"/>
    <dgm:cxn modelId="{043A6E67-4BF6-4F2F-98F7-94468C823536}" type="presOf" srcId="{2701E8ED-95BB-4824-9AB1-E110F18B47D3}" destId="{5FBF9269-29E3-47E2-BCCC-26313108FA8A}" srcOrd="0" destOrd="0" presId="urn:microsoft.com/office/officeart/2005/8/layout/radial1"/>
    <dgm:cxn modelId="{C5998A6D-8D27-476B-94FE-4BCCB3A0D9B6}" type="presOf" srcId="{5AF5BE83-9D09-4DD4-B67E-A9138590D5AD}" destId="{EC161290-5D02-4D6E-B4DB-97ADA1AEFF3D}" srcOrd="0" destOrd="0" presId="urn:microsoft.com/office/officeart/2005/8/layout/radial1"/>
    <dgm:cxn modelId="{3BACD951-3871-4A4C-9D30-E4B1F446AF64}" type="presOf" srcId="{A9153660-A861-400B-B234-D1AA2A5484A5}" destId="{B4FA63D5-BB03-431B-A285-CC63F79997AF}" srcOrd="1" destOrd="0" presId="urn:microsoft.com/office/officeart/2005/8/layout/radial1"/>
    <dgm:cxn modelId="{06682773-8A00-4C2E-AC7B-0697765237B0}" type="presOf" srcId="{5839A2BE-7232-4585-A01F-DD697DECE73F}" destId="{07F13207-B7B1-4400-BD8B-0D0B906636F9}" srcOrd="0" destOrd="0" presId="urn:microsoft.com/office/officeart/2005/8/layout/radial1"/>
    <dgm:cxn modelId="{3E07F154-25C1-4ADE-AE3A-703642CE53D4}" type="presOf" srcId="{5839A2BE-7232-4585-A01F-DD697DECE73F}" destId="{E76D9768-D287-4C92-9276-045886C7AE68}" srcOrd="1" destOrd="0" presId="urn:microsoft.com/office/officeart/2005/8/layout/radial1"/>
    <dgm:cxn modelId="{067B565A-D7CC-48A3-9977-0226B35C98F5}" srcId="{E0691CE0-9176-4118-A728-2E7A628641CD}" destId="{5EB2E2C1-6AC2-486A-9239-7830202B7645}" srcOrd="1" destOrd="0" parTransId="{5839A2BE-7232-4585-A01F-DD697DECE73F}" sibTransId="{D937F2C3-A60F-42F0-9E63-9EC0A58AC16B}"/>
    <dgm:cxn modelId="{160F3F8F-F2F5-40D7-BBA0-80864B9C2C93}" srcId="{E0691CE0-9176-4118-A728-2E7A628641CD}" destId="{2701E8ED-95BB-4824-9AB1-E110F18B47D3}" srcOrd="3" destOrd="0" parTransId="{20771CA4-2E26-40E1-B12E-71DBFC636B96}" sibTransId="{49E79752-B731-44F3-84B0-4F2FC2A98E58}"/>
    <dgm:cxn modelId="{7B204E94-1D6F-451A-A854-9C0859CAD53D}" type="presOf" srcId="{BD3F2BCF-3BBC-47A4-90A0-50636B69DD78}" destId="{A04E5AB6-6005-4E2D-A0A6-7C4730360258}" srcOrd="1" destOrd="0" presId="urn:microsoft.com/office/officeart/2005/8/layout/radial1"/>
    <dgm:cxn modelId="{4F635897-7133-4379-A28E-93425C90CB37}" srcId="{E0691CE0-9176-4118-A728-2E7A628641CD}" destId="{5AF5BE83-9D09-4DD4-B67E-A9138590D5AD}" srcOrd="0" destOrd="0" parTransId="{BD3F2BCF-3BBC-47A4-90A0-50636B69DD78}" sibTransId="{E870F59F-530D-44CF-BB07-8A177A93643E}"/>
    <dgm:cxn modelId="{30245798-235A-4139-B290-48A0D6CB7BED}" srcId="{E0691CE0-9176-4118-A728-2E7A628641CD}" destId="{E514211F-DD79-4779-B696-A6AFB7E5E584}" srcOrd="2" destOrd="0" parTransId="{A9153660-A861-400B-B234-D1AA2A5484A5}" sibTransId="{B5FFADFA-BFE9-4A36-9D34-7D07E5BE30D0}"/>
    <dgm:cxn modelId="{7D1B71A9-FF0F-4BE8-ADF9-8C18FB98FE43}" type="presOf" srcId="{E0691CE0-9176-4118-A728-2E7A628641CD}" destId="{9773EC42-A5F5-4803-AD6E-76F3C2D7F763}" srcOrd="0" destOrd="0" presId="urn:microsoft.com/office/officeart/2005/8/layout/radial1"/>
    <dgm:cxn modelId="{D9E21DAF-9A26-4D52-9A85-FDC320AC98CB}" type="presOf" srcId="{BD3F2BCF-3BBC-47A4-90A0-50636B69DD78}" destId="{5502CA73-46DD-4BA7-92FF-642B469E6DBF}" srcOrd="0" destOrd="0" presId="urn:microsoft.com/office/officeart/2005/8/layout/radial1"/>
    <dgm:cxn modelId="{A7F3A2B3-0376-473B-8C0B-E320AD82E439}" type="presOf" srcId="{A9153660-A861-400B-B234-D1AA2A5484A5}" destId="{52994142-B2CD-4E67-B38E-B71F2C51C72D}" srcOrd="0" destOrd="0" presId="urn:microsoft.com/office/officeart/2005/8/layout/radial1"/>
    <dgm:cxn modelId="{294A3AD9-7AAD-4952-97BC-F9931BC6A095}" type="presOf" srcId="{20771CA4-2E26-40E1-B12E-71DBFC636B96}" destId="{62F2A3DE-120E-4DFC-98DB-B64D7A42E4E1}" srcOrd="0" destOrd="0" presId="urn:microsoft.com/office/officeart/2005/8/layout/radial1"/>
    <dgm:cxn modelId="{C2E2FEEA-DBF1-4003-A81B-91CDE4EE70AF}" srcId="{0F32D5F9-E2BA-424C-8B38-7B50C40769A3}" destId="{E0691CE0-9176-4118-A728-2E7A628641CD}" srcOrd="0" destOrd="0" parTransId="{4563D824-383C-4E20-BDE3-67DEE40DA1D2}" sibTransId="{21CF77AD-77DE-40D7-9CC7-9E249764ADFE}"/>
    <dgm:cxn modelId="{75C986FC-C9A9-4580-972F-EB5BB20F4862}" type="presOf" srcId="{E514211F-DD79-4779-B696-A6AFB7E5E584}" destId="{CE2BE649-5CC4-4BBC-8490-C9A72ECCE9CF}" srcOrd="0" destOrd="0" presId="urn:microsoft.com/office/officeart/2005/8/layout/radial1"/>
    <dgm:cxn modelId="{568518D2-1458-45CD-B9CF-9C03191EC9EE}" type="presParOf" srcId="{6381CCBA-AB8E-4E62-8A9C-05DAAFAF56F0}" destId="{9773EC42-A5F5-4803-AD6E-76F3C2D7F763}" srcOrd="0" destOrd="0" presId="urn:microsoft.com/office/officeart/2005/8/layout/radial1"/>
    <dgm:cxn modelId="{E5B66116-A209-49C3-B9B1-2A60EC4584A2}" type="presParOf" srcId="{6381CCBA-AB8E-4E62-8A9C-05DAAFAF56F0}" destId="{5502CA73-46DD-4BA7-92FF-642B469E6DBF}" srcOrd="1" destOrd="0" presId="urn:microsoft.com/office/officeart/2005/8/layout/radial1"/>
    <dgm:cxn modelId="{A70F5930-AF02-4C89-961B-13E0FD0B932D}" type="presParOf" srcId="{5502CA73-46DD-4BA7-92FF-642B469E6DBF}" destId="{A04E5AB6-6005-4E2D-A0A6-7C4730360258}" srcOrd="0" destOrd="0" presId="urn:microsoft.com/office/officeart/2005/8/layout/radial1"/>
    <dgm:cxn modelId="{2863A1BE-0D4B-4021-ACE8-F64DC8A80BFF}" type="presParOf" srcId="{6381CCBA-AB8E-4E62-8A9C-05DAAFAF56F0}" destId="{EC161290-5D02-4D6E-B4DB-97ADA1AEFF3D}" srcOrd="2" destOrd="0" presId="urn:microsoft.com/office/officeart/2005/8/layout/radial1"/>
    <dgm:cxn modelId="{AA8E0AF9-2730-457A-9469-2A59538AA8AB}" type="presParOf" srcId="{6381CCBA-AB8E-4E62-8A9C-05DAAFAF56F0}" destId="{07F13207-B7B1-4400-BD8B-0D0B906636F9}" srcOrd="3" destOrd="0" presId="urn:microsoft.com/office/officeart/2005/8/layout/radial1"/>
    <dgm:cxn modelId="{A705C47B-EB24-4E92-B568-EB346FB543EC}" type="presParOf" srcId="{07F13207-B7B1-4400-BD8B-0D0B906636F9}" destId="{E76D9768-D287-4C92-9276-045886C7AE68}" srcOrd="0" destOrd="0" presId="urn:microsoft.com/office/officeart/2005/8/layout/radial1"/>
    <dgm:cxn modelId="{7BA8E076-6F87-441A-AAEC-797F76D9E0E0}" type="presParOf" srcId="{6381CCBA-AB8E-4E62-8A9C-05DAAFAF56F0}" destId="{67D64443-DB37-4740-9C9E-39CFE295F92A}" srcOrd="4" destOrd="0" presId="urn:microsoft.com/office/officeart/2005/8/layout/radial1"/>
    <dgm:cxn modelId="{6885F4A3-2222-4825-BB2E-91A222869235}" type="presParOf" srcId="{6381CCBA-AB8E-4E62-8A9C-05DAAFAF56F0}" destId="{52994142-B2CD-4E67-B38E-B71F2C51C72D}" srcOrd="5" destOrd="0" presId="urn:microsoft.com/office/officeart/2005/8/layout/radial1"/>
    <dgm:cxn modelId="{46C2A7B8-6ABB-4790-8658-348E54034F30}" type="presParOf" srcId="{52994142-B2CD-4E67-B38E-B71F2C51C72D}" destId="{B4FA63D5-BB03-431B-A285-CC63F79997AF}" srcOrd="0" destOrd="0" presId="urn:microsoft.com/office/officeart/2005/8/layout/radial1"/>
    <dgm:cxn modelId="{4E45BA07-9CFC-45AA-B1CA-92BC4C5B2943}" type="presParOf" srcId="{6381CCBA-AB8E-4E62-8A9C-05DAAFAF56F0}" destId="{CE2BE649-5CC4-4BBC-8490-C9A72ECCE9CF}" srcOrd="6" destOrd="0" presId="urn:microsoft.com/office/officeart/2005/8/layout/radial1"/>
    <dgm:cxn modelId="{157A2E91-DACD-41A2-B834-6A789709A030}" type="presParOf" srcId="{6381CCBA-AB8E-4E62-8A9C-05DAAFAF56F0}" destId="{62F2A3DE-120E-4DFC-98DB-B64D7A42E4E1}" srcOrd="7" destOrd="0" presId="urn:microsoft.com/office/officeart/2005/8/layout/radial1"/>
    <dgm:cxn modelId="{B37FCAF6-B93A-45CA-A7CB-4864A0E71C07}" type="presParOf" srcId="{62F2A3DE-120E-4DFC-98DB-B64D7A42E4E1}" destId="{83239620-5AE9-4481-9499-4AB76CF57CD3}" srcOrd="0" destOrd="0" presId="urn:microsoft.com/office/officeart/2005/8/layout/radial1"/>
    <dgm:cxn modelId="{81CF9331-FB7A-4DA0-AC74-5E2C122D6B79}" type="presParOf" srcId="{6381CCBA-AB8E-4E62-8A9C-05DAAFAF56F0}" destId="{5FBF9269-29E3-47E2-BCCC-26313108FA8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F32D5F9-E2BA-424C-8B38-7B50C40769A3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691CE0-9176-4118-A728-2E7A628641CD}">
      <dgm:prSet phldrT="[Text]"/>
      <dgm:spPr/>
      <dgm:t>
        <a:bodyPr/>
        <a:lstStyle/>
        <a:p>
          <a:r>
            <a:rPr lang="en-US" b="1" dirty="0"/>
            <a:t>UII Cooling Technologies</a:t>
          </a:r>
          <a:endParaRPr lang="en-GB" b="1" dirty="0"/>
        </a:p>
      </dgm:t>
    </dgm:pt>
    <dgm:pt modelId="{4563D824-383C-4E20-BDE3-67DEE40DA1D2}" type="parTrans" cxnId="{C2E2FEEA-DBF1-4003-A81B-91CDE4EE70AF}">
      <dgm:prSet/>
      <dgm:spPr/>
      <dgm:t>
        <a:bodyPr/>
        <a:lstStyle/>
        <a:p>
          <a:endParaRPr lang="en-GB" b="1"/>
        </a:p>
      </dgm:t>
    </dgm:pt>
    <dgm:pt modelId="{21CF77AD-77DE-40D7-9CC7-9E249764ADFE}" type="sibTrans" cxnId="{C2E2FEEA-DBF1-4003-A81B-91CDE4EE70AF}">
      <dgm:prSet/>
      <dgm:spPr/>
      <dgm:t>
        <a:bodyPr/>
        <a:lstStyle/>
        <a:p>
          <a:endParaRPr lang="en-GB" b="1"/>
        </a:p>
      </dgm:t>
    </dgm:pt>
    <dgm:pt modelId="{5AF5BE83-9D09-4DD4-B67E-A9138590D5AD}">
      <dgm:prSet phldrT="[Text]"/>
      <dgm:spPr/>
      <dgm:t>
        <a:bodyPr/>
        <a:lstStyle/>
        <a:p>
          <a:r>
            <a:rPr lang="en-US" b="1" dirty="0"/>
            <a:t>CO</a:t>
          </a:r>
          <a:r>
            <a:rPr lang="en-US" b="1" baseline="-25000" dirty="0"/>
            <a:t>2</a:t>
          </a:r>
          <a:endParaRPr lang="en-GB" b="1" baseline="-25000" dirty="0"/>
        </a:p>
      </dgm:t>
    </dgm:pt>
    <dgm:pt modelId="{BD3F2BCF-3BBC-47A4-90A0-50636B69DD78}" type="parTrans" cxnId="{4F635897-7133-4379-A28E-93425C90CB37}">
      <dgm:prSet/>
      <dgm:spPr/>
      <dgm:t>
        <a:bodyPr/>
        <a:lstStyle/>
        <a:p>
          <a:endParaRPr lang="en-GB" b="1"/>
        </a:p>
      </dgm:t>
    </dgm:pt>
    <dgm:pt modelId="{E870F59F-530D-44CF-BB07-8A177A93643E}" type="sibTrans" cxnId="{4F635897-7133-4379-A28E-93425C90CB37}">
      <dgm:prSet/>
      <dgm:spPr/>
      <dgm:t>
        <a:bodyPr/>
        <a:lstStyle/>
        <a:p>
          <a:endParaRPr lang="en-GB" b="1"/>
        </a:p>
      </dgm:t>
    </dgm:pt>
    <dgm:pt modelId="{5EB2E2C1-6AC2-486A-9239-7830202B7645}">
      <dgm:prSet phldrT="[Text]"/>
      <dgm:spPr/>
      <dgm:t>
        <a:bodyPr/>
        <a:lstStyle/>
        <a:p>
          <a:r>
            <a:rPr lang="en-US" b="1" dirty="0"/>
            <a:t>Water</a:t>
          </a:r>
          <a:endParaRPr lang="en-GB" b="1" dirty="0"/>
        </a:p>
      </dgm:t>
    </dgm:pt>
    <dgm:pt modelId="{5839A2BE-7232-4585-A01F-DD697DECE73F}" type="parTrans" cxnId="{067B565A-D7CC-48A3-9977-0226B35C98F5}">
      <dgm:prSet/>
      <dgm:spPr/>
      <dgm:t>
        <a:bodyPr/>
        <a:lstStyle/>
        <a:p>
          <a:endParaRPr lang="en-GB" b="1"/>
        </a:p>
      </dgm:t>
    </dgm:pt>
    <dgm:pt modelId="{D937F2C3-A60F-42F0-9E63-9EC0A58AC16B}" type="sibTrans" cxnId="{067B565A-D7CC-48A3-9977-0226B35C98F5}">
      <dgm:prSet/>
      <dgm:spPr/>
      <dgm:t>
        <a:bodyPr/>
        <a:lstStyle/>
        <a:p>
          <a:endParaRPr lang="en-GB" b="1"/>
        </a:p>
      </dgm:t>
    </dgm:pt>
    <dgm:pt modelId="{E514211F-DD79-4779-B696-A6AFB7E5E584}">
      <dgm:prSet phldrT="[Text]" custT="1"/>
      <dgm:spPr/>
      <dgm:t>
        <a:bodyPr/>
        <a:lstStyle/>
        <a:p>
          <a:r>
            <a:rPr lang="en-US" sz="4400" b="1" dirty="0"/>
            <a:t>Others</a:t>
          </a:r>
          <a:endParaRPr lang="en-GB" sz="4400" b="1" dirty="0"/>
        </a:p>
      </dgm:t>
    </dgm:pt>
    <dgm:pt modelId="{A9153660-A861-400B-B234-D1AA2A5484A5}" type="parTrans" cxnId="{30245798-235A-4139-B290-48A0D6CB7BED}">
      <dgm:prSet/>
      <dgm:spPr/>
      <dgm:t>
        <a:bodyPr/>
        <a:lstStyle/>
        <a:p>
          <a:endParaRPr lang="en-GB" b="1"/>
        </a:p>
      </dgm:t>
    </dgm:pt>
    <dgm:pt modelId="{B5FFADFA-BFE9-4A36-9D34-7D07E5BE30D0}" type="sibTrans" cxnId="{30245798-235A-4139-B290-48A0D6CB7BED}">
      <dgm:prSet/>
      <dgm:spPr/>
      <dgm:t>
        <a:bodyPr/>
        <a:lstStyle/>
        <a:p>
          <a:endParaRPr lang="en-GB" b="1"/>
        </a:p>
      </dgm:t>
    </dgm:pt>
    <dgm:pt modelId="{2701E8ED-95BB-4824-9AB1-E110F18B47D3}">
      <dgm:prSet phldrT="[Text]"/>
      <dgm:spPr/>
      <dgm:t>
        <a:bodyPr/>
        <a:lstStyle/>
        <a:p>
          <a:r>
            <a:rPr lang="en-US" b="1" dirty="0"/>
            <a:t>Cryogenics</a:t>
          </a:r>
          <a:endParaRPr lang="en-GB" b="1" dirty="0"/>
        </a:p>
      </dgm:t>
    </dgm:pt>
    <dgm:pt modelId="{20771CA4-2E26-40E1-B12E-71DBFC636B96}" type="parTrans" cxnId="{160F3F8F-F2F5-40D7-BBA0-80864B9C2C93}">
      <dgm:prSet/>
      <dgm:spPr/>
      <dgm:t>
        <a:bodyPr/>
        <a:lstStyle/>
        <a:p>
          <a:endParaRPr lang="en-GB" b="1"/>
        </a:p>
      </dgm:t>
    </dgm:pt>
    <dgm:pt modelId="{49E79752-B731-44F3-84B0-4F2FC2A98E58}" type="sibTrans" cxnId="{160F3F8F-F2F5-40D7-BBA0-80864B9C2C93}">
      <dgm:prSet/>
      <dgm:spPr/>
      <dgm:t>
        <a:bodyPr/>
        <a:lstStyle/>
        <a:p>
          <a:endParaRPr lang="en-GB" b="1"/>
        </a:p>
      </dgm:t>
    </dgm:pt>
    <dgm:pt modelId="{6381CCBA-AB8E-4E62-8A9C-05DAAFAF56F0}" type="pres">
      <dgm:prSet presAssocID="{0F32D5F9-E2BA-424C-8B38-7B50C40769A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73EC42-A5F5-4803-AD6E-76F3C2D7F763}" type="pres">
      <dgm:prSet presAssocID="{E0691CE0-9176-4118-A728-2E7A628641CD}" presName="centerShape" presStyleLbl="node0" presStyleIdx="0" presStyleCnt="1"/>
      <dgm:spPr/>
    </dgm:pt>
    <dgm:pt modelId="{5502CA73-46DD-4BA7-92FF-642B469E6DBF}" type="pres">
      <dgm:prSet presAssocID="{BD3F2BCF-3BBC-47A4-90A0-50636B69DD78}" presName="Name9" presStyleLbl="parChTrans1D2" presStyleIdx="0" presStyleCnt="4"/>
      <dgm:spPr/>
    </dgm:pt>
    <dgm:pt modelId="{A04E5AB6-6005-4E2D-A0A6-7C4730360258}" type="pres">
      <dgm:prSet presAssocID="{BD3F2BCF-3BBC-47A4-90A0-50636B69DD78}" presName="connTx" presStyleLbl="parChTrans1D2" presStyleIdx="0" presStyleCnt="4"/>
      <dgm:spPr/>
    </dgm:pt>
    <dgm:pt modelId="{EC161290-5D02-4D6E-B4DB-97ADA1AEFF3D}" type="pres">
      <dgm:prSet presAssocID="{5AF5BE83-9D09-4DD4-B67E-A9138590D5AD}" presName="node" presStyleLbl="node1" presStyleIdx="0" presStyleCnt="4">
        <dgm:presLayoutVars>
          <dgm:bulletEnabled val="1"/>
        </dgm:presLayoutVars>
      </dgm:prSet>
      <dgm:spPr/>
    </dgm:pt>
    <dgm:pt modelId="{07F13207-B7B1-4400-BD8B-0D0B906636F9}" type="pres">
      <dgm:prSet presAssocID="{5839A2BE-7232-4585-A01F-DD697DECE73F}" presName="Name9" presStyleLbl="parChTrans1D2" presStyleIdx="1" presStyleCnt="4"/>
      <dgm:spPr/>
    </dgm:pt>
    <dgm:pt modelId="{E76D9768-D287-4C92-9276-045886C7AE68}" type="pres">
      <dgm:prSet presAssocID="{5839A2BE-7232-4585-A01F-DD697DECE73F}" presName="connTx" presStyleLbl="parChTrans1D2" presStyleIdx="1" presStyleCnt="4"/>
      <dgm:spPr/>
    </dgm:pt>
    <dgm:pt modelId="{67D64443-DB37-4740-9C9E-39CFE295F92A}" type="pres">
      <dgm:prSet presAssocID="{5EB2E2C1-6AC2-486A-9239-7830202B7645}" presName="node" presStyleLbl="node1" presStyleIdx="1" presStyleCnt="4">
        <dgm:presLayoutVars>
          <dgm:bulletEnabled val="1"/>
        </dgm:presLayoutVars>
      </dgm:prSet>
      <dgm:spPr/>
    </dgm:pt>
    <dgm:pt modelId="{52994142-B2CD-4E67-B38E-B71F2C51C72D}" type="pres">
      <dgm:prSet presAssocID="{A9153660-A861-400B-B234-D1AA2A5484A5}" presName="Name9" presStyleLbl="parChTrans1D2" presStyleIdx="2" presStyleCnt="4"/>
      <dgm:spPr/>
    </dgm:pt>
    <dgm:pt modelId="{B4FA63D5-BB03-431B-A285-CC63F79997AF}" type="pres">
      <dgm:prSet presAssocID="{A9153660-A861-400B-B234-D1AA2A5484A5}" presName="connTx" presStyleLbl="parChTrans1D2" presStyleIdx="2" presStyleCnt="4"/>
      <dgm:spPr/>
    </dgm:pt>
    <dgm:pt modelId="{CE2BE649-5CC4-4BBC-8490-C9A72ECCE9CF}" type="pres">
      <dgm:prSet presAssocID="{E514211F-DD79-4779-B696-A6AFB7E5E584}" presName="node" presStyleLbl="node1" presStyleIdx="2" presStyleCnt="4" custScaleX="197638" custScaleY="190947">
        <dgm:presLayoutVars>
          <dgm:bulletEnabled val="1"/>
        </dgm:presLayoutVars>
      </dgm:prSet>
      <dgm:spPr/>
    </dgm:pt>
    <dgm:pt modelId="{62F2A3DE-120E-4DFC-98DB-B64D7A42E4E1}" type="pres">
      <dgm:prSet presAssocID="{20771CA4-2E26-40E1-B12E-71DBFC636B96}" presName="Name9" presStyleLbl="parChTrans1D2" presStyleIdx="3" presStyleCnt="4"/>
      <dgm:spPr/>
    </dgm:pt>
    <dgm:pt modelId="{83239620-5AE9-4481-9499-4AB76CF57CD3}" type="pres">
      <dgm:prSet presAssocID="{20771CA4-2E26-40E1-B12E-71DBFC636B96}" presName="connTx" presStyleLbl="parChTrans1D2" presStyleIdx="3" presStyleCnt="4"/>
      <dgm:spPr/>
    </dgm:pt>
    <dgm:pt modelId="{5FBF9269-29E3-47E2-BCCC-26313108FA8A}" type="pres">
      <dgm:prSet presAssocID="{2701E8ED-95BB-4824-9AB1-E110F18B47D3}" presName="node" presStyleLbl="node1" presStyleIdx="3" presStyleCnt="4">
        <dgm:presLayoutVars>
          <dgm:bulletEnabled val="1"/>
        </dgm:presLayoutVars>
      </dgm:prSet>
      <dgm:spPr/>
    </dgm:pt>
  </dgm:ptLst>
  <dgm:cxnLst>
    <dgm:cxn modelId="{4D6F4106-AEB3-43CA-AC07-696F9CC67FF8}" type="presOf" srcId="{0F32D5F9-E2BA-424C-8B38-7B50C40769A3}" destId="{6381CCBA-AB8E-4E62-8A9C-05DAAFAF56F0}" srcOrd="0" destOrd="0" presId="urn:microsoft.com/office/officeart/2005/8/layout/radial1"/>
    <dgm:cxn modelId="{6A425817-5FDE-4598-A384-D36B06088189}" type="presOf" srcId="{5EB2E2C1-6AC2-486A-9239-7830202B7645}" destId="{67D64443-DB37-4740-9C9E-39CFE295F92A}" srcOrd="0" destOrd="0" presId="urn:microsoft.com/office/officeart/2005/8/layout/radial1"/>
    <dgm:cxn modelId="{426D292E-C419-42AE-8ED8-E5BB15D84309}" type="presOf" srcId="{20771CA4-2E26-40E1-B12E-71DBFC636B96}" destId="{83239620-5AE9-4481-9499-4AB76CF57CD3}" srcOrd="1" destOrd="0" presId="urn:microsoft.com/office/officeart/2005/8/layout/radial1"/>
    <dgm:cxn modelId="{043A6E67-4BF6-4F2F-98F7-94468C823536}" type="presOf" srcId="{2701E8ED-95BB-4824-9AB1-E110F18B47D3}" destId="{5FBF9269-29E3-47E2-BCCC-26313108FA8A}" srcOrd="0" destOrd="0" presId="urn:microsoft.com/office/officeart/2005/8/layout/radial1"/>
    <dgm:cxn modelId="{C5998A6D-8D27-476B-94FE-4BCCB3A0D9B6}" type="presOf" srcId="{5AF5BE83-9D09-4DD4-B67E-A9138590D5AD}" destId="{EC161290-5D02-4D6E-B4DB-97ADA1AEFF3D}" srcOrd="0" destOrd="0" presId="urn:microsoft.com/office/officeart/2005/8/layout/radial1"/>
    <dgm:cxn modelId="{3BACD951-3871-4A4C-9D30-E4B1F446AF64}" type="presOf" srcId="{A9153660-A861-400B-B234-D1AA2A5484A5}" destId="{B4FA63D5-BB03-431B-A285-CC63F79997AF}" srcOrd="1" destOrd="0" presId="urn:microsoft.com/office/officeart/2005/8/layout/radial1"/>
    <dgm:cxn modelId="{06682773-8A00-4C2E-AC7B-0697765237B0}" type="presOf" srcId="{5839A2BE-7232-4585-A01F-DD697DECE73F}" destId="{07F13207-B7B1-4400-BD8B-0D0B906636F9}" srcOrd="0" destOrd="0" presId="urn:microsoft.com/office/officeart/2005/8/layout/radial1"/>
    <dgm:cxn modelId="{3E07F154-25C1-4ADE-AE3A-703642CE53D4}" type="presOf" srcId="{5839A2BE-7232-4585-A01F-DD697DECE73F}" destId="{E76D9768-D287-4C92-9276-045886C7AE68}" srcOrd="1" destOrd="0" presId="urn:microsoft.com/office/officeart/2005/8/layout/radial1"/>
    <dgm:cxn modelId="{067B565A-D7CC-48A3-9977-0226B35C98F5}" srcId="{E0691CE0-9176-4118-A728-2E7A628641CD}" destId="{5EB2E2C1-6AC2-486A-9239-7830202B7645}" srcOrd="1" destOrd="0" parTransId="{5839A2BE-7232-4585-A01F-DD697DECE73F}" sibTransId="{D937F2C3-A60F-42F0-9E63-9EC0A58AC16B}"/>
    <dgm:cxn modelId="{160F3F8F-F2F5-40D7-BBA0-80864B9C2C93}" srcId="{E0691CE0-9176-4118-A728-2E7A628641CD}" destId="{2701E8ED-95BB-4824-9AB1-E110F18B47D3}" srcOrd="3" destOrd="0" parTransId="{20771CA4-2E26-40E1-B12E-71DBFC636B96}" sibTransId="{49E79752-B731-44F3-84B0-4F2FC2A98E58}"/>
    <dgm:cxn modelId="{7B204E94-1D6F-451A-A854-9C0859CAD53D}" type="presOf" srcId="{BD3F2BCF-3BBC-47A4-90A0-50636B69DD78}" destId="{A04E5AB6-6005-4E2D-A0A6-7C4730360258}" srcOrd="1" destOrd="0" presId="urn:microsoft.com/office/officeart/2005/8/layout/radial1"/>
    <dgm:cxn modelId="{4F635897-7133-4379-A28E-93425C90CB37}" srcId="{E0691CE0-9176-4118-A728-2E7A628641CD}" destId="{5AF5BE83-9D09-4DD4-B67E-A9138590D5AD}" srcOrd="0" destOrd="0" parTransId="{BD3F2BCF-3BBC-47A4-90A0-50636B69DD78}" sibTransId="{E870F59F-530D-44CF-BB07-8A177A93643E}"/>
    <dgm:cxn modelId="{30245798-235A-4139-B290-48A0D6CB7BED}" srcId="{E0691CE0-9176-4118-A728-2E7A628641CD}" destId="{E514211F-DD79-4779-B696-A6AFB7E5E584}" srcOrd="2" destOrd="0" parTransId="{A9153660-A861-400B-B234-D1AA2A5484A5}" sibTransId="{B5FFADFA-BFE9-4A36-9D34-7D07E5BE30D0}"/>
    <dgm:cxn modelId="{7D1B71A9-FF0F-4BE8-ADF9-8C18FB98FE43}" type="presOf" srcId="{E0691CE0-9176-4118-A728-2E7A628641CD}" destId="{9773EC42-A5F5-4803-AD6E-76F3C2D7F763}" srcOrd="0" destOrd="0" presId="urn:microsoft.com/office/officeart/2005/8/layout/radial1"/>
    <dgm:cxn modelId="{D9E21DAF-9A26-4D52-9A85-FDC320AC98CB}" type="presOf" srcId="{BD3F2BCF-3BBC-47A4-90A0-50636B69DD78}" destId="{5502CA73-46DD-4BA7-92FF-642B469E6DBF}" srcOrd="0" destOrd="0" presId="urn:microsoft.com/office/officeart/2005/8/layout/radial1"/>
    <dgm:cxn modelId="{A7F3A2B3-0376-473B-8C0B-E320AD82E439}" type="presOf" srcId="{A9153660-A861-400B-B234-D1AA2A5484A5}" destId="{52994142-B2CD-4E67-B38E-B71F2C51C72D}" srcOrd="0" destOrd="0" presId="urn:microsoft.com/office/officeart/2005/8/layout/radial1"/>
    <dgm:cxn modelId="{294A3AD9-7AAD-4952-97BC-F9931BC6A095}" type="presOf" srcId="{20771CA4-2E26-40E1-B12E-71DBFC636B96}" destId="{62F2A3DE-120E-4DFC-98DB-B64D7A42E4E1}" srcOrd="0" destOrd="0" presId="urn:microsoft.com/office/officeart/2005/8/layout/radial1"/>
    <dgm:cxn modelId="{C2E2FEEA-DBF1-4003-A81B-91CDE4EE70AF}" srcId="{0F32D5F9-E2BA-424C-8B38-7B50C40769A3}" destId="{E0691CE0-9176-4118-A728-2E7A628641CD}" srcOrd="0" destOrd="0" parTransId="{4563D824-383C-4E20-BDE3-67DEE40DA1D2}" sibTransId="{21CF77AD-77DE-40D7-9CC7-9E249764ADFE}"/>
    <dgm:cxn modelId="{75C986FC-C9A9-4580-972F-EB5BB20F4862}" type="presOf" srcId="{E514211F-DD79-4779-B696-A6AFB7E5E584}" destId="{CE2BE649-5CC4-4BBC-8490-C9A72ECCE9CF}" srcOrd="0" destOrd="0" presId="urn:microsoft.com/office/officeart/2005/8/layout/radial1"/>
    <dgm:cxn modelId="{568518D2-1458-45CD-B9CF-9C03191EC9EE}" type="presParOf" srcId="{6381CCBA-AB8E-4E62-8A9C-05DAAFAF56F0}" destId="{9773EC42-A5F5-4803-AD6E-76F3C2D7F763}" srcOrd="0" destOrd="0" presId="urn:microsoft.com/office/officeart/2005/8/layout/radial1"/>
    <dgm:cxn modelId="{E5B66116-A209-49C3-B9B1-2A60EC4584A2}" type="presParOf" srcId="{6381CCBA-AB8E-4E62-8A9C-05DAAFAF56F0}" destId="{5502CA73-46DD-4BA7-92FF-642B469E6DBF}" srcOrd="1" destOrd="0" presId="urn:microsoft.com/office/officeart/2005/8/layout/radial1"/>
    <dgm:cxn modelId="{A70F5930-AF02-4C89-961B-13E0FD0B932D}" type="presParOf" srcId="{5502CA73-46DD-4BA7-92FF-642B469E6DBF}" destId="{A04E5AB6-6005-4E2D-A0A6-7C4730360258}" srcOrd="0" destOrd="0" presId="urn:microsoft.com/office/officeart/2005/8/layout/radial1"/>
    <dgm:cxn modelId="{2863A1BE-0D4B-4021-ACE8-F64DC8A80BFF}" type="presParOf" srcId="{6381CCBA-AB8E-4E62-8A9C-05DAAFAF56F0}" destId="{EC161290-5D02-4D6E-B4DB-97ADA1AEFF3D}" srcOrd="2" destOrd="0" presId="urn:microsoft.com/office/officeart/2005/8/layout/radial1"/>
    <dgm:cxn modelId="{AA8E0AF9-2730-457A-9469-2A59538AA8AB}" type="presParOf" srcId="{6381CCBA-AB8E-4E62-8A9C-05DAAFAF56F0}" destId="{07F13207-B7B1-4400-BD8B-0D0B906636F9}" srcOrd="3" destOrd="0" presId="urn:microsoft.com/office/officeart/2005/8/layout/radial1"/>
    <dgm:cxn modelId="{A705C47B-EB24-4E92-B568-EB346FB543EC}" type="presParOf" srcId="{07F13207-B7B1-4400-BD8B-0D0B906636F9}" destId="{E76D9768-D287-4C92-9276-045886C7AE68}" srcOrd="0" destOrd="0" presId="urn:microsoft.com/office/officeart/2005/8/layout/radial1"/>
    <dgm:cxn modelId="{7BA8E076-6F87-441A-AAEC-797F76D9E0E0}" type="presParOf" srcId="{6381CCBA-AB8E-4E62-8A9C-05DAAFAF56F0}" destId="{67D64443-DB37-4740-9C9E-39CFE295F92A}" srcOrd="4" destOrd="0" presId="urn:microsoft.com/office/officeart/2005/8/layout/radial1"/>
    <dgm:cxn modelId="{6885F4A3-2222-4825-BB2E-91A222869235}" type="presParOf" srcId="{6381CCBA-AB8E-4E62-8A9C-05DAAFAF56F0}" destId="{52994142-B2CD-4E67-B38E-B71F2C51C72D}" srcOrd="5" destOrd="0" presId="urn:microsoft.com/office/officeart/2005/8/layout/radial1"/>
    <dgm:cxn modelId="{46C2A7B8-6ABB-4790-8658-348E54034F30}" type="presParOf" srcId="{52994142-B2CD-4E67-B38E-B71F2C51C72D}" destId="{B4FA63D5-BB03-431B-A285-CC63F79997AF}" srcOrd="0" destOrd="0" presId="urn:microsoft.com/office/officeart/2005/8/layout/radial1"/>
    <dgm:cxn modelId="{4E45BA07-9CFC-45AA-B1CA-92BC4C5B2943}" type="presParOf" srcId="{6381CCBA-AB8E-4E62-8A9C-05DAAFAF56F0}" destId="{CE2BE649-5CC4-4BBC-8490-C9A72ECCE9CF}" srcOrd="6" destOrd="0" presId="urn:microsoft.com/office/officeart/2005/8/layout/radial1"/>
    <dgm:cxn modelId="{157A2E91-DACD-41A2-B834-6A789709A030}" type="presParOf" srcId="{6381CCBA-AB8E-4E62-8A9C-05DAAFAF56F0}" destId="{62F2A3DE-120E-4DFC-98DB-B64D7A42E4E1}" srcOrd="7" destOrd="0" presId="urn:microsoft.com/office/officeart/2005/8/layout/radial1"/>
    <dgm:cxn modelId="{B37FCAF6-B93A-45CA-A7CB-4864A0E71C07}" type="presParOf" srcId="{62F2A3DE-120E-4DFC-98DB-B64D7A42E4E1}" destId="{83239620-5AE9-4481-9499-4AB76CF57CD3}" srcOrd="0" destOrd="0" presId="urn:microsoft.com/office/officeart/2005/8/layout/radial1"/>
    <dgm:cxn modelId="{81CF9331-FB7A-4DA0-AC74-5E2C122D6B79}" type="presParOf" srcId="{6381CCBA-AB8E-4E62-8A9C-05DAAFAF56F0}" destId="{5FBF9269-29E3-47E2-BCCC-26313108FA8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EC42-A5F5-4803-AD6E-76F3C2D7F763}">
      <dsp:nvSpPr>
        <dsp:cNvPr id="0" name=""/>
        <dsp:cNvSpPr/>
      </dsp:nvSpPr>
      <dsp:spPr>
        <a:xfrm>
          <a:off x="4021138" y="2126363"/>
          <a:ext cx="1632074" cy="1632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UII Cooling Technologies</a:t>
          </a:r>
          <a:endParaRPr lang="en-GB" sz="1400" b="1" kern="1200" dirty="0"/>
        </a:p>
      </dsp:txBody>
      <dsp:txXfrm>
        <a:off x="4260150" y="2365375"/>
        <a:ext cx="1154050" cy="1154050"/>
      </dsp:txXfrm>
    </dsp:sp>
    <dsp:sp modelId="{5502CA73-46DD-4BA7-92FF-642B469E6DBF}">
      <dsp:nvSpPr>
        <dsp:cNvPr id="0" name=""/>
        <dsp:cNvSpPr/>
      </dsp:nvSpPr>
      <dsp:spPr>
        <a:xfrm rot="16200000">
          <a:off x="4592204" y="1866208"/>
          <a:ext cx="489943" cy="30366"/>
        </a:xfrm>
        <a:custGeom>
          <a:avLst/>
          <a:gdLst/>
          <a:ahLst/>
          <a:cxnLst/>
          <a:rect l="0" t="0" r="0" b="0"/>
          <a:pathLst>
            <a:path>
              <a:moveTo>
                <a:pt x="0" y="15183"/>
              </a:moveTo>
              <a:lnTo>
                <a:pt x="489943" y="15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24927" y="1869143"/>
        <a:ext cx="24497" cy="24497"/>
      </dsp:txXfrm>
    </dsp:sp>
    <dsp:sp modelId="{EC161290-5D02-4D6E-B4DB-97ADA1AEFF3D}">
      <dsp:nvSpPr>
        <dsp:cNvPr id="0" name=""/>
        <dsp:cNvSpPr/>
      </dsp:nvSpPr>
      <dsp:spPr>
        <a:xfrm>
          <a:off x="4021138" y="4345"/>
          <a:ext cx="1632074" cy="1632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</a:t>
          </a:r>
          <a:r>
            <a:rPr lang="en-US" sz="1700" b="1" kern="1200" baseline="-25000" dirty="0"/>
            <a:t>2</a:t>
          </a:r>
          <a:endParaRPr lang="en-GB" sz="1700" b="1" kern="1200" baseline="-25000" dirty="0"/>
        </a:p>
      </dsp:txBody>
      <dsp:txXfrm>
        <a:off x="4260150" y="243357"/>
        <a:ext cx="1154050" cy="1154050"/>
      </dsp:txXfrm>
    </dsp:sp>
    <dsp:sp modelId="{07F13207-B7B1-4400-BD8B-0D0B906636F9}">
      <dsp:nvSpPr>
        <dsp:cNvPr id="0" name=""/>
        <dsp:cNvSpPr/>
      </dsp:nvSpPr>
      <dsp:spPr>
        <a:xfrm>
          <a:off x="5653213" y="2927217"/>
          <a:ext cx="489943" cy="30366"/>
        </a:xfrm>
        <a:custGeom>
          <a:avLst/>
          <a:gdLst/>
          <a:ahLst/>
          <a:cxnLst/>
          <a:rect l="0" t="0" r="0" b="0"/>
          <a:pathLst>
            <a:path>
              <a:moveTo>
                <a:pt x="0" y="15183"/>
              </a:moveTo>
              <a:lnTo>
                <a:pt x="489943" y="15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885936" y="2930152"/>
        <a:ext cx="24497" cy="24497"/>
      </dsp:txXfrm>
    </dsp:sp>
    <dsp:sp modelId="{67D64443-DB37-4740-9C9E-39CFE295F92A}">
      <dsp:nvSpPr>
        <dsp:cNvPr id="0" name=""/>
        <dsp:cNvSpPr/>
      </dsp:nvSpPr>
      <dsp:spPr>
        <a:xfrm>
          <a:off x="6143157" y="2126363"/>
          <a:ext cx="1632074" cy="1632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Water</a:t>
          </a:r>
          <a:endParaRPr lang="en-GB" sz="1700" b="1" kern="1200" dirty="0"/>
        </a:p>
      </dsp:txBody>
      <dsp:txXfrm>
        <a:off x="6382169" y="2365375"/>
        <a:ext cx="1154050" cy="1154050"/>
      </dsp:txXfrm>
    </dsp:sp>
    <dsp:sp modelId="{52994142-B2CD-4E67-B38E-B71F2C51C72D}">
      <dsp:nvSpPr>
        <dsp:cNvPr id="0" name=""/>
        <dsp:cNvSpPr/>
      </dsp:nvSpPr>
      <dsp:spPr>
        <a:xfrm rot="5400000">
          <a:off x="4592204" y="3988227"/>
          <a:ext cx="489943" cy="30366"/>
        </a:xfrm>
        <a:custGeom>
          <a:avLst/>
          <a:gdLst/>
          <a:ahLst/>
          <a:cxnLst/>
          <a:rect l="0" t="0" r="0" b="0"/>
          <a:pathLst>
            <a:path>
              <a:moveTo>
                <a:pt x="0" y="15183"/>
              </a:moveTo>
              <a:lnTo>
                <a:pt x="489943" y="15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24927" y="3991161"/>
        <a:ext cx="24497" cy="24497"/>
      </dsp:txXfrm>
    </dsp:sp>
    <dsp:sp modelId="{CE2BE649-5CC4-4BBC-8490-C9A72ECCE9CF}">
      <dsp:nvSpPr>
        <dsp:cNvPr id="0" name=""/>
        <dsp:cNvSpPr/>
      </dsp:nvSpPr>
      <dsp:spPr>
        <a:xfrm>
          <a:off x="4021138" y="4248382"/>
          <a:ext cx="1632074" cy="1632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Others</a:t>
          </a:r>
          <a:endParaRPr lang="en-GB" sz="1700" b="1" kern="1200" dirty="0"/>
        </a:p>
      </dsp:txBody>
      <dsp:txXfrm>
        <a:off x="4260150" y="4487394"/>
        <a:ext cx="1154050" cy="1154050"/>
      </dsp:txXfrm>
    </dsp:sp>
    <dsp:sp modelId="{62F2A3DE-120E-4DFC-98DB-B64D7A42E4E1}">
      <dsp:nvSpPr>
        <dsp:cNvPr id="0" name=""/>
        <dsp:cNvSpPr/>
      </dsp:nvSpPr>
      <dsp:spPr>
        <a:xfrm rot="10800000">
          <a:off x="3531194" y="2927217"/>
          <a:ext cx="489943" cy="30366"/>
        </a:xfrm>
        <a:custGeom>
          <a:avLst/>
          <a:gdLst/>
          <a:ahLst/>
          <a:cxnLst/>
          <a:rect l="0" t="0" r="0" b="0"/>
          <a:pathLst>
            <a:path>
              <a:moveTo>
                <a:pt x="0" y="15183"/>
              </a:moveTo>
              <a:lnTo>
                <a:pt x="489943" y="151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 rot="10800000">
        <a:off x="3763918" y="2930152"/>
        <a:ext cx="24497" cy="24497"/>
      </dsp:txXfrm>
    </dsp:sp>
    <dsp:sp modelId="{5FBF9269-29E3-47E2-BCCC-26313108FA8A}">
      <dsp:nvSpPr>
        <dsp:cNvPr id="0" name=""/>
        <dsp:cNvSpPr/>
      </dsp:nvSpPr>
      <dsp:spPr>
        <a:xfrm>
          <a:off x="1899120" y="2126363"/>
          <a:ext cx="1632074" cy="16320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Cryogenics</a:t>
          </a:r>
          <a:endParaRPr lang="en-GB" sz="1700" b="1" kern="1200" dirty="0"/>
        </a:p>
      </dsp:txBody>
      <dsp:txXfrm>
        <a:off x="2138132" y="2365375"/>
        <a:ext cx="1154050" cy="1154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EC42-A5F5-4803-AD6E-76F3C2D7F763}">
      <dsp:nvSpPr>
        <dsp:cNvPr id="0" name=""/>
        <dsp:cNvSpPr/>
      </dsp:nvSpPr>
      <dsp:spPr>
        <a:xfrm>
          <a:off x="4027514" y="2489330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UII Cooling Technologies</a:t>
          </a:r>
          <a:endParaRPr lang="en-GB" sz="1400" b="1" kern="1200" dirty="0"/>
        </a:p>
      </dsp:txBody>
      <dsp:txXfrm>
        <a:off x="4264658" y="2726474"/>
        <a:ext cx="1145035" cy="1145035"/>
      </dsp:txXfrm>
    </dsp:sp>
    <dsp:sp modelId="{5502CA73-46DD-4BA7-92FF-642B469E6DBF}">
      <dsp:nvSpPr>
        <dsp:cNvPr id="0" name=""/>
        <dsp:cNvSpPr/>
      </dsp:nvSpPr>
      <dsp:spPr>
        <a:xfrm rot="5400000">
          <a:off x="4724700" y="2586741"/>
          <a:ext cx="224951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24951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31552" y="2596182"/>
        <a:ext cx="11247" cy="11247"/>
      </dsp:txXfrm>
    </dsp:sp>
    <dsp:sp modelId="{EC161290-5D02-4D6E-B4DB-97ADA1AEFF3D}">
      <dsp:nvSpPr>
        <dsp:cNvPr id="0" name=""/>
        <dsp:cNvSpPr/>
      </dsp:nvSpPr>
      <dsp:spPr>
        <a:xfrm>
          <a:off x="3367420" y="-331407"/>
          <a:ext cx="2939510" cy="30456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/>
            <a:t>CO</a:t>
          </a:r>
          <a:r>
            <a:rPr lang="en-US" sz="5400" b="1" kern="1200" baseline="-25000" dirty="0"/>
            <a:t>2</a:t>
          </a:r>
          <a:endParaRPr lang="en-GB" sz="5400" b="1" kern="1200" baseline="-25000" dirty="0"/>
        </a:p>
      </dsp:txBody>
      <dsp:txXfrm>
        <a:off x="3797901" y="114624"/>
        <a:ext cx="2078548" cy="2153627"/>
      </dsp:txXfrm>
    </dsp:sp>
    <dsp:sp modelId="{07F13207-B7B1-4400-BD8B-0D0B906636F9}">
      <dsp:nvSpPr>
        <dsp:cNvPr id="0" name=""/>
        <dsp:cNvSpPr/>
      </dsp:nvSpPr>
      <dsp:spPr>
        <a:xfrm>
          <a:off x="5646837" y="3283927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878747" y="3286786"/>
        <a:ext cx="24411" cy="24411"/>
      </dsp:txXfrm>
    </dsp:sp>
    <dsp:sp modelId="{67D64443-DB37-4740-9C9E-39CFE295F92A}">
      <dsp:nvSpPr>
        <dsp:cNvPr id="0" name=""/>
        <dsp:cNvSpPr/>
      </dsp:nvSpPr>
      <dsp:spPr>
        <a:xfrm>
          <a:off x="6135068" y="2489330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Water</a:t>
          </a:r>
          <a:endParaRPr lang="en-GB" sz="1700" b="1" kern="1200" dirty="0"/>
        </a:p>
      </dsp:txBody>
      <dsp:txXfrm>
        <a:off x="6372212" y="2726474"/>
        <a:ext cx="1145035" cy="1145035"/>
      </dsp:txXfrm>
    </dsp:sp>
    <dsp:sp modelId="{52994142-B2CD-4E67-B38E-B71F2C51C72D}">
      <dsp:nvSpPr>
        <dsp:cNvPr id="0" name=""/>
        <dsp:cNvSpPr/>
      </dsp:nvSpPr>
      <dsp:spPr>
        <a:xfrm rot="5400000">
          <a:off x="4593060" y="4337705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24970" y="4340563"/>
        <a:ext cx="24411" cy="24411"/>
      </dsp:txXfrm>
    </dsp:sp>
    <dsp:sp modelId="{CE2BE649-5CC4-4BBC-8490-C9A72ECCE9CF}">
      <dsp:nvSpPr>
        <dsp:cNvPr id="0" name=""/>
        <dsp:cNvSpPr/>
      </dsp:nvSpPr>
      <dsp:spPr>
        <a:xfrm>
          <a:off x="4027514" y="4596885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Others</a:t>
          </a:r>
          <a:endParaRPr lang="en-GB" sz="1700" b="1" kern="1200" dirty="0"/>
        </a:p>
      </dsp:txBody>
      <dsp:txXfrm>
        <a:off x="4264658" y="4834029"/>
        <a:ext cx="1145035" cy="1145035"/>
      </dsp:txXfrm>
    </dsp:sp>
    <dsp:sp modelId="{62F2A3DE-120E-4DFC-98DB-B64D7A42E4E1}">
      <dsp:nvSpPr>
        <dsp:cNvPr id="0" name=""/>
        <dsp:cNvSpPr/>
      </dsp:nvSpPr>
      <dsp:spPr>
        <a:xfrm rot="10800000">
          <a:off x="3539283" y="3283927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 rot="10800000">
        <a:off x="3771192" y="3286786"/>
        <a:ext cx="24411" cy="24411"/>
      </dsp:txXfrm>
    </dsp:sp>
    <dsp:sp modelId="{5FBF9269-29E3-47E2-BCCC-26313108FA8A}">
      <dsp:nvSpPr>
        <dsp:cNvPr id="0" name=""/>
        <dsp:cNvSpPr/>
      </dsp:nvSpPr>
      <dsp:spPr>
        <a:xfrm>
          <a:off x="1919959" y="2489330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Cryogenics</a:t>
          </a:r>
          <a:endParaRPr lang="en-GB" sz="1700" b="1" kern="1200" dirty="0"/>
        </a:p>
      </dsp:txBody>
      <dsp:txXfrm>
        <a:off x="2157103" y="2726474"/>
        <a:ext cx="1145035" cy="11450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EC42-A5F5-4803-AD6E-76F3C2D7F763}">
      <dsp:nvSpPr>
        <dsp:cNvPr id="0" name=""/>
        <dsp:cNvSpPr/>
      </dsp:nvSpPr>
      <dsp:spPr>
        <a:xfrm>
          <a:off x="4397379" y="2132739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UII Cooling Technologies</a:t>
          </a:r>
          <a:endParaRPr lang="en-GB" sz="1400" b="1" kern="1200" dirty="0"/>
        </a:p>
      </dsp:txBody>
      <dsp:txXfrm>
        <a:off x="4634523" y="2369883"/>
        <a:ext cx="1145035" cy="1145035"/>
      </dsp:txXfrm>
    </dsp:sp>
    <dsp:sp modelId="{5502CA73-46DD-4BA7-92FF-642B469E6DBF}">
      <dsp:nvSpPr>
        <dsp:cNvPr id="0" name=""/>
        <dsp:cNvSpPr/>
      </dsp:nvSpPr>
      <dsp:spPr>
        <a:xfrm rot="16200000">
          <a:off x="4962926" y="1873559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194835" y="1876417"/>
        <a:ext cx="24411" cy="24411"/>
      </dsp:txXfrm>
    </dsp:sp>
    <dsp:sp modelId="{EC161290-5D02-4D6E-B4DB-97ADA1AEFF3D}">
      <dsp:nvSpPr>
        <dsp:cNvPr id="0" name=""/>
        <dsp:cNvSpPr/>
      </dsp:nvSpPr>
      <dsp:spPr>
        <a:xfrm>
          <a:off x="4397379" y="25184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CO</a:t>
          </a:r>
          <a:r>
            <a:rPr lang="en-US" sz="2800" b="1" kern="1200" baseline="-25000" dirty="0"/>
            <a:t>2</a:t>
          </a:r>
          <a:endParaRPr lang="en-GB" sz="2800" b="1" kern="1200" baseline="-25000" dirty="0"/>
        </a:p>
      </dsp:txBody>
      <dsp:txXfrm>
        <a:off x="4634523" y="262328"/>
        <a:ext cx="1145035" cy="1145035"/>
      </dsp:txXfrm>
    </dsp:sp>
    <dsp:sp modelId="{07F13207-B7B1-4400-BD8B-0D0B906636F9}">
      <dsp:nvSpPr>
        <dsp:cNvPr id="0" name=""/>
        <dsp:cNvSpPr/>
      </dsp:nvSpPr>
      <dsp:spPr>
        <a:xfrm>
          <a:off x="6016703" y="2927336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6248613" y="2930195"/>
        <a:ext cx="24411" cy="24411"/>
      </dsp:txXfrm>
    </dsp:sp>
    <dsp:sp modelId="{67D64443-DB37-4740-9C9E-39CFE295F92A}">
      <dsp:nvSpPr>
        <dsp:cNvPr id="0" name=""/>
        <dsp:cNvSpPr/>
      </dsp:nvSpPr>
      <dsp:spPr>
        <a:xfrm>
          <a:off x="6504934" y="2132739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Water</a:t>
          </a:r>
          <a:endParaRPr lang="en-GB" sz="2800" b="1" kern="1200" dirty="0"/>
        </a:p>
      </dsp:txBody>
      <dsp:txXfrm>
        <a:off x="6742078" y="2369883"/>
        <a:ext cx="1145035" cy="1145035"/>
      </dsp:txXfrm>
    </dsp:sp>
    <dsp:sp modelId="{52994142-B2CD-4E67-B38E-B71F2C51C72D}">
      <dsp:nvSpPr>
        <dsp:cNvPr id="0" name=""/>
        <dsp:cNvSpPr/>
      </dsp:nvSpPr>
      <dsp:spPr>
        <a:xfrm rot="5400000">
          <a:off x="4962926" y="3981113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194835" y="3983972"/>
        <a:ext cx="24411" cy="24411"/>
      </dsp:txXfrm>
    </dsp:sp>
    <dsp:sp modelId="{CE2BE649-5CC4-4BBC-8490-C9A72ECCE9CF}">
      <dsp:nvSpPr>
        <dsp:cNvPr id="0" name=""/>
        <dsp:cNvSpPr/>
      </dsp:nvSpPr>
      <dsp:spPr>
        <a:xfrm>
          <a:off x="4397379" y="4240293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Others</a:t>
          </a:r>
          <a:endParaRPr lang="en-GB" sz="2800" b="1" kern="1200" dirty="0"/>
        </a:p>
      </dsp:txBody>
      <dsp:txXfrm>
        <a:off x="4634523" y="4477437"/>
        <a:ext cx="1145035" cy="1145035"/>
      </dsp:txXfrm>
    </dsp:sp>
    <dsp:sp modelId="{62F2A3DE-120E-4DFC-98DB-B64D7A42E4E1}">
      <dsp:nvSpPr>
        <dsp:cNvPr id="0" name=""/>
        <dsp:cNvSpPr/>
      </dsp:nvSpPr>
      <dsp:spPr>
        <a:xfrm>
          <a:off x="4397379" y="2927336"/>
          <a:ext cx="25150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5150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516842" y="2936113"/>
        <a:ext cx="12575" cy="12575"/>
      </dsp:txXfrm>
    </dsp:sp>
    <dsp:sp modelId="{5FBF9269-29E3-47E2-BCCC-26313108FA8A}">
      <dsp:nvSpPr>
        <dsp:cNvPr id="0" name=""/>
        <dsp:cNvSpPr/>
      </dsp:nvSpPr>
      <dsp:spPr>
        <a:xfrm>
          <a:off x="1550093" y="1461626"/>
          <a:ext cx="3098786" cy="2961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Cryogenics</a:t>
          </a:r>
          <a:endParaRPr lang="en-GB" sz="3200" b="1" kern="1200" dirty="0"/>
        </a:p>
      </dsp:txBody>
      <dsp:txXfrm>
        <a:off x="2003900" y="1895335"/>
        <a:ext cx="2191172" cy="2094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EC42-A5F5-4803-AD6E-76F3C2D7F763}">
      <dsp:nvSpPr>
        <dsp:cNvPr id="0" name=""/>
        <dsp:cNvSpPr/>
      </dsp:nvSpPr>
      <dsp:spPr>
        <a:xfrm>
          <a:off x="4027514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UII Cooling Technologies</a:t>
          </a:r>
          <a:endParaRPr lang="en-GB" sz="1400" b="1" kern="1200" dirty="0"/>
        </a:p>
      </dsp:txBody>
      <dsp:txXfrm>
        <a:off x="4264658" y="2001701"/>
        <a:ext cx="1145035" cy="1145035"/>
      </dsp:txXfrm>
    </dsp:sp>
    <dsp:sp modelId="{5502CA73-46DD-4BA7-92FF-642B469E6DBF}">
      <dsp:nvSpPr>
        <dsp:cNvPr id="0" name=""/>
        <dsp:cNvSpPr/>
      </dsp:nvSpPr>
      <dsp:spPr>
        <a:xfrm rot="16200000">
          <a:off x="4593060" y="1505377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24970" y="1508236"/>
        <a:ext cx="24411" cy="24411"/>
      </dsp:txXfrm>
    </dsp:sp>
    <dsp:sp modelId="{EC161290-5D02-4D6E-B4DB-97ADA1AEFF3D}">
      <dsp:nvSpPr>
        <dsp:cNvPr id="0" name=""/>
        <dsp:cNvSpPr/>
      </dsp:nvSpPr>
      <dsp:spPr>
        <a:xfrm>
          <a:off x="4027514" y="-34299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</a:t>
          </a:r>
          <a:r>
            <a:rPr lang="en-US" sz="1700" b="1" kern="1200" baseline="-25000" dirty="0"/>
            <a:t>2</a:t>
          </a:r>
          <a:endParaRPr lang="en-GB" sz="1700" b="1" kern="1200" baseline="-25000" dirty="0"/>
        </a:p>
      </dsp:txBody>
      <dsp:txXfrm>
        <a:off x="4264658" y="-105853"/>
        <a:ext cx="1145035" cy="1145035"/>
      </dsp:txXfrm>
    </dsp:sp>
    <dsp:sp modelId="{07F13207-B7B1-4400-BD8B-0D0B906636F9}">
      <dsp:nvSpPr>
        <dsp:cNvPr id="0" name=""/>
        <dsp:cNvSpPr/>
      </dsp:nvSpPr>
      <dsp:spPr>
        <a:xfrm>
          <a:off x="5646837" y="2559154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878747" y="2562013"/>
        <a:ext cx="24411" cy="24411"/>
      </dsp:txXfrm>
    </dsp:sp>
    <dsp:sp modelId="{67D64443-DB37-4740-9C9E-39CFE295F92A}">
      <dsp:nvSpPr>
        <dsp:cNvPr id="0" name=""/>
        <dsp:cNvSpPr/>
      </dsp:nvSpPr>
      <dsp:spPr>
        <a:xfrm>
          <a:off x="6135068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Water</a:t>
          </a:r>
          <a:endParaRPr lang="en-GB" sz="1700" b="1" kern="1200" dirty="0"/>
        </a:p>
      </dsp:txBody>
      <dsp:txXfrm>
        <a:off x="6372212" y="2001701"/>
        <a:ext cx="1145035" cy="1145035"/>
      </dsp:txXfrm>
    </dsp:sp>
    <dsp:sp modelId="{52994142-B2CD-4E67-B38E-B71F2C51C72D}">
      <dsp:nvSpPr>
        <dsp:cNvPr id="0" name=""/>
        <dsp:cNvSpPr/>
      </dsp:nvSpPr>
      <dsp:spPr>
        <a:xfrm rot="16200000">
          <a:off x="4713109" y="3244750"/>
          <a:ext cx="248132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48132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30972" y="3253611"/>
        <a:ext cx="12406" cy="12406"/>
      </dsp:txXfrm>
    </dsp:sp>
    <dsp:sp modelId="{CE2BE649-5CC4-4BBC-8490-C9A72ECCE9CF}">
      <dsp:nvSpPr>
        <dsp:cNvPr id="0" name=""/>
        <dsp:cNvSpPr/>
      </dsp:nvSpPr>
      <dsp:spPr>
        <a:xfrm>
          <a:off x="3236976" y="3135748"/>
          <a:ext cx="3200399" cy="3092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/>
            <a:t>Others</a:t>
          </a:r>
          <a:endParaRPr lang="en-GB" sz="4400" b="1" kern="1200" dirty="0"/>
        </a:p>
      </dsp:txBody>
      <dsp:txXfrm>
        <a:off x="3705664" y="3588568"/>
        <a:ext cx="2263023" cy="2186410"/>
      </dsp:txXfrm>
    </dsp:sp>
    <dsp:sp modelId="{62F2A3DE-120E-4DFC-98DB-B64D7A42E4E1}">
      <dsp:nvSpPr>
        <dsp:cNvPr id="0" name=""/>
        <dsp:cNvSpPr/>
      </dsp:nvSpPr>
      <dsp:spPr>
        <a:xfrm rot="10800000">
          <a:off x="3539283" y="2559154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 rot="10800000">
        <a:off x="3771192" y="2562013"/>
        <a:ext cx="24411" cy="24411"/>
      </dsp:txXfrm>
    </dsp:sp>
    <dsp:sp modelId="{5FBF9269-29E3-47E2-BCCC-26313108FA8A}">
      <dsp:nvSpPr>
        <dsp:cNvPr id="0" name=""/>
        <dsp:cNvSpPr/>
      </dsp:nvSpPr>
      <dsp:spPr>
        <a:xfrm>
          <a:off x="1919959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Cryogenics</a:t>
          </a:r>
          <a:endParaRPr lang="en-GB" sz="1700" b="1" kern="1200" dirty="0"/>
        </a:p>
      </dsp:txBody>
      <dsp:txXfrm>
        <a:off x="2157103" y="2001701"/>
        <a:ext cx="1145035" cy="11450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EC42-A5F5-4803-AD6E-76F3C2D7F763}">
      <dsp:nvSpPr>
        <dsp:cNvPr id="0" name=""/>
        <dsp:cNvSpPr/>
      </dsp:nvSpPr>
      <dsp:spPr>
        <a:xfrm>
          <a:off x="4027514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UII Cooling Technologies</a:t>
          </a:r>
          <a:endParaRPr lang="en-GB" sz="1400" b="1" kern="1200" dirty="0"/>
        </a:p>
      </dsp:txBody>
      <dsp:txXfrm>
        <a:off x="4264658" y="2001701"/>
        <a:ext cx="1145035" cy="1145035"/>
      </dsp:txXfrm>
    </dsp:sp>
    <dsp:sp modelId="{5502CA73-46DD-4BA7-92FF-642B469E6DBF}">
      <dsp:nvSpPr>
        <dsp:cNvPr id="0" name=""/>
        <dsp:cNvSpPr/>
      </dsp:nvSpPr>
      <dsp:spPr>
        <a:xfrm rot="16200000">
          <a:off x="4593060" y="1505377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24970" y="1508236"/>
        <a:ext cx="24411" cy="24411"/>
      </dsp:txXfrm>
    </dsp:sp>
    <dsp:sp modelId="{EC161290-5D02-4D6E-B4DB-97ADA1AEFF3D}">
      <dsp:nvSpPr>
        <dsp:cNvPr id="0" name=""/>
        <dsp:cNvSpPr/>
      </dsp:nvSpPr>
      <dsp:spPr>
        <a:xfrm>
          <a:off x="4027514" y="-34299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</a:t>
          </a:r>
          <a:r>
            <a:rPr lang="en-US" sz="1700" b="1" kern="1200" baseline="-25000" dirty="0"/>
            <a:t>2</a:t>
          </a:r>
          <a:endParaRPr lang="en-GB" sz="1700" b="1" kern="1200" baseline="-25000" dirty="0"/>
        </a:p>
      </dsp:txBody>
      <dsp:txXfrm>
        <a:off x="4264658" y="-105853"/>
        <a:ext cx="1145035" cy="1145035"/>
      </dsp:txXfrm>
    </dsp:sp>
    <dsp:sp modelId="{07F13207-B7B1-4400-BD8B-0D0B906636F9}">
      <dsp:nvSpPr>
        <dsp:cNvPr id="0" name=""/>
        <dsp:cNvSpPr/>
      </dsp:nvSpPr>
      <dsp:spPr>
        <a:xfrm>
          <a:off x="5646837" y="2559154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5878747" y="2562013"/>
        <a:ext cx="24411" cy="24411"/>
      </dsp:txXfrm>
    </dsp:sp>
    <dsp:sp modelId="{67D64443-DB37-4740-9C9E-39CFE295F92A}">
      <dsp:nvSpPr>
        <dsp:cNvPr id="0" name=""/>
        <dsp:cNvSpPr/>
      </dsp:nvSpPr>
      <dsp:spPr>
        <a:xfrm>
          <a:off x="6135068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Water</a:t>
          </a:r>
          <a:endParaRPr lang="en-GB" sz="1700" b="1" kern="1200" dirty="0"/>
        </a:p>
      </dsp:txBody>
      <dsp:txXfrm>
        <a:off x="6372212" y="2001701"/>
        <a:ext cx="1145035" cy="1145035"/>
      </dsp:txXfrm>
    </dsp:sp>
    <dsp:sp modelId="{52994142-B2CD-4E67-B38E-B71F2C51C72D}">
      <dsp:nvSpPr>
        <dsp:cNvPr id="0" name=""/>
        <dsp:cNvSpPr/>
      </dsp:nvSpPr>
      <dsp:spPr>
        <a:xfrm rot="16200000">
          <a:off x="4713109" y="3244750"/>
          <a:ext cx="248132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48132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>
        <a:off x="4830972" y="3253611"/>
        <a:ext cx="12406" cy="12406"/>
      </dsp:txXfrm>
    </dsp:sp>
    <dsp:sp modelId="{CE2BE649-5CC4-4BBC-8490-C9A72ECCE9CF}">
      <dsp:nvSpPr>
        <dsp:cNvPr id="0" name=""/>
        <dsp:cNvSpPr/>
      </dsp:nvSpPr>
      <dsp:spPr>
        <a:xfrm>
          <a:off x="3236976" y="3135748"/>
          <a:ext cx="3200399" cy="3092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/>
            <a:t>Others</a:t>
          </a:r>
          <a:endParaRPr lang="en-GB" sz="4400" b="1" kern="1200" dirty="0"/>
        </a:p>
      </dsp:txBody>
      <dsp:txXfrm>
        <a:off x="3705664" y="3588568"/>
        <a:ext cx="2263023" cy="2186410"/>
      </dsp:txXfrm>
    </dsp:sp>
    <dsp:sp modelId="{62F2A3DE-120E-4DFC-98DB-B64D7A42E4E1}">
      <dsp:nvSpPr>
        <dsp:cNvPr id="0" name=""/>
        <dsp:cNvSpPr/>
      </dsp:nvSpPr>
      <dsp:spPr>
        <a:xfrm rot="10800000">
          <a:off x="3539283" y="2559154"/>
          <a:ext cx="488230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488230" y="1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/>
        </a:p>
      </dsp:txBody>
      <dsp:txXfrm rot="10800000">
        <a:off x="3771192" y="2562013"/>
        <a:ext cx="24411" cy="24411"/>
      </dsp:txXfrm>
    </dsp:sp>
    <dsp:sp modelId="{5FBF9269-29E3-47E2-BCCC-26313108FA8A}">
      <dsp:nvSpPr>
        <dsp:cNvPr id="0" name=""/>
        <dsp:cNvSpPr/>
      </dsp:nvSpPr>
      <dsp:spPr>
        <a:xfrm>
          <a:off x="1919959" y="1764557"/>
          <a:ext cx="1619323" cy="1619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Cryogenics</a:t>
          </a:r>
          <a:endParaRPr lang="en-GB" sz="1700" b="1" kern="1200" dirty="0"/>
        </a:p>
      </dsp:txBody>
      <dsp:txXfrm>
        <a:off x="2157103" y="2001701"/>
        <a:ext cx="1145035" cy="1145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3BF43-55E2-4AA9-A42F-26079B7309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FE479-8284-4533-8C22-58D4B9362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94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EB8C6-A5E2-F7DB-4A81-9FBA13EDD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3CC4A9-4CAD-E505-5C93-5CAE22A735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18862C-67BE-DE62-1F8E-BDECBB9AC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A234-5812-6A85-81CA-9E4DEB51C3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FE479-8284-4533-8C22-58D4B93622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8582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FE479-8284-4533-8C22-58D4B936223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898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87DEB-F54B-58A0-AA61-5FE1146B2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2B9119-AE0F-8AD1-7A9E-4FE7D912B7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EB9951-3BDA-B035-D7CD-ECE785212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E2BE6-F0BF-63C4-9FFD-ABABC85E7A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FE479-8284-4533-8C22-58D4B93622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76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1BF3A-58E2-A2BE-4D1D-904A321EB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AE0653-3929-4794-AB85-B232147CE3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463B36-3A16-929D-8180-E513CCEBAF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CD4396-297A-606F-9012-EBC86DBA5F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D09C24-F1C9-4D3A-8C24-E75598F32E7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6704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535F2-ED8A-F290-F8E7-E0F395281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79A185-CC86-B9FD-9DD7-6725EBA204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DA7667-4A76-050E-1970-11483BC158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2423A-D52C-A6DC-66EA-D3B656772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FE479-8284-4533-8C22-58D4B93622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848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02F62-1866-328A-1D14-CB1975ADF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811DE2-3B38-AF6A-2669-2F3E6E0867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49FA14-4D57-EA38-4611-DAA6ACD80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25583-1478-A49A-C740-6B3202ADF0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932E1-0547-4D0E-99C3-978A9A83A53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174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122A2-610C-5924-EF15-F4217F3A6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A3C298-E86B-71C7-E062-000D7D78C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24F234-A3B7-CFC3-FFA1-DCFF524A1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68834-872D-416D-62E9-6DD1419979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FE479-8284-4533-8C22-58D4B93622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311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A61E8-202B-66E8-8DD8-4AE44C74A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088A49-6760-D2B0-089F-23A198E35F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3ACCF5-4D5E-0D4A-8B0D-CCD53DF5DF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BDDA2-2BB9-28F5-8088-CB3C07F0CF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8FE479-8284-4533-8C22-58D4B93622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303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7D461-BA55-937A-5E9B-C35B800B04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DDF8AB-946C-F644-5522-6B4637B53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38378-329F-7123-6488-B2E7A1191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0298-5B7B-4828-AD0B-B2236C12AA84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AC73D-1652-43F0-5045-199F3AAC3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0D3F5-1002-31F0-0A41-90AE5831B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43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CB780-0910-23C5-B400-5BEA6193B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FF7DF5-C2CD-E939-B679-24C15D38C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45A5F-C9B7-66C3-CDD1-5FEE413D1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777F1-A2CE-4F4A-A346-C89E2B34EF28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F7033-9022-6179-F6A4-74A6EC650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719BC-4939-1983-51BC-566D56AE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7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3F14E6-2D41-217B-67C5-04D045CBC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4BCC9-D878-0B17-7C98-B2942430E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4AE3E-4F66-F9DA-0EDD-662AE38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8B1E-1C4B-4308-8565-0661052471FF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2BA64-8CC0-8164-2C84-52565F68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C8BB5-36C6-657E-CAB7-5EE8A9658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09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FD0A-203A-5C93-21B0-110454F7B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B5C820-143C-5174-F056-D95E8B4F2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680B0-E64B-527E-5CAF-C3121D33E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FF0E6-340C-4650-827B-39ADF32A9E92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85ECA-11E5-5F80-D87C-17DFCDE48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209B9-A066-AA71-278F-2B600187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19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A836A-64DB-1F5B-848F-CA2F029DA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C1788-5F3C-7203-9152-3669EA48D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2AC50-4BDD-DDE7-F278-0349ACAA4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E99F-4081-4620-9443-88BBF4C30548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CF201-8ED4-F507-A7EC-6DB13CF2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6FCA0-F9A3-B6A0-6C50-75733934B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52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88BA-F543-5952-8609-285502316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795B1-7897-E3C5-5BB1-D1E461169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93AF2-0815-53B9-4B0D-3649EE95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A33D-F164-4B9F-B1F1-6728C4E88AC1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F607A-9EEF-E064-5BA4-06FAB8898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A272E-4CE7-AC37-E244-803093AF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757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424DA-4D80-E2F5-0792-373DDE4BF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BB33A-3913-6D6E-F845-2F8583292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D7808-130B-6437-5743-D6EC29DAA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B4053-4842-4F70-704D-982ECFAF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CFE1-9F63-495B-B322-EEED4FA47879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BC190-DA88-0B10-0508-C13B1E177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2A544-F0DE-1B26-562E-690672746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106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E0C0-5DFD-E4C6-A037-F94D5D5E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5F3B3-62DE-7AF1-F2E2-2A242B751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C5233-E7F8-F14D-4A1E-4A2BF8257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8EA910-6602-334C-EEA0-D4853D203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BE962-33AD-2ECE-AE47-18E9FB6F7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6F4070-598F-2118-E8A3-D81F0031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8D5D-28E1-4553-87D9-E3428021F0CB}" type="datetime1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B88917-27BB-7FB7-BB0D-B4379793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2ADE74-64E4-964F-D38D-BB47AE53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360DB-DAE0-0906-8962-00A48DE6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0A116-77B4-217B-F45A-FA34E31A6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7687-A721-4BD0-AC05-E62E036AED4A}" type="datetime1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D89DFF-F970-18B1-2BEA-C9A3F010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00302-E543-A7F1-3FAC-708FE32E2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432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3B0C34-0DAD-B35A-C40A-54A0FD0AE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FFD9-8F6D-49DB-93F9-591B9A6F06EC}" type="datetime1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5DC96-9BE6-4859-C25C-A8625862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7F4DE-1C38-8AA9-9010-5BF83D52F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45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17D36-5C74-6E4F-D5DB-D16A6ABE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97CB6-299E-C239-CB05-3CAC82C52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8A9EA-ACE2-1D7A-F51A-C50D14ADE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A5C91-0DD4-E6EF-EDEB-EE770435A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9343-C978-47A5-98FC-321B9906934B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5ECC0-6D66-0D75-732B-2DE4BE982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F566E-853D-F201-3DC6-D0C9D6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72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6FEE-4949-6B6A-8031-C6E70F797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94FFA-3E35-E0F6-7D4D-2D7CDAB3F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DD730-A3A1-1DE9-9799-A88C424DE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B995B-EA5B-40E0-92A0-88A12400EA6C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2FCCA-1383-A8ED-AF3B-C012B8A98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363A9-107D-E292-99CD-A256E229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880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832CB-50A5-DFF5-9F52-ADC16F64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B1C9C1-7D67-8EDA-D8E0-5F8FCA962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6D097-6B4C-23CA-221A-A6EA1BBE7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8F16F-5EA3-CAB9-CB29-A92C33A54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1C5C-FE93-4FBA-BC6C-DADB17CB1643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CC616-FA70-70A8-0007-04CF5CD70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C17DA8-F71C-1BDD-3C58-40160124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870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04B2D-CF5D-4544-2C73-8966B9C3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D8A05-4C7E-F320-AE90-BAD70E53F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32314-16D6-912E-4631-9D0CD32E1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D21A-FF38-488E-8031-78EEE12F1DD2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F6843-B0E0-D571-5A67-625B7A52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BA4E4-87A3-EAA7-5EE4-C63AF4ED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72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BB69A3-BB3B-B9D4-0FCF-37A010298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8EE82-98FC-D736-1B48-972FAEC7E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E5C-68FC-1403-9507-9804C67E8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CCED-78CD-40E4-A9DA-C47E67165F09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5B733-E8C0-D26B-A77E-C40ECACA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5AF9D-41FD-67E9-1019-0C362173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3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60567-3BE2-2FB2-E9C7-345C4D50A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673C4-5A36-939A-3EE0-4BF048BF7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56E7C-CCED-B933-3E23-0FC71F1B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C3B4C-8A81-439A-B98E-EF68568EDD09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5C198-ABDD-4A7D-FF18-006D5B8AB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4A23E-A705-C382-D587-64DF2E4CA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975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A1EED-BF00-267B-4638-434DB5E3B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D5AD8-9FBD-E240-712F-10C39610D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E51FA-C110-292E-4928-C20749B51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15EF7-7ED2-70BE-32E0-5D7603BDB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B023A-6F83-4B92-98A0-FFF04681B731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F285F-0246-D248-B77B-40637D1A0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91429-FC9A-9CE3-BD70-4FA7D4DDD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C3FB9-444D-A304-1217-E560AEA65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A10C3-B3C9-ECFB-9191-BEC479179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83C50-BD04-57B1-432E-7773A7AE1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8E79FC-4381-51EF-FC1A-E39A85767F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B7E2A5-CAB7-3F11-F560-2146924E9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F203C4-71B1-9ED7-CFDE-6B3EDDC58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9677-CBE7-4A14-9E86-80B75D802E63}" type="datetime1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3E592D-C7AB-0DFE-7B34-39A984A2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C93C95-8580-2660-D1E3-C1307FA19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26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7E4F-46D6-BFA7-1135-7B084C860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E79BF-41CA-3637-82F0-BF1AC203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DAFD-133C-4A4B-A589-FAB4B0ADF1FA}" type="datetime1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9AB385-EB0E-81E8-CED4-D7A9962B3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910F2-7EE2-113C-055F-A0C874E8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9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837595-7740-61AA-2702-998E9264A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2A0D-5A19-4BC6-A081-7146B585AEA1}" type="datetime1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C5CB57-791F-4436-7D46-275260E0B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154D3-FEB9-7AA7-3728-8BF455EA0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6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B6713-12E5-9F05-C932-2D922AD7E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64A1B-3DA6-5551-EF67-A456DAF3E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84870-52F5-79C8-8C4F-12C1B5F4F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C3E99-9949-EB3B-97C1-6ED62AB6C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782A-D109-432F-A6C5-C2217235BC46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80CB3-3057-8ED2-ED26-71B426FF7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89AF4-0D45-779F-E418-8E7A93FC2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101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43D3-5AA9-1C32-F614-39FBEC248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C742A4-58D5-C25A-F187-9A0E4E983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2AC226-6A21-B862-1BE6-03392E93A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3FC39-F492-6908-DFF8-DFFDD0563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54A0-9B94-4524-BD96-F23FCB2FEB46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9B26F-12F3-27BC-53E6-CA324FB82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6C849-B33E-AE0B-AE66-275BFB22F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40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519FEE-A941-BE11-BC21-C1FE9E055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4F87A-D3BB-4448-DD4E-26CC0EC13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625E0-8357-87E9-48DB-3BED54D01E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F8C2D4-C73F-4274-841C-69A5D9719E26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91D30-4897-AAD4-7E09-910613114B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03C54-24B7-81E3-AA09-7D046987E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1F4707-6A0A-4592-92C5-21D7995CF2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75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E283F-A28A-3ABD-A4BA-7C0519A9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7893D-1AA3-CF6B-86D3-BD11004A8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C7042-C34A-C011-E7E3-CA5CE8F6C5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68CD7A-23AE-4751-A4B4-0F3188ABCA62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73C50-67AE-C9D0-4F59-C6169AF98B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A2864-DDB2-8004-1688-FC646B59A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53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indico.cern.ch/event/1506042/contributions/6408645/attachments/3031125/5351173/MT_cooling_13032025_v2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indico.cern.ch/event/1506042/contributions/6408645/attachments/3031125/5351173/MT_cooling_13032025_v2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712655:101712655:subDocs" TargetMode="External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77881/contributions/5861621/attachments/2827071/4939023/LHCb%20Upgrade%20II%20Detector%20Cooling_v4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indico.cern.ch/event/1506042/contributions/6408645/attachments/3031125/5351173/MT_cooling_13032025_v2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712655:101712655:subDocs" TargetMode="External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Picture 4" descr="A room with several machines&#10;&#10;AI-generated content may be incorrect.">
            <a:extLst>
              <a:ext uri="{FF2B5EF4-FFF2-40B4-BE49-F238E27FC236}">
                <a16:creationId xmlns:a16="http://schemas.microsoft.com/office/drawing/2014/main" id="{C22B4AED-3ED5-ABDF-C34D-74FD165E1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18" b="909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9D902C-1699-100B-E550-0CC63D378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2769003"/>
          </a:xfrm>
        </p:spPr>
        <p:txBody>
          <a:bodyPr anchor="b">
            <a:noAutofit/>
          </a:bodyPr>
          <a:lstStyle/>
          <a:p>
            <a:r>
              <a:rPr lang="en-GB" sz="7200" b="1" dirty="0"/>
              <a:t>Detector </a:t>
            </a:r>
            <a:br>
              <a:rPr lang="en-GB" sz="7200" b="1" dirty="0"/>
            </a:br>
            <a:r>
              <a:rPr lang="en-GB" sz="7200" b="1" dirty="0"/>
              <a:t>Cooling</a:t>
            </a:r>
            <a:endParaRPr lang="en-GB" sz="9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8E9987-E8FA-EE6F-A5F1-1A838579B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Autofit/>
          </a:bodyPr>
          <a:lstStyle/>
          <a:p>
            <a:r>
              <a:rPr lang="en-US" b="1"/>
              <a:t>8th Workshop on LHCb Upgrade II</a:t>
            </a:r>
          </a:p>
          <a:p>
            <a:endParaRPr lang="en-US" b="1"/>
          </a:p>
          <a:p>
            <a:r>
              <a:rPr lang="en-US" b="1"/>
              <a:t>Wiktor Byczynski</a:t>
            </a:r>
            <a:endParaRPr lang="en-GB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FCB45-6354-831E-BFB0-8AB4C840C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8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731ACE-6199-71D5-E4F5-C7BBE1012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196C3773-A1C9-9EF0-2E08-DF86B6CD6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744B7E14-AD69-BA2A-A445-4EB2E50ED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72D9C7-5216-BC9F-F775-E8EE1E84A373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Requirements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48E762F-3EBD-4D22-0EBA-118EB001DB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5816329"/>
              </p:ext>
            </p:extLst>
          </p:nvPr>
        </p:nvGraphicFramePr>
        <p:xfrm>
          <a:off x="1563624" y="570862"/>
          <a:ext cx="9674352" cy="5884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AB9FF7-EE0D-9E4D-AADA-994290990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864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0D586C-6590-C4D9-83EC-4946DB6D3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CEF9A-D3C2-667C-F90C-9CBDBD23F9F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3500"/>
            <a:ext cx="9986963" cy="95091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 b="1" dirty="0"/>
              <a:t>Cryogenics</a:t>
            </a:r>
          </a:p>
        </p:txBody>
      </p:sp>
      <p:pic>
        <p:nvPicPr>
          <p:cNvPr id="4" name="Content Placeholder 3" descr="A diagram of a machine&#10;&#10;Description automatically generated">
            <a:extLst>
              <a:ext uri="{FF2B5EF4-FFF2-40B4-BE49-F238E27FC236}">
                <a16:creationId xmlns:a16="http://schemas.microsoft.com/office/drawing/2014/main" id="{9B14D4FA-B042-A0F3-D3FC-3D7D2C593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217" y="355527"/>
            <a:ext cx="5975566" cy="47465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938AE0-CF70-7794-EFDA-97D6F2EEBE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48" t="20461" r="24841" b="25600"/>
          <a:stretch/>
        </p:blipFill>
        <p:spPr>
          <a:xfrm>
            <a:off x="5519222" y="4166886"/>
            <a:ext cx="2823864" cy="18353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912A83-0CDE-A9C2-E105-77A3551E15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000"/>
          <a:stretch/>
        </p:blipFill>
        <p:spPr>
          <a:xfrm>
            <a:off x="8511428" y="4142056"/>
            <a:ext cx="2998073" cy="205647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08B4C1-2AEF-064A-788C-7CEC17E88983}"/>
              </a:ext>
            </a:extLst>
          </p:cNvPr>
          <p:cNvCxnSpPr>
            <a:cxnSpLocks/>
          </p:cNvCxnSpPr>
          <p:nvPr/>
        </p:nvCxnSpPr>
        <p:spPr>
          <a:xfrm>
            <a:off x="6967855" y="4044612"/>
            <a:ext cx="93848" cy="174055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20DF9FD-56E3-2FC7-2F6B-70196CA9998A}"/>
              </a:ext>
            </a:extLst>
          </p:cNvPr>
          <p:cNvSpPr/>
          <p:nvPr/>
        </p:nvSpPr>
        <p:spPr>
          <a:xfrm>
            <a:off x="5253546" y="1809575"/>
            <a:ext cx="2284158" cy="2201109"/>
          </a:xfrm>
          <a:prstGeom prst="rect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E76E6C-67D0-202B-241E-AA9F6654E5F5}"/>
              </a:ext>
            </a:extLst>
          </p:cNvPr>
          <p:cNvSpPr txBox="1"/>
          <p:nvPr/>
        </p:nvSpPr>
        <p:spPr>
          <a:xfrm>
            <a:off x="6455237" y="6079351"/>
            <a:ext cx="1082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2828/U0-404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B68362-694C-2858-9119-9CC3C3156DEE}"/>
              </a:ext>
            </a:extLst>
          </p:cNvPr>
          <p:cNvSpPr/>
          <p:nvPr/>
        </p:nvSpPr>
        <p:spPr>
          <a:xfrm>
            <a:off x="6789740" y="454348"/>
            <a:ext cx="1721688" cy="91013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3056EAD-642F-A376-6533-E09F00F0A1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4071" y="107832"/>
            <a:ext cx="1716029" cy="1434251"/>
          </a:xfrm>
          <a:prstGeom prst="rect">
            <a:avLst/>
          </a:prstGeom>
        </p:spPr>
      </p:pic>
      <p:pic>
        <p:nvPicPr>
          <p:cNvPr id="31" name="Picture 30" descr="A large white cylindrical structures&#10;&#10;Description automatically generated with medium confidence">
            <a:extLst>
              <a:ext uri="{FF2B5EF4-FFF2-40B4-BE49-F238E27FC236}">
                <a16:creationId xmlns:a16="http://schemas.microsoft.com/office/drawing/2014/main" id="{3CA5F5DE-BA9F-D27D-4E57-3223BC7E5B0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23088" y="378418"/>
            <a:ext cx="1442755" cy="88457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490A6DE-98A9-3F54-B589-6168C9DEC8BC}"/>
              </a:ext>
            </a:extLst>
          </p:cNvPr>
          <p:cNvCxnSpPr>
            <a:cxnSpLocks/>
          </p:cNvCxnSpPr>
          <p:nvPr/>
        </p:nvCxnSpPr>
        <p:spPr>
          <a:xfrm flipV="1">
            <a:off x="8590186" y="227093"/>
            <a:ext cx="1231378" cy="80261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358CBD-B936-C56E-3471-52BE04018699}"/>
              </a:ext>
            </a:extLst>
          </p:cNvPr>
          <p:cNvCxnSpPr>
            <a:cxnSpLocks/>
          </p:cNvCxnSpPr>
          <p:nvPr/>
        </p:nvCxnSpPr>
        <p:spPr>
          <a:xfrm>
            <a:off x="8617594" y="1111351"/>
            <a:ext cx="859366" cy="30854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227FAF7-D9C7-85A1-0D1F-6D4DC7DA38D8}"/>
              </a:ext>
            </a:extLst>
          </p:cNvPr>
          <p:cNvSpPr txBox="1"/>
          <p:nvPr/>
        </p:nvSpPr>
        <p:spPr>
          <a:xfrm>
            <a:off x="9591641" y="1511415"/>
            <a:ext cx="672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Surface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2C839D9-D92B-4D0B-5527-94C96183BB75}"/>
              </a:ext>
            </a:extLst>
          </p:cNvPr>
          <p:cNvSpPr txBox="1"/>
          <p:nvPr/>
        </p:nvSpPr>
        <p:spPr>
          <a:xfrm>
            <a:off x="10379059" y="4208797"/>
            <a:ext cx="1927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O.Jamet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3F08169-FA81-2590-B4F1-4957F97A2755}"/>
              </a:ext>
            </a:extLst>
          </p:cNvPr>
          <p:cNvSpPr/>
          <p:nvPr/>
        </p:nvSpPr>
        <p:spPr>
          <a:xfrm>
            <a:off x="4174812" y="1809566"/>
            <a:ext cx="994042" cy="3124573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6C6E7FD-8856-DF8A-CEC3-AA954341C2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359" y="4025028"/>
            <a:ext cx="2639558" cy="191656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F6DDCA5-9C84-1075-E3CB-FCEEADD2CABD}"/>
              </a:ext>
            </a:extLst>
          </p:cNvPr>
          <p:cNvSpPr txBox="1"/>
          <p:nvPr/>
        </p:nvSpPr>
        <p:spPr>
          <a:xfrm>
            <a:off x="977190" y="6002190"/>
            <a:ext cx="1082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2828/W2-001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3E26035-BD9E-CF8A-F6CA-EF9AF5E911EC}"/>
              </a:ext>
            </a:extLst>
          </p:cNvPr>
          <p:cNvCxnSpPr>
            <a:cxnSpLocks/>
          </p:cNvCxnSpPr>
          <p:nvPr/>
        </p:nvCxnSpPr>
        <p:spPr>
          <a:xfrm flipH="1">
            <a:off x="1801532" y="3338521"/>
            <a:ext cx="2300754" cy="157636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A8BCC355-5F1D-C483-9BD3-4F15A3D28F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4524" y="1053851"/>
            <a:ext cx="1927801" cy="247153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79117EB-9BFB-96F5-BED3-1E8BF17AC0FB}"/>
              </a:ext>
            </a:extLst>
          </p:cNvPr>
          <p:cNvSpPr txBox="1"/>
          <p:nvPr/>
        </p:nvSpPr>
        <p:spPr>
          <a:xfrm>
            <a:off x="1012875" y="3525390"/>
            <a:ext cx="1082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SciFi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Manifold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A358764-B09E-002D-E9A5-3104A6D8EDD2}"/>
              </a:ext>
            </a:extLst>
          </p:cNvPr>
          <p:cNvSpPr/>
          <p:nvPr/>
        </p:nvSpPr>
        <p:spPr>
          <a:xfrm>
            <a:off x="8109817" y="2079372"/>
            <a:ext cx="920559" cy="910131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356AEFD-59C6-5910-A4CB-66C761F2781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21771"/>
          <a:stretch/>
        </p:blipFill>
        <p:spPr>
          <a:xfrm>
            <a:off x="9957454" y="1759647"/>
            <a:ext cx="2074287" cy="112929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8DCC817-B8E5-9863-7F72-35132A3BD6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72652" y="3002215"/>
            <a:ext cx="2038566" cy="103344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B99F0C9E-0118-8287-18E6-88DD755BFE82}"/>
              </a:ext>
            </a:extLst>
          </p:cNvPr>
          <p:cNvSpPr txBox="1"/>
          <p:nvPr/>
        </p:nvSpPr>
        <p:spPr>
          <a:xfrm>
            <a:off x="6852134" y="72416"/>
            <a:ext cx="176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for testing ?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0AA755-268C-FA06-68B5-203D1FE5627B}"/>
              </a:ext>
            </a:extLst>
          </p:cNvPr>
          <p:cNvSpPr txBox="1"/>
          <p:nvPr/>
        </p:nvSpPr>
        <p:spPr>
          <a:xfrm>
            <a:off x="10938188" y="2985968"/>
            <a:ext cx="107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2829/U0-A01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FC2DBA5-BB0D-9FAE-A531-7D031F16384E}"/>
              </a:ext>
            </a:extLst>
          </p:cNvPr>
          <p:cNvCxnSpPr>
            <a:cxnSpLocks/>
          </p:cNvCxnSpPr>
          <p:nvPr/>
        </p:nvCxnSpPr>
        <p:spPr>
          <a:xfrm flipV="1">
            <a:off x="9143809" y="2021981"/>
            <a:ext cx="1312190" cy="425356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ross 2">
            <a:extLst>
              <a:ext uri="{FF2B5EF4-FFF2-40B4-BE49-F238E27FC236}">
                <a16:creationId xmlns:a16="http://schemas.microsoft.com/office/drawing/2014/main" id="{45E88BE0-F8DC-04CA-B323-0B349E153BE3}"/>
              </a:ext>
            </a:extLst>
          </p:cNvPr>
          <p:cNvSpPr/>
          <p:nvPr/>
        </p:nvSpPr>
        <p:spPr>
          <a:xfrm rot="2966524">
            <a:off x="9174765" y="1573689"/>
            <a:ext cx="2687804" cy="2637786"/>
          </a:xfrm>
          <a:prstGeom prst="plus">
            <a:avLst>
              <a:gd name="adj" fmla="val 4496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395F72-03FC-574C-1FB9-C89EF5278525}"/>
              </a:ext>
            </a:extLst>
          </p:cNvPr>
          <p:cNvSpPr txBox="1"/>
          <p:nvPr/>
        </p:nvSpPr>
        <p:spPr>
          <a:xfrm>
            <a:off x="3181910" y="454348"/>
            <a:ext cx="2220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J.Liberadzka-Porret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7E57E-83AC-850F-FD94-33F06EF1A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48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675F97-F7EF-6B38-4457-E3D7392E8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D4677D2-D5AC-4CF9-9EED-2B89D0A1C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695F69-7001-421E-98A8-E74156934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A83BB08-37E1-E4F0-2988-44DEB94BE84F}"/>
              </a:ext>
            </a:extLst>
          </p:cNvPr>
          <p:cNvSpPr txBox="1">
            <a:spLocks/>
          </p:cNvSpPr>
          <p:nvPr/>
        </p:nvSpPr>
        <p:spPr>
          <a:xfrm>
            <a:off x="880476" y="5523454"/>
            <a:ext cx="6931319" cy="7522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PX84 UGC1 (2831)-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?</a:t>
            </a:r>
          </a:p>
        </p:txBody>
      </p:sp>
      <p:pic>
        <p:nvPicPr>
          <p:cNvPr id="11" name="Picture 10" descr="A large room with green metal structures and pipes&#10;&#10;Description automatically generated with medium confidence">
            <a:extLst>
              <a:ext uri="{FF2B5EF4-FFF2-40B4-BE49-F238E27FC236}">
                <a16:creationId xmlns:a16="http://schemas.microsoft.com/office/drawing/2014/main" id="{3CD22354-5A17-F010-3B8B-DF3FD7F8B4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6"/>
          <a:stretch/>
        </p:blipFill>
        <p:spPr>
          <a:xfrm>
            <a:off x="0" y="0"/>
            <a:ext cx="6237171" cy="5159141"/>
          </a:xfrm>
          <a:prstGeom prst="rect">
            <a:avLst/>
          </a:prstGeom>
        </p:spPr>
      </p:pic>
      <p:pic>
        <p:nvPicPr>
          <p:cNvPr id="5" name="Picture 4" descr="People in a tunnel with people in helmets&#10;&#10;AI-generated content may be incorrect.">
            <a:extLst>
              <a:ext uri="{FF2B5EF4-FFF2-40B4-BE49-F238E27FC236}">
                <a16:creationId xmlns:a16="http://schemas.microsoft.com/office/drawing/2014/main" id="{557DDAED-8FB7-2256-3DF6-A39B79289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9" r="-1" b="16379"/>
          <a:stretch/>
        </p:blipFill>
        <p:spPr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77C8EE-AB9E-CEE4-BB6D-00C015F38EC4}"/>
              </a:ext>
            </a:extLst>
          </p:cNvPr>
          <p:cNvCxnSpPr>
            <a:cxnSpLocks/>
          </p:cNvCxnSpPr>
          <p:nvPr/>
        </p:nvCxnSpPr>
        <p:spPr>
          <a:xfrm>
            <a:off x="4100362" y="2685448"/>
            <a:ext cx="4042611" cy="24063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8">
            <a:extLst>
              <a:ext uri="{FF2B5EF4-FFF2-40B4-BE49-F238E27FC236}">
                <a16:creationId xmlns:a16="http://schemas.microsoft.com/office/drawing/2014/main" id="{BA7A7AB0-E9B9-A280-DABB-7AF6699078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l="18890"/>
          <a:stretch/>
        </p:blipFill>
        <p:spPr>
          <a:xfrm>
            <a:off x="10138621" y="136525"/>
            <a:ext cx="1865438" cy="3164297"/>
          </a:xfr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8F7A919-3BC8-D29C-E902-369627A4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76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5BDD2F-276C-3770-5DD5-2094E9592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C81EBBE-10DF-58FA-6320-D86CB2CA7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E78F0B-8F64-8B03-5ACE-3DA7258433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7EEC9FD-AF36-FEB6-6C70-FBB28877856B}"/>
              </a:ext>
            </a:extLst>
          </p:cNvPr>
          <p:cNvSpPr txBox="1">
            <a:spLocks/>
          </p:cNvSpPr>
          <p:nvPr/>
        </p:nvSpPr>
        <p:spPr>
          <a:xfrm>
            <a:off x="349561" y="5555716"/>
            <a:ext cx="6931319" cy="7522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PX84 UGC1 (2831) – Will it fit?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0ADBD14A-CD43-F2E7-FF40-C3C054ADD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" y="1638"/>
            <a:ext cx="6129425" cy="517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DC2C72-3DE5-9395-C750-A758BDABDE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619" r="18269"/>
          <a:stretch/>
        </p:blipFill>
        <p:spPr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E9A687A-C8A6-6F3E-07AF-E6BDA68B1E56}"/>
              </a:ext>
            </a:extLst>
          </p:cNvPr>
          <p:cNvCxnSpPr>
            <a:cxnSpLocks/>
          </p:cNvCxnSpPr>
          <p:nvPr/>
        </p:nvCxnSpPr>
        <p:spPr>
          <a:xfrm flipV="1">
            <a:off x="5810693" y="3461266"/>
            <a:ext cx="2536480" cy="20944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E3D0ABD-0DA5-7567-3E62-48CC27C32E53}"/>
              </a:ext>
            </a:extLst>
          </p:cNvPr>
          <p:cNvSpPr txBox="1"/>
          <p:nvPr/>
        </p:nvSpPr>
        <p:spPr>
          <a:xfrm>
            <a:off x="7041332" y="3614900"/>
            <a:ext cx="672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Yes!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65017C-FC3C-3FD1-23D3-CFAA937D8326}"/>
              </a:ext>
            </a:extLst>
          </p:cNvPr>
          <p:cNvSpPr txBox="1"/>
          <p:nvPr/>
        </p:nvSpPr>
        <p:spPr>
          <a:xfrm>
            <a:off x="811890" y="4123643"/>
            <a:ext cx="40868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Opening enlargement required; structural calculations necessary.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690BE5-DC4F-571F-58F1-053D2043BF38}"/>
              </a:ext>
            </a:extLst>
          </p:cNvPr>
          <p:cNvSpPr txBox="1"/>
          <p:nvPr/>
        </p:nvSpPr>
        <p:spPr>
          <a:xfrm>
            <a:off x="0" y="4833718"/>
            <a:ext cx="1927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O.Jamet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27BA199-53F4-152B-3CBA-7E979C1D9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293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37EACF-F32E-C894-59C3-8C16F71079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982"/>
          <a:stretch/>
        </p:blipFill>
        <p:spPr>
          <a:xfrm>
            <a:off x="2287561" y="936798"/>
            <a:ext cx="7161240" cy="4410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D5F119-6A7D-5487-B53A-7B560860D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007" y="4648200"/>
            <a:ext cx="2939580" cy="1702146"/>
          </a:xfrm>
          <a:prstGeom prst="rect">
            <a:avLst/>
          </a:prstGeom>
        </p:spPr>
      </p:pic>
      <p:pic>
        <p:nvPicPr>
          <p:cNvPr id="7" name="Picture 6" descr="A view from the inside of a building&#10;&#10;Description automatically generated">
            <a:extLst>
              <a:ext uri="{FF2B5EF4-FFF2-40B4-BE49-F238E27FC236}">
                <a16:creationId xmlns:a16="http://schemas.microsoft.com/office/drawing/2014/main" id="{05802F7D-C1A1-6BC2-09D3-CB5C509995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9" y="936798"/>
            <a:ext cx="1655591" cy="220745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13DB6E-8682-5BC1-4147-FC9BC03105D5}"/>
              </a:ext>
            </a:extLst>
          </p:cNvPr>
          <p:cNvCxnSpPr>
            <a:cxnSpLocks/>
          </p:cNvCxnSpPr>
          <p:nvPr/>
        </p:nvCxnSpPr>
        <p:spPr>
          <a:xfrm>
            <a:off x="1443789" y="2350168"/>
            <a:ext cx="2165685" cy="20854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724EFCD-F1A2-E86C-8FA0-B865487B846D}"/>
              </a:ext>
            </a:extLst>
          </p:cNvPr>
          <p:cNvCxnSpPr>
            <a:cxnSpLocks/>
          </p:cNvCxnSpPr>
          <p:nvPr/>
        </p:nvCxnSpPr>
        <p:spPr>
          <a:xfrm flipH="1" flipV="1">
            <a:off x="8365958" y="2687053"/>
            <a:ext cx="2121163" cy="203534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machine behind a fence&#10;&#10;Description automatically generated">
            <a:extLst>
              <a:ext uri="{FF2B5EF4-FFF2-40B4-BE49-F238E27FC236}">
                <a16:creationId xmlns:a16="http://schemas.microsoft.com/office/drawing/2014/main" id="{6EA1AC9B-D154-CCDA-0C3E-22BA933554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9" y="3429000"/>
            <a:ext cx="1655591" cy="22074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EBB639-367B-3E70-F017-3F933F41BA51}"/>
              </a:ext>
            </a:extLst>
          </p:cNvPr>
          <p:cNvSpPr txBox="1"/>
          <p:nvPr/>
        </p:nvSpPr>
        <p:spPr>
          <a:xfrm>
            <a:off x="253172" y="3101961"/>
            <a:ext cx="173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Phase Separator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D9812D-8BBE-58CD-037A-1F81F88EED68}"/>
              </a:ext>
            </a:extLst>
          </p:cNvPr>
          <p:cNvSpPr txBox="1"/>
          <p:nvPr/>
        </p:nvSpPr>
        <p:spPr>
          <a:xfrm>
            <a:off x="666009" y="5636455"/>
            <a:ext cx="91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Pumps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649553-7E75-5EA9-73DD-B91A60AA36C1}"/>
              </a:ext>
            </a:extLst>
          </p:cNvPr>
          <p:cNvSpPr txBox="1"/>
          <p:nvPr/>
        </p:nvSpPr>
        <p:spPr>
          <a:xfrm>
            <a:off x="9853774" y="6350346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Subcooler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239A5AF-6396-9ADF-2643-F3115F56466F}"/>
              </a:ext>
            </a:extLst>
          </p:cNvPr>
          <p:cNvCxnSpPr>
            <a:cxnSpLocks/>
          </p:cNvCxnSpPr>
          <p:nvPr/>
        </p:nvCxnSpPr>
        <p:spPr>
          <a:xfrm flipV="1">
            <a:off x="1443789" y="2610853"/>
            <a:ext cx="2148875" cy="203734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large metal container in a factory&#10;&#10;Description automatically generated">
            <a:extLst>
              <a:ext uri="{FF2B5EF4-FFF2-40B4-BE49-F238E27FC236}">
                <a16:creationId xmlns:a16="http://schemas.microsoft.com/office/drawing/2014/main" id="{04B819D2-FBD6-20D5-DE37-045321FB37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50" y="4395413"/>
            <a:ext cx="1466293" cy="19550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C390E3-0D45-46E4-944C-D0B2D9E06507}"/>
              </a:ext>
            </a:extLst>
          </p:cNvPr>
          <p:cNvSpPr txBox="1"/>
          <p:nvPr/>
        </p:nvSpPr>
        <p:spPr>
          <a:xfrm>
            <a:off x="1963870" y="6379249"/>
            <a:ext cx="2602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Regulation Valve Boxes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836C671-4428-AD4B-192C-822C3FEA64DC}"/>
              </a:ext>
            </a:extLst>
          </p:cNvPr>
          <p:cNvCxnSpPr>
            <a:cxnSpLocks/>
          </p:cNvCxnSpPr>
          <p:nvPr/>
        </p:nvCxnSpPr>
        <p:spPr>
          <a:xfrm flipV="1">
            <a:off x="3830571" y="3774951"/>
            <a:ext cx="1455303" cy="117403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40E83A-4F08-D621-FBB0-FE69F2C0F6DB}"/>
              </a:ext>
            </a:extLst>
          </p:cNvPr>
          <p:cNvCxnSpPr>
            <a:cxnSpLocks/>
          </p:cNvCxnSpPr>
          <p:nvPr/>
        </p:nvCxnSpPr>
        <p:spPr>
          <a:xfrm flipH="1">
            <a:off x="6095999" y="2831432"/>
            <a:ext cx="1876927" cy="11572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F296E28-684C-EDE9-79BB-8B365B1B154F}"/>
              </a:ext>
            </a:extLst>
          </p:cNvPr>
          <p:cNvCxnSpPr>
            <a:cxnSpLocks/>
          </p:cNvCxnSpPr>
          <p:nvPr/>
        </p:nvCxnSpPr>
        <p:spPr>
          <a:xfrm>
            <a:off x="4745245" y="1944578"/>
            <a:ext cx="1362732" cy="204407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F7E2795-BD01-01E3-11EA-04BF2DA905C9}"/>
              </a:ext>
            </a:extLst>
          </p:cNvPr>
          <p:cNvCxnSpPr>
            <a:cxnSpLocks/>
          </p:cNvCxnSpPr>
          <p:nvPr/>
        </p:nvCxnSpPr>
        <p:spPr>
          <a:xfrm flipH="1">
            <a:off x="3638704" y="1944578"/>
            <a:ext cx="1107781" cy="65424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43504C2-77EE-ADE6-E1E3-5E6E1ADE984E}"/>
              </a:ext>
            </a:extLst>
          </p:cNvPr>
          <p:cNvCxnSpPr>
            <a:cxnSpLocks/>
          </p:cNvCxnSpPr>
          <p:nvPr/>
        </p:nvCxnSpPr>
        <p:spPr>
          <a:xfrm flipH="1">
            <a:off x="3616787" y="2174322"/>
            <a:ext cx="579160" cy="35305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A54C76-3450-9A7E-2640-FD34C85EE21A}"/>
              </a:ext>
            </a:extLst>
          </p:cNvPr>
          <p:cNvCxnSpPr>
            <a:cxnSpLocks/>
          </p:cNvCxnSpPr>
          <p:nvPr/>
        </p:nvCxnSpPr>
        <p:spPr>
          <a:xfrm flipH="1" flipV="1">
            <a:off x="3976279" y="1900008"/>
            <a:ext cx="195545" cy="2817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F855ECD-1D6F-4966-C3C4-F4190AA8C1CE}"/>
              </a:ext>
            </a:extLst>
          </p:cNvPr>
          <p:cNvCxnSpPr>
            <a:cxnSpLocks/>
          </p:cNvCxnSpPr>
          <p:nvPr/>
        </p:nvCxnSpPr>
        <p:spPr>
          <a:xfrm flipH="1">
            <a:off x="3686735" y="2242267"/>
            <a:ext cx="689268" cy="4011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6A4490-0C71-4E37-C2D3-1BFFFDCA15FE}"/>
              </a:ext>
            </a:extLst>
          </p:cNvPr>
          <p:cNvCxnSpPr>
            <a:cxnSpLocks/>
          </p:cNvCxnSpPr>
          <p:nvPr/>
        </p:nvCxnSpPr>
        <p:spPr>
          <a:xfrm>
            <a:off x="4359193" y="2231594"/>
            <a:ext cx="942389" cy="15145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3BEE86A-EFBB-4E0A-C5A0-272FFC213673}"/>
              </a:ext>
            </a:extLst>
          </p:cNvPr>
          <p:cNvCxnSpPr>
            <a:cxnSpLocks/>
          </p:cNvCxnSpPr>
          <p:nvPr/>
        </p:nvCxnSpPr>
        <p:spPr>
          <a:xfrm>
            <a:off x="5081909" y="3216442"/>
            <a:ext cx="285735" cy="4634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C47E659-7474-FF04-825D-BBD96962D3C2}"/>
              </a:ext>
            </a:extLst>
          </p:cNvPr>
          <p:cNvSpPr txBox="1"/>
          <p:nvPr/>
        </p:nvSpPr>
        <p:spPr>
          <a:xfrm>
            <a:off x="228797" y="92787"/>
            <a:ext cx="8693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 system piping – Upgrade II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348D6CB-0736-EDD3-32AA-8A778CBD3FDE}"/>
              </a:ext>
            </a:extLst>
          </p:cNvPr>
          <p:cNvCxnSpPr>
            <a:cxnSpLocks/>
          </p:cNvCxnSpPr>
          <p:nvPr/>
        </p:nvCxnSpPr>
        <p:spPr>
          <a:xfrm flipH="1">
            <a:off x="3592182" y="2169838"/>
            <a:ext cx="469827" cy="29353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0C3F77D-C9B5-5923-3D48-7091966A8143}"/>
              </a:ext>
            </a:extLst>
          </p:cNvPr>
          <p:cNvCxnSpPr>
            <a:cxnSpLocks/>
          </p:cNvCxnSpPr>
          <p:nvPr/>
        </p:nvCxnSpPr>
        <p:spPr>
          <a:xfrm flipH="1" flipV="1">
            <a:off x="3874998" y="1942765"/>
            <a:ext cx="170261" cy="25674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0182511-369F-B300-891D-B4F9CCA9B8C4}"/>
              </a:ext>
            </a:extLst>
          </p:cNvPr>
          <p:cNvCxnSpPr>
            <a:cxnSpLocks/>
          </p:cNvCxnSpPr>
          <p:nvPr/>
        </p:nvCxnSpPr>
        <p:spPr>
          <a:xfrm flipH="1">
            <a:off x="9658172" y="653487"/>
            <a:ext cx="39120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BF13ABE-31E3-A719-3966-01CE6D81409C}"/>
              </a:ext>
            </a:extLst>
          </p:cNvPr>
          <p:cNvSpPr txBox="1"/>
          <p:nvPr/>
        </p:nvSpPr>
        <p:spPr>
          <a:xfrm>
            <a:off x="9548010" y="732203"/>
            <a:ext cx="242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Vent line (to the surface)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B8D88A1-6A3A-6ED6-376C-3FAC9EAC0F33}"/>
              </a:ext>
            </a:extLst>
          </p:cNvPr>
          <p:cNvCxnSpPr>
            <a:cxnSpLocks/>
          </p:cNvCxnSpPr>
          <p:nvPr/>
        </p:nvCxnSpPr>
        <p:spPr>
          <a:xfrm flipH="1">
            <a:off x="9658172" y="1113480"/>
            <a:ext cx="39120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9A5CF62A-219E-23A0-21AF-15130A77A5C1}"/>
              </a:ext>
            </a:extLst>
          </p:cNvPr>
          <p:cNvSpPr txBox="1"/>
          <p:nvPr/>
        </p:nvSpPr>
        <p:spPr>
          <a:xfrm>
            <a:off x="9548010" y="1192196"/>
            <a:ext cx="242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Backup Supply line (to the surface dewar)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10E2F13-07A1-13A9-122C-10A8E07828AF}"/>
              </a:ext>
            </a:extLst>
          </p:cNvPr>
          <p:cNvCxnSpPr>
            <a:cxnSpLocks/>
          </p:cNvCxnSpPr>
          <p:nvPr/>
        </p:nvCxnSpPr>
        <p:spPr>
          <a:xfrm flipH="1">
            <a:off x="9658172" y="1893729"/>
            <a:ext cx="39120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97755F-F0D9-9426-FE7E-86545804146E}"/>
              </a:ext>
            </a:extLst>
          </p:cNvPr>
          <p:cNvSpPr txBox="1"/>
          <p:nvPr/>
        </p:nvSpPr>
        <p:spPr>
          <a:xfrm>
            <a:off x="9550082" y="2021376"/>
            <a:ext cx="242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Primary circuit (phase separator – subcooler)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ED25F5C-C645-8794-6B00-69FB532B61FE}"/>
              </a:ext>
            </a:extLst>
          </p:cNvPr>
          <p:cNvCxnSpPr>
            <a:cxnSpLocks/>
          </p:cNvCxnSpPr>
          <p:nvPr/>
        </p:nvCxnSpPr>
        <p:spPr>
          <a:xfrm flipH="1">
            <a:off x="9658172" y="2687053"/>
            <a:ext cx="39120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2E5371A9-5222-FBE9-7F7E-93E72405AA45}"/>
              </a:ext>
            </a:extLst>
          </p:cNvPr>
          <p:cNvSpPr txBox="1"/>
          <p:nvPr/>
        </p:nvSpPr>
        <p:spPr>
          <a:xfrm>
            <a:off x="9548010" y="2774252"/>
            <a:ext cx="242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Supply line (Nitrogen to the detectors)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8756CB-B6E9-031D-427E-1DD23D82D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F40529-ABD1-126F-8088-41B3232E5CF4}"/>
              </a:ext>
            </a:extLst>
          </p:cNvPr>
          <p:cNvSpPr txBox="1"/>
          <p:nvPr/>
        </p:nvSpPr>
        <p:spPr>
          <a:xfrm>
            <a:off x="9499433" y="102492"/>
            <a:ext cx="224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MT workshop link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9FC064-EC20-F4CE-5910-CCBBE8292AAC}"/>
              </a:ext>
            </a:extLst>
          </p:cNvPr>
          <p:cNvSpPr txBox="1"/>
          <p:nvPr/>
        </p:nvSpPr>
        <p:spPr>
          <a:xfrm>
            <a:off x="4598749" y="4789500"/>
            <a:ext cx="4614757" cy="10772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Pipework in LS3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Aptos" panose="02110004020202020204"/>
              </a:rPr>
              <a:t>Preliminary – may not be possible</a:t>
            </a:r>
            <a:endParaRPr kumimoji="0" lang="pl-PL" b="0" i="0" u="non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3A29A4B-4AE8-C660-DF05-CE65AABA9B86}"/>
              </a:ext>
            </a:extLst>
          </p:cNvPr>
          <p:cNvCxnSpPr>
            <a:cxnSpLocks/>
          </p:cNvCxnSpPr>
          <p:nvPr/>
        </p:nvCxnSpPr>
        <p:spPr>
          <a:xfrm flipH="1" flipV="1">
            <a:off x="4074051" y="2575785"/>
            <a:ext cx="1966051" cy="22027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FAF90F-967A-7DA0-7025-C2488B5F43BD}"/>
              </a:ext>
            </a:extLst>
          </p:cNvPr>
          <p:cNvCxnSpPr>
            <a:cxnSpLocks/>
          </p:cNvCxnSpPr>
          <p:nvPr/>
        </p:nvCxnSpPr>
        <p:spPr>
          <a:xfrm flipH="1" flipV="1">
            <a:off x="6681398" y="3731481"/>
            <a:ext cx="237971" cy="10765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104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83AA4-389C-FC05-3CA5-141C30CAE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F92DF3-8A34-7ECD-03E1-4BBA8C24FF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982"/>
          <a:stretch/>
        </p:blipFill>
        <p:spPr>
          <a:xfrm>
            <a:off x="2287561" y="936798"/>
            <a:ext cx="7161240" cy="4410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E1236B-E32F-9AD2-C406-313089DA9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032" y="4146526"/>
            <a:ext cx="2939580" cy="1702146"/>
          </a:xfrm>
          <a:prstGeom prst="rect">
            <a:avLst/>
          </a:prstGeom>
        </p:spPr>
      </p:pic>
      <p:pic>
        <p:nvPicPr>
          <p:cNvPr id="7" name="Picture 6" descr="A view from the inside of a building&#10;&#10;Description automatically generated">
            <a:extLst>
              <a:ext uri="{FF2B5EF4-FFF2-40B4-BE49-F238E27FC236}">
                <a16:creationId xmlns:a16="http://schemas.microsoft.com/office/drawing/2014/main" id="{312108EF-E090-C2A0-C357-905ADB2130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9" y="936798"/>
            <a:ext cx="1655591" cy="220745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1A4B542-8AD3-B9E4-F5A7-25519FBF56E2}"/>
              </a:ext>
            </a:extLst>
          </p:cNvPr>
          <p:cNvCxnSpPr>
            <a:cxnSpLocks/>
          </p:cNvCxnSpPr>
          <p:nvPr/>
        </p:nvCxnSpPr>
        <p:spPr>
          <a:xfrm>
            <a:off x="1443789" y="2350168"/>
            <a:ext cx="2165685" cy="20854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machine behind a fence&#10;&#10;Description automatically generated">
            <a:extLst>
              <a:ext uri="{FF2B5EF4-FFF2-40B4-BE49-F238E27FC236}">
                <a16:creationId xmlns:a16="http://schemas.microsoft.com/office/drawing/2014/main" id="{E4013DEC-2709-179B-8398-75482F0F38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9" y="3429000"/>
            <a:ext cx="1655591" cy="22074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094128-85CD-B209-BE5C-A747188D5B3E}"/>
              </a:ext>
            </a:extLst>
          </p:cNvPr>
          <p:cNvSpPr txBox="1"/>
          <p:nvPr/>
        </p:nvSpPr>
        <p:spPr>
          <a:xfrm>
            <a:off x="253172" y="3101961"/>
            <a:ext cx="173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Phase Separator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9B2FA9-1787-946C-4B93-1A70CEE17741}"/>
              </a:ext>
            </a:extLst>
          </p:cNvPr>
          <p:cNvSpPr txBox="1"/>
          <p:nvPr/>
        </p:nvSpPr>
        <p:spPr>
          <a:xfrm>
            <a:off x="666009" y="5636455"/>
            <a:ext cx="91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Pumps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322B1E-810E-48A7-A9C8-A5DFC090FDDB}"/>
              </a:ext>
            </a:extLst>
          </p:cNvPr>
          <p:cNvSpPr txBox="1"/>
          <p:nvPr/>
        </p:nvSpPr>
        <p:spPr>
          <a:xfrm>
            <a:off x="5903480" y="5772571"/>
            <a:ext cx="4163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Subcooler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– on surface ?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7CE6D2A-FABE-6454-2073-C2AB40356AAC}"/>
              </a:ext>
            </a:extLst>
          </p:cNvPr>
          <p:cNvCxnSpPr>
            <a:cxnSpLocks/>
          </p:cNvCxnSpPr>
          <p:nvPr/>
        </p:nvCxnSpPr>
        <p:spPr>
          <a:xfrm flipV="1">
            <a:off x="1443789" y="2610853"/>
            <a:ext cx="2148875" cy="203734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large metal container in a factory&#10;&#10;Description automatically generated">
            <a:extLst>
              <a:ext uri="{FF2B5EF4-FFF2-40B4-BE49-F238E27FC236}">
                <a16:creationId xmlns:a16="http://schemas.microsoft.com/office/drawing/2014/main" id="{1F45188A-6C12-B68F-BB57-3FFAFD71C0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50" y="4395413"/>
            <a:ext cx="1466293" cy="19550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687128-FFE1-89C8-0AE8-C7963BF0B467}"/>
              </a:ext>
            </a:extLst>
          </p:cNvPr>
          <p:cNvSpPr txBox="1"/>
          <p:nvPr/>
        </p:nvSpPr>
        <p:spPr>
          <a:xfrm>
            <a:off x="1963870" y="6379249"/>
            <a:ext cx="2602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Regulation Valve Boxes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008577F-2875-A635-04A2-C344C120AD29}"/>
              </a:ext>
            </a:extLst>
          </p:cNvPr>
          <p:cNvCxnSpPr>
            <a:cxnSpLocks/>
          </p:cNvCxnSpPr>
          <p:nvPr/>
        </p:nvCxnSpPr>
        <p:spPr>
          <a:xfrm flipV="1">
            <a:off x="3830571" y="3774951"/>
            <a:ext cx="1455303" cy="117403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3EACE4-D195-D641-C7F2-C05632E508E0}"/>
              </a:ext>
            </a:extLst>
          </p:cNvPr>
          <p:cNvCxnSpPr>
            <a:cxnSpLocks/>
          </p:cNvCxnSpPr>
          <p:nvPr/>
        </p:nvCxnSpPr>
        <p:spPr>
          <a:xfrm flipH="1">
            <a:off x="6095999" y="3101961"/>
            <a:ext cx="1420369" cy="88669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E075DB3-F8A5-7427-1005-21168C8F76F3}"/>
              </a:ext>
            </a:extLst>
          </p:cNvPr>
          <p:cNvCxnSpPr>
            <a:cxnSpLocks/>
          </p:cNvCxnSpPr>
          <p:nvPr/>
        </p:nvCxnSpPr>
        <p:spPr>
          <a:xfrm>
            <a:off x="4783281" y="1996616"/>
            <a:ext cx="1324696" cy="199203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56A6B6-DFA3-67D1-469C-2F24C92BFDB4}"/>
              </a:ext>
            </a:extLst>
          </p:cNvPr>
          <p:cNvCxnSpPr>
            <a:cxnSpLocks/>
          </p:cNvCxnSpPr>
          <p:nvPr/>
        </p:nvCxnSpPr>
        <p:spPr>
          <a:xfrm flipH="1">
            <a:off x="3701899" y="1996616"/>
            <a:ext cx="1107781" cy="65424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AECDE2-7BCD-C718-CC73-DB57C2B9A775}"/>
              </a:ext>
            </a:extLst>
          </p:cNvPr>
          <p:cNvCxnSpPr>
            <a:cxnSpLocks/>
          </p:cNvCxnSpPr>
          <p:nvPr/>
        </p:nvCxnSpPr>
        <p:spPr>
          <a:xfrm flipH="1">
            <a:off x="3616787" y="2174322"/>
            <a:ext cx="579160" cy="35305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3149744-78AE-618C-F31F-8622A1A1D8B9}"/>
              </a:ext>
            </a:extLst>
          </p:cNvPr>
          <p:cNvCxnSpPr>
            <a:cxnSpLocks/>
          </p:cNvCxnSpPr>
          <p:nvPr/>
        </p:nvCxnSpPr>
        <p:spPr>
          <a:xfrm flipH="1" flipV="1">
            <a:off x="3976279" y="1900008"/>
            <a:ext cx="195545" cy="28171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776AA06-8E98-519F-6D50-08A9ADEE3AF6}"/>
              </a:ext>
            </a:extLst>
          </p:cNvPr>
          <p:cNvCxnSpPr>
            <a:cxnSpLocks/>
          </p:cNvCxnSpPr>
          <p:nvPr/>
        </p:nvCxnSpPr>
        <p:spPr>
          <a:xfrm flipH="1">
            <a:off x="3744056" y="2301725"/>
            <a:ext cx="689268" cy="4011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67F6743-0539-44E1-32F9-07639916D1B1}"/>
              </a:ext>
            </a:extLst>
          </p:cNvPr>
          <p:cNvCxnSpPr>
            <a:cxnSpLocks/>
          </p:cNvCxnSpPr>
          <p:nvPr/>
        </p:nvCxnSpPr>
        <p:spPr>
          <a:xfrm>
            <a:off x="4405318" y="2298550"/>
            <a:ext cx="896264" cy="1447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9BD3DB-2BF9-0466-13B7-9F64E5DC7239}"/>
              </a:ext>
            </a:extLst>
          </p:cNvPr>
          <p:cNvCxnSpPr>
            <a:cxnSpLocks/>
          </p:cNvCxnSpPr>
          <p:nvPr/>
        </p:nvCxnSpPr>
        <p:spPr>
          <a:xfrm>
            <a:off x="5081909" y="3216442"/>
            <a:ext cx="285735" cy="4634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CE2B09D-64A8-C4C0-46E6-98D3DCF5BE0D}"/>
              </a:ext>
            </a:extLst>
          </p:cNvPr>
          <p:cNvSpPr txBox="1"/>
          <p:nvPr/>
        </p:nvSpPr>
        <p:spPr>
          <a:xfrm>
            <a:off x="228797" y="92787"/>
            <a:ext cx="8693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 system piping – Upgrade II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0F5BC66-EF16-CA85-2DBC-328A0EE3C8FF}"/>
              </a:ext>
            </a:extLst>
          </p:cNvPr>
          <p:cNvCxnSpPr>
            <a:cxnSpLocks/>
          </p:cNvCxnSpPr>
          <p:nvPr/>
        </p:nvCxnSpPr>
        <p:spPr>
          <a:xfrm flipH="1">
            <a:off x="3592182" y="2169838"/>
            <a:ext cx="469827" cy="29353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830D64F-B05A-1540-CB7F-FBEE93A355BF}"/>
              </a:ext>
            </a:extLst>
          </p:cNvPr>
          <p:cNvCxnSpPr>
            <a:cxnSpLocks/>
          </p:cNvCxnSpPr>
          <p:nvPr/>
        </p:nvCxnSpPr>
        <p:spPr>
          <a:xfrm flipH="1" flipV="1">
            <a:off x="3874998" y="1942765"/>
            <a:ext cx="170261" cy="25674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BA4D2E1-62FF-0374-F19F-8B50F9A3C588}"/>
              </a:ext>
            </a:extLst>
          </p:cNvPr>
          <p:cNvCxnSpPr>
            <a:cxnSpLocks/>
          </p:cNvCxnSpPr>
          <p:nvPr/>
        </p:nvCxnSpPr>
        <p:spPr>
          <a:xfrm flipH="1">
            <a:off x="9658172" y="653487"/>
            <a:ext cx="39120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32298B81-56E8-54A6-CFA1-E1BACD854D54}"/>
              </a:ext>
            </a:extLst>
          </p:cNvPr>
          <p:cNvSpPr txBox="1"/>
          <p:nvPr/>
        </p:nvSpPr>
        <p:spPr>
          <a:xfrm>
            <a:off x="9548010" y="732203"/>
            <a:ext cx="242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Vent line (to the surface)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1E67294-6096-4766-EF4E-8E3912B87A36}"/>
              </a:ext>
            </a:extLst>
          </p:cNvPr>
          <p:cNvCxnSpPr>
            <a:cxnSpLocks/>
          </p:cNvCxnSpPr>
          <p:nvPr/>
        </p:nvCxnSpPr>
        <p:spPr>
          <a:xfrm flipH="1">
            <a:off x="9658172" y="1113480"/>
            <a:ext cx="39120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42CD6B6-77DF-4BCA-61A7-C5BC672D4851}"/>
              </a:ext>
            </a:extLst>
          </p:cNvPr>
          <p:cNvSpPr txBox="1"/>
          <p:nvPr/>
        </p:nvSpPr>
        <p:spPr>
          <a:xfrm>
            <a:off x="9548010" y="1192196"/>
            <a:ext cx="242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Backup Supply line (to the surface dewar)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38AF5E4-F5CD-6EA0-B720-71A89866CDE8}"/>
              </a:ext>
            </a:extLst>
          </p:cNvPr>
          <p:cNvCxnSpPr>
            <a:cxnSpLocks/>
          </p:cNvCxnSpPr>
          <p:nvPr/>
        </p:nvCxnSpPr>
        <p:spPr>
          <a:xfrm flipH="1">
            <a:off x="9658172" y="1893729"/>
            <a:ext cx="39120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04B99A4-AA21-314D-279D-8F244CE340A3}"/>
              </a:ext>
            </a:extLst>
          </p:cNvPr>
          <p:cNvSpPr txBox="1"/>
          <p:nvPr/>
        </p:nvSpPr>
        <p:spPr>
          <a:xfrm>
            <a:off x="9550082" y="2021376"/>
            <a:ext cx="2427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Primary circuit (phase separator – subcooler)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 options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E7D90D7-786B-C7EE-B401-E4832BCDF8AA}"/>
              </a:ext>
            </a:extLst>
          </p:cNvPr>
          <p:cNvCxnSpPr>
            <a:cxnSpLocks/>
          </p:cNvCxnSpPr>
          <p:nvPr/>
        </p:nvCxnSpPr>
        <p:spPr>
          <a:xfrm flipH="1">
            <a:off x="9675661" y="3145130"/>
            <a:ext cx="39120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26EA9D7-BE64-33A6-D9AC-F6C48D990C4A}"/>
              </a:ext>
            </a:extLst>
          </p:cNvPr>
          <p:cNvSpPr txBox="1"/>
          <p:nvPr/>
        </p:nvSpPr>
        <p:spPr>
          <a:xfrm>
            <a:off x="9565499" y="3232329"/>
            <a:ext cx="242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Supply line (Nitrogen to the detectors)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E604E6-D98B-A0C0-12C2-E509BA2B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032C9C-2F36-778D-C932-71263B851D3F}"/>
              </a:ext>
            </a:extLst>
          </p:cNvPr>
          <p:cNvSpPr txBox="1"/>
          <p:nvPr/>
        </p:nvSpPr>
        <p:spPr>
          <a:xfrm>
            <a:off x="9499433" y="102492"/>
            <a:ext cx="224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MT workshop link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E20D26-F2C5-5E94-FF28-B57A60547E4B}"/>
              </a:ext>
            </a:extLst>
          </p:cNvPr>
          <p:cNvCxnSpPr>
            <a:cxnSpLocks/>
          </p:cNvCxnSpPr>
          <p:nvPr/>
        </p:nvCxnSpPr>
        <p:spPr>
          <a:xfrm flipH="1">
            <a:off x="3668795" y="2199510"/>
            <a:ext cx="635242" cy="39008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6A8101-148B-724C-5839-D01386767352}"/>
              </a:ext>
            </a:extLst>
          </p:cNvPr>
          <p:cNvCxnSpPr>
            <a:cxnSpLocks/>
          </p:cNvCxnSpPr>
          <p:nvPr/>
        </p:nvCxnSpPr>
        <p:spPr>
          <a:xfrm flipH="1" flipV="1">
            <a:off x="4050371" y="1852434"/>
            <a:ext cx="247316" cy="37361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DD454C-C3D4-8669-589C-9A055F6370C8}"/>
              </a:ext>
            </a:extLst>
          </p:cNvPr>
          <p:cNvCxnSpPr>
            <a:cxnSpLocks/>
          </p:cNvCxnSpPr>
          <p:nvPr/>
        </p:nvCxnSpPr>
        <p:spPr>
          <a:xfrm flipH="1" flipV="1">
            <a:off x="4520296" y="2290429"/>
            <a:ext cx="5045203" cy="78201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126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5C2D5-0D80-9D8A-9132-4A15B70AC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B29D9C8-5823-E7D8-9065-D2AE4738D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557" y="85302"/>
            <a:ext cx="4656683" cy="392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3170A7-96FB-F4F3-3E19-658966024A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6" r="23309" b="24541"/>
          <a:stretch/>
        </p:blipFill>
        <p:spPr>
          <a:xfrm>
            <a:off x="334211" y="691903"/>
            <a:ext cx="4889320" cy="271843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537E6B2-EEC1-83DA-DB09-9FF2E7BFC594}"/>
              </a:ext>
            </a:extLst>
          </p:cNvPr>
          <p:cNvSpPr/>
          <p:nvPr/>
        </p:nvSpPr>
        <p:spPr>
          <a:xfrm rot="19656960">
            <a:off x="2606506" y="2647076"/>
            <a:ext cx="625311" cy="526063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A7B45E-E4B4-254D-C678-5417D1213AAF}"/>
              </a:ext>
            </a:extLst>
          </p:cNvPr>
          <p:cNvSpPr txBox="1"/>
          <p:nvPr/>
        </p:nvSpPr>
        <p:spPr>
          <a:xfrm>
            <a:off x="158863" y="-28083"/>
            <a:ext cx="5399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Subcooler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on surface?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EF0323B-D447-A49B-6BFA-3CC15C599FA3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183192" y="2742652"/>
            <a:ext cx="261615" cy="700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0FFFA50-0284-B3D1-E139-5FFF9513FB29}"/>
              </a:ext>
            </a:extLst>
          </p:cNvPr>
          <p:cNvSpPr txBox="1"/>
          <p:nvPr/>
        </p:nvSpPr>
        <p:spPr>
          <a:xfrm>
            <a:off x="6970513" y="3099633"/>
            <a:ext cx="1927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O.Jamet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F28D63E1-2364-2A01-8CCD-4DCA2FD7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97F94C-E749-81EF-3824-4AF4E0005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384" y="3855148"/>
            <a:ext cx="3990974" cy="231094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28A320E-B1B5-E77F-D5F6-0C2094E4DED3}"/>
              </a:ext>
            </a:extLst>
          </p:cNvPr>
          <p:cNvCxnSpPr>
            <a:cxnSpLocks/>
          </p:cNvCxnSpPr>
          <p:nvPr/>
        </p:nvCxnSpPr>
        <p:spPr>
          <a:xfrm flipH="1" flipV="1">
            <a:off x="1443789" y="1390650"/>
            <a:ext cx="1070464" cy="2543175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778BC9E-30FF-21C2-4D61-C0B925665A28}"/>
              </a:ext>
            </a:extLst>
          </p:cNvPr>
          <p:cNvCxnSpPr>
            <a:cxnSpLocks/>
          </p:cNvCxnSpPr>
          <p:nvPr/>
        </p:nvCxnSpPr>
        <p:spPr>
          <a:xfrm flipV="1">
            <a:off x="2514253" y="3299688"/>
            <a:ext cx="372116" cy="63413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D43D994-7973-606A-227B-4DDEBAE24620}"/>
              </a:ext>
            </a:extLst>
          </p:cNvPr>
          <p:cNvSpPr txBox="1"/>
          <p:nvPr/>
        </p:nvSpPr>
        <p:spPr>
          <a:xfrm>
            <a:off x="1862441" y="3372308"/>
            <a:ext cx="476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A04180-82AE-DB0C-E600-F494AE7065CA}"/>
              </a:ext>
            </a:extLst>
          </p:cNvPr>
          <p:cNvSpPr txBox="1"/>
          <p:nvPr/>
        </p:nvSpPr>
        <p:spPr>
          <a:xfrm>
            <a:off x="5557905" y="4141749"/>
            <a:ext cx="6302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Feasible to install on surface with additional </a:t>
            </a:r>
          </a:p>
          <a:p>
            <a:r>
              <a:rPr lang="en-US" dirty="0"/>
              <a:t>      hardware (pumps, vessel, etc.) - possibly close to the shaft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Determine safety implications of long vertical transfer</a:t>
            </a:r>
          </a:p>
          <a:p>
            <a:r>
              <a:rPr lang="en-US" dirty="0"/>
              <a:t>      lines with permanent presence of liquid nitrogen.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29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AB98A-986C-38D7-69C5-3938581FA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hart of a schedule&#10;&#10;Description automatically generated with medium confidence">
            <a:extLst>
              <a:ext uri="{FF2B5EF4-FFF2-40B4-BE49-F238E27FC236}">
                <a16:creationId xmlns:a16="http://schemas.microsoft.com/office/drawing/2014/main" id="{9E9D20E0-43F2-CCCF-CD39-4CDAF8019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65" y="509108"/>
            <a:ext cx="8667200" cy="51125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25321F-6427-C2F3-4B6E-6002091FE5D8}"/>
              </a:ext>
            </a:extLst>
          </p:cNvPr>
          <p:cNvSpPr txBox="1"/>
          <p:nvPr/>
        </p:nvSpPr>
        <p:spPr>
          <a:xfrm>
            <a:off x="109727" y="86430"/>
            <a:ext cx="4738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Timeline - prediction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3D77B-604B-08C4-7018-5F8C0DD13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1E8A2E-E979-730D-42E3-F02CD9E8C595}"/>
              </a:ext>
            </a:extLst>
          </p:cNvPr>
          <p:cNvSpPr txBox="1"/>
          <p:nvPr/>
        </p:nvSpPr>
        <p:spPr>
          <a:xfrm>
            <a:off x="8416575" y="3619520"/>
            <a:ext cx="249132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System commissioning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77D850F-1979-B6EE-6429-9EC5695AA1F3}"/>
              </a:ext>
            </a:extLst>
          </p:cNvPr>
          <p:cNvCxnSpPr>
            <a:cxnSpLocks/>
          </p:cNvCxnSpPr>
          <p:nvPr/>
        </p:nvCxnSpPr>
        <p:spPr>
          <a:xfrm>
            <a:off x="8363830" y="2559867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7E7385-90D6-C142-14CF-A5419144B384}"/>
              </a:ext>
            </a:extLst>
          </p:cNvPr>
          <p:cNvCxnSpPr>
            <a:cxnSpLocks/>
          </p:cNvCxnSpPr>
          <p:nvPr/>
        </p:nvCxnSpPr>
        <p:spPr>
          <a:xfrm>
            <a:off x="7058905" y="2577259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4B4B522-89CC-0AD7-5270-4CB3A1C5B696}"/>
              </a:ext>
            </a:extLst>
          </p:cNvPr>
          <p:cNvSpPr txBox="1"/>
          <p:nvPr/>
        </p:nvSpPr>
        <p:spPr>
          <a:xfrm>
            <a:off x="5356824" y="4384165"/>
            <a:ext cx="3253776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Surface </a:t>
            </a:r>
            <a:r>
              <a:rPr lang="en-US" dirty="0" err="1"/>
              <a:t>subcooler</a:t>
            </a:r>
            <a:endParaRPr lang="en-US" dirty="0"/>
          </a:p>
          <a:p>
            <a:pPr algn="ctr"/>
            <a:r>
              <a:rPr lang="en-US" dirty="0"/>
              <a:t> commissioning (if all installed)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B90DA21-557F-D33C-F924-2AFBF442E277}"/>
              </a:ext>
            </a:extLst>
          </p:cNvPr>
          <p:cNvSpPr/>
          <p:nvPr/>
        </p:nvSpPr>
        <p:spPr>
          <a:xfrm rot="5400000">
            <a:off x="6523422" y="1283620"/>
            <a:ext cx="202077" cy="71850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5FDEF0-C854-1348-1ADE-511C3B5348C6}"/>
              </a:ext>
            </a:extLst>
          </p:cNvPr>
          <p:cNvSpPr txBox="1"/>
          <p:nvPr/>
        </p:nvSpPr>
        <p:spPr>
          <a:xfrm>
            <a:off x="5853192" y="1801413"/>
            <a:ext cx="2169055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Vertical transfer line</a:t>
            </a:r>
          </a:p>
          <a:p>
            <a:pPr algn="ctr"/>
            <a:r>
              <a:rPr lang="en-US" dirty="0"/>
              <a:t> Safety approval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0A337A-B6D4-6171-0802-E3E45B1C0D55}"/>
              </a:ext>
            </a:extLst>
          </p:cNvPr>
          <p:cNvCxnSpPr>
            <a:cxnSpLocks/>
          </p:cNvCxnSpPr>
          <p:nvPr/>
        </p:nvCxnSpPr>
        <p:spPr>
          <a:xfrm>
            <a:off x="3106030" y="2447744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B6DA95-6443-EA49-DFF8-F9362FAB209D}"/>
              </a:ext>
            </a:extLst>
          </p:cNvPr>
          <p:cNvSpPr txBox="1"/>
          <p:nvPr/>
        </p:nvSpPr>
        <p:spPr>
          <a:xfrm>
            <a:off x="1920453" y="4332184"/>
            <a:ext cx="2410532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Requirements freezing</a:t>
            </a:r>
          </a:p>
          <a:p>
            <a:pPr algn="ctr"/>
            <a:r>
              <a:rPr lang="en-US" dirty="0"/>
              <a:t>deadline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22F4A5-692B-1185-C259-82615F2AE5E3}"/>
              </a:ext>
            </a:extLst>
          </p:cNvPr>
          <p:cNvSpPr txBox="1"/>
          <p:nvPr/>
        </p:nvSpPr>
        <p:spPr>
          <a:xfrm>
            <a:off x="238921" y="6122587"/>
            <a:ext cx="218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Long Term Schedule</a:t>
            </a:r>
            <a:endParaRPr lang="en-GB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00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9AC1FD-2B62-C7B1-5FD1-75E909DB7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0999B04C-1619-C19F-7BB7-54AD87603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0E8B9D8D-5672-A07A-049D-6DEEA670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D6D181-308E-18B0-F055-3E7616C21B77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Requirements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FC0CBB4-19EC-BCD5-08B9-BE38DFED52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6438657"/>
              </p:ext>
            </p:extLst>
          </p:nvPr>
        </p:nvGraphicFramePr>
        <p:xfrm>
          <a:off x="1563624" y="570862"/>
          <a:ext cx="9674352" cy="5884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1B0B64-A28D-D104-017D-AD8BE2FF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880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300C65-96F1-CD3F-7E7B-2A06BA524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9F1C306D-776C-9DEC-77B2-47DC091E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E3AB00E9-D81E-C664-CA23-4F05BEF4E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5E1157-018F-24FE-2ED4-7471818417D9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Requirements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045F018-A5FD-FA30-4E96-059DA2C99F13}"/>
              </a:ext>
            </a:extLst>
          </p:cNvPr>
          <p:cNvGraphicFramePr/>
          <p:nvPr/>
        </p:nvGraphicFramePr>
        <p:xfrm>
          <a:off x="1563624" y="570862"/>
          <a:ext cx="9674352" cy="5884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E86FEE9-65DC-DD9B-DB59-2022A9DE071C}"/>
              </a:ext>
            </a:extLst>
          </p:cNvPr>
          <p:cNvSpPr txBox="1"/>
          <p:nvPr/>
        </p:nvSpPr>
        <p:spPr>
          <a:xfrm>
            <a:off x="5076823" y="5472995"/>
            <a:ext cx="67913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</a:rPr>
              <a:t>Interest in Krypton project?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</a:rPr>
              <a:t>Interest in different technology?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* Not considering to use NOVEC after LS4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EDD2EB-26CA-4F53-4B28-28670093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12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494AB5-0577-4840-72D6-A020BE650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99B06-D21D-110D-887A-59A5FF74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E887FD53-A0B6-5A14-F3E3-DC63B6DF7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542DE8-6379-05A5-F527-CC81E352F9E7}"/>
              </a:ext>
            </a:extLst>
          </p:cNvPr>
          <p:cNvSpPr txBox="1"/>
          <p:nvPr/>
        </p:nvSpPr>
        <p:spPr>
          <a:xfrm>
            <a:off x="871798" y="657436"/>
            <a:ext cx="5379650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VELO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Pixel~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 (temp betwen -40°C to – 100°C)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7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2PACL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Krypton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sng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Cryogenics</a:t>
            </a:r>
            <a:endParaRPr kumimoji="0" lang="pl-PL" sz="1700" b="1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 (not 1 phase)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RICH I + RICH II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SiPM ~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 ~ -190 °C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Electronic Readout ~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20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Demi Water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</a:t>
            </a:r>
            <a:endParaRPr kumimoji="0" lang="pl-PL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Pixel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20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 (temp betwen -20°C to – 40°C)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7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2PACL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Electronic Readout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Demi Water</a:t>
            </a:r>
            <a:endParaRPr kumimoji="0" lang="pl-PL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Magnet Stations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Electronics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Readout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 – 8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kW +15°C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Mixed Water/Demi Water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SiPM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??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  temp betwen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??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°C 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sensor)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7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2PACL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Mixed Water/Demi Water/Chilled Water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 (1 phase)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524A7-A96A-28E1-FB5D-48A923626C01}"/>
              </a:ext>
            </a:extLst>
          </p:cNvPr>
          <p:cNvSpPr txBox="1"/>
          <p:nvPr/>
        </p:nvSpPr>
        <p:spPr>
          <a:xfrm>
            <a:off x="6251448" y="657436"/>
            <a:ext cx="6158484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SCiFi/MT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SiPM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~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kW  ~ -190 °C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Front End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Demi Water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Pixel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~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54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kW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7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2PACL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sng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</a:t>
            </a:r>
            <a:endParaRPr kumimoji="0" lang="en-US" sz="1700" b="1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Pixel Patch Panel Cooling ?? kW, ??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°C 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  (1 phase?)</a:t>
            </a:r>
            <a:endParaRPr kumimoji="0" lang="pl-PL" sz="17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TORCH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MCP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4.15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kW temp between 10°C to 15°C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Mixed Water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SiPMs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?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Cryogenics</a:t>
            </a:r>
            <a:endParaRPr kumimoji="0" lang="pl-PL" sz="17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MUON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Mixed Water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EC7620-DEAB-F2B1-D708-5E44D9962FD3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Requirements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880DDA-1159-6182-77E5-8A01988502A6}"/>
              </a:ext>
            </a:extLst>
          </p:cNvPr>
          <p:cNvSpPr txBox="1"/>
          <p:nvPr/>
        </p:nvSpPr>
        <p:spPr>
          <a:xfrm>
            <a:off x="7447712" y="5789610"/>
            <a:ext cx="3630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* differences compared to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</a:t>
            </a:r>
            <a:r>
              <a:rPr kumimoji="0" lang="en-US" sz="1800" b="1" i="1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Workshop on LHCb Upgrade II</a:t>
            </a:r>
            <a:endParaRPr kumimoji="0" lang="en-GB" sz="1800" b="1" i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14F484-1AF4-2A12-DD21-21CF34C6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254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F27B10-C581-FAC8-68E1-3DA660622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6CF2A2B-0745-440C-9224-C5C6A0A42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5BE6D6B-84C9-4D2B-97EB-773B7369E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machine with blue pipes and blue cylinders&#10;&#10;AI-generated content may be incorrect.">
            <a:extLst>
              <a:ext uri="{FF2B5EF4-FFF2-40B4-BE49-F238E27FC236}">
                <a16:creationId xmlns:a16="http://schemas.microsoft.com/office/drawing/2014/main" id="{3CE927C2-1FCC-566F-FBC4-CA8A4CCBEA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8" r="38034"/>
          <a:stretch/>
        </p:blipFill>
        <p:spPr>
          <a:xfrm rot="5400000">
            <a:off x="2666999" y="-2667000"/>
            <a:ext cx="6858000" cy="121920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82A18A-C37D-43D3-17AC-D71145283D7B}"/>
              </a:ext>
            </a:extLst>
          </p:cNvPr>
          <p:cNvSpPr txBox="1"/>
          <p:nvPr/>
        </p:nvSpPr>
        <p:spPr>
          <a:xfrm>
            <a:off x="180975" y="0"/>
            <a:ext cx="26618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96AE81-D9FD-28CD-174B-76CA46A00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C6DAD6-194B-0F92-40A7-C71891CDC2E6}"/>
              </a:ext>
            </a:extLst>
          </p:cNvPr>
          <p:cNvSpPr txBox="1"/>
          <p:nvPr/>
        </p:nvSpPr>
        <p:spPr>
          <a:xfrm>
            <a:off x="180975" y="1533525"/>
            <a:ext cx="1159192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Check requirements – communicate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To anticipate potential pipework in LS3 –  clear view of system structure and its capacity is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Cryogenics project – approval of long active vertical transfer lines in shafts are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Provide feedback on interest in other cooling technologies (for example Krypton)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582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803059-1BA1-A2D4-7A3C-B569AB150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4131124-10B7-0CA5-5E45-4803CF3FE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Picture 4" descr="A room with several machines&#10;&#10;AI-generated content may be incorrect.">
            <a:extLst>
              <a:ext uri="{FF2B5EF4-FFF2-40B4-BE49-F238E27FC236}">
                <a16:creationId xmlns:a16="http://schemas.microsoft.com/office/drawing/2014/main" id="{EEB26B20-5118-86B8-876D-580FF8BD9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6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1B37A8B-5D24-E7B8-CE43-6C053BA6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B39436-497A-9F6C-EBBB-F91296E43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665" y="3059313"/>
            <a:ext cx="3973385" cy="739374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5200" b="1" dirty="0"/>
              <a:t>Thank You!</a:t>
            </a:r>
            <a:endParaRPr lang="en-GB" sz="52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067BFF-EDB1-02A6-DF35-0CE80858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1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EE70D6-E650-6B5D-9D42-7E97D24F1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0DA345E9-9B56-27BA-DB78-BFF9D498D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86DE2C-87C8-EF1A-A289-059DAE3FA0BA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Cooling Requirements</a:t>
            </a:r>
            <a:endParaRPr lang="en-GB" sz="3600" b="1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A1124B2-7817-3BC5-F1D7-D9AAF99AE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002619"/>
              </p:ext>
            </p:extLst>
          </p:nvPr>
        </p:nvGraphicFramePr>
        <p:xfrm>
          <a:off x="1563624" y="570862"/>
          <a:ext cx="9674352" cy="5884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8F2790-B4DE-A247-2CDA-158343BB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675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972848-E130-D65F-6938-BEFC8A69C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5CACB024-6D7A-02D2-79EE-DD45EB8C89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The LHCb Upgrade | EP News">
            <a:extLst>
              <a:ext uri="{FF2B5EF4-FFF2-40B4-BE49-F238E27FC236}">
                <a16:creationId xmlns:a16="http://schemas.microsoft.com/office/drawing/2014/main" id="{BA5DEDEA-CA16-E232-AB0E-37D76E39B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3739AA-D859-8BD1-621D-770164B6A287}"/>
              </a:ext>
            </a:extLst>
          </p:cNvPr>
          <p:cNvSpPr txBox="1"/>
          <p:nvPr/>
        </p:nvSpPr>
        <p:spPr>
          <a:xfrm>
            <a:off x="73152" y="-36576"/>
            <a:ext cx="48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Requirements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6EAC233-6292-8594-CA5F-F0FD1BD316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7101372"/>
              </p:ext>
            </p:extLst>
          </p:nvPr>
        </p:nvGraphicFramePr>
        <p:xfrm>
          <a:off x="1563624" y="570862"/>
          <a:ext cx="9674352" cy="5884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AD79FC-00D4-3D8A-0B66-6999439B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10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9BBD598-132F-4645-E499-0C0E963EB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172" y="807225"/>
            <a:ext cx="7337994" cy="49498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E23AF7-28B3-D3FA-5754-C144AADF2A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4" t="20276" r="68811" b="16585"/>
          <a:stretch/>
        </p:blipFill>
        <p:spPr>
          <a:xfrm>
            <a:off x="504902" y="3379229"/>
            <a:ext cx="1227446" cy="1471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7E7A30-7826-798F-A594-9E4FB80017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244" r="48491" b="4002"/>
          <a:stretch/>
        </p:blipFill>
        <p:spPr>
          <a:xfrm>
            <a:off x="618340" y="1054157"/>
            <a:ext cx="1089151" cy="16539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07C912-414A-864C-2050-A38EE1012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9400" y="1043386"/>
            <a:ext cx="1935662" cy="18784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5D0DCB-D65B-A8A7-6552-5CC745539FD9}"/>
              </a:ext>
            </a:extLst>
          </p:cNvPr>
          <p:cNvCxnSpPr>
            <a:cxnSpLocks/>
          </p:cNvCxnSpPr>
          <p:nvPr/>
        </p:nvCxnSpPr>
        <p:spPr>
          <a:xfrm>
            <a:off x="1913356" y="4205830"/>
            <a:ext cx="2128565" cy="84677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BF048B-12CF-F35E-222E-61956F0B25F5}"/>
              </a:ext>
            </a:extLst>
          </p:cNvPr>
          <p:cNvCxnSpPr>
            <a:cxnSpLocks/>
          </p:cNvCxnSpPr>
          <p:nvPr/>
        </p:nvCxnSpPr>
        <p:spPr>
          <a:xfrm>
            <a:off x="1850066" y="2077940"/>
            <a:ext cx="2806490" cy="191265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30A4E2-04EE-0F25-0AFA-4D3572D4E5DB}"/>
              </a:ext>
            </a:extLst>
          </p:cNvPr>
          <p:cNvCxnSpPr>
            <a:cxnSpLocks/>
          </p:cNvCxnSpPr>
          <p:nvPr/>
        </p:nvCxnSpPr>
        <p:spPr>
          <a:xfrm flipH="1">
            <a:off x="5786616" y="2225840"/>
            <a:ext cx="4042784" cy="3423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A3F04C-3523-71E4-9B7F-D870471AA611}"/>
              </a:ext>
            </a:extLst>
          </p:cNvPr>
          <p:cNvSpPr txBox="1"/>
          <p:nvPr/>
        </p:nvSpPr>
        <p:spPr>
          <a:xfrm>
            <a:off x="636567" y="5500047"/>
            <a:ext cx="1927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K.Sliwa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Y.Herpin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141F0-4958-0D45-2D29-9C995D00BE47}"/>
              </a:ext>
            </a:extLst>
          </p:cNvPr>
          <p:cNvSpPr txBox="1"/>
          <p:nvPr/>
        </p:nvSpPr>
        <p:spPr>
          <a:xfrm>
            <a:off x="148620" y="102768"/>
            <a:ext cx="117657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2PACL CO</a:t>
            </a:r>
            <a:r>
              <a:rPr kumimoji="0" lang="en-US" sz="4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– </a:t>
            </a:r>
            <a:r>
              <a:rPr kumimoji="0" lang="pl-PL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ATLAS &amp; CMS Upgrade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example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9D7641-DE53-E814-6EC0-7AC75F4A6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576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FDD38C-8690-CD55-909F-0495B74ED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4" t="20276" r="68811" b="16585"/>
          <a:stretch/>
        </p:blipFill>
        <p:spPr>
          <a:xfrm>
            <a:off x="8094055" y="111795"/>
            <a:ext cx="1659702" cy="19898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78B307-C4C9-6CA0-23AC-820E2E3FDE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88" t="22212" r="38386" b="16585"/>
          <a:stretch/>
        </p:blipFill>
        <p:spPr>
          <a:xfrm>
            <a:off x="7984153" y="2405344"/>
            <a:ext cx="1705192" cy="18771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AD546F-5245-821C-A8A7-45BFB8F54E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914" t="20276" r="4920" b="16585"/>
          <a:stretch/>
        </p:blipFill>
        <p:spPr>
          <a:xfrm>
            <a:off x="7940934" y="4497164"/>
            <a:ext cx="1891323" cy="19898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9157C5-780C-A796-95F3-A89701F02095}"/>
              </a:ext>
            </a:extLst>
          </p:cNvPr>
          <p:cNvSpPr txBox="1"/>
          <p:nvPr/>
        </p:nvSpPr>
        <p:spPr>
          <a:xfrm>
            <a:off x="9832258" y="5030425"/>
            <a:ext cx="2121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head unit</a:t>
            </a:r>
          </a:p>
          <a:p>
            <a:r>
              <a:rPr lang="en-US" dirty="0"/>
              <a:t>90kW  CO</a:t>
            </a:r>
            <a:r>
              <a:rPr lang="en-US" baseline="-25000" dirty="0"/>
              <a:t>2</a:t>
            </a:r>
            <a:r>
              <a:rPr lang="en-US" dirty="0"/>
              <a:t> @ -40°C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57593C-C8C1-57A6-0323-91793A722A84}"/>
              </a:ext>
            </a:extLst>
          </p:cNvPr>
          <p:cNvSpPr txBox="1"/>
          <p:nvPr/>
        </p:nvSpPr>
        <p:spPr>
          <a:xfrm>
            <a:off x="9832258" y="2967335"/>
            <a:ext cx="2121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head unit</a:t>
            </a:r>
          </a:p>
          <a:p>
            <a:r>
              <a:rPr lang="en-US" dirty="0"/>
              <a:t>60kW  CO</a:t>
            </a:r>
            <a:r>
              <a:rPr lang="en-US" baseline="-25000" dirty="0"/>
              <a:t>2</a:t>
            </a:r>
            <a:r>
              <a:rPr lang="en-US" dirty="0"/>
              <a:t> @ -40°C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BB98F9-8071-ED4C-DB2B-7B78A5B9B1A6}"/>
              </a:ext>
            </a:extLst>
          </p:cNvPr>
          <p:cNvSpPr txBox="1"/>
          <p:nvPr/>
        </p:nvSpPr>
        <p:spPr>
          <a:xfrm>
            <a:off x="9832257" y="645056"/>
            <a:ext cx="2121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head unit</a:t>
            </a:r>
          </a:p>
          <a:p>
            <a:r>
              <a:rPr lang="en-US" dirty="0"/>
              <a:t>30kW  CO</a:t>
            </a:r>
            <a:r>
              <a:rPr lang="en-US" baseline="-25000" dirty="0"/>
              <a:t>2</a:t>
            </a:r>
            <a:r>
              <a:rPr lang="en-US" dirty="0"/>
              <a:t> @ -40°C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47807B-76C7-2D72-FC47-6D5E550309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44" r="48491" b="4002"/>
          <a:stretch/>
        </p:blipFill>
        <p:spPr>
          <a:xfrm>
            <a:off x="6518475" y="194091"/>
            <a:ext cx="1310324" cy="1989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DB42FB-2553-D47E-ACF7-54A5DC7C89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44" r="48491" b="4002"/>
          <a:stretch/>
        </p:blipFill>
        <p:spPr>
          <a:xfrm>
            <a:off x="6518475" y="2434074"/>
            <a:ext cx="1310324" cy="19898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E5F598-AC0C-9CBD-A7A8-5BB6A0E5BC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44" r="48491" b="4002"/>
          <a:stretch/>
        </p:blipFill>
        <p:spPr>
          <a:xfrm>
            <a:off x="6477896" y="4619490"/>
            <a:ext cx="1310324" cy="1989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714C97-6B11-123F-C1E0-B683F1E943EC}"/>
              </a:ext>
            </a:extLst>
          </p:cNvPr>
          <p:cNvSpPr txBox="1"/>
          <p:nvPr/>
        </p:nvSpPr>
        <p:spPr>
          <a:xfrm>
            <a:off x="109728" y="86430"/>
            <a:ext cx="398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How many units 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8816E-B91D-8A8C-BE1E-FB5D58773D7A}"/>
              </a:ext>
            </a:extLst>
          </p:cNvPr>
          <p:cNvSpPr txBox="1"/>
          <p:nvPr/>
        </p:nvSpPr>
        <p:spPr>
          <a:xfrm>
            <a:off x="722376" y="1004351"/>
            <a:ext cx="37805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 unit per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no coolant sharing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process parameters flexibility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Redundancy/backup mode?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C36E30-3D9A-E745-5A1C-98749C28C84D}"/>
              </a:ext>
            </a:extLst>
          </p:cNvPr>
          <p:cNvSpPr txBox="1"/>
          <p:nvPr/>
        </p:nvSpPr>
        <p:spPr>
          <a:xfrm>
            <a:off x="722375" y="2434074"/>
            <a:ext cx="47768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Sharable units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coolant sharing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process parameters must be the same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DP setting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Temperature setpoint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Redundancy/backup mode?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045450-93CC-628A-EDC5-D7AC0C375D99}"/>
              </a:ext>
            </a:extLst>
          </p:cNvPr>
          <p:cNvSpPr txBox="1"/>
          <p:nvPr/>
        </p:nvSpPr>
        <p:spPr>
          <a:xfrm>
            <a:off x="699250" y="4497164"/>
            <a:ext cx="48306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Sharable unit + Back Pressure Regulator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require testing the principle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coolant sharing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process parameters flexible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Redundancy/backup mode?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ED16D-C8D6-C970-C613-7C86B05B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78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087AD-12E9-C9D7-C3AC-AFCD2FECA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D25692-DB86-5548-326B-F8FC47056E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323" r="2007"/>
          <a:stretch/>
        </p:blipFill>
        <p:spPr>
          <a:xfrm>
            <a:off x="374032" y="644291"/>
            <a:ext cx="6113499" cy="38829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AC3D98-6B00-3EC7-0FF5-60B6DDCD87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572" t="14052" r="18408" b="8833"/>
          <a:stretch/>
        </p:blipFill>
        <p:spPr>
          <a:xfrm>
            <a:off x="2759242" y="4075667"/>
            <a:ext cx="2969446" cy="2554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98E01D-3811-84A4-E484-DE8B8F2B5D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244" r="48491" b="4002"/>
          <a:stretch/>
        </p:blipFill>
        <p:spPr>
          <a:xfrm>
            <a:off x="6728233" y="4873290"/>
            <a:ext cx="1091560" cy="16576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0AB432-6ED6-18FA-47DE-3F4C32D517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84" t="20276" r="68811" b="16585"/>
          <a:stretch/>
        </p:blipFill>
        <p:spPr>
          <a:xfrm>
            <a:off x="6989942" y="2409521"/>
            <a:ext cx="1659702" cy="198985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671DC8-64D8-B72A-7D74-028AB6146A04}"/>
              </a:ext>
            </a:extLst>
          </p:cNvPr>
          <p:cNvCxnSpPr>
            <a:cxnSpLocks/>
          </p:cNvCxnSpPr>
          <p:nvPr/>
        </p:nvCxnSpPr>
        <p:spPr>
          <a:xfrm flipH="1">
            <a:off x="5566611" y="5563187"/>
            <a:ext cx="1291711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51A1FB-461B-A687-E40D-688749DEA46A}"/>
              </a:ext>
            </a:extLst>
          </p:cNvPr>
          <p:cNvCxnSpPr>
            <a:cxnSpLocks/>
          </p:cNvCxnSpPr>
          <p:nvPr/>
        </p:nvCxnSpPr>
        <p:spPr>
          <a:xfrm flipH="1">
            <a:off x="4788662" y="3968416"/>
            <a:ext cx="2201280" cy="506055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6DBDB3-C62A-6348-12E9-1C01166BCD1F}"/>
              </a:ext>
            </a:extLst>
          </p:cNvPr>
          <p:cNvCxnSpPr>
            <a:cxnSpLocks/>
          </p:cNvCxnSpPr>
          <p:nvPr/>
        </p:nvCxnSpPr>
        <p:spPr>
          <a:xfrm flipH="1" flipV="1">
            <a:off x="4773868" y="4502416"/>
            <a:ext cx="689985" cy="1063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3F9EC06-5E79-557C-CC60-7E92C6D8FEE7}"/>
              </a:ext>
            </a:extLst>
          </p:cNvPr>
          <p:cNvCxnSpPr>
            <a:cxnSpLocks/>
          </p:cNvCxnSpPr>
          <p:nvPr/>
        </p:nvCxnSpPr>
        <p:spPr>
          <a:xfrm flipH="1" flipV="1">
            <a:off x="4259179" y="3625516"/>
            <a:ext cx="514026" cy="7738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0D38B6-9075-4148-FD91-AC7DCEB210E5}"/>
              </a:ext>
            </a:extLst>
          </p:cNvPr>
          <p:cNvCxnSpPr>
            <a:cxnSpLocks/>
          </p:cNvCxnSpPr>
          <p:nvPr/>
        </p:nvCxnSpPr>
        <p:spPr>
          <a:xfrm flipV="1">
            <a:off x="4273710" y="3133532"/>
            <a:ext cx="804943" cy="50605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67892A-8619-0C91-76C9-0B054B2E825C}"/>
              </a:ext>
            </a:extLst>
          </p:cNvPr>
          <p:cNvCxnSpPr>
            <a:cxnSpLocks/>
          </p:cNvCxnSpPr>
          <p:nvPr/>
        </p:nvCxnSpPr>
        <p:spPr>
          <a:xfrm>
            <a:off x="4676181" y="2589604"/>
            <a:ext cx="402472" cy="54819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DC12DC-86DB-C172-6D61-0C3F2F4FE28D}"/>
              </a:ext>
            </a:extLst>
          </p:cNvPr>
          <p:cNvCxnSpPr>
            <a:cxnSpLocks/>
          </p:cNvCxnSpPr>
          <p:nvPr/>
        </p:nvCxnSpPr>
        <p:spPr>
          <a:xfrm flipV="1">
            <a:off x="4676181" y="2284149"/>
            <a:ext cx="537503" cy="33617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ADA438-D76F-DDA0-00AD-0ECF5C090D94}"/>
              </a:ext>
            </a:extLst>
          </p:cNvPr>
          <p:cNvCxnSpPr>
            <a:cxnSpLocks/>
          </p:cNvCxnSpPr>
          <p:nvPr/>
        </p:nvCxnSpPr>
        <p:spPr>
          <a:xfrm flipH="1" flipV="1">
            <a:off x="3246214" y="2173705"/>
            <a:ext cx="1471507" cy="22477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E29541D-A43C-EC75-EDC9-DE6528D3876A}"/>
              </a:ext>
            </a:extLst>
          </p:cNvPr>
          <p:cNvCxnSpPr>
            <a:cxnSpLocks/>
          </p:cNvCxnSpPr>
          <p:nvPr/>
        </p:nvCxnSpPr>
        <p:spPr>
          <a:xfrm flipH="1">
            <a:off x="6741284" y="644291"/>
            <a:ext cx="9852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2424D52-5AE0-66C6-A0B4-96D6236F2520}"/>
              </a:ext>
            </a:extLst>
          </p:cNvPr>
          <p:cNvCxnSpPr>
            <a:cxnSpLocks/>
          </p:cNvCxnSpPr>
          <p:nvPr/>
        </p:nvCxnSpPr>
        <p:spPr>
          <a:xfrm flipH="1">
            <a:off x="6736254" y="1310039"/>
            <a:ext cx="98524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DD6D331-E943-950D-8137-1C83BEC8AC0F}"/>
              </a:ext>
            </a:extLst>
          </p:cNvPr>
          <p:cNvSpPr txBox="1"/>
          <p:nvPr/>
        </p:nvSpPr>
        <p:spPr>
          <a:xfrm>
            <a:off x="6652410" y="740362"/>
            <a:ext cx="5443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6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Supply lines ( Accumulator, main plant, detectors)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4B34882-A5D4-D190-BE90-C213D08540D6}"/>
              </a:ext>
            </a:extLst>
          </p:cNvPr>
          <p:cNvSpPr txBox="1"/>
          <p:nvPr/>
        </p:nvSpPr>
        <p:spPr>
          <a:xfrm>
            <a:off x="6652409" y="1376738"/>
            <a:ext cx="5443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</a:t>
            </a:r>
            <a:r>
              <a:rPr kumimoji="0" lang="pl-PL" sz="16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Primary circuit (Main plant, Main chiller on surface)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2FE07A-86C8-AF42-9175-88799BDE8FA0}"/>
              </a:ext>
            </a:extLst>
          </p:cNvPr>
          <p:cNvSpPr txBox="1"/>
          <p:nvPr/>
        </p:nvSpPr>
        <p:spPr>
          <a:xfrm>
            <a:off x="8114301" y="5563187"/>
            <a:ext cx="220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3 x 440 l (for example)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8DB2CDF-B88E-01F3-6D52-F8F33E04FE20}"/>
              </a:ext>
            </a:extLst>
          </p:cNvPr>
          <p:cNvCxnSpPr/>
          <p:nvPr/>
        </p:nvCxnSpPr>
        <p:spPr>
          <a:xfrm>
            <a:off x="2236922" y="2795534"/>
            <a:ext cx="2227386" cy="34137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58597D6-1FB4-28BD-5CFE-C209CE588932}"/>
              </a:ext>
            </a:extLst>
          </p:cNvPr>
          <p:cNvSpPr txBox="1"/>
          <p:nvPr/>
        </p:nvSpPr>
        <p:spPr>
          <a:xfrm>
            <a:off x="136958" y="2694425"/>
            <a:ext cx="220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~ 50 m (straight line)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063328B-AFFA-A171-AE29-35AE4D4174A1}"/>
              </a:ext>
            </a:extLst>
          </p:cNvPr>
          <p:cNvCxnSpPr>
            <a:cxnSpLocks/>
          </p:cNvCxnSpPr>
          <p:nvPr/>
        </p:nvCxnSpPr>
        <p:spPr>
          <a:xfrm flipH="1">
            <a:off x="3827517" y="2133817"/>
            <a:ext cx="1335614" cy="7895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D0AE069-72C4-A8A9-D766-87CBE14CABDF}"/>
              </a:ext>
            </a:extLst>
          </p:cNvPr>
          <p:cNvSpPr txBox="1"/>
          <p:nvPr/>
        </p:nvSpPr>
        <p:spPr>
          <a:xfrm>
            <a:off x="3575541" y="1624229"/>
            <a:ext cx="220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~ 20 m (straight line)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37714B-42B6-4B53-BB1B-93466E5969EA}"/>
              </a:ext>
            </a:extLst>
          </p:cNvPr>
          <p:cNvSpPr txBox="1"/>
          <p:nvPr/>
        </p:nvSpPr>
        <p:spPr>
          <a:xfrm>
            <a:off x="3573195" y="1845028"/>
            <a:ext cx="220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+ 100 m to the surface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70F9FD-AA02-FDA5-6C09-99E654649026}"/>
              </a:ext>
            </a:extLst>
          </p:cNvPr>
          <p:cNvSpPr txBox="1"/>
          <p:nvPr/>
        </p:nvSpPr>
        <p:spPr>
          <a:xfrm>
            <a:off x="36500" y="-60723"/>
            <a:ext cx="8850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303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2PACL CO</a:t>
            </a:r>
            <a:r>
              <a:rPr kumimoji="0" lang="en-US" sz="4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system piping – Upgrade II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688EDE-0323-241A-7495-401FBC6CA130}"/>
              </a:ext>
            </a:extLst>
          </p:cNvPr>
          <p:cNvSpPr txBox="1"/>
          <p:nvPr/>
        </p:nvSpPr>
        <p:spPr>
          <a:xfrm>
            <a:off x="6681858" y="2795534"/>
            <a:ext cx="4614757" cy="7694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Pipework in LS3 ?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1C4556E-FB2B-9DB6-AF16-CE65D9B1AFC9}"/>
              </a:ext>
            </a:extLst>
          </p:cNvPr>
          <p:cNvCxnSpPr>
            <a:cxnSpLocks/>
          </p:cNvCxnSpPr>
          <p:nvPr/>
        </p:nvCxnSpPr>
        <p:spPr>
          <a:xfrm flipH="1">
            <a:off x="4438975" y="3335916"/>
            <a:ext cx="2158405" cy="39480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23AA99-4B6B-0B87-6977-3920FE12B775}"/>
              </a:ext>
            </a:extLst>
          </p:cNvPr>
          <p:cNvCxnSpPr>
            <a:cxnSpLocks/>
          </p:cNvCxnSpPr>
          <p:nvPr/>
        </p:nvCxnSpPr>
        <p:spPr>
          <a:xfrm flipH="1" flipV="1">
            <a:off x="5272980" y="2326762"/>
            <a:ext cx="1381482" cy="89215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9E074A9-9E2E-0ABF-3C83-745145664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D486C5-A6CD-A8ED-E23C-DC61728A2D06}"/>
              </a:ext>
            </a:extLst>
          </p:cNvPr>
          <p:cNvSpPr txBox="1"/>
          <p:nvPr/>
        </p:nvSpPr>
        <p:spPr>
          <a:xfrm>
            <a:off x="9305956" y="101087"/>
            <a:ext cx="224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MT workshop link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5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E31B442-04BF-B82F-2E76-1B7F01684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770" y="330925"/>
            <a:ext cx="7357424" cy="620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D07643-AB3E-729F-096F-7691E8E10D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657" r="23308" b="24541"/>
          <a:stretch/>
        </p:blipFill>
        <p:spPr>
          <a:xfrm>
            <a:off x="620585" y="679804"/>
            <a:ext cx="3678185" cy="27184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A5D2363-4BF0-CF12-FECA-5340343467E8}"/>
              </a:ext>
            </a:extLst>
          </p:cNvPr>
          <p:cNvSpPr/>
          <p:nvPr/>
        </p:nvSpPr>
        <p:spPr>
          <a:xfrm rot="19656960">
            <a:off x="1681746" y="2634976"/>
            <a:ext cx="625311" cy="526063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11F884-4473-FED7-A5C3-22712199BFA6}"/>
              </a:ext>
            </a:extLst>
          </p:cNvPr>
          <p:cNvSpPr txBox="1"/>
          <p:nvPr/>
        </p:nvSpPr>
        <p:spPr>
          <a:xfrm>
            <a:off x="158863" y="-28083"/>
            <a:ext cx="7489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New cooling services building ?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A25E3C-7DC0-11FD-525E-AC3A943F1EEC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258432" y="2730552"/>
            <a:ext cx="261615" cy="700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EC346D9-84D6-0B74-022F-65252C1A279C}"/>
              </a:ext>
            </a:extLst>
          </p:cNvPr>
          <p:cNvCxnSpPr>
            <a:cxnSpLocks/>
          </p:cNvCxnSpPr>
          <p:nvPr/>
        </p:nvCxnSpPr>
        <p:spPr>
          <a:xfrm flipH="1" flipV="1">
            <a:off x="2569042" y="2737558"/>
            <a:ext cx="5169670" cy="1604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25DF0CD-2610-FD92-7FE4-FBBD855F4DA2}"/>
              </a:ext>
            </a:extLst>
          </p:cNvPr>
          <p:cNvSpPr txBox="1"/>
          <p:nvPr/>
        </p:nvSpPr>
        <p:spPr>
          <a:xfrm>
            <a:off x="10389988" y="5771760"/>
            <a:ext cx="1927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O.Jamet</a:t>
            </a:r>
          </a:p>
        </p:txBody>
      </p:sp>
      <p:pic>
        <p:nvPicPr>
          <p:cNvPr id="30" name="Picture 29" descr="A warehouse with many machines&#10;&#10;AI-generated content may be incorrect.">
            <a:extLst>
              <a:ext uri="{FF2B5EF4-FFF2-40B4-BE49-F238E27FC236}">
                <a16:creationId xmlns:a16="http://schemas.microsoft.com/office/drawing/2014/main" id="{44AB9293-1364-13E4-F0A8-97E78B046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237" y="3570413"/>
            <a:ext cx="4168881" cy="312666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70EB9D8-571B-962C-56D6-DA20BE1EC69A}"/>
              </a:ext>
            </a:extLst>
          </p:cNvPr>
          <p:cNvSpPr txBox="1"/>
          <p:nvPr/>
        </p:nvSpPr>
        <p:spPr>
          <a:xfrm>
            <a:off x="334211" y="6288843"/>
            <a:ext cx="3320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– primary chiller CO2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7BA185-30C6-DC4D-4FCD-A1CC1499A1FB}"/>
              </a:ext>
            </a:extLst>
          </p:cNvPr>
          <p:cNvSpPr txBox="1"/>
          <p:nvPr/>
        </p:nvSpPr>
        <p:spPr>
          <a:xfrm>
            <a:off x="4885256" y="5644257"/>
            <a:ext cx="4614757" cy="10772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Pipework in LS3 ?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Subcooler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on surface ?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532875-F1EA-F088-25AD-8F55E4FD2E1E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7192635" y="3257015"/>
            <a:ext cx="692452" cy="238724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8B4C8C91-48DA-1E8D-F713-54A693FC5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8AEEB-940D-441B-9FC5-5D597BB965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2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hart of a schedule&#10;&#10;Description automatically generated with medium confidence">
            <a:extLst>
              <a:ext uri="{FF2B5EF4-FFF2-40B4-BE49-F238E27FC236}">
                <a16:creationId xmlns:a16="http://schemas.microsoft.com/office/drawing/2014/main" id="{6E4C2F1D-83BA-7005-BFE1-8227B99F3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20" y="566928"/>
            <a:ext cx="10400508" cy="5654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0806EA-DE47-F715-1AE1-14CA549E3378}"/>
              </a:ext>
            </a:extLst>
          </p:cNvPr>
          <p:cNvSpPr txBox="1"/>
          <p:nvPr/>
        </p:nvSpPr>
        <p:spPr>
          <a:xfrm>
            <a:off x="238921" y="6122587"/>
            <a:ext cx="218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Long Term Schedule</a:t>
            </a:r>
            <a:endParaRPr lang="en-GB" i="1" dirty="0">
              <a:solidFill>
                <a:srgbClr val="00B0F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F24D93-F45E-2B11-0D24-039B42BA91CD}"/>
              </a:ext>
            </a:extLst>
          </p:cNvPr>
          <p:cNvCxnSpPr>
            <a:cxnSpLocks/>
          </p:cNvCxnSpPr>
          <p:nvPr/>
        </p:nvCxnSpPr>
        <p:spPr>
          <a:xfrm>
            <a:off x="4847774" y="1204771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ight Brace 8">
            <a:extLst>
              <a:ext uri="{FF2B5EF4-FFF2-40B4-BE49-F238E27FC236}">
                <a16:creationId xmlns:a16="http://schemas.microsoft.com/office/drawing/2014/main" id="{BAE65231-2493-B5D4-D341-C09F6C9E82DE}"/>
              </a:ext>
            </a:extLst>
          </p:cNvPr>
          <p:cNvSpPr/>
          <p:nvPr/>
        </p:nvSpPr>
        <p:spPr>
          <a:xfrm rot="5400000">
            <a:off x="6297185" y="1418823"/>
            <a:ext cx="167487" cy="80274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950560-6D12-8CA3-9884-C017799A4BCF}"/>
              </a:ext>
            </a:extLst>
          </p:cNvPr>
          <p:cNvCxnSpPr>
            <a:cxnSpLocks/>
          </p:cNvCxnSpPr>
          <p:nvPr/>
        </p:nvCxnSpPr>
        <p:spPr>
          <a:xfrm>
            <a:off x="8320075" y="1191310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AEFBF5-66FF-5F1A-6B75-B64BACA8C8C2}"/>
              </a:ext>
            </a:extLst>
          </p:cNvPr>
          <p:cNvCxnSpPr>
            <a:cxnSpLocks/>
          </p:cNvCxnSpPr>
          <p:nvPr/>
        </p:nvCxnSpPr>
        <p:spPr>
          <a:xfrm>
            <a:off x="4068055" y="2929575"/>
            <a:ext cx="0" cy="1738265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CD68821-8F73-B75E-5AA0-9B8796B87349}"/>
              </a:ext>
            </a:extLst>
          </p:cNvPr>
          <p:cNvSpPr txBox="1"/>
          <p:nvPr/>
        </p:nvSpPr>
        <p:spPr>
          <a:xfrm>
            <a:off x="2811981" y="1737278"/>
            <a:ext cx="186461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Communicate</a:t>
            </a:r>
          </a:p>
          <a:p>
            <a:pPr algn="ctr"/>
            <a:r>
              <a:rPr lang="en-US" dirty="0"/>
              <a:t> needs - baseline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F5376F-9130-F43A-C0B8-18D34FE1115C}"/>
              </a:ext>
            </a:extLst>
          </p:cNvPr>
          <p:cNvSpPr txBox="1"/>
          <p:nvPr/>
        </p:nvSpPr>
        <p:spPr>
          <a:xfrm>
            <a:off x="109727" y="86430"/>
            <a:ext cx="4738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Timeline - prediction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3AB335-C5D3-54F5-F15E-318A865F1ADD}"/>
              </a:ext>
            </a:extLst>
          </p:cNvPr>
          <p:cNvSpPr txBox="1"/>
          <p:nvPr/>
        </p:nvSpPr>
        <p:spPr>
          <a:xfrm>
            <a:off x="5125703" y="2060443"/>
            <a:ext cx="2453877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Potential “window” </a:t>
            </a:r>
          </a:p>
          <a:p>
            <a:pPr algn="ctr"/>
            <a:r>
              <a:rPr lang="en-US" dirty="0"/>
              <a:t>for EP-DT development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6E652D-85FB-E902-DA37-1B95FAA9600F}"/>
              </a:ext>
            </a:extLst>
          </p:cNvPr>
          <p:cNvSpPr txBox="1"/>
          <p:nvPr/>
        </p:nvSpPr>
        <p:spPr>
          <a:xfrm>
            <a:off x="8723738" y="2098359"/>
            <a:ext cx="20303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Groups availability</a:t>
            </a:r>
          </a:p>
          <a:p>
            <a:pPr algn="ctr"/>
            <a:r>
              <a:rPr lang="en-US" dirty="0"/>
              <a:t> should increase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06A88-BD10-165D-7877-7A0DE48BEA84}"/>
              </a:ext>
            </a:extLst>
          </p:cNvPr>
          <p:cNvSpPr txBox="1"/>
          <p:nvPr/>
        </p:nvSpPr>
        <p:spPr>
          <a:xfrm>
            <a:off x="4274622" y="3507440"/>
            <a:ext cx="2694200" cy="9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Latest start date</a:t>
            </a:r>
          </a:p>
          <a:p>
            <a:pPr algn="ctr"/>
            <a:r>
              <a:rPr lang="en-US" dirty="0"/>
              <a:t> of production process</a:t>
            </a:r>
          </a:p>
          <a:p>
            <a:pPr algn="ctr"/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2PACL &amp; CO</a:t>
            </a:r>
            <a:r>
              <a:rPr lang="en-US" baseline="-25000" dirty="0"/>
              <a:t>2</a:t>
            </a:r>
            <a:r>
              <a:rPr lang="en-US" dirty="0"/>
              <a:t> chiller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8E53C1E-03A9-FB9D-9EF0-744CB86D6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707-6A0A-4592-92C5-21D7995CF24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69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4888</TotalTime>
  <Words>813</Words>
  <Application>Microsoft Office PowerPoint</Application>
  <PresentationFormat>Widescreen</PresentationFormat>
  <Paragraphs>221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Courier New</vt:lpstr>
      <vt:lpstr>Wingdings</vt:lpstr>
      <vt:lpstr>Office Theme</vt:lpstr>
      <vt:lpstr>1_Office Theme</vt:lpstr>
      <vt:lpstr>Detector  Cooling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Cryogenics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Wiktor Byczynski</dc:creator>
  <cp:lastModifiedBy>Wiktor Byczynski</cp:lastModifiedBy>
  <cp:revision>21</cp:revision>
  <cp:lastPrinted>2025-03-20T11:00:53Z</cp:lastPrinted>
  <dcterms:created xsi:type="dcterms:W3CDTF">2025-03-19T09:07:28Z</dcterms:created>
  <dcterms:modified xsi:type="dcterms:W3CDTF">2025-03-27T15:06:08Z</dcterms:modified>
</cp:coreProperties>
</file>