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459" r:id="rId3"/>
    <p:sldId id="466" r:id="rId4"/>
    <p:sldId id="473" r:id="rId5"/>
    <p:sldId id="471" r:id="rId6"/>
    <p:sldId id="472" r:id="rId7"/>
    <p:sldId id="469" r:id="rId8"/>
    <p:sldId id="468" r:id="rId9"/>
    <p:sldId id="475" r:id="rId10"/>
    <p:sldId id="259" r:id="rId11"/>
    <p:sldId id="474" r:id="rId12"/>
    <p:sldId id="476" r:id="rId13"/>
    <p:sldId id="477" r:id="rId14"/>
    <p:sldId id="470" r:id="rId15"/>
    <p:sldId id="464" r:id="rId16"/>
    <p:sldId id="44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0C0D4-F846-89C4-249C-808E1E519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85EE3F-A46C-474D-C896-55F32AA25D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883A01-D2A4-F0DB-937F-3D8B18804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199B6-F705-E274-52B7-F2E7F08ADA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3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30C40-7992-C4CE-2795-2F4C951CD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C1E02-411C-45AA-10E0-93F4BEE96C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282E3-B639-71CB-BFFD-52AB2E111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78DC1-C833-A066-51DF-3B5820940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21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9B17-AF37-3D72-0A8C-8234A98CF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DD37D-EA21-2920-04F5-B20CF468C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8C03E-639E-DF23-96D4-09AFA5459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0F559-D352-9B56-F510-38E783FEE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2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D03D9-0986-DE29-3B37-2AE51E41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6CD83-15A8-93CD-83A3-8AB22C9EB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17D0D9-CFC2-E2D6-6209-71BB28A48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6F10-148D-F8A1-0D00-F63503FDB9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65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E2D9E-A6B9-999A-B84B-31387C050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E108B3-0ACD-81BA-0806-A9E5EF5FF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D2F275-2D1C-9887-746A-726314B51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53F5-B639-C519-C923-D048FCB9D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8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C1C8D-EBC8-9A16-A147-0DBFC3D95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6F107E-C516-0A57-CFD5-D0A75516D5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7A29D6-4230-1376-8F5F-4F6A21B5CA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DFF0E-E16B-21B1-1B91-9C4F9E595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579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A3498-CADD-B155-4613-106B5C3FF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C71BEF-3710-E28B-0144-C80E392103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A6BD3E-85FF-2D2B-6F98-AE9C1029C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DC360-40E2-CF94-0238-BB9B8C9D7E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8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25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10.06.2025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243AF-9BF1-A7BA-EC0A-D9B73BE9E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CD7FB-DCEB-1856-EB4D-4CCA675B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1 Trends – vacuum levels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B6AF4B-C587-BBCB-7E20-F7852D8CB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987" y="1210518"/>
            <a:ext cx="98488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265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7E847-3F53-7999-29B0-276EF173D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334C3-E4FE-3870-E0B8-464DC4C02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2 Trends – vacuum levels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701130-95DC-796D-B1B5-CB32B9E80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948" y="1259323"/>
            <a:ext cx="8177212" cy="476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8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767945-11D8-5BCA-BC12-E913074FD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6EA31-0A3A-0C71-D363-F5E2550E0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1 and 2- Summary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7E407A-7400-C387-31E0-B66596B6D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762" y="939114"/>
            <a:ext cx="8659346" cy="526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88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79243-71E8-46CC-B8B6-FAF97E148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C37B-2040-6ACF-97A6-786B71D17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XBOX3 - Temperature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5640D2-11C0-7A95-FACA-B492A1E52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270" y="1078718"/>
            <a:ext cx="7718854" cy="512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0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2406D-8C9D-E4C1-8CEE-A10AB50B5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91BAD3-23DE-7FF1-6793-FDD9E8BF8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983" y="1616202"/>
            <a:ext cx="5736519" cy="37494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8CEB69-78E2-281D-2C9C-D2879C1E8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klystron pulses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EBB579-FAD1-F0DB-0204-B86A8E93D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52" y="1592263"/>
            <a:ext cx="5661031" cy="379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04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138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B6586-EFD6-80A0-5116-24DE8F2F5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519A-497D-1844-F421-DF25FF0A2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Summary 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60BEED-C659-36F1-AE85-BA416A8D6CDB}"/>
              </a:ext>
            </a:extLst>
          </p:cNvPr>
          <p:cNvSpPr txBox="1"/>
          <p:nvPr/>
        </p:nvSpPr>
        <p:spPr>
          <a:xfrm>
            <a:off x="1746420" y="2386921"/>
            <a:ext cx="3802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No superconductivity (faulty cryocooler)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Changed cryocooler filters, still not working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S. Calatroni provided the contact of the provider. Asked for repair options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7DA67B-1CCF-76DA-6184-95A6EAFD4B49}"/>
              </a:ext>
            </a:extLst>
          </p:cNvPr>
          <p:cNvSpPr txBox="1"/>
          <p:nvPr/>
        </p:nvSpPr>
        <p:spPr>
          <a:xfrm>
            <a:off x="7570574" y="2324941"/>
            <a:ext cx="36328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Started pulsing two weeks ago (13</a:t>
            </a:r>
            <a:r>
              <a:rPr lang="en-US" baseline="30000" dirty="0">
                <a:latin typeface="Barlow Semi Condensed Light" panose="00000406000000000000" pitchFamily="2" charset="0"/>
              </a:rPr>
              <a:t>th</a:t>
            </a:r>
            <a:r>
              <a:rPr lang="en-US" dirty="0">
                <a:latin typeface="Barlow Semi Condensed Light" panose="00000406000000000000" pitchFamily="2" charset="0"/>
              </a:rPr>
              <a:t> February)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PRR 50 Hz --&gt; 25 Hz in each line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1us RF pulse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50ns compressed pulse length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Setpoint DUT 1MW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Vacuum level limit 1e-7mbar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1F633-F180-B6AE-BDBE-2D6436A54988}"/>
              </a:ext>
            </a:extLst>
          </p:cNvPr>
          <p:cNvSpPr txBox="1"/>
          <p:nvPr/>
        </p:nvSpPr>
        <p:spPr>
          <a:xfrm>
            <a:off x="1855255" y="1607666"/>
            <a:ext cx="290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XBOX2 (Not operative)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49A76A-4B97-1F61-921A-116DA29FB125}"/>
              </a:ext>
            </a:extLst>
          </p:cNvPr>
          <p:cNvSpPr txBox="1"/>
          <p:nvPr/>
        </p:nvSpPr>
        <p:spPr>
          <a:xfrm>
            <a:off x="7932738" y="1607666"/>
            <a:ext cx="253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XBOX3 (Operative)</a:t>
            </a:r>
          </a:p>
        </p:txBody>
      </p:sp>
    </p:spTree>
    <p:extLst>
      <p:ext uri="{BB962C8B-B14F-4D97-AF65-F5344CB8AC3E}">
        <p14:creationId xmlns:p14="http://schemas.microsoft.com/office/powerpoint/2010/main" val="48731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EA4A8-2AB7-F8A5-9B09-F874C4EC2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FDC4-C584-CCDE-974B-5C91CA610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6D14D4F-A8ED-7083-E765-74F745C83978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59280FE5-00D1-C33E-A20D-C390BED019EA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0612D-5AFF-4078-C631-E315A68B6AED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4C3CCE-23D9-C523-8E05-53B89DF444A9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3BDB0A-1FBC-3579-EC7A-F124F9193E45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503F76-0C5B-CA95-36FB-0EF4423B6F4D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73F45-5DA6-5052-2659-01863827C48B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6BEB037-1BAB-6F8E-B30B-83D97BDF273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C4B74653-DA0A-9E2D-E538-A26C00521BF1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07CCC8-3624-4E26-C8A1-5DD4DEBB6A5D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13B24F1-8A2A-013E-EE90-F5C8094CD63A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5575C49-1A13-1F26-4649-F5C98E3E8307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A4617-795A-A7E0-9168-4E2860052CC7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2C2E70-6731-DFB7-1563-528113E84E2A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D8F32DE-A385-D5B6-6475-4ACFE60A7FD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7F63B6-A104-3AE4-19C3-87462441AE46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274DB3-C590-5A58-21A1-31EE486C3E16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5385B1-188B-004A-C408-1A808B4189E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AAB26FF-BCFA-47C3-BBD9-1D55FA6022D0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2B7C73-4F19-5758-3D36-81A6A0E01321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522DB9F-92EB-38FD-FB4C-2179874B2B1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AC31343-4A83-227B-6F43-02CB2C88A173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47CBAB-5497-FE5C-4496-6A379C9B4F25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474DFB-B23B-146E-8DB4-5D0B96D2EC0C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DD243F4-6A0D-2204-CA9A-07ADADDB992C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EDEFC3A-B75D-8EF2-BA8D-64083B13F733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4D795A-7CCD-5284-B6CF-995FC2A66EF5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06D9017-1029-E2CD-F258-38877B7549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7735FE-E41B-9F22-5B12-A9BC31101E72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808B3E-85EF-9ED0-A5B3-D342BBCA44DA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FD07D5-A3D1-A281-8031-8CA25D0066DC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220C36-2FD9-D058-61EC-59AA10DA3C27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0510C6C-C632-5B36-3CDF-BE8739C80D08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E320E06E-FA84-2DF7-27ED-13CAFF34C498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5C757D8C-6276-B53A-4109-8E5F99EC64C3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0EED6CE4-1066-39E5-85CE-C65B2FF3F8EB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06A94C95-B2EA-B21D-68A0-2B6B0308B401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5C0390E0-9A19-EA52-E2EF-1823CDC8290E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364E1885-4C29-D032-E9E1-17E35683D0EF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0679F19D-12DE-DC51-47B4-D39369A32A3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D0C4E7B-7314-27DF-D59E-AF27DD501167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5D04C608-EAE3-0657-C898-B4C375DF489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764CDC3-7DC9-3041-8C09-03D797A2E78F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287DCE8-1620-194B-3BBC-1BE9344B30B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7805F1-E12C-0229-9D71-58EFC10D7931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0D640B4-A6FD-DF1B-0022-BC86A448285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387CA01-F9A3-6029-2A82-85519679F5D5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165106-62F7-C1F8-9D73-E974238D43B6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2E0A572-B971-4A5F-EBC3-8ED284CD62C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484B06-A3EB-A7CF-4225-31EDB6850A31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A2361A-2C6D-F7BA-DF01-B9A73BFCA805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B60B82-3BD4-D5AC-E14D-930494D75116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282EB0-4941-5025-C6C3-44328060428A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F0EDC62-A597-48CF-B636-7F8DF5B3622D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6FF802E-939D-A8A9-B40F-A863782A89BA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DCD8D58-8E88-3E82-0822-7D0021F92324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92344CA-3C38-51FD-C2C6-DB64A179134B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5B003A7-0AD2-6EB6-F458-1B7CEC30FF5B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DD0AE0-AF1C-7514-034A-42C5E93107B4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004243-35D8-83AF-CE30-D380F5B00A0A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404D44-5746-460D-FCFF-6DBE3E741A2D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7BE6844-4C84-3158-D53F-F681A2F7C8D7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529FDFE-B1BD-C843-3050-7ABE3B5EED1E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50AC70D-DB6C-9781-DF03-AA52A72657E0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292AF38-2EC2-DE25-B496-FA7E854C21A2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66CACB2-D7CD-3C71-59FB-11AF6CE9F570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154525A-2B24-8C80-6B51-C2F9BB3DC7C6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9E1AEAA-6FCD-806A-C1FA-4D36CEBFCE25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5695E04-7240-FE0F-90ED-CC08B9EE4BDF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5C74151-CB16-33CC-821A-FAE738CA35D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C3BDEAC-C444-C5B9-7195-65AD35F7E628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567AA38-09F7-C75D-449F-8E50A11A8102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93AE82-38A5-B419-885D-79C503D755A5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9318CA1-D7E6-B6DC-4B12-B10F4AA521BB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59FC223-B088-390D-A54D-B8990FC40F1F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B58EF3-D1DC-B9DD-A75F-44F2FB2860BA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C2F7A98-35AA-B714-E37F-27B2F08472E2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3379FE3-A21F-8919-9815-D76C548217AD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7170D82-5F28-BC05-1D2F-DD3D5B8F3C63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D58C587-18BD-B9CA-5BCC-4DCD89875AEC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8E8C368-2ABD-4BA2-FEB6-C62EA150BB4D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4823B9E-37D4-E2A9-EDA6-3BB4AE167886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CAA6E69-C4E3-2A30-5095-2D91079CC911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8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B5B91-AEA3-F7FD-A855-455691015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B9D076-2EC9-9DCE-BE6E-710CB773F7D2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C511273-C260-DAFB-46CD-5AC90ADB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C70E767-1E35-1544-274B-55EC657A14CF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A44F9-C900-E9C8-F732-7C343EA7201A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8F3782D-8B70-C431-CF1D-6B2DE796618B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97875-670D-13A0-0687-10B7ED6C3972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995769-A112-CECE-9BA9-F461EA8B6B4B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994A36-0D30-8BBA-80D6-982F2EC06A93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1ECBFA-223F-02EC-D068-D18BD04A88C9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A12F47D-7668-519C-8210-A8CA18C0E2B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54D0649-368B-BB67-490B-4DA1A9E9EBD3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D2918F-F724-D5A6-FD3F-237157DCB134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F0BCB6-654D-30AE-2060-87C36D4020E9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42E79FC-3692-11AD-3D03-F40BC0A48551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E436D1-DA9C-9962-8BBC-106CD3343B1C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0E11BBF-F63A-BB0B-CC04-0123C85173A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A300A6-A0C7-01DD-B6E6-1C4A2E6FF4F7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AAF4D2-E208-1F90-3686-8B257A70CD93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CF9A46-C23F-3277-29CE-5B9C23453F1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90EAA44-6108-8FAB-0E70-E5BB42F6F487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FB9BD-84F1-91C7-DBE6-91F839577C9D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BD9013-3B0A-D2C7-4405-A5D2E88FF73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B5E7981-ABD0-23A1-02DE-8CE82E4F805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88C838-A358-AB25-061D-91600D4CC38C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CC9D13-A0B2-21CD-50E8-0C2B039B4D6D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3845DC-03BE-38FB-FEF9-D970C5EAA749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E37123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58F622-59C7-0075-0DFD-79D35A2DE8B9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27760-ABE8-0A4B-5817-C2A6D1EFBEEF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B718D4-5539-E97F-FCB9-5C08335431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99C7CF-0E57-414F-872F-D48EDF2E5EEA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C47839-95FB-FD03-04A7-AA835AA46C5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4AB96-A343-23D2-30BB-012BA48FDE69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8EAEFC-5DEE-F0B7-1686-608590F0AA81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D7FC3FE3-0EAC-5B59-3001-EDDF4BDC092B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5FF83AC5-0689-ABEB-AF21-EC05B9661E7B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0456D273-765A-A94E-A49C-AD3C8A43104B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7D810D9B-37DF-F6AB-7979-6E88061BFF22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F7DADEDB-8058-FFD9-9096-1950796EF4D6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30B14135-2FDA-41C6-E515-7E2CEB3A13A6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6C0047DC-97C9-666D-AAEA-8FFF120C6BD8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2EF06879-8EAD-797D-FE2C-9FD24097477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2B99970-7989-755F-9170-9FC4CD9796AC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A290216-17B9-991D-8E55-9C253CFD336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0FFE0A7-A13F-7009-711A-24BB3DE073F9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63A7C8-84F4-C3F5-F7C7-E28B25202F0B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8A75E-C460-9FE0-7E64-539CBA3AC556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0F66F3A-921E-CC64-3C84-905AE423DFBB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F6AB90-0F32-9ED3-5D69-EA8ADB6B2DB7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6B165C-0064-1BBA-1D9C-F48C55C286FF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2756981-07D9-95C9-62D1-1E707742801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83A682A-13E7-C0DD-758B-31B76397A47B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3A63A0A-B4BB-D9A0-80AE-7A6C04703FF8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4EDAEEC-CA13-DB0D-2E2C-CE8D01EADB80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6F2ED7-907E-2266-7678-96ECB261FB57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35460F-66D6-00B1-81B4-7B26692AED3E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8E89F0F-CDDE-0418-EF15-F812201A8B2F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C871F0-B9D6-5AB3-D1DB-4C277573FCA2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F4D4C68-B40D-56A6-92C9-60CD2361C6BF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C165724-05A2-4AD6-585D-B6F32834E88D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8FC39D-F4CF-A8A7-03CF-698F713EE6DD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218DB62-4856-D42A-DD97-31C78AA1CEE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82E8132-767D-9E3C-1AD4-5F3E2B4EDA31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17AD4FD-7A92-2F65-A171-DD65FC32FE94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A3E1417-077F-0112-6064-FC1262EF12BC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095F61C-9C06-8CBE-68AF-7C2399D936B7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B6A060E-AA93-A23B-65ED-E8EE62B8A909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1ECD1B1-1B0D-388A-F1AE-F1B867C8D23C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CAA3413-DC65-C87E-9750-2B855550A2C4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C7779B2-7811-BA63-9317-DD31DE8824A0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4EACC11-6C12-C049-EDC2-23AEFF89E139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1747C0E-D823-6DDC-E2E8-911A523C093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E5F29-EC72-8B57-BC30-B0D14A686862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1E868-CE4B-C7B5-A30D-CAABC4AC85F6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A5178B-97AD-0449-0F5E-6B37A4765F17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39E76-A800-2216-1958-E67853AF0378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8F8B48-0B59-3C70-CDAC-F0D5171BAF41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40E0CF-231A-84C8-81FE-EB4692D2C95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A0D15-B743-ADBC-63E6-AFA378A85148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E00B72-67F0-EEA0-C892-ED5B3B6ACF6E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0758F7-C317-7ECD-6E91-ED34A70F0E39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BFBC0B-1121-2DF4-2EEA-5ABF5E1A11D3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430463-FEEE-4190-ECFE-F46E330379BE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BA3400-3F49-C93C-3FA2-BCEED31C8241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0E49852-0EDD-3F0E-BBF9-B781BC929F10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30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7D9EA-707E-0D31-6BA6-C3E07BAED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FBE7-CA34-949E-4FF0-C2DEE069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Line 1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61F342A-003C-545A-6DD6-E82E28AD4BE1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82613A-999E-795F-758C-7A843B3035BB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2E6B4F4D-4706-DBCF-58B4-BEFA8B743509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371061B-A646-A12B-40C5-9AC782B0BC7C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4D0EA51-A3AD-E3A3-FEE7-D6ECC170503A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FD3FB52-6AB5-F864-B589-EF5F5B59DCC7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EB7A1C-6CD9-2024-26D7-09B64359C51A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229027-80C6-FC4C-FA34-ADE7699893A0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92EB38-16C5-2BD9-B1E3-364F5822D5C0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FD8A97B-4FF3-5592-6792-CE76DF0AFD66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2AAC7C91-0818-9350-5C24-F6875F8DC52F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42FE958-7C4B-CFB8-D161-E84E564358DA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4737370-FA0F-C203-6BA7-673829A54494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9B3D05-B09F-C20C-00F7-4E878509E04D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2BA204-AAE1-7625-648A-9157B4A5F7E7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99D6352-54F4-C6F1-E5B9-10534359DF8C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EF23E00-EA0F-5DA0-ADD9-2277DBE7702B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B0D2AD9-3EE6-4692-77F1-83E7FC188CC8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9599B30-DFA4-709A-8953-79810F964B83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3886191-1CA5-017F-A8FA-BADF01F73092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3420D33-E0AA-FE71-091F-D460AE923D9B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A72E867-7D1B-E4AD-60ED-BB733079856C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AE19C9F-06D2-732E-4642-75A83B4ABCD2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B72109-257D-A82F-FC30-B4734CA186AF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C907555-2312-FA4F-354C-822623F98380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A39445E-96C5-88A5-A609-F99A9745A506}"/>
              </a:ext>
            </a:extLst>
          </p:cNvPr>
          <p:cNvSpPr txBox="1"/>
          <p:nvPr/>
        </p:nvSpPr>
        <p:spPr>
          <a:xfrm>
            <a:off x="6508434" y="2122561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new PC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8DC8EC4-53BE-E759-4161-C5277D39815A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3392011-31FA-58F4-49D5-F48F39A25EB8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FD30BC-1F6C-CD51-F39E-94474A02087A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8F87ADB-B094-B978-76BA-36BC3C066A96}"/>
              </a:ext>
            </a:extLst>
          </p:cNvPr>
          <p:cNvSpPr txBox="1"/>
          <p:nvPr/>
        </p:nvSpPr>
        <p:spPr>
          <a:xfrm>
            <a:off x="8393802" y="2131052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TD26 CIEMAT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B2E915-539B-00F9-B9BE-4652521F9F06}"/>
              </a:ext>
            </a:extLst>
          </p:cNvPr>
          <p:cNvSpPr txBox="1"/>
          <p:nvPr/>
        </p:nvSpPr>
        <p:spPr>
          <a:xfrm>
            <a:off x="10320288" y="2128825"/>
            <a:ext cx="1273291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Spiral Load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79D3C63-45AC-D84D-48B2-FDBC4F53E96E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F1E4BF42-9B93-A192-D0F0-A8994FC64DB2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6BEF29FB-ACD1-FE1B-5526-08D5FF263FF7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B1174834-AE9D-F550-8972-E42496C05FCC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C00E3DF3-5D8F-A2C9-27A6-95D678664A88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209A0CAB-3008-F421-076D-2D39CB3858D4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27576AA6-D0EA-44EE-F82D-F6C628EED98E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AEB3EE10-3EA0-214F-292B-F920A81428C9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EFC4A25C-DD7B-0D8A-1CB4-623FFABAB5F6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1A940116-4F75-6E3A-043F-48C2E678C350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5F232A55-BEDD-3297-3615-E34CA3749788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86EBDCD-3EC2-C699-D6C4-67B56B570AF9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1F38AB2-CE99-8256-5FE8-0A16B2FF9070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C94B4D4-1610-5485-5122-D2AF60805212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06DBFD2-FACB-095F-E429-87E4ACB8C2CA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BC86A7F-CBB9-4675-DA9B-4CCE3A85A729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29FD68-CBAE-D147-38D1-386058B586F0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59D238D-351F-0DEB-2D32-A3322004F15E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5E263A3-8D43-0EAB-7185-B247C6BCCAD2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83507B0-7B27-0F24-6FC7-57A7E3AF9DA5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B1F0AE1-93B4-E0A7-BB09-B65F8F074A2D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D415166-A627-7DE2-3EC0-256AF4B2D722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F03997B-4A7B-6BC2-9189-0C89CDFC21E4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3524823-916B-91E0-3ADC-AE48A556BEC3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BC56EA0-A645-2E3D-8335-A1D7A9D5C475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0F66BE0-8CC2-6CFB-4114-7BE8BD51F753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A74198B-5AE2-821E-4A39-780DE0582A6C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A89FBAD-637A-EB87-C673-703BA42ACD0F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F0B2B95-277E-F970-BEF2-14B2205BDD76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3A03B8C-7F86-3C66-F5CC-FFABB58316A1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99E8A36-913A-2C9A-4BDF-47C0E1578D45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F0BB70F5-F6D9-2F7D-55FB-0E09566631DF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F792295-2B4A-9D91-0851-277C28A5BBF4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978374C-D438-FDE6-A0FA-4B0A84BCB83F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E2058CA-C69D-3C0C-60EA-B5ACC20AD54C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C791BA4-1A4A-E6CC-B7B6-7A77EFFEBFCF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9C9DFC1-B577-830B-6DF7-7C1CA218D26C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9CF89D1-1F6D-072B-705B-67EB13B33D07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1D156BF-DC60-A9DB-7973-63AC7E8A796D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F8EE38-C274-94F8-3884-13ED88806499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8D3A2E-F6B0-ADE3-2399-27157C726660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9381D5-0A8C-A467-735D-33839084A4EC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617758-5E50-BF7D-2CBB-DFA41792FCDD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AE2564-C25A-73EE-0CBA-2CFD38AB210A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9FE7F3-0D81-F320-E2ED-CD0E0A3CB65F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503308-8D10-E830-EFFD-0822A0D9BD46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7FD6C9-0B18-3819-8A98-2BDDE3DB17EE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67CF65-6C69-DE8D-433C-66C97A0F6BFB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18C5A4-3BB4-A367-6988-4A402828C637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C8848A-A33E-AEB8-C151-BFB1392E9F74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B2534A-6F8C-E9C8-26EF-0E86D465DDA7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5FA13C-3E12-AF31-B406-2E0AA2A3667D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55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B23C6-366C-F906-DBA3-48E950F06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EB5E-F004-59F6-2C60-45CE85315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Line 2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DC40C1A-01C5-5640-FA74-574781014E9D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9B0D032-3700-A0A2-2730-261E499C0766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F426D7-1488-F8BE-561D-7159BAA404D4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D80CE27-2B57-9490-9D43-296152F69F91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9CC255-AD42-1B12-B419-B6CAB52E052D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3F12C1-9833-9A66-5838-FF93EA20FBAF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8E54C2-E919-9A89-318C-C6DE5ACD134A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31375F8-4D26-3F0A-1B0C-3BA042839243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FCBAC325-C9AC-85BA-0CE8-A3CB3265CB1B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DA989D9-A4A1-CB1A-65F8-2B3A9CECAE1E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FF9E329-50F6-4F0F-FCB3-FF3560587423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FA89D1-70BE-7E06-BFD0-F0A12FA52DF3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892D3D18-339A-AB16-DACD-7B2E8260E2E0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0A3CD6C-6C2B-5F50-0829-37552C05A108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7B0B9F-5D4E-23A1-B659-F2B0CB651AF6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BA8CA6-578D-B513-5165-FB4D35C1457A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62F9CE-6F82-B1ED-5AAB-4FF324BCEE5E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A75D98D-0BAD-2436-C114-DA38DCCBFCB5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3143FDB-98B5-A732-2F93-006214BFBF1A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938171F-9929-665A-1B10-44C616E7AFBA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B4475F9-AA9A-C91D-B570-78C55F09B215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1262B64-F6DD-0CA0-29AE-99A4B053B70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E8F163C-D478-C409-B44B-EAC77A3395E4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CD0719B-DE4E-3D12-AD28-E8394C9C88DF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0E4BFD6-D0B7-B092-7AE0-1F0213AB4995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5118577-C2F0-53F9-DFCA-2056C639FB9B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CAE1680-3D13-D67D-5B61-43359D83F680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3C155DF-2692-90BC-3169-B89DAB9B1714}"/>
              </a:ext>
            </a:extLst>
          </p:cNvPr>
          <p:cNvSpPr txBox="1"/>
          <p:nvPr/>
        </p:nvSpPr>
        <p:spPr>
          <a:xfrm>
            <a:off x="6572555" y="4647148"/>
            <a:ext cx="101160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Old PC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0423697-F7D5-7892-DC28-D6761F12DE97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TD31N1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0CC9A4F-D52B-26F0-D80C-8AE94E80B19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04876A-AF84-FBD7-50BE-F768909983E7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D970A01-1AF4-3098-0B51-930806CEEBBF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3E68B54-706C-F428-D8B5-1F5B05844EDA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BA05A9B4-B69E-A1AD-CCF4-1604D1F5C634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B8706EDA-D46F-CCBE-2F58-E35C6F8CDED8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AC6D0EF2-FAE0-2CB4-3967-59AB322F6BBA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4D5B4854-98C0-8166-888C-E7B6FCADFD7B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21633C6B-199B-21A0-DE3A-1688867631D3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23205D7D-DAEF-CA62-CB99-F322D9B54C93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B7E6FBDE-834E-1A02-4435-1F0CB8233E7F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A9F3EBE4-336D-209F-328E-F4AB36B891A4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9D36F7A-0E76-CF13-E956-21E85852743C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B0C01BF-72AC-DF58-4484-232454AE5558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FCB51A3-E7D6-57E5-2273-C6937D296C6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E2FF62-5965-00D2-ECBA-2B9C41F19015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288A8C-F101-F326-286B-95C4DEBEDDC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0E7517A-B546-4E10-FE8A-4A5871E8D8CC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C682C89-E197-3DC1-A738-D0097A5E0F73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8A64C96-5390-D867-8FFD-7421A8BED006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8D05E2A-60F1-B91C-B401-F40884AC61E0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19CB2DF-D191-DC20-283A-9E646B681C99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219CFF6-C802-6B15-BD1C-0BEB323EE1EA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373AA6C-3C56-3625-CD7D-AEAF5856E19C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9828B2-BBE3-DD9F-99AC-D57D82B592CF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77F8566-0779-AC67-E771-9FF6224BDC87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5F96CAF-E227-F4D0-8B14-A9D4FBD5439B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E96FF6B-56CD-C16A-F8FF-D88AFF027A47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3B54F91-96B8-46E5-96F1-F3C8D3B74E5C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793C6F4-F8CC-5D48-1285-9048760FFF28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2DBD54-B099-182F-6646-CB8AAD5D771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48A9A8E-29CF-A2F0-B6BF-53167E6D9216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A138D60-977A-0E57-D03B-CA0ECBDE0FDC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38F2AB1-8611-83CE-EEE4-BC7F0B204F79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2C040BA-0A0F-01E5-2FA5-53284637CC9C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A0153EC-32F6-EE48-E90A-C1DD167F129C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911F1E03-E337-D05A-DDCB-A8FB7C42BF73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99C72DD-F563-EEF4-6832-07DA1696EF2B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8B0D338-22B4-6205-678E-3BA58C3BF001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F03D0AA6-E82C-8C12-4D1C-085F2253B9B4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0359EB1-77EA-29AD-0406-E18BBE244932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11457-3EC8-392E-0265-45F49E886DAB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2D01B6-3DE1-0E1E-F1B5-EEA601B191C4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8B6ADA-C66E-DBFE-C4FA-016E3888F4CE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285A57-628C-208D-4C1F-0FAA00F52ED5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EEA3B2-EC1D-0E4D-537D-128C083D1585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1DABB9-33F5-CF3E-FC3C-4DCB393C033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A66800-144C-70C2-CD73-84A68C817667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5465BA-882A-9556-6F49-659AB71ED766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03F9C-9410-E39A-83E1-C57CC3681B6E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9E08CD-B5C8-2F38-574F-6460BD2D4F16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B89BFD-D2B7-2F09-B81E-C84764F88B62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76E622A-4C7F-BE4A-DCD0-C15E4CDDF6CE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4BB87AE-037D-B224-5866-70A5AA0FAADC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00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FEA7D-83AA-FF1C-5DA1-D60F67A2A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F295-CF59-C767-7936-A0DD1CF3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1 - pulses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C32B338-9BBD-7A01-14A7-FD4CEC1BC1CA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739DD846-02D1-BEFB-87A7-0CD3745102AE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904370-09BC-CFEC-C735-021B927C0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649" y="1107357"/>
            <a:ext cx="8822244" cy="509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22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B4628-A79F-25B9-C64E-71E72E318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54023-4807-95DC-5756-10C9D450C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2 - pulses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64A463EF-4CEB-C1FB-2D38-7735710CC46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6C6CC446-EAF9-AD38-3464-59950DF921B4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9620D9-AC8D-C9DD-F021-BFDDED59C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470" y="998047"/>
            <a:ext cx="8831212" cy="52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41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D8D27-3467-8D44-8AFA-B947EEE59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3B63C-844D-89D9-A16A-26CF6CA30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Line 1 Breakdown pulses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F94D7-08DC-5959-F364-FDAD4AA35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147" y="879558"/>
            <a:ext cx="7473705" cy="509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07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9327</TotalTime>
  <Words>460</Words>
  <Application>Microsoft Office PowerPoint</Application>
  <PresentationFormat>Widescreen</PresentationFormat>
  <Paragraphs>233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Barlow Semi Condensed</vt:lpstr>
      <vt:lpstr>Barlow Semi Condensed Light</vt:lpstr>
      <vt:lpstr>Calibri</vt:lpstr>
      <vt:lpstr>Wingdings</vt:lpstr>
      <vt:lpstr>Office Theme</vt:lpstr>
      <vt:lpstr>X-Boxes Update</vt:lpstr>
      <vt:lpstr>XBOXES Summary </vt:lpstr>
      <vt:lpstr>XBOX3 Configuration</vt:lpstr>
      <vt:lpstr>XBOX3 Configuration</vt:lpstr>
      <vt:lpstr>XBOX3 Configuration – Line 1</vt:lpstr>
      <vt:lpstr>XBOX3 Configuration – Line 2</vt:lpstr>
      <vt:lpstr>XBOX3 Line 1 - pulses</vt:lpstr>
      <vt:lpstr>XBOX3 Line 2 - pulses</vt:lpstr>
      <vt:lpstr>XBOX3 Line 1 Breakdown pulses</vt:lpstr>
      <vt:lpstr>XBOX3 Line 1 Trends – vacuum levels</vt:lpstr>
      <vt:lpstr>XBOX3 Line 2 Trends – vacuum levels</vt:lpstr>
      <vt:lpstr>XBOX3 Line 1 and 2- Summary</vt:lpstr>
      <vt:lpstr>XBOX3 - Temperature</vt:lpstr>
      <vt:lpstr>XBOX3 klystron pulses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75</cp:revision>
  <dcterms:modified xsi:type="dcterms:W3CDTF">2025-06-25T06:48:01Z</dcterms:modified>
</cp:coreProperties>
</file>