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30" r:id="rId3"/>
    <p:sldId id="336" r:id="rId4"/>
    <p:sldId id="337" r:id="rId5"/>
    <p:sldId id="334" r:id="rId6"/>
    <p:sldId id="338" r:id="rId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2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4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04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1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7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3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99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86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5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2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2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08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6D5F7-C6D6-48C0-9C3D-21AF29DB9549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37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4014" y="201652"/>
            <a:ext cx="9144000" cy="919971"/>
          </a:xfrm>
        </p:spPr>
        <p:txBody>
          <a:bodyPr>
            <a:normAutofit/>
          </a:bodyPr>
          <a:lstStyle/>
          <a:p>
            <a:r>
              <a:rPr lang="en-GB" dirty="0"/>
              <a:t>SLED RF Measurement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528479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/>
              <a:t>23.07.2025</a:t>
            </a:r>
          </a:p>
          <a:p>
            <a:r>
              <a:rPr lang="en-GB" dirty="0"/>
              <a:t>Pablo Martinez Reviriego; Paz Alonso Arias; Dario Soriano Guillen</a:t>
            </a:r>
          </a:p>
        </p:txBody>
      </p:sp>
      <p:pic>
        <p:nvPicPr>
          <p:cNvPr id="4" name="Picture 2" descr="clic logo ile ilgili görsel sonuc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133" y="161586"/>
            <a:ext cx="1933453" cy="19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ile ilgili görsel sonuc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8" y="384272"/>
            <a:ext cx="1488586" cy="147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C26050-1F69-0E1E-2C00-7DE6795EF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3558" y="1200907"/>
            <a:ext cx="5621003" cy="421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851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AEE7A-ECF0-E966-FD73-F208BB7C2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BF5D640-785F-277E-2A1C-08AB6D6354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016"/>
          <a:stretch>
            <a:fillRect/>
          </a:stretch>
        </p:blipFill>
        <p:spPr>
          <a:xfrm>
            <a:off x="749797" y="661709"/>
            <a:ext cx="6000860" cy="2579291"/>
          </a:xfrm>
          <a:prstGeom prst="rect">
            <a:avLst/>
          </a:prstGeom>
        </p:spPr>
      </p:pic>
      <p:sp>
        <p:nvSpPr>
          <p:cNvPr id="5" name="Title 5">
            <a:extLst>
              <a:ext uri="{FF2B5EF4-FFF2-40B4-BE49-F238E27FC236}">
                <a16:creationId xmlns:a16="http://schemas.microsoft.com/office/drawing/2014/main" id="{32468DDC-48EF-FA3E-75EF-69AECB528CA1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Sled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EB4F7A58-16C8-0159-2322-BC7FADB87E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7994153"/>
                  </p:ext>
                </p:extLst>
              </p:nvPr>
            </p:nvGraphicFramePr>
            <p:xfrm>
              <a:off x="7836009" y="839753"/>
              <a:ext cx="3527962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884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385947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  <a:gridCol w="973173">
                      <a:extLst>
                        <a:ext uri="{9D8B030D-6E8A-4147-A177-3AD203B41FA5}">
                          <a16:colId xmlns:a16="http://schemas.microsoft.com/office/drawing/2014/main" val="9782518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 3-params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157869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29692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29310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11.991606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EB4F7A58-16C8-0159-2322-BC7FADB87E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7994153"/>
                  </p:ext>
                </p:extLst>
              </p:nvPr>
            </p:nvGraphicFramePr>
            <p:xfrm>
              <a:off x="7836009" y="839753"/>
              <a:ext cx="3527962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884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385947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  <a:gridCol w="973173">
                      <a:extLst>
                        <a:ext uri="{9D8B030D-6E8A-4147-A177-3AD203B41FA5}">
                          <a16:colId xmlns:a16="http://schemas.microsoft.com/office/drawing/2014/main" val="9782518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 3-params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1" t="-108197" r="-204167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157869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170000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1" t="-208197" r="-204167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29692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29310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1" t="-308197" r="-204167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1" t="-408197" r="-204167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11.991606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667A1904-BECE-13B1-407F-EC6BCBBA9C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1678" y="3429000"/>
            <a:ext cx="3122715" cy="31693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A2A77C-C380-C2C1-8FA4-7F1F3B3E8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66628"/>
            <a:ext cx="4164768" cy="31693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C59854-F1EC-6AE4-72CD-F652EA3DE9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0248" y="3666627"/>
            <a:ext cx="4184668" cy="316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272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7AD6A-058B-356C-3962-13AD40BA1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756B9FAA-89CC-3776-D1D1-03E507EE7AF2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Bottle measurements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DB8B64-2076-8A50-ADF4-DE7E9106A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217" y="333279"/>
            <a:ext cx="4815208" cy="36723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11FC6D74-3030-8527-ACB5-00EB5A00AD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0480110"/>
                  </p:ext>
                </p:extLst>
              </p:nvPr>
            </p:nvGraphicFramePr>
            <p:xfrm>
              <a:off x="7373527" y="4478518"/>
              <a:ext cx="3572137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3478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266435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  <a:gridCol w="1122224">
                      <a:extLst>
                        <a:ext uri="{9D8B030D-6E8A-4147-A177-3AD203B41FA5}">
                          <a16:colId xmlns:a16="http://schemas.microsoft.com/office/drawing/2014/main" val="9782518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164532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158762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31225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30906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5.27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5.14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11FC6D74-3030-8527-ACB5-00EB5A00AD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0480110"/>
                  </p:ext>
                </p:extLst>
              </p:nvPr>
            </p:nvGraphicFramePr>
            <p:xfrm>
              <a:off x="7373527" y="4478518"/>
              <a:ext cx="3572137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3478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266435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  <a:gridCol w="1122224">
                      <a:extLst>
                        <a:ext uri="{9D8B030D-6E8A-4147-A177-3AD203B41FA5}">
                          <a16:colId xmlns:a16="http://schemas.microsoft.com/office/drawing/2014/main" val="9782518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15" t="-108197" r="-204639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164532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158762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15" t="-208197" r="-204639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31225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30906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15" t="-308197" r="-204639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5.27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5.14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15" t="-408197" r="-204639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4E56801-BC2C-26FC-F01C-F53E93A54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569" y="1009815"/>
            <a:ext cx="4129709" cy="55062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9B75C6-C58A-C622-0958-493740D4902D}"/>
              </a:ext>
            </a:extLst>
          </p:cNvPr>
          <p:cNvSpPr txBox="1"/>
          <p:nvPr/>
        </p:nvSpPr>
        <p:spPr>
          <a:xfrm>
            <a:off x="1574215" y="3059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6D6DB6-4453-E012-8F0B-0D3249C5CCE7}"/>
              </a:ext>
            </a:extLst>
          </p:cNvPr>
          <p:cNvSpPr txBox="1"/>
          <p:nvPr/>
        </p:nvSpPr>
        <p:spPr>
          <a:xfrm>
            <a:off x="3841662" y="296557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78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8C55C9-8F55-F360-A921-E3208CFF9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68C18EF3-C8B2-C67F-39E4-6D0CDA36FD03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Hybrid measurements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95764A51-0D90-7154-2E08-5F2100466EF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8429692"/>
                  </p:ext>
                </p:extLst>
              </p:nvPr>
            </p:nvGraphicFramePr>
            <p:xfrm>
              <a:off x="7912415" y="3083304"/>
              <a:ext cx="3123995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1441">
                      <a:extLst>
                        <a:ext uri="{9D8B030D-6E8A-4147-A177-3AD203B41FA5}">
                          <a16:colId xmlns:a16="http://schemas.microsoft.com/office/drawing/2014/main" val="4279923182"/>
                        </a:ext>
                      </a:extLst>
                    </a:gridCol>
                    <a:gridCol w="1912554">
                      <a:extLst>
                        <a:ext uri="{9D8B030D-6E8A-4147-A177-3AD203B41FA5}">
                          <a16:colId xmlns:a16="http://schemas.microsoft.com/office/drawing/2014/main" val="22812859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76236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52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51512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72599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465988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2744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0.695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90474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4637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0.701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2320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74965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95764A51-0D90-7154-2E08-5F2100466EF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8429692"/>
                  </p:ext>
                </p:extLst>
              </p:nvPr>
            </p:nvGraphicFramePr>
            <p:xfrm>
              <a:off x="7912415" y="3083304"/>
              <a:ext cx="3123995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1441">
                      <a:extLst>
                        <a:ext uri="{9D8B030D-6E8A-4147-A177-3AD203B41FA5}">
                          <a16:colId xmlns:a16="http://schemas.microsoft.com/office/drawing/2014/main" val="4279923182"/>
                        </a:ext>
                      </a:extLst>
                    </a:gridCol>
                    <a:gridCol w="1912554">
                      <a:extLst>
                        <a:ext uri="{9D8B030D-6E8A-4147-A177-3AD203B41FA5}">
                          <a16:colId xmlns:a16="http://schemas.microsoft.com/office/drawing/2014/main" val="22812859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76236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3" t="-108197" r="-160302" b="-8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52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3" t="-208197" r="-160302" b="-7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51512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3" t="-308197" r="-160302" b="-6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72599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3" t="-408197" r="-160302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465988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3" t="-508197" r="-160302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2744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3" t="-608197" r="-160302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0.695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90474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3" t="-708197" r="-160302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4637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3" t="-808197" r="-160302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0.701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2320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3" t="-908197" r="-160302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749655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F025A6D-3601-AD46-C90A-42189AFD0E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2580" b="24986"/>
          <a:stretch>
            <a:fillRect/>
          </a:stretch>
        </p:blipFill>
        <p:spPr>
          <a:xfrm>
            <a:off x="312751" y="1233345"/>
            <a:ext cx="5783249" cy="18405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DE54A6-C7C6-6AED-23B2-3D834C40E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136" y="3587358"/>
            <a:ext cx="3671968" cy="27539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63BF09-D4E3-8FE4-1955-788FE20FD079}"/>
              </a:ext>
            </a:extLst>
          </p:cNvPr>
          <p:cNvSpPr txBox="1"/>
          <p:nvPr/>
        </p:nvSpPr>
        <p:spPr>
          <a:xfrm>
            <a:off x="2345492" y="51520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0317D-BD00-7955-71EF-1A25026E0CCE}"/>
              </a:ext>
            </a:extLst>
          </p:cNvPr>
          <p:cNvSpPr txBox="1"/>
          <p:nvPr/>
        </p:nvSpPr>
        <p:spPr>
          <a:xfrm>
            <a:off x="3855136" y="51357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9FADD2-2A27-5E49-0E52-DE156484A111}"/>
              </a:ext>
            </a:extLst>
          </p:cNvPr>
          <p:cNvSpPr txBox="1"/>
          <p:nvPr/>
        </p:nvSpPr>
        <p:spPr>
          <a:xfrm>
            <a:off x="2345492" y="43413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DA261C-976E-63B5-5BA7-2FA5A51AE669}"/>
              </a:ext>
            </a:extLst>
          </p:cNvPr>
          <p:cNvSpPr txBox="1"/>
          <p:nvPr/>
        </p:nvSpPr>
        <p:spPr>
          <a:xfrm>
            <a:off x="3802626" y="43589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F9C4F12-7EF8-BFFE-97E6-96D02F27F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7191" y="22049"/>
            <a:ext cx="3921739" cy="301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27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DBB17-CCA4-8707-2BB8-C165C3509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7128CB30-A433-9A2B-C691-0F6B563D93CA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Sled simulation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649E95-80DC-8FBB-F56B-005F1A223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024" y="3590777"/>
            <a:ext cx="4749527" cy="32747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4BCBE9-57ED-E9B1-6ABF-CAB157CE1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594" y="3590777"/>
            <a:ext cx="4182386" cy="31675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28B234E9-28AA-52A6-0960-486BE7CC5A6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9593238"/>
                  </p:ext>
                </p:extLst>
              </p:nvPr>
            </p:nvGraphicFramePr>
            <p:xfrm>
              <a:off x="8163112" y="890621"/>
              <a:ext cx="3572137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3478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266435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  <a:gridCol w="1122224">
                      <a:extLst>
                        <a:ext uri="{9D8B030D-6E8A-4147-A177-3AD203B41FA5}">
                          <a16:colId xmlns:a16="http://schemas.microsoft.com/office/drawing/2014/main" val="9782518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164532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158762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31225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30906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5.27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5.14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28B234E9-28AA-52A6-0960-486BE7CC5A6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9593238"/>
                  </p:ext>
                </p:extLst>
              </p:nvPr>
            </p:nvGraphicFramePr>
            <p:xfrm>
              <a:off x="8163112" y="890621"/>
              <a:ext cx="3572137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3478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266435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  <a:gridCol w="1122224">
                      <a:extLst>
                        <a:ext uri="{9D8B030D-6E8A-4147-A177-3AD203B41FA5}">
                          <a16:colId xmlns:a16="http://schemas.microsoft.com/office/drawing/2014/main" val="9782518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5" t="-108197" r="-204639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164532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158762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5" t="-208197" r="-204639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31225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30906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5" t="-308197" r="-204639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5.27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5.14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5" t="-408197" r="-204639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CB80732-7EAB-FC18-02F5-6337678159B0}"/>
                  </a:ext>
                </a:extLst>
              </p:cNvPr>
              <p:cNvSpPr txBox="1"/>
              <p:nvPr/>
            </p:nvSpPr>
            <p:spPr>
              <a:xfrm>
                <a:off x="538471" y="1278375"/>
                <a:ext cx="6710491" cy="10786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dirty="0"/>
                  <a:t>Ideal: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𝑃𝐶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CB80732-7EAB-FC18-02F5-6337678159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471" y="1278375"/>
                <a:ext cx="6710491" cy="1078693"/>
              </a:xfrm>
              <a:prstGeom prst="rect">
                <a:avLst/>
              </a:prstGeom>
              <a:blipFill>
                <a:blip r:embed="rId5"/>
                <a:stretch>
                  <a:fillRect l="-20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46018DA8-E8DB-8DCB-C240-29EF8C445177}"/>
              </a:ext>
            </a:extLst>
          </p:cNvPr>
          <p:cNvSpPr txBox="1"/>
          <p:nvPr/>
        </p:nvSpPr>
        <p:spPr>
          <a:xfrm>
            <a:off x="2219574" y="3335762"/>
            <a:ext cx="15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A8B30E-DA5F-479B-1FD6-40F6EF55F80A}"/>
              </a:ext>
            </a:extLst>
          </p:cNvPr>
          <p:cNvSpPr txBox="1"/>
          <p:nvPr/>
        </p:nvSpPr>
        <p:spPr>
          <a:xfrm>
            <a:off x="7370633" y="3295242"/>
            <a:ext cx="2342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ideal hybrid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770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38F16-6968-741A-992F-095C9C958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4C0BEF92-82AE-8DA4-CC74-2C9FDEBCFAE8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Sled simulation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FB09D9-4BC5-1365-A7FA-4EBD4C34C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59" y="761121"/>
            <a:ext cx="3584904" cy="27150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4042E5-9B7C-7BDD-4620-E395D364E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290" y="4007361"/>
            <a:ext cx="3837647" cy="28532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3CE3E8-9682-EDE0-BFDE-3E53F2FA6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670" y="4050567"/>
            <a:ext cx="3821581" cy="280555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2B63F07E-1060-69C2-49D8-D3993317D13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0980725"/>
                  </p:ext>
                </p:extLst>
              </p:nvPr>
            </p:nvGraphicFramePr>
            <p:xfrm>
              <a:off x="8521482" y="604912"/>
              <a:ext cx="3572137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3478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266435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  <a:gridCol w="1122224">
                      <a:extLst>
                        <a:ext uri="{9D8B030D-6E8A-4147-A177-3AD203B41FA5}">
                          <a16:colId xmlns:a16="http://schemas.microsoft.com/office/drawing/2014/main" val="9782518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164532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158762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31225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30906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5.27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5.14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2B63F07E-1060-69C2-49D8-D3993317D13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0980725"/>
                  </p:ext>
                </p:extLst>
              </p:nvPr>
            </p:nvGraphicFramePr>
            <p:xfrm>
              <a:off x="8521482" y="604912"/>
              <a:ext cx="3572137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3478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266435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  <a:gridCol w="1122224">
                      <a:extLst>
                        <a:ext uri="{9D8B030D-6E8A-4147-A177-3AD203B41FA5}">
                          <a16:colId xmlns:a16="http://schemas.microsoft.com/office/drawing/2014/main" val="9782518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Bottle 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15" t="-108197" r="-205155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164532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158762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15" t="-208197" r="-205155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31225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30906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15" t="-308197" r="-20515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5.27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5.14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15" t="-408197" r="-20515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11.99142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978B0CE1-AB70-7B0C-F2BA-0E7C06E2A56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2370571"/>
                  </p:ext>
                </p:extLst>
              </p:nvPr>
            </p:nvGraphicFramePr>
            <p:xfrm>
              <a:off x="9136049" y="3041975"/>
              <a:ext cx="2505681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71668">
                      <a:extLst>
                        <a:ext uri="{9D8B030D-6E8A-4147-A177-3AD203B41FA5}">
                          <a16:colId xmlns:a16="http://schemas.microsoft.com/office/drawing/2014/main" val="4279923182"/>
                        </a:ext>
                      </a:extLst>
                    </a:gridCol>
                    <a:gridCol w="1534013">
                      <a:extLst>
                        <a:ext uri="{9D8B030D-6E8A-4147-A177-3AD203B41FA5}">
                          <a16:colId xmlns:a16="http://schemas.microsoft.com/office/drawing/2014/main" val="22812859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76236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52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51512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72599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465988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2744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0.695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90474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4637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0.701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2320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74965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978B0CE1-AB70-7B0C-F2BA-0E7C06E2A56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2370571"/>
                  </p:ext>
                </p:extLst>
              </p:nvPr>
            </p:nvGraphicFramePr>
            <p:xfrm>
              <a:off x="9136049" y="3041975"/>
              <a:ext cx="2505681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71668">
                      <a:extLst>
                        <a:ext uri="{9D8B030D-6E8A-4147-A177-3AD203B41FA5}">
                          <a16:colId xmlns:a16="http://schemas.microsoft.com/office/drawing/2014/main" val="4279923182"/>
                        </a:ext>
                      </a:extLst>
                    </a:gridCol>
                    <a:gridCol w="1534013">
                      <a:extLst>
                        <a:ext uri="{9D8B030D-6E8A-4147-A177-3AD203B41FA5}">
                          <a16:colId xmlns:a16="http://schemas.microsoft.com/office/drawing/2014/main" val="22812859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76236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25" t="-108197" r="-160000" b="-8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9752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25" t="-208197" r="-160000" b="-7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51512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25" t="-308197" r="-160000" b="-6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72599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25" t="-408197" r="-160000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465988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25" t="-516667" r="-160000" b="-43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2744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25" t="-606557" r="-160000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0.695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90474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25" t="-706557" r="-160000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4637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25" t="-806557" r="-160000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0.701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2320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625" t="-906557" r="-16000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749655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C69C921-0815-0DF0-C68A-648A639F892C}"/>
                  </a:ext>
                </a:extLst>
              </p:cNvPr>
              <p:cNvSpPr txBox="1"/>
              <p:nvPr/>
            </p:nvSpPr>
            <p:spPr>
              <a:xfrm>
                <a:off x="4064251" y="151859"/>
                <a:ext cx="3857338" cy="10346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dirty="0"/>
                  <a:t>General: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41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32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42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32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41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42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33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43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43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44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C69C921-0815-0DF0-C68A-648A639F8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4251" y="151859"/>
                <a:ext cx="3857338" cy="1034642"/>
              </a:xfrm>
              <a:prstGeom prst="rect">
                <a:avLst/>
              </a:prstGeom>
              <a:blipFill>
                <a:blip r:embed="rId7"/>
                <a:stretch>
                  <a:fillRect l="-3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002FD6EA-6C2E-7FFF-0A70-5D11BA64B1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7856" y="1231671"/>
            <a:ext cx="3584904" cy="245488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662D5A-946A-E753-E3CC-0ACB2A647489}"/>
                  </a:ext>
                </a:extLst>
              </p:cNvPr>
              <p:cNvSpPr txBox="1"/>
              <p:nvPr/>
            </p:nvSpPr>
            <p:spPr>
              <a:xfrm>
                <a:off x="1057423" y="3691650"/>
                <a:ext cx="21941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662D5A-946A-E753-E3CC-0ACB2A6474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423" y="3691650"/>
                <a:ext cx="219412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8776420-7F6D-2BE9-57C3-2929AB014AC5}"/>
              </a:ext>
            </a:extLst>
          </p:cNvPr>
          <p:cNvSpPr txBox="1"/>
          <p:nvPr/>
        </p:nvSpPr>
        <p:spPr>
          <a:xfrm>
            <a:off x="5275992" y="3691650"/>
            <a:ext cx="2579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all parameters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44B33C-CAC5-F778-4EB2-6531D73F3657}"/>
              </a:ext>
            </a:extLst>
          </p:cNvPr>
          <p:cNvSpPr txBox="1"/>
          <p:nvPr/>
        </p:nvSpPr>
        <p:spPr>
          <a:xfrm>
            <a:off x="1327103" y="576455"/>
            <a:ext cx="15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14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23591</TotalTime>
  <Words>210</Words>
  <Application>Microsoft Office PowerPoint</Application>
  <PresentationFormat>Widescreen</PresentationFormat>
  <Paragraphs>115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SLED RF Measurement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Hikmet Bursali</dc:creator>
  <cp:lastModifiedBy>Pablo Martinez Reviriego</cp:lastModifiedBy>
  <cp:revision>221</cp:revision>
  <cp:lastPrinted>2020-02-14T13:06:01Z</cp:lastPrinted>
  <dcterms:created xsi:type="dcterms:W3CDTF">2020-02-10T17:47:00Z</dcterms:created>
  <dcterms:modified xsi:type="dcterms:W3CDTF">2025-07-22T14:45:20Z</dcterms:modified>
</cp:coreProperties>
</file>