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96" r:id="rId2"/>
    <p:sldId id="481" r:id="rId3"/>
    <p:sldId id="482" r:id="rId4"/>
    <p:sldId id="479" r:id="rId5"/>
    <p:sldId id="480" r:id="rId6"/>
    <p:sldId id="459" r:id="rId7"/>
    <p:sldId id="484" r:id="rId8"/>
    <p:sldId id="472" r:id="rId9"/>
    <p:sldId id="471" r:id="rId10"/>
    <p:sldId id="478" r:id="rId11"/>
    <p:sldId id="464" r:id="rId12"/>
    <p:sldId id="466" r:id="rId13"/>
    <p:sldId id="473" r:id="rId14"/>
    <p:sldId id="44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0C0D4-F846-89C4-249C-808E1E519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85EE3F-A46C-474D-C896-55F32AA25D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883A01-D2A4-F0DB-937F-3D8B188042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199B6-F705-E274-52B7-F2E7F08ADA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737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06465C-F347-814D-40AA-4938451561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13D756-478F-16C2-F546-F2A107336E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2831CC-9650-55B3-7AFA-776D7514E7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DFA48A-9EE5-98CD-8249-E17AA1F060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258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E2D9E-A6B9-999A-B84B-31387C050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E108B3-0ACD-81BA-0806-A9E5EF5FFC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D2F275-2D1C-9887-746A-726314B518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E53F5-B639-C519-C923-D048FCB9DC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18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D03D9-0986-DE29-3B37-2AE51E41B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36CD83-15A8-93CD-83A3-8AB22C9EB5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17D0D9-CFC2-E2D6-6209-71BB28A481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F6F10-148D-F8A1-0D00-F63503FDB9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665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145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B30C40-7992-C4CE-2795-2F4C951CD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FC1E02-411C-45AA-10E0-93F4BEE96C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6282E3-B639-71CB-BFFD-52AB2E111E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B78DC1-C833-A066-51DF-3B5820940D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021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99B17-AF37-3D72-0A8C-8234A98CF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0DD37D-EA21-2920-04F5-B20CF468C7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B8C03E-639E-DF23-96D4-09AFA54595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60F559-D352-9B56-F510-38E783FEED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152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29/09/2025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5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29 September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X-Boxes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01.10.2025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126055-1D1E-7CA7-1BF7-2CD998700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3BC96-EC67-C9F1-5853-CDB8A09A5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XBOXES TO DO list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3E6F3E-E012-F8C7-6477-EE2D61D0F7DE}"/>
              </a:ext>
            </a:extLst>
          </p:cNvPr>
          <p:cNvSpPr txBox="1"/>
          <p:nvPr/>
        </p:nvSpPr>
        <p:spPr>
          <a:xfrm>
            <a:off x="1206621" y="1777398"/>
            <a:ext cx="59982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Finishing paper on High power tests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Knowledge transfer to next Grad, starting January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Writing documentation on Xboxes (guidelines)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Calibration of RF lines before leaving (at least PSI signals)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Changing a PXI card in XBOX3 (acquisition of pulse compressor chillers information)  and making sure everything works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b="1" dirty="0">
                <a:latin typeface="Barlow Semi Condensed Light" panose="00000406000000000000" pitchFamily="2" charset="0"/>
              </a:rPr>
              <a:t>Not breaking a klystron during my last month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382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9138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EA4A8-2AB7-F8A5-9B09-F874C4EC2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FDC4-C584-CCDE-974B-5C91CA610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76D14D4F-A8ED-7083-E765-74F745C83978}"/>
              </a:ext>
            </a:extLst>
          </p:cNvPr>
          <p:cNvSpPr/>
          <p:nvPr/>
        </p:nvSpPr>
        <p:spPr>
          <a:xfrm rot="5400000">
            <a:off x="1473505" y="2721645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59280FE5-00D1-C33E-A20D-C390BED019EA}"/>
              </a:ext>
            </a:extLst>
          </p:cNvPr>
          <p:cNvSpPr/>
          <p:nvPr/>
        </p:nvSpPr>
        <p:spPr>
          <a:xfrm rot="5400000">
            <a:off x="2819975" y="2620284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D0612D-5AFF-4078-C631-E315A68B6AED}"/>
              </a:ext>
            </a:extLst>
          </p:cNvPr>
          <p:cNvSpPr/>
          <p:nvPr/>
        </p:nvSpPr>
        <p:spPr>
          <a:xfrm>
            <a:off x="4796406" y="2962791"/>
            <a:ext cx="732067" cy="732067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B4C3CCE-23D9-C523-8E05-53B89DF444A9}"/>
              </a:ext>
            </a:extLst>
          </p:cNvPr>
          <p:cNvSpPr/>
          <p:nvPr/>
        </p:nvSpPr>
        <p:spPr>
          <a:xfrm>
            <a:off x="6746789" y="2626964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03BDB0A-1FBC-3579-EC7A-F124F9193E45}"/>
              </a:ext>
            </a:extLst>
          </p:cNvPr>
          <p:cNvSpPr/>
          <p:nvPr/>
        </p:nvSpPr>
        <p:spPr>
          <a:xfrm>
            <a:off x="10609181" y="2691804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503F76-0C5B-CA95-36FB-0EF4423B6F4D}"/>
              </a:ext>
            </a:extLst>
          </p:cNvPr>
          <p:cNvSpPr/>
          <p:nvPr/>
        </p:nvSpPr>
        <p:spPr>
          <a:xfrm>
            <a:off x="8389418" y="2708746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A73F45-5DA6-5052-2659-01863827C48B}"/>
              </a:ext>
            </a:extLst>
          </p:cNvPr>
          <p:cNvCxnSpPr>
            <a:cxnSpLocks/>
          </p:cNvCxnSpPr>
          <p:nvPr/>
        </p:nvCxnSpPr>
        <p:spPr>
          <a:xfrm>
            <a:off x="1044721" y="2957730"/>
            <a:ext cx="34860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86BEB037-1BAB-6F8E-B30B-83D97BDF2732}"/>
              </a:ext>
            </a:extLst>
          </p:cNvPr>
          <p:cNvSpPr/>
          <p:nvPr/>
        </p:nvSpPr>
        <p:spPr>
          <a:xfrm rot="5400000">
            <a:off x="1477620" y="3930111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C4B74653-DA0A-9E2D-E538-A26C00521BF1}"/>
              </a:ext>
            </a:extLst>
          </p:cNvPr>
          <p:cNvSpPr/>
          <p:nvPr/>
        </p:nvSpPr>
        <p:spPr>
          <a:xfrm rot="5400000">
            <a:off x="2824090" y="3828750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507CCC8-3624-4E26-C8A1-5DD4DEBB6A5D}"/>
              </a:ext>
            </a:extLst>
          </p:cNvPr>
          <p:cNvCxnSpPr>
            <a:cxnSpLocks/>
          </p:cNvCxnSpPr>
          <p:nvPr/>
        </p:nvCxnSpPr>
        <p:spPr>
          <a:xfrm>
            <a:off x="1048836" y="4166196"/>
            <a:ext cx="34971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13B24F1-8A2A-013E-EE90-F5C8094CD63A}"/>
              </a:ext>
            </a:extLst>
          </p:cNvPr>
          <p:cNvCxnSpPr>
            <a:cxnSpLocks/>
          </p:cNvCxnSpPr>
          <p:nvPr/>
        </p:nvCxnSpPr>
        <p:spPr>
          <a:xfrm>
            <a:off x="5782962" y="2894693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35575C49-1A13-1F26-4649-F5C98E3E8307}"/>
              </a:ext>
            </a:extLst>
          </p:cNvPr>
          <p:cNvSpPr/>
          <p:nvPr/>
        </p:nvSpPr>
        <p:spPr>
          <a:xfrm>
            <a:off x="6746789" y="3898467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0A4617-795A-A7E0-9168-4E2860052CC7}"/>
              </a:ext>
            </a:extLst>
          </p:cNvPr>
          <p:cNvSpPr/>
          <p:nvPr/>
        </p:nvSpPr>
        <p:spPr>
          <a:xfrm>
            <a:off x="10609181" y="3963307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02C2E70-6731-DFB7-1563-528113E84E2A}"/>
              </a:ext>
            </a:extLst>
          </p:cNvPr>
          <p:cNvSpPr/>
          <p:nvPr/>
        </p:nvSpPr>
        <p:spPr>
          <a:xfrm>
            <a:off x="8389418" y="3980249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D8F32DE-A385-D5B6-6475-4ACFE60A7FD5}"/>
              </a:ext>
            </a:extLst>
          </p:cNvPr>
          <p:cNvCxnSpPr>
            <a:cxnSpLocks/>
          </p:cNvCxnSpPr>
          <p:nvPr/>
        </p:nvCxnSpPr>
        <p:spPr>
          <a:xfrm>
            <a:off x="5782962" y="4166196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F7F63B6-A104-3AE4-19C3-87462441AE46}"/>
              </a:ext>
            </a:extLst>
          </p:cNvPr>
          <p:cNvCxnSpPr>
            <a:cxnSpLocks/>
          </p:cNvCxnSpPr>
          <p:nvPr/>
        </p:nvCxnSpPr>
        <p:spPr>
          <a:xfrm flipV="1">
            <a:off x="4530811" y="2965062"/>
            <a:ext cx="0" cy="2669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C274DB3-C590-5A58-21A1-31EE486C3E16}"/>
              </a:ext>
            </a:extLst>
          </p:cNvPr>
          <p:cNvCxnSpPr>
            <a:cxnSpLocks/>
          </p:cNvCxnSpPr>
          <p:nvPr/>
        </p:nvCxnSpPr>
        <p:spPr>
          <a:xfrm flipV="1">
            <a:off x="4530811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C5385B1-188B-004A-C408-1A808B4189E3}"/>
              </a:ext>
            </a:extLst>
          </p:cNvPr>
          <p:cNvCxnSpPr>
            <a:cxnSpLocks/>
          </p:cNvCxnSpPr>
          <p:nvPr/>
        </p:nvCxnSpPr>
        <p:spPr>
          <a:xfrm>
            <a:off x="4530811" y="3232041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AAB26FF-BCFA-47C3-BBD9-1D55FA6022D0}"/>
              </a:ext>
            </a:extLst>
          </p:cNvPr>
          <p:cNvCxnSpPr>
            <a:cxnSpLocks/>
          </p:cNvCxnSpPr>
          <p:nvPr/>
        </p:nvCxnSpPr>
        <p:spPr>
          <a:xfrm>
            <a:off x="4530811" y="3624186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52B7C73-4F19-5758-3D36-81A6A0E01321}"/>
              </a:ext>
            </a:extLst>
          </p:cNvPr>
          <p:cNvCxnSpPr>
            <a:cxnSpLocks/>
          </p:cNvCxnSpPr>
          <p:nvPr/>
        </p:nvCxnSpPr>
        <p:spPr>
          <a:xfrm flipV="1">
            <a:off x="5782962" y="2894693"/>
            <a:ext cx="0" cy="3373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522DB9F-92EB-38FD-FB4C-2179874B2B13}"/>
              </a:ext>
            </a:extLst>
          </p:cNvPr>
          <p:cNvCxnSpPr>
            <a:cxnSpLocks/>
          </p:cNvCxnSpPr>
          <p:nvPr/>
        </p:nvCxnSpPr>
        <p:spPr>
          <a:xfrm flipV="1">
            <a:off x="5782962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AC31343-4A83-227B-6F43-02CB2C88A173}"/>
              </a:ext>
            </a:extLst>
          </p:cNvPr>
          <p:cNvSpPr txBox="1"/>
          <p:nvPr/>
        </p:nvSpPr>
        <p:spPr>
          <a:xfrm>
            <a:off x="614208" y="2524080"/>
            <a:ext cx="74871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E47CBAB-5497-FE5C-4496-6A379C9B4F25}"/>
              </a:ext>
            </a:extLst>
          </p:cNvPr>
          <p:cNvSpPr txBox="1"/>
          <p:nvPr/>
        </p:nvSpPr>
        <p:spPr>
          <a:xfrm>
            <a:off x="618323" y="3713801"/>
            <a:ext cx="73232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474DFB-B23B-146E-8DB4-5D0B96D2EC0C}"/>
              </a:ext>
            </a:extLst>
          </p:cNvPr>
          <p:cNvSpPr txBox="1"/>
          <p:nvPr/>
        </p:nvSpPr>
        <p:spPr>
          <a:xfrm>
            <a:off x="2721043" y="1898168"/>
            <a:ext cx="83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DD243F4-6A0D-2204-CA9A-07ADADDB992C}"/>
              </a:ext>
            </a:extLst>
          </p:cNvPr>
          <p:cNvSpPr txBox="1"/>
          <p:nvPr/>
        </p:nvSpPr>
        <p:spPr>
          <a:xfrm>
            <a:off x="2797858" y="475439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B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EDEFC3A-B75D-8EF2-BA8D-64083B13F733}"/>
              </a:ext>
            </a:extLst>
          </p:cNvPr>
          <p:cNvSpPr txBox="1"/>
          <p:nvPr/>
        </p:nvSpPr>
        <p:spPr>
          <a:xfrm>
            <a:off x="6746789" y="210651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34D795A-7CCD-5284-B6CF-995FC2A66EF5}"/>
              </a:ext>
            </a:extLst>
          </p:cNvPr>
          <p:cNvSpPr txBox="1"/>
          <p:nvPr/>
        </p:nvSpPr>
        <p:spPr>
          <a:xfrm>
            <a:off x="4851978" y="2582053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HYB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06D9017-1029-E2CD-F258-38877B754955}"/>
              </a:ext>
            </a:extLst>
          </p:cNvPr>
          <p:cNvSpPr txBox="1"/>
          <p:nvPr/>
        </p:nvSpPr>
        <p:spPr>
          <a:xfrm>
            <a:off x="6746789" y="464714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7735FE-E41B-9F22-5B12-A9BC31101E72}"/>
              </a:ext>
            </a:extLst>
          </p:cNvPr>
          <p:cNvSpPr txBox="1"/>
          <p:nvPr/>
        </p:nvSpPr>
        <p:spPr>
          <a:xfrm>
            <a:off x="8698709" y="4619873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808B3E-85EF-9ED0-A5B3-D342BBCA44DA}"/>
              </a:ext>
            </a:extLst>
          </p:cNvPr>
          <p:cNvSpPr txBox="1"/>
          <p:nvPr/>
        </p:nvSpPr>
        <p:spPr>
          <a:xfrm>
            <a:off x="8633586" y="2106514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3FD07D5-A3D1-A281-8031-8CA25D0066DC}"/>
              </a:ext>
            </a:extLst>
          </p:cNvPr>
          <p:cNvSpPr txBox="1"/>
          <p:nvPr/>
        </p:nvSpPr>
        <p:spPr>
          <a:xfrm>
            <a:off x="10511471" y="2120617"/>
            <a:ext cx="74461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5220C36-2FD9-D058-61EC-59AA10DA3C27}"/>
              </a:ext>
            </a:extLst>
          </p:cNvPr>
          <p:cNvSpPr txBox="1"/>
          <p:nvPr/>
        </p:nvSpPr>
        <p:spPr>
          <a:xfrm>
            <a:off x="10621765" y="4598122"/>
            <a:ext cx="837372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2</a:t>
            </a:r>
          </a:p>
        </p:txBody>
      </p:sp>
      <p:sp>
        <p:nvSpPr>
          <p:cNvPr id="64" name="Left Bracket 63">
            <a:extLst>
              <a:ext uri="{FF2B5EF4-FFF2-40B4-BE49-F238E27FC236}">
                <a16:creationId xmlns:a16="http://schemas.microsoft.com/office/drawing/2014/main" id="{80510C6C-C632-5B36-3CDF-BE8739C80D08}"/>
              </a:ext>
            </a:extLst>
          </p:cNvPr>
          <p:cNvSpPr/>
          <p:nvPr/>
        </p:nvSpPr>
        <p:spPr>
          <a:xfrm rot="16200000">
            <a:off x="2316881" y="263018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Bracket 64">
            <a:extLst>
              <a:ext uri="{FF2B5EF4-FFF2-40B4-BE49-F238E27FC236}">
                <a16:creationId xmlns:a16="http://schemas.microsoft.com/office/drawing/2014/main" id="{E320E06E-FA84-2DF7-27ED-13CAFF34C498}"/>
              </a:ext>
            </a:extLst>
          </p:cNvPr>
          <p:cNvSpPr/>
          <p:nvPr/>
        </p:nvSpPr>
        <p:spPr>
          <a:xfrm rot="16200000">
            <a:off x="3948790" y="2630180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ket 65">
            <a:extLst>
              <a:ext uri="{FF2B5EF4-FFF2-40B4-BE49-F238E27FC236}">
                <a16:creationId xmlns:a16="http://schemas.microsoft.com/office/drawing/2014/main" id="{5C757D8C-6276-B53A-4109-8E5F99EC64C3}"/>
              </a:ext>
            </a:extLst>
          </p:cNvPr>
          <p:cNvSpPr/>
          <p:nvPr/>
        </p:nvSpPr>
        <p:spPr>
          <a:xfrm rot="16200000">
            <a:off x="3948790" y="3838648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 Bracket 66">
            <a:extLst>
              <a:ext uri="{FF2B5EF4-FFF2-40B4-BE49-F238E27FC236}">
                <a16:creationId xmlns:a16="http://schemas.microsoft.com/office/drawing/2014/main" id="{0EED6CE4-1066-39E5-85CE-C65B2FF3F8EB}"/>
              </a:ext>
            </a:extLst>
          </p:cNvPr>
          <p:cNvSpPr/>
          <p:nvPr/>
        </p:nvSpPr>
        <p:spPr>
          <a:xfrm rot="16200000">
            <a:off x="2328076" y="384255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eft Bracket 67">
            <a:extLst>
              <a:ext uri="{FF2B5EF4-FFF2-40B4-BE49-F238E27FC236}">
                <a16:creationId xmlns:a16="http://schemas.microsoft.com/office/drawing/2014/main" id="{06A94C95-B2EA-B21D-68A0-2B6B0308B401}"/>
              </a:ext>
            </a:extLst>
          </p:cNvPr>
          <p:cNvSpPr/>
          <p:nvPr/>
        </p:nvSpPr>
        <p:spPr>
          <a:xfrm rot="16200000">
            <a:off x="6143646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eft Bracket 68">
            <a:extLst>
              <a:ext uri="{FF2B5EF4-FFF2-40B4-BE49-F238E27FC236}">
                <a16:creationId xmlns:a16="http://schemas.microsoft.com/office/drawing/2014/main" id="{5C0390E0-9A19-EA52-E2EF-1823CDC8290E}"/>
              </a:ext>
            </a:extLst>
          </p:cNvPr>
          <p:cNvSpPr/>
          <p:nvPr/>
        </p:nvSpPr>
        <p:spPr>
          <a:xfrm rot="16200000">
            <a:off x="6141414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Left Bracket 69">
            <a:extLst>
              <a:ext uri="{FF2B5EF4-FFF2-40B4-BE49-F238E27FC236}">
                <a16:creationId xmlns:a16="http://schemas.microsoft.com/office/drawing/2014/main" id="{364E1885-4C29-D032-E9E1-17E35683D0EF}"/>
              </a:ext>
            </a:extLst>
          </p:cNvPr>
          <p:cNvSpPr/>
          <p:nvPr/>
        </p:nvSpPr>
        <p:spPr>
          <a:xfrm rot="16200000">
            <a:off x="7768562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0679F19D-12DE-DC51-47B4-D39369A32A31}"/>
              </a:ext>
            </a:extLst>
          </p:cNvPr>
          <p:cNvSpPr/>
          <p:nvPr/>
        </p:nvSpPr>
        <p:spPr>
          <a:xfrm rot="16200000">
            <a:off x="7766330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Left Bracket 71">
            <a:extLst>
              <a:ext uri="{FF2B5EF4-FFF2-40B4-BE49-F238E27FC236}">
                <a16:creationId xmlns:a16="http://schemas.microsoft.com/office/drawing/2014/main" id="{ED0C4E7B-7314-27DF-D59E-AF27DD501167}"/>
              </a:ext>
            </a:extLst>
          </p:cNvPr>
          <p:cNvSpPr/>
          <p:nvPr/>
        </p:nvSpPr>
        <p:spPr>
          <a:xfrm rot="16200000">
            <a:off x="10098630" y="2558614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5D04C608-EAE3-0657-C898-B4C375DF489E}"/>
              </a:ext>
            </a:extLst>
          </p:cNvPr>
          <p:cNvSpPr/>
          <p:nvPr/>
        </p:nvSpPr>
        <p:spPr>
          <a:xfrm rot="16200000">
            <a:off x="10096398" y="384712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764CDC3-7DC9-3041-8C09-03D797A2E78F}"/>
              </a:ext>
            </a:extLst>
          </p:cNvPr>
          <p:cNvSpPr txBox="1"/>
          <p:nvPr/>
        </p:nvSpPr>
        <p:spPr>
          <a:xfrm>
            <a:off x="2212985" y="2550793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287DCE8-1620-194B-3BBC-1BE9344B30B7}"/>
              </a:ext>
            </a:extLst>
          </p:cNvPr>
          <p:cNvSpPr txBox="1"/>
          <p:nvPr/>
        </p:nvSpPr>
        <p:spPr>
          <a:xfrm>
            <a:off x="2157180" y="3723669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KLYINB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07805F1-E12C-0229-9D71-58EFC10D7931}"/>
              </a:ext>
            </a:extLst>
          </p:cNvPr>
          <p:cNvSpPr txBox="1"/>
          <p:nvPr/>
        </p:nvSpPr>
        <p:spPr>
          <a:xfrm>
            <a:off x="3955599" y="376149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0D640B4-A6FD-DF1B-0022-BC86A4482857}"/>
              </a:ext>
            </a:extLst>
          </p:cNvPr>
          <p:cNvSpPr txBox="1"/>
          <p:nvPr/>
        </p:nvSpPr>
        <p:spPr>
          <a:xfrm>
            <a:off x="4026488" y="249815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387CA01-F9A3-6029-2A82-85519679F5D5}"/>
              </a:ext>
            </a:extLst>
          </p:cNvPr>
          <p:cNvSpPr txBox="1"/>
          <p:nvPr/>
        </p:nvSpPr>
        <p:spPr>
          <a:xfrm>
            <a:off x="3538070" y="250234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4165106-62F7-C1F8-9D73-E974238D43B6}"/>
              </a:ext>
            </a:extLst>
          </p:cNvPr>
          <p:cNvSpPr txBox="1"/>
          <p:nvPr/>
        </p:nvSpPr>
        <p:spPr>
          <a:xfrm>
            <a:off x="3493515" y="3761665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2E0A572-B971-4A5F-EBC3-8ED284CD62CB}"/>
              </a:ext>
            </a:extLst>
          </p:cNvPr>
          <p:cNvSpPr txBox="1"/>
          <p:nvPr/>
        </p:nvSpPr>
        <p:spPr>
          <a:xfrm>
            <a:off x="6195192" y="2451627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5484B06-A3EB-A7CF-4225-31EDB6850A31}"/>
              </a:ext>
            </a:extLst>
          </p:cNvPr>
          <p:cNvSpPr txBox="1"/>
          <p:nvPr/>
        </p:nvSpPr>
        <p:spPr>
          <a:xfrm>
            <a:off x="5706774" y="2455810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EA2361A-2C6D-F7BA-DF01-B9A73BFCA805}"/>
              </a:ext>
            </a:extLst>
          </p:cNvPr>
          <p:cNvSpPr txBox="1"/>
          <p:nvPr/>
        </p:nvSpPr>
        <p:spPr>
          <a:xfrm>
            <a:off x="7858658" y="242954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1B60B82-3BD4-D5AC-E14D-930494D75116}"/>
              </a:ext>
            </a:extLst>
          </p:cNvPr>
          <p:cNvSpPr txBox="1"/>
          <p:nvPr/>
        </p:nvSpPr>
        <p:spPr>
          <a:xfrm>
            <a:off x="7370240" y="243372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B282EB0-4941-5025-C6C3-44328060428A}"/>
              </a:ext>
            </a:extLst>
          </p:cNvPr>
          <p:cNvSpPr txBox="1"/>
          <p:nvPr/>
        </p:nvSpPr>
        <p:spPr>
          <a:xfrm>
            <a:off x="10180404" y="245086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F0EDC62-A597-48CF-B636-7F8DF5B3622D}"/>
              </a:ext>
            </a:extLst>
          </p:cNvPr>
          <p:cNvSpPr txBox="1"/>
          <p:nvPr/>
        </p:nvSpPr>
        <p:spPr>
          <a:xfrm>
            <a:off x="9691986" y="245505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6FF802E-939D-A8A9-B40F-A863782A89BA}"/>
              </a:ext>
            </a:extLst>
          </p:cNvPr>
          <p:cNvSpPr txBox="1"/>
          <p:nvPr/>
        </p:nvSpPr>
        <p:spPr>
          <a:xfrm>
            <a:off x="6277164" y="375816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PLIB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DCD8D58-8E88-3E82-0822-7D0021F92324}"/>
              </a:ext>
            </a:extLst>
          </p:cNvPr>
          <p:cNvSpPr txBox="1"/>
          <p:nvPr/>
        </p:nvSpPr>
        <p:spPr>
          <a:xfrm>
            <a:off x="5788746" y="376234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PLRB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92344CA-3C38-51FD-C2C6-DB64A179134B}"/>
              </a:ext>
            </a:extLst>
          </p:cNvPr>
          <p:cNvSpPr txBox="1"/>
          <p:nvPr/>
        </p:nvSpPr>
        <p:spPr>
          <a:xfrm>
            <a:off x="7868868" y="374945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5B003A7-0AD2-6EB6-F458-1B7CEC30FF5B}"/>
              </a:ext>
            </a:extLst>
          </p:cNvPr>
          <p:cNvSpPr txBox="1"/>
          <p:nvPr/>
        </p:nvSpPr>
        <p:spPr>
          <a:xfrm>
            <a:off x="7452212" y="3740264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0DD0AE0-AF1C-7514-034A-42C5E93107B4}"/>
              </a:ext>
            </a:extLst>
          </p:cNvPr>
          <p:cNvSpPr txBox="1"/>
          <p:nvPr/>
        </p:nvSpPr>
        <p:spPr>
          <a:xfrm>
            <a:off x="10262376" y="3757406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4004243-35D8-83AF-CE30-D380F5B00A0A}"/>
              </a:ext>
            </a:extLst>
          </p:cNvPr>
          <p:cNvSpPr txBox="1"/>
          <p:nvPr/>
        </p:nvSpPr>
        <p:spPr>
          <a:xfrm>
            <a:off x="9773958" y="3761589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PERB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9404D44-5746-460D-FCFF-6DBE3E741A2D}"/>
              </a:ext>
            </a:extLst>
          </p:cNvPr>
          <p:cNvSpPr/>
          <p:nvPr/>
        </p:nvSpPr>
        <p:spPr>
          <a:xfrm>
            <a:off x="8203729" y="407416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37BE6844-4C84-3158-D53F-F681A2F7C8D7}"/>
              </a:ext>
            </a:extLst>
          </p:cNvPr>
          <p:cNvSpPr/>
          <p:nvPr/>
        </p:nvSpPr>
        <p:spPr>
          <a:xfrm>
            <a:off x="8203728" y="280900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0529FDFE-B1BD-C843-3050-7ABE3B5EED1E}"/>
              </a:ext>
            </a:extLst>
          </p:cNvPr>
          <p:cNvSpPr/>
          <p:nvPr/>
        </p:nvSpPr>
        <p:spPr>
          <a:xfrm>
            <a:off x="9714627" y="408111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D50AC70D-DB6C-9781-DF03-AA52A72657E0}"/>
              </a:ext>
            </a:extLst>
          </p:cNvPr>
          <p:cNvSpPr/>
          <p:nvPr/>
        </p:nvSpPr>
        <p:spPr>
          <a:xfrm>
            <a:off x="9714626" y="281595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292AF38-2EC2-DE25-B496-FA7E854C21A2}"/>
              </a:ext>
            </a:extLst>
          </p:cNvPr>
          <p:cNvCxnSpPr>
            <a:cxnSpLocks/>
          </p:cNvCxnSpPr>
          <p:nvPr/>
        </p:nvCxnSpPr>
        <p:spPr>
          <a:xfrm flipV="1">
            <a:off x="8295756" y="2815954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266CACB2-D7CD-3C71-59FB-11AF6CE9F570}"/>
              </a:ext>
            </a:extLst>
          </p:cNvPr>
          <p:cNvCxnSpPr>
            <a:cxnSpLocks/>
          </p:cNvCxnSpPr>
          <p:nvPr/>
        </p:nvCxnSpPr>
        <p:spPr>
          <a:xfrm flipV="1">
            <a:off x="9806654" y="2830835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D154525A-2B24-8C80-6B51-C2F9BB3DC7C6}"/>
              </a:ext>
            </a:extLst>
          </p:cNvPr>
          <p:cNvSpPr txBox="1"/>
          <p:nvPr/>
        </p:nvSpPr>
        <p:spPr>
          <a:xfrm>
            <a:off x="8006597" y="5395518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DCUP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9E1AEAA-6FCD-806A-C1FA-4D36CEBFCE25}"/>
              </a:ext>
            </a:extLst>
          </p:cNvPr>
          <p:cNvSpPr txBox="1"/>
          <p:nvPr/>
        </p:nvSpPr>
        <p:spPr>
          <a:xfrm>
            <a:off x="9397941" y="5380477"/>
            <a:ext cx="1026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DCDOWN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5695E04-7240-FE0F-90ED-CC08B9EE4BDF}"/>
              </a:ext>
            </a:extLst>
          </p:cNvPr>
          <p:cNvSpPr/>
          <p:nvPr/>
        </p:nvSpPr>
        <p:spPr>
          <a:xfrm>
            <a:off x="7370240" y="1820562"/>
            <a:ext cx="4442536" cy="397063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5C74151-CB16-33CC-821A-FAE738CA35DC}"/>
              </a:ext>
            </a:extLst>
          </p:cNvPr>
          <p:cNvSpPr txBox="1"/>
          <p:nvPr/>
        </p:nvSpPr>
        <p:spPr>
          <a:xfrm>
            <a:off x="7298143" y="144938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Bunker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4C3BDEAC-C444-C5B9-7195-65AD35F7E628}"/>
              </a:ext>
            </a:extLst>
          </p:cNvPr>
          <p:cNvSpPr txBox="1"/>
          <p:nvPr/>
        </p:nvSpPr>
        <p:spPr>
          <a:xfrm>
            <a:off x="3802425" y="2956167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567AA38-09F7-C75D-449F-8E50A11A8102}"/>
              </a:ext>
            </a:extLst>
          </p:cNvPr>
          <p:cNvSpPr txBox="1"/>
          <p:nvPr/>
        </p:nvSpPr>
        <p:spPr>
          <a:xfrm>
            <a:off x="3830474" y="4156911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F93AE82-38A5-B419-885D-79C503D755A5}"/>
              </a:ext>
            </a:extLst>
          </p:cNvPr>
          <p:cNvSpPr txBox="1"/>
          <p:nvPr/>
        </p:nvSpPr>
        <p:spPr>
          <a:xfrm>
            <a:off x="2176038" y="2958918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9318CA1-D7E6-B6DC-4B12-B10F4AA521BB}"/>
              </a:ext>
            </a:extLst>
          </p:cNvPr>
          <p:cNvSpPr txBox="1"/>
          <p:nvPr/>
        </p:nvSpPr>
        <p:spPr>
          <a:xfrm>
            <a:off x="2204087" y="4159662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559FC223-B088-390D-A54D-B8990FC40F1F}"/>
              </a:ext>
            </a:extLst>
          </p:cNvPr>
          <p:cNvSpPr txBox="1"/>
          <p:nvPr/>
        </p:nvSpPr>
        <p:spPr>
          <a:xfrm>
            <a:off x="5943840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4B58EF3-D1DC-B9DD-A75F-44F2FB2860BA}"/>
              </a:ext>
            </a:extLst>
          </p:cNvPr>
          <p:cNvSpPr txBox="1"/>
          <p:nvPr/>
        </p:nvSpPr>
        <p:spPr>
          <a:xfrm>
            <a:off x="5972126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C2F7A98-35AA-B714-E37F-27B2F08472E2}"/>
              </a:ext>
            </a:extLst>
          </p:cNvPr>
          <p:cNvSpPr txBox="1"/>
          <p:nvPr/>
        </p:nvSpPr>
        <p:spPr>
          <a:xfrm>
            <a:off x="7564915" y="287450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B3379FE3-A21F-8919-9815-D76C548217AD}"/>
              </a:ext>
            </a:extLst>
          </p:cNvPr>
          <p:cNvSpPr txBox="1"/>
          <p:nvPr/>
        </p:nvSpPr>
        <p:spPr>
          <a:xfrm>
            <a:off x="7593201" y="413436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E7170D82-5F28-BC05-1D2F-DD3D5B8F3C63}"/>
              </a:ext>
            </a:extLst>
          </p:cNvPr>
          <p:cNvSpPr txBox="1"/>
          <p:nvPr/>
        </p:nvSpPr>
        <p:spPr>
          <a:xfrm>
            <a:off x="9950001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ED58C587-18BD-B9CA-5BCC-4DCD89875AEC}"/>
              </a:ext>
            </a:extLst>
          </p:cNvPr>
          <p:cNvSpPr txBox="1"/>
          <p:nvPr/>
        </p:nvSpPr>
        <p:spPr>
          <a:xfrm>
            <a:off x="9978287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8E8C368-2ABD-4BA2-FEB6-C62EA150BB4D}"/>
              </a:ext>
            </a:extLst>
          </p:cNvPr>
          <p:cNvSpPr txBox="1"/>
          <p:nvPr/>
        </p:nvSpPr>
        <p:spPr>
          <a:xfrm>
            <a:off x="8637873" y="3332678"/>
            <a:ext cx="979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Faraday Cups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4823B9E-37D4-E2A9-EDA6-3BB4AE167886}"/>
              </a:ext>
            </a:extLst>
          </p:cNvPr>
          <p:cNvCxnSpPr>
            <a:cxnSpLocks/>
          </p:cNvCxnSpPr>
          <p:nvPr/>
        </p:nvCxnSpPr>
        <p:spPr>
          <a:xfrm flipV="1">
            <a:off x="9556998" y="3113698"/>
            <a:ext cx="202367" cy="387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9CAA6E69-C4E3-2A30-5095-2D91079CC911}"/>
              </a:ext>
            </a:extLst>
          </p:cNvPr>
          <p:cNvCxnSpPr>
            <a:cxnSpLocks/>
          </p:cNvCxnSpPr>
          <p:nvPr/>
        </p:nvCxnSpPr>
        <p:spPr>
          <a:xfrm flipH="1">
            <a:off x="8373458" y="3437518"/>
            <a:ext cx="270917" cy="51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4876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B5B91-AEA3-F7FD-A855-455691015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0B9D076-2EC9-9DCE-BE6E-710CB773F7D2}"/>
              </a:ext>
            </a:extLst>
          </p:cNvPr>
          <p:cNvCxnSpPr>
            <a:cxnSpLocks/>
          </p:cNvCxnSpPr>
          <p:nvPr/>
        </p:nvCxnSpPr>
        <p:spPr>
          <a:xfrm>
            <a:off x="1044721" y="2957730"/>
            <a:ext cx="34860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C511273-C260-DAFB-46CD-5AC90ADB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2C70E767-1E35-1544-274B-55EC657A14CF}"/>
              </a:ext>
            </a:extLst>
          </p:cNvPr>
          <p:cNvSpPr/>
          <p:nvPr/>
        </p:nvSpPr>
        <p:spPr>
          <a:xfrm rot="5400000">
            <a:off x="1473505" y="2721645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38A44F9-C900-E9C8-F732-7C343EA7201A}"/>
              </a:ext>
            </a:extLst>
          </p:cNvPr>
          <p:cNvCxnSpPr>
            <a:cxnSpLocks/>
          </p:cNvCxnSpPr>
          <p:nvPr/>
        </p:nvCxnSpPr>
        <p:spPr>
          <a:xfrm>
            <a:off x="1048836" y="4166196"/>
            <a:ext cx="34971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C8F3782D-8B70-C431-CF1D-6B2DE796618B}"/>
              </a:ext>
            </a:extLst>
          </p:cNvPr>
          <p:cNvSpPr/>
          <p:nvPr/>
        </p:nvSpPr>
        <p:spPr>
          <a:xfrm rot="5400000">
            <a:off x="2819975" y="2620284"/>
            <a:ext cx="793140" cy="683741"/>
          </a:xfrm>
          <a:prstGeom prst="triangle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A97875-670D-13A0-0687-10B7ED6C3972}"/>
              </a:ext>
            </a:extLst>
          </p:cNvPr>
          <p:cNvSpPr/>
          <p:nvPr/>
        </p:nvSpPr>
        <p:spPr>
          <a:xfrm>
            <a:off x="4796406" y="2962791"/>
            <a:ext cx="732067" cy="732067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2995769-A112-CECE-9BA9-F461EA8B6B4B}"/>
              </a:ext>
            </a:extLst>
          </p:cNvPr>
          <p:cNvSpPr/>
          <p:nvPr/>
        </p:nvSpPr>
        <p:spPr>
          <a:xfrm>
            <a:off x="6746789" y="2626964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994A36-0D30-8BBA-80D6-982F2EC06A93}"/>
              </a:ext>
            </a:extLst>
          </p:cNvPr>
          <p:cNvSpPr/>
          <p:nvPr/>
        </p:nvSpPr>
        <p:spPr>
          <a:xfrm>
            <a:off x="10609181" y="2691804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1ECBFA-223F-02EC-D068-D18BD04A88C9}"/>
              </a:ext>
            </a:extLst>
          </p:cNvPr>
          <p:cNvSpPr/>
          <p:nvPr/>
        </p:nvSpPr>
        <p:spPr>
          <a:xfrm>
            <a:off x="8389418" y="2708746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8A12F47D-7668-519C-8210-A8CA18C0E2B2}"/>
              </a:ext>
            </a:extLst>
          </p:cNvPr>
          <p:cNvSpPr/>
          <p:nvPr/>
        </p:nvSpPr>
        <p:spPr>
          <a:xfrm rot="5400000">
            <a:off x="1477620" y="3930111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D54D0649-368B-BB67-490B-4DA1A9E9EBD3}"/>
              </a:ext>
            </a:extLst>
          </p:cNvPr>
          <p:cNvSpPr/>
          <p:nvPr/>
        </p:nvSpPr>
        <p:spPr>
          <a:xfrm rot="5400000">
            <a:off x="2824090" y="3828750"/>
            <a:ext cx="793140" cy="683741"/>
          </a:xfrm>
          <a:prstGeom prst="triangle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6D2918F-F724-D5A6-FD3F-237157DCB134}"/>
              </a:ext>
            </a:extLst>
          </p:cNvPr>
          <p:cNvCxnSpPr>
            <a:cxnSpLocks/>
          </p:cNvCxnSpPr>
          <p:nvPr/>
        </p:nvCxnSpPr>
        <p:spPr>
          <a:xfrm>
            <a:off x="5782962" y="2894693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7CF0BCB6-654D-30AE-2060-87C36D4020E9}"/>
              </a:ext>
            </a:extLst>
          </p:cNvPr>
          <p:cNvSpPr/>
          <p:nvPr/>
        </p:nvSpPr>
        <p:spPr>
          <a:xfrm>
            <a:off x="6746789" y="3898467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42E79FC-3692-11AD-3D03-F40BC0A48551}"/>
              </a:ext>
            </a:extLst>
          </p:cNvPr>
          <p:cNvSpPr/>
          <p:nvPr/>
        </p:nvSpPr>
        <p:spPr>
          <a:xfrm>
            <a:off x="10609181" y="3963307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1E436D1-DA9C-9962-8BBC-106CD3343B1C}"/>
              </a:ext>
            </a:extLst>
          </p:cNvPr>
          <p:cNvSpPr/>
          <p:nvPr/>
        </p:nvSpPr>
        <p:spPr>
          <a:xfrm>
            <a:off x="8389418" y="3980249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0E11BBF-F63A-BB0B-CC04-0123C85173A5}"/>
              </a:ext>
            </a:extLst>
          </p:cNvPr>
          <p:cNvCxnSpPr>
            <a:cxnSpLocks/>
          </p:cNvCxnSpPr>
          <p:nvPr/>
        </p:nvCxnSpPr>
        <p:spPr>
          <a:xfrm>
            <a:off x="5782962" y="4166196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6A300A6-A0C7-01DD-B6E6-1C4A2E6FF4F7}"/>
              </a:ext>
            </a:extLst>
          </p:cNvPr>
          <p:cNvCxnSpPr>
            <a:cxnSpLocks/>
          </p:cNvCxnSpPr>
          <p:nvPr/>
        </p:nvCxnSpPr>
        <p:spPr>
          <a:xfrm flipV="1">
            <a:off x="4530811" y="2965062"/>
            <a:ext cx="0" cy="2669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2AAF4D2-E208-1F90-3686-8B257A70CD93}"/>
              </a:ext>
            </a:extLst>
          </p:cNvPr>
          <p:cNvCxnSpPr>
            <a:cxnSpLocks/>
          </p:cNvCxnSpPr>
          <p:nvPr/>
        </p:nvCxnSpPr>
        <p:spPr>
          <a:xfrm flipV="1">
            <a:off x="4530811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8CF9A46-C23F-3277-29CE-5B9C23453F13}"/>
              </a:ext>
            </a:extLst>
          </p:cNvPr>
          <p:cNvCxnSpPr>
            <a:cxnSpLocks/>
          </p:cNvCxnSpPr>
          <p:nvPr/>
        </p:nvCxnSpPr>
        <p:spPr>
          <a:xfrm>
            <a:off x="4530811" y="3232041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90EAA44-6108-8FAB-0E70-E5BB42F6F487}"/>
              </a:ext>
            </a:extLst>
          </p:cNvPr>
          <p:cNvCxnSpPr>
            <a:cxnSpLocks/>
          </p:cNvCxnSpPr>
          <p:nvPr/>
        </p:nvCxnSpPr>
        <p:spPr>
          <a:xfrm>
            <a:off x="4530811" y="3624186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1AFB9BD-84F1-91C7-DBE6-91F839577C9D}"/>
              </a:ext>
            </a:extLst>
          </p:cNvPr>
          <p:cNvCxnSpPr>
            <a:cxnSpLocks/>
          </p:cNvCxnSpPr>
          <p:nvPr/>
        </p:nvCxnSpPr>
        <p:spPr>
          <a:xfrm flipV="1">
            <a:off x="5782962" y="2894693"/>
            <a:ext cx="0" cy="3373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0BD9013-3B0A-D2C7-4405-A5D2E88FF733}"/>
              </a:ext>
            </a:extLst>
          </p:cNvPr>
          <p:cNvCxnSpPr>
            <a:cxnSpLocks/>
          </p:cNvCxnSpPr>
          <p:nvPr/>
        </p:nvCxnSpPr>
        <p:spPr>
          <a:xfrm flipV="1">
            <a:off x="5782962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B5E7981-ABD0-23A1-02DE-8CE82E4F805B}"/>
              </a:ext>
            </a:extLst>
          </p:cNvPr>
          <p:cNvSpPr txBox="1"/>
          <p:nvPr/>
        </p:nvSpPr>
        <p:spPr>
          <a:xfrm>
            <a:off x="614208" y="2524080"/>
            <a:ext cx="74871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E88C838-A358-AB25-061D-91600D4CC38C}"/>
              </a:ext>
            </a:extLst>
          </p:cNvPr>
          <p:cNvSpPr txBox="1"/>
          <p:nvPr/>
        </p:nvSpPr>
        <p:spPr>
          <a:xfrm>
            <a:off x="618323" y="3713801"/>
            <a:ext cx="73232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CC9D13-A0B2-21CD-50E8-0C2B039B4D6D}"/>
              </a:ext>
            </a:extLst>
          </p:cNvPr>
          <p:cNvSpPr txBox="1"/>
          <p:nvPr/>
        </p:nvSpPr>
        <p:spPr>
          <a:xfrm>
            <a:off x="2721043" y="1898168"/>
            <a:ext cx="83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E37117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53845DC-03BE-38FB-FEF9-D970C5EAA749}"/>
              </a:ext>
            </a:extLst>
          </p:cNvPr>
          <p:cNvSpPr txBox="1"/>
          <p:nvPr/>
        </p:nvSpPr>
        <p:spPr>
          <a:xfrm>
            <a:off x="2797858" y="475439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E37123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C58F622-59C7-0075-0DFD-79D35A2DE8B9}"/>
              </a:ext>
            </a:extLst>
          </p:cNvPr>
          <p:cNvSpPr txBox="1"/>
          <p:nvPr/>
        </p:nvSpPr>
        <p:spPr>
          <a:xfrm>
            <a:off x="6746789" y="210651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827760-ABE8-0A4B-5817-C2A6D1EFBEEF}"/>
              </a:ext>
            </a:extLst>
          </p:cNvPr>
          <p:cNvSpPr txBox="1"/>
          <p:nvPr/>
        </p:nvSpPr>
        <p:spPr>
          <a:xfrm>
            <a:off x="4851978" y="2582053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HYB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FB718D4-5539-E97F-FCB9-5C0833543155}"/>
              </a:ext>
            </a:extLst>
          </p:cNvPr>
          <p:cNvSpPr txBox="1"/>
          <p:nvPr/>
        </p:nvSpPr>
        <p:spPr>
          <a:xfrm>
            <a:off x="6746789" y="464714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99C7CF-0E57-414F-872F-D48EDF2E5EEA}"/>
              </a:ext>
            </a:extLst>
          </p:cNvPr>
          <p:cNvSpPr txBox="1"/>
          <p:nvPr/>
        </p:nvSpPr>
        <p:spPr>
          <a:xfrm>
            <a:off x="8698709" y="4619873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CC47839-95FB-FD03-04A7-AA835AA46C53}"/>
              </a:ext>
            </a:extLst>
          </p:cNvPr>
          <p:cNvSpPr txBox="1"/>
          <p:nvPr/>
        </p:nvSpPr>
        <p:spPr>
          <a:xfrm>
            <a:off x="8633586" y="2106514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74AB96-A343-23D2-30BB-012BA48FDE69}"/>
              </a:ext>
            </a:extLst>
          </p:cNvPr>
          <p:cNvSpPr txBox="1"/>
          <p:nvPr/>
        </p:nvSpPr>
        <p:spPr>
          <a:xfrm>
            <a:off x="10511471" y="2120617"/>
            <a:ext cx="74461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48EAEFC-5DEE-F0B7-1686-608590F0AA81}"/>
              </a:ext>
            </a:extLst>
          </p:cNvPr>
          <p:cNvSpPr txBox="1"/>
          <p:nvPr/>
        </p:nvSpPr>
        <p:spPr>
          <a:xfrm>
            <a:off x="10621765" y="4598122"/>
            <a:ext cx="837372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2</a:t>
            </a:r>
          </a:p>
        </p:txBody>
      </p:sp>
      <p:sp>
        <p:nvSpPr>
          <p:cNvPr id="64" name="Left Bracket 63">
            <a:extLst>
              <a:ext uri="{FF2B5EF4-FFF2-40B4-BE49-F238E27FC236}">
                <a16:creationId xmlns:a16="http://schemas.microsoft.com/office/drawing/2014/main" id="{D7FC3FE3-0EAC-5B59-3001-EDDF4BDC092B}"/>
              </a:ext>
            </a:extLst>
          </p:cNvPr>
          <p:cNvSpPr/>
          <p:nvPr/>
        </p:nvSpPr>
        <p:spPr>
          <a:xfrm rot="16200000">
            <a:off x="2316881" y="263018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Bracket 64">
            <a:extLst>
              <a:ext uri="{FF2B5EF4-FFF2-40B4-BE49-F238E27FC236}">
                <a16:creationId xmlns:a16="http://schemas.microsoft.com/office/drawing/2014/main" id="{5FF83AC5-0689-ABEB-AF21-EC05B9661E7B}"/>
              </a:ext>
            </a:extLst>
          </p:cNvPr>
          <p:cNvSpPr/>
          <p:nvPr/>
        </p:nvSpPr>
        <p:spPr>
          <a:xfrm rot="16200000">
            <a:off x="3948790" y="2630180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ket 65">
            <a:extLst>
              <a:ext uri="{FF2B5EF4-FFF2-40B4-BE49-F238E27FC236}">
                <a16:creationId xmlns:a16="http://schemas.microsoft.com/office/drawing/2014/main" id="{0456D273-765A-A94E-A49C-AD3C8A43104B}"/>
              </a:ext>
            </a:extLst>
          </p:cNvPr>
          <p:cNvSpPr/>
          <p:nvPr/>
        </p:nvSpPr>
        <p:spPr>
          <a:xfrm rot="16200000">
            <a:off x="3948790" y="3838648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 Bracket 66">
            <a:extLst>
              <a:ext uri="{FF2B5EF4-FFF2-40B4-BE49-F238E27FC236}">
                <a16:creationId xmlns:a16="http://schemas.microsoft.com/office/drawing/2014/main" id="{7D810D9B-37DF-F6AB-7979-6E88061BFF22}"/>
              </a:ext>
            </a:extLst>
          </p:cNvPr>
          <p:cNvSpPr/>
          <p:nvPr/>
        </p:nvSpPr>
        <p:spPr>
          <a:xfrm rot="16200000">
            <a:off x="2328076" y="384255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eft Bracket 67">
            <a:extLst>
              <a:ext uri="{FF2B5EF4-FFF2-40B4-BE49-F238E27FC236}">
                <a16:creationId xmlns:a16="http://schemas.microsoft.com/office/drawing/2014/main" id="{F7DADEDB-8058-FFD9-9096-1950796EF4D6}"/>
              </a:ext>
            </a:extLst>
          </p:cNvPr>
          <p:cNvSpPr/>
          <p:nvPr/>
        </p:nvSpPr>
        <p:spPr>
          <a:xfrm rot="16200000">
            <a:off x="6143646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eft Bracket 68">
            <a:extLst>
              <a:ext uri="{FF2B5EF4-FFF2-40B4-BE49-F238E27FC236}">
                <a16:creationId xmlns:a16="http://schemas.microsoft.com/office/drawing/2014/main" id="{30B14135-2FDA-41C6-E515-7E2CEB3A13A6}"/>
              </a:ext>
            </a:extLst>
          </p:cNvPr>
          <p:cNvSpPr/>
          <p:nvPr/>
        </p:nvSpPr>
        <p:spPr>
          <a:xfrm rot="16200000">
            <a:off x="6141414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Left Bracket 69">
            <a:extLst>
              <a:ext uri="{FF2B5EF4-FFF2-40B4-BE49-F238E27FC236}">
                <a16:creationId xmlns:a16="http://schemas.microsoft.com/office/drawing/2014/main" id="{6C0047DC-97C9-666D-AAEA-8FFF120C6BD8}"/>
              </a:ext>
            </a:extLst>
          </p:cNvPr>
          <p:cNvSpPr/>
          <p:nvPr/>
        </p:nvSpPr>
        <p:spPr>
          <a:xfrm rot="16200000">
            <a:off x="7768562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2EF06879-8EAD-797D-FE2C-9FD240974771}"/>
              </a:ext>
            </a:extLst>
          </p:cNvPr>
          <p:cNvSpPr/>
          <p:nvPr/>
        </p:nvSpPr>
        <p:spPr>
          <a:xfrm rot="16200000">
            <a:off x="7766330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Left Bracket 71">
            <a:extLst>
              <a:ext uri="{FF2B5EF4-FFF2-40B4-BE49-F238E27FC236}">
                <a16:creationId xmlns:a16="http://schemas.microsoft.com/office/drawing/2014/main" id="{E2B99970-7989-755F-9170-9FC4CD9796AC}"/>
              </a:ext>
            </a:extLst>
          </p:cNvPr>
          <p:cNvSpPr/>
          <p:nvPr/>
        </p:nvSpPr>
        <p:spPr>
          <a:xfrm rot="16200000">
            <a:off x="10098630" y="2558614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2A290216-17B9-991D-8E55-9C253CFD336E}"/>
              </a:ext>
            </a:extLst>
          </p:cNvPr>
          <p:cNvSpPr/>
          <p:nvPr/>
        </p:nvSpPr>
        <p:spPr>
          <a:xfrm rot="16200000">
            <a:off x="10096398" y="384712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0FFE0A7-A13F-7009-711A-24BB3DE073F9}"/>
              </a:ext>
            </a:extLst>
          </p:cNvPr>
          <p:cNvSpPr txBox="1"/>
          <p:nvPr/>
        </p:nvSpPr>
        <p:spPr>
          <a:xfrm>
            <a:off x="2212985" y="2550793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D63A7C8-84F4-C3F5-F7C7-E28B25202F0B}"/>
              </a:ext>
            </a:extLst>
          </p:cNvPr>
          <p:cNvSpPr txBox="1"/>
          <p:nvPr/>
        </p:nvSpPr>
        <p:spPr>
          <a:xfrm>
            <a:off x="2157180" y="3723669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KLYINB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338A75E-C460-9FE0-7E64-539CBA3AC556}"/>
              </a:ext>
            </a:extLst>
          </p:cNvPr>
          <p:cNvSpPr txBox="1"/>
          <p:nvPr/>
        </p:nvSpPr>
        <p:spPr>
          <a:xfrm>
            <a:off x="3955599" y="376149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0F66F3A-921E-CC64-3C84-905AE423DFBB}"/>
              </a:ext>
            </a:extLst>
          </p:cNvPr>
          <p:cNvSpPr txBox="1"/>
          <p:nvPr/>
        </p:nvSpPr>
        <p:spPr>
          <a:xfrm>
            <a:off x="4026488" y="249815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4F6AB90-0F32-9ED3-5D69-EA8ADB6B2DB7}"/>
              </a:ext>
            </a:extLst>
          </p:cNvPr>
          <p:cNvSpPr txBox="1"/>
          <p:nvPr/>
        </p:nvSpPr>
        <p:spPr>
          <a:xfrm>
            <a:off x="3538070" y="250234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06B165C-0064-1BBA-1D9C-F48C55C286FF}"/>
              </a:ext>
            </a:extLst>
          </p:cNvPr>
          <p:cNvSpPr txBox="1"/>
          <p:nvPr/>
        </p:nvSpPr>
        <p:spPr>
          <a:xfrm>
            <a:off x="3493515" y="3761665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2756981-07D9-95C9-62D1-1E707742801B}"/>
              </a:ext>
            </a:extLst>
          </p:cNvPr>
          <p:cNvSpPr txBox="1"/>
          <p:nvPr/>
        </p:nvSpPr>
        <p:spPr>
          <a:xfrm>
            <a:off x="6195192" y="2451627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83A682A-13E7-C0DD-758B-31B76397A47B}"/>
              </a:ext>
            </a:extLst>
          </p:cNvPr>
          <p:cNvSpPr txBox="1"/>
          <p:nvPr/>
        </p:nvSpPr>
        <p:spPr>
          <a:xfrm>
            <a:off x="5706774" y="2455810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3A63A0A-B4BB-D9A0-80AE-7A6C04703FF8}"/>
              </a:ext>
            </a:extLst>
          </p:cNvPr>
          <p:cNvSpPr txBox="1"/>
          <p:nvPr/>
        </p:nvSpPr>
        <p:spPr>
          <a:xfrm>
            <a:off x="7858658" y="242954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4EDAEEC-CA13-DB0D-2E2C-CE8D01EADB80}"/>
              </a:ext>
            </a:extLst>
          </p:cNvPr>
          <p:cNvSpPr txBox="1"/>
          <p:nvPr/>
        </p:nvSpPr>
        <p:spPr>
          <a:xfrm>
            <a:off x="7370240" y="243372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16F2ED7-907E-2266-7678-96ECB261FB57}"/>
              </a:ext>
            </a:extLst>
          </p:cNvPr>
          <p:cNvSpPr txBox="1"/>
          <p:nvPr/>
        </p:nvSpPr>
        <p:spPr>
          <a:xfrm>
            <a:off x="10180404" y="245086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035460F-66D6-00B1-81B4-7B26692AED3E}"/>
              </a:ext>
            </a:extLst>
          </p:cNvPr>
          <p:cNvSpPr txBox="1"/>
          <p:nvPr/>
        </p:nvSpPr>
        <p:spPr>
          <a:xfrm>
            <a:off x="9691986" y="245505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8E89F0F-CDDE-0418-EF15-F812201A8B2F}"/>
              </a:ext>
            </a:extLst>
          </p:cNvPr>
          <p:cNvSpPr txBox="1"/>
          <p:nvPr/>
        </p:nvSpPr>
        <p:spPr>
          <a:xfrm>
            <a:off x="6277164" y="375816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PLIB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6C871F0-B9D6-5AB3-D1DB-4C277573FCA2}"/>
              </a:ext>
            </a:extLst>
          </p:cNvPr>
          <p:cNvSpPr txBox="1"/>
          <p:nvPr/>
        </p:nvSpPr>
        <p:spPr>
          <a:xfrm>
            <a:off x="5788746" y="376234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PLRB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F4D4C68-B40D-56A6-92C9-60CD2361C6BF}"/>
              </a:ext>
            </a:extLst>
          </p:cNvPr>
          <p:cNvSpPr txBox="1"/>
          <p:nvPr/>
        </p:nvSpPr>
        <p:spPr>
          <a:xfrm>
            <a:off x="7868868" y="374945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C165724-05A2-4AD6-585D-B6F32834E88D}"/>
              </a:ext>
            </a:extLst>
          </p:cNvPr>
          <p:cNvSpPr txBox="1"/>
          <p:nvPr/>
        </p:nvSpPr>
        <p:spPr>
          <a:xfrm>
            <a:off x="7452212" y="3740264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38FC39D-F4CF-A8A7-03CF-698F713EE6DD}"/>
              </a:ext>
            </a:extLst>
          </p:cNvPr>
          <p:cNvSpPr txBox="1"/>
          <p:nvPr/>
        </p:nvSpPr>
        <p:spPr>
          <a:xfrm>
            <a:off x="10262376" y="3757406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218DB62-4856-D42A-DD97-31C78AA1CEE2}"/>
              </a:ext>
            </a:extLst>
          </p:cNvPr>
          <p:cNvSpPr txBox="1"/>
          <p:nvPr/>
        </p:nvSpPr>
        <p:spPr>
          <a:xfrm>
            <a:off x="9773958" y="3761589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PERB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F82E8132-767D-9E3C-1AD4-5F3E2B4EDA31}"/>
              </a:ext>
            </a:extLst>
          </p:cNvPr>
          <p:cNvSpPr/>
          <p:nvPr/>
        </p:nvSpPr>
        <p:spPr>
          <a:xfrm>
            <a:off x="8203729" y="407416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B17AD4FD-7A92-2F65-A171-DD65FC32FE94}"/>
              </a:ext>
            </a:extLst>
          </p:cNvPr>
          <p:cNvSpPr/>
          <p:nvPr/>
        </p:nvSpPr>
        <p:spPr>
          <a:xfrm>
            <a:off x="8203728" y="280900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7A3E1417-077F-0112-6064-FC1262EF12BC}"/>
              </a:ext>
            </a:extLst>
          </p:cNvPr>
          <p:cNvSpPr/>
          <p:nvPr/>
        </p:nvSpPr>
        <p:spPr>
          <a:xfrm>
            <a:off x="9714627" y="408111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2095F61C-9C06-8CBE-68AF-7C2399D936B7}"/>
              </a:ext>
            </a:extLst>
          </p:cNvPr>
          <p:cNvSpPr/>
          <p:nvPr/>
        </p:nvSpPr>
        <p:spPr>
          <a:xfrm>
            <a:off x="9714626" y="281595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4B6A060E-AA93-A23B-65ED-E8EE62B8A909}"/>
              </a:ext>
            </a:extLst>
          </p:cNvPr>
          <p:cNvCxnSpPr>
            <a:cxnSpLocks/>
          </p:cNvCxnSpPr>
          <p:nvPr/>
        </p:nvCxnSpPr>
        <p:spPr>
          <a:xfrm flipV="1">
            <a:off x="8295756" y="2815954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41ECD1B1-1B0D-388A-F1AE-F1B867C8D23C}"/>
              </a:ext>
            </a:extLst>
          </p:cNvPr>
          <p:cNvCxnSpPr>
            <a:cxnSpLocks/>
          </p:cNvCxnSpPr>
          <p:nvPr/>
        </p:nvCxnSpPr>
        <p:spPr>
          <a:xfrm flipV="1">
            <a:off x="9806654" y="2830835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0CAA3413-DC65-C87E-9750-2B855550A2C4}"/>
              </a:ext>
            </a:extLst>
          </p:cNvPr>
          <p:cNvSpPr txBox="1"/>
          <p:nvPr/>
        </p:nvSpPr>
        <p:spPr>
          <a:xfrm>
            <a:off x="8006597" y="5395518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DCUP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C7779B2-7811-BA63-9317-DD31DE8824A0}"/>
              </a:ext>
            </a:extLst>
          </p:cNvPr>
          <p:cNvSpPr txBox="1"/>
          <p:nvPr/>
        </p:nvSpPr>
        <p:spPr>
          <a:xfrm>
            <a:off x="9397941" y="5380477"/>
            <a:ext cx="1026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DCDOWN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4EACC11-6C12-C049-EDC2-23AEFF89E139}"/>
              </a:ext>
            </a:extLst>
          </p:cNvPr>
          <p:cNvSpPr/>
          <p:nvPr/>
        </p:nvSpPr>
        <p:spPr>
          <a:xfrm>
            <a:off x="7370240" y="1820562"/>
            <a:ext cx="4442536" cy="397063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1747C0E-D823-6DDC-E2E8-911A523C093C}"/>
              </a:ext>
            </a:extLst>
          </p:cNvPr>
          <p:cNvSpPr txBox="1"/>
          <p:nvPr/>
        </p:nvSpPr>
        <p:spPr>
          <a:xfrm>
            <a:off x="7298143" y="144938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Bunker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2E5F29-EC72-8B57-BC30-B0D14A686862}"/>
              </a:ext>
            </a:extLst>
          </p:cNvPr>
          <p:cNvSpPr txBox="1"/>
          <p:nvPr/>
        </p:nvSpPr>
        <p:spPr>
          <a:xfrm>
            <a:off x="3802425" y="2956167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71E868-CE4B-C7B5-A30D-CAABC4AC85F6}"/>
              </a:ext>
            </a:extLst>
          </p:cNvPr>
          <p:cNvSpPr txBox="1"/>
          <p:nvPr/>
        </p:nvSpPr>
        <p:spPr>
          <a:xfrm>
            <a:off x="3830474" y="4156911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A5178B-97AD-0449-0F5E-6B37A4765F17}"/>
              </a:ext>
            </a:extLst>
          </p:cNvPr>
          <p:cNvSpPr txBox="1"/>
          <p:nvPr/>
        </p:nvSpPr>
        <p:spPr>
          <a:xfrm>
            <a:off x="2176038" y="2958918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39E76-A800-2216-1958-E67853AF0378}"/>
              </a:ext>
            </a:extLst>
          </p:cNvPr>
          <p:cNvSpPr txBox="1"/>
          <p:nvPr/>
        </p:nvSpPr>
        <p:spPr>
          <a:xfrm>
            <a:off x="2204087" y="4159662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8F8B48-0B59-3C70-CDAC-F0D5171BAF41}"/>
              </a:ext>
            </a:extLst>
          </p:cNvPr>
          <p:cNvSpPr txBox="1"/>
          <p:nvPr/>
        </p:nvSpPr>
        <p:spPr>
          <a:xfrm>
            <a:off x="5943840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40E0CF-231A-84C8-81FE-EB4692D2C952}"/>
              </a:ext>
            </a:extLst>
          </p:cNvPr>
          <p:cNvSpPr txBox="1"/>
          <p:nvPr/>
        </p:nvSpPr>
        <p:spPr>
          <a:xfrm>
            <a:off x="5972126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6A0D15-B743-ADBC-63E6-AFA378A85148}"/>
              </a:ext>
            </a:extLst>
          </p:cNvPr>
          <p:cNvSpPr txBox="1"/>
          <p:nvPr/>
        </p:nvSpPr>
        <p:spPr>
          <a:xfrm>
            <a:off x="7564915" y="287450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E00B72-67F0-EEA0-C892-ED5B3B6ACF6E}"/>
              </a:ext>
            </a:extLst>
          </p:cNvPr>
          <p:cNvSpPr txBox="1"/>
          <p:nvPr/>
        </p:nvSpPr>
        <p:spPr>
          <a:xfrm>
            <a:off x="7593201" y="413436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0758F7-C317-7ECD-6E91-ED34A70F0E39}"/>
              </a:ext>
            </a:extLst>
          </p:cNvPr>
          <p:cNvSpPr txBox="1"/>
          <p:nvPr/>
        </p:nvSpPr>
        <p:spPr>
          <a:xfrm>
            <a:off x="9950001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BFBC0B-1121-2DF4-2EEA-5ABF5E1A11D3}"/>
              </a:ext>
            </a:extLst>
          </p:cNvPr>
          <p:cNvSpPr txBox="1"/>
          <p:nvPr/>
        </p:nvSpPr>
        <p:spPr>
          <a:xfrm>
            <a:off x="9978287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430463-FEEE-4190-ECFE-F46E330379BE}"/>
              </a:ext>
            </a:extLst>
          </p:cNvPr>
          <p:cNvSpPr txBox="1"/>
          <p:nvPr/>
        </p:nvSpPr>
        <p:spPr>
          <a:xfrm>
            <a:off x="8637873" y="3332678"/>
            <a:ext cx="979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Faraday Cups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8BA3400-3F49-C93C-3FA2-BCEED31C8241}"/>
              </a:ext>
            </a:extLst>
          </p:cNvPr>
          <p:cNvCxnSpPr>
            <a:cxnSpLocks/>
          </p:cNvCxnSpPr>
          <p:nvPr/>
        </p:nvCxnSpPr>
        <p:spPr>
          <a:xfrm flipV="1">
            <a:off x="9556998" y="3113698"/>
            <a:ext cx="202367" cy="387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0E49852-0EDD-3F0E-BBF9-B781BC929F10}"/>
              </a:ext>
            </a:extLst>
          </p:cNvPr>
          <p:cNvCxnSpPr>
            <a:cxnSpLocks/>
          </p:cNvCxnSpPr>
          <p:nvPr/>
        </p:nvCxnSpPr>
        <p:spPr>
          <a:xfrm flipH="1">
            <a:off x="8373458" y="3437518"/>
            <a:ext cx="270917" cy="51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304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29 September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17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876E15-BAD0-AAE2-8631-E35C2644D9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A05D5-9F5A-EAE7-3257-F513DA258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 err="1">
                <a:solidFill>
                  <a:srgbClr val="1802BA"/>
                </a:solidFill>
                <a:latin typeface="Barlow Semi Condensed" panose="00000506000000000000" pitchFamily="2" charset="0"/>
              </a:rPr>
              <a:t>iFast</a:t>
            </a: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 structure – Low Power Measurements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282E2-66CB-2E8F-14F8-B9E1C94D2831}"/>
              </a:ext>
            </a:extLst>
          </p:cNvPr>
          <p:cNvSpPr txBox="1"/>
          <p:nvPr/>
        </p:nvSpPr>
        <p:spPr>
          <a:xfrm>
            <a:off x="889653" y="2120114"/>
            <a:ext cx="33374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/>
              <a:t>S parameters measurement</a:t>
            </a:r>
          </a:p>
          <a:p>
            <a:pPr lvl="0"/>
            <a:endParaRPr lang="en-US" b="1" dirty="0"/>
          </a:p>
          <a:p>
            <a:pPr lvl="0"/>
            <a:r>
              <a:rPr lang="en-US" dirty="0"/>
              <a:t>300 MHz span</a:t>
            </a:r>
          </a:p>
          <a:p>
            <a:pPr lvl="0"/>
            <a:r>
              <a:rPr lang="en-US" dirty="0"/>
              <a:t>11.994 GHz</a:t>
            </a:r>
            <a:r>
              <a:rPr lang="en-GB" dirty="0"/>
              <a:t> c</a:t>
            </a:r>
            <a:r>
              <a:rPr lang="en-US" dirty="0"/>
              <a:t>enter frequency</a:t>
            </a:r>
            <a:endParaRPr lang="en-GB" dirty="0"/>
          </a:p>
          <a:p>
            <a:pPr lvl="0"/>
            <a:r>
              <a:rPr lang="en-US" dirty="0"/>
              <a:t>No. points 10001</a:t>
            </a:r>
            <a:endParaRPr lang="en-GB" dirty="0"/>
          </a:p>
          <a:p>
            <a:pPr lvl="0"/>
            <a:r>
              <a:rPr lang="en-US" dirty="0"/>
              <a:t>IF Bandwidth 1 kHz</a:t>
            </a:r>
          </a:p>
          <a:p>
            <a:pPr lvl="0"/>
            <a:r>
              <a:rPr lang="en-US" dirty="0"/>
              <a:t>4 ports full-calibration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No vacuum</a:t>
            </a:r>
            <a:endParaRPr lang="en-GB" dirty="0"/>
          </a:p>
        </p:txBody>
      </p:sp>
      <p:pic>
        <p:nvPicPr>
          <p:cNvPr id="2050" name="Picture 8" descr="A machine on a table&#10;&#10;AI-generated content may be incorrect.">
            <a:extLst>
              <a:ext uri="{FF2B5EF4-FFF2-40B4-BE49-F238E27FC236}">
                <a16:creationId xmlns:a16="http://schemas.microsoft.com/office/drawing/2014/main" id="{5958904C-5DB6-9397-43FF-B7CF3701B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220" y="1225219"/>
            <a:ext cx="6133096" cy="4599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FB9B8BA-8CA7-73BD-0951-BB7632D7F953}"/>
              </a:ext>
            </a:extLst>
          </p:cNvPr>
          <p:cNvSpPr txBox="1"/>
          <p:nvPr/>
        </p:nvSpPr>
        <p:spPr>
          <a:xfrm>
            <a:off x="5261811" y="3537039"/>
            <a:ext cx="14362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C000"/>
                </a:solidFill>
              </a:rPr>
              <a:t>Port 1, Output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E1A32A-20C4-0761-6079-702CC5F1800C}"/>
              </a:ext>
            </a:extLst>
          </p:cNvPr>
          <p:cNvSpPr txBox="1"/>
          <p:nvPr/>
        </p:nvSpPr>
        <p:spPr>
          <a:xfrm>
            <a:off x="8845896" y="3537038"/>
            <a:ext cx="12567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C000"/>
                </a:solidFill>
              </a:rPr>
              <a:t>Port 2, Input</a:t>
            </a:r>
            <a:endParaRPr lang="en-GB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71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43FC6F-A54E-6C11-84A8-47BCE08BC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783D8-983E-C8C4-50FF-C576E1A50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 err="1">
                <a:solidFill>
                  <a:srgbClr val="1802BA"/>
                </a:solidFill>
                <a:latin typeface="Barlow Semi Condensed" panose="00000506000000000000" pitchFamily="2" charset="0"/>
              </a:rPr>
              <a:t>iFast</a:t>
            </a: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 structure – Low Power Measurements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5DA98E-12F7-7AA6-1ECC-A85441EF4356}"/>
              </a:ext>
            </a:extLst>
          </p:cNvPr>
          <p:cNvSpPr txBox="1"/>
          <p:nvPr/>
        </p:nvSpPr>
        <p:spPr>
          <a:xfrm>
            <a:off x="838201" y="1518535"/>
            <a:ext cx="33374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/>
              <a:t>S parameters measurement</a:t>
            </a:r>
          </a:p>
          <a:p>
            <a:pPr lvl="0"/>
            <a:endParaRPr lang="en-US" b="1" dirty="0"/>
          </a:p>
          <a:p>
            <a:pPr lvl="0"/>
            <a:r>
              <a:rPr lang="en-US" dirty="0"/>
              <a:t>300 MHz span</a:t>
            </a:r>
          </a:p>
          <a:p>
            <a:pPr lvl="0"/>
            <a:r>
              <a:rPr lang="en-US" dirty="0"/>
              <a:t>11.994 GHz</a:t>
            </a:r>
            <a:r>
              <a:rPr lang="en-GB" dirty="0"/>
              <a:t> c</a:t>
            </a:r>
            <a:r>
              <a:rPr lang="en-US" dirty="0"/>
              <a:t>enter frequency</a:t>
            </a:r>
            <a:endParaRPr lang="en-GB" dirty="0"/>
          </a:p>
          <a:p>
            <a:pPr lvl="0"/>
            <a:r>
              <a:rPr lang="en-US" dirty="0"/>
              <a:t>No. points 10001</a:t>
            </a:r>
            <a:endParaRPr lang="en-GB" dirty="0"/>
          </a:p>
          <a:p>
            <a:pPr lvl="0"/>
            <a:r>
              <a:rPr lang="en-US" dirty="0"/>
              <a:t>IF Bandwidth 1 kHz</a:t>
            </a:r>
          </a:p>
          <a:p>
            <a:pPr lvl="0"/>
            <a:r>
              <a:rPr lang="en-US" dirty="0"/>
              <a:t>4 ports full-calibration</a:t>
            </a:r>
            <a:endParaRPr lang="en-GB" dirty="0"/>
          </a:p>
        </p:txBody>
      </p:sp>
      <p:pic>
        <p:nvPicPr>
          <p:cNvPr id="4" name="Picture 3" descr="A graph of a frequency&#10;&#10;AI-generated content may be incorrect.">
            <a:extLst>
              <a:ext uri="{FF2B5EF4-FFF2-40B4-BE49-F238E27FC236}">
                <a16:creationId xmlns:a16="http://schemas.microsoft.com/office/drawing/2014/main" id="{01FE274A-3360-768D-B11D-CBBE82EAB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60" y="1912056"/>
            <a:ext cx="6129628" cy="3831017"/>
          </a:xfrm>
          <a:prstGeom prst="rect">
            <a:avLst/>
          </a:prstGeom>
        </p:spPr>
      </p:pic>
      <p:pic>
        <p:nvPicPr>
          <p:cNvPr id="6" name="Picture 5" descr="A graph with red and blue lines&#10;&#10;AI-generated content may be incorrect.">
            <a:extLst>
              <a:ext uri="{FF2B5EF4-FFF2-40B4-BE49-F238E27FC236}">
                <a16:creationId xmlns:a16="http://schemas.microsoft.com/office/drawing/2014/main" id="{39AB6141-2C48-8429-C27B-E93D1C117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381" y="1912056"/>
            <a:ext cx="6129628" cy="38310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B49849-0FA2-9896-C811-26E174BE2838}"/>
              </a:ext>
            </a:extLst>
          </p:cNvPr>
          <p:cNvSpPr txBox="1"/>
          <p:nvPr/>
        </p:nvSpPr>
        <p:spPr>
          <a:xfrm>
            <a:off x="838201" y="184339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dirty="0"/>
              <a:t>Including air correction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193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DF6C2A-99AC-3EE0-7691-F5B8B1CE3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E4277-8859-635E-4E82-35BC93FA6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 err="1">
                <a:solidFill>
                  <a:srgbClr val="1802BA"/>
                </a:solidFill>
                <a:latin typeface="Barlow Semi Condensed" panose="00000506000000000000" pitchFamily="2" charset="0"/>
              </a:rPr>
              <a:t>iFast</a:t>
            </a: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 structure – Low Power Measurements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1028" name="Picture 2">
            <a:extLst>
              <a:ext uri="{FF2B5EF4-FFF2-40B4-BE49-F238E27FC236}">
                <a16:creationId xmlns:a16="http://schemas.microsoft.com/office/drawing/2014/main" id="{6178643E-4416-75B1-0CF2-1F4510F5A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759" y="1027905"/>
            <a:ext cx="3830060" cy="510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4">
            <a:extLst>
              <a:ext uri="{FF2B5EF4-FFF2-40B4-BE49-F238E27FC236}">
                <a16:creationId xmlns:a16="http://schemas.microsoft.com/office/drawing/2014/main" id="{43830BB0-D3F3-C499-0F75-4E6165497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872" y="1027906"/>
            <a:ext cx="3834064" cy="510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A51B5D0-0ED6-602D-CE54-FCC28B63278A}"/>
              </a:ext>
            </a:extLst>
          </p:cNvPr>
          <p:cNvSpPr txBox="1"/>
          <p:nvPr/>
        </p:nvSpPr>
        <p:spPr>
          <a:xfrm>
            <a:off x="921737" y="2055945"/>
            <a:ext cx="2775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/>
              <a:t>Bead pull</a:t>
            </a:r>
          </a:p>
          <a:p>
            <a:pPr lvl="0"/>
            <a:r>
              <a:rPr lang="en-US" dirty="0"/>
              <a:t>CW mode</a:t>
            </a:r>
            <a:endParaRPr lang="en-GB" dirty="0"/>
          </a:p>
          <a:p>
            <a:pPr lvl="0"/>
            <a:r>
              <a:rPr lang="en-US" dirty="0"/>
              <a:t>No. points 8001</a:t>
            </a:r>
            <a:endParaRPr lang="en-GB" dirty="0"/>
          </a:p>
          <a:p>
            <a:pPr lvl="0"/>
            <a:r>
              <a:rPr lang="en-US" dirty="0"/>
              <a:t>IF Bandwidth 100 Hz</a:t>
            </a:r>
          </a:p>
          <a:p>
            <a:pPr lvl="0"/>
            <a:r>
              <a:rPr lang="en-US" dirty="0"/>
              <a:t>Time sweep 65 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5414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A4EE68-B12D-19FB-F524-43891742D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B660A-C2B3-2C57-2F88-D71D20D86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 err="1">
                <a:solidFill>
                  <a:srgbClr val="1802BA"/>
                </a:solidFill>
                <a:latin typeface="Barlow Semi Condensed" panose="00000506000000000000" pitchFamily="2" charset="0"/>
              </a:rPr>
              <a:t>iFast</a:t>
            </a: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 structure – Low Power Measurements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845FA7D-D121-B26A-990C-7F6BE96B6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131" y="1833060"/>
            <a:ext cx="817245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0D92488-6225-2C39-E384-67CF778DBAA4}"/>
              </a:ext>
            </a:extLst>
          </p:cNvPr>
          <p:cNvSpPr txBox="1"/>
          <p:nvPr/>
        </p:nvSpPr>
        <p:spPr>
          <a:xfrm>
            <a:off x="921737" y="2055945"/>
            <a:ext cx="2775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/>
              <a:t>Bead pull @11.994GHz</a:t>
            </a:r>
          </a:p>
          <a:p>
            <a:pPr lvl="0"/>
            <a:r>
              <a:rPr lang="en-US" dirty="0"/>
              <a:t>11.994 GHz CW mode</a:t>
            </a:r>
            <a:endParaRPr lang="en-GB" dirty="0"/>
          </a:p>
          <a:p>
            <a:pPr lvl="0"/>
            <a:r>
              <a:rPr lang="en-US" dirty="0"/>
              <a:t>No. points 8001</a:t>
            </a:r>
            <a:endParaRPr lang="en-GB" dirty="0"/>
          </a:p>
          <a:p>
            <a:pPr lvl="0"/>
            <a:r>
              <a:rPr lang="en-US" dirty="0"/>
              <a:t>IF Bandwidth 100 Hz</a:t>
            </a:r>
          </a:p>
          <a:p>
            <a:pPr lvl="0"/>
            <a:r>
              <a:rPr lang="en-US" dirty="0"/>
              <a:t>Time sweep 65 s </a:t>
            </a:r>
            <a:endParaRPr lang="en-GB" dirty="0"/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70EA6AFE-6B3C-4613-3658-6BD14D325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70" y="2395034"/>
            <a:ext cx="2912206" cy="265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8DABEA-3544-F552-17AA-0DE1D4DD786E}"/>
              </a:ext>
            </a:extLst>
          </p:cNvPr>
          <p:cNvSpPr txBox="1"/>
          <p:nvPr/>
        </p:nvSpPr>
        <p:spPr>
          <a:xfrm>
            <a:off x="7146072" y="1463728"/>
            <a:ext cx="3878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solidFill>
                  <a:srgbClr val="FF0000"/>
                </a:solidFill>
              </a:rPr>
              <a:t>Plateau probably due to motor stuck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73149F-4E30-6D15-1BD3-DFD10D8C38D1}"/>
              </a:ext>
            </a:extLst>
          </p:cNvPr>
          <p:cNvCxnSpPr/>
          <p:nvPr/>
        </p:nvCxnSpPr>
        <p:spPr>
          <a:xfrm>
            <a:off x="10034337" y="1833060"/>
            <a:ext cx="962526" cy="4048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17C1D60-AB3E-5700-58DD-D03C78C583A1}"/>
              </a:ext>
            </a:extLst>
          </p:cNvPr>
          <p:cNvSpPr txBox="1"/>
          <p:nvPr/>
        </p:nvSpPr>
        <p:spPr>
          <a:xfrm>
            <a:off x="6047874" y="5604457"/>
            <a:ext cx="6168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/>
              <a:t>Number of peaks: 113= 111 cells + 2 coupler cells?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9452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B6586-EFD6-80A0-5116-24DE8F2F5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6519A-497D-1844-F421-DF25FF0A2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XBOXES Summary 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60BEED-C659-36F1-AE85-BA416A8D6CDB}"/>
              </a:ext>
            </a:extLst>
          </p:cNvPr>
          <p:cNvSpPr txBox="1"/>
          <p:nvPr/>
        </p:nvSpPr>
        <p:spPr>
          <a:xfrm>
            <a:off x="1746420" y="2386921"/>
            <a:ext cx="38020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No superconductivity (faulty cryocooler)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Changed cryocooler filters, still not working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S. Calatroni provided the contact of the provider. Asked for repair options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dirty="0">
                <a:latin typeface="Barlow Semi Condensed Light" panose="00000406000000000000" pitchFamily="2" charset="0"/>
              </a:rPr>
              <a:t>Waiting for klystron (in Italy)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Barlow Semi Condensed Light" panose="00000406000000000000" pitchFamily="2" charset="0"/>
              </a:rPr>
              <a:t>Cryocooler sent for repair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7DA67B-1CCF-76DA-6184-95A6EAFD4B49}"/>
              </a:ext>
            </a:extLst>
          </p:cNvPr>
          <p:cNvSpPr txBox="1"/>
          <p:nvPr/>
        </p:nvSpPr>
        <p:spPr>
          <a:xfrm>
            <a:off x="7504646" y="2386921"/>
            <a:ext cx="41239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Started pulsing 13</a:t>
            </a:r>
            <a:r>
              <a:rPr lang="en-US" baseline="30000" dirty="0">
                <a:latin typeface="Barlow Semi Condensed Light" panose="00000406000000000000" pitchFamily="2" charset="0"/>
              </a:rPr>
              <a:t>th</a:t>
            </a:r>
            <a:r>
              <a:rPr lang="en-US" dirty="0">
                <a:latin typeface="Barlow Semi Condensed Light" panose="00000406000000000000" pitchFamily="2" charset="0"/>
              </a:rPr>
              <a:t> June</a:t>
            </a:r>
          </a:p>
          <a:p>
            <a:r>
              <a:rPr lang="en-US" dirty="0">
                <a:latin typeface="Barlow Semi Condensed Light" panose="00000406000000000000" pitchFamily="2" charset="0"/>
              </a:rPr>
              <a:t>150 Hz in each line</a:t>
            </a:r>
          </a:p>
          <a:p>
            <a:r>
              <a:rPr lang="en-US" dirty="0">
                <a:latin typeface="Barlow Semi Condensed Light" panose="00000406000000000000" pitchFamily="2" charset="0"/>
              </a:rPr>
              <a:t>50ns RF pulse, no compression</a:t>
            </a:r>
          </a:p>
          <a:p>
            <a:r>
              <a:rPr lang="en-US" dirty="0">
                <a:latin typeface="Barlow Semi Condensed Light" panose="00000406000000000000" pitchFamily="2" charset="0"/>
              </a:rPr>
              <a:t>Setpoint DUT 8MW in both lines</a:t>
            </a:r>
          </a:p>
          <a:p>
            <a:endParaRPr lang="en-US" b="1" dirty="0">
              <a:solidFill>
                <a:schemeClr val="accent3">
                  <a:lumMod val="75000"/>
                </a:schemeClr>
              </a:solidFill>
              <a:latin typeface="Barlow Semi Condensed Light" panose="00000406000000000000" pitchFamily="2" charset="0"/>
            </a:endParaRPr>
          </a:p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Barlow Semi Condensed Light" panose="00000406000000000000" pitchFamily="2" charset="0"/>
              </a:rPr>
              <a:t>Compressed pulse 50ns</a:t>
            </a:r>
          </a:p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Barlow Semi Condensed Light" panose="00000406000000000000" pitchFamily="2" charset="0"/>
              </a:rPr>
              <a:t>RF pulse 2us</a:t>
            </a:r>
          </a:p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Barlow Semi Condensed Light" panose="00000406000000000000" pitchFamily="2" charset="0"/>
              </a:rPr>
              <a:t>Setpoint DUT 2MW (limited by Pulse compressor)</a:t>
            </a:r>
          </a:p>
          <a:p>
            <a:endParaRPr lang="en-US" dirty="0">
              <a:latin typeface="Barlow Semi Condensed Light" panose="00000406000000000000" pitchFamily="2" charset="0"/>
            </a:endParaRPr>
          </a:p>
          <a:p>
            <a:endParaRPr lang="en-US" dirty="0"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B1F633-F180-B6AE-BDBE-2D6436A54988}"/>
              </a:ext>
            </a:extLst>
          </p:cNvPr>
          <p:cNvSpPr txBox="1"/>
          <p:nvPr/>
        </p:nvSpPr>
        <p:spPr>
          <a:xfrm>
            <a:off x="1855255" y="1607666"/>
            <a:ext cx="2909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arlow Semi Condensed Light" panose="00000406000000000000" pitchFamily="2" charset="0"/>
              </a:rPr>
              <a:t>XBOX2 (Not operative)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49A76A-4B97-1F61-921A-116DA29FB125}"/>
              </a:ext>
            </a:extLst>
          </p:cNvPr>
          <p:cNvSpPr txBox="1"/>
          <p:nvPr/>
        </p:nvSpPr>
        <p:spPr>
          <a:xfrm>
            <a:off x="7932738" y="1607666"/>
            <a:ext cx="2534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arlow Semi Condensed Light" panose="00000406000000000000" pitchFamily="2" charset="0"/>
              </a:rPr>
              <a:t>XBOX3 (Operative)</a:t>
            </a:r>
          </a:p>
        </p:txBody>
      </p:sp>
    </p:spTree>
    <p:extLst>
      <p:ext uri="{BB962C8B-B14F-4D97-AF65-F5344CB8AC3E}">
        <p14:creationId xmlns:p14="http://schemas.microsoft.com/office/powerpoint/2010/main" val="48731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AC6DD-1DA7-310E-A71F-8403D236F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DD538-AEF9-05C0-6E50-8CE764B88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2A7B8044-ABE6-331B-8252-9DF459B4307A}"/>
              </a:ext>
            </a:extLst>
          </p:cNvPr>
          <p:cNvSpPr/>
          <p:nvPr/>
        </p:nvSpPr>
        <p:spPr>
          <a:xfrm rot="5400000">
            <a:off x="1473505" y="2721645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22B43B41-6259-C83D-32A2-2FA9E9EEF22E}"/>
              </a:ext>
            </a:extLst>
          </p:cNvPr>
          <p:cNvSpPr/>
          <p:nvPr/>
        </p:nvSpPr>
        <p:spPr>
          <a:xfrm rot="5400000">
            <a:off x="2819975" y="2620284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09843C-1666-CC95-ACCE-6CDA3075E5D6}"/>
              </a:ext>
            </a:extLst>
          </p:cNvPr>
          <p:cNvSpPr/>
          <p:nvPr/>
        </p:nvSpPr>
        <p:spPr>
          <a:xfrm>
            <a:off x="4796406" y="2962791"/>
            <a:ext cx="732067" cy="732067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FD1983F-3A66-7514-5BD8-A2B066CDD247}"/>
              </a:ext>
            </a:extLst>
          </p:cNvPr>
          <p:cNvSpPr/>
          <p:nvPr/>
        </p:nvSpPr>
        <p:spPr>
          <a:xfrm>
            <a:off x="6746789" y="2626964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4579B2-BC05-5D9A-3BD6-B2153929BD8E}"/>
              </a:ext>
            </a:extLst>
          </p:cNvPr>
          <p:cNvSpPr/>
          <p:nvPr/>
        </p:nvSpPr>
        <p:spPr>
          <a:xfrm>
            <a:off x="10609181" y="2691804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B17C9A-8207-A6D6-E077-5BEBC7B4FFCD}"/>
              </a:ext>
            </a:extLst>
          </p:cNvPr>
          <p:cNvSpPr/>
          <p:nvPr/>
        </p:nvSpPr>
        <p:spPr>
          <a:xfrm>
            <a:off x="8389418" y="2708746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7423811-D505-FBFC-40BE-2022FDBC0216}"/>
              </a:ext>
            </a:extLst>
          </p:cNvPr>
          <p:cNvCxnSpPr>
            <a:cxnSpLocks/>
          </p:cNvCxnSpPr>
          <p:nvPr/>
        </p:nvCxnSpPr>
        <p:spPr>
          <a:xfrm>
            <a:off x="1044721" y="2957730"/>
            <a:ext cx="34860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07693CFE-2652-18DC-4B30-BCA575E20A57}"/>
              </a:ext>
            </a:extLst>
          </p:cNvPr>
          <p:cNvSpPr/>
          <p:nvPr/>
        </p:nvSpPr>
        <p:spPr>
          <a:xfrm rot="5400000">
            <a:off x="1477620" y="3930111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A462D2D9-364D-3235-6AC4-1C559DCF7626}"/>
              </a:ext>
            </a:extLst>
          </p:cNvPr>
          <p:cNvSpPr/>
          <p:nvPr/>
        </p:nvSpPr>
        <p:spPr>
          <a:xfrm rot="5400000">
            <a:off x="2824090" y="3828750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470A6E8-E75E-8072-1AEE-313219633BF6}"/>
              </a:ext>
            </a:extLst>
          </p:cNvPr>
          <p:cNvCxnSpPr>
            <a:cxnSpLocks/>
          </p:cNvCxnSpPr>
          <p:nvPr/>
        </p:nvCxnSpPr>
        <p:spPr>
          <a:xfrm>
            <a:off x="1048836" y="4166196"/>
            <a:ext cx="34971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1ACBE62-C504-3A19-F685-B4021AEFDA97}"/>
              </a:ext>
            </a:extLst>
          </p:cNvPr>
          <p:cNvCxnSpPr>
            <a:cxnSpLocks/>
          </p:cNvCxnSpPr>
          <p:nvPr/>
        </p:nvCxnSpPr>
        <p:spPr>
          <a:xfrm>
            <a:off x="5782962" y="2894693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174FF158-DECA-6B4C-DA1E-16655A4EAA78}"/>
              </a:ext>
            </a:extLst>
          </p:cNvPr>
          <p:cNvSpPr/>
          <p:nvPr/>
        </p:nvSpPr>
        <p:spPr>
          <a:xfrm>
            <a:off x="6746789" y="3898467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B5F6D8-030E-D772-3C5D-EA166E62B14B}"/>
              </a:ext>
            </a:extLst>
          </p:cNvPr>
          <p:cNvSpPr/>
          <p:nvPr/>
        </p:nvSpPr>
        <p:spPr>
          <a:xfrm>
            <a:off x="10609181" y="3963307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5C5DCD9-0601-030C-778B-CE780C51682B}"/>
              </a:ext>
            </a:extLst>
          </p:cNvPr>
          <p:cNvSpPr/>
          <p:nvPr/>
        </p:nvSpPr>
        <p:spPr>
          <a:xfrm>
            <a:off x="8389418" y="3980249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51A1EC0-44B5-AF1B-68FE-051AA7C0E867}"/>
              </a:ext>
            </a:extLst>
          </p:cNvPr>
          <p:cNvCxnSpPr>
            <a:cxnSpLocks/>
          </p:cNvCxnSpPr>
          <p:nvPr/>
        </p:nvCxnSpPr>
        <p:spPr>
          <a:xfrm>
            <a:off x="5782962" y="4166196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A6B38B8-4317-E4A6-63A7-EACBD83882B1}"/>
              </a:ext>
            </a:extLst>
          </p:cNvPr>
          <p:cNvCxnSpPr>
            <a:cxnSpLocks/>
          </p:cNvCxnSpPr>
          <p:nvPr/>
        </p:nvCxnSpPr>
        <p:spPr>
          <a:xfrm flipV="1">
            <a:off x="4530811" y="2965062"/>
            <a:ext cx="0" cy="2669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5AE967C-AF25-F6CD-B0B7-0BF2D7B8E6B0}"/>
              </a:ext>
            </a:extLst>
          </p:cNvPr>
          <p:cNvCxnSpPr>
            <a:cxnSpLocks/>
          </p:cNvCxnSpPr>
          <p:nvPr/>
        </p:nvCxnSpPr>
        <p:spPr>
          <a:xfrm flipV="1">
            <a:off x="4530811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A6D2D5B-C668-B90A-00BC-3D83D7C09D75}"/>
              </a:ext>
            </a:extLst>
          </p:cNvPr>
          <p:cNvCxnSpPr>
            <a:cxnSpLocks/>
          </p:cNvCxnSpPr>
          <p:nvPr/>
        </p:nvCxnSpPr>
        <p:spPr>
          <a:xfrm>
            <a:off x="4530811" y="3232041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E3586C9-86C2-517D-B4EA-3FDF5FD9E8EB}"/>
              </a:ext>
            </a:extLst>
          </p:cNvPr>
          <p:cNvCxnSpPr>
            <a:cxnSpLocks/>
          </p:cNvCxnSpPr>
          <p:nvPr/>
        </p:nvCxnSpPr>
        <p:spPr>
          <a:xfrm>
            <a:off x="4530811" y="3624186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5B1980E-1467-71F1-5D64-6EBF220E295B}"/>
              </a:ext>
            </a:extLst>
          </p:cNvPr>
          <p:cNvCxnSpPr>
            <a:cxnSpLocks/>
          </p:cNvCxnSpPr>
          <p:nvPr/>
        </p:nvCxnSpPr>
        <p:spPr>
          <a:xfrm flipV="1">
            <a:off x="5782962" y="2894693"/>
            <a:ext cx="0" cy="3373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79AF92-856C-4ED5-B9AF-6F364FC40B21}"/>
              </a:ext>
            </a:extLst>
          </p:cNvPr>
          <p:cNvCxnSpPr>
            <a:cxnSpLocks/>
          </p:cNvCxnSpPr>
          <p:nvPr/>
        </p:nvCxnSpPr>
        <p:spPr>
          <a:xfrm flipV="1">
            <a:off x="5782962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1284E25-D14D-BB06-13A2-0E1DADC0B09B}"/>
              </a:ext>
            </a:extLst>
          </p:cNvPr>
          <p:cNvSpPr txBox="1"/>
          <p:nvPr/>
        </p:nvSpPr>
        <p:spPr>
          <a:xfrm>
            <a:off x="614208" y="2524080"/>
            <a:ext cx="74871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F61163F-4E00-88AC-083C-FE320ABDC7B5}"/>
              </a:ext>
            </a:extLst>
          </p:cNvPr>
          <p:cNvSpPr txBox="1"/>
          <p:nvPr/>
        </p:nvSpPr>
        <p:spPr>
          <a:xfrm>
            <a:off x="618323" y="3713801"/>
            <a:ext cx="73232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4FF27F7-2C6A-6E7A-BCBA-B741136518C1}"/>
              </a:ext>
            </a:extLst>
          </p:cNvPr>
          <p:cNvSpPr txBox="1"/>
          <p:nvPr/>
        </p:nvSpPr>
        <p:spPr>
          <a:xfrm>
            <a:off x="2721043" y="1898168"/>
            <a:ext cx="83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9407B77-EFD1-2334-D29B-879F3C9A6CCB}"/>
              </a:ext>
            </a:extLst>
          </p:cNvPr>
          <p:cNvSpPr txBox="1"/>
          <p:nvPr/>
        </p:nvSpPr>
        <p:spPr>
          <a:xfrm>
            <a:off x="2797858" y="475439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B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281815A-8E18-4398-9657-98F455A1FF6E}"/>
              </a:ext>
            </a:extLst>
          </p:cNvPr>
          <p:cNvSpPr txBox="1"/>
          <p:nvPr/>
        </p:nvSpPr>
        <p:spPr>
          <a:xfrm>
            <a:off x="6746789" y="210651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888FFB1-4414-D984-D0B3-959F4BA4796C}"/>
              </a:ext>
            </a:extLst>
          </p:cNvPr>
          <p:cNvSpPr txBox="1"/>
          <p:nvPr/>
        </p:nvSpPr>
        <p:spPr>
          <a:xfrm>
            <a:off x="4851978" y="2582053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HYB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3AC385E-BCD6-6A6F-8821-8B4E6D392571}"/>
              </a:ext>
            </a:extLst>
          </p:cNvPr>
          <p:cNvSpPr txBox="1"/>
          <p:nvPr/>
        </p:nvSpPr>
        <p:spPr>
          <a:xfrm>
            <a:off x="6746789" y="464714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EB3F74-793F-27B6-844C-98621375F3D8}"/>
              </a:ext>
            </a:extLst>
          </p:cNvPr>
          <p:cNvSpPr txBox="1"/>
          <p:nvPr/>
        </p:nvSpPr>
        <p:spPr>
          <a:xfrm>
            <a:off x="8698709" y="4619873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B316B0D-737C-8157-88CC-C365D0F72BC7}"/>
              </a:ext>
            </a:extLst>
          </p:cNvPr>
          <p:cNvSpPr txBox="1"/>
          <p:nvPr/>
        </p:nvSpPr>
        <p:spPr>
          <a:xfrm>
            <a:off x="8633586" y="2106514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6980B46-AA44-930F-A247-C7107619356C}"/>
              </a:ext>
            </a:extLst>
          </p:cNvPr>
          <p:cNvSpPr txBox="1"/>
          <p:nvPr/>
        </p:nvSpPr>
        <p:spPr>
          <a:xfrm>
            <a:off x="10511471" y="2120617"/>
            <a:ext cx="74461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2F67962-83A5-BD4A-A279-9035763A248A}"/>
              </a:ext>
            </a:extLst>
          </p:cNvPr>
          <p:cNvSpPr txBox="1"/>
          <p:nvPr/>
        </p:nvSpPr>
        <p:spPr>
          <a:xfrm>
            <a:off x="10621765" y="4598122"/>
            <a:ext cx="837372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2</a:t>
            </a:r>
          </a:p>
        </p:txBody>
      </p:sp>
      <p:sp>
        <p:nvSpPr>
          <p:cNvPr id="64" name="Left Bracket 63">
            <a:extLst>
              <a:ext uri="{FF2B5EF4-FFF2-40B4-BE49-F238E27FC236}">
                <a16:creationId xmlns:a16="http://schemas.microsoft.com/office/drawing/2014/main" id="{68B5D008-B8D0-B87C-DE32-7B500911746F}"/>
              </a:ext>
            </a:extLst>
          </p:cNvPr>
          <p:cNvSpPr/>
          <p:nvPr/>
        </p:nvSpPr>
        <p:spPr>
          <a:xfrm rot="16200000">
            <a:off x="2316881" y="263018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Bracket 64">
            <a:extLst>
              <a:ext uri="{FF2B5EF4-FFF2-40B4-BE49-F238E27FC236}">
                <a16:creationId xmlns:a16="http://schemas.microsoft.com/office/drawing/2014/main" id="{F607B170-4654-02E6-BB19-B79263703AF4}"/>
              </a:ext>
            </a:extLst>
          </p:cNvPr>
          <p:cNvSpPr/>
          <p:nvPr/>
        </p:nvSpPr>
        <p:spPr>
          <a:xfrm rot="16200000">
            <a:off x="3948790" y="2630180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ket 65">
            <a:extLst>
              <a:ext uri="{FF2B5EF4-FFF2-40B4-BE49-F238E27FC236}">
                <a16:creationId xmlns:a16="http://schemas.microsoft.com/office/drawing/2014/main" id="{15046D03-3552-FC5C-C701-40ED0DC7DF19}"/>
              </a:ext>
            </a:extLst>
          </p:cNvPr>
          <p:cNvSpPr/>
          <p:nvPr/>
        </p:nvSpPr>
        <p:spPr>
          <a:xfrm rot="16200000">
            <a:off x="3948790" y="3838648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 Bracket 66">
            <a:extLst>
              <a:ext uri="{FF2B5EF4-FFF2-40B4-BE49-F238E27FC236}">
                <a16:creationId xmlns:a16="http://schemas.microsoft.com/office/drawing/2014/main" id="{DAC64207-2FBB-1D88-5627-7A29B4677778}"/>
              </a:ext>
            </a:extLst>
          </p:cNvPr>
          <p:cNvSpPr/>
          <p:nvPr/>
        </p:nvSpPr>
        <p:spPr>
          <a:xfrm rot="16200000">
            <a:off x="2328076" y="384255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eft Bracket 67">
            <a:extLst>
              <a:ext uri="{FF2B5EF4-FFF2-40B4-BE49-F238E27FC236}">
                <a16:creationId xmlns:a16="http://schemas.microsoft.com/office/drawing/2014/main" id="{AFB4CBCC-C2D9-B6C9-1298-A6E2DB194E68}"/>
              </a:ext>
            </a:extLst>
          </p:cNvPr>
          <p:cNvSpPr/>
          <p:nvPr/>
        </p:nvSpPr>
        <p:spPr>
          <a:xfrm rot="16200000">
            <a:off x="6143646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eft Bracket 68">
            <a:extLst>
              <a:ext uri="{FF2B5EF4-FFF2-40B4-BE49-F238E27FC236}">
                <a16:creationId xmlns:a16="http://schemas.microsoft.com/office/drawing/2014/main" id="{9CD8CD82-C3AF-529E-209D-349340034B9D}"/>
              </a:ext>
            </a:extLst>
          </p:cNvPr>
          <p:cNvSpPr/>
          <p:nvPr/>
        </p:nvSpPr>
        <p:spPr>
          <a:xfrm rot="16200000">
            <a:off x="6141414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Left Bracket 69">
            <a:extLst>
              <a:ext uri="{FF2B5EF4-FFF2-40B4-BE49-F238E27FC236}">
                <a16:creationId xmlns:a16="http://schemas.microsoft.com/office/drawing/2014/main" id="{E5F935B1-CC34-B8CC-37B1-C6ACA59398AD}"/>
              </a:ext>
            </a:extLst>
          </p:cNvPr>
          <p:cNvSpPr/>
          <p:nvPr/>
        </p:nvSpPr>
        <p:spPr>
          <a:xfrm rot="16200000">
            <a:off x="7768562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7B14B0B0-07A4-4E2E-1E98-3FE01212F6E8}"/>
              </a:ext>
            </a:extLst>
          </p:cNvPr>
          <p:cNvSpPr/>
          <p:nvPr/>
        </p:nvSpPr>
        <p:spPr>
          <a:xfrm rot="16200000">
            <a:off x="7766330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Left Bracket 71">
            <a:extLst>
              <a:ext uri="{FF2B5EF4-FFF2-40B4-BE49-F238E27FC236}">
                <a16:creationId xmlns:a16="http://schemas.microsoft.com/office/drawing/2014/main" id="{302A6053-EA7C-5CB9-8992-E7329D3F4815}"/>
              </a:ext>
            </a:extLst>
          </p:cNvPr>
          <p:cNvSpPr/>
          <p:nvPr/>
        </p:nvSpPr>
        <p:spPr>
          <a:xfrm rot="16200000">
            <a:off x="10098630" y="2558614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7A4CAE79-C18C-966C-A760-204B52FB84FF}"/>
              </a:ext>
            </a:extLst>
          </p:cNvPr>
          <p:cNvSpPr/>
          <p:nvPr/>
        </p:nvSpPr>
        <p:spPr>
          <a:xfrm rot="16200000">
            <a:off x="10096398" y="384712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5DCA127-F0AE-7C1E-F87C-53DBDD235C00}"/>
              </a:ext>
            </a:extLst>
          </p:cNvPr>
          <p:cNvSpPr txBox="1"/>
          <p:nvPr/>
        </p:nvSpPr>
        <p:spPr>
          <a:xfrm>
            <a:off x="2212985" y="2550793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8A7B8CA-C2DC-B208-F8C7-EC4CF6BF1E79}"/>
              </a:ext>
            </a:extLst>
          </p:cNvPr>
          <p:cNvSpPr txBox="1"/>
          <p:nvPr/>
        </p:nvSpPr>
        <p:spPr>
          <a:xfrm>
            <a:off x="2157180" y="3723669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KLYINB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0B7B2C1-FE60-FB7D-223C-76C2102BBEDC}"/>
              </a:ext>
            </a:extLst>
          </p:cNvPr>
          <p:cNvSpPr txBox="1"/>
          <p:nvPr/>
        </p:nvSpPr>
        <p:spPr>
          <a:xfrm>
            <a:off x="3955599" y="376149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F8E6131-9CEF-67F9-15E9-29D172F34F7D}"/>
              </a:ext>
            </a:extLst>
          </p:cNvPr>
          <p:cNvSpPr txBox="1"/>
          <p:nvPr/>
        </p:nvSpPr>
        <p:spPr>
          <a:xfrm>
            <a:off x="4026488" y="249815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4C21290-3F48-C27A-FBD5-D2AFC819335C}"/>
              </a:ext>
            </a:extLst>
          </p:cNvPr>
          <p:cNvSpPr txBox="1"/>
          <p:nvPr/>
        </p:nvSpPr>
        <p:spPr>
          <a:xfrm>
            <a:off x="3538070" y="250234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413EE87-84AF-B497-0A65-35A66590FE70}"/>
              </a:ext>
            </a:extLst>
          </p:cNvPr>
          <p:cNvSpPr txBox="1"/>
          <p:nvPr/>
        </p:nvSpPr>
        <p:spPr>
          <a:xfrm>
            <a:off x="3493515" y="3761665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C188CD6-02E4-84AE-18A9-05BDDC2C8771}"/>
              </a:ext>
            </a:extLst>
          </p:cNvPr>
          <p:cNvSpPr txBox="1"/>
          <p:nvPr/>
        </p:nvSpPr>
        <p:spPr>
          <a:xfrm>
            <a:off x="6195192" y="2451627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5E6D87B-7D80-D38E-B7A6-C30E82F82A8A}"/>
              </a:ext>
            </a:extLst>
          </p:cNvPr>
          <p:cNvSpPr txBox="1"/>
          <p:nvPr/>
        </p:nvSpPr>
        <p:spPr>
          <a:xfrm>
            <a:off x="5706774" y="2455810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5D5C5F3-18C2-D00D-169D-A7670D9A89FD}"/>
              </a:ext>
            </a:extLst>
          </p:cNvPr>
          <p:cNvSpPr txBox="1"/>
          <p:nvPr/>
        </p:nvSpPr>
        <p:spPr>
          <a:xfrm>
            <a:off x="7858658" y="242954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3B95862-F735-B404-A7F1-2271ED9116B0}"/>
              </a:ext>
            </a:extLst>
          </p:cNvPr>
          <p:cNvSpPr txBox="1"/>
          <p:nvPr/>
        </p:nvSpPr>
        <p:spPr>
          <a:xfrm>
            <a:off x="7370240" y="243372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26BB215-EA07-21E6-9075-776C71751E64}"/>
              </a:ext>
            </a:extLst>
          </p:cNvPr>
          <p:cNvSpPr txBox="1"/>
          <p:nvPr/>
        </p:nvSpPr>
        <p:spPr>
          <a:xfrm>
            <a:off x="10180404" y="245086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8C71FB-4930-07F2-B8ED-1B24369311BB}"/>
              </a:ext>
            </a:extLst>
          </p:cNvPr>
          <p:cNvSpPr txBox="1"/>
          <p:nvPr/>
        </p:nvSpPr>
        <p:spPr>
          <a:xfrm>
            <a:off x="9691986" y="245505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47A2FED-7509-F1AA-9057-40CB01505F29}"/>
              </a:ext>
            </a:extLst>
          </p:cNvPr>
          <p:cNvSpPr txBox="1"/>
          <p:nvPr/>
        </p:nvSpPr>
        <p:spPr>
          <a:xfrm>
            <a:off x="6277164" y="375816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PLIB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0F16875-3AAA-2744-8877-BE219DB1A006}"/>
              </a:ext>
            </a:extLst>
          </p:cNvPr>
          <p:cNvSpPr txBox="1"/>
          <p:nvPr/>
        </p:nvSpPr>
        <p:spPr>
          <a:xfrm>
            <a:off x="5788746" y="376234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PLRB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2D062E2-59FC-D005-46C1-2AB455A01147}"/>
              </a:ext>
            </a:extLst>
          </p:cNvPr>
          <p:cNvSpPr txBox="1"/>
          <p:nvPr/>
        </p:nvSpPr>
        <p:spPr>
          <a:xfrm>
            <a:off x="7868868" y="374945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B303EB0-8F22-A673-8B9D-BCC1C043FD3B}"/>
              </a:ext>
            </a:extLst>
          </p:cNvPr>
          <p:cNvSpPr txBox="1"/>
          <p:nvPr/>
        </p:nvSpPr>
        <p:spPr>
          <a:xfrm>
            <a:off x="7452212" y="3740264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C248E16-0976-1470-BFA2-0EE6E6A5AAC0}"/>
              </a:ext>
            </a:extLst>
          </p:cNvPr>
          <p:cNvSpPr txBox="1"/>
          <p:nvPr/>
        </p:nvSpPr>
        <p:spPr>
          <a:xfrm>
            <a:off x="10262376" y="3757406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5BB661A-FBD2-342B-3018-BE15795F3917}"/>
              </a:ext>
            </a:extLst>
          </p:cNvPr>
          <p:cNvSpPr txBox="1"/>
          <p:nvPr/>
        </p:nvSpPr>
        <p:spPr>
          <a:xfrm>
            <a:off x="9773958" y="3761589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PERB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7A24A4BA-6DFE-AB91-AC80-CFF4BEA2EDA4}"/>
              </a:ext>
            </a:extLst>
          </p:cNvPr>
          <p:cNvSpPr/>
          <p:nvPr/>
        </p:nvSpPr>
        <p:spPr>
          <a:xfrm>
            <a:off x="8203729" y="407416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503B3D34-46E9-8623-B2FF-4806C07E9A49}"/>
              </a:ext>
            </a:extLst>
          </p:cNvPr>
          <p:cNvSpPr/>
          <p:nvPr/>
        </p:nvSpPr>
        <p:spPr>
          <a:xfrm>
            <a:off x="8203728" y="280900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14118A71-33AB-C36C-DECE-2F5A8B07F230}"/>
              </a:ext>
            </a:extLst>
          </p:cNvPr>
          <p:cNvSpPr/>
          <p:nvPr/>
        </p:nvSpPr>
        <p:spPr>
          <a:xfrm>
            <a:off x="9714627" y="408111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940E8474-924F-8055-DF2D-91F515FEE424}"/>
              </a:ext>
            </a:extLst>
          </p:cNvPr>
          <p:cNvSpPr/>
          <p:nvPr/>
        </p:nvSpPr>
        <p:spPr>
          <a:xfrm>
            <a:off x="9714626" y="281595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045F9BB-EC71-FE0F-265B-8C165E0720BC}"/>
              </a:ext>
            </a:extLst>
          </p:cNvPr>
          <p:cNvCxnSpPr>
            <a:cxnSpLocks/>
          </p:cNvCxnSpPr>
          <p:nvPr/>
        </p:nvCxnSpPr>
        <p:spPr>
          <a:xfrm flipV="1">
            <a:off x="8295756" y="2815954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14598DD3-BB42-3F6B-6765-455F90A7DC48}"/>
              </a:ext>
            </a:extLst>
          </p:cNvPr>
          <p:cNvCxnSpPr>
            <a:cxnSpLocks/>
          </p:cNvCxnSpPr>
          <p:nvPr/>
        </p:nvCxnSpPr>
        <p:spPr>
          <a:xfrm flipV="1">
            <a:off x="9806654" y="2830835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45E203AD-BBE7-4A0C-F13D-2709B8C86213}"/>
              </a:ext>
            </a:extLst>
          </p:cNvPr>
          <p:cNvSpPr txBox="1"/>
          <p:nvPr/>
        </p:nvSpPr>
        <p:spPr>
          <a:xfrm>
            <a:off x="8006597" y="5395518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DCUP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C92573D-D8CC-3B76-353F-CB1E1E43D0E6}"/>
              </a:ext>
            </a:extLst>
          </p:cNvPr>
          <p:cNvSpPr txBox="1"/>
          <p:nvPr/>
        </p:nvSpPr>
        <p:spPr>
          <a:xfrm>
            <a:off x="9397941" y="5380477"/>
            <a:ext cx="1026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DCDOWN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9E0201C-D39C-8308-367A-99CCFA88BE34}"/>
              </a:ext>
            </a:extLst>
          </p:cNvPr>
          <p:cNvSpPr/>
          <p:nvPr/>
        </p:nvSpPr>
        <p:spPr>
          <a:xfrm>
            <a:off x="7370240" y="1820562"/>
            <a:ext cx="4442536" cy="397063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78FEB24-3326-C7B1-8CFD-FDFF2C2453D7}"/>
              </a:ext>
            </a:extLst>
          </p:cNvPr>
          <p:cNvSpPr txBox="1"/>
          <p:nvPr/>
        </p:nvSpPr>
        <p:spPr>
          <a:xfrm>
            <a:off x="7298143" y="144938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Bunker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9E3BD0B3-C8FF-3ED0-CC8B-7D2C1C9D3D23}"/>
              </a:ext>
            </a:extLst>
          </p:cNvPr>
          <p:cNvSpPr txBox="1"/>
          <p:nvPr/>
        </p:nvSpPr>
        <p:spPr>
          <a:xfrm>
            <a:off x="3802425" y="2956167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3568BD5A-77B4-07E8-78AA-3F8FBE4FAA2D}"/>
              </a:ext>
            </a:extLst>
          </p:cNvPr>
          <p:cNvSpPr txBox="1"/>
          <p:nvPr/>
        </p:nvSpPr>
        <p:spPr>
          <a:xfrm>
            <a:off x="3830474" y="4156911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B74D3B2D-AD6C-54B9-665E-04D1EB4729DE}"/>
              </a:ext>
            </a:extLst>
          </p:cNvPr>
          <p:cNvSpPr txBox="1"/>
          <p:nvPr/>
        </p:nvSpPr>
        <p:spPr>
          <a:xfrm>
            <a:off x="2176038" y="2958918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31ADFD7-4B54-4667-40C4-B16B6B4AF26A}"/>
              </a:ext>
            </a:extLst>
          </p:cNvPr>
          <p:cNvSpPr txBox="1"/>
          <p:nvPr/>
        </p:nvSpPr>
        <p:spPr>
          <a:xfrm>
            <a:off x="2204087" y="4159662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F3F2182-A956-29AA-EF8A-9CFE608CFB06}"/>
              </a:ext>
            </a:extLst>
          </p:cNvPr>
          <p:cNvSpPr txBox="1"/>
          <p:nvPr/>
        </p:nvSpPr>
        <p:spPr>
          <a:xfrm>
            <a:off x="5943840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30546D4-B7FA-B81E-B7B2-384E3268F394}"/>
              </a:ext>
            </a:extLst>
          </p:cNvPr>
          <p:cNvSpPr txBox="1"/>
          <p:nvPr/>
        </p:nvSpPr>
        <p:spPr>
          <a:xfrm>
            <a:off x="5972126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47797C76-4CAB-891F-C841-93235F35A5E4}"/>
              </a:ext>
            </a:extLst>
          </p:cNvPr>
          <p:cNvSpPr txBox="1"/>
          <p:nvPr/>
        </p:nvSpPr>
        <p:spPr>
          <a:xfrm>
            <a:off x="7564915" y="287450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C0406965-1D23-12AB-92C5-B661BD3B27D1}"/>
              </a:ext>
            </a:extLst>
          </p:cNvPr>
          <p:cNvSpPr txBox="1"/>
          <p:nvPr/>
        </p:nvSpPr>
        <p:spPr>
          <a:xfrm>
            <a:off x="7593201" y="413436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D866CE4-EFAC-36FE-94EA-DF7DBF09FB25}"/>
              </a:ext>
            </a:extLst>
          </p:cNvPr>
          <p:cNvSpPr txBox="1"/>
          <p:nvPr/>
        </p:nvSpPr>
        <p:spPr>
          <a:xfrm>
            <a:off x="9950001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561A9137-DE4E-2339-0A6B-C3C0DD16A098}"/>
              </a:ext>
            </a:extLst>
          </p:cNvPr>
          <p:cNvSpPr txBox="1"/>
          <p:nvPr/>
        </p:nvSpPr>
        <p:spPr>
          <a:xfrm>
            <a:off x="9978287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36935B34-60D5-17DC-9217-C84F12DF0FC1}"/>
              </a:ext>
            </a:extLst>
          </p:cNvPr>
          <p:cNvSpPr txBox="1"/>
          <p:nvPr/>
        </p:nvSpPr>
        <p:spPr>
          <a:xfrm>
            <a:off x="8637873" y="3332678"/>
            <a:ext cx="979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Faraday Cups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E2169659-33B2-211B-A2D0-49AF24D84CF4}"/>
              </a:ext>
            </a:extLst>
          </p:cNvPr>
          <p:cNvCxnSpPr>
            <a:cxnSpLocks/>
          </p:cNvCxnSpPr>
          <p:nvPr/>
        </p:nvCxnSpPr>
        <p:spPr>
          <a:xfrm flipV="1">
            <a:off x="9556998" y="3113698"/>
            <a:ext cx="202367" cy="387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3594F077-EAF1-369E-27FD-C280993DFDD1}"/>
              </a:ext>
            </a:extLst>
          </p:cNvPr>
          <p:cNvCxnSpPr>
            <a:cxnSpLocks/>
          </p:cNvCxnSpPr>
          <p:nvPr/>
        </p:nvCxnSpPr>
        <p:spPr>
          <a:xfrm flipH="1">
            <a:off x="8373458" y="3437518"/>
            <a:ext cx="270917" cy="51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0397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1B23C6-366C-F906-DBA3-48E950F06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FEB5E-F004-59F6-2C60-45CE85315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 – Line 2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5DC40C1A-01C5-5640-FA74-574781014E9D}"/>
              </a:ext>
            </a:extLst>
          </p:cNvPr>
          <p:cNvSpPr/>
          <p:nvPr/>
        </p:nvSpPr>
        <p:spPr>
          <a:xfrm rot="5400000">
            <a:off x="1473505" y="2721645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9B0D032-3700-A0A2-2730-261E499C0766}"/>
              </a:ext>
            </a:extLst>
          </p:cNvPr>
          <p:cNvSpPr/>
          <p:nvPr/>
        </p:nvSpPr>
        <p:spPr>
          <a:xfrm rot="5400000">
            <a:off x="2819975" y="2620284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F426D7-1488-F8BE-561D-7159BAA404D4}"/>
              </a:ext>
            </a:extLst>
          </p:cNvPr>
          <p:cNvSpPr/>
          <p:nvPr/>
        </p:nvSpPr>
        <p:spPr>
          <a:xfrm>
            <a:off x="4796406" y="2962791"/>
            <a:ext cx="732067" cy="732067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D80CE27-2B57-9490-9D43-296152F69F91}"/>
              </a:ext>
            </a:extLst>
          </p:cNvPr>
          <p:cNvSpPr/>
          <p:nvPr/>
        </p:nvSpPr>
        <p:spPr>
          <a:xfrm>
            <a:off x="6746789" y="2626964"/>
            <a:ext cx="535460" cy="535460"/>
          </a:xfrm>
          <a:prstGeom prst="ellips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9CC255-AD42-1B12-B419-B6CAB52E052D}"/>
              </a:ext>
            </a:extLst>
          </p:cNvPr>
          <p:cNvSpPr/>
          <p:nvPr/>
        </p:nvSpPr>
        <p:spPr>
          <a:xfrm>
            <a:off x="10609181" y="2691804"/>
            <a:ext cx="549198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3F12C1-9833-9A66-5838-FF93EA20FBAF}"/>
              </a:ext>
            </a:extLst>
          </p:cNvPr>
          <p:cNvSpPr/>
          <p:nvPr/>
        </p:nvSpPr>
        <p:spPr>
          <a:xfrm>
            <a:off x="8389418" y="2708746"/>
            <a:ext cx="1322659" cy="371895"/>
          </a:xfrm>
          <a:prstGeom prst="rect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8E54C2-E919-9A89-318C-C6DE5ACD134A}"/>
              </a:ext>
            </a:extLst>
          </p:cNvPr>
          <p:cNvCxnSpPr>
            <a:cxnSpLocks/>
          </p:cNvCxnSpPr>
          <p:nvPr/>
        </p:nvCxnSpPr>
        <p:spPr>
          <a:xfrm>
            <a:off x="1044721" y="2957730"/>
            <a:ext cx="34860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931375F8-4D26-3F0A-1B0C-3BA042839243}"/>
              </a:ext>
            </a:extLst>
          </p:cNvPr>
          <p:cNvSpPr/>
          <p:nvPr/>
        </p:nvSpPr>
        <p:spPr>
          <a:xfrm rot="5400000">
            <a:off x="1477620" y="3930111"/>
            <a:ext cx="548203" cy="472589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FCBAC325-C9AC-85BA-0CE8-A3CB3265CB1B}"/>
              </a:ext>
            </a:extLst>
          </p:cNvPr>
          <p:cNvSpPr/>
          <p:nvPr/>
        </p:nvSpPr>
        <p:spPr>
          <a:xfrm rot="5400000">
            <a:off x="2824090" y="3828750"/>
            <a:ext cx="793140" cy="683741"/>
          </a:xfrm>
          <a:prstGeom prst="triangle">
            <a:avLst/>
          </a:prstGeom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DA989D9-A4A1-CB1A-65F8-2B3A9CECAE1E}"/>
              </a:ext>
            </a:extLst>
          </p:cNvPr>
          <p:cNvCxnSpPr>
            <a:cxnSpLocks/>
          </p:cNvCxnSpPr>
          <p:nvPr/>
        </p:nvCxnSpPr>
        <p:spPr>
          <a:xfrm>
            <a:off x="1048836" y="4166196"/>
            <a:ext cx="349719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FF9E329-50F6-4F0F-FCB3-FF3560587423}"/>
              </a:ext>
            </a:extLst>
          </p:cNvPr>
          <p:cNvCxnSpPr>
            <a:cxnSpLocks/>
          </p:cNvCxnSpPr>
          <p:nvPr/>
        </p:nvCxnSpPr>
        <p:spPr>
          <a:xfrm>
            <a:off x="5782962" y="4166196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8FA89D1-70BE-7E06-BFD0-F0A12FA52DF3}"/>
              </a:ext>
            </a:extLst>
          </p:cNvPr>
          <p:cNvCxnSpPr>
            <a:cxnSpLocks/>
          </p:cNvCxnSpPr>
          <p:nvPr/>
        </p:nvCxnSpPr>
        <p:spPr>
          <a:xfrm>
            <a:off x="5782962" y="2894693"/>
            <a:ext cx="51486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892D3D18-339A-AB16-DACD-7B2E8260E2E0}"/>
              </a:ext>
            </a:extLst>
          </p:cNvPr>
          <p:cNvSpPr/>
          <p:nvPr/>
        </p:nvSpPr>
        <p:spPr>
          <a:xfrm>
            <a:off x="6746789" y="3898467"/>
            <a:ext cx="535460" cy="535460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0A3CD6C-6C2B-5F50-0829-37552C05A108}"/>
              </a:ext>
            </a:extLst>
          </p:cNvPr>
          <p:cNvSpPr/>
          <p:nvPr/>
        </p:nvSpPr>
        <p:spPr>
          <a:xfrm>
            <a:off x="10609181" y="3963307"/>
            <a:ext cx="549198" cy="37189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97B0B9F-5D4E-23A1-B659-F2B0CB651AF6}"/>
              </a:ext>
            </a:extLst>
          </p:cNvPr>
          <p:cNvSpPr/>
          <p:nvPr/>
        </p:nvSpPr>
        <p:spPr>
          <a:xfrm>
            <a:off x="8389418" y="3980249"/>
            <a:ext cx="1322659" cy="37189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5BA8CA6-578D-B513-5165-FB4D35C1457A}"/>
              </a:ext>
            </a:extLst>
          </p:cNvPr>
          <p:cNvCxnSpPr>
            <a:cxnSpLocks/>
          </p:cNvCxnSpPr>
          <p:nvPr/>
        </p:nvCxnSpPr>
        <p:spPr>
          <a:xfrm flipV="1">
            <a:off x="4530811" y="2965062"/>
            <a:ext cx="0" cy="2669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A62F9CE-6F82-B1ED-5AAB-4FF324BCEE5E}"/>
              </a:ext>
            </a:extLst>
          </p:cNvPr>
          <p:cNvCxnSpPr>
            <a:cxnSpLocks/>
          </p:cNvCxnSpPr>
          <p:nvPr/>
        </p:nvCxnSpPr>
        <p:spPr>
          <a:xfrm flipV="1">
            <a:off x="4530811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A75D98D-0BAD-2436-C114-DA38DCCBFCB5}"/>
              </a:ext>
            </a:extLst>
          </p:cNvPr>
          <p:cNvCxnSpPr>
            <a:cxnSpLocks/>
          </p:cNvCxnSpPr>
          <p:nvPr/>
        </p:nvCxnSpPr>
        <p:spPr>
          <a:xfrm>
            <a:off x="4530811" y="3232041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3143FDB-98B5-A732-2F93-006214BFBF1A}"/>
              </a:ext>
            </a:extLst>
          </p:cNvPr>
          <p:cNvCxnSpPr>
            <a:cxnSpLocks/>
          </p:cNvCxnSpPr>
          <p:nvPr/>
        </p:nvCxnSpPr>
        <p:spPr>
          <a:xfrm>
            <a:off x="4530811" y="3624186"/>
            <a:ext cx="12521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938171F-9929-665A-1B10-44C616E7AFBA}"/>
              </a:ext>
            </a:extLst>
          </p:cNvPr>
          <p:cNvCxnSpPr>
            <a:cxnSpLocks/>
          </p:cNvCxnSpPr>
          <p:nvPr/>
        </p:nvCxnSpPr>
        <p:spPr>
          <a:xfrm flipV="1">
            <a:off x="5782962" y="2894693"/>
            <a:ext cx="0" cy="3373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B4475F9-AA9A-C91D-B570-78C55F09B215}"/>
              </a:ext>
            </a:extLst>
          </p:cNvPr>
          <p:cNvCxnSpPr>
            <a:cxnSpLocks/>
          </p:cNvCxnSpPr>
          <p:nvPr/>
        </p:nvCxnSpPr>
        <p:spPr>
          <a:xfrm flipV="1">
            <a:off x="5782962" y="3624186"/>
            <a:ext cx="0" cy="542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1262B64-F6DD-0CA0-29AE-99A4B053B70B}"/>
              </a:ext>
            </a:extLst>
          </p:cNvPr>
          <p:cNvSpPr txBox="1"/>
          <p:nvPr/>
        </p:nvSpPr>
        <p:spPr>
          <a:xfrm>
            <a:off x="614208" y="2524080"/>
            <a:ext cx="74871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E8F163C-D478-C409-B44B-EAC77A3395E4}"/>
              </a:ext>
            </a:extLst>
          </p:cNvPr>
          <p:cNvSpPr txBox="1"/>
          <p:nvPr/>
        </p:nvSpPr>
        <p:spPr>
          <a:xfrm>
            <a:off x="618323" y="3713801"/>
            <a:ext cx="73232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SSA 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CD0719B-DE4E-3D12-AD28-E8394C9C88DF}"/>
              </a:ext>
            </a:extLst>
          </p:cNvPr>
          <p:cNvSpPr txBox="1"/>
          <p:nvPr/>
        </p:nvSpPr>
        <p:spPr>
          <a:xfrm>
            <a:off x="2721043" y="1898168"/>
            <a:ext cx="83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0E4BFD6-D0B7-B092-7AE0-1F0213AB4995}"/>
              </a:ext>
            </a:extLst>
          </p:cNvPr>
          <p:cNvSpPr txBox="1"/>
          <p:nvPr/>
        </p:nvSpPr>
        <p:spPr>
          <a:xfrm>
            <a:off x="2797858" y="475439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KLY B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5118577-C2F0-53F9-DFCA-2056C639FB9B}"/>
              </a:ext>
            </a:extLst>
          </p:cNvPr>
          <p:cNvSpPr txBox="1"/>
          <p:nvPr/>
        </p:nvSpPr>
        <p:spPr>
          <a:xfrm>
            <a:off x="6746789" y="2106514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PC 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CAE1680-3D13-D67D-5B61-43359D83F680}"/>
              </a:ext>
            </a:extLst>
          </p:cNvPr>
          <p:cNvSpPr txBox="1"/>
          <p:nvPr/>
        </p:nvSpPr>
        <p:spPr>
          <a:xfrm>
            <a:off x="4851978" y="2582053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HYB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3C155DF-2692-90BC-3169-B89DAB9B1714}"/>
              </a:ext>
            </a:extLst>
          </p:cNvPr>
          <p:cNvSpPr txBox="1"/>
          <p:nvPr/>
        </p:nvSpPr>
        <p:spPr>
          <a:xfrm>
            <a:off x="6572555" y="4647148"/>
            <a:ext cx="101160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Old PC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0423697-F7D5-7892-DC28-D6761F12DE97}"/>
              </a:ext>
            </a:extLst>
          </p:cNvPr>
          <p:cNvSpPr txBox="1"/>
          <p:nvPr/>
        </p:nvSpPr>
        <p:spPr>
          <a:xfrm>
            <a:off x="8698709" y="4619873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TD31N1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0CC9A4F-D52B-26F0-D80C-8AE94E80B193}"/>
              </a:ext>
            </a:extLst>
          </p:cNvPr>
          <p:cNvSpPr txBox="1"/>
          <p:nvPr/>
        </p:nvSpPr>
        <p:spPr>
          <a:xfrm>
            <a:off x="8633586" y="2106514"/>
            <a:ext cx="13908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DUT 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004876A-AF84-FBD7-50BE-F768909983E7}"/>
              </a:ext>
            </a:extLst>
          </p:cNvPr>
          <p:cNvSpPr txBox="1"/>
          <p:nvPr/>
        </p:nvSpPr>
        <p:spPr>
          <a:xfrm>
            <a:off x="10511471" y="2120617"/>
            <a:ext cx="74461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 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D970A01-1AF4-3098-0B51-930806CEEBBF}"/>
              </a:ext>
            </a:extLst>
          </p:cNvPr>
          <p:cNvSpPr txBox="1"/>
          <p:nvPr/>
        </p:nvSpPr>
        <p:spPr>
          <a:xfrm>
            <a:off x="10621765" y="4598122"/>
            <a:ext cx="837372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Load</a:t>
            </a:r>
          </a:p>
        </p:txBody>
      </p:sp>
      <p:sp>
        <p:nvSpPr>
          <p:cNvPr id="64" name="Left Bracket 63">
            <a:extLst>
              <a:ext uri="{FF2B5EF4-FFF2-40B4-BE49-F238E27FC236}">
                <a16:creationId xmlns:a16="http://schemas.microsoft.com/office/drawing/2014/main" id="{83E68B54-706C-F428-D8B5-1F5B05844EDA}"/>
              </a:ext>
            </a:extLst>
          </p:cNvPr>
          <p:cNvSpPr/>
          <p:nvPr/>
        </p:nvSpPr>
        <p:spPr>
          <a:xfrm rot="16200000">
            <a:off x="2316881" y="263018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Bracket 64">
            <a:extLst>
              <a:ext uri="{FF2B5EF4-FFF2-40B4-BE49-F238E27FC236}">
                <a16:creationId xmlns:a16="http://schemas.microsoft.com/office/drawing/2014/main" id="{BA05A9B4-B69E-A1AD-CCF4-1604D1F5C634}"/>
              </a:ext>
            </a:extLst>
          </p:cNvPr>
          <p:cNvSpPr/>
          <p:nvPr/>
        </p:nvSpPr>
        <p:spPr>
          <a:xfrm rot="16200000">
            <a:off x="3948790" y="2630180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ket 65">
            <a:extLst>
              <a:ext uri="{FF2B5EF4-FFF2-40B4-BE49-F238E27FC236}">
                <a16:creationId xmlns:a16="http://schemas.microsoft.com/office/drawing/2014/main" id="{B8706EDA-D46F-CCBE-2F58-E35C6F8CDED8}"/>
              </a:ext>
            </a:extLst>
          </p:cNvPr>
          <p:cNvSpPr/>
          <p:nvPr/>
        </p:nvSpPr>
        <p:spPr>
          <a:xfrm rot="16200000">
            <a:off x="3948790" y="3838648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Left Bracket 66">
            <a:extLst>
              <a:ext uri="{FF2B5EF4-FFF2-40B4-BE49-F238E27FC236}">
                <a16:creationId xmlns:a16="http://schemas.microsoft.com/office/drawing/2014/main" id="{AC6D0EF2-FAE0-2CB4-3967-59AB322F6BBA}"/>
              </a:ext>
            </a:extLst>
          </p:cNvPr>
          <p:cNvSpPr/>
          <p:nvPr/>
        </p:nvSpPr>
        <p:spPr>
          <a:xfrm rot="16200000">
            <a:off x="2328076" y="384255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eft Bracket 67">
            <a:extLst>
              <a:ext uri="{FF2B5EF4-FFF2-40B4-BE49-F238E27FC236}">
                <a16:creationId xmlns:a16="http://schemas.microsoft.com/office/drawing/2014/main" id="{4D5B4854-98C0-8166-888C-E7B6FCADFD7B}"/>
              </a:ext>
            </a:extLst>
          </p:cNvPr>
          <p:cNvSpPr/>
          <p:nvPr/>
        </p:nvSpPr>
        <p:spPr>
          <a:xfrm rot="16200000">
            <a:off x="6143646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eft Bracket 68">
            <a:extLst>
              <a:ext uri="{FF2B5EF4-FFF2-40B4-BE49-F238E27FC236}">
                <a16:creationId xmlns:a16="http://schemas.microsoft.com/office/drawing/2014/main" id="{21633C6B-199B-21A0-DE3A-1688867631D3}"/>
              </a:ext>
            </a:extLst>
          </p:cNvPr>
          <p:cNvSpPr/>
          <p:nvPr/>
        </p:nvSpPr>
        <p:spPr>
          <a:xfrm rot="16200000">
            <a:off x="6141414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Left Bracket 69">
            <a:extLst>
              <a:ext uri="{FF2B5EF4-FFF2-40B4-BE49-F238E27FC236}">
                <a16:creationId xmlns:a16="http://schemas.microsoft.com/office/drawing/2014/main" id="{23205D7D-DAEF-CA62-CB99-F322D9B54C93}"/>
              </a:ext>
            </a:extLst>
          </p:cNvPr>
          <p:cNvSpPr/>
          <p:nvPr/>
        </p:nvSpPr>
        <p:spPr>
          <a:xfrm rot="16200000">
            <a:off x="7768562" y="2558615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B7E6FBDE-834E-1A02-4435-1F0CB8233E7F}"/>
              </a:ext>
            </a:extLst>
          </p:cNvPr>
          <p:cNvSpPr/>
          <p:nvPr/>
        </p:nvSpPr>
        <p:spPr>
          <a:xfrm rot="16200000">
            <a:off x="7766330" y="3847123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Left Bracket 71">
            <a:extLst>
              <a:ext uri="{FF2B5EF4-FFF2-40B4-BE49-F238E27FC236}">
                <a16:creationId xmlns:a16="http://schemas.microsoft.com/office/drawing/2014/main" id="{A9F3EBE4-336D-209F-328E-F4AB36B891A4}"/>
              </a:ext>
            </a:extLst>
          </p:cNvPr>
          <p:cNvSpPr/>
          <p:nvPr/>
        </p:nvSpPr>
        <p:spPr>
          <a:xfrm rot="16200000">
            <a:off x="10098630" y="2558614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29D36F7A-0E76-CF13-E956-21E85852743C}"/>
              </a:ext>
            </a:extLst>
          </p:cNvPr>
          <p:cNvSpPr/>
          <p:nvPr/>
        </p:nvSpPr>
        <p:spPr>
          <a:xfrm rot="16200000">
            <a:off x="10096398" y="3847122"/>
            <a:ext cx="136775" cy="43525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B0C01BF-72AC-DF58-4484-232454AE5558}"/>
              </a:ext>
            </a:extLst>
          </p:cNvPr>
          <p:cNvSpPr txBox="1"/>
          <p:nvPr/>
        </p:nvSpPr>
        <p:spPr>
          <a:xfrm>
            <a:off x="2212985" y="2550793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FCB51A3-E7D6-57E5-2273-C6937D296C67}"/>
              </a:ext>
            </a:extLst>
          </p:cNvPr>
          <p:cNvSpPr txBox="1"/>
          <p:nvPr/>
        </p:nvSpPr>
        <p:spPr>
          <a:xfrm>
            <a:off x="2157180" y="3723669"/>
            <a:ext cx="1127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KLYINB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BE2FF62-5965-00D2-ECBA-2B9C41F19015}"/>
              </a:ext>
            </a:extLst>
          </p:cNvPr>
          <p:cNvSpPr txBox="1"/>
          <p:nvPr/>
        </p:nvSpPr>
        <p:spPr>
          <a:xfrm>
            <a:off x="3955599" y="376149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288A8C-F101-F326-286B-95C4DEBEDDC7}"/>
              </a:ext>
            </a:extLst>
          </p:cNvPr>
          <p:cNvSpPr txBox="1"/>
          <p:nvPr/>
        </p:nvSpPr>
        <p:spPr>
          <a:xfrm>
            <a:off x="4026488" y="249815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PKIA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0E7517A-B546-4E10-FE8A-4A5871E8D8CC}"/>
              </a:ext>
            </a:extLst>
          </p:cNvPr>
          <p:cNvSpPr txBox="1"/>
          <p:nvPr/>
        </p:nvSpPr>
        <p:spPr>
          <a:xfrm>
            <a:off x="3538070" y="250234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C682C89-E197-3DC1-A738-D0097A5E0F73}"/>
              </a:ext>
            </a:extLst>
          </p:cNvPr>
          <p:cNvSpPr txBox="1"/>
          <p:nvPr/>
        </p:nvSpPr>
        <p:spPr>
          <a:xfrm>
            <a:off x="3493515" y="3761665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PKRB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8A64C96-5390-D867-8FFD-7421A8BED006}"/>
              </a:ext>
            </a:extLst>
          </p:cNvPr>
          <p:cNvSpPr txBox="1"/>
          <p:nvPr/>
        </p:nvSpPr>
        <p:spPr>
          <a:xfrm>
            <a:off x="6195192" y="2451627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8D05E2A-60F1-B91C-B401-F40884AC61E0}"/>
              </a:ext>
            </a:extLst>
          </p:cNvPr>
          <p:cNvSpPr txBox="1"/>
          <p:nvPr/>
        </p:nvSpPr>
        <p:spPr>
          <a:xfrm>
            <a:off x="5706774" y="2455810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19CB2DF-D191-DC20-283A-9E646B681C99}"/>
              </a:ext>
            </a:extLst>
          </p:cNvPr>
          <p:cNvSpPr txBox="1"/>
          <p:nvPr/>
        </p:nvSpPr>
        <p:spPr>
          <a:xfrm>
            <a:off x="7858658" y="242954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219CFF6-C802-6B15-BD1C-0BEB323EE1EA}"/>
              </a:ext>
            </a:extLst>
          </p:cNvPr>
          <p:cNvSpPr txBox="1"/>
          <p:nvPr/>
        </p:nvSpPr>
        <p:spPr>
          <a:xfrm>
            <a:off x="7370240" y="243372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373AA6C-3C56-3625-CD7D-AEAF5856E19C}"/>
              </a:ext>
            </a:extLst>
          </p:cNvPr>
          <p:cNvSpPr txBox="1"/>
          <p:nvPr/>
        </p:nvSpPr>
        <p:spPr>
          <a:xfrm>
            <a:off x="10180404" y="2450869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C9828B2-BBE3-DD9F-99AC-D57D82B592CF}"/>
              </a:ext>
            </a:extLst>
          </p:cNvPr>
          <p:cNvSpPr txBox="1"/>
          <p:nvPr/>
        </p:nvSpPr>
        <p:spPr>
          <a:xfrm>
            <a:off x="9691986" y="2455052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77F8566-0779-AC67-E771-9FF6224BDC87}"/>
              </a:ext>
            </a:extLst>
          </p:cNvPr>
          <p:cNvSpPr txBox="1"/>
          <p:nvPr/>
        </p:nvSpPr>
        <p:spPr>
          <a:xfrm>
            <a:off x="6277164" y="375816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PLIB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5F96CAF-E227-F4D0-8B14-A9D4FBD5439B}"/>
              </a:ext>
            </a:extLst>
          </p:cNvPr>
          <p:cNvSpPr txBox="1"/>
          <p:nvPr/>
        </p:nvSpPr>
        <p:spPr>
          <a:xfrm>
            <a:off x="5788746" y="3762347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PLRB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E96FF6B-56CD-C16A-F8FF-D88AFF027A47}"/>
              </a:ext>
            </a:extLst>
          </p:cNvPr>
          <p:cNvSpPr txBox="1"/>
          <p:nvPr/>
        </p:nvSpPr>
        <p:spPr>
          <a:xfrm>
            <a:off x="7868868" y="3749454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PSIB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3B54F91-96B8-46E5-96F1-F3C8D3B74E5C}"/>
              </a:ext>
            </a:extLst>
          </p:cNvPr>
          <p:cNvSpPr txBox="1"/>
          <p:nvPr/>
        </p:nvSpPr>
        <p:spPr>
          <a:xfrm>
            <a:off x="7452212" y="3740264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PSRB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793C6F4-F8CC-5D48-1285-9048760FFF28}"/>
              </a:ext>
            </a:extLst>
          </p:cNvPr>
          <p:cNvSpPr txBox="1"/>
          <p:nvPr/>
        </p:nvSpPr>
        <p:spPr>
          <a:xfrm>
            <a:off x="10262376" y="3757406"/>
            <a:ext cx="488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PEIB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12DBD54-B099-182F-6646-CB8AAD5D7712}"/>
              </a:ext>
            </a:extLst>
          </p:cNvPr>
          <p:cNvSpPr txBox="1"/>
          <p:nvPr/>
        </p:nvSpPr>
        <p:spPr>
          <a:xfrm>
            <a:off x="9773958" y="3761589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PERB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548A9A8E-29CF-A2F0-B6BF-53167E6D9216}"/>
              </a:ext>
            </a:extLst>
          </p:cNvPr>
          <p:cNvSpPr/>
          <p:nvPr/>
        </p:nvSpPr>
        <p:spPr>
          <a:xfrm>
            <a:off x="8203729" y="407416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A138D60-977A-0E57-D03B-CA0ECBDE0FDC}"/>
              </a:ext>
            </a:extLst>
          </p:cNvPr>
          <p:cNvSpPr/>
          <p:nvPr/>
        </p:nvSpPr>
        <p:spPr>
          <a:xfrm>
            <a:off x="8203728" y="2809007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038F2AB1-8611-83CE-EEE4-BC7F0B204F79}"/>
              </a:ext>
            </a:extLst>
          </p:cNvPr>
          <p:cNvSpPr/>
          <p:nvPr/>
        </p:nvSpPr>
        <p:spPr>
          <a:xfrm>
            <a:off x="9714627" y="408111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92C040BA-0A0F-01E5-2FA5-53284637CC9C}"/>
              </a:ext>
            </a:extLst>
          </p:cNvPr>
          <p:cNvSpPr/>
          <p:nvPr/>
        </p:nvSpPr>
        <p:spPr>
          <a:xfrm>
            <a:off x="9714626" y="2815954"/>
            <a:ext cx="184057" cy="184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A0153EC-32F6-EE48-E90A-C1DD167F129C}"/>
              </a:ext>
            </a:extLst>
          </p:cNvPr>
          <p:cNvCxnSpPr>
            <a:cxnSpLocks/>
          </p:cNvCxnSpPr>
          <p:nvPr/>
        </p:nvCxnSpPr>
        <p:spPr>
          <a:xfrm flipV="1">
            <a:off x="8295756" y="2815954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911F1E03-E337-D05A-DDCB-A8FB7C42BF73}"/>
              </a:ext>
            </a:extLst>
          </p:cNvPr>
          <p:cNvCxnSpPr>
            <a:cxnSpLocks/>
          </p:cNvCxnSpPr>
          <p:nvPr/>
        </p:nvCxnSpPr>
        <p:spPr>
          <a:xfrm flipV="1">
            <a:off x="9806654" y="2830835"/>
            <a:ext cx="0" cy="25214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099C72DD-F563-EEF4-6832-07DA1696EF2B}"/>
              </a:ext>
            </a:extLst>
          </p:cNvPr>
          <p:cNvSpPr txBox="1"/>
          <p:nvPr/>
        </p:nvSpPr>
        <p:spPr>
          <a:xfrm>
            <a:off x="8006597" y="5395518"/>
            <a:ext cx="5783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DCUP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8B0D338-22B4-6205-678E-3BA58C3BF001}"/>
              </a:ext>
            </a:extLst>
          </p:cNvPr>
          <p:cNvSpPr txBox="1"/>
          <p:nvPr/>
        </p:nvSpPr>
        <p:spPr>
          <a:xfrm>
            <a:off x="9397941" y="5380477"/>
            <a:ext cx="1026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DCDOWN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F03D0AA6-E82C-8C12-4D1C-085F2253B9B4}"/>
              </a:ext>
            </a:extLst>
          </p:cNvPr>
          <p:cNvSpPr/>
          <p:nvPr/>
        </p:nvSpPr>
        <p:spPr>
          <a:xfrm>
            <a:off x="7370240" y="1820562"/>
            <a:ext cx="4442536" cy="397063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0359EB1-77EA-29AD-0406-E18BBE244932}"/>
              </a:ext>
            </a:extLst>
          </p:cNvPr>
          <p:cNvSpPr txBox="1"/>
          <p:nvPr/>
        </p:nvSpPr>
        <p:spPr>
          <a:xfrm>
            <a:off x="7298143" y="1449388"/>
            <a:ext cx="837373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Bunker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D11457-3EC8-392E-0265-45F49E886DAB}"/>
              </a:ext>
            </a:extLst>
          </p:cNvPr>
          <p:cNvSpPr txBox="1"/>
          <p:nvPr/>
        </p:nvSpPr>
        <p:spPr>
          <a:xfrm>
            <a:off x="3802425" y="2956167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2D01B6-3DE1-0E1E-F1B5-EEA601B191C4}"/>
              </a:ext>
            </a:extLst>
          </p:cNvPr>
          <p:cNvSpPr txBox="1"/>
          <p:nvPr/>
        </p:nvSpPr>
        <p:spPr>
          <a:xfrm>
            <a:off x="3830474" y="4156911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8B6ADA-C66E-DBFE-C4FA-016E3888F4CE}"/>
              </a:ext>
            </a:extLst>
          </p:cNvPr>
          <p:cNvSpPr txBox="1"/>
          <p:nvPr/>
        </p:nvSpPr>
        <p:spPr>
          <a:xfrm>
            <a:off x="2176038" y="2958918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285A57-628C-208D-4C1F-0FAA00F52ED5}"/>
              </a:ext>
            </a:extLst>
          </p:cNvPr>
          <p:cNvSpPr txBox="1"/>
          <p:nvPr/>
        </p:nvSpPr>
        <p:spPr>
          <a:xfrm>
            <a:off x="2204087" y="4159662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DC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EEA3B2-EC1D-0E4D-537D-128C083D1585}"/>
              </a:ext>
            </a:extLst>
          </p:cNvPr>
          <p:cNvSpPr txBox="1"/>
          <p:nvPr/>
        </p:nvSpPr>
        <p:spPr>
          <a:xfrm>
            <a:off x="5943840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1DABB9-33F5-CF3E-FC3C-4DCB393C0332}"/>
              </a:ext>
            </a:extLst>
          </p:cNvPr>
          <p:cNvSpPr txBox="1"/>
          <p:nvPr/>
        </p:nvSpPr>
        <p:spPr>
          <a:xfrm>
            <a:off x="5972126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A66800-144C-70C2-CD73-84A68C817667}"/>
              </a:ext>
            </a:extLst>
          </p:cNvPr>
          <p:cNvSpPr txBox="1"/>
          <p:nvPr/>
        </p:nvSpPr>
        <p:spPr>
          <a:xfrm>
            <a:off x="7564915" y="287450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5465BA-882A-9556-6F49-659AB71ED766}"/>
              </a:ext>
            </a:extLst>
          </p:cNvPr>
          <p:cNvSpPr txBox="1"/>
          <p:nvPr/>
        </p:nvSpPr>
        <p:spPr>
          <a:xfrm>
            <a:off x="7593201" y="413436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F03F9C-9410-E39A-83E1-C57CC3681B6E}"/>
              </a:ext>
            </a:extLst>
          </p:cNvPr>
          <p:cNvSpPr txBox="1"/>
          <p:nvPr/>
        </p:nvSpPr>
        <p:spPr>
          <a:xfrm>
            <a:off x="9950001" y="2895289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9E08CD-B5C8-2F38-574F-6460BD2D4F16}"/>
              </a:ext>
            </a:extLst>
          </p:cNvPr>
          <p:cNvSpPr txBox="1"/>
          <p:nvPr/>
        </p:nvSpPr>
        <p:spPr>
          <a:xfrm>
            <a:off x="9978287" y="4155146"/>
            <a:ext cx="8373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HPDC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B89BFD-D2B7-2F09-B81E-C84764F88B62}"/>
              </a:ext>
            </a:extLst>
          </p:cNvPr>
          <p:cNvSpPr txBox="1"/>
          <p:nvPr/>
        </p:nvSpPr>
        <p:spPr>
          <a:xfrm>
            <a:off x="8637873" y="3332678"/>
            <a:ext cx="979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Barlow Semi Condensed Light" panose="00000406000000000000" pitchFamily="2" charset="0"/>
              </a:rPr>
              <a:t>Faraday Cups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76E622A-4C7F-BE4A-DCD0-C15E4CDDF6CE}"/>
              </a:ext>
            </a:extLst>
          </p:cNvPr>
          <p:cNvCxnSpPr>
            <a:cxnSpLocks/>
          </p:cNvCxnSpPr>
          <p:nvPr/>
        </p:nvCxnSpPr>
        <p:spPr>
          <a:xfrm flipV="1">
            <a:off x="9556998" y="3113698"/>
            <a:ext cx="202367" cy="387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4BB87AE-037D-B224-5866-70A5AA0FAADC}"/>
              </a:ext>
            </a:extLst>
          </p:cNvPr>
          <p:cNvCxnSpPr>
            <a:cxnSpLocks/>
          </p:cNvCxnSpPr>
          <p:nvPr/>
        </p:nvCxnSpPr>
        <p:spPr>
          <a:xfrm flipH="1">
            <a:off x="8373458" y="3437518"/>
            <a:ext cx="270917" cy="51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005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37D9EA-707E-0D31-6BA6-C3E07BAEDE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5FBE7-CA34-949E-4FF0-C2DEE0696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XBOX3 Configuration – HEK klystron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E4EB5D-DB55-ABF3-A728-EC574D79C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156" y="1039938"/>
            <a:ext cx="6221627" cy="502934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4AAF75E-3C6A-2AF9-D423-59A477354FAF}"/>
              </a:ext>
            </a:extLst>
          </p:cNvPr>
          <p:cNvSpPr/>
          <p:nvPr/>
        </p:nvSpPr>
        <p:spPr>
          <a:xfrm>
            <a:off x="5130265" y="3859813"/>
            <a:ext cx="1434164" cy="247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559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12345</TotalTime>
  <Words>600</Words>
  <Application>Microsoft Office PowerPoint</Application>
  <PresentationFormat>Widescreen</PresentationFormat>
  <Paragraphs>271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Barlow Semi Condensed</vt:lpstr>
      <vt:lpstr>Barlow Semi Condensed Light</vt:lpstr>
      <vt:lpstr>Calibri</vt:lpstr>
      <vt:lpstr>Office Theme</vt:lpstr>
      <vt:lpstr>X-Boxes Update</vt:lpstr>
      <vt:lpstr>iFast structure – Low Power Measurements</vt:lpstr>
      <vt:lpstr>iFast structure – Low Power Measurements</vt:lpstr>
      <vt:lpstr>iFast structure – Low Power Measurements</vt:lpstr>
      <vt:lpstr>iFast structure – Low Power Measurements</vt:lpstr>
      <vt:lpstr>XBOXES Summary </vt:lpstr>
      <vt:lpstr>XBOX3 Configuration</vt:lpstr>
      <vt:lpstr>XBOX3 Configuration – Line 2</vt:lpstr>
      <vt:lpstr>XBOX3 Configuration – HEK klystron</vt:lpstr>
      <vt:lpstr>XBOXES TO DO list</vt:lpstr>
      <vt:lpstr>PowerPoint Presentation</vt:lpstr>
      <vt:lpstr>XBOX3 Configuration</vt:lpstr>
      <vt:lpstr>XBOX3 Configuration</vt:lpstr>
      <vt:lpstr>X-Box 2: Reminder on BD classification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 Summary</dc:title>
  <dc:creator>Paz Alonso Arias</dc:creator>
  <cp:lastModifiedBy>Paz Alonso Arias</cp:lastModifiedBy>
  <cp:revision>88</cp:revision>
  <dcterms:modified xsi:type="dcterms:W3CDTF">2025-10-01T06:55:38Z</dcterms:modified>
</cp:coreProperties>
</file>