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483" r:id="rId3"/>
    <p:sldId id="486" r:id="rId4"/>
    <p:sldId id="485" r:id="rId5"/>
    <p:sldId id="487" r:id="rId6"/>
    <p:sldId id="471" r:id="rId7"/>
    <p:sldId id="464" r:id="rId8"/>
    <p:sldId id="466" r:id="rId9"/>
    <p:sldId id="473" r:id="rId10"/>
    <p:sldId id="44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52EC6-CC36-1F79-0B32-D483A3F92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B0C23E-0B48-8454-1627-2A630D2F6F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0B2373-C064-0529-BF07-6F1F7F382C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20CC8-04E3-FDAC-624C-25DC5C515E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47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C7A6E-936D-E57E-10F9-3A254ABF8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239C7B-20EB-1D91-B16D-611AAB4624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4BD0D0-255E-B29A-D5C5-1EE128365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7BB3C-F1D6-BE36-EEF9-6C86EBC5B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96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F9B59-CAC2-CCFE-FD65-E08F2B47C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7EBA67-4604-267A-9404-CF8920FF05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66FDC9-C1A3-62FD-4624-0416160A9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B4550-6B8B-F9B8-5BC6-75060A3FE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74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CDBB7-A72F-4F72-7E9E-23F5A96AC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35222E-5D6C-EDDE-50C2-63F27411F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3F03C8-B949-1531-3319-21BE3F609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30CA8-0A43-4383-5826-3FB57CA262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74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D03D9-0986-DE29-3B37-2AE51E41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6CD83-15A8-93CD-83A3-8AB22C9EB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17D0D9-CFC2-E2D6-6209-71BB28A48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6F10-148D-F8A1-0D00-F63503FDB9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65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30C40-7992-C4CE-2795-2F4C951CD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C1E02-411C-45AA-10E0-93F4BEE96C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282E3-B639-71CB-BFFD-52AB2E111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78DC1-C833-A066-51DF-3B5820940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21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9B17-AF37-3D72-0A8C-8234A98CF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DD37D-EA21-2920-04F5-B20CF468C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8C03E-639E-DF23-96D4-09AFA5459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0F559-D352-9B56-F510-38E783FEE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29 October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29.10.2025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A59D8-2520-83AB-60AB-8B42D823F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7F250-B3B3-A84C-47DB-30474B07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Summary 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F479AC-F477-F62E-6379-ADF5B4C56BC1}"/>
              </a:ext>
            </a:extLst>
          </p:cNvPr>
          <p:cNvSpPr txBox="1"/>
          <p:nvPr/>
        </p:nvSpPr>
        <p:spPr>
          <a:xfrm>
            <a:off x="1746420" y="2386921"/>
            <a:ext cx="3802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No superconductivity (faulty cryocooler)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Changed cryocooler filters, still not working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S. Calatroni provided the contact of the provider. Asked for repair options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Waiting for klystron (in Italy)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Cryocooler is repaired and coming back!! 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CFBBE-356A-6416-886E-E4F38D1871DB}"/>
              </a:ext>
            </a:extLst>
          </p:cNvPr>
          <p:cNvSpPr txBox="1"/>
          <p:nvPr/>
        </p:nvSpPr>
        <p:spPr>
          <a:xfrm>
            <a:off x="7504646" y="2386921"/>
            <a:ext cx="41239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Started pulsing 13</a:t>
            </a:r>
            <a:r>
              <a:rPr lang="en-US" baseline="30000" dirty="0">
                <a:latin typeface="Barlow Semi Condensed Light" panose="00000406000000000000" pitchFamily="2" charset="0"/>
              </a:rPr>
              <a:t>th</a:t>
            </a:r>
            <a:r>
              <a:rPr lang="en-US" dirty="0">
                <a:latin typeface="Barlow Semi Condensed Light" panose="00000406000000000000" pitchFamily="2" charset="0"/>
              </a:rPr>
              <a:t> June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150 Hz in each line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50ns RF pulse, no compression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Setpoint DUT 8MW in both lines</a:t>
            </a:r>
          </a:p>
          <a:p>
            <a:endParaRPr lang="en-US" b="1" dirty="0">
              <a:solidFill>
                <a:schemeClr val="accent3">
                  <a:lumMod val="75000"/>
                </a:schemeClr>
              </a:solidFill>
              <a:latin typeface="Barlow Semi Condensed Light" panose="00000406000000000000" pitchFamily="2" charset="0"/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RF pulse 1.58us</a:t>
            </a: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Compressed pulse 50ns</a:t>
            </a: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Setpoint DUT 3MW (limited by Pulse compressor)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7613B-84CF-CAD8-234D-D5E7BEE6B143}"/>
              </a:ext>
            </a:extLst>
          </p:cNvPr>
          <p:cNvSpPr txBox="1"/>
          <p:nvPr/>
        </p:nvSpPr>
        <p:spPr>
          <a:xfrm>
            <a:off x="1855255" y="1607666"/>
            <a:ext cx="290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XBOX2 (Not operative)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113992-265B-79E1-1A1B-86256439C709}"/>
              </a:ext>
            </a:extLst>
          </p:cNvPr>
          <p:cNvSpPr txBox="1"/>
          <p:nvPr/>
        </p:nvSpPr>
        <p:spPr>
          <a:xfrm>
            <a:off x="7932738" y="1607666"/>
            <a:ext cx="253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XBOX3 (Operative)</a:t>
            </a:r>
          </a:p>
        </p:txBody>
      </p:sp>
    </p:spTree>
    <p:extLst>
      <p:ext uri="{BB962C8B-B14F-4D97-AF65-F5344CB8AC3E}">
        <p14:creationId xmlns:p14="http://schemas.microsoft.com/office/powerpoint/2010/main" val="120013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73D09-CED4-7C46-9239-D4507F879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B4C6D-817A-CA5E-96B0-ADD27A61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1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35EEBE-D269-4BD7-F7C4-3A1E48EE8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2326" y="1027906"/>
            <a:ext cx="10021473" cy="49506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288CEE-732C-0765-44E8-DB366559D2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611"/>
          <a:stretch>
            <a:fillRect/>
          </a:stretch>
        </p:blipFill>
        <p:spPr>
          <a:xfrm>
            <a:off x="7606862" y="1027906"/>
            <a:ext cx="3746937" cy="495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7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5CAF8-87BC-EC23-3D56-FFFEEC564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4DB6-C640-C56E-989E-BA1729539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Line1 – BDs in load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A27B1-F6D5-674B-3A9C-8851FA567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947" y="1544939"/>
            <a:ext cx="5395200" cy="43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9FF2AC-E33C-FEBA-4E1A-8309A3052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31" y="1389564"/>
            <a:ext cx="5487568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B87FE-7190-71F1-1925-AFDD0261D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987DF-F91F-9806-3B77-574E5A09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Line1 – BDs in load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79F5A5-E341-EFE0-B321-200BCBEBD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09" y="1098331"/>
            <a:ext cx="5582782" cy="4380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8AEBD8-EF57-6FF8-0046-9FC3F2FFB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111" y="1159586"/>
            <a:ext cx="545782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32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7D9EA-707E-0D31-6BA6-C3E07BAED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D4BCEC-BFE4-1781-132F-D539316E7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156" y="1182414"/>
            <a:ext cx="6081949" cy="50134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F5FBE7-CA34-949E-4FF0-C2DEE069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HEK klystron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AAF75E-3C6A-2AF9-D423-59A477354FAF}"/>
              </a:ext>
            </a:extLst>
          </p:cNvPr>
          <p:cNvSpPr/>
          <p:nvPr/>
        </p:nvSpPr>
        <p:spPr>
          <a:xfrm>
            <a:off x="5499394" y="1282150"/>
            <a:ext cx="1602971" cy="507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062DF-4AD9-66E0-7FEC-D8B71917C758}"/>
              </a:ext>
            </a:extLst>
          </p:cNvPr>
          <p:cNvSpPr txBox="1"/>
          <p:nvPr/>
        </p:nvSpPr>
        <p:spPr>
          <a:xfrm>
            <a:off x="7551717" y="1980971"/>
            <a:ext cx="3802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Emission fluctuating while pulsing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Filament current recalibrated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New roll-off curves to set filament heating 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Barlow Semi Condensed Light" panose="00000406000000000000" pitchFamily="2" charset="0"/>
              </a:rPr>
              <a:t>Sccandate</a:t>
            </a:r>
            <a:r>
              <a:rPr lang="en-US" dirty="0">
                <a:latin typeface="Barlow Semi Condensed Light" panose="00000406000000000000" pitchFamily="2" charset="0"/>
              </a:rPr>
              <a:t> cathode? 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High vacuum levels but stable now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1485AF-15CD-189B-0234-8DCB1C6E402F}"/>
              </a:ext>
            </a:extLst>
          </p:cNvPr>
          <p:cNvSpPr txBox="1"/>
          <p:nvPr/>
        </p:nvSpPr>
        <p:spPr>
          <a:xfrm>
            <a:off x="7401909" y="4162068"/>
            <a:ext cx="447420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err="1"/>
              <a:t>CVD,kV</a:t>
            </a:r>
            <a:r>
              <a:rPr lang="en-GB" dirty="0"/>
              <a:t>		162.4	162.7	163.2</a:t>
            </a:r>
          </a:p>
          <a:p>
            <a:r>
              <a:rPr lang="en-GB" dirty="0"/>
              <a:t>CT,A		87.4	86.7	86.6</a:t>
            </a:r>
          </a:p>
          <a:p>
            <a:r>
              <a:rPr lang="en-GB" dirty="0" err="1"/>
              <a:t>ipc,nA</a:t>
            </a:r>
            <a:r>
              <a:rPr lang="en-GB" dirty="0"/>
              <a:t>		411	398	429.2</a:t>
            </a:r>
          </a:p>
          <a:p>
            <a:r>
              <a:rPr lang="en-GB" dirty="0" err="1"/>
              <a:t>Prfavg,MW</a:t>
            </a:r>
            <a:r>
              <a:rPr lang="en-GB" dirty="0"/>
              <a:t>	1.8	2.2	2.5</a:t>
            </a:r>
          </a:p>
        </p:txBody>
      </p:sp>
    </p:spTree>
    <p:extLst>
      <p:ext uri="{BB962C8B-B14F-4D97-AF65-F5344CB8AC3E}">
        <p14:creationId xmlns:p14="http://schemas.microsoft.com/office/powerpoint/2010/main" val="3266559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6F736-28FB-F5A2-28AB-73DF9D7A556D}"/>
              </a:ext>
            </a:extLst>
          </p:cNvPr>
          <p:cNvSpPr txBox="1">
            <a:spLocks/>
          </p:cNvSpPr>
          <p:nvPr/>
        </p:nvSpPr>
        <p:spPr>
          <a:xfrm>
            <a:off x="0" y="2766218"/>
            <a:ext cx="12248147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5473700" algn="l"/>
              </a:tabLst>
            </a:pPr>
            <a:r>
              <a:rPr lang="en-US" dirty="0">
                <a:solidFill>
                  <a:srgbClr val="1802BA"/>
                </a:solidFill>
                <a:latin typeface="Barlow Semi Condensed" panose="00000506000000000000" pitchFamily="2" charset="0"/>
              </a:rPr>
              <a:t>Thank you for these 2 years</a:t>
            </a:r>
          </a:p>
          <a:p>
            <a:pPr algn="ctr">
              <a:tabLst>
                <a:tab pos="5473700" algn="l"/>
              </a:tabLst>
            </a:pPr>
            <a:r>
              <a:rPr lang="en-US" dirty="0">
                <a:solidFill>
                  <a:srgbClr val="1802BA"/>
                </a:solidFill>
                <a:latin typeface="Barlow Semi Condensed" panose="00000506000000000000" pitchFamily="2" charset="0"/>
              </a:rPr>
              <a:t> and see you soon</a:t>
            </a:r>
            <a:endParaRPr lang="en-GB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138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EA4A8-2AB7-F8A5-9B09-F874C4EC2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FDC4-C584-CCDE-974B-5C91CA610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6D14D4F-A8ED-7083-E765-74F745C83978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59280FE5-00D1-C33E-A20D-C390BED019EA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0612D-5AFF-4078-C631-E315A68B6AED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4C3CCE-23D9-C523-8E05-53B89DF444A9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3BDB0A-1FBC-3579-EC7A-F124F9193E45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503F76-0C5B-CA95-36FB-0EF4423B6F4D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73F45-5DA6-5052-2659-01863827C48B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6BEB037-1BAB-6F8E-B30B-83D97BDF273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C4B74653-DA0A-9E2D-E538-A26C00521BF1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07CCC8-3624-4E26-C8A1-5DD4DEBB6A5D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13B24F1-8A2A-013E-EE90-F5C8094CD63A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5575C49-1A13-1F26-4649-F5C98E3E8307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A4617-795A-A7E0-9168-4E2860052CC7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2C2E70-6731-DFB7-1563-528113E84E2A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D8F32DE-A385-D5B6-6475-4ACFE60A7FD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7F63B6-A104-3AE4-19C3-87462441AE46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274DB3-C590-5A58-21A1-31EE486C3E16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5385B1-188B-004A-C408-1A808B4189E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AAB26FF-BCFA-47C3-BBD9-1D55FA6022D0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2B7C73-4F19-5758-3D36-81A6A0E01321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522DB9F-92EB-38FD-FB4C-2179874B2B1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AC31343-4A83-227B-6F43-02CB2C88A173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47CBAB-5497-FE5C-4496-6A379C9B4F25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474DFB-B23B-146E-8DB4-5D0B96D2EC0C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DD243F4-6A0D-2204-CA9A-07ADADDB992C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EDEFC3A-B75D-8EF2-BA8D-64083B13F733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4D795A-7CCD-5284-B6CF-995FC2A66EF5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06D9017-1029-E2CD-F258-38877B7549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7735FE-E41B-9F22-5B12-A9BC31101E72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808B3E-85EF-9ED0-A5B3-D342BBCA44DA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FD07D5-A3D1-A281-8031-8CA25D0066DC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220C36-2FD9-D058-61EC-59AA10DA3C27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0510C6C-C632-5B36-3CDF-BE8739C80D08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E320E06E-FA84-2DF7-27ED-13CAFF34C498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5C757D8C-6276-B53A-4109-8E5F99EC64C3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0EED6CE4-1066-39E5-85CE-C65B2FF3F8EB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06A94C95-B2EA-B21D-68A0-2B6B0308B401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5C0390E0-9A19-EA52-E2EF-1823CDC8290E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364E1885-4C29-D032-E9E1-17E35683D0EF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0679F19D-12DE-DC51-47B4-D39369A32A3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D0C4E7B-7314-27DF-D59E-AF27DD501167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5D04C608-EAE3-0657-C898-B4C375DF489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764CDC3-7DC9-3041-8C09-03D797A2E78F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287DCE8-1620-194B-3BBC-1BE9344B30B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7805F1-E12C-0229-9D71-58EFC10D7931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0D640B4-A6FD-DF1B-0022-BC86A448285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387CA01-F9A3-6029-2A82-85519679F5D5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165106-62F7-C1F8-9D73-E974238D43B6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2E0A572-B971-4A5F-EBC3-8ED284CD62C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484B06-A3EB-A7CF-4225-31EDB6850A31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A2361A-2C6D-F7BA-DF01-B9A73BFCA805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B60B82-3BD4-D5AC-E14D-930494D75116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282EB0-4941-5025-C6C3-44328060428A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F0EDC62-A597-48CF-B636-7F8DF5B3622D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6FF802E-939D-A8A9-B40F-A863782A89BA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DCD8D58-8E88-3E82-0822-7D0021F92324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92344CA-3C38-51FD-C2C6-DB64A179134B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5B003A7-0AD2-6EB6-F458-1B7CEC30FF5B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DD0AE0-AF1C-7514-034A-42C5E93107B4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004243-35D8-83AF-CE30-D380F5B00A0A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404D44-5746-460D-FCFF-6DBE3E741A2D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7BE6844-4C84-3158-D53F-F681A2F7C8D7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529FDFE-B1BD-C843-3050-7ABE3B5EED1E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50AC70D-DB6C-9781-DF03-AA52A72657E0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292AF38-2EC2-DE25-B496-FA7E854C21A2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66CACB2-D7CD-3C71-59FB-11AF6CE9F570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154525A-2B24-8C80-6B51-C2F9BB3DC7C6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9E1AEAA-6FCD-806A-C1FA-4D36CEBFCE25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5695E04-7240-FE0F-90ED-CC08B9EE4BDF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5C74151-CB16-33CC-821A-FAE738CA35D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C3BDEAC-C444-C5B9-7195-65AD35F7E628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567AA38-09F7-C75D-449F-8E50A11A8102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93AE82-38A5-B419-885D-79C503D755A5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9318CA1-D7E6-B6DC-4B12-B10F4AA521BB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59FC223-B088-390D-A54D-B8990FC40F1F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B58EF3-D1DC-B9DD-A75F-44F2FB2860BA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C2F7A98-35AA-B714-E37F-27B2F08472E2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3379FE3-A21F-8919-9815-D76C548217AD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7170D82-5F28-BC05-1D2F-DD3D5B8F3C63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D58C587-18BD-B9CA-5BCC-4DCD89875AEC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8E8C368-2ABD-4BA2-FEB6-C62EA150BB4D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4823B9E-37D4-E2A9-EDA6-3BB4AE167886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CAA6E69-C4E3-2A30-5095-2D91079CC911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87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B5B91-AEA3-F7FD-A855-455691015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B9D076-2EC9-9DCE-BE6E-710CB773F7D2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C511273-C260-DAFB-46CD-5AC90ADB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C70E767-1E35-1544-274B-55EC657A14CF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A44F9-C900-E9C8-F732-7C343EA7201A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8F3782D-8B70-C431-CF1D-6B2DE796618B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97875-670D-13A0-0687-10B7ED6C3972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995769-A112-CECE-9BA9-F461EA8B6B4B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994A36-0D30-8BBA-80D6-982F2EC06A93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1ECBFA-223F-02EC-D068-D18BD04A88C9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A12F47D-7668-519C-8210-A8CA18C0E2B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54D0649-368B-BB67-490B-4DA1A9E9EBD3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D2918F-F724-D5A6-FD3F-237157DCB134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F0BCB6-654D-30AE-2060-87C36D4020E9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42E79FC-3692-11AD-3D03-F40BC0A48551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E436D1-DA9C-9962-8BBC-106CD3343B1C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0E11BBF-F63A-BB0B-CC04-0123C85173A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A300A6-A0C7-01DD-B6E6-1C4A2E6FF4F7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AAF4D2-E208-1F90-3686-8B257A70CD93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CF9A46-C23F-3277-29CE-5B9C23453F1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90EAA44-6108-8FAB-0E70-E5BB42F6F487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FB9BD-84F1-91C7-DBE6-91F839577C9D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BD9013-3B0A-D2C7-4405-A5D2E88FF73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B5E7981-ABD0-23A1-02DE-8CE82E4F805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88C838-A358-AB25-061D-91600D4CC38C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CC9D13-A0B2-21CD-50E8-0C2B039B4D6D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3845DC-03BE-38FB-FEF9-D970C5EAA749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E37123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58F622-59C7-0075-0DFD-79D35A2DE8B9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27760-ABE8-0A4B-5817-C2A6D1EFBEEF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B718D4-5539-E97F-FCB9-5C08335431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99C7CF-0E57-414F-872F-D48EDF2E5EEA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C47839-95FB-FD03-04A7-AA835AA46C5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4AB96-A343-23D2-30BB-012BA48FDE69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8EAEFC-5DEE-F0B7-1686-608590F0AA81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D7FC3FE3-0EAC-5B59-3001-EDDF4BDC092B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5FF83AC5-0689-ABEB-AF21-EC05B9661E7B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0456D273-765A-A94E-A49C-AD3C8A43104B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7D810D9B-37DF-F6AB-7979-6E88061BFF22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F7DADEDB-8058-FFD9-9096-1950796EF4D6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30B14135-2FDA-41C6-E515-7E2CEB3A13A6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6C0047DC-97C9-666D-AAEA-8FFF120C6BD8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2EF06879-8EAD-797D-FE2C-9FD24097477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2B99970-7989-755F-9170-9FC4CD9796AC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A290216-17B9-991D-8E55-9C253CFD336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0FFE0A7-A13F-7009-711A-24BB3DE073F9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63A7C8-84F4-C3F5-F7C7-E28B25202F0B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8A75E-C460-9FE0-7E64-539CBA3AC556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0F66F3A-921E-CC64-3C84-905AE423DFBB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F6AB90-0F32-9ED3-5D69-EA8ADB6B2DB7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6B165C-0064-1BBA-1D9C-F48C55C286FF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2756981-07D9-95C9-62D1-1E707742801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83A682A-13E7-C0DD-758B-31B76397A47B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3A63A0A-B4BB-D9A0-80AE-7A6C04703FF8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4EDAEEC-CA13-DB0D-2E2C-CE8D01EADB80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6F2ED7-907E-2266-7678-96ECB261FB57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35460F-66D6-00B1-81B4-7B26692AED3E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8E89F0F-CDDE-0418-EF15-F812201A8B2F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C871F0-B9D6-5AB3-D1DB-4C277573FCA2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F4D4C68-B40D-56A6-92C9-60CD2361C6BF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C165724-05A2-4AD6-585D-B6F32834E88D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8FC39D-F4CF-A8A7-03CF-698F713EE6DD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218DB62-4856-D42A-DD97-31C78AA1CEE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82E8132-767D-9E3C-1AD4-5F3E2B4EDA31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17AD4FD-7A92-2F65-A171-DD65FC32FE94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A3E1417-077F-0112-6064-FC1262EF12BC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095F61C-9C06-8CBE-68AF-7C2399D936B7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B6A060E-AA93-A23B-65ED-E8EE62B8A909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1ECD1B1-1B0D-388A-F1AE-F1B867C8D23C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CAA3413-DC65-C87E-9750-2B855550A2C4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C7779B2-7811-BA63-9317-DD31DE8824A0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4EACC11-6C12-C049-EDC2-23AEFF89E139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1747C0E-D823-6DDC-E2E8-911A523C093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E5F29-EC72-8B57-BC30-B0D14A686862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1E868-CE4B-C7B5-A30D-CAABC4AC85F6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A5178B-97AD-0449-0F5E-6B37A4765F17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39E76-A800-2216-1958-E67853AF0378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8F8B48-0B59-3C70-CDAC-F0D5171BAF41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40E0CF-231A-84C8-81FE-EB4692D2C95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A0D15-B743-ADBC-63E6-AFA378A85148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E00B72-67F0-EEA0-C892-ED5B3B6ACF6E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0758F7-C317-7ECD-6E91-ED34A70F0E39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BFBC0B-1121-2DF4-2EEA-5ABF5E1A11D3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430463-FEEE-4190-ECFE-F46E330379BE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BA3400-3F49-C93C-3FA2-BCEED31C8241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0E49852-0EDD-3F0E-BBF9-B781BC929F10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304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12390</TotalTime>
  <Words>380</Words>
  <Application>Microsoft Office PowerPoint</Application>
  <PresentationFormat>Widescreen</PresentationFormat>
  <Paragraphs>150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Barlow Semi Condensed</vt:lpstr>
      <vt:lpstr>Barlow Semi Condensed Light</vt:lpstr>
      <vt:lpstr>Calibri</vt:lpstr>
      <vt:lpstr>Office Theme</vt:lpstr>
      <vt:lpstr>X-Boxes Update</vt:lpstr>
      <vt:lpstr>XBOXES Summary </vt:lpstr>
      <vt:lpstr>XBOX3 – Power Line 1</vt:lpstr>
      <vt:lpstr>XBOX3 Line1 – BDs in load</vt:lpstr>
      <vt:lpstr>XBOX3 Line1 – BDs in load</vt:lpstr>
      <vt:lpstr>XBOX3 Configuration – HEK klystron</vt:lpstr>
      <vt:lpstr>PowerPoint Presentation</vt:lpstr>
      <vt:lpstr>XBOX3 Configuration</vt:lpstr>
      <vt:lpstr>XBOX3 Configuration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97</cp:revision>
  <dcterms:modified xsi:type="dcterms:W3CDTF">2025-10-29T07:44:55Z</dcterms:modified>
</cp:coreProperties>
</file>