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theme/theme3.xml" ContentType="application/vnd.openxmlformats-officedocument.theme+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theme/theme4.xml" ContentType="application/vnd.openxmlformats-officedocument.theme+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5.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6.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theme/theme7.xml" ContentType="application/vnd.openxmlformats-officedocument.theme+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theme/theme8.xml" ContentType="application/vnd.openxmlformats-officedocument.theme+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theme/theme9.xml" ContentType="application/vnd.openxmlformats-officedocument.theme+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theme/theme10.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1" r:id="rId2"/>
    <p:sldMasterId id="2147483674" r:id="rId3"/>
    <p:sldMasterId id="2147483687" r:id="rId4"/>
    <p:sldMasterId id="2147483700" r:id="rId5"/>
    <p:sldMasterId id="2147483726" r:id="rId6"/>
    <p:sldMasterId id="2147483739" r:id="rId7"/>
    <p:sldMasterId id="2147483778" r:id="rId8"/>
    <p:sldMasterId id="2147483791" r:id="rId9"/>
    <p:sldMasterId id="2147483804" r:id="rId10"/>
  </p:sldMasterIdLst>
  <p:sldIdLst>
    <p:sldId id="256" r:id="rId11"/>
    <p:sldId id="270" r:id="rId12"/>
    <p:sldId id="284" r:id="rId13"/>
    <p:sldId id="259" r:id="rId14"/>
    <p:sldId id="260" r:id="rId15"/>
    <p:sldId id="263" r:id="rId16"/>
    <p:sldId id="289" r:id="rId17"/>
    <p:sldId id="291" r:id="rId18"/>
    <p:sldId id="293" r:id="rId19"/>
    <p:sldId id="292" r:id="rId20"/>
    <p:sldId id="264" r:id="rId21"/>
    <p:sldId id="262" r:id="rId22"/>
    <p:sldId id="269" r:id="rId23"/>
    <p:sldId id="271" r:id="rId24"/>
    <p:sldId id="272" r:id="rId25"/>
    <p:sldId id="295" r:id="rId26"/>
    <p:sldId id="273" r:id="rId27"/>
    <p:sldId id="274" r:id="rId28"/>
    <p:sldId id="275" r:id="rId29"/>
    <p:sldId id="276" r:id="rId30"/>
    <p:sldId id="277" r:id="rId31"/>
    <p:sldId id="305" r:id="rId32"/>
    <p:sldId id="296" r:id="rId33"/>
    <p:sldId id="299" r:id="rId34"/>
    <p:sldId id="300" r:id="rId35"/>
    <p:sldId id="301" r:id="rId36"/>
    <p:sldId id="302" r:id="rId37"/>
    <p:sldId id="303" r:id="rId38"/>
    <p:sldId id="306" r:id="rId39"/>
    <p:sldId id="308" r:id="rId40"/>
    <p:sldId id="309" r:id="rId41"/>
    <p:sldId id="310" r:id="rId42"/>
    <p:sldId id="311" r:id="rId43"/>
    <p:sldId id="312" r:id="rId44"/>
    <p:sldId id="304" r:id="rId45"/>
    <p:sldId id="283" r:id="rId46"/>
    <p:sldId id="294" r:id="rId47"/>
    <p:sldId id="257" r:id="rId48"/>
    <p:sldId id="258" r:id="rId49"/>
    <p:sldId id="285" r:id="rId50"/>
    <p:sldId id="286" r:id="rId51"/>
    <p:sldId id="287" r:id="rId52"/>
    <p:sldId id="265" r:id="rId53"/>
  </p:sldIdLst>
  <p:sldSz cx="9144000" cy="6858000" type="screen4x3"/>
  <p:notesSz cx="7559675" cy="1069181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534AF7F-C08B-4618-B809-42363ACDB688}" v="46" dt="2025-05-06T08:23:04.18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1080" y="3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3.xml"/><Relationship Id="rId18" Type="http://schemas.openxmlformats.org/officeDocument/2006/relationships/slide" Target="slides/slide8.xml"/><Relationship Id="rId26" Type="http://schemas.openxmlformats.org/officeDocument/2006/relationships/slide" Target="slides/slide16.xml"/><Relationship Id="rId39" Type="http://schemas.openxmlformats.org/officeDocument/2006/relationships/slide" Target="slides/slide29.xml"/><Relationship Id="rId21" Type="http://schemas.openxmlformats.org/officeDocument/2006/relationships/slide" Target="slides/slide11.xml"/><Relationship Id="rId34" Type="http://schemas.openxmlformats.org/officeDocument/2006/relationships/slide" Target="slides/slide24.xml"/><Relationship Id="rId42" Type="http://schemas.openxmlformats.org/officeDocument/2006/relationships/slide" Target="slides/slide32.xml"/><Relationship Id="rId47" Type="http://schemas.openxmlformats.org/officeDocument/2006/relationships/slide" Target="slides/slide37.xml"/><Relationship Id="rId50" Type="http://schemas.openxmlformats.org/officeDocument/2006/relationships/slide" Target="slides/slide40.xml"/><Relationship Id="rId55" Type="http://schemas.openxmlformats.org/officeDocument/2006/relationships/viewProps" Target="viewProps.xml"/><Relationship Id="rId7" Type="http://schemas.openxmlformats.org/officeDocument/2006/relationships/slideMaster" Target="slideMasters/slideMaster7.xml"/><Relationship Id="rId2" Type="http://schemas.openxmlformats.org/officeDocument/2006/relationships/slideMaster" Target="slideMasters/slideMaster2.xml"/><Relationship Id="rId16" Type="http://schemas.openxmlformats.org/officeDocument/2006/relationships/slide" Target="slides/slide6.xml"/><Relationship Id="rId29" Type="http://schemas.openxmlformats.org/officeDocument/2006/relationships/slide" Target="slides/slide19.xml"/><Relationship Id="rId11" Type="http://schemas.openxmlformats.org/officeDocument/2006/relationships/slide" Target="slides/slide1.xml"/><Relationship Id="rId24" Type="http://schemas.openxmlformats.org/officeDocument/2006/relationships/slide" Target="slides/slide14.xml"/><Relationship Id="rId32" Type="http://schemas.openxmlformats.org/officeDocument/2006/relationships/slide" Target="slides/slide22.xml"/><Relationship Id="rId37" Type="http://schemas.openxmlformats.org/officeDocument/2006/relationships/slide" Target="slides/slide27.xml"/><Relationship Id="rId40" Type="http://schemas.openxmlformats.org/officeDocument/2006/relationships/slide" Target="slides/slide30.xml"/><Relationship Id="rId45" Type="http://schemas.openxmlformats.org/officeDocument/2006/relationships/slide" Target="slides/slide35.xml"/><Relationship Id="rId53" Type="http://schemas.openxmlformats.org/officeDocument/2006/relationships/slide" Target="slides/slide43.xml"/><Relationship Id="rId58" Type="http://schemas.microsoft.com/office/2016/11/relationships/changesInfo" Target="changesInfos/changesInfo1.xml"/><Relationship Id="rId5" Type="http://schemas.openxmlformats.org/officeDocument/2006/relationships/slideMaster" Target="slideMasters/slideMaster5.xml"/><Relationship Id="rId19" Type="http://schemas.openxmlformats.org/officeDocument/2006/relationships/slide" Target="slides/slide9.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 Target="slides/slide4.xml"/><Relationship Id="rId22" Type="http://schemas.openxmlformats.org/officeDocument/2006/relationships/slide" Target="slides/slide12.xml"/><Relationship Id="rId27" Type="http://schemas.openxmlformats.org/officeDocument/2006/relationships/slide" Target="slides/slide17.xml"/><Relationship Id="rId30" Type="http://schemas.openxmlformats.org/officeDocument/2006/relationships/slide" Target="slides/slide20.xml"/><Relationship Id="rId35" Type="http://schemas.openxmlformats.org/officeDocument/2006/relationships/slide" Target="slides/slide25.xml"/><Relationship Id="rId43" Type="http://schemas.openxmlformats.org/officeDocument/2006/relationships/slide" Target="slides/slide33.xml"/><Relationship Id="rId48" Type="http://schemas.openxmlformats.org/officeDocument/2006/relationships/slide" Target="slides/slide38.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41.xml"/><Relationship Id="rId3" Type="http://schemas.openxmlformats.org/officeDocument/2006/relationships/slideMaster" Target="slideMasters/slideMaster3.xml"/><Relationship Id="rId12" Type="http://schemas.openxmlformats.org/officeDocument/2006/relationships/slide" Target="slides/slide2.xml"/><Relationship Id="rId17" Type="http://schemas.openxmlformats.org/officeDocument/2006/relationships/slide" Target="slides/slide7.xml"/><Relationship Id="rId25" Type="http://schemas.openxmlformats.org/officeDocument/2006/relationships/slide" Target="slides/slide15.xml"/><Relationship Id="rId33" Type="http://schemas.openxmlformats.org/officeDocument/2006/relationships/slide" Target="slides/slide23.xml"/><Relationship Id="rId38" Type="http://schemas.openxmlformats.org/officeDocument/2006/relationships/slide" Target="slides/slide28.xml"/><Relationship Id="rId46" Type="http://schemas.openxmlformats.org/officeDocument/2006/relationships/slide" Target="slides/slide36.xml"/><Relationship Id="rId59" Type="http://schemas.microsoft.com/office/2015/10/relationships/revisionInfo" Target="revisionInfo.xml"/><Relationship Id="rId20" Type="http://schemas.openxmlformats.org/officeDocument/2006/relationships/slide" Target="slides/slide10.xml"/><Relationship Id="rId41" Type="http://schemas.openxmlformats.org/officeDocument/2006/relationships/slide" Target="slides/slide31.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5.xml"/><Relationship Id="rId23" Type="http://schemas.openxmlformats.org/officeDocument/2006/relationships/slide" Target="slides/slide13.xml"/><Relationship Id="rId28" Type="http://schemas.openxmlformats.org/officeDocument/2006/relationships/slide" Target="slides/slide18.xml"/><Relationship Id="rId36" Type="http://schemas.openxmlformats.org/officeDocument/2006/relationships/slide" Target="slides/slide26.xml"/><Relationship Id="rId49" Type="http://schemas.openxmlformats.org/officeDocument/2006/relationships/slide" Target="slides/slide39.xml"/><Relationship Id="rId57" Type="http://schemas.openxmlformats.org/officeDocument/2006/relationships/tableStyles" Target="tableStyles.xml"/><Relationship Id="rId10" Type="http://schemas.openxmlformats.org/officeDocument/2006/relationships/slideMaster" Target="slideMasters/slideMaster10.xml"/><Relationship Id="rId31" Type="http://schemas.openxmlformats.org/officeDocument/2006/relationships/slide" Target="slides/slide21.xml"/><Relationship Id="rId44" Type="http://schemas.openxmlformats.org/officeDocument/2006/relationships/slide" Target="slides/slide34.xml"/><Relationship Id="rId52" Type="http://schemas.openxmlformats.org/officeDocument/2006/relationships/slide" Target="slides/slide4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avid Cussans" userId="66628d0d-071b-4ec4-8ae5-1a7523540d01" providerId="ADAL" clId="{9534AF7F-C08B-4618-B809-42363ACDB688}"/>
    <pc:docChg chg="undo custSel addSld delSld modSld sldOrd delMainMaster">
      <pc:chgData name="David Cussans" userId="66628d0d-071b-4ec4-8ae5-1a7523540d01" providerId="ADAL" clId="{9534AF7F-C08B-4618-B809-42363ACDB688}" dt="2025-05-07T07:30:10.685" v="3712" actId="27636"/>
      <pc:docMkLst>
        <pc:docMk/>
      </pc:docMkLst>
      <pc:sldChg chg="modSp mod">
        <pc:chgData name="David Cussans" userId="66628d0d-071b-4ec4-8ae5-1a7523540d01" providerId="ADAL" clId="{9534AF7F-C08B-4618-B809-42363ACDB688}" dt="2025-05-03T12:02:54.981" v="54" actId="20577"/>
        <pc:sldMkLst>
          <pc:docMk/>
          <pc:sldMk cId="0" sldId="256"/>
        </pc:sldMkLst>
        <pc:spChg chg="mod">
          <ac:chgData name="David Cussans" userId="66628d0d-071b-4ec4-8ae5-1a7523540d01" providerId="ADAL" clId="{9534AF7F-C08B-4618-B809-42363ACDB688}" dt="2025-05-03T12:02:54.981" v="54" actId="20577"/>
          <ac:spMkLst>
            <pc:docMk/>
            <pc:sldMk cId="0" sldId="256"/>
            <ac:spMk id="538" creationId="{00000000-0000-0000-0000-000000000000}"/>
          </ac:spMkLst>
        </pc:spChg>
      </pc:sldChg>
      <pc:sldChg chg="ord">
        <pc:chgData name="David Cussans" userId="66628d0d-071b-4ec4-8ae5-1a7523540d01" providerId="ADAL" clId="{9534AF7F-C08B-4618-B809-42363ACDB688}" dt="2025-05-05T14:57:26.503" v="2480"/>
        <pc:sldMkLst>
          <pc:docMk/>
          <pc:sldMk cId="0" sldId="257"/>
        </pc:sldMkLst>
      </pc:sldChg>
      <pc:sldChg chg="ord">
        <pc:chgData name="David Cussans" userId="66628d0d-071b-4ec4-8ae5-1a7523540d01" providerId="ADAL" clId="{9534AF7F-C08B-4618-B809-42363ACDB688}" dt="2025-05-05T14:57:26.503" v="2480"/>
        <pc:sldMkLst>
          <pc:docMk/>
          <pc:sldMk cId="0" sldId="258"/>
        </pc:sldMkLst>
      </pc:sldChg>
      <pc:sldChg chg="modSp">
        <pc:chgData name="David Cussans" userId="66628d0d-071b-4ec4-8ae5-1a7523540d01" providerId="ADAL" clId="{9534AF7F-C08B-4618-B809-42363ACDB688}" dt="2025-05-03T12:03:47.100" v="57" actId="6549"/>
        <pc:sldMkLst>
          <pc:docMk/>
          <pc:sldMk cId="0" sldId="260"/>
        </pc:sldMkLst>
        <pc:spChg chg="mod">
          <ac:chgData name="David Cussans" userId="66628d0d-071b-4ec4-8ae5-1a7523540d01" providerId="ADAL" clId="{9534AF7F-C08B-4618-B809-42363ACDB688}" dt="2025-05-03T12:03:47.100" v="57" actId="6549"/>
          <ac:spMkLst>
            <pc:docMk/>
            <pc:sldMk cId="0" sldId="260"/>
            <ac:spMk id="1059" creationId="{00000000-0000-0000-0000-000000000000}"/>
          </ac:spMkLst>
        </pc:spChg>
      </pc:sldChg>
      <pc:sldChg chg="modSp mod">
        <pc:chgData name="David Cussans" userId="66628d0d-071b-4ec4-8ae5-1a7523540d01" providerId="ADAL" clId="{9534AF7F-C08B-4618-B809-42363ACDB688}" dt="2025-05-06T07:59:33.527" v="2876" actId="20577"/>
        <pc:sldMkLst>
          <pc:docMk/>
          <pc:sldMk cId="0" sldId="262"/>
        </pc:sldMkLst>
        <pc:spChg chg="mod">
          <ac:chgData name="David Cussans" userId="66628d0d-071b-4ec4-8ae5-1a7523540d01" providerId="ADAL" clId="{9534AF7F-C08B-4618-B809-42363ACDB688}" dt="2025-05-06T07:59:33.527" v="2876" actId="20577"/>
          <ac:spMkLst>
            <pc:docMk/>
            <pc:sldMk cId="0" sldId="262"/>
            <ac:spMk id="1066" creationId="{00000000-0000-0000-0000-000000000000}"/>
          </ac:spMkLst>
        </pc:spChg>
      </pc:sldChg>
      <pc:sldChg chg="modSp mod">
        <pc:chgData name="David Cussans" userId="66628d0d-071b-4ec4-8ae5-1a7523540d01" providerId="ADAL" clId="{9534AF7F-C08B-4618-B809-42363ACDB688}" dt="2025-05-07T07:30:10.685" v="3712" actId="27636"/>
        <pc:sldMkLst>
          <pc:docMk/>
          <pc:sldMk cId="0" sldId="264"/>
        </pc:sldMkLst>
        <pc:spChg chg="mod">
          <ac:chgData name="David Cussans" userId="66628d0d-071b-4ec4-8ae5-1a7523540d01" providerId="ADAL" clId="{9534AF7F-C08B-4618-B809-42363ACDB688}" dt="2025-05-07T07:30:10.685" v="3712" actId="27636"/>
          <ac:spMkLst>
            <pc:docMk/>
            <pc:sldMk cId="0" sldId="264"/>
            <ac:spMk id="2" creationId="{B23AFCCE-3033-89FF-9909-364A044E29E0}"/>
          </ac:spMkLst>
        </pc:spChg>
        <pc:spChg chg="mod">
          <ac:chgData name="David Cussans" userId="66628d0d-071b-4ec4-8ae5-1a7523540d01" providerId="ADAL" clId="{9534AF7F-C08B-4618-B809-42363ACDB688}" dt="2025-05-06T07:58:32.974" v="2840" actId="20577"/>
          <ac:spMkLst>
            <pc:docMk/>
            <pc:sldMk cId="0" sldId="264"/>
            <ac:spMk id="1073" creationId="{00000000-0000-0000-0000-000000000000}"/>
          </ac:spMkLst>
        </pc:spChg>
      </pc:sldChg>
      <pc:sldChg chg="modSp del mod ord">
        <pc:chgData name="David Cussans" userId="66628d0d-071b-4ec4-8ae5-1a7523540d01" providerId="ADAL" clId="{9534AF7F-C08B-4618-B809-42363ACDB688}" dt="2025-05-06T08:15:43.857" v="3209" actId="47"/>
        <pc:sldMkLst>
          <pc:docMk/>
          <pc:sldMk cId="0" sldId="266"/>
        </pc:sldMkLst>
        <pc:spChg chg="mod">
          <ac:chgData name="David Cussans" userId="66628d0d-071b-4ec4-8ae5-1a7523540d01" providerId="ADAL" clId="{9534AF7F-C08B-4618-B809-42363ACDB688}" dt="2025-05-06T08:09:33.047" v="3204" actId="20577"/>
          <ac:spMkLst>
            <pc:docMk/>
            <pc:sldMk cId="0" sldId="266"/>
            <ac:spMk id="1080" creationId="{00000000-0000-0000-0000-000000000000}"/>
          </ac:spMkLst>
        </pc:spChg>
      </pc:sldChg>
      <pc:sldChg chg="modSp del mod ord">
        <pc:chgData name="David Cussans" userId="66628d0d-071b-4ec4-8ae5-1a7523540d01" providerId="ADAL" clId="{9534AF7F-C08B-4618-B809-42363ACDB688}" dt="2025-05-06T08:17:28.210" v="3223" actId="47"/>
        <pc:sldMkLst>
          <pc:docMk/>
          <pc:sldMk cId="0" sldId="267"/>
        </pc:sldMkLst>
        <pc:spChg chg="mod">
          <ac:chgData name="David Cussans" userId="66628d0d-071b-4ec4-8ae5-1a7523540d01" providerId="ADAL" clId="{9534AF7F-C08B-4618-B809-42363ACDB688}" dt="2025-05-06T07:53:31.173" v="2701" actId="255"/>
          <ac:spMkLst>
            <pc:docMk/>
            <pc:sldMk cId="0" sldId="267"/>
            <ac:spMk id="1082" creationId="{00000000-0000-0000-0000-000000000000}"/>
          </ac:spMkLst>
        </pc:spChg>
      </pc:sldChg>
      <pc:sldChg chg="modSp del mod ord">
        <pc:chgData name="David Cussans" userId="66628d0d-071b-4ec4-8ae5-1a7523540d01" providerId="ADAL" clId="{9534AF7F-C08B-4618-B809-42363ACDB688}" dt="2025-05-06T08:23:35.183" v="3232" actId="47"/>
        <pc:sldMkLst>
          <pc:docMk/>
          <pc:sldMk cId="0" sldId="268"/>
        </pc:sldMkLst>
      </pc:sldChg>
      <pc:sldChg chg="modSp mod modShow">
        <pc:chgData name="David Cussans" userId="66628d0d-071b-4ec4-8ae5-1a7523540d01" providerId="ADAL" clId="{9534AF7F-C08B-4618-B809-42363ACDB688}" dt="2025-05-06T07:59:50.798" v="2877" actId="729"/>
        <pc:sldMkLst>
          <pc:docMk/>
          <pc:sldMk cId="0" sldId="269"/>
        </pc:sldMkLst>
        <pc:spChg chg="mod">
          <ac:chgData name="David Cussans" userId="66628d0d-071b-4ec4-8ae5-1a7523540d01" providerId="ADAL" clId="{9534AF7F-C08B-4618-B809-42363ACDB688}" dt="2025-05-05T14:59:16.740" v="2485" actId="27636"/>
          <ac:spMkLst>
            <pc:docMk/>
            <pc:sldMk cId="0" sldId="269"/>
            <ac:spMk id="1086" creationId="{00000000-0000-0000-0000-000000000000}"/>
          </ac:spMkLst>
        </pc:spChg>
      </pc:sldChg>
      <pc:sldChg chg="ord">
        <pc:chgData name="David Cussans" userId="66628d0d-071b-4ec4-8ae5-1a7523540d01" providerId="ADAL" clId="{9534AF7F-C08B-4618-B809-42363ACDB688}" dt="2025-05-03T12:48:02.313" v="1718"/>
        <pc:sldMkLst>
          <pc:docMk/>
          <pc:sldMk cId="0" sldId="270"/>
        </pc:sldMkLst>
      </pc:sldChg>
      <pc:sldChg chg="addSp modSp mod">
        <pc:chgData name="David Cussans" userId="66628d0d-071b-4ec4-8ae5-1a7523540d01" providerId="ADAL" clId="{9534AF7F-C08B-4618-B809-42363ACDB688}" dt="2025-05-06T10:32:22.359" v="3493" actId="1076"/>
        <pc:sldMkLst>
          <pc:docMk/>
          <pc:sldMk cId="0" sldId="271"/>
        </pc:sldMkLst>
        <pc:spChg chg="mod">
          <ac:chgData name="David Cussans" userId="66628d0d-071b-4ec4-8ae5-1a7523540d01" providerId="ADAL" clId="{9534AF7F-C08B-4618-B809-42363ACDB688}" dt="2025-05-06T10:29:35.005" v="3460" actId="27636"/>
          <ac:spMkLst>
            <pc:docMk/>
            <pc:sldMk cId="0" sldId="271"/>
            <ac:spMk id="1100" creationId="{00000000-0000-0000-0000-000000000000}"/>
          </ac:spMkLst>
        </pc:spChg>
        <pc:spChg chg="mod">
          <ac:chgData name="David Cussans" userId="66628d0d-071b-4ec4-8ae5-1a7523540d01" providerId="ADAL" clId="{9534AF7F-C08B-4618-B809-42363ACDB688}" dt="2025-05-06T10:32:22.359" v="3493" actId="1076"/>
          <ac:spMkLst>
            <pc:docMk/>
            <pc:sldMk cId="0" sldId="271"/>
            <ac:spMk id="1102" creationId="{00000000-0000-0000-0000-000000000000}"/>
          </ac:spMkLst>
        </pc:spChg>
        <pc:graphicFrameChg chg="add mod modGraphic">
          <ac:chgData name="David Cussans" userId="66628d0d-071b-4ec4-8ae5-1a7523540d01" providerId="ADAL" clId="{9534AF7F-C08B-4618-B809-42363ACDB688}" dt="2025-05-06T10:30:44.408" v="3489" actId="20577"/>
          <ac:graphicFrameMkLst>
            <pc:docMk/>
            <pc:sldMk cId="0" sldId="271"/>
            <ac:graphicFrameMk id="2" creationId="{867BC6A9-18B9-FCD0-7F8B-72F69BA0093E}"/>
          </ac:graphicFrameMkLst>
        </pc:graphicFrameChg>
        <pc:picChg chg="mod">
          <ac:chgData name="David Cussans" userId="66628d0d-071b-4ec4-8ae5-1a7523540d01" providerId="ADAL" clId="{9534AF7F-C08B-4618-B809-42363ACDB688}" dt="2025-05-06T10:25:55.353" v="3350" actId="14100"/>
          <ac:picMkLst>
            <pc:docMk/>
            <pc:sldMk cId="0" sldId="271"/>
            <ac:picMk id="1101" creationId="{00000000-0000-0000-0000-000000000000}"/>
          </ac:picMkLst>
        </pc:picChg>
      </pc:sldChg>
      <pc:sldChg chg="modSp mod">
        <pc:chgData name="David Cussans" userId="66628d0d-071b-4ec4-8ae5-1a7523540d01" providerId="ADAL" clId="{9534AF7F-C08B-4618-B809-42363ACDB688}" dt="2025-05-06T10:35:03.696" v="3497" actId="27636"/>
        <pc:sldMkLst>
          <pc:docMk/>
          <pc:sldMk cId="0" sldId="272"/>
        </pc:sldMkLst>
        <pc:spChg chg="mod">
          <ac:chgData name="David Cussans" userId="66628d0d-071b-4ec4-8ae5-1a7523540d01" providerId="ADAL" clId="{9534AF7F-C08B-4618-B809-42363ACDB688}" dt="2025-05-06T10:35:03.696" v="3497" actId="27636"/>
          <ac:spMkLst>
            <pc:docMk/>
            <pc:sldMk cId="0" sldId="272"/>
            <ac:spMk id="1104" creationId="{00000000-0000-0000-0000-000000000000}"/>
          </ac:spMkLst>
        </pc:spChg>
        <pc:picChg chg="mod ord">
          <ac:chgData name="David Cussans" userId="66628d0d-071b-4ec4-8ae5-1a7523540d01" providerId="ADAL" clId="{9534AF7F-C08B-4618-B809-42363ACDB688}" dt="2025-05-03T12:08:59.888" v="554" actId="167"/>
          <ac:picMkLst>
            <pc:docMk/>
            <pc:sldMk cId="0" sldId="272"/>
            <ac:picMk id="1105" creationId="{00000000-0000-0000-0000-000000000000}"/>
          </ac:picMkLst>
        </pc:picChg>
      </pc:sldChg>
      <pc:sldChg chg="modSp mod">
        <pc:chgData name="David Cussans" userId="66628d0d-071b-4ec4-8ae5-1a7523540d01" providerId="ADAL" clId="{9534AF7F-C08B-4618-B809-42363ACDB688}" dt="2025-05-05T15:01:15.142" v="2527" actId="20577"/>
        <pc:sldMkLst>
          <pc:docMk/>
          <pc:sldMk cId="0" sldId="273"/>
        </pc:sldMkLst>
        <pc:spChg chg="mod">
          <ac:chgData name="David Cussans" userId="66628d0d-071b-4ec4-8ae5-1a7523540d01" providerId="ADAL" clId="{9534AF7F-C08B-4618-B809-42363ACDB688}" dt="2025-05-05T15:01:15.142" v="2527" actId="20577"/>
          <ac:spMkLst>
            <pc:docMk/>
            <pc:sldMk cId="0" sldId="273"/>
            <ac:spMk id="1107" creationId="{00000000-0000-0000-0000-000000000000}"/>
          </ac:spMkLst>
        </pc:spChg>
      </pc:sldChg>
      <pc:sldChg chg="modSp mod">
        <pc:chgData name="David Cussans" userId="66628d0d-071b-4ec4-8ae5-1a7523540d01" providerId="ADAL" clId="{9534AF7F-C08B-4618-B809-42363ACDB688}" dt="2025-05-06T10:14:03.591" v="3323" actId="20577"/>
        <pc:sldMkLst>
          <pc:docMk/>
          <pc:sldMk cId="0" sldId="275"/>
        </pc:sldMkLst>
        <pc:spChg chg="mod">
          <ac:chgData name="David Cussans" userId="66628d0d-071b-4ec4-8ae5-1a7523540d01" providerId="ADAL" clId="{9534AF7F-C08B-4618-B809-42363ACDB688}" dt="2025-05-06T10:14:03.591" v="3323" actId="20577"/>
          <ac:spMkLst>
            <pc:docMk/>
            <pc:sldMk cId="0" sldId="275"/>
            <ac:spMk id="1111" creationId="{00000000-0000-0000-0000-000000000000}"/>
          </ac:spMkLst>
        </pc:spChg>
      </pc:sldChg>
      <pc:sldChg chg="modSp mod">
        <pc:chgData name="David Cussans" userId="66628d0d-071b-4ec4-8ae5-1a7523540d01" providerId="ADAL" clId="{9534AF7F-C08B-4618-B809-42363ACDB688}" dt="2025-05-06T08:06:05.578" v="3094" actId="20577"/>
        <pc:sldMkLst>
          <pc:docMk/>
          <pc:sldMk cId="0" sldId="276"/>
        </pc:sldMkLst>
        <pc:spChg chg="mod">
          <ac:chgData name="David Cussans" userId="66628d0d-071b-4ec4-8ae5-1a7523540d01" providerId="ADAL" clId="{9534AF7F-C08B-4618-B809-42363ACDB688}" dt="2025-05-06T08:05:35.842" v="3013" actId="20577"/>
          <ac:spMkLst>
            <pc:docMk/>
            <pc:sldMk cId="0" sldId="276"/>
            <ac:spMk id="1117" creationId="{00000000-0000-0000-0000-000000000000}"/>
          </ac:spMkLst>
        </pc:spChg>
        <pc:spChg chg="mod">
          <ac:chgData name="David Cussans" userId="66628d0d-071b-4ec4-8ae5-1a7523540d01" providerId="ADAL" clId="{9534AF7F-C08B-4618-B809-42363ACDB688}" dt="2025-05-06T08:06:05.578" v="3094" actId="20577"/>
          <ac:spMkLst>
            <pc:docMk/>
            <pc:sldMk cId="0" sldId="276"/>
            <ac:spMk id="1118" creationId="{00000000-0000-0000-0000-000000000000}"/>
          </ac:spMkLst>
        </pc:spChg>
      </pc:sldChg>
      <pc:sldChg chg="modSp mod">
        <pc:chgData name="David Cussans" userId="66628d0d-071b-4ec4-8ae5-1a7523540d01" providerId="ADAL" clId="{9534AF7F-C08B-4618-B809-42363ACDB688}" dt="2025-05-06T08:06:17.171" v="3105" actId="20577"/>
        <pc:sldMkLst>
          <pc:docMk/>
          <pc:sldMk cId="0" sldId="277"/>
        </pc:sldMkLst>
        <pc:spChg chg="mod">
          <ac:chgData name="David Cussans" userId="66628d0d-071b-4ec4-8ae5-1a7523540d01" providerId="ADAL" clId="{9534AF7F-C08B-4618-B809-42363ACDB688}" dt="2025-05-06T08:06:17.171" v="3105" actId="20577"/>
          <ac:spMkLst>
            <pc:docMk/>
            <pc:sldMk cId="0" sldId="277"/>
            <ac:spMk id="1121" creationId="{00000000-0000-0000-0000-000000000000}"/>
          </ac:spMkLst>
        </pc:spChg>
      </pc:sldChg>
      <pc:sldChg chg="modSp mod">
        <pc:chgData name="David Cussans" userId="66628d0d-071b-4ec4-8ae5-1a7523540d01" providerId="ADAL" clId="{9534AF7F-C08B-4618-B809-42363ACDB688}" dt="2025-05-06T12:12:05.208" v="3540" actId="27636"/>
        <pc:sldMkLst>
          <pc:docMk/>
          <pc:sldMk cId="0" sldId="283"/>
        </pc:sldMkLst>
        <pc:spChg chg="mod">
          <ac:chgData name="David Cussans" userId="66628d0d-071b-4ec4-8ae5-1a7523540d01" providerId="ADAL" clId="{9534AF7F-C08B-4618-B809-42363ACDB688}" dt="2025-05-06T12:12:05.208" v="3540" actId="27636"/>
          <ac:spMkLst>
            <pc:docMk/>
            <pc:sldMk cId="0" sldId="283"/>
            <ac:spMk id="1144" creationId="{00000000-0000-0000-0000-000000000000}"/>
          </ac:spMkLst>
        </pc:spChg>
      </pc:sldChg>
      <pc:sldChg chg="modSp mod">
        <pc:chgData name="David Cussans" userId="66628d0d-071b-4ec4-8ae5-1a7523540d01" providerId="ADAL" clId="{9534AF7F-C08B-4618-B809-42363ACDB688}" dt="2025-05-06T07:54:58.685" v="2744" actId="20577"/>
        <pc:sldMkLst>
          <pc:docMk/>
          <pc:sldMk cId="2052569835" sldId="284"/>
        </pc:sldMkLst>
        <pc:spChg chg="mod">
          <ac:chgData name="David Cussans" userId="66628d0d-071b-4ec4-8ae5-1a7523540d01" providerId="ADAL" clId="{9534AF7F-C08B-4618-B809-42363ACDB688}" dt="2025-05-06T07:54:58.685" v="2744" actId="20577"/>
          <ac:spMkLst>
            <pc:docMk/>
            <pc:sldMk cId="2052569835" sldId="284"/>
            <ac:spMk id="542" creationId="{00000000-0000-0000-0000-000000000000}"/>
          </ac:spMkLst>
        </pc:spChg>
      </pc:sldChg>
      <pc:sldChg chg="ord">
        <pc:chgData name="David Cussans" userId="66628d0d-071b-4ec4-8ae5-1a7523540d01" providerId="ADAL" clId="{9534AF7F-C08B-4618-B809-42363ACDB688}" dt="2025-05-05T14:57:26.503" v="2480"/>
        <pc:sldMkLst>
          <pc:docMk/>
          <pc:sldMk cId="2470312120" sldId="285"/>
        </pc:sldMkLst>
      </pc:sldChg>
      <pc:sldChg chg="ord">
        <pc:chgData name="David Cussans" userId="66628d0d-071b-4ec4-8ae5-1a7523540d01" providerId="ADAL" clId="{9534AF7F-C08B-4618-B809-42363ACDB688}" dt="2025-05-05T14:57:26.503" v="2480"/>
        <pc:sldMkLst>
          <pc:docMk/>
          <pc:sldMk cId="3032802617" sldId="286"/>
        </pc:sldMkLst>
      </pc:sldChg>
      <pc:sldChg chg="ord">
        <pc:chgData name="David Cussans" userId="66628d0d-071b-4ec4-8ae5-1a7523540d01" providerId="ADAL" clId="{9534AF7F-C08B-4618-B809-42363ACDB688}" dt="2025-05-05T14:57:26.503" v="2480"/>
        <pc:sldMkLst>
          <pc:docMk/>
          <pc:sldMk cId="3479828510" sldId="287"/>
        </pc:sldMkLst>
      </pc:sldChg>
      <pc:sldChg chg="modSp mod">
        <pc:chgData name="David Cussans" userId="66628d0d-071b-4ec4-8ae5-1a7523540d01" providerId="ADAL" clId="{9534AF7F-C08B-4618-B809-42363ACDB688}" dt="2025-05-06T12:11:27.822" v="3498" actId="20577"/>
        <pc:sldMkLst>
          <pc:docMk/>
          <pc:sldMk cId="517006565" sldId="304"/>
        </pc:sldMkLst>
        <pc:spChg chg="mod">
          <ac:chgData name="David Cussans" userId="66628d0d-071b-4ec4-8ae5-1a7523540d01" providerId="ADAL" clId="{9534AF7F-C08B-4618-B809-42363ACDB688}" dt="2025-05-06T12:11:27.822" v="3498" actId="20577"/>
          <ac:spMkLst>
            <pc:docMk/>
            <pc:sldMk cId="517006565" sldId="304"/>
            <ac:spMk id="1144" creationId="{00000000-0000-0000-0000-000000000000}"/>
          </ac:spMkLst>
        </pc:spChg>
      </pc:sldChg>
      <pc:sldChg chg="addSp delSp modSp add mod">
        <pc:chgData name="David Cussans" userId="66628d0d-071b-4ec4-8ae5-1a7523540d01" providerId="ADAL" clId="{9534AF7F-C08B-4618-B809-42363ACDB688}" dt="2025-05-06T12:13:08.031" v="3544" actId="20577"/>
        <pc:sldMkLst>
          <pc:docMk/>
          <pc:sldMk cId="1287201976" sldId="306"/>
        </pc:sldMkLst>
        <pc:spChg chg="add mod">
          <ac:chgData name="David Cussans" userId="66628d0d-071b-4ec4-8ae5-1a7523540d01" providerId="ADAL" clId="{9534AF7F-C08B-4618-B809-42363ACDB688}" dt="2025-05-03T12:18:18.350" v="1154" actId="1038"/>
          <ac:spMkLst>
            <pc:docMk/>
            <pc:sldMk cId="1287201976" sldId="306"/>
            <ac:spMk id="6" creationId="{E30D1221-F889-02F7-09FE-A7107F0A54DF}"/>
          </ac:spMkLst>
        </pc:spChg>
        <pc:spChg chg="add mod">
          <ac:chgData name="David Cussans" userId="66628d0d-071b-4ec4-8ae5-1a7523540d01" providerId="ADAL" clId="{9534AF7F-C08B-4618-B809-42363ACDB688}" dt="2025-05-03T12:18:18.350" v="1154" actId="1038"/>
          <ac:spMkLst>
            <pc:docMk/>
            <pc:sldMk cId="1287201976" sldId="306"/>
            <ac:spMk id="7" creationId="{2E97874A-52BB-FF8B-3F5A-EC25E9A2116D}"/>
          </ac:spMkLst>
        </pc:spChg>
        <pc:spChg chg="add mod">
          <ac:chgData name="David Cussans" userId="66628d0d-071b-4ec4-8ae5-1a7523540d01" providerId="ADAL" clId="{9534AF7F-C08B-4618-B809-42363ACDB688}" dt="2025-05-03T12:18:44.646" v="1224" actId="20577"/>
          <ac:spMkLst>
            <pc:docMk/>
            <pc:sldMk cId="1287201976" sldId="306"/>
            <ac:spMk id="8" creationId="{AF4B026D-6E3D-8392-0CAD-B07418D3C18D}"/>
          </ac:spMkLst>
        </pc:spChg>
        <pc:spChg chg="add mod">
          <ac:chgData name="David Cussans" userId="66628d0d-071b-4ec4-8ae5-1a7523540d01" providerId="ADAL" clId="{9534AF7F-C08B-4618-B809-42363ACDB688}" dt="2025-05-06T12:13:08.031" v="3544" actId="20577"/>
          <ac:spMkLst>
            <pc:docMk/>
            <pc:sldMk cId="1287201976" sldId="306"/>
            <ac:spMk id="9" creationId="{0218B1C9-148E-8C91-DAA7-039D35B6C1DE}"/>
          </ac:spMkLst>
        </pc:spChg>
        <pc:spChg chg="add mod">
          <ac:chgData name="David Cussans" userId="66628d0d-071b-4ec4-8ae5-1a7523540d01" providerId="ADAL" clId="{9534AF7F-C08B-4618-B809-42363ACDB688}" dt="2025-05-03T12:20:25.731" v="1357" actId="1076"/>
          <ac:spMkLst>
            <pc:docMk/>
            <pc:sldMk cId="1287201976" sldId="306"/>
            <ac:spMk id="10" creationId="{8F1A222A-1099-65EE-59E2-99F5CE295CB2}"/>
          </ac:spMkLst>
        </pc:spChg>
        <pc:spChg chg="add mod">
          <ac:chgData name="David Cussans" userId="66628d0d-071b-4ec4-8ae5-1a7523540d01" providerId="ADAL" clId="{9534AF7F-C08B-4618-B809-42363ACDB688}" dt="2025-05-03T12:20:43.531" v="1385" actId="20577"/>
          <ac:spMkLst>
            <pc:docMk/>
            <pc:sldMk cId="1287201976" sldId="306"/>
            <ac:spMk id="11" creationId="{98CCA273-EFA5-38D2-04D7-23A5D6268132}"/>
          </ac:spMkLst>
        </pc:spChg>
        <pc:spChg chg="mod">
          <ac:chgData name="David Cussans" userId="66628d0d-071b-4ec4-8ae5-1a7523540d01" providerId="ADAL" clId="{9534AF7F-C08B-4618-B809-42363ACDB688}" dt="2025-05-03T12:13:46.613" v="1008" actId="20577"/>
          <ac:spMkLst>
            <pc:docMk/>
            <pc:sldMk cId="1287201976" sldId="306"/>
            <ac:spMk id="1121" creationId="{B5278345-8CAE-E001-94DF-880A86D51A60}"/>
          </ac:spMkLst>
        </pc:spChg>
        <pc:picChg chg="add mod modCrop">
          <ac:chgData name="David Cussans" userId="66628d0d-071b-4ec4-8ae5-1a7523540d01" providerId="ADAL" clId="{9534AF7F-C08B-4618-B809-42363ACDB688}" dt="2025-05-03T12:18:18.350" v="1154" actId="1038"/>
          <ac:picMkLst>
            <pc:docMk/>
            <pc:sldMk cId="1287201976" sldId="306"/>
            <ac:picMk id="5" creationId="{F7168E68-2A5F-AC34-77CE-9AB1BF4DADB6}"/>
          </ac:picMkLst>
        </pc:picChg>
        <pc:cxnChg chg="add mod">
          <ac:chgData name="David Cussans" userId="66628d0d-071b-4ec4-8ae5-1a7523540d01" providerId="ADAL" clId="{9534AF7F-C08B-4618-B809-42363ACDB688}" dt="2025-05-03T12:21:45.723" v="1396" actId="692"/>
          <ac:cxnSpMkLst>
            <pc:docMk/>
            <pc:sldMk cId="1287201976" sldId="306"/>
            <ac:cxnSpMk id="13" creationId="{F81396E3-150A-79E3-865A-06701A3AC6B8}"/>
          </ac:cxnSpMkLst>
        </pc:cxnChg>
        <pc:cxnChg chg="add mod">
          <ac:chgData name="David Cussans" userId="66628d0d-071b-4ec4-8ae5-1a7523540d01" providerId="ADAL" clId="{9534AF7F-C08B-4618-B809-42363ACDB688}" dt="2025-05-03T12:22:02.426" v="1399" actId="14100"/>
          <ac:cxnSpMkLst>
            <pc:docMk/>
            <pc:sldMk cId="1287201976" sldId="306"/>
            <ac:cxnSpMk id="14" creationId="{E38CD43B-545E-1E65-8B69-962FC699F082}"/>
          </ac:cxnSpMkLst>
        </pc:cxnChg>
        <pc:cxnChg chg="add mod">
          <ac:chgData name="David Cussans" userId="66628d0d-071b-4ec4-8ae5-1a7523540d01" providerId="ADAL" clId="{9534AF7F-C08B-4618-B809-42363ACDB688}" dt="2025-05-03T12:22:13.108" v="1402" actId="14100"/>
          <ac:cxnSpMkLst>
            <pc:docMk/>
            <pc:sldMk cId="1287201976" sldId="306"/>
            <ac:cxnSpMk id="16" creationId="{A63DCB67-5BEF-60E4-8EFF-8EAD5CA817A6}"/>
          </ac:cxnSpMkLst>
        </pc:cxnChg>
        <pc:cxnChg chg="add mod">
          <ac:chgData name="David Cussans" userId="66628d0d-071b-4ec4-8ae5-1a7523540d01" providerId="ADAL" clId="{9534AF7F-C08B-4618-B809-42363ACDB688}" dt="2025-05-03T12:22:25.332" v="1405" actId="14100"/>
          <ac:cxnSpMkLst>
            <pc:docMk/>
            <pc:sldMk cId="1287201976" sldId="306"/>
            <ac:cxnSpMk id="19" creationId="{E2885178-40B7-1A4C-0C14-D56F0C0F48A7}"/>
          </ac:cxnSpMkLst>
        </pc:cxnChg>
      </pc:sldChg>
      <pc:sldChg chg="addSp delSp modSp add del mod">
        <pc:chgData name="David Cussans" userId="66628d0d-071b-4ec4-8ae5-1a7523540d01" providerId="ADAL" clId="{9534AF7F-C08B-4618-B809-42363ACDB688}" dt="2025-05-05T14:57:56.479" v="2481" actId="47"/>
        <pc:sldMkLst>
          <pc:docMk/>
          <pc:sldMk cId="1814433299" sldId="307"/>
        </pc:sldMkLst>
      </pc:sldChg>
      <pc:sldChg chg="addSp modSp add mod">
        <pc:chgData name="David Cussans" userId="66628d0d-071b-4ec4-8ae5-1a7523540d01" providerId="ADAL" clId="{9534AF7F-C08B-4618-B809-42363ACDB688}" dt="2025-05-04T15:44:38.763" v="2000" actId="14100"/>
        <pc:sldMkLst>
          <pc:docMk/>
          <pc:sldMk cId="3250829392" sldId="308"/>
        </pc:sldMkLst>
        <pc:spChg chg="add mod">
          <ac:chgData name="David Cussans" userId="66628d0d-071b-4ec4-8ae5-1a7523540d01" providerId="ADAL" clId="{9534AF7F-C08B-4618-B809-42363ACDB688}" dt="2025-05-04T15:43:28.118" v="1982" actId="1076"/>
          <ac:spMkLst>
            <pc:docMk/>
            <pc:sldMk cId="3250829392" sldId="308"/>
            <ac:spMk id="2" creationId="{E00CE045-61CE-EF67-DA76-0E082197B7D3}"/>
          </ac:spMkLst>
        </pc:spChg>
        <pc:spChg chg="add mod">
          <ac:chgData name="David Cussans" userId="66628d0d-071b-4ec4-8ae5-1a7523540d01" providerId="ADAL" clId="{9534AF7F-C08B-4618-B809-42363ACDB688}" dt="2025-05-04T15:44:10.873" v="1994" actId="20577"/>
          <ac:spMkLst>
            <pc:docMk/>
            <pc:sldMk cId="3250829392" sldId="308"/>
            <ac:spMk id="16" creationId="{9A1D774F-F332-F6A8-99D1-2E62601917AC}"/>
          </ac:spMkLst>
        </pc:spChg>
        <pc:cxnChg chg="add mod">
          <ac:chgData name="David Cussans" userId="66628d0d-071b-4ec4-8ae5-1a7523540d01" providerId="ADAL" clId="{9534AF7F-C08B-4618-B809-42363ACDB688}" dt="2025-05-04T15:43:39.389" v="1985" actId="14100"/>
          <ac:cxnSpMkLst>
            <pc:docMk/>
            <pc:sldMk cId="3250829392" sldId="308"/>
            <ac:cxnSpMk id="4" creationId="{E9F388B0-D021-26EC-F943-066DCA4D20E2}"/>
          </ac:cxnSpMkLst>
        </pc:cxnChg>
        <pc:cxnChg chg="add mod">
          <ac:chgData name="David Cussans" userId="66628d0d-071b-4ec4-8ae5-1a7523540d01" providerId="ADAL" clId="{9534AF7F-C08B-4618-B809-42363ACDB688}" dt="2025-05-04T15:43:50.325" v="1988" actId="14100"/>
          <ac:cxnSpMkLst>
            <pc:docMk/>
            <pc:sldMk cId="3250829392" sldId="308"/>
            <ac:cxnSpMk id="8" creationId="{93045BBA-8F4B-9B90-9761-D3052DF1C478}"/>
          </ac:cxnSpMkLst>
        </pc:cxnChg>
        <pc:cxnChg chg="add mod">
          <ac:chgData name="David Cussans" userId="66628d0d-071b-4ec4-8ae5-1a7523540d01" providerId="ADAL" clId="{9534AF7F-C08B-4618-B809-42363ACDB688}" dt="2025-05-04T15:44:22.255" v="1997" actId="14100"/>
          <ac:cxnSpMkLst>
            <pc:docMk/>
            <pc:sldMk cId="3250829392" sldId="308"/>
            <ac:cxnSpMk id="18" creationId="{1F758064-2098-2343-16D8-2CF6D17EFB2F}"/>
          </ac:cxnSpMkLst>
        </pc:cxnChg>
        <pc:cxnChg chg="add mod">
          <ac:chgData name="David Cussans" userId="66628d0d-071b-4ec4-8ae5-1a7523540d01" providerId="ADAL" clId="{9534AF7F-C08B-4618-B809-42363ACDB688}" dt="2025-05-04T15:44:38.763" v="2000" actId="14100"/>
          <ac:cxnSpMkLst>
            <pc:docMk/>
            <pc:sldMk cId="3250829392" sldId="308"/>
            <ac:cxnSpMk id="21" creationId="{376764DA-E56F-CE12-C1A7-6F574DB69A15}"/>
          </ac:cxnSpMkLst>
        </pc:cxnChg>
      </pc:sldChg>
      <pc:sldChg chg="addSp delSp modSp add mod">
        <pc:chgData name="David Cussans" userId="66628d0d-071b-4ec4-8ae5-1a7523540d01" providerId="ADAL" clId="{9534AF7F-C08B-4618-B809-42363ACDB688}" dt="2025-05-03T12:46:48.113" v="1716" actId="14100"/>
        <pc:sldMkLst>
          <pc:docMk/>
          <pc:sldMk cId="741906414" sldId="309"/>
        </pc:sldMkLst>
        <pc:spChg chg="mod">
          <ac:chgData name="David Cussans" userId="66628d0d-071b-4ec4-8ae5-1a7523540d01" providerId="ADAL" clId="{9534AF7F-C08B-4618-B809-42363ACDB688}" dt="2025-05-03T12:35:38.352" v="1702" actId="1035"/>
          <ac:spMkLst>
            <pc:docMk/>
            <pc:sldMk cId="741906414" sldId="309"/>
            <ac:spMk id="7" creationId="{84294761-5A19-42C5-105F-B5556B6730CF}"/>
          </ac:spMkLst>
        </pc:spChg>
        <pc:spChg chg="mod">
          <ac:chgData name="David Cussans" userId="66628d0d-071b-4ec4-8ae5-1a7523540d01" providerId="ADAL" clId="{9534AF7F-C08B-4618-B809-42363ACDB688}" dt="2025-05-03T12:35:53.818" v="1706" actId="1076"/>
          <ac:spMkLst>
            <pc:docMk/>
            <pc:sldMk cId="741906414" sldId="309"/>
            <ac:spMk id="10" creationId="{4EF611F9-BC17-014B-BB94-91F565E5AF26}"/>
          </ac:spMkLst>
        </pc:spChg>
        <pc:spChg chg="mod">
          <ac:chgData name="David Cussans" userId="66628d0d-071b-4ec4-8ae5-1a7523540d01" providerId="ADAL" clId="{9534AF7F-C08B-4618-B809-42363ACDB688}" dt="2025-05-03T12:46:21.707" v="1712" actId="14100"/>
          <ac:spMkLst>
            <pc:docMk/>
            <pc:sldMk cId="741906414" sldId="309"/>
            <ac:spMk id="11" creationId="{E86AA490-8B56-05FA-4105-9F3BD90403A0}"/>
          </ac:spMkLst>
        </pc:spChg>
        <pc:spChg chg="mod">
          <ac:chgData name="David Cussans" userId="66628d0d-071b-4ec4-8ae5-1a7523540d01" providerId="ADAL" clId="{9534AF7F-C08B-4618-B809-42363ACDB688}" dt="2025-05-03T12:29:28.677" v="1561" actId="20577"/>
          <ac:spMkLst>
            <pc:docMk/>
            <pc:sldMk cId="741906414" sldId="309"/>
            <ac:spMk id="1121" creationId="{8DA31EC6-B58E-0069-1CB3-43BA46CE9E7F}"/>
          </ac:spMkLst>
        </pc:spChg>
        <pc:picChg chg="add mod ord modCrop">
          <ac:chgData name="David Cussans" userId="66628d0d-071b-4ec4-8ae5-1a7523540d01" providerId="ADAL" clId="{9534AF7F-C08B-4618-B809-42363ACDB688}" dt="2025-05-03T12:35:42.364" v="1703" actId="1076"/>
          <ac:picMkLst>
            <pc:docMk/>
            <pc:sldMk cId="741906414" sldId="309"/>
            <ac:picMk id="4" creationId="{9EA6671A-2349-FDA8-1F46-11C8059C3DCD}"/>
          </ac:picMkLst>
        </pc:picChg>
        <pc:picChg chg="add mod modCrop">
          <ac:chgData name="David Cussans" userId="66628d0d-071b-4ec4-8ae5-1a7523540d01" providerId="ADAL" clId="{9534AF7F-C08B-4618-B809-42363ACDB688}" dt="2025-05-03T12:33:36.277" v="1648" actId="14100"/>
          <ac:picMkLst>
            <pc:docMk/>
            <pc:sldMk cId="741906414" sldId="309"/>
            <ac:picMk id="16" creationId="{AF185A3B-E62A-A989-4729-42958FCA42DB}"/>
          </ac:picMkLst>
        </pc:picChg>
        <pc:cxnChg chg="mod">
          <ac:chgData name="David Cussans" userId="66628d0d-071b-4ec4-8ae5-1a7523540d01" providerId="ADAL" clId="{9534AF7F-C08B-4618-B809-42363ACDB688}" dt="2025-05-03T12:46:21.707" v="1712" actId="14100"/>
          <ac:cxnSpMkLst>
            <pc:docMk/>
            <pc:sldMk cId="741906414" sldId="309"/>
            <ac:cxnSpMk id="13" creationId="{F05BD5F8-13F9-C9B0-C197-A257CEEAC3AF}"/>
          </ac:cxnSpMkLst>
        </pc:cxnChg>
        <pc:cxnChg chg="mod">
          <ac:chgData name="David Cussans" userId="66628d0d-071b-4ec4-8ae5-1a7523540d01" providerId="ADAL" clId="{9534AF7F-C08B-4618-B809-42363ACDB688}" dt="2025-05-03T12:46:48.113" v="1716" actId="14100"/>
          <ac:cxnSpMkLst>
            <pc:docMk/>
            <pc:sldMk cId="741906414" sldId="309"/>
            <ac:cxnSpMk id="14" creationId="{DABB3C36-0CF8-BF6B-CDB4-A1D8EDCAADB7}"/>
          </ac:cxnSpMkLst>
        </pc:cxnChg>
        <pc:cxnChg chg="mod">
          <ac:chgData name="David Cussans" userId="66628d0d-071b-4ec4-8ae5-1a7523540d01" providerId="ADAL" clId="{9534AF7F-C08B-4618-B809-42363ACDB688}" dt="2025-05-03T12:35:38.352" v="1702" actId="1035"/>
          <ac:cxnSpMkLst>
            <pc:docMk/>
            <pc:sldMk cId="741906414" sldId="309"/>
            <ac:cxnSpMk id="19" creationId="{C02985A0-6BB2-6172-9793-F3E270C0041B}"/>
          </ac:cxnSpMkLst>
        </pc:cxnChg>
        <pc:cxnChg chg="add mod">
          <ac:chgData name="David Cussans" userId="66628d0d-071b-4ec4-8ae5-1a7523540d01" providerId="ADAL" clId="{9534AF7F-C08B-4618-B809-42363ACDB688}" dt="2025-05-03T12:36:01.201" v="1707" actId="14100"/>
          <ac:cxnSpMkLst>
            <pc:docMk/>
            <pc:sldMk cId="741906414" sldId="309"/>
            <ac:cxnSpMk id="21" creationId="{84166887-D456-C595-9D70-B5FE6EFB1869}"/>
          </ac:cxnSpMkLst>
        </pc:cxnChg>
        <pc:cxnChg chg="add mod">
          <ac:chgData name="David Cussans" userId="66628d0d-071b-4ec4-8ae5-1a7523540d01" providerId="ADAL" clId="{9534AF7F-C08B-4618-B809-42363ACDB688}" dt="2025-05-03T12:46:27.900" v="1713" actId="14100"/>
          <ac:cxnSpMkLst>
            <pc:docMk/>
            <pc:sldMk cId="741906414" sldId="309"/>
            <ac:cxnSpMk id="26" creationId="{1ABD0C05-08AD-4BE3-2823-7FAD0D39F009}"/>
          </ac:cxnSpMkLst>
        </pc:cxnChg>
        <pc:cxnChg chg="add mod">
          <ac:chgData name="David Cussans" userId="66628d0d-071b-4ec4-8ae5-1a7523540d01" providerId="ADAL" clId="{9534AF7F-C08B-4618-B809-42363ACDB688}" dt="2025-05-03T12:46:40.185" v="1715" actId="14100"/>
          <ac:cxnSpMkLst>
            <pc:docMk/>
            <pc:sldMk cId="741906414" sldId="309"/>
            <ac:cxnSpMk id="31" creationId="{D4007F2C-7C67-9BDF-E36A-B038819850BB}"/>
          </ac:cxnSpMkLst>
        </pc:cxnChg>
      </pc:sldChg>
      <pc:sldChg chg="modSp add mod">
        <pc:chgData name="David Cussans" userId="66628d0d-071b-4ec4-8ae5-1a7523540d01" providerId="ADAL" clId="{9534AF7F-C08B-4618-B809-42363ACDB688}" dt="2025-05-06T08:15:39.270" v="3208" actId="27636"/>
        <pc:sldMkLst>
          <pc:docMk/>
          <pc:sldMk cId="4268997251" sldId="310"/>
        </pc:sldMkLst>
        <pc:spChg chg="mod">
          <ac:chgData name="David Cussans" userId="66628d0d-071b-4ec4-8ae5-1a7523540d01" providerId="ADAL" clId="{9534AF7F-C08B-4618-B809-42363ACDB688}" dt="2025-05-06T08:15:29.148" v="3206"/>
          <ac:spMkLst>
            <pc:docMk/>
            <pc:sldMk cId="4268997251" sldId="310"/>
            <ac:spMk id="1106" creationId="{855B298B-18FA-CA3C-9F6B-BBF1CC1B901B}"/>
          </ac:spMkLst>
        </pc:spChg>
        <pc:spChg chg="mod">
          <ac:chgData name="David Cussans" userId="66628d0d-071b-4ec4-8ae5-1a7523540d01" providerId="ADAL" clId="{9534AF7F-C08B-4618-B809-42363ACDB688}" dt="2025-05-06T08:15:39.270" v="3208" actId="27636"/>
          <ac:spMkLst>
            <pc:docMk/>
            <pc:sldMk cId="4268997251" sldId="310"/>
            <ac:spMk id="1107" creationId="{D0BC64B4-CF05-2981-A39C-09F96ADDD419}"/>
          </ac:spMkLst>
        </pc:spChg>
      </pc:sldChg>
      <pc:sldChg chg="modSp add mod">
        <pc:chgData name="David Cussans" userId="66628d0d-071b-4ec4-8ae5-1a7523540d01" providerId="ADAL" clId="{9534AF7F-C08B-4618-B809-42363ACDB688}" dt="2025-05-06T08:17:33.114" v="3225" actId="27636"/>
        <pc:sldMkLst>
          <pc:docMk/>
          <pc:sldMk cId="728870556" sldId="311"/>
        </pc:sldMkLst>
        <pc:spChg chg="mod">
          <ac:chgData name="David Cussans" userId="66628d0d-071b-4ec4-8ae5-1a7523540d01" providerId="ADAL" clId="{9534AF7F-C08B-4618-B809-42363ACDB688}" dt="2025-05-06T08:16:17.726" v="3211"/>
          <ac:spMkLst>
            <pc:docMk/>
            <pc:sldMk cId="728870556" sldId="311"/>
            <ac:spMk id="1106" creationId="{F42205F9-0D35-0E34-7CB1-81E65BD9978A}"/>
          </ac:spMkLst>
        </pc:spChg>
        <pc:spChg chg="mod">
          <ac:chgData name="David Cussans" userId="66628d0d-071b-4ec4-8ae5-1a7523540d01" providerId="ADAL" clId="{9534AF7F-C08B-4618-B809-42363ACDB688}" dt="2025-05-06T08:17:33.114" v="3225" actId="27636"/>
          <ac:spMkLst>
            <pc:docMk/>
            <pc:sldMk cId="728870556" sldId="311"/>
            <ac:spMk id="1107" creationId="{E4553F1B-5BCA-4114-81E1-19535C9CF3EC}"/>
          </ac:spMkLst>
        </pc:spChg>
      </pc:sldChg>
      <pc:sldChg chg="modSp add mod">
        <pc:chgData name="David Cussans" userId="66628d0d-071b-4ec4-8ae5-1a7523540d01" providerId="ADAL" clId="{9534AF7F-C08B-4618-B809-42363ACDB688}" dt="2025-05-06T08:23:29.311" v="3231" actId="20577"/>
        <pc:sldMkLst>
          <pc:docMk/>
          <pc:sldMk cId="3221735021" sldId="312"/>
        </pc:sldMkLst>
        <pc:spChg chg="mod">
          <ac:chgData name="David Cussans" userId="66628d0d-071b-4ec4-8ae5-1a7523540d01" providerId="ADAL" clId="{9534AF7F-C08B-4618-B809-42363ACDB688}" dt="2025-05-06T08:23:13.684" v="3227"/>
          <ac:spMkLst>
            <pc:docMk/>
            <pc:sldMk cId="3221735021" sldId="312"/>
            <ac:spMk id="1106" creationId="{FD730815-FB80-F18E-B1B3-E6465438471C}"/>
          </ac:spMkLst>
        </pc:spChg>
        <pc:spChg chg="mod">
          <ac:chgData name="David Cussans" userId="66628d0d-071b-4ec4-8ae5-1a7523540d01" providerId="ADAL" clId="{9534AF7F-C08B-4618-B809-42363ACDB688}" dt="2025-05-06T08:23:29.311" v="3231" actId="20577"/>
          <ac:spMkLst>
            <pc:docMk/>
            <pc:sldMk cId="3221735021" sldId="312"/>
            <ac:spMk id="1107" creationId="{E7BD1355-7DD3-2F51-8F19-2E987B9D62E0}"/>
          </ac:spMkLst>
        </pc:spChg>
      </pc:sldChg>
      <pc:sldMasterChg chg="del delSldLayout">
        <pc:chgData name="David Cussans" userId="66628d0d-071b-4ec4-8ae5-1a7523540d01" providerId="ADAL" clId="{9534AF7F-C08B-4618-B809-42363ACDB688}" dt="2025-05-06T08:15:43.857" v="3209" actId="47"/>
        <pc:sldMasterMkLst>
          <pc:docMk/>
          <pc:sldMasterMk cId="0" sldId="2147483752"/>
        </pc:sldMasterMkLst>
        <pc:sldLayoutChg chg="del">
          <pc:chgData name="David Cussans" userId="66628d0d-071b-4ec4-8ae5-1a7523540d01" providerId="ADAL" clId="{9534AF7F-C08B-4618-B809-42363ACDB688}" dt="2025-05-06T08:15:43.857" v="3209" actId="47"/>
          <pc:sldLayoutMkLst>
            <pc:docMk/>
            <pc:sldMasterMk cId="0" sldId="2147483752"/>
            <pc:sldLayoutMk cId="0" sldId="2147483753"/>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4"/>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5"/>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6"/>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7"/>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8"/>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59"/>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60"/>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61"/>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62"/>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63"/>
          </pc:sldLayoutMkLst>
        </pc:sldLayoutChg>
        <pc:sldLayoutChg chg="del">
          <pc:chgData name="David Cussans" userId="66628d0d-071b-4ec4-8ae5-1a7523540d01" providerId="ADAL" clId="{9534AF7F-C08B-4618-B809-42363ACDB688}" dt="2025-05-06T08:15:43.857" v="3209" actId="47"/>
          <pc:sldLayoutMkLst>
            <pc:docMk/>
            <pc:sldMasterMk cId="0" sldId="2147483752"/>
            <pc:sldLayoutMk cId="0" sldId="2147483764"/>
          </pc:sldLayoutMkLst>
        </pc:sldLayoutChg>
      </pc:sldMasterChg>
      <pc:sldMasterChg chg="del delSldLayout">
        <pc:chgData name="David Cussans" userId="66628d0d-071b-4ec4-8ae5-1a7523540d01" providerId="ADAL" clId="{9534AF7F-C08B-4618-B809-42363ACDB688}" dt="2025-05-06T08:23:35.183" v="3232" actId="47"/>
        <pc:sldMasterMkLst>
          <pc:docMk/>
          <pc:sldMasterMk cId="0" sldId="2147483765"/>
        </pc:sldMasterMkLst>
        <pc:sldLayoutChg chg="del">
          <pc:chgData name="David Cussans" userId="66628d0d-071b-4ec4-8ae5-1a7523540d01" providerId="ADAL" clId="{9534AF7F-C08B-4618-B809-42363ACDB688}" dt="2025-05-06T08:23:35.183" v="3232" actId="47"/>
          <pc:sldLayoutMkLst>
            <pc:docMk/>
            <pc:sldMasterMk cId="0" sldId="2147483765"/>
            <pc:sldLayoutMk cId="0" sldId="2147483766"/>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67"/>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68"/>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69"/>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0"/>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1"/>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2"/>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3"/>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4"/>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5"/>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6"/>
          </pc:sldLayoutMkLst>
        </pc:sldLayoutChg>
        <pc:sldLayoutChg chg="del">
          <pc:chgData name="David Cussans" userId="66628d0d-071b-4ec4-8ae5-1a7523540d01" providerId="ADAL" clId="{9534AF7F-C08B-4618-B809-42363ACDB688}" dt="2025-05-06T08:23:35.183" v="3232" actId="47"/>
          <pc:sldLayoutMkLst>
            <pc:docMk/>
            <pc:sldMasterMk cId="0" sldId="2147483765"/>
            <pc:sldLayoutMk cId="0" sldId="2147483777"/>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6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68"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69"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71"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7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7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74"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75"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7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77"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7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79"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8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8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8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83"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8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85"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86"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8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8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89"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0"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1"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9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93"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4"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5"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6"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7"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98"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50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02"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50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04"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0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06"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0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0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09"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1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1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1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1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1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15"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1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17"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1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1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1"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52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23"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4"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5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2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7"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29"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7"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8"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9"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0"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1"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2"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53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31"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2"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3"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4"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5"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6"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8"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5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5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55"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5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5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8"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6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6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6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6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6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6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67"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6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7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7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7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77"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8"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79"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80"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81"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82"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8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88"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8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9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9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9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9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95"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9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9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9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9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0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0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0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0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0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0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0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07"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0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0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1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1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1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17"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8"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19"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20"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21"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22"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2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28"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30"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3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32"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33"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3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35"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3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3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3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3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4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4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4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4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4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4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4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47"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4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49"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0"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5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52"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3"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4"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5"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57"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8"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59"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60"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61"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62"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17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1"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17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3"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7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5"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7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7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78"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7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8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8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8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6"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8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88"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9"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0"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19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92"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3"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19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9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8"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19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00"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01"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02"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03"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04"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05"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5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57"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25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59"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26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6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62"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6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264"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26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66"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67"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68"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6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7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2"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7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7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6"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1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8"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19"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7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78"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9"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8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81"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3"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4"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28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86"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7"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8"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89"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90"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91"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9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00"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30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02"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30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04"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05"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307"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30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09"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0"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1"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1"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2"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3"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31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13"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5"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31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17"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8"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19"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320"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21"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22"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2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24"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25"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26"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27"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2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329"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0"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1"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2"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3"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334"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26"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28"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2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30"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31"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3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2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6"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27"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33" name="PlaceHolder 1"/>
          <p:cNvSpPr>
            <a:spLocks noGrp="1"/>
          </p:cNvSpPr>
          <p:nvPr>
            <p:ph type="subTitle"/>
          </p:nvPr>
        </p:nvSpPr>
        <p:spPr>
          <a:xfrm>
            <a:off x="457200" y="273600"/>
            <a:ext cx="8229240" cy="530784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3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35"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36" name="PlaceHolder 3"/>
          <p:cNvSpPr>
            <a:spLocks noGrp="1"/>
          </p:cNvSpPr>
          <p:nvPr>
            <p:ph/>
          </p:nvPr>
        </p:nvSpPr>
        <p:spPr>
          <a:xfrm>
            <a:off x="467424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37"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43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39" name="PlaceHolder 2"/>
          <p:cNvSpPr>
            <a:spLocks noGrp="1"/>
          </p:cNvSpPr>
          <p:nvPr>
            <p:ph/>
          </p:nvPr>
        </p:nvSpPr>
        <p:spPr>
          <a:xfrm>
            <a:off x="457200" y="1604520"/>
            <a:ext cx="4015800" cy="397728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40"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41" name="PlaceHolder 4"/>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442"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43"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44"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45" name="PlaceHolder 4"/>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446"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47" name="PlaceHolder 2"/>
          <p:cNvSpPr>
            <a:spLocks noGrp="1"/>
          </p:cNvSpPr>
          <p:nvPr>
            <p:ph/>
          </p:nvPr>
        </p:nvSpPr>
        <p:spPr>
          <a:xfrm>
            <a:off x="457200" y="160452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48" name="PlaceHolder 3"/>
          <p:cNvSpPr>
            <a:spLocks noGrp="1"/>
          </p:cNvSpPr>
          <p:nvPr>
            <p:ph/>
          </p:nvPr>
        </p:nvSpPr>
        <p:spPr>
          <a:xfrm>
            <a:off x="457200" y="3682080"/>
            <a:ext cx="822924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44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50" name="PlaceHolder 2"/>
          <p:cNvSpPr>
            <a:spLocks noGrp="1"/>
          </p:cNvSpPr>
          <p:nvPr>
            <p:ph/>
          </p:nvPr>
        </p:nvSpPr>
        <p:spPr>
          <a:xfrm>
            <a:off x="45720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1" name="PlaceHolder 3"/>
          <p:cNvSpPr>
            <a:spLocks noGrp="1"/>
          </p:cNvSpPr>
          <p:nvPr>
            <p:ph/>
          </p:nvPr>
        </p:nvSpPr>
        <p:spPr>
          <a:xfrm>
            <a:off x="4674240" y="160452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2" name="PlaceHolder 4"/>
          <p:cNvSpPr>
            <a:spLocks noGrp="1"/>
          </p:cNvSpPr>
          <p:nvPr>
            <p:ph/>
          </p:nvPr>
        </p:nvSpPr>
        <p:spPr>
          <a:xfrm>
            <a:off x="45720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3" name="PlaceHolder 5"/>
          <p:cNvSpPr>
            <a:spLocks noGrp="1"/>
          </p:cNvSpPr>
          <p:nvPr>
            <p:ph/>
          </p:nvPr>
        </p:nvSpPr>
        <p:spPr>
          <a:xfrm>
            <a:off x="4674240" y="3682080"/>
            <a:ext cx="40158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45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55" name="PlaceHolder 2"/>
          <p:cNvSpPr>
            <a:spLocks noGrp="1"/>
          </p:cNvSpPr>
          <p:nvPr>
            <p:ph/>
          </p:nvPr>
        </p:nvSpPr>
        <p:spPr>
          <a:xfrm>
            <a:off x="45720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6" name="PlaceHolder 3"/>
          <p:cNvSpPr>
            <a:spLocks noGrp="1"/>
          </p:cNvSpPr>
          <p:nvPr>
            <p:ph/>
          </p:nvPr>
        </p:nvSpPr>
        <p:spPr>
          <a:xfrm>
            <a:off x="323964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7" name="PlaceHolder 4"/>
          <p:cNvSpPr>
            <a:spLocks noGrp="1"/>
          </p:cNvSpPr>
          <p:nvPr>
            <p:ph/>
          </p:nvPr>
        </p:nvSpPr>
        <p:spPr>
          <a:xfrm>
            <a:off x="6022080" y="160452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8" name="PlaceHolder 5"/>
          <p:cNvSpPr>
            <a:spLocks noGrp="1"/>
          </p:cNvSpPr>
          <p:nvPr>
            <p:ph/>
          </p:nvPr>
        </p:nvSpPr>
        <p:spPr>
          <a:xfrm>
            <a:off x="45720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59" name="PlaceHolder 6"/>
          <p:cNvSpPr>
            <a:spLocks noGrp="1"/>
          </p:cNvSpPr>
          <p:nvPr>
            <p:ph/>
          </p:nvPr>
        </p:nvSpPr>
        <p:spPr>
          <a:xfrm>
            <a:off x="323964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
        <p:nvSpPr>
          <p:cNvPr id="460" name="PlaceHolder 7"/>
          <p:cNvSpPr>
            <a:spLocks noGrp="1"/>
          </p:cNvSpPr>
          <p:nvPr>
            <p:ph/>
          </p:nvPr>
        </p:nvSpPr>
        <p:spPr>
          <a:xfrm>
            <a:off x="6022080" y="3682080"/>
            <a:ext cx="2649600" cy="189684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6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64" name="PlaceHolder 2"/>
          <p:cNvSpPr>
            <a:spLocks noGrp="1"/>
          </p:cNvSpPr>
          <p:nvPr>
            <p:ph type="subTitle"/>
          </p:nvPr>
        </p:nvSpPr>
        <p:spPr>
          <a:xfrm>
            <a:off x="457200" y="1604520"/>
            <a:ext cx="8229240" cy="3977280"/>
          </a:xfrm>
          <a:prstGeom prst="rect">
            <a:avLst/>
          </a:prstGeom>
          <a:noFill/>
          <a:ln w="0">
            <a:noFill/>
          </a:ln>
        </p:spPr>
        <p:txBody>
          <a:bodyPr lIns="0" tIns="0" rIns="0" bIns="0" anchor="ctr">
            <a:noAutofit/>
          </a:bodyPr>
          <a:lstStyle/>
          <a:p>
            <a:pPr algn="ctr">
              <a:buNone/>
            </a:pPr>
            <a:endParaRPr lang="en-GB" sz="3200" b="0" strike="noStrike" spc="-1">
              <a:latin typeface="Arial"/>
            </a:endParaRPr>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6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endParaRPr lang="en-GB" sz="4400" b="0" strike="noStrike" spc="-1">
              <a:latin typeface="Arial"/>
            </a:endParaRPr>
          </a:p>
        </p:txBody>
      </p:sp>
      <p:sp>
        <p:nvSpPr>
          <p:cNvPr id="466" name="PlaceHolder 2"/>
          <p:cNvSpPr>
            <a:spLocks noGrp="1"/>
          </p:cNvSpPr>
          <p:nvPr>
            <p:ph/>
          </p:nvPr>
        </p:nvSpPr>
        <p:spPr>
          <a:xfrm>
            <a:off x="457200" y="1604520"/>
            <a:ext cx="8229240" cy="3977280"/>
          </a:xfrm>
          <a:prstGeom prst="rect">
            <a:avLst/>
          </a:prstGeom>
          <a:noFill/>
          <a:ln w="0">
            <a:noFill/>
          </a:ln>
        </p:spPr>
        <p:txBody>
          <a:bodyPr lIns="0" tIns="0" rIns="0" bIns="0" anchor="t">
            <a:normAutofit/>
          </a:bodyPr>
          <a:lstStyle/>
          <a:p>
            <a:endParaRPr lang="en-GB" sz="3200" b="0" strike="noStrike" spc="-1">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6.xml"/><Relationship Id="rId13" Type="http://schemas.openxmlformats.org/officeDocument/2006/relationships/theme" Target="../theme/theme10.xml"/><Relationship Id="rId3" Type="http://schemas.openxmlformats.org/officeDocument/2006/relationships/slideLayout" Target="../slideLayouts/slideLayout111.xml"/><Relationship Id="rId7" Type="http://schemas.openxmlformats.org/officeDocument/2006/relationships/slideLayout" Target="../slideLayouts/slideLayout115.xml"/><Relationship Id="rId12" Type="http://schemas.openxmlformats.org/officeDocument/2006/relationships/slideLayout" Target="../slideLayouts/slideLayout120.xml"/><Relationship Id="rId2" Type="http://schemas.openxmlformats.org/officeDocument/2006/relationships/slideLayout" Target="../slideLayouts/slideLayout110.xml"/><Relationship Id="rId1" Type="http://schemas.openxmlformats.org/officeDocument/2006/relationships/slideLayout" Target="../slideLayouts/slideLayout109.xml"/><Relationship Id="rId6" Type="http://schemas.openxmlformats.org/officeDocument/2006/relationships/slideLayout" Target="../slideLayouts/slideLayout114.xml"/><Relationship Id="rId11" Type="http://schemas.openxmlformats.org/officeDocument/2006/relationships/slideLayout" Target="../slideLayouts/slideLayout119.xml"/><Relationship Id="rId5" Type="http://schemas.openxmlformats.org/officeDocument/2006/relationships/slideLayout" Target="../slideLayouts/slideLayout113.xml"/><Relationship Id="rId10" Type="http://schemas.openxmlformats.org/officeDocument/2006/relationships/slideLayout" Target="../slideLayouts/slideLayout118.xml"/><Relationship Id="rId4" Type="http://schemas.openxmlformats.org/officeDocument/2006/relationships/slideLayout" Target="../slideLayouts/slideLayout112.xml"/><Relationship Id="rId9" Type="http://schemas.openxmlformats.org/officeDocument/2006/relationships/slideLayout" Target="../slideLayouts/slideLayout117.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13" Type="http://schemas.openxmlformats.org/officeDocument/2006/relationships/theme" Target="../theme/theme2.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slideLayout" Target="../slideLayouts/slideLayout24.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theme" Target="../theme/theme3.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2" Type="http://schemas.openxmlformats.org/officeDocument/2006/relationships/slideLayout" Target="../slideLayouts/slideLayout26.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0" Type="http://schemas.openxmlformats.org/officeDocument/2006/relationships/slideLayout" Target="../slideLayouts/slideLayout34.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image" Target="../media/image1.png"/></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4.xml"/><Relationship Id="rId13" Type="http://schemas.openxmlformats.org/officeDocument/2006/relationships/theme" Target="../theme/theme4.xml"/><Relationship Id="rId3" Type="http://schemas.openxmlformats.org/officeDocument/2006/relationships/slideLayout" Target="../slideLayouts/slideLayout39.xml"/><Relationship Id="rId7" Type="http://schemas.openxmlformats.org/officeDocument/2006/relationships/slideLayout" Target="../slideLayouts/slideLayout43.xml"/><Relationship Id="rId12" Type="http://schemas.openxmlformats.org/officeDocument/2006/relationships/slideLayout" Target="../slideLayouts/slideLayout48.xml"/><Relationship Id="rId2" Type="http://schemas.openxmlformats.org/officeDocument/2006/relationships/slideLayout" Target="../slideLayouts/slideLayout38.xml"/><Relationship Id="rId1" Type="http://schemas.openxmlformats.org/officeDocument/2006/relationships/slideLayout" Target="../slideLayouts/slideLayout37.xml"/><Relationship Id="rId6" Type="http://schemas.openxmlformats.org/officeDocument/2006/relationships/slideLayout" Target="../slideLayouts/slideLayout42.xml"/><Relationship Id="rId11" Type="http://schemas.openxmlformats.org/officeDocument/2006/relationships/slideLayout" Target="../slideLayouts/slideLayout47.xml"/><Relationship Id="rId5" Type="http://schemas.openxmlformats.org/officeDocument/2006/relationships/slideLayout" Target="../slideLayouts/slideLayout41.xml"/><Relationship Id="rId10" Type="http://schemas.openxmlformats.org/officeDocument/2006/relationships/slideLayout" Target="../slideLayouts/slideLayout46.xml"/><Relationship Id="rId4" Type="http://schemas.openxmlformats.org/officeDocument/2006/relationships/slideLayout" Target="../slideLayouts/slideLayout40.xml"/><Relationship Id="rId9" Type="http://schemas.openxmlformats.org/officeDocument/2006/relationships/slideLayout" Target="../slideLayouts/slideLayout45.xml"/><Relationship Id="rId14" Type="http://schemas.openxmlformats.org/officeDocument/2006/relationships/image" Target="../media/image1.png"/></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6" Type="http://schemas.openxmlformats.org/officeDocument/2006/relationships/image" Target="../media/image4.jpeg"/><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5" Type="http://schemas.openxmlformats.org/officeDocument/2006/relationships/image" Target="../media/image2.jpeg"/><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theme" Target="../theme/theme6.xml"/><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2" Type="http://schemas.openxmlformats.org/officeDocument/2006/relationships/slideLayout" Target="../slideLayouts/slideLayout62.xml"/><Relationship Id="rId16" Type="http://schemas.openxmlformats.org/officeDocument/2006/relationships/image" Target="../media/image4.jpeg"/><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image" Target="../media/image2.jpeg"/><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theme" Target="../theme/theme7.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image" Target="../media/image4.jpeg"/><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image" Target="../media/image2.jpeg"/><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2.xml"/><Relationship Id="rId13" Type="http://schemas.openxmlformats.org/officeDocument/2006/relationships/theme" Target="../theme/theme8.xml"/><Relationship Id="rId3" Type="http://schemas.openxmlformats.org/officeDocument/2006/relationships/slideLayout" Target="../slideLayouts/slideLayout87.xml"/><Relationship Id="rId7" Type="http://schemas.openxmlformats.org/officeDocument/2006/relationships/slideLayout" Target="../slideLayouts/slideLayout91.xml"/><Relationship Id="rId12" Type="http://schemas.openxmlformats.org/officeDocument/2006/relationships/slideLayout" Target="../slideLayouts/slideLayout96.xml"/><Relationship Id="rId2" Type="http://schemas.openxmlformats.org/officeDocument/2006/relationships/slideLayout" Target="../slideLayouts/slideLayout86.xml"/><Relationship Id="rId1" Type="http://schemas.openxmlformats.org/officeDocument/2006/relationships/slideLayout" Target="../slideLayouts/slideLayout85.xml"/><Relationship Id="rId6" Type="http://schemas.openxmlformats.org/officeDocument/2006/relationships/slideLayout" Target="../slideLayouts/slideLayout90.xml"/><Relationship Id="rId11" Type="http://schemas.openxmlformats.org/officeDocument/2006/relationships/slideLayout" Target="../slideLayouts/slideLayout95.xml"/><Relationship Id="rId5" Type="http://schemas.openxmlformats.org/officeDocument/2006/relationships/slideLayout" Target="../slideLayouts/slideLayout89.xml"/><Relationship Id="rId10" Type="http://schemas.openxmlformats.org/officeDocument/2006/relationships/slideLayout" Target="../slideLayouts/slideLayout94.xml"/><Relationship Id="rId4" Type="http://schemas.openxmlformats.org/officeDocument/2006/relationships/slideLayout" Target="../slideLayouts/slideLayout88.xml"/><Relationship Id="rId9" Type="http://schemas.openxmlformats.org/officeDocument/2006/relationships/slideLayout" Target="../slideLayouts/slideLayout93.xml"/><Relationship Id="rId14" Type="http://schemas.openxmlformats.org/officeDocument/2006/relationships/image" Target="../media/image1.png"/></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4.xml"/><Relationship Id="rId13" Type="http://schemas.openxmlformats.org/officeDocument/2006/relationships/theme" Target="../theme/theme9.xml"/><Relationship Id="rId3" Type="http://schemas.openxmlformats.org/officeDocument/2006/relationships/slideLayout" Target="../slideLayouts/slideLayout99.xml"/><Relationship Id="rId7" Type="http://schemas.openxmlformats.org/officeDocument/2006/relationships/slideLayout" Target="../slideLayouts/slideLayout103.xml"/><Relationship Id="rId12" Type="http://schemas.openxmlformats.org/officeDocument/2006/relationships/slideLayout" Target="../slideLayouts/slideLayout108.xml"/><Relationship Id="rId2" Type="http://schemas.openxmlformats.org/officeDocument/2006/relationships/slideLayout" Target="../slideLayouts/slideLayout98.xml"/><Relationship Id="rId1" Type="http://schemas.openxmlformats.org/officeDocument/2006/relationships/slideLayout" Target="../slideLayouts/slideLayout97.xml"/><Relationship Id="rId6" Type="http://schemas.openxmlformats.org/officeDocument/2006/relationships/slideLayout" Target="../slideLayouts/slideLayout102.xml"/><Relationship Id="rId11" Type="http://schemas.openxmlformats.org/officeDocument/2006/relationships/slideLayout" Target="../slideLayouts/slideLayout107.xml"/><Relationship Id="rId5" Type="http://schemas.openxmlformats.org/officeDocument/2006/relationships/slideLayout" Target="../slideLayouts/slideLayout101.xml"/><Relationship Id="rId10" Type="http://schemas.openxmlformats.org/officeDocument/2006/relationships/slideLayout" Target="../slideLayouts/slideLayout106.xml"/><Relationship Id="rId4" Type="http://schemas.openxmlformats.org/officeDocument/2006/relationships/slideLayout" Target="../slideLayouts/slideLayout100.xml"/><Relationship Id="rId9" Type="http://schemas.openxmlformats.org/officeDocument/2006/relationships/slideLayout" Target="../slideLayouts/slideLayout10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scrgbClr r="0" g="0" b="0"/>
          </a:lnRef>
          <a:fillRef idx="0">
            <a:scrgbClr r="0" g="0" b="0"/>
          </a:fillRef>
          <a:effectRef idx="0">
            <a:scrgbClr r="0" g="0" b="0"/>
          </a:effectRef>
          <a:fontRef idx="minor"/>
        </p:style>
      </p:sp>
      <p:pic>
        <p:nvPicPr>
          <p:cNvPr id="8" name="Picture 12"/>
          <p:cNvPicPr/>
          <p:nvPr/>
        </p:nvPicPr>
        <p:blipFill>
          <a:blip r:embed="rId14"/>
          <a:stretch/>
        </p:blipFill>
        <p:spPr>
          <a:xfrm>
            <a:off x="113040" y="0"/>
            <a:ext cx="2602440" cy="1171080"/>
          </a:xfrm>
          <a:prstGeom prst="rect">
            <a:avLst/>
          </a:prstGeom>
          <a:ln w="0">
            <a:noFill/>
          </a:ln>
        </p:spPr>
      </p:pic>
      <p:sp>
        <p:nvSpPr>
          <p:cNvPr id="2" name="CustomShape 6"/>
          <p:cNvSpPr/>
          <p:nvPr/>
        </p:nvSpPr>
        <p:spPr>
          <a:xfrm>
            <a:off x="912240" y="6032880"/>
            <a:ext cx="8230320" cy="2419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00000"/>
              </a:lnSpc>
              <a:buNone/>
            </a:pPr>
            <a:r>
              <a:rPr lang="en-GB" sz="1000" b="0" strike="noStrike" spc="-1">
                <a:solidFill>
                  <a:srgbClr val="444444"/>
                </a:solidFill>
                <a:latin typeface="Calibri"/>
                <a:ea typeface="DejaVu Sans"/>
              </a:rPr>
              <a:t>This project has received funding from the European Union’s Horizon 2020 research and innovation programme under grant agreement No 101004761.</a:t>
            </a:r>
            <a:endParaRPr lang="en-GB" sz="1000" b="0" strike="noStrike" spc="-1">
              <a:latin typeface="Arial"/>
            </a:endParaRPr>
          </a:p>
        </p:txBody>
      </p:sp>
      <p:sp>
        <p:nvSpPr>
          <p:cNvPr id="3" name="CustomShape 7"/>
          <p:cNvSpPr/>
          <p:nvPr/>
        </p:nvSpPr>
        <p:spPr>
          <a:xfrm>
            <a:off x="3733920" y="135360"/>
            <a:ext cx="5408640" cy="912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gn="r">
              <a:lnSpc>
                <a:spcPct val="100000"/>
              </a:lnSpc>
              <a:buNone/>
            </a:pPr>
            <a:r>
              <a:rPr lang="en-GB" sz="2700" b="0" strike="noStrike" spc="-1">
                <a:solidFill>
                  <a:srgbClr val="FFFFFF"/>
                </a:solidFill>
                <a:latin typeface="Calibri"/>
                <a:ea typeface="DejaVu Sans"/>
              </a:rPr>
              <a:t>Advancement and Innovation for Detectors at Accelerators</a:t>
            </a:r>
            <a:endParaRPr lang="en-GB" sz="2700" b="0" strike="noStrike" spc="-1">
              <a:latin typeface="Arial"/>
            </a:endParaRPr>
          </a:p>
        </p:txBody>
      </p:sp>
      <p:pic>
        <p:nvPicPr>
          <p:cNvPr id="4" name="Picture 9"/>
          <p:cNvPicPr/>
          <p:nvPr/>
        </p:nvPicPr>
        <p:blipFill>
          <a:blip r:embed="rId15"/>
          <a:stretch/>
        </p:blipFill>
        <p:spPr>
          <a:xfrm rot="10800000" flipH="1">
            <a:off x="380880" y="5941080"/>
            <a:ext cx="529920" cy="352800"/>
          </a:xfrm>
          <a:prstGeom prst="rect">
            <a:avLst/>
          </a:prstGeom>
          <a:ln w="0">
            <a:noFill/>
          </a:ln>
        </p:spPr>
      </p:pic>
      <p:sp>
        <p:nvSpPr>
          <p:cNvPr id="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6"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99"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500"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805" r:id="rId1"/>
    <p:sldLayoutId id="2147483806" r:id="rId2"/>
    <p:sldLayoutId id="2147483807" r:id="rId3"/>
    <p:sldLayoutId id="2147483808" r:id="rId4"/>
    <p:sldLayoutId id="2147483809" r:id="rId5"/>
    <p:sldLayoutId id="2147483810" r:id="rId6"/>
    <p:sldLayoutId id="2147483811" r:id="rId7"/>
    <p:sldLayoutId id="2147483812" r:id="rId8"/>
    <p:sldLayoutId id="2147483813" r:id="rId9"/>
    <p:sldLayoutId id="2147483814" r:id="rId10"/>
    <p:sldLayoutId id="2147483815" r:id="rId11"/>
    <p:sldLayoutId id="214748381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3" name="CustomShape 1"/>
          <p:cNvSpPr/>
          <p:nvPr/>
        </p:nvSpPr>
        <p:spPr>
          <a:xfrm>
            <a:off x="2613960" y="0"/>
            <a:ext cx="6528240" cy="1163520"/>
          </a:xfrm>
          <a:prstGeom prst="rect">
            <a:avLst/>
          </a:prstGeom>
          <a:gradFill rotWithShape="0">
            <a:gsLst>
              <a:gs pos="42000">
                <a:srgbClr val="44A7AB"/>
              </a:gs>
              <a:gs pos="100000">
                <a:srgbClr val="FFFFFF"/>
              </a:gs>
            </a:gsLst>
            <a:lin ang="10800000"/>
          </a:gradFill>
          <a:ln w="0">
            <a:solidFill>
              <a:srgbClr val="FFFFFF"/>
            </a:solidFill>
          </a:ln>
        </p:spPr>
        <p:style>
          <a:lnRef idx="0">
            <a:scrgbClr r="0" g="0" b="0"/>
          </a:lnRef>
          <a:fillRef idx="0">
            <a:scrgbClr r="0" g="0" b="0"/>
          </a:fillRef>
          <a:effectRef idx="0">
            <a:scrgbClr r="0" g="0" b="0"/>
          </a:effectRef>
          <a:fontRef idx="minor"/>
        </p:style>
      </p:sp>
      <p:pic>
        <p:nvPicPr>
          <p:cNvPr id="44" name="Picture 12"/>
          <p:cNvPicPr/>
          <p:nvPr/>
        </p:nvPicPr>
        <p:blipFill>
          <a:blip r:embed="rId14"/>
          <a:stretch/>
        </p:blipFill>
        <p:spPr>
          <a:xfrm>
            <a:off x="113040" y="0"/>
            <a:ext cx="2602080" cy="1170720"/>
          </a:xfrm>
          <a:prstGeom prst="rect">
            <a:avLst/>
          </a:prstGeom>
          <a:ln w="0">
            <a:noFill/>
          </a:ln>
        </p:spPr>
      </p:pic>
      <p:sp>
        <p:nvSpPr>
          <p:cNvPr id="4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46"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83"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scrgbClr r="0" g="0" b="0"/>
          </a:lnRef>
          <a:fillRef idx="0">
            <a:scrgbClr r="0" g="0" b="0"/>
          </a:fillRef>
          <a:effectRef idx="0">
            <a:scrgbClr r="0" g="0" b="0"/>
          </a:effectRef>
          <a:fontRef idx="minor"/>
        </p:style>
      </p:sp>
      <p:pic>
        <p:nvPicPr>
          <p:cNvPr id="84" name="Picture 12"/>
          <p:cNvPicPr/>
          <p:nvPr/>
        </p:nvPicPr>
        <p:blipFill>
          <a:blip r:embed="rId14"/>
          <a:stretch/>
        </p:blipFill>
        <p:spPr>
          <a:xfrm>
            <a:off x="113040" y="0"/>
            <a:ext cx="2602440" cy="1171080"/>
          </a:xfrm>
          <a:prstGeom prst="rect">
            <a:avLst/>
          </a:prstGeom>
          <a:ln w="0">
            <a:noFill/>
          </a:ln>
        </p:spPr>
      </p:pic>
      <p:sp>
        <p:nvSpPr>
          <p:cNvPr id="8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86"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 id="2147483686"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23" name="CustomShape 1"/>
          <p:cNvSpPr/>
          <p:nvPr/>
        </p:nvSpPr>
        <p:spPr>
          <a:xfrm>
            <a:off x="2613960" y="0"/>
            <a:ext cx="6528600" cy="1163880"/>
          </a:xfrm>
          <a:prstGeom prst="rect">
            <a:avLst/>
          </a:prstGeom>
          <a:gradFill rotWithShape="0">
            <a:gsLst>
              <a:gs pos="42000">
                <a:srgbClr val="44A7AB"/>
              </a:gs>
              <a:gs pos="100000">
                <a:srgbClr val="FFFFFF"/>
              </a:gs>
            </a:gsLst>
            <a:lin ang="10800000"/>
          </a:gradFill>
          <a:ln w="0">
            <a:solidFill>
              <a:srgbClr val="FFFFFF"/>
            </a:solidFill>
          </a:ln>
        </p:spPr>
        <p:style>
          <a:lnRef idx="0">
            <a:scrgbClr r="0" g="0" b="0"/>
          </a:lnRef>
          <a:fillRef idx="0">
            <a:scrgbClr r="0" g="0" b="0"/>
          </a:fillRef>
          <a:effectRef idx="0">
            <a:scrgbClr r="0" g="0" b="0"/>
          </a:effectRef>
          <a:fontRef idx="minor"/>
        </p:style>
      </p:sp>
      <p:pic>
        <p:nvPicPr>
          <p:cNvPr id="124" name="Picture 12"/>
          <p:cNvPicPr/>
          <p:nvPr/>
        </p:nvPicPr>
        <p:blipFill>
          <a:blip r:embed="rId14"/>
          <a:stretch/>
        </p:blipFill>
        <p:spPr>
          <a:xfrm>
            <a:off x="113040" y="0"/>
            <a:ext cx="2602440" cy="1171080"/>
          </a:xfrm>
          <a:prstGeom prst="rect">
            <a:avLst/>
          </a:prstGeom>
          <a:ln w="0">
            <a:noFill/>
          </a:ln>
        </p:spPr>
      </p:pic>
      <p:sp>
        <p:nvSpPr>
          <p:cNvPr id="125"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126"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688" r:id="rId1"/>
    <p:sldLayoutId id="2147483689" r:id="rId2"/>
    <p:sldLayoutId id="2147483690" r:id="rId3"/>
    <p:sldLayoutId id="2147483691" r:id="rId4"/>
    <p:sldLayoutId id="2147483692" r:id="rId5"/>
    <p:sldLayoutId id="2147483693" r:id="rId6"/>
    <p:sldLayoutId id="2147483694" r:id="rId7"/>
    <p:sldLayoutId id="2147483695" r:id="rId8"/>
    <p:sldLayoutId id="2147483696" r:id="rId9"/>
    <p:sldLayoutId id="2147483697" r:id="rId10"/>
    <p:sldLayoutId id="2147483698" r:id="rId11"/>
    <p:sldLayoutId id="2147483699"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63"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scrgbClr r="0" g="0" b="0"/>
          </a:lnRef>
          <a:fillRef idx="0">
            <a:scrgbClr r="0" g="0" b="0"/>
          </a:fillRef>
          <a:effectRef idx="0">
            <a:scrgbClr r="0" g="0" b="0"/>
          </a:effectRef>
          <a:fontRef idx="minor"/>
        </p:style>
      </p:sp>
      <p:pic>
        <p:nvPicPr>
          <p:cNvPr id="164" name="Picture 12"/>
          <p:cNvPicPr/>
          <p:nvPr/>
        </p:nvPicPr>
        <p:blipFill>
          <a:blip r:embed="rId14"/>
          <a:stretch/>
        </p:blipFill>
        <p:spPr>
          <a:xfrm>
            <a:off x="72000" y="72000"/>
            <a:ext cx="3613320" cy="946800"/>
          </a:xfrm>
          <a:prstGeom prst="rect">
            <a:avLst/>
          </a:prstGeom>
          <a:ln w="0">
            <a:noFill/>
          </a:ln>
        </p:spPr>
      </p:pic>
      <p:sp>
        <p:nvSpPr>
          <p:cNvPr id="165" name="CustomShape 2"/>
          <p:cNvSpPr/>
          <p:nvPr/>
        </p:nvSpPr>
        <p:spPr>
          <a:xfrm>
            <a:off x="912240" y="6032880"/>
            <a:ext cx="6282360" cy="206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800" b="0" strike="noStrike" spc="-1">
                <a:solidFill>
                  <a:srgbClr val="444444"/>
                </a:solidFill>
                <a:latin typeface="Calibri"/>
                <a:ea typeface="DejaVu Sans"/>
              </a:rPr>
              <a:t>This project has received funding from the European Union’s Horizon 2020 research and innovation programme under grant agreement No 654168.</a:t>
            </a:r>
            <a:endParaRPr lang="en-GB" sz="800" b="0" strike="noStrike" spc="-1">
              <a:latin typeface="Arial"/>
            </a:endParaRPr>
          </a:p>
        </p:txBody>
      </p:sp>
      <p:pic>
        <p:nvPicPr>
          <p:cNvPr id="166" name="Picture 9"/>
          <p:cNvPicPr/>
          <p:nvPr/>
        </p:nvPicPr>
        <p:blipFill>
          <a:blip r:embed="rId15"/>
          <a:stretch/>
        </p:blipFill>
        <p:spPr>
          <a:xfrm>
            <a:off x="380880" y="5939280"/>
            <a:ext cx="525600" cy="349200"/>
          </a:xfrm>
          <a:prstGeom prst="rect">
            <a:avLst/>
          </a:prstGeom>
          <a:ln w="0">
            <a:noFill/>
          </a:ln>
        </p:spPr>
      </p:pic>
      <p:pic>
        <p:nvPicPr>
          <p:cNvPr id="167" name="Picture 3"/>
          <p:cNvPicPr/>
          <p:nvPr/>
        </p:nvPicPr>
        <p:blipFill>
          <a:blip r:embed="rId16"/>
          <a:stretch/>
        </p:blipFill>
        <p:spPr>
          <a:xfrm>
            <a:off x="7812000" y="5882400"/>
            <a:ext cx="1254600" cy="361800"/>
          </a:xfrm>
          <a:prstGeom prst="rect">
            <a:avLst/>
          </a:prstGeom>
          <a:ln w="0">
            <a:noFill/>
          </a:ln>
        </p:spPr>
      </p:pic>
      <p:sp>
        <p:nvSpPr>
          <p:cNvPr id="168"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169"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01"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49"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scrgbClr r="0" g="0" b="0"/>
          </a:lnRef>
          <a:fillRef idx="0">
            <a:scrgbClr r="0" g="0" b="0"/>
          </a:fillRef>
          <a:effectRef idx="0">
            <a:scrgbClr r="0" g="0" b="0"/>
          </a:effectRef>
          <a:fontRef idx="minor"/>
        </p:style>
      </p:sp>
      <p:pic>
        <p:nvPicPr>
          <p:cNvPr id="250" name="Picture 12"/>
          <p:cNvPicPr/>
          <p:nvPr/>
        </p:nvPicPr>
        <p:blipFill>
          <a:blip r:embed="rId14"/>
          <a:stretch/>
        </p:blipFill>
        <p:spPr>
          <a:xfrm>
            <a:off x="72000" y="72000"/>
            <a:ext cx="3613320" cy="946800"/>
          </a:xfrm>
          <a:prstGeom prst="rect">
            <a:avLst/>
          </a:prstGeom>
          <a:ln w="0">
            <a:noFill/>
          </a:ln>
        </p:spPr>
      </p:pic>
      <p:sp>
        <p:nvSpPr>
          <p:cNvPr id="251" name="CustomShape 2"/>
          <p:cNvSpPr/>
          <p:nvPr/>
        </p:nvSpPr>
        <p:spPr>
          <a:xfrm>
            <a:off x="912240" y="6032880"/>
            <a:ext cx="6282360" cy="206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800" b="0" strike="noStrike" spc="-1">
                <a:solidFill>
                  <a:srgbClr val="444444"/>
                </a:solidFill>
                <a:latin typeface="Calibri"/>
                <a:ea typeface="DejaVu Sans"/>
              </a:rPr>
              <a:t>This project has received funding from the European Union’s Horizon 2020 research and innovation programme under grant agreement No 654168.</a:t>
            </a:r>
            <a:endParaRPr lang="en-GB" sz="800" b="0" strike="noStrike" spc="-1">
              <a:latin typeface="Arial"/>
            </a:endParaRPr>
          </a:p>
        </p:txBody>
      </p:sp>
      <p:pic>
        <p:nvPicPr>
          <p:cNvPr id="252" name="Picture 9"/>
          <p:cNvPicPr/>
          <p:nvPr/>
        </p:nvPicPr>
        <p:blipFill>
          <a:blip r:embed="rId15"/>
          <a:stretch/>
        </p:blipFill>
        <p:spPr>
          <a:xfrm>
            <a:off x="380880" y="5939280"/>
            <a:ext cx="525600" cy="349200"/>
          </a:xfrm>
          <a:prstGeom prst="rect">
            <a:avLst/>
          </a:prstGeom>
          <a:ln w="0">
            <a:noFill/>
          </a:ln>
        </p:spPr>
      </p:pic>
      <p:pic>
        <p:nvPicPr>
          <p:cNvPr id="253" name="Picture 132"/>
          <p:cNvPicPr/>
          <p:nvPr/>
        </p:nvPicPr>
        <p:blipFill>
          <a:blip r:embed="rId16"/>
          <a:stretch/>
        </p:blipFill>
        <p:spPr>
          <a:xfrm>
            <a:off x="7812000" y="5882400"/>
            <a:ext cx="1254600" cy="361800"/>
          </a:xfrm>
          <a:prstGeom prst="rect">
            <a:avLst/>
          </a:prstGeom>
          <a:ln w="0">
            <a:noFill/>
          </a:ln>
        </p:spPr>
      </p:pic>
      <p:sp>
        <p:nvSpPr>
          <p:cNvPr id="254"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255"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 id="2147483738"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92" name="CustomShape 1"/>
          <p:cNvSpPr/>
          <p:nvPr/>
        </p:nvSpPr>
        <p:spPr>
          <a:xfrm>
            <a:off x="0" y="0"/>
            <a:ext cx="9138240" cy="1159560"/>
          </a:xfrm>
          <a:prstGeom prst="rect">
            <a:avLst/>
          </a:prstGeom>
          <a:gradFill rotWithShape="0">
            <a:gsLst>
              <a:gs pos="0">
                <a:srgbClr val="FFFFFF"/>
              </a:gs>
              <a:gs pos="100000">
                <a:srgbClr val="2A2A7F"/>
              </a:gs>
            </a:gsLst>
            <a:lin ang="0"/>
          </a:gradFill>
          <a:ln w="0">
            <a:noFill/>
          </a:ln>
        </p:spPr>
        <p:style>
          <a:lnRef idx="0">
            <a:scrgbClr r="0" g="0" b="0"/>
          </a:lnRef>
          <a:fillRef idx="0">
            <a:scrgbClr r="0" g="0" b="0"/>
          </a:fillRef>
          <a:effectRef idx="0">
            <a:scrgbClr r="0" g="0" b="0"/>
          </a:effectRef>
          <a:fontRef idx="minor"/>
        </p:style>
      </p:sp>
      <p:pic>
        <p:nvPicPr>
          <p:cNvPr id="293" name="Picture 12"/>
          <p:cNvPicPr/>
          <p:nvPr/>
        </p:nvPicPr>
        <p:blipFill>
          <a:blip r:embed="rId14"/>
          <a:stretch/>
        </p:blipFill>
        <p:spPr>
          <a:xfrm>
            <a:off x="72000" y="72000"/>
            <a:ext cx="3613320" cy="946800"/>
          </a:xfrm>
          <a:prstGeom prst="rect">
            <a:avLst/>
          </a:prstGeom>
          <a:ln w="0">
            <a:noFill/>
          </a:ln>
        </p:spPr>
      </p:pic>
      <p:sp>
        <p:nvSpPr>
          <p:cNvPr id="294" name="CustomShape 2"/>
          <p:cNvSpPr/>
          <p:nvPr/>
        </p:nvSpPr>
        <p:spPr>
          <a:xfrm>
            <a:off x="912240" y="6032880"/>
            <a:ext cx="6282360" cy="2066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800" b="0" strike="noStrike" spc="-1">
                <a:solidFill>
                  <a:srgbClr val="444444"/>
                </a:solidFill>
                <a:latin typeface="Calibri"/>
                <a:ea typeface="DejaVu Sans"/>
              </a:rPr>
              <a:t>This project has received funding from the European Union’s Horizon 2020 research and innovation programme under grant agreement No 654168.</a:t>
            </a:r>
            <a:endParaRPr lang="en-GB" sz="800" b="0" strike="noStrike" spc="-1">
              <a:latin typeface="Arial"/>
            </a:endParaRPr>
          </a:p>
        </p:txBody>
      </p:sp>
      <p:pic>
        <p:nvPicPr>
          <p:cNvPr id="295" name="Picture 9"/>
          <p:cNvPicPr/>
          <p:nvPr/>
        </p:nvPicPr>
        <p:blipFill>
          <a:blip r:embed="rId15"/>
          <a:stretch/>
        </p:blipFill>
        <p:spPr>
          <a:xfrm>
            <a:off x="380880" y="5939280"/>
            <a:ext cx="525600" cy="349200"/>
          </a:xfrm>
          <a:prstGeom prst="rect">
            <a:avLst/>
          </a:prstGeom>
          <a:ln w="0">
            <a:noFill/>
          </a:ln>
        </p:spPr>
      </p:pic>
      <p:pic>
        <p:nvPicPr>
          <p:cNvPr id="296" name="Picture 132"/>
          <p:cNvPicPr/>
          <p:nvPr/>
        </p:nvPicPr>
        <p:blipFill>
          <a:blip r:embed="rId16"/>
          <a:stretch/>
        </p:blipFill>
        <p:spPr>
          <a:xfrm>
            <a:off x="7812000" y="5882400"/>
            <a:ext cx="1254600" cy="361800"/>
          </a:xfrm>
          <a:prstGeom prst="rect">
            <a:avLst/>
          </a:prstGeom>
          <a:ln w="0">
            <a:noFill/>
          </a:ln>
        </p:spPr>
      </p:pic>
      <p:sp>
        <p:nvSpPr>
          <p:cNvPr id="297"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298"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40" r:id="rId1"/>
    <p:sldLayoutId id="2147483741" r:id="rId2"/>
    <p:sldLayoutId id="2147483742" r:id="rId3"/>
    <p:sldLayoutId id="2147483743" r:id="rId4"/>
    <p:sldLayoutId id="2147483744" r:id="rId5"/>
    <p:sldLayoutId id="2147483745" r:id="rId6"/>
    <p:sldLayoutId id="2147483746" r:id="rId7"/>
    <p:sldLayoutId id="2147483747" r:id="rId8"/>
    <p:sldLayoutId id="2147483748" r:id="rId9"/>
    <p:sldLayoutId id="2147483749" r:id="rId10"/>
    <p:sldLayoutId id="2147483750" r:id="rId11"/>
    <p:sldLayoutId id="2147483751"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21" name="CustomShape 1"/>
          <p:cNvSpPr/>
          <p:nvPr/>
        </p:nvSpPr>
        <p:spPr>
          <a:xfrm>
            <a:off x="2613960" y="0"/>
            <a:ext cx="6528240" cy="1163520"/>
          </a:xfrm>
          <a:prstGeom prst="rect">
            <a:avLst/>
          </a:prstGeom>
          <a:gradFill rotWithShape="0">
            <a:gsLst>
              <a:gs pos="42000">
                <a:srgbClr val="44A7AB"/>
              </a:gs>
              <a:gs pos="100000">
                <a:srgbClr val="FFFFFF"/>
              </a:gs>
            </a:gsLst>
            <a:lin ang="10800000"/>
          </a:gradFill>
          <a:ln w="0">
            <a:solidFill>
              <a:srgbClr val="FFFFFF"/>
            </a:solidFill>
          </a:ln>
        </p:spPr>
        <p:style>
          <a:lnRef idx="0">
            <a:scrgbClr r="0" g="0" b="0"/>
          </a:lnRef>
          <a:fillRef idx="0">
            <a:scrgbClr r="0" g="0" b="0"/>
          </a:fillRef>
          <a:effectRef idx="0">
            <a:scrgbClr r="0" g="0" b="0"/>
          </a:effectRef>
          <a:fontRef idx="minor"/>
        </p:style>
      </p:sp>
      <p:pic>
        <p:nvPicPr>
          <p:cNvPr id="422" name="Picture 12"/>
          <p:cNvPicPr/>
          <p:nvPr/>
        </p:nvPicPr>
        <p:blipFill>
          <a:blip r:embed="rId14"/>
          <a:stretch/>
        </p:blipFill>
        <p:spPr>
          <a:xfrm>
            <a:off x="113040" y="0"/>
            <a:ext cx="2602080" cy="1170720"/>
          </a:xfrm>
          <a:prstGeom prst="rect">
            <a:avLst/>
          </a:prstGeom>
          <a:ln w="0">
            <a:noFill/>
          </a:ln>
        </p:spPr>
      </p:pic>
      <p:sp>
        <p:nvSpPr>
          <p:cNvPr id="423"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424"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79" r:id="rId1"/>
    <p:sldLayoutId id="2147483780" r:id="rId2"/>
    <p:sldLayoutId id="2147483781" r:id="rId3"/>
    <p:sldLayoutId id="2147483782" r:id="rId4"/>
    <p:sldLayoutId id="2147483783" r:id="rId5"/>
    <p:sldLayoutId id="2147483784" r:id="rId6"/>
    <p:sldLayoutId id="2147483785" r:id="rId7"/>
    <p:sldLayoutId id="2147483786" r:id="rId8"/>
    <p:sldLayoutId id="2147483787" r:id="rId9"/>
    <p:sldLayoutId id="2147483788" r:id="rId10"/>
    <p:sldLayoutId id="2147483789" r:id="rId11"/>
    <p:sldLayoutId id="214748379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61" name="PlaceHolder 1"/>
          <p:cNvSpPr>
            <a:spLocks noGrp="1"/>
          </p:cNvSpPr>
          <p:nvPr>
            <p:ph type="title"/>
          </p:nvPr>
        </p:nvSpPr>
        <p:spPr>
          <a:xfrm>
            <a:off x="457200" y="273600"/>
            <a:ext cx="8229240" cy="1144800"/>
          </a:xfrm>
          <a:prstGeom prst="rect">
            <a:avLst/>
          </a:prstGeom>
          <a:noFill/>
          <a:ln w="0">
            <a:noFill/>
          </a:ln>
        </p:spPr>
        <p:txBody>
          <a:bodyPr lIns="0" tIns="0" rIns="0" bIns="0" anchor="ctr">
            <a:noAutofit/>
          </a:bodyPr>
          <a:lstStyle/>
          <a:p>
            <a:pPr algn="ctr">
              <a:buNone/>
            </a:pPr>
            <a:r>
              <a:rPr lang="en-GB" sz="4400" b="0" strike="noStrike" spc="-1">
                <a:latin typeface="Arial"/>
              </a:rPr>
              <a:t>Click to edit the title text format</a:t>
            </a:r>
          </a:p>
        </p:txBody>
      </p:sp>
      <p:sp>
        <p:nvSpPr>
          <p:cNvPr id="462" name="PlaceHolder 2"/>
          <p:cNvSpPr>
            <a:spLocks noGrp="1"/>
          </p:cNvSpPr>
          <p:nvPr>
            <p:ph type="body"/>
          </p:nvPr>
        </p:nvSpPr>
        <p:spPr>
          <a:xfrm>
            <a:off x="457200" y="1604520"/>
            <a:ext cx="82292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GB"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GB" sz="2800" b="0" strike="noStrike" spc="-1">
                <a:latin typeface="Arial"/>
              </a:rPr>
              <a:t>Second Outline Level</a:t>
            </a:r>
          </a:p>
          <a:p>
            <a:pPr marL="1296000" lvl="2" indent="-288000">
              <a:spcBef>
                <a:spcPts val="850"/>
              </a:spcBef>
              <a:buClr>
                <a:srgbClr val="000000"/>
              </a:buClr>
              <a:buSzPct val="45000"/>
              <a:buFont typeface="Wingdings" charset="2"/>
              <a:buChar char=""/>
            </a:pPr>
            <a:r>
              <a:rPr lang="en-GB" sz="2400" b="0" strike="noStrike" spc="-1">
                <a:latin typeface="Arial"/>
              </a:rPr>
              <a:t>Third Outline Level</a:t>
            </a:r>
          </a:p>
          <a:p>
            <a:pPr marL="1728000" lvl="3" indent="-216000">
              <a:spcBef>
                <a:spcPts val="567"/>
              </a:spcBef>
              <a:buClr>
                <a:srgbClr val="000000"/>
              </a:buClr>
              <a:buSzPct val="75000"/>
              <a:buFont typeface="Symbol" charset="2"/>
              <a:buChar char=""/>
            </a:pPr>
            <a:r>
              <a:rPr lang="en-GB" sz="2000" b="0" strike="noStrike" spc="-1">
                <a:latin typeface="Arial"/>
              </a:rPr>
              <a:t>Fourth Outline Level</a:t>
            </a:r>
          </a:p>
          <a:p>
            <a:pPr marL="2160000" lvl="4" indent="-216000">
              <a:spcBef>
                <a:spcPts val="283"/>
              </a:spcBef>
              <a:buClr>
                <a:srgbClr val="000000"/>
              </a:buClr>
              <a:buSzPct val="45000"/>
              <a:buFont typeface="Wingdings" charset="2"/>
              <a:buChar char=""/>
            </a:pPr>
            <a:r>
              <a:rPr lang="en-GB" sz="2000" b="0" strike="noStrike" spc="-1">
                <a:latin typeface="Arial"/>
              </a:rPr>
              <a:t>Fifth Outline Level</a:t>
            </a:r>
          </a:p>
          <a:p>
            <a:pPr marL="2592000" lvl="5" indent="-216000">
              <a:spcBef>
                <a:spcPts val="283"/>
              </a:spcBef>
              <a:buClr>
                <a:srgbClr val="000000"/>
              </a:buClr>
              <a:buSzPct val="45000"/>
              <a:buFont typeface="Wingdings" charset="2"/>
              <a:buChar char=""/>
            </a:pPr>
            <a:r>
              <a:rPr lang="en-GB" sz="2000" b="0" strike="noStrike" spc="-1">
                <a:latin typeface="Arial"/>
              </a:rPr>
              <a:t>Sixth Outline Level</a:t>
            </a:r>
          </a:p>
          <a:p>
            <a:pPr marL="3024000" lvl="6" indent="-216000">
              <a:spcBef>
                <a:spcPts val="283"/>
              </a:spcBef>
              <a:buClr>
                <a:srgbClr val="000000"/>
              </a:buClr>
              <a:buSzPct val="45000"/>
              <a:buFont typeface="Wingdings" charset="2"/>
              <a:buChar char=""/>
            </a:pPr>
            <a:r>
              <a:rPr lang="en-GB" sz="2000" b="0" strike="noStrike" spc="-1">
                <a:latin typeface="Arial"/>
              </a:rPr>
              <a:t>Seventh Outline Level</a:t>
            </a:r>
          </a:p>
        </p:txBody>
      </p:sp>
    </p:spTree>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 id="2147483803"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2.png"/><Relationship Id="rId1" Type="http://schemas.openxmlformats.org/officeDocument/2006/relationships/slideLayout" Target="../slideLayouts/slideLayout61.xml"/><Relationship Id="rId4" Type="http://schemas.openxmlformats.org/officeDocument/2006/relationships/image" Target="../media/image38.svg"/></Relationships>
</file>

<file path=ppt/slides/_rels/slide11.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3.xml"/></Relationships>
</file>

<file path=ppt/slides/_rels/slide12.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png"/><Relationship Id="rId1" Type="http://schemas.openxmlformats.org/officeDocument/2006/relationships/slideLayout" Target="../slideLayouts/slideLayout6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hyperlink" Target="http://www.photek.co.uk/pdf/datasheets/detectors/DS006%20Photomultiplier%20Tube%20Datasheet%20issue%202.pdf" TargetMode="External"/><Relationship Id="rId1" Type="http://schemas.openxmlformats.org/officeDocument/2006/relationships/slideLayout" Target="../slideLayouts/slideLayout13.xml"/><Relationship Id="rId4" Type="http://schemas.openxmlformats.org/officeDocument/2006/relationships/image" Target="../media/image43.jpeg"/></Relationships>
</file>

<file path=ppt/slides/_rels/slide2.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4.jpeg"/><Relationship Id="rId7" Type="http://schemas.openxmlformats.org/officeDocument/2006/relationships/image" Target="../media/image9.png"/><Relationship Id="rId2" Type="http://schemas.openxmlformats.org/officeDocument/2006/relationships/image" Target="../media/image5.png"/><Relationship Id="rId1" Type="http://schemas.openxmlformats.org/officeDocument/2006/relationships/slideLayout" Target="../slideLayouts/slideLayout25.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image" Target="../media/image45.png"/><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image" Target="../media/image46.jpe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2" Type="http://schemas.openxmlformats.org/officeDocument/2006/relationships/image" Target="../media/image47.jpeg"/><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image" Target="../media/image48.jpeg"/><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hyperlink" Target="https://gitlab.com/ohwr/cussans/aidainnova_tlu" TargetMode="Externa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hyperlink" Target="https://ipbus.web.cern.ch/" TargetMode="External"/><Relationship Id="rId2" Type="http://schemas.openxmlformats.org/officeDocument/2006/relationships/hyperlink" Target="https://gitlab.com/ohwr/cussans/aidainnova_tlu-gw" TargetMode="External"/><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2" Type="http://schemas.openxmlformats.org/officeDocument/2006/relationships/hyperlink" Target="https://eudaq.github.io/" TargetMode="External"/><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8.xml.rels><?xml version="1.0" encoding="UTF-8" standalone="yes"?>
<Relationships xmlns="http://schemas.openxmlformats.org/package/2006/relationships"><Relationship Id="rId2" Type="http://schemas.openxmlformats.org/officeDocument/2006/relationships/image" Target="../media/image29.jp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7.xml"/></Relationships>
</file>

<file path=ppt/slides/_rels/slide4.xml.rels><?xml version="1.0" encoding="UTF-8" standalone="yes"?>
<Relationships xmlns="http://schemas.openxmlformats.org/package/2006/relationships"><Relationship Id="rId8" Type="http://schemas.openxmlformats.org/officeDocument/2006/relationships/image" Target="../media/image17.png"/><Relationship Id="rId13" Type="http://schemas.openxmlformats.org/officeDocument/2006/relationships/image" Target="../media/image22.png"/><Relationship Id="rId18" Type="http://schemas.openxmlformats.org/officeDocument/2006/relationships/image" Target="../media/image27.png"/><Relationship Id="rId3" Type="http://schemas.openxmlformats.org/officeDocument/2006/relationships/image" Target="../media/image12.png"/><Relationship Id="rId7" Type="http://schemas.openxmlformats.org/officeDocument/2006/relationships/image" Target="../media/image16.png"/><Relationship Id="rId12" Type="http://schemas.openxmlformats.org/officeDocument/2006/relationships/image" Target="../media/image21.png"/><Relationship Id="rId17" Type="http://schemas.openxmlformats.org/officeDocument/2006/relationships/image" Target="../media/image26.png"/><Relationship Id="rId2" Type="http://schemas.openxmlformats.org/officeDocument/2006/relationships/image" Target="../media/image11.png"/><Relationship Id="rId16" Type="http://schemas.openxmlformats.org/officeDocument/2006/relationships/image" Target="../media/image25.png"/><Relationship Id="rId20" Type="http://schemas.openxmlformats.org/officeDocument/2006/relationships/image" Target="../media/image29.jpg"/><Relationship Id="rId1" Type="http://schemas.openxmlformats.org/officeDocument/2006/relationships/slideLayout" Target="../slideLayouts/slideLayout49.xml"/><Relationship Id="rId6" Type="http://schemas.openxmlformats.org/officeDocument/2006/relationships/image" Target="../media/image15.jpeg"/><Relationship Id="rId11" Type="http://schemas.openxmlformats.org/officeDocument/2006/relationships/image" Target="../media/image20.png"/><Relationship Id="rId5" Type="http://schemas.openxmlformats.org/officeDocument/2006/relationships/image" Target="../media/image14.jpeg"/><Relationship Id="rId15" Type="http://schemas.openxmlformats.org/officeDocument/2006/relationships/image" Target="../media/image24.png"/><Relationship Id="rId10" Type="http://schemas.openxmlformats.org/officeDocument/2006/relationships/image" Target="../media/image19.png"/><Relationship Id="rId19" Type="http://schemas.openxmlformats.org/officeDocument/2006/relationships/image" Target="../media/image28.png"/><Relationship Id="rId4" Type="http://schemas.openxmlformats.org/officeDocument/2006/relationships/image" Target="../media/image13.jpeg"/><Relationship Id="rId9" Type="http://schemas.openxmlformats.org/officeDocument/2006/relationships/image" Target="../media/image18.png"/><Relationship Id="rId14" Type="http://schemas.openxmlformats.org/officeDocument/2006/relationships/image" Target="../media/image23.png"/></Relationships>
</file>

<file path=ppt/slides/_rels/slide40.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7.xml"/></Relationships>
</file>

<file path=ppt/slides/_rels/slide41.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7.xml"/></Relationships>
</file>

<file path=ppt/slides/_rels/slide42.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37.xml"/></Relationships>
</file>

<file path=ppt/slides/_rels/slide43.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61.xml"/></Relationships>
</file>

<file path=ppt/slides/_rels/slide5.xml.rels><?xml version="1.0" encoding="UTF-8" standalone="yes"?>
<Relationships xmlns="http://schemas.openxmlformats.org/package/2006/relationships"><Relationship Id="rId3" Type="http://schemas.openxmlformats.org/officeDocument/2006/relationships/image" Target="../media/image31.svg"/><Relationship Id="rId2" Type="http://schemas.openxmlformats.org/officeDocument/2006/relationships/image" Target="../media/image30.png"/><Relationship Id="rId1" Type="http://schemas.openxmlformats.org/officeDocument/2006/relationships/slideLayout" Target="../slideLayouts/slideLayout25.xml"/></Relationships>
</file>

<file path=ppt/slides/_rels/slide6.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1.xml"/></Relationships>
</file>

<file path=ppt/slides/_rels/slide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2.png"/><Relationship Id="rId1" Type="http://schemas.openxmlformats.org/officeDocument/2006/relationships/slideLayout" Target="../slideLayouts/slideLayout61.xml"/></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61.xml"/></Relationships>
</file>

<file path=ppt/slides/_rels/slide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2.png"/><Relationship Id="rId1" Type="http://schemas.openxmlformats.org/officeDocument/2006/relationships/slideLayout" Target="../slideLayouts/slideLayout61.xml"/><Relationship Id="rId4" Type="http://schemas.openxmlformats.org/officeDocument/2006/relationships/image" Target="../media/image36.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7" name="TextShape 1"/>
          <p:cNvSpPr/>
          <p:nvPr/>
        </p:nvSpPr>
        <p:spPr>
          <a:xfrm>
            <a:off x="295920" y="2095920"/>
            <a:ext cx="8779320" cy="2168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lnSpc>
                <a:spcPct val="90000"/>
              </a:lnSpc>
              <a:spcBef>
                <a:spcPts val="751"/>
              </a:spcBef>
              <a:buNone/>
            </a:pPr>
            <a:r>
              <a:rPr lang="en-US" sz="4800" b="0" strike="noStrike" spc="-1" dirty="0">
                <a:solidFill>
                  <a:srgbClr val="171A6C"/>
                </a:solidFill>
                <a:latin typeface="Calibri"/>
                <a:ea typeface="DejaVu Sans"/>
              </a:rPr>
              <a:t>A Trigger/Timing Logic Unit (TLU) for AIDA-Innova </a:t>
            </a:r>
            <a:br>
              <a:rPr sz="4800" dirty="0"/>
            </a:br>
            <a:endParaRPr lang="en-GB" sz="4800" b="0" strike="noStrike" spc="-1" dirty="0">
              <a:latin typeface="Arial"/>
            </a:endParaRPr>
          </a:p>
        </p:txBody>
      </p:sp>
      <p:sp>
        <p:nvSpPr>
          <p:cNvPr id="538" name="TextShape 2"/>
          <p:cNvSpPr/>
          <p:nvPr/>
        </p:nvSpPr>
        <p:spPr>
          <a:xfrm>
            <a:off x="295920" y="3578400"/>
            <a:ext cx="8779320" cy="18442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spcBef>
                <a:spcPts val="751"/>
              </a:spcBef>
              <a:buNone/>
            </a:pPr>
            <a:endParaRPr lang="en-GB" sz="2600" b="0" strike="noStrike" spc="-1" dirty="0">
              <a:latin typeface="Arial"/>
            </a:endParaRPr>
          </a:p>
          <a:p>
            <a:pPr>
              <a:lnSpc>
                <a:spcPct val="90000"/>
              </a:lnSpc>
              <a:spcBef>
                <a:spcPts val="751"/>
              </a:spcBef>
              <a:buNone/>
            </a:pPr>
            <a:r>
              <a:rPr lang="en-US" sz="2600" b="0" strike="noStrike" spc="-1" dirty="0">
                <a:solidFill>
                  <a:srgbClr val="171A6C"/>
                </a:solidFill>
                <a:latin typeface="Calibri"/>
                <a:ea typeface="DejaVu Sans"/>
              </a:rPr>
              <a:t>David Cussans</a:t>
            </a:r>
            <a:endParaRPr lang="en-GB" sz="2600" b="0" strike="noStrike" spc="-1" dirty="0">
              <a:latin typeface="Arial"/>
            </a:endParaRPr>
          </a:p>
          <a:p>
            <a:pPr>
              <a:lnSpc>
                <a:spcPct val="90000"/>
              </a:lnSpc>
              <a:spcBef>
                <a:spcPts val="751"/>
              </a:spcBef>
              <a:buNone/>
            </a:pPr>
            <a:r>
              <a:rPr lang="en-US" sz="2600" b="0" strike="noStrike" spc="-1" dirty="0" err="1">
                <a:solidFill>
                  <a:srgbClr val="171A6C"/>
                </a:solidFill>
                <a:latin typeface="Calibri"/>
                <a:ea typeface="DejaVu Sans"/>
              </a:rPr>
              <a:t>AIDAinnova</a:t>
            </a:r>
            <a:r>
              <a:rPr lang="en-US" sz="2600" b="0" strike="noStrike" spc="-1" dirty="0">
                <a:solidFill>
                  <a:srgbClr val="171A6C"/>
                </a:solidFill>
                <a:latin typeface="Calibri"/>
                <a:ea typeface="DejaVu Sans"/>
              </a:rPr>
              <a:t> Collaboration Meeting, Prague, May 2025</a:t>
            </a:r>
            <a:endParaRPr lang="en-GB" sz="2600" b="0" strike="noStrike" spc="-1" dirty="0">
              <a:latin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8"/>
          <p:cNvSpPr/>
          <p:nvPr/>
        </p:nvSpPr>
        <p:spPr>
          <a:xfrm>
            <a:off x="3967843" y="0"/>
            <a:ext cx="4980677"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chemeClr val="bg1"/>
                </a:solidFill>
                <a:latin typeface="Arial"/>
                <a:ea typeface="DejaVu Sans"/>
              </a:rPr>
              <a:t>AIDA-2020 TLU</a:t>
            </a:r>
          </a:p>
          <a:p>
            <a:pPr algn="ctr">
              <a:lnSpc>
                <a:spcPct val="100000"/>
              </a:lnSpc>
              <a:buNone/>
            </a:pPr>
            <a:r>
              <a:rPr lang="en-GB" sz="3200" b="0" strike="noStrike" spc="-1" dirty="0">
                <a:solidFill>
                  <a:schemeClr val="bg1"/>
                </a:solidFill>
                <a:latin typeface="Arial"/>
                <a:ea typeface="DejaVu Sans"/>
              </a:rPr>
              <a:t>Asynchronous Interface</a:t>
            </a:r>
            <a:endParaRPr lang="en-GB" sz="3200" b="0" strike="noStrike" spc="-1" dirty="0">
              <a:solidFill>
                <a:schemeClr val="bg1"/>
              </a:solidFill>
              <a:latin typeface="Arial"/>
            </a:endParaRPr>
          </a:p>
        </p:txBody>
      </p:sp>
      <p:sp>
        <p:nvSpPr>
          <p:cNvPr id="1069" name="TextShape 9"/>
          <p:cNvSpPr/>
          <p:nvPr/>
        </p:nvSpPr>
        <p:spPr>
          <a:xfrm>
            <a:off x="457200" y="1259999"/>
            <a:ext cx="8228520" cy="2822143"/>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89000" lnSpcReduction="10000"/>
          </a:bodyPr>
          <a:lstStyle/>
          <a:p>
            <a:pPr marL="406800" lvl="2" indent="-216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Asynchronous “EUDET mode”</a:t>
            </a:r>
            <a:endParaRPr lang="en-GB" sz="3200" b="0" strike="noStrike" spc="-1" dirty="0">
              <a:latin typeface="Arial"/>
            </a:endParaRPr>
          </a:p>
          <a:p>
            <a:pPr marL="1296000" lvl="5" indent="-216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No common clock between TLU and DUT.</a:t>
            </a:r>
            <a:endParaRPr lang="en-GB" sz="2800" b="0" strike="noStrike" spc="-1" dirty="0">
              <a:latin typeface="Arial"/>
            </a:endParaRPr>
          </a:p>
          <a:p>
            <a:pPr marL="1296000" lvl="5" indent="-216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Trigger/Busy handshake (configurable)</a:t>
            </a:r>
            <a:endParaRPr lang="en-GB" sz="2800" b="0" strike="noStrike" spc="-1" dirty="0">
              <a:latin typeface="Arial"/>
            </a:endParaRPr>
          </a:p>
          <a:p>
            <a:pPr marL="1296000" lvl="5" indent="-216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DUT can clock out trigger number from TLU</a:t>
            </a:r>
          </a:p>
          <a:p>
            <a:pPr marL="1753200" lvl="6" indent="-216000">
              <a:spcBef>
                <a:spcPts val="1134"/>
              </a:spcBef>
              <a:buClr>
                <a:srgbClr val="000000"/>
              </a:buClr>
              <a:buSzPct val="45000"/>
              <a:buFont typeface="Wingdings" charset="2"/>
              <a:buChar char=""/>
            </a:pPr>
            <a:r>
              <a:rPr lang="en-GB" sz="2800" spc="-1" dirty="0">
                <a:solidFill>
                  <a:srgbClr val="000000"/>
                </a:solidFill>
                <a:latin typeface="Arial"/>
                <a:ea typeface="DejaVu Sans"/>
              </a:rPr>
              <a:t>Output on trigger line</a:t>
            </a:r>
          </a:p>
          <a:p>
            <a:pPr marL="1753200" lvl="6" indent="-216000">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Provides event-by-event cross-check</a:t>
            </a:r>
            <a:endParaRPr lang="en-GB" sz="2800" b="0" strike="noStrike" spc="-1" dirty="0">
              <a:latin typeface="Arial"/>
            </a:endParaRPr>
          </a:p>
        </p:txBody>
      </p:sp>
      <p:pic>
        <p:nvPicPr>
          <p:cNvPr id="1070" name="Picture 5"/>
          <p:cNvPicPr/>
          <p:nvPr/>
        </p:nvPicPr>
        <p:blipFill>
          <a:blip r:embed="rId2"/>
          <a:stretch/>
        </p:blipFill>
        <p:spPr>
          <a:xfrm>
            <a:off x="4605120" y="3443040"/>
            <a:ext cx="0" cy="0"/>
          </a:xfrm>
          <a:prstGeom prst="rect">
            <a:avLst/>
          </a:prstGeom>
          <a:ln w="0">
            <a:noFill/>
          </a:ln>
        </p:spPr>
      </p:pic>
      <p:pic>
        <p:nvPicPr>
          <p:cNvPr id="5" name="Graphic 4">
            <a:extLst>
              <a:ext uri="{FF2B5EF4-FFF2-40B4-BE49-F238E27FC236}">
                <a16:creationId xmlns:a16="http://schemas.microsoft.com/office/drawing/2014/main" id="{52B62B15-4DE8-A36A-9B34-3CB902BEA90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156622" y="4311964"/>
            <a:ext cx="8829675" cy="1428750"/>
          </a:xfrm>
          <a:prstGeom prst="rect">
            <a:avLst/>
          </a:prstGeom>
        </p:spPr>
      </p:pic>
    </p:spTree>
    <p:extLst>
      <p:ext uri="{BB962C8B-B14F-4D97-AF65-F5344CB8AC3E}">
        <p14:creationId xmlns:p14="http://schemas.microsoft.com/office/powerpoint/2010/main" val="35228353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2" name="TextShape 10"/>
          <p:cNvSpPr/>
          <p:nvPr/>
        </p:nvSpPr>
        <p:spPr>
          <a:xfrm>
            <a:off x="3780000" y="0"/>
            <a:ext cx="5348520"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Trigger Logic</a:t>
            </a:r>
            <a:endParaRPr lang="en-GB" sz="4400" b="0" strike="noStrike" spc="-1">
              <a:latin typeface="Arial"/>
            </a:endParaRPr>
          </a:p>
        </p:txBody>
      </p:sp>
      <p:sp>
        <p:nvSpPr>
          <p:cNvPr id="1073" name="TextShape 13"/>
          <p:cNvSpPr/>
          <p:nvPr/>
        </p:nvSpPr>
        <p:spPr>
          <a:xfrm>
            <a:off x="262172" y="1260000"/>
            <a:ext cx="4414332" cy="21690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marL="432000" indent="-324000">
              <a:lnSpc>
                <a:spcPct val="100000"/>
              </a:lnSpc>
              <a:spcBef>
                <a:spcPts val="1417"/>
              </a:spcBef>
              <a:buClr>
                <a:srgbClr val="000000"/>
              </a:buClr>
              <a:buSzPct val="45000"/>
              <a:buFont typeface="Wingdings" charset="2"/>
              <a:buChar char=""/>
            </a:pPr>
            <a:r>
              <a:rPr lang="en-GB" b="0" strike="noStrike" spc="-1" dirty="0">
                <a:solidFill>
                  <a:srgbClr val="000000"/>
                </a:solidFill>
                <a:latin typeface="Arial"/>
                <a:ea typeface="DejaVu Sans"/>
              </a:rPr>
              <a:t>Inputs clocked at 160MHz (aiming to move to 320MHz to reduce min latency)</a:t>
            </a:r>
            <a:endParaRPr lang="en-GB"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b="0" strike="noStrike" spc="-1" dirty="0">
                <a:solidFill>
                  <a:srgbClr val="000000"/>
                </a:solidFill>
                <a:latin typeface="Arial"/>
                <a:ea typeface="DejaVu Sans"/>
              </a:rPr>
              <a:t>Input signals can be delayed/stretched in units of 1/160MHz (1/320MHz)</a:t>
            </a:r>
            <a:endParaRPr lang="en-GB"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b="0" strike="noStrike" spc="-1" dirty="0">
                <a:solidFill>
                  <a:srgbClr val="000000"/>
                </a:solidFill>
                <a:latin typeface="Arial"/>
                <a:ea typeface="DejaVu Sans"/>
              </a:rPr>
              <a:t>Signals from the 10 inputs into look-up table</a:t>
            </a:r>
            <a:endParaRPr lang="en-GB" b="0" strike="noStrike" spc="-1" dirty="0">
              <a:latin typeface="Arial"/>
            </a:endParaRPr>
          </a:p>
        </p:txBody>
      </p:sp>
      <p:pic>
        <p:nvPicPr>
          <p:cNvPr id="1074" name="Picture 3"/>
          <p:cNvPicPr/>
          <p:nvPr/>
        </p:nvPicPr>
        <p:blipFill>
          <a:blip r:embed="rId2"/>
          <a:stretch/>
        </p:blipFill>
        <p:spPr>
          <a:xfrm>
            <a:off x="1378080" y="3331800"/>
            <a:ext cx="7657200" cy="3399480"/>
          </a:xfrm>
          <a:prstGeom prst="rect">
            <a:avLst/>
          </a:prstGeom>
          <a:ln w="0">
            <a:noFill/>
          </a:ln>
        </p:spPr>
      </p:pic>
      <p:sp>
        <p:nvSpPr>
          <p:cNvPr id="2" name="TextShape 13">
            <a:extLst>
              <a:ext uri="{FF2B5EF4-FFF2-40B4-BE49-F238E27FC236}">
                <a16:creationId xmlns:a16="http://schemas.microsoft.com/office/drawing/2014/main" id="{B23AFCCE-3033-89FF-9909-364A044E29E0}"/>
              </a:ext>
            </a:extLst>
          </p:cNvPr>
          <p:cNvSpPr/>
          <p:nvPr/>
        </p:nvSpPr>
        <p:spPr>
          <a:xfrm>
            <a:off x="4519206" y="1259999"/>
            <a:ext cx="4414333" cy="265015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51500" lnSpcReduction="2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Source Han Sans CN"/>
              </a:rPr>
              <a:t>Trigger output synchronized to clock fed to DUT (40MHz nominal)</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Source Han Sans CN"/>
              </a:rPr>
              <a:t>State of all inputs recorded at point that trigger “fires”</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3200" b="0" strike="noStrike" spc="-1" dirty="0">
                <a:solidFill>
                  <a:srgbClr val="000000"/>
                </a:solidFill>
                <a:latin typeface="Arial"/>
                <a:ea typeface="Source Han Sans CN"/>
              </a:rPr>
              <a:t>Can be used to tag events – e.g. Cherenkov information.</a:t>
            </a:r>
          </a:p>
          <a:p>
            <a:pPr marL="406800" indent="-324000">
              <a:spcBef>
                <a:spcPts val="1134"/>
              </a:spcBef>
              <a:buClr>
                <a:srgbClr val="000000"/>
              </a:buClr>
              <a:buSzPct val="75000"/>
              <a:buFont typeface="Symbol"/>
              <a:buChar char=""/>
            </a:pPr>
            <a:r>
              <a:rPr lang="en-GB" sz="3200" spc="-1" dirty="0">
                <a:solidFill>
                  <a:srgbClr val="000000"/>
                </a:solidFill>
                <a:latin typeface="Arial"/>
              </a:rPr>
              <a:t>N.B. Triggers synchronized with internal clock </a:t>
            </a:r>
            <a:r>
              <a:rPr lang="en-GB" sz="3200" spc="-1" dirty="0">
                <a:solidFill>
                  <a:srgbClr val="000000"/>
                </a:solidFill>
                <a:latin typeface="Arial"/>
                <a:sym typeface="Wingdings" panose="05000000000000000000" pitchFamily="2" charset="2"/>
              </a:rPr>
              <a:t> Variable latency in EUDET mode.</a:t>
            </a:r>
          </a:p>
          <a:p>
            <a:pPr marL="864000" lvl="1" indent="-324000">
              <a:spcBef>
                <a:spcPts val="1134"/>
              </a:spcBef>
              <a:buClr>
                <a:srgbClr val="000000"/>
              </a:buClr>
              <a:buSzPct val="75000"/>
              <a:buFont typeface="Symbol"/>
              <a:buChar char=""/>
            </a:pPr>
            <a:r>
              <a:rPr lang="en-GB" sz="3200" b="0" strike="noStrike" spc="-1" dirty="0">
                <a:solidFill>
                  <a:srgbClr val="000000"/>
                </a:solidFill>
                <a:latin typeface="Arial"/>
                <a:sym typeface="Wingdings" panose="05000000000000000000" pitchFamily="2" charset="2"/>
              </a:rPr>
              <a:t>May change to fixed latency , O(10ns) in new TLU</a:t>
            </a:r>
            <a:endParaRPr lang="en-GB" sz="3200" b="0" strike="noStrike" spc="-1" dirty="0">
              <a:latin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64" name="Picture 907"/>
          <p:cNvPicPr/>
          <p:nvPr/>
        </p:nvPicPr>
        <p:blipFill>
          <a:blip r:embed="rId2"/>
          <a:stretch/>
        </p:blipFill>
        <p:spPr>
          <a:xfrm>
            <a:off x="4755240" y="1188000"/>
            <a:ext cx="4302000" cy="3036240"/>
          </a:xfrm>
          <a:prstGeom prst="rect">
            <a:avLst/>
          </a:prstGeom>
          <a:ln w="0">
            <a:noFill/>
          </a:ln>
        </p:spPr>
      </p:pic>
      <p:sp>
        <p:nvSpPr>
          <p:cNvPr id="1065" name="TextShape 6"/>
          <p:cNvSpPr/>
          <p:nvPr/>
        </p:nvSpPr>
        <p:spPr>
          <a:xfrm>
            <a:off x="3960000" y="0"/>
            <a:ext cx="5183280"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dirty="0">
                <a:solidFill>
                  <a:srgbClr val="000000"/>
                </a:solidFill>
                <a:latin typeface="Arial"/>
                <a:ea typeface="DejaVu Sans"/>
              </a:rPr>
              <a:t>Existing - </a:t>
            </a:r>
            <a:r>
              <a:rPr lang="en-GB" sz="4400" b="0" strike="noStrike" spc="-1" dirty="0">
                <a:solidFill>
                  <a:schemeClr val="bg1"/>
                </a:solidFill>
                <a:latin typeface="Arial"/>
                <a:ea typeface="DejaVu Sans"/>
              </a:rPr>
              <a:t>AIDA-2020</a:t>
            </a:r>
            <a:endParaRPr lang="en-GB" sz="4400" b="0" strike="noStrike" spc="-1" dirty="0">
              <a:solidFill>
                <a:schemeClr val="bg1"/>
              </a:solidFill>
              <a:latin typeface="Arial"/>
            </a:endParaRPr>
          </a:p>
        </p:txBody>
      </p:sp>
      <p:sp>
        <p:nvSpPr>
          <p:cNvPr id="1066" name="TextShape 7"/>
          <p:cNvSpPr/>
          <p:nvPr/>
        </p:nvSpPr>
        <p:spPr>
          <a:xfrm>
            <a:off x="457200" y="1604520"/>
            <a:ext cx="3862080" cy="39765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60000" lnSpcReduction="2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AIDA(-2020) production version</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6 trigger inputs</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4 DUT connections</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LVDS on HDMI</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But direction of each line can be swapped in hardware to allow different firmware mapping</a:t>
            </a:r>
            <a:endParaRPr lang="en-GB" sz="24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Low jitter clock</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Hardware permits optical distribution of clock/trigger</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rack-mount case </a:t>
            </a:r>
            <a:endParaRPr lang="en-GB" sz="3200" b="0" strike="noStrike" spc="-1" dirty="0">
              <a:latin typeface="Arial"/>
            </a:endParaRPr>
          </a:p>
        </p:txBody>
      </p:sp>
      <p:pic>
        <p:nvPicPr>
          <p:cNvPr id="1067" name="Picture 2"/>
          <p:cNvPicPr/>
          <p:nvPr/>
        </p:nvPicPr>
        <p:blipFill>
          <a:blip r:embed="rId3"/>
          <a:stretch/>
        </p:blipFill>
        <p:spPr>
          <a:xfrm>
            <a:off x="4771440" y="3802320"/>
            <a:ext cx="4285800" cy="2856960"/>
          </a:xfrm>
          <a:prstGeom prst="rect">
            <a:avLst/>
          </a:prstGeom>
          <a:ln w="0">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1085" name="TextShape 25"/>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Why a New TLU?</a:t>
            </a:r>
            <a:endParaRPr lang="en-GB" sz="4400" b="0" strike="noStrike" spc="-1">
              <a:latin typeface="Arial"/>
            </a:endParaRPr>
          </a:p>
        </p:txBody>
      </p:sp>
      <p:sp>
        <p:nvSpPr>
          <p:cNvPr id="1086" name="TextShape 27"/>
          <p:cNvSpPr/>
          <p:nvPr/>
        </p:nvSpPr>
        <p:spPr>
          <a:xfrm>
            <a:off x="457200" y="1604520"/>
            <a:ext cx="8228160" cy="39762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35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Increasing need for more precise timing</a:t>
            </a:r>
            <a:endParaRPr lang="en-GB" sz="3200" b="0" strike="noStrike" spc="-1" dirty="0">
              <a:latin typeface="Arial"/>
            </a:endParaRPr>
          </a:p>
          <a:p>
            <a:pPr marL="864000" lvl="3" indent="-216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(AIDA-2020 TLU has ~ 1ns time-stamping accuracy)</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User requests for more trigger inputs</a:t>
            </a:r>
            <a:endParaRPr lang="en-GB" sz="3200" b="0" strike="noStrike" spc="-1" dirty="0">
              <a:latin typeface="Arial"/>
            </a:endParaRPr>
          </a:p>
          <a:p>
            <a:pPr marL="864000" lvl="3" indent="-216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(Number of DUT interfaces can be increased in common clock mode using external fanout – up to 30 DUTs)</a:t>
            </a:r>
            <a:endParaRPr lang="en-GB" sz="3200" b="0" strike="noStrike" spc="-1" dirty="0">
              <a:latin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9"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Source Han Sans CN"/>
              </a:rPr>
              <a:t>Picosecond TLU</a:t>
            </a:r>
            <a:endParaRPr lang="en-GB" sz="4400" b="0" strike="noStrike" spc="-1">
              <a:latin typeface="Arial"/>
            </a:endParaRPr>
          </a:p>
        </p:txBody>
      </p:sp>
      <p:sp>
        <p:nvSpPr>
          <p:cNvPr id="1100" name="TextShape 2"/>
          <p:cNvSpPr/>
          <p:nvPr/>
        </p:nvSpPr>
        <p:spPr>
          <a:xfrm>
            <a:off x="4500000" y="1260000"/>
            <a:ext cx="4498920" cy="503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3000"/>
          </a:bodyPr>
          <a:lstStyle/>
          <a:p>
            <a:pPr marL="432000" indent="-324000">
              <a:lnSpc>
                <a:spcPct val="90000"/>
              </a:lnSpc>
              <a:spcBef>
                <a:spcPts val="751"/>
              </a:spcBef>
              <a:buClr>
                <a:srgbClr val="000000"/>
              </a:buClr>
              <a:buSzPct val="45000"/>
              <a:buFont typeface="Wingdings" charset="2"/>
              <a:buChar char=""/>
            </a:pPr>
            <a:r>
              <a:rPr lang="en-US" sz="3200" b="0" strike="noStrike" spc="-1" dirty="0">
                <a:solidFill>
                  <a:srgbClr val="171A6C"/>
                </a:solidFill>
                <a:latin typeface="Calibri"/>
                <a:ea typeface="DejaVu Sans"/>
              </a:rPr>
              <a:t>Timing specification:</a:t>
            </a:r>
            <a:endParaRPr lang="en-GB" sz="3200" b="0" strike="noStrike" spc="-1" dirty="0">
              <a:latin typeface="Arial"/>
            </a:endParaRPr>
          </a:p>
          <a:p>
            <a:pPr marL="864000" lvl="1" indent="-324000">
              <a:lnSpc>
                <a:spcPct val="90000"/>
              </a:lnSpc>
              <a:spcBef>
                <a:spcPts val="1134"/>
              </a:spcBef>
              <a:buClr>
                <a:srgbClr val="000000"/>
              </a:buClr>
              <a:buSzPct val="75000"/>
              <a:buFont typeface="Symbol"/>
              <a:buChar char=""/>
            </a:pPr>
            <a:r>
              <a:rPr lang="en-US" sz="3200" b="0" strike="noStrike" spc="-1" dirty="0">
                <a:solidFill>
                  <a:srgbClr val="171A6C"/>
                </a:solidFill>
                <a:latin typeface="Calibri"/>
                <a:ea typeface="DejaVu Sans"/>
              </a:rPr>
              <a:t>Clock jitter &lt; 10ps RMS</a:t>
            </a:r>
            <a:endParaRPr lang="en-GB" sz="3200" b="0" strike="noStrike" spc="-1" dirty="0">
              <a:latin typeface="Arial"/>
            </a:endParaRPr>
          </a:p>
          <a:p>
            <a:pPr marL="864000" lvl="1" indent="-324000">
              <a:lnSpc>
                <a:spcPct val="90000"/>
              </a:lnSpc>
              <a:spcBef>
                <a:spcPts val="1134"/>
              </a:spcBef>
              <a:buClr>
                <a:srgbClr val="000000"/>
              </a:buClr>
              <a:buSzPct val="75000"/>
              <a:buFont typeface="Symbol"/>
              <a:buChar char=""/>
            </a:pPr>
            <a:r>
              <a:rPr lang="en-US" sz="3200" b="0" strike="noStrike" spc="-1" dirty="0">
                <a:solidFill>
                  <a:srgbClr val="171A6C"/>
                </a:solidFill>
                <a:latin typeface="Calibri"/>
                <a:ea typeface="DejaVu Sans"/>
              </a:rPr>
              <a:t>Timing-stamping of input signals O(100ps) RMS</a:t>
            </a:r>
            <a:endParaRPr lang="en-GB" sz="3200" b="0" strike="noStrike" spc="-1" dirty="0">
              <a:latin typeface="Arial"/>
            </a:endParaRPr>
          </a:p>
          <a:p>
            <a:pPr marL="432000" indent="-324000">
              <a:lnSpc>
                <a:spcPct val="90000"/>
              </a:lnSpc>
              <a:spcBef>
                <a:spcPts val="751"/>
              </a:spcBef>
              <a:buClr>
                <a:srgbClr val="000000"/>
              </a:buClr>
              <a:buSzPct val="45000"/>
              <a:buFont typeface="Wingdings" charset="2"/>
              <a:buChar char=""/>
            </a:pPr>
            <a:r>
              <a:rPr lang="en-US" sz="3200" b="0" strike="noStrike" spc="-1" dirty="0">
                <a:solidFill>
                  <a:srgbClr val="171A6C"/>
                </a:solidFill>
                <a:latin typeface="Calibri"/>
                <a:ea typeface="DejaVu Sans"/>
              </a:rPr>
              <a:t>Backwards compatible with AIDA-2020 TLU</a:t>
            </a:r>
            <a:endParaRPr lang="en-GB" sz="3200" b="0" strike="noStrike" spc="-1" dirty="0">
              <a:latin typeface="Arial"/>
            </a:endParaRPr>
          </a:p>
          <a:p>
            <a:pPr marL="864000" lvl="1" indent="-324000">
              <a:lnSpc>
                <a:spcPct val="90000"/>
              </a:lnSpc>
              <a:spcBef>
                <a:spcPts val="1134"/>
              </a:spcBef>
              <a:buClr>
                <a:srgbClr val="000000"/>
              </a:buClr>
              <a:buSzPct val="75000"/>
              <a:buFont typeface="Symbol"/>
              <a:buChar char=""/>
            </a:pPr>
            <a:r>
              <a:rPr lang="en-US" sz="3200" b="0" strike="noStrike" spc="-1" dirty="0">
                <a:solidFill>
                  <a:srgbClr val="171A6C"/>
                </a:solidFill>
                <a:latin typeface="Calibri"/>
                <a:ea typeface="DejaVu Sans"/>
              </a:rPr>
              <a:t>Same signals on DUT connections</a:t>
            </a:r>
            <a:endParaRPr lang="en-GB" sz="3200" b="0" strike="noStrike" spc="-1" dirty="0">
              <a:latin typeface="Arial"/>
            </a:endParaRPr>
          </a:p>
        </p:txBody>
      </p:sp>
      <p:pic>
        <p:nvPicPr>
          <p:cNvPr id="1101" name="Picture 393"/>
          <p:cNvPicPr/>
          <p:nvPr/>
        </p:nvPicPr>
        <p:blipFill>
          <a:blip r:embed="rId2"/>
          <a:stretch/>
        </p:blipFill>
        <p:spPr>
          <a:xfrm>
            <a:off x="190080" y="1254240"/>
            <a:ext cx="3408840" cy="2464320"/>
          </a:xfrm>
          <a:prstGeom prst="rect">
            <a:avLst/>
          </a:prstGeom>
          <a:ln w="0">
            <a:noFill/>
          </a:ln>
        </p:spPr>
      </p:pic>
      <p:sp>
        <p:nvSpPr>
          <p:cNvPr id="1102" name="TextShape 3"/>
          <p:cNvSpPr/>
          <p:nvPr/>
        </p:nvSpPr>
        <p:spPr>
          <a:xfrm rot="16200000">
            <a:off x="2637120" y="2216040"/>
            <a:ext cx="2464320" cy="54072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gn="ctr">
              <a:lnSpc>
                <a:spcPct val="100000"/>
              </a:lnSpc>
              <a:buNone/>
            </a:pPr>
            <a:r>
              <a:rPr lang="en-GB" sz="1600" b="0" strike="noStrike" spc="-1" dirty="0">
                <a:solidFill>
                  <a:srgbClr val="000000"/>
                </a:solidFill>
                <a:latin typeface="Arial"/>
                <a:ea typeface="DejaVu Sans"/>
              </a:rPr>
              <a:t>AIDA-2020 TLU connected to beam telescope</a:t>
            </a:r>
            <a:endParaRPr lang="en-GB" sz="1600" b="0" strike="noStrike" spc="-1" dirty="0">
              <a:latin typeface="Arial"/>
            </a:endParaRPr>
          </a:p>
        </p:txBody>
      </p:sp>
      <p:graphicFrame>
        <p:nvGraphicFramePr>
          <p:cNvPr id="2" name="Table 1">
            <a:extLst>
              <a:ext uri="{FF2B5EF4-FFF2-40B4-BE49-F238E27FC236}">
                <a16:creationId xmlns:a16="http://schemas.microsoft.com/office/drawing/2014/main" id="{867BC6A9-18B9-FCD0-7F8B-72F69BA0093E}"/>
              </a:ext>
            </a:extLst>
          </p:cNvPr>
          <p:cNvGraphicFramePr>
            <a:graphicFrameLocks noGrp="1"/>
          </p:cNvGraphicFramePr>
          <p:nvPr>
            <p:extLst>
              <p:ext uri="{D42A27DB-BD31-4B8C-83A1-F6EECF244321}">
                <p14:modId xmlns:p14="http://schemas.microsoft.com/office/powerpoint/2010/main" val="2698912038"/>
              </p:ext>
            </p:extLst>
          </p:nvPr>
        </p:nvGraphicFramePr>
        <p:xfrm>
          <a:off x="145080" y="4098840"/>
          <a:ext cx="4543919" cy="2545565"/>
        </p:xfrm>
        <a:graphic>
          <a:graphicData uri="http://schemas.openxmlformats.org/drawingml/2006/table">
            <a:tbl>
              <a:tblPr firstRow="1" bandRow="1">
                <a:tableStyleId>{5C22544A-7EE6-4342-B048-85BDC9FD1C3A}</a:tableStyleId>
              </a:tblPr>
              <a:tblGrid>
                <a:gridCol w="2347065">
                  <a:extLst>
                    <a:ext uri="{9D8B030D-6E8A-4147-A177-3AD203B41FA5}">
                      <a16:colId xmlns:a16="http://schemas.microsoft.com/office/drawing/2014/main" val="3701458127"/>
                    </a:ext>
                  </a:extLst>
                </a:gridCol>
                <a:gridCol w="2196854">
                  <a:extLst>
                    <a:ext uri="{9D8B030D-6E8A-4147-A177-3AD203B41FA5}">
                      <a16:colId xmlns:a16="http://schemas.microsoft.com/office/drawing/2014/main" val="157432586"/>
                    </a:ext>
                  </a:extLst>
                </a:gridCol>
              </a:tblGrid>
              <a:tr h="381097">
                <a:tc>
                  <a:txBody>
                    <a:bodyPr/>
                    <a:lstStyle/>
                    <a:p>
                      <a:r>
                        <a:rPr lang="en-GB" dirty="0"/>
                        <a:t>EUDET mode</a:t>
                      </a:r>
                    </a:p>
                  </a:txBody>
                  <a:tcPr/>
                </a:tc>
                <a:tc>
                  <a:txBody>
                    <a:bodyPr/>
                    <a:lstStyle/>
                    <a:p>
                      <a:r>
                        <a:rPr lang="en-GB" dirty="0"/>
                        <a:t>AIDA mode</a:t>
                      </a:r>
                    </a:p>
                  </a:txBody>
                  <a:tcPr/>
                </a:tc>
                <a:extLst>
                  <a:ext uri="{0D108BD9-81ED-4DB2-BD59-A6C34878D82A}">
                    <a16:rowId xmlns:a16="http://schemas.microsoft.com/office/drawing/2014/main" val="400140730"/>
                  </a:ext>
                </a:extLst>
              </a:tr>
              <a:tr h="381097">
                <a:tc>
                  <a:txBody>
                    <a:bodyPr/>
                    <a:lstStyle/>
                    <a:p>
                      <a:r>
                        <a:rPr lang="en-GB" dirty="0"/>
                        <a:t>Trigger</a:t>
                      </a:r>
                    </a:p>
                  </a:txBody>
                  <a:tcPr/>
                </a:tc>
                <a:tc>
                  <a:txBody>
                    <a:bodyPr/>
                    <a:lstStyle/>
                    <a:p>
                      <a:r>
                        <a:rPr lang="en-GB" dirty="0"/>
                        <a:t>Trigger</a:t>
                      </a:r>
                    </a:p>
                  </a:txBody>
                  <a:tcPr/>
                </a:tc>
                <a:extLst>
                  <a:ext uri="{0D108BD9-81ED-4DB2-BD59-A6C34878D82A}">
                    <a16:rowId xmlns:a16="http://schemas.microsoft.com/office/drawing/2014/main" val="83845263"/>
                  </a:ext>
                </a:extLst>
              </a:tr>
              <a:tr h="381097">
                <a:tc>
                  <a:txBody>
                    <a:bodyPr/>
                    <a:lstStyle/>
                    <a:p>
                      <a:r>
                        <a:rPr lang="en-GB" dirty="0"/>
                        <a:t>Busy</a:t>
                      </a:r>
                    </a:p>
                  </a:txBody>
                  <a:tcPr/>
                </a:tc>
                <a:tc>
                  <a:txBody>
                    <a:bodyPr/>
                    <a:lstStyle/>
                    <a:p>
                      <a:r>
                        <a:rPr lang="en-GB" dirty="0"/>
                        <a:t>Busy</a:t>
                      </a:r>
                    </a:p>
                  </a:txBody>
                  <a:tcPr/>
                </a:tc>
                <a:extLst>
                  <a:ext uri="{0D108BD9-81ED-4DB2-BD59-A6C34878D82A}">
                    <a16:rowId xmlns:a16="http://schemas.microsoft.com/office/drawing/2014/main" val="2361291517"/>
                  </a:ext>
                </a:extLst>
              </a:tr>
              <a:tr h="558837">
                <a:tc>
                  <a:txBody>
                    <a:bodyPr/>
                    <a:lstStyle/>
                    <a:p>
                      <a:r>
                        <a:rPr lang="en-GB" dirty="0"/>
                        <a:t>DUT Clock </a:t>
                      </a:r>
                    </a:p>
                    <a:p>
                      <a:r>
                        <a:rPr lang="en-GB" dirty="0"/>
                        <a:t>(DUT-&gt;TLU)</a:t>
                      </a:r>
                    </a:p>
                  </a:txBody>
                  <a:tcPr/>
                </a:tc>
                <a:tc>
                  <a:txBody>
                    <a:bodyPr/>
                    <a:lstStyle/>
                    <a:p>
                      <a:r>
                        <a:rPr lang="en-GB" dirty="0"/>
                        <a:t>Shutter </a:t>
                      </a:r>
                    </a:p>
                    <a:p>
                      <a:r>
                        <a:rPr lang="en-GB" dirty="0"/>
                        <a:t>(TLU-&gt;DUT)</a:t>
                      </a:r>
                    </a:p>
                  </a:txBody>
                  <a:tcPr/>
                </a:tc>
                <a:extLst>
                  <a:ext uri="{0D108BD9-81ED-4DB2-BD59-A6C34878D82A}">
                    <a16:rowId xmlns:a16="http://schemas.microsoft.com/office/drawing/2014/main" val="1987177119"/>
                  </a:ext>
                </a:extLst>
              </a:tr>
              <a:tr h="381097">
                <a:tc>
                  <a:txBody>
                    <a:bodyPr/>
                    <a:lstStyle/>
                    <a:p>
                      <a:r>
                        <a:rPr lang="en-GB" dirty="0"/>
                        <a:t>Reset</a:t>
                      </a:r>
                    </a:p>
                  </a:txBody>
                  <a:tcPr/>
                </a:tc>
                <a:tc>
                  <a:txBody>
                    <a:bodyPr/>
                    <a:lstStyle/>
                    <a:p>
                      <a:r>
                        <a:rPr lang="en-GB" dirty="0"/>
                        <a:t>T0</a:t>
                      </a:r>
                    </a:p>
                  </a:txBody>
                  <a:tcPr/>
                </a:tc>
                <a:extLst>
                  <a:ext uri="{0D108BD9-81ED-4DB2-BD59-A6C34878D82A}">
                    <a16:rowId xmlns:a16="http://schemas.microsoft.com/office/drawing/2014/main" val="3561343411"/>
                  </a:ext>
                </a:extLst>
              </a:tr>
              <a:tr h="381097">
                <a:tc>
                  <a:txBody>
                    <a:bodyPr/>
                    <a:lstStyle/>
                    <a:p>
                      <a:r>
                        <a:rPr lang="en-GB" dirty="0"/>
                        <a:t>Not used</a:t>
                      </a:r>
                    </a:p>
                  </a:txBody>
                  <a:tcPr/>
                </a:tc>
                <a:tc>
                  <a:txBody>
                    <a:bodyPr/>
                    <a:lstStyle/>
                    <a:p>
                      <a:r>
                        <a:rPr lang="en-GB" dirty="0"/>
                        <a:t>Global clock</a:t>
                      </a:r>
                    </a:p>
                  </a:txBody>
                  <a:tcPr/>
                </a:tc>
                <a:extLst>
                  <a:ext uri="{0D108BD9-81ED-4DB2-BD59-A6C34878D82A}">
                    <a16:rowId xmlns:a16="http://schemas.microsoft.com/office/drawing/2014/main" val="401329218"/>
                  </a:ext>
                </a:extLst>
              </a:tr>
            </a:tbl>
          </a:graphicData>
        </a:graphic>
      </p:graphicFrame>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 name="Picture 397"/>
          <p:cNvPicPr/>
          <p:nvPr/>
        </p:nvPicPr>
        <p:blipFill>
          <a:blip r:embed="rId2"/>
          <a:srcRect t="13701" b="50198"/>
          <a:stretch/>
        </p:blipFill>
        <p:spPr>
          <a:xfrm>
            <a:off x="3990600" y="1128039"/>
            <a:ext cx="5008320" cy="1274040"/>
          </a:xfrm>
          <a:prstGeom prst="rect">
            <a:avLst/>
          </a:prstGeom>
          <a:ln w="0">
            <a:noFill/>
          </a:ln>
        </p:spPr>
      </p:pic>
      <p:sp>
        <p:nvSpPr>
          <p:cNvPr id="1103"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Picosecond TLU - I/O</a:t>
            </a:r>
            <a:endParaRPr lang="en-GB" sz="4400" b="0" strike="noStrike" spc="-1">
              <a:latin typeface="Arial"/>
            </a:endParaRPr>
          </a:p>
        </p:txBody>
      </p:sp>
      <p:sp>
        <p:nvSpPr>
          <p:cNvPr id="1104" name="TextShape 2"/>
          <p:cNvSpPr/>
          <p:nvPr/>
        </p:nvSpPr>
        <p:spPr>
          <a:xfrm>
            <a:off x="69573" y="1621331"/>
            <a:ext cx="8691249" cy="50400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2000" lnSpcReduction="2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Trigger inputs</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spc="-1" dirty="0">
                <a:solidFill>
                  <a:srgbClr val="000000"/>
                </a:solidFill>
                <a:latin typeface="Arial"/>
                <a:ea typeface="DejaVu Sans"/>
              </a:rPr>
              <a:t>10 (cf. 6 on AIDA TLU)</a:t>
            </a:r>
            <a:endParaRPr lang="en-GB" sz="2800" b="0" strike="noStrike" spc="-1" dirty="0">
              <a:solidFill>
                <a:srgbClr val="000000"/>
              </a:solidFill>
              <a:latin typeface="Arial"/>
              <a:ea typeface="DejaVu Sans"/>
            </a:endParaRPr>
          </a:p>
          <a:p>
            <a:pPr marL="1321200" lvl="2" indent="-324000">
              <a:spcBef>
                <a:spcPts val="1134"/>
              </a:spcBef>
              <a:buClr>
                <a:srgbClr val="000000"/>
              </a:buClr>
              <a:buSzPct val="75000"/>
              <a:buFont typeface="Symbol"/>
              <a:buChar char=""/>
            </a:pPr>
            <a:r>
              <a:rPr lang="en-GB" sz="2800" b="0" strike="noStrike" spc="-1" dirty="0">
                <a:solidFill>
                  <a:srgbClr val="000000"/>
                </a:solidFill>
                <a:latin typeface="Arial"/>
                <a:ea typeface="DejaVu Sans"/>
              </a:rPr>
              <a:t>Six simple threshold (same as AIDA-2020 TLU) </a:t>
            </a:r>
          </a:p>
          <a:p>
            <a:pPr marL="1321200" lvl="2" indent="-324000">
              <a:spcBef>
                <a:spcPts val="1134"/>
              </a:spcBef>
              <a:buClr>
                <a:srgbClr val="000000"/>
              </a:buClr>
              <a:buSzPct val="75000"/>
              <a:buFont typeface="Symbol"/>
              <a:buChar char=""/>
            </a:pPr>
            <a:r>
              <a:rPr lang="en-GB" sz="2400" b="0" strike="noStrike" spc="-1" dirty="0">
                <a:latin typeface="Arial"/>
              </a:rPr>
              <a:t>Four Fast Analogue Inputs (FAI)</a:t>
            </a:r>
          </a:p>
          <a:p>
            <a:pPr marL="1778400" lvl="3" indent="-324000">
              <a:spcBef>
                <a:spcPts val="1134"/>
              </a:spcBef>
              <a:buClr>
                <a:srgbClr val="000000"/>
              </a:buClr>
              <a:buSzPct val="75000"/>
              <a:buFont typeface="Symbol"/>
              <a:buChar char=""/>
            </a:pPr>
            <a:r>
              <a:rPr lang="en-GB" sz="2400" b="0" strike="noStrike" spc="-1" dirty="0">
                <a:latin typeface="Arial"/>
              </a:rPr>
              <a:t>Designed for short pulses ( &gt; 100ps )</a:t>
            </a:r>
          </a:p>
          <a:p>
            <a:pPr marL="1778400" lvl="3" indent="-324000">
              <a:spcBef>
                <a:spcPts val="1134"/>
              </a:spcBef>
              <a:buClr>
                <a:srgbClr val="000000"/>
              </a:buClr>
              <a:buSzPct val="75000"/>
              <a:buFont typeface="Symbol"/>
              <a:buChar char=""/>
            </a:pPr>
            <a:r>
              <a:rPr lang="en-GB" sz="2400" b="0" strike="noStrike" spc="-1" dirty="0">
                <a:latin typeface="Arial"/>
              </a:rPr>
              <a:t>Output to ADC for time-walk correction ( 9 bits, 800MSample/s, </a:t>
            </a:r>
            <a:r>
              <a:rPr lang="en-GB" sz="2400" dirty="0"/>
              <a:t>ADC12QJ800 </a:t>
            </a:r>
            <a:r>
              <a:rPr lang="en-GB" sz="2400" b="0" strike="noStrike" spc="-1" dirty="0">
                <a:latin typeface="Arial"/>
              </a:rPr>
              <a:t>)</a:t>
            </a: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TDC with O(10ps) bins</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spc="-1" dirty="0">
                <a:solidFill>
                  <a:srgbClr val="000000"/>
                </a:solidFill>
                <a:latin typeface="Arial"/>
                <a:ea typeface="DejaVu Sans"/>
              </a:rPr>
              <a:t>I</a:t>
            </a:r>
            <a:r>
              <a:rPr lang="en-GB" sz="2400" b="0" strike="noStrike" spc="-1" dirty="0">
                <a:solidFill>
                  <a:srgbClr val="000000"/>
                </a:solidFill>
                <a:latin typeface="Arial"/>
                <a:ea typeface="DejaVu Sans"/>
              </a:rPr>
              <a:t>mplemented in FPGA as delay-line TDC</a:t>
            </a:r>
          </a:p>
          <a:p>
            <a:pPr marL="1296000" lvl="2" indent="-288000">
              <a:lnSpc>
                <a:spcPct val="100000"/>
              </a:lnSpc>
              <a:spcBef>
                <a:spcPts val="850"/>
              </a:spcBef>
              <a:buClr>
                <a:srgbClr val="000000"/>
              </a:buClr>
              <a:buSzPct val="45000"/>
              <a:buFont typeface="Wingdings" charset="2"/>
              <a:buChar char=""/>
            </a:pPr>
            <a:r>
              <a:rPr lang="en-GB" sz="2400" spc="-1" dirty="0">
                <a:solidFill>
                  <a:srgbClr val="000000"/>
                </a:solidFill>
                <a:latin typeface="Arial"/>
                <a:ea typeface="DejaVu Sans"/>
              </a:rPr>
              <a:t>Also, connection to </a:t>
            </a:r>
            <a:r>
              <a:rPr lang="en-GB" sz="2400" b="0" strike="noStrike" spc="-1" dirty="0">
                <a:solidFill>
                  <a:srgbClr val="000000"/>
                </a:solidFill>
                <a:latin typeface="Arial"/>
                <a:ea typeface="DejaVu Sans"/>
              </a:rPr>
              <a:t>external </a:t>
            </a:r>
            <a:r>
              <a:rPr lang="en-GB" sz="2400" b="0" strike="noStrike" spc="-1" dirty="0" err="1">
                <a:solidFill>
                  <a:srgbClr val="000000"/>
                </a:solidFill>
                <a:latin typeface="Arial"/>
                <a:ea typeface="DejaVu Sans"/>
              </a:rPr>
              <a:t>PicoTDC</a:t>
            </a:r>
            <a:r>
              <a:rPr lang="en-GB" sz="2400" b="0" strike="noStrike" spc="-1" dirty="0">
                <a:solidFill>
                  <a:srgbClr val="000000"/>
                </a:solidFill>
                <a:latin typeface="Arial"/>
                <a:ea typeface="DejaVu Sans"/>
              </a:rPr>
              <a:t> (3ps bins)</a:t>
            </a:r>
            <a:endParaRPr lang="en-GB" sz="24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Aim to contribute less to timing uncertainly than detector.</a:t>
            </a:r>
            <a:endParaRPr lang="en-GB" sz="2800" b="0" strike="noStrike" spc="-1" dirty="0">
              <a:latin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3"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Picosecond TLU - I/O</a:t>
            </a:r>
            <a:endParaRPr lang="en-GB" sz="4400" b="0" strike="noStrike" spc="-1">
              <a:latin typeface="Arial"/>
            </a:endParaRPr>
          </a:p>
        </p:txBody>
      </p:sp>
      <p:sp>
        <p:nvSpPr>
          <p:cNvPr id="1104" name="TextShape 2"/>
          <p:cNvSpPr/>
          <p:nvPr/>
        </p:nvSpPr>
        <p:spPr>
          <a:xfrm>
            <a:off x="457200" y="2473778"/>
            <a:ext cx="8541720" cy="4233999"/>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2000" lnSpcReduction="1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Device Under Test (DUT) connectors</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Compatible signal definitions as AIDA-2020 (also LVDS)</a:t>
            </a:r>
          </a:p>
          <a:p>
            <a:pPr marL="864000" lvl="1" indent="-324000">
              <a:lnSpc>
                <a:spcPct val="100000"/>
              </a:lnSpc>
              <a:spcBef>
                <a:spcPts val="1134"/>
              </a:spcBef>
              <a:buClr>
                <a:srgbClr val="000000"/>
              </a:buClr>
              <a:buSzPct val="75000"/>
              <a:buFont typeface="Symbol"/>
              <a:buChar char=""/>
            </a:pPr>
            <a:r>
              <a:rPr lang="en-GB" sz="2800" b="0" strike="noStrike" spc="-1" dirty="0">
                <a:latin typeface="Arial"/>
              </a:rPr>
              <a:t>Increase number from 4 to 6</a:t>
            </a: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Move to “Display Port” from HDMI</a:t>
            </a:r>
            <a:endParaRPr lang="en-GB" sz="2800" b="0" strike="noStrike" spc="-1" dirty="0">
              <a:latin typeface="Arial"/>
            </a:endParaRPr>
          </a:p>
          <a:p>
            <a:pPr marL="1296000" lvl="2" indent="-288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Mechanically more robust. </a:t>
            </a:r>
            <a:endParaRPr lang="en-GB" sz="2800" b="0" strike="noStrike" spc="-1" dirty="0">
              <a:latin typeface="Arial"/>
            </a:endParaRPr>
          </a:p>
          <a:p>
            <a:pPr marL="1296000" lvl="2" indent="-288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Five differential pairs (c.f. 4 in HDMI)</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Passive adaptor to HDMI if needed</a:t>
            </a:r>
          </a:p>
          <a:p>
            <a:pPr marL="381600" indent="-288000">
              <a:spcBef>
                <a:spcPts val="850"/>
              </a:spcBef>
              <a:buClr>
                <a:srgbClr val="000000"/>
              </a:buClr>
              <a:buSzPct val="45000"/>
              <a:buFont typeface="Wingdings" charset="2"/>
              <a:buChar char=""/>
            </a:pPr>
            <a:r>
              <a:rPr lang="en-GB" sz="2400" spc="-1" dirty="0">
                <a:solidFill>
                  <a:srgbClr val="000000"/>
                </a:solidFill>
                <a:latin typeface="Arial"/>
                <a:ea typeface="DejaVu Sans"/>
              </a:rPr>
              <a:t>Run internal logic faster </a:t>
            </a:r>
            <a:r>
              <a:rPr lang="en-GB" sz="2400" spc="-1" dirty="0">
                <a:solidFill>
                  <a:srgbClr val="000000"/>
                </a:solidFill>
                <a:latin typeface="Arial"/>
                <a:ea typeface="DejaVu Sans"/>
                <a:sym typeface="Wingdings" panose="05000000000000000000" pitchFamily="2" charset="2"/>
              </a:rPr>
              <a:t>reduce latency (currently O(100ns))</a:t>
            </a:r>
            <a:r>
              <a:rPr lang="en-GB" sz="2400" spc="-1" dirty="0">
                <a:solidFill>
                  <a:srgbClr val="000000"/>
                </a:solidFill>
                <a:latin typeface="Arial"/>
                <a:ea typeface="DejaVu Sans"/>
              </a:rPr>
              <a:t>  	</a:t>
            </a:r>
            <a:endParaRPr lang="en-GB" sz="2400" b="0" strike="noStrike" spc="-1" dirty="0">
              <a:latin typeface="Arial"/>
            </a:endParaRPr>
          </a:p>
        </p:txBody>
      </p:sp>
      <p:pic>
        <p:nvPicPr>
          <p:cNvPr id="1105" name="Picture 397"/>
          <p:cNvPicPr/>
          <p:nvPr/>
        </p:nvPicPr>
        <p:blipFill>
          <a:blip r:embed="rId2"/>
          <a:srcRect t="13701" b="50198"/>
          <a:stretch/>
        </p:blipFill>
        <p:spPr>
          <a:xfrm>
            <a:off x="3990600" y="1200872"/>
            <a:ext cx="5008320" cy="1274040"/>
          </a:xfrm>
          <a:prstGeom prst="rect">
            <a:avLst/>
          </a:prstGeom>
          <a:ln w="0">
            <a:noFill/>
          </a:ln>
        </p:spPr>
      </p:pic>
    </p:spTree>
    <p:extLst>
      <p:ext uri="{BB962C8B-B14F-4D97-AF65-F5344CB8AC3E}">
        <p14:creationId xmlns:p14="http://schemas.microsoft.com/office/powerpoint/2010/main" val="342855016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6"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600" b="0" strike="noStrike" spc="-1">
                <a:solidFill>
                  <a:srgbClr val="000000"/>
                </a:solidFill>
                <a:latin typeface="Arial"/>
                <a:ea typeface="DejaVu Sans"/>
              </a:rPr>
              <a:t>PicosecondTLU - </a:t>
            </a:r>
            <a:br>
              <a:rPr sz="1800"/>
            </a:br>
            <a:r>
              <a:rPr lang="en-GB" sz="3600" b="0" strike="noStrike" spc="-1">
                <a:solidFill>
                  <a:srgbClr val="000000"/>
                </a:solidFill>
                <a:latin typeface="Arial"/>
                <a:ea typeface="DejaVu Sans"/>
              </a:rPr>
              <a:t>Rate Capability</a:t>
            </a:r>
            <a:endParaRPr lang="en-GB" sz="3600" b="0" strike="noStrike" spc="-1">
              <a:latin typeface="Arial"/>
            </a:endParaRPr>
          </a:p>
        </p:txBody>
      </p:sp>
      <p:sp>
        <p:nvSpPr>
          <p:cNvPr id="1107" name="TextShape 2"/>
          <p:cNvSpPr/>
          <p:nvPr/>
        </p:nvSpPr>
        <p:spPr>
          <a:xfrm>
            <a:off x="457200" y="1604520"/>
            <a:ext cx="8228160" cy="39762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8500" lnSpcReduction="1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Same goal for rate capability as AIDA-2020 TLU:</a:t>
            </a:r>
            <a:endParaRPr lang="en-GB" sz="3200" b="0" strike="noStrike" spc="-1" dirty="0">
              <a:latin typeface="Arial"/>
            </a:endParaRPr>
          </a:p>
          <a:p>
            <a:pPr marL="864000" lvl="3" indent="-216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Instantaneous rate ~ 10MHz:</a:t>
            </a:r>
            <a:endParaRPr lang="en-GB" sz="3200" b="0" strike="noStrike" spc="-1" dirty="0">
              <a:latin typeface="Arial"/>
            </a:endParaRPr>
          </a:p>
          <a:p>
            <a:pPr marL="889200" lvl="1" indent="-324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Sustained rate ~ 1MHz</a:t>
            </a:r>
            <a:endParaRPr lang="en-GB" sz="3200" b="0" strike="noStrike" spc="-1" dirty="0">
              <a:latin typeface="Arial"/>
            </a:endParaRPr>
          </a:p>
          <a:p>
            <a:pPr marL="1321200" lvl="2" indent="-324000">
              <a:spcBef>
                <a:spcPts val="1134"/>
              </a:spcBef>
              <a:buClr>
                <a:srgbClr val="000000"/>
              </a:buClr>
              <a:buSzPct val="75000"/>
              <a:buFont typeface="Symbol"/>
              <a:buChar char=""/>
            </a:pPr>
            <a:r>
              <a:rPr lang="en-GB" sz="2800" b="0" strike="noStrike" spc="-1" dirty="0">
                <a:solidFill>
                  <a:srgbClr val="000000"/>
                </a:solidFill>
                <a:latin typeface="Arial"/>
                <a:ea typeface="DejaVu Sans"/>
              </a:rPr>
              <a:t>Internal buffer in current AIDA-2020 TLU only 4k events.</a:t>
            </a:r>
            <a:endParaRPr lang="en-GB" sz="2800" b="0" strike="noStrike" spc="-1" dirty="0">
              <a:latin typeface="Arial"/>
            </a:endParaRPr>
          </a:p>
          <a:p>
            <a:pPr marL="1753200" lvl="3" indent="-288000">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Aiming to expand to O(100k events)</a:t>
            </a:r>
          </a:p>
          <a:p>
            <a:pPr marL="2210400" lvl="4" indent="-288000">
              <a:spcBef>
                <a:spcPts val="850"/>
              </a:spcBef>
              <a:buClr>
                <a:srgbClr val="000000"/>
              </a:buClr>
              <a:buSzPct val="45000"/>
              <a:buFont typeface="Wingdings" charset="2"/>
              <a:buChar char=""/>
            </a:pPr>
            <a:r>
              <a:rPr lang="en-GB" sz="2400" spc="-1" dirty="0">
                <a:solidFill>
                  <a:srgbClr val="000000"/>
                </a:solidFill>
                <a:latin typeface="Arial"/>
                <a:ea typeface="DejaVu Sans"/>
              </a:rPr>
              <a:t>Moved to newer FPGA – more memory</a:t>
            </a:r>
            <a:endParaRPr lang="en-GB" sz="2400" b="0" strike="noStrike" spc="-1" dirty="0">
              <a:latin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8"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600" b="0" strike="noStrike" spc="-1">
                <a:solidFill>
                  <a:srgbClr val="000000"/>
                </a:solidFill>
                <a:latin typeface="Arial"/>
                <a:ea typeface="DejaVu Sans"/>
              </a:rPr>
              <a:t>Picosecond TLU - </a:t>
            </a:r>
            <a:br>
              <a:rPr sz="1800"/>
            </a:br>
            <a:r>
              <a:rPr lang="en-GB" sz="3600" b="0" strike="noStrike" spc="-1">
                <a:solidFill>
                  <a:srgbClr val="000000"/>
                </a:solidFill>
                <a:latin typeface="Arial"/>
                <a:ea typeface="DejaVu Sans"/>
              </a:rPr>
              <a:t>Optical Interface</a:t>
            </a:r>
            <a:endParaRPr lang="en-GB" sz="3600" b="0" strike="noStrike" spc="-1">
              <a:latin typeface="Arial"/>
            </a:endParaRPr>
          </a:p>
        </p:txBody>
      </p:sp>
      <p:sp>
        <p:nvSpPr>
          <p:cNvPr id="1109" name="TextShape 2"/>
          <p:cNvSpPr/>
          <p:nvPr/>
        </p:nvSpPr>
        <p:spPr>
          <a:xfrm>
            <a:off x="457200" y="1604520"/>
            <a:ext cx="8228160" cy="39762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4000" lnSpcReduction="1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Retain optical interface introduced in AIDA-2020 TLU</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Can distribute timing information over fibre</a:t>
            </a:r>
            <a:endParaRPr lang="en-GB" sz="28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Used for </a:t>
            </a:r>
            <a:r>
              <a:rPr lang="en-GB" sz="2800" b="0" strike="noStrike" spc="-1" dirty="0" err="1">
                <a:solidFill>
                  <a:srgbClr val="000000"/>
                </a:solidFill>
                <a:latin typeface="Arial"/>
                <a:ea typeface="DejaVu Sans"/>
              </a:rPr>
              <a:t>ProtoDUNE</a:t>
            </a:r>
            <a:r>
              <a:rPr lang="en-GB" sz="2800" b="0" strike="noStrike" spc="-1" dirty="0">
                <a:solidFill>
                  <a:srgbClr val="000000"/>
                </a:solidFill>
                <a:latin typeface="Arial"/>
                <a:ea typeface="DejaVu Sans"/>
              </a:rPr>
              <a:t>-SP</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1400" b="0" strike="noStrike" spc="-1" dirty="0">
                <a:solidFill>
                  <a:srgbClr val="000000"/>
                </a:solidFill>
                <a:latin typeface="Arial"/>
                <a:ea typeface="DejaVu Sans"/>
              </a:rPr>
              <a:t>https://doi.org/10.1016/j.nima.2019.04.097</a:t>
            </a:r>
            <a:endParaRPr lang="en-GB" sz="14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fibre bandwidth much larger than copper cable.</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Possibility of more precise timing over longer distances</a:t>
            </a:r>
            <a:endParaRPr lang="en-GB" sz="2400" b="0" strike="noStrike" spc="-1" dirty="0">
              <a:latin typeface="Arial"/>
            </a:endParaRPr>
          </a:p>
          <a:p>
            <a:pPr marL="1728000" lvl="3" indent="-216000">
              <a:lnSpc>
                <a:spcPct val="100000"/>
              </a:lnSpc>
              <a:spcBef>
                <a:spcPts val="567"/>
              </a:spcBef>
              <a:buClr>
                <a:srgbClr val="000000"/>
              </a:buClr>
              <a:buSzPct val="75000"/>
              <a:buFont typeface="Symbol"/>
              <a:buChar char=""/>
            </a:pPr>
            <a:r>
              <a:rPr lang="en-GB" sz="2000" b="0" strike="noStrike" spc="-1" dirty="0">
                <a:solidFill>
                  <a:srgbClr val="000000"/>
                </a:solidFill>
                <a:latin typeface="Arial"/>
                <a:ea typeface="DejaVu Sans"/>
              </a:rPr>
              <a:t>Clock jitter (endpoint </a:t>
            </a:r>
            <a:r>
              <a:rPr lang="en-GB" sz="2000" b="0" strike="noStrike" spc="-1" dirty="0" err="1">
                <a:solidFill>
                  <a:srgbClr val="000000"/>
                </a:solidFill>
                <a:latin typeface="Arial"/>
                <a:ea typeface="DejaVu Sans"/>
              </a:rPr>
              <a:t>w.r.t.</a:t>
            </a:r>
            <a:r>
              <a:rPr lang="en-GB" sz="2000" b="0" strike="noStrike" spc="-1" dirty="0">
                <a:solidFill>
                  <a:srgbClr val="000000"/>
                </a:solidFill>
                <a:latin typeface="Arial"/>
                <a:ea typeface="DejaVu Sans"/>
              </a:rPr>
              <a:t> master) of </a:t>
            </a:r>
            <a:r>
              <a:rPr lang="en-GB" sz="2000" spc="-1" dirty="0">
                <a:solidFill>
                  <a:srgbClr val="000000"/>
                </a:solidFill>
                <a:latin typeface="Arial"/>
                <a:ea typeface="DejaVu Sans"/>
              </a:rPr>
              <a:t>~ 2</a:t>
            </a:r>
            <a:r>
              <a:rPr lang="en-GB" sz="2000" b="0" strike="noStrike" spc="-1" dirty="0">
                <a:solidFill>
                  <a:srgbClr val="000000"/>
                </a:solidFill>
                <a:latin typeface="Arial"/>
                <a:ea typeface="DejaVu Sans"/>
              </a:rPr>
              <a:t>ps (sigma) measured</a:t>
            </a:r>
            <a:endParaRPr lang="en-GB" sz="2000" b="0" strike="noStrike" spc="-1" dirty="0">
              <a:latin typeface="Arial"/>
            </a:endParaRP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0"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a:solidFill>
                  <a:srgbClr val="000000"/>
                </a:solidFill>
                <a:latin typeface="Arial"/>
                <a:ea typeface="DejaVu Sans"/>
              </a:rPr>
              <a:t>Picosecond TLU - Timing reference</a:t>
            </a:r>
            <a:endParaRPr lang="en-GB" sz="3200" b="0" strike="noStrike" spc="-1">
              <a:latin typeface="Arial"/>
            </a:endParaRPr>
          </a:p>
        </p:txBody>
      </p:sp>
      <p:sp>
        <p:nvSpPr>
          <p:cNvPr id="1111" name="TextShape 2"/>
          <p:cNvSpPr/>
          <p:nvPr/>
        </p:nvSpPr>
        <p:spPr>
          <a:xfrm>
            <a:off x="228600" y="1259999"/>
            <a:ext cx="4810320" cy="5280137"/>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53000" lnSpcReduction="20000"/>
          </a:bodyPr>
          <a:lstStyle/>
          <a:p>
            <a:pPr>
              <a:lnSpc>
                <a:spcPct val="100000"/>
              </a:lnSpc>
              <a:spcBef>
                <a:spcPts val="1417"/>
              </a:spcBef>
              <a:buNone/>
            </a:pP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Testing pico-second detectors requires pico-second time reference</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3200" b="0" strike="noStrike" spc="-1" dirty="0">
                <a:solidFill>
                  <a:srgbClr val="000000"/>
                </a:solidFill>
                <a:latin typeface="Arial"/>
                <a:ea typeface="DejaVu Sans"/>
              </a:rPr>
              <a:t>TLU timing only as good as reference</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B</a:t>
            </a:r>
            <a:r>
              <a:rPr lang="en-GB" sz="3200" b="0" strike="noStrike" spc="-1" dirty="0">
                <a:solidFill>
                  <a:srgbClr val="000000"/>
                </a:solidFill>
                <a:latin typeface="Arial"/>
                <a:ea typeface="DejaVu Sans"/>
              </a:rPr>
              <a:t>eam-line may bring their own time reference detectors. Others want to benefit from precise time reference at beam-line.</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Use, e.g. Cherenkov light and high</a:t>
            </a:r>
            <a:r>
              <a:rPr lang="en-GB" sz="3200" spc="-1" dirty="0">
                <a:solidFill>
                  <a:srgbClr val="000000"/>
                </a:solidFill>
                <a:latin typeface="Arial"/>
                <a:ea typeface="DejaVu Sans"/>
              </a:rPr>
              <a:t>-</a:t>
            </a:r>
            <a:r>
              <a:rPr lang="en-GB" sz="3200" b="0" strike="noStrike" spc="-1" dirty="0">
                <a:solidFill>
                  <a:srgbClr val="000000"/>
                </a:solidFill>
                <a:latin typeface="Arial"/>
                <a:ea typeface="DejaVu Sans"/>
              </a:rPr>
              <a:t>speed photo-detector</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3200" b="0" strike="noStrike" spc="-1" dirty="0">
                <a:solidFill>
                  <a:srgbClr val="000000"/>
                </a:solidFill>
                <a:latin typeface="Arial"/>
                <a:ea typeface="DejaVu Sans"/>
              </a:rPr>
              <a:t>Used for “TORCH” </a:t>
            </a:r>
            <a:r>
              <a:rPr lang="en-GB" sz="3200" b="0" strike="noStrike" spc="-1" dirty="0" err="1">
                <a:solidFill>
                  <a:srgbClr val="000000"/>
                </a:solidFill>
                <a:latin typeface="Arial"/>
                <a:ea typeface="DejaVu Sans"/>
              </a:rPr>
              <a:t>LHCb</a:t>
            </a:r>
            <a:r>
              <a:rPr lang="en-GB" sz="3200" b="0" strike="noStrike" spc="-1" dirty="0">
                <a:solidFill>
                  <a:srgbClr val="000000"/>
                </a:solidFill>
                <a:latin typeface="Arial"/>
                <a:ea typeface="DejaVu Sans"/>
              </a:rPr>
              <a:t> upgrade beam-tests </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3200" b="0" strike="noStrike" spc="-1" dirty="0">
                <a:solidFill>
                  <a:srgbClr val="000000"/>
                </a:solidFill>
                <a:latin typeface="Arial"/>
                <a:ea typeface="DejaVu Sans"/>
              </a:rPr>
              <a:t>MCP-PMT single photon jitter 66ps FWHM </a:t>
            </a:r>
            <a:r>
              <a:rPr lang="en-GB" sz="1500" b="0" u="sng" strike="noStrike" spc="-1" dirty="0">
                <a:solidFill>
                  <a:srgbClr val="0563C1"/>
                </a:solidFill>
                <a:uFillTx/>
                <a:latin typeface="Arial"/>
                <a:ea typeface="DejaVu Sans"/>
                <a:hlinkClick r:id="rId2"/>
              </a:rPr>
              <a:t>http://www.photek.co.uk/pdf/datasheets/detectors/DS006%20Photomultiplier%20Tube%20Datasheet%20issue%202.pdf</a:t>
            </a:r>
            <a:endParaRPr lang="en-GB" sz="15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With </a:t>
            </a:r>
            <a:r>
              <a:rPr lang="en-GB" sz="2800" spc="-1" dirty="0">
                <a:solidFill>
                  <a:srgbClr val="000000"/>
                </a:solidFill>
                <a:latin typeface="Arial"/>
                <a:ea typeface="DejaVu Sans"/>
              </a:rPr>
              <a:t>m</a:t>
            </a:r>
            <a:r>
              <a:rPr lang="en-GB" sz="2800" b="0" strike="noStrike" spc="-1" dirty="0">
                <a:solidFill>
                  <a:srgbClr val="000000"/>
                </a:solidFill>
                <a:latin typeface="Arial"/>
                <a:ea typeface="DejaVu Sans"/>
              </a:rPr>
              <a:t>any photons, timing precision ~ 10ps</a:t>
            </a:r>
          </a:p>
          <a:p>
            <a:pPr marL="864000" lvl="1" indent="-324000">
              <a:lnSpc>
                <a:spcPct val="100000"/>
              </a:lnSpc>
              <a:spcBef>
                <a:spcPts val="1134"/>
              </a:spcBef>
              <a:buClr>
                <a:srgbClr val="000000"/>
              </a:buClr>
              <a:buSzPct val="75000"/>
              <a:buFont typeface="Symbol"/>
              <a:buChar char=""/>
            </a:pPr>
            <a:r>
              <a:rPr lang="en-GB" sz="2800" spc="-1" dirty="0">
                <a:solidFill>
                  <a:srgbClr val="000000"/>
                </a:solidFill>
                <a:latin typeface="Arial"/>
                <a:ea typeface="DejaVu Sans"/>
              </a:rPr>
              <a:t>Pulse width &lt; 1ns FWHM </a:t>
            </a:r>
            <a:r>
              <a:rPr lang="en-GB" sz="2800" spc="-1" dirty="0">
                <a:solidFill>
                  <a:srgbClr val="000000"/>
                </a:solidFill>
                <a:latin typeface="Arial"/>
                <a:ea typeface="DejaVu Sans"/>
                <a:sym typeface="Wingdings" panose="05000000000000000000" pitchFamily="2" charset="2"/>
              </a:rPr>
              <a:t> circuit outside FPGA to capture short pulses.</a:t>
            </a:r>
            <a:endParaRPr lang="en-GB" sz="2800" b="0" strike="noStrike" spc="-1" dirty="0">
              <a:latin typeface="Arial"/>
            </a:endParaRPr>
          </a:p>
        </p:txBody>
      </p:sp>
      <p:pic>
        <p:nvPicPr>
          <p:cNvPr id="1112" name="Picture 404"/>
          <p:cNvPicPr/>
          <p:nvPr/>
        </p:nvPicPr>
        <p:blipFill>
          <a:blip r:embed="rId3"/>
          <a:srcRect t="66813"/>
          <a:stretch/>
        </p:blipFill>
        <p:spPr>
          <a:xfrm>
            <a:off x="5101560" y="3636000"/>
            <a:ext cx="3933360" cy="2675880"/>
          </a:xfrm>
          <a:prstGeom prst="rect">
            <a:avLst/>
          </a:prstGeom>
          <a:ln w="0">
            <a:noFill/>
          </a:ln>
        </p:spPr>
      </p:pic>
      <p:sp>
        <p:nvSpPr>
          <p:cNvPr id="1113" name="CustomShape 3"/>
          <p:cNvSpPr/>
          <p:nvPr/>
        </p:nvSpPr>
        <p:spPr>
          <a:xfrm rot="9600">
            <a:off x="5474520" y="3326040"/>
            <a:ext cx="3308040" cy="23076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1000" b="0" strike="noStrike" spc="-1">
                <a:solidFill>
                  <a:srgbClr val="000000"/>
                </a:solidFill>
                <a:latin typeface="Arial"/>
                <a:ea typeface="DejaVu Sans"/>
              </a:rPr>
              <a:t>Taken from http://dx.doi.org/10.1016/j.nima.2016.06.087</a:t>
            </a:r>
            <a:endParaRPr lang="en-GB" sz="1000" b="0" strike="noStrike" spc="-1">
              <a:latin typeface="Arial"/>
            </a:endParaRPr>
          </a:p>
        </p:txBody>
      </p:sp>
      <p:pic>
        <p:nvPicPr>
          <p:cNvPr id="1114" name="Picture 1113"/>
          <p:cNvPicPr/>
          <p:nvPr/>
        </p:nvPicPr>
        <p:blipFill>
          <a:blip r:embed="rId4"/>
          <a:srcRect t="28262" b="11167"/>
          <a:stretch/>
        </p:blipFill>
        <p:spPr>
          <a:xfrm>
            <a:off x="5432400" y="1260000"/>
            <a:ext cx="2307600" cy="1863360"/>
          </a:xfrm>
          <a:prstGeom prst="rect">
            <a:avLst/>
          </a:prstGeom>
          <a:ln w="0">
            <a:noFill/>
          </a:ln>
        </p:spPr>
      </p:pic>
      <p:sp>
        <p:nvSpPr>
          <p:cNvPr id="1115" name="CustomShape 2"/>
          <p:cNvSpPr/>
          <p:nvPr/>
        </p:nvSpPr>
        <p:spPr>
          <a:xfrm rot="16132200">
            <a:off x="7130160" y="1977480"/>
            <a:ext cx="1870560" cy="429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1000" b="0" strike="noStrike" spc="-1">
                <a:solidFill>
                  <a:srgbClr val="000000"/>
                </a:solidFill>
                <a:latin typeface="Arial"/>
                <a:ea typeface="DejaVu Sans"/>
              </a:rPr>
              <a:t>Bare MCP-PMT module </a:t>
            </a:r>
            <a:endParaRPr lang="en-GB" sz="1000" b="0" strike="noStrike" spc="-1">
              <a:latin typeface="Arial"/>
            </a:endParaRPr>
          </a:p>
          <a:p>
            <a:pPr>
              <a:lnSpc>
                <a:spcPct val="100000"/>
              </a:lnSpc>
              <a:buNone/>
            </a:pPr>
            <a:r>
              <a:rPr lang="en-GB" sz="1000" b="0" strike="noStrike" spc="-1">
                <a:solidFill>
                  <a:srgbClr val="000000"/>
                </a:solidFill>
                <a:latin typeface="Arial"/>
                <a:ea typeface="DejaVu Sans"/>
              </a:rPr>
              <a:t>(photo-cathode facing down)</a:t>
            </a:r>
            <a:endParaRPr lang="en-GB" sz="1000" b="0" strike="noStrike" spc="-1">
              <a:latin typeface="Arial"/>
            </a:endParaRPr>
          </a:p>
        </p:txBody>
      </p:sp>
      <p:sp>
        <p:nvSpPr>
          <p:cNvPr id="2" name="TextBox 1">
            <a:extLst>
              <a:ext uri="{FF2B5EF4-FFF2-40B4-BE49-F238E27FC236}">
                <a16:creationId xmlns:a16="http://schemas.microsoft.com/office/drawing/2014/main" id="{68FCB2FA-666A-7502-06EC-F80648B768A9}"/>
              </a:ext>
            </a:extLst>
          </p:cNvPr>
          <p:cNvSpPr txBox="1"/>
          <p:nvPr/>
        </p:nvSpPr>
        <p:spPr>
          <a:xfrm rot="16200000">
            <a:off x="8127150" y="5728764"/>
            <a:ext cx="1734770" cy="215444"/>
          </a:xfrm>
          <a:prstGeom prst="rect">
            <a:avLst/>
          </a:prstGeom>
          <a:solidFill>
            <a:srgbClr val="FFFFFF"/>
          </a:solidFill>
        </p:spPr>
        <p:txBody>
          <a:bodyPr wrap="none" rtlCol="0">
            <a:spAutoFit/>
          </a:bodyPr>
          <a:lstStyle/>
          <a:p>
            <a:r>
              <a:rPr lang="en-GB" sz="800" dirty="0"/>
              <a:t>Photo: Didier Piedigrossi, TORCH</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7" name="TextShape 20"/>
          <p:cNvSpPr/>
          <p:nvPr/>
        </p:nvSpPr>
        <p:spPr>
          <a:xfrm>
            <a:off x="236880" y="1290240"/>
            <a:ext cx="8664480" cy="4885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marL="171360" indent="-171000">
              <a:lnSpc>
                <a:spcPct val="90000"/>
              </a:lnSpc>
              <a:spcBef>
                <a:spcPts val="751"/>
              </a:spcBef>
              <a:buClr>
                <a:srgbClr val="F2B53C"/>
              </a:buClr>
              <a:buFont typeface="Arial"/>
              <a:buChar char="•"/>
            </a:pPr>
            <a:r>
              <a:rPr lang="en-US" sz="2100" b="0" strike="noStrike" spc="-1">
                <a:solidFill>
                  <a:srgbClr val="171A6C"/>
                </a:solidFill>
                <a:latin typeface="Calibri"/>
                <a:ea typeface="DejaVu Sans"/>
              </a:rPr>
              <a:t>From AIDAinnova grant agreement, part A:</a:t>
            </a:r>
            <a:endParaRPr lang="en-GB" sz="2100" b="0" strike="noStrike" spc="-1">
              <a:latin typeface="Arial"/>
            </a:endParaRPr>
          </a:p>
          <a:p>
            <a:pPr marL="864000" lvl="1" indent="-324000">
              <a:lnSpc>
                <a:spcPct val="100000"/>
              </a:lnSpc>
              <a:spcBef>
                <a:spcPts val="1134"/>
              </a:spcBef>
              <a:buClr>
                <a:srgbClr val="000000"/>
              </a:buClr>
              <a:buSzPct val="75000"/>
              <a:buFont typeface="Symbol"/>
              <a:buChar char=""/>
              <a:tabLst>
                <a:tab pos="0" algn="l"/>
              </a:tabLst>
            </a:pPr>
            <a:r>
              <a:rPr lang="en-US" sz="2000" b="0" strike="noStrike" spc="-1">
                <a:solidFill>
                  <a:srgbClr val="171A6C"/>
                </a:solidFill>
                <a:latin typeface="Calibri"/>
                <a:ea typeface="Source Han Sans CN"/>
              </a:rPr>
              <a:t>“</a:t>
            </a:r>
            <a:r>
              <a:rPr lang="en-US" sz="2000" b="0" strike="noStrike" spc="-1">
                <a:solidFill>
                  <a:srgbClr val="000000"/>
                </a:solidFill>
                <a:latin typeface="Calibri"/>
                <a:ea typeface="DejaVu Sans"/>
              </a:rPr>
              <a:t>To provide a </a:t>
            </a:r>
            <a:r>
              <a:rPr lang="en-US" sz="2000" b="0" strike="noStrike" spc="-1">
                <a:solidFill>
                  <a:srgbClr val="000000"/>
                </a:solidFill>
                <a:highlight>
                  <a:srgbClr val="FFFF00"/>
                </a:highlight>
                <a:latin typeface="Calibri"/>
                <a:ea typeface="DejaVu Sans"/>
              </a:rPr>
              <a:t>O (100) ps timing for particle hits</a:t>
            </a:r>
            <a:r>
              <a:rPr lang="en-US" sz="2000" b="0" strike="noStrike" spc="-1">
                <a:solidFill>
                  <a:srgbClr val="000000"/>
                </a:solidFill>
                <a:latin typeface="Calibri"/>
                <a:ea typeface="DejaVu Sans"/>
              </a:rPr>
              <a:t>, a dedicated timing layer as well as a </a:t>
            </a:r>
            <a:r>
              <a:rPr lang="en-US" sz="2000" b="0" strike="noStrike" spc="-1">
                <a:solidFill>
                  <a:srgbClr val="000000"/>
                </a:solidFill>
                <a:highlight>
                  <a:srgbClr val="FFFF00"/>
                </a:highlight>
                <a:latin typeface="Calibri"/>
                <a:ea typeface="DejaVu Sans"/>
              </a:rPr>
              <a:t>trigger logic unit (TLU)</a:t>
            </a:r>
            <a:r>
              <a:rPr lang="en-US" sz="2000" b="0" strike="noStrike" spc="-1">
                <a:solidFill>
                  <a:srgbClr val="000000"/>
                </a:solidFill>
                <a:latin typeface="Calibri"/>
                <a:ea typeface="DejaVu Sans"/>
              </a:rPr>
              <a:t> with picosecond-timing support need to be developed, integrated and installed at both CERN and DESY. The precision timing layer will be provided by a TimePix4 plane, which will be fully integrated into the telescope hardware and the EUDAQ2 framework. We foresee having such planes available at all beam lines. To provide an ultimate timing resolution of 30 ps, an LGAD plane based on current developments for the HL-LHC will be included in the EUDET-style pixel telescopes. In order to benefit from this exquisite timing, the TLU needs to provide a stable clock with a 10 ps or better stable edge, which will be part of the AIDA TLU upgrade.”</a:t>
            </a:r>
            <a:endParaRPr lang="en-GB" sz="2000" b="0" strike="noStrike" spc="-1">
              <a:latin typeface="Arial"/>
            </a:endParaRPr>
          </a:p>
          <a:p>
            <a:pPr marL="171360" indent="-171000">
              <a:lnSpc>
                <a:spcPct val="100000"/>
              </a:lnSpc>
              <a:spcBef>
                <a:spcPts val="479"/>
              </a:spcBef>
              <a:buClr>
                <a:srgbClr val="F2B53C"/>
              </a:buClr>
              <a:buFont typeface="Arial"/>
              <a:buChar char="•"/>
              <a:tabLst>
                <a:tab pos="0" algn="l"/>
              </a:tabLst>
            </a:pPr>
            <a:r>
              <a:rPr lang="en-US" sz="2400" b="0" strike="noStrike" spc="-1">
                <a:solidFill>
                  <a:srgbClr val="000000"/>
                </a:solidFill>
                <a:latin typeface="Calibri"/>
                <a:ea typeface="DejaVu Sans"/>
              </a:rPr>
              <a:t>NWO-I/Nikhef, UNIVBRIS, CSIC-IFCA, DESY,UCL, USC</a:t>
            </a:r>
            <a:endParaRPr lang="en-GB" sz="2400" b="0" strike="noStrike" spc="-1">
              <a:latin typeface="Arial"/>
            </a:endParaRPr>
          </a:p>
        </p:txBody>
      </p:sp>
      <p:sp>
        <p:nvSpPr>
          <p:cNvPr id="1088" name="TextShape 21"/>
          <p:cNvSpPr/>
          <p:nvPr/>
        </p:nvSpPr>
        <p:spPr>
          <a:xfrm>
            <a:off x="0" y="6356520"/>
            <a:ext cx="9142560" cy="500040"/>
          </a:xfrm>
          <a:prstGeom prst="rect">
            <a:avLst/>
          </a:prstGeom>
          <a:gradFill rotWithShape="0">
            <a:gsLst>
              <a:gs pos="0">
                <a:srgbClr val="FFFFFF"/>
              </a:gs>
              <a:gs pos="50000">
                <a:srgbClr val="FFFFFF"/>
              </a:gs>
              <a:gs pos="100000">
                <a:srgbClr val="FFFFFF"/>
              </a:gs>
            </a:gsLst>
            <a:lin ang="0"/>
          </a:gradFill>
          <a:ln w="0">
            <a:noFill/>
          </a:ln>
        </p:spPr>
        <p:style>
          <a:lnRef idx="0">
            <a:scrgbClr r="0" g="0" b="0"/>
          </a:lnRef>
          <a:fillRef idx="0">
            <a:scrgbClr r="0" g="0" b="0"/>
          </a:fillRef>
          <a:effectRef idx="0">
            <a:scrgbClr r="0" g="0" b="0"/>
          </a:effectRef>
          <a:fontRef idx="minor"/>
        </p:style>
        <p:txBody>
          <a:bodyPr/>
          <a:lstStyle/>
          <a:p>
            <a:endParaRPr lang="en-GB"/>
          </a:p>
        </p:txBody>
      </p:sp>
      <p:sp>
        <p:nvSpPr>
          <p:cNvPr id="1089" name="TextShape 22"/>
          <p:cNvSpPr/>
          <p:nvPr/>
        </p:nvSpPr>
        <p:spPr>
          <a:xfrm>
            <a:off x="8427960" y="6356520"/>
            <a:ext cx="714600" cy="5000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buNone/>
            </a:pPr>
            <a:fld id="{2681206E-6794-42E8-A40C-9710A009B8F0}" type="slidenum">
              <a:rPr lang="en-GB" sz="1200" b="0" strike="noStrike" spc="-1">
                <a:solidFill>
                  <a:srgbClr val="FFFFFF"/>
                </a:solidFill>
                <a:latin typeface="Calibri"/>
                <a:ea typeface="DejaVu Sans"/>
              </a:rPr>
              <a:t>2</a:t>
            </a:fld>
            <a:endParaRPr lang="en-GB" sz="1200" b="0" strike="noStrike" spc="-1">
              <a:latin typeface="Arial"/>
            </a:endParaRPr>
          </a:p>
        </p:txBody>
      </p:sp>
      <p:sp>
        <p:nvSpPr>
          <p:cNvPr id="1090" name="TextShape 23"/>
          <p:cNvSpPr/>
          <p:nvPr/>
        </p:nvSpPr>
        <p:spPr>
          <a:xfrm>
            <a:off x="4033440" y="0"/>
            <a:ext cx="5004360" cy="107568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90000"/>
              </a:lnSpc>
              <a:buNone/>
            </a:pPr>
            <a:r>
              <a:rPr lang="en-US" sz="3300" b="1" strike="noStrike" spc="-1">
                <a:solidFill>
                  <a:srgbClr val="FFFFFF"/>
                </a:solidFill>
                <a:latin typeface="Calibri Light"/>
                <a:ea typeface="DejaVu Sans"/>
              </a:rPr>
              <a:t>Why a New TLU?</a:t>
            </a:r>
            <a:endParaRPr lang="en-GB" sz="3300" b="0" strike="noStrike" spc="-1">
              <a:latin typeface="Arial"/>
            </a:endParaRPr>
          </a:p>
        </p:txBody>
      </p:sp>
      <p:sp>
        <p:nvSpPr>
          <p:cNvPr id="1091" name="TextShape 24"/>
          <p:cNvSpPr/>
          <p:nvPr/>
        </p:nvSpPr>
        <p:spPr>
          <a:xfrm>
            <a:off x="236880" y="6424560"/>
            <a:ext cx="972360" cy="3636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nSpc>
                <a:spcPct val="100000"/>
              </a:lnSpc>
              <a:buNone/>
            </a:pPr>
            <a:fld id="{BB2A8356-FC41-429E-B0DB-3FAD6203F3C7}" type="datetime3">
              <a:rPr lang="en-US" sz="1100" b="0" strike="noStrike" spc="-1">
                <a:solidFill>
                  <a:srgbClr val="171A6C"/>
                </a:solidFill>
                <a:latin typeface="Calibri"/>
                <a:ea typeface="DejaVu Sans"/>
              </a:rPr>
              <a:t>7 May 2025</a:t>
            </a:fld>
            <a:endParaRPr lang="en-GB" sz="1100" b="0" strike="noStrike" spc="-1">
              <a:latin typeface="Arial"/>
            </a:endParaRPr>
          </a:p>
        </p:txBody>
      </p:sp>
      <p:pic>
        <p:nvPicPr>
          <p:cNvPr id="1092" name="Picture 8"/>
          <p:cNvPicPr/>
          <p:nvPr/>
        </p:nvPicPr>
        <p:blipFill>
          <a:blip r:embed="rId2"/>
          <a:stretch/>
        </p:blipFill>
        <p:spPr>
          <a:xfrm>
            <a:off x="236880" y="5417280"/>
            <a:ext cx="1562040" cy="702360"/>
          </a:xfrm>
          <a:prstGeom prst="rect">
            <a:avLst/>
          </a:prstGeom>
          <a:ln w="0">
            <a:noFill/>
          </a:ln>
        </p:spPr>
      </p:pic>
      <p:pic>
        <p:nvPicPr>
          <p:cNvPr id="1093" name="Picture 9"/>
          <p:cNvPicPr/>
          <p:nvPr/>
        </p:nvPicPr>
        <p:blipFill>
          <a:blip r:embed="rId3"/>
          <a:stretch/>
        </p:blipFill>
        <p:spPr>
          <a:xfrm>
            <a:off x="1980360" y="5472000"/>
            <a:ext cx="1618560" cy="466920"/>
          </a:xfrm>
          <a:prstGeom prst="rect">
            <a:avLst/>
          </a:prstGeom>
          <a:ln w="0">
            <a:noFill/>
          </a:ln>
        </p:spPr>
      </p:pic>
      <p:pic>
        <p:nvPicPr>
          <p:cNvPr id="1094" name="Picture 10"/>
          <p:cNvPicPr/>
          <p:nvPr/>
        </p:nvPicPr>
        <p:blipFill>
          <a:blip r:embed="rId4"/>
          <a:stretch/>
        </p:blipFill>
        <p:spPr>
          <a:xfrm>
            <a:off x="3780000" y="5580000"/>
            <a:ext cx="1713240" cy="427320"/>
          </a:xfrm>
          <a:prstGeom prst="rect">
            <a:avLst/>
          </a:prstGeom>
          <a:ln w="0">
            <a:noFill/>
          </a:ln>
        </p:spPr>
      </p:pic>
      <p:pic>
        <p:nvPicPr>
          <p:cNvPr id="1095" name="Picture 11"/>
          <p:cNvPicPr/>
          <p:nvPr/>
        </p:nvPicPr>
        <p:blipFill>
          <a:blip r:embed="rId5"/>
          <a:stretch/>
        </p:blipFill>
        <p:spPr>
          <a:xfrm>
            <a:off x="5760000" y="5546880"/>
            <a:ext cx="1258920" cy="464760"/>
          </a:xfrm>
          <a:prstGeom prst="rect">
            <a:avLst/>
          </a:prstGeom>
          <a:ln w="0">
            <a:noFill/>
          </a:ln>
        </p:spPr>
      </p:pic>
      <p:pic>
        <p:nvPicPr>
          <p:cNvPr id="1096" name="Picture 12"/>
          <p:cNvPicPr/>
          <p:nvPr/>
        </p:nvPicPr>
        <p:blipFill>
          <a:blip r:embed="rId6"/>
          <a:stretch/>
        </p:blipFill>
        <p:spPr>
          <a:xfrm>
            <a:off x="7380000" y="5220000"/>
            <a:ext cx="840960" cy="840960"/>
          </a:xfrm>
          <a:prstGeom prst="rect">
            <a:avLst/>
          </a:prstGeom>
          <a:ln w="0">
            <a:noFill/>
          </a:ln>
        </p:spPr>
      </p:pic>
      <p:pic>
        <p:nvPicPr>
          <p:cNvPr id="1097" name="Picture 13"/>
          <p:cNvPicPr/>
          <p:nvPr/>
        </p:nvPicPr>
        <p:blipFill>
          <a:blip r:embed="rId7"/>
          <a:stretch/>
        </p:blipFill>
        <p:spPr>
          <a:xfrm>
            <a:off x="1980000" y="6197040"/>
            <a:ext cx="1579320" cy="461880"/>
          </a:xfrm>
          <a:prstGeom prst="rect">
            <a:avLst/>
          </a:prstGeom>
          <a:ln w="0">
            <a:noFill/>
          </a:ln>
        </p:spPr>
      </p:pic>
      <p:pic>
        <p:nvPicPr>
          <p:cNvPr id="1098" name="Picture 14"/>
          <p:cNvPicPr/>
          <p:nvPr/>
        </p:nvPicPr>
        <p:blipFill>
          <a:blip r:embed="rId8"/>
          <a:stretch/>
        </p:blipFill>
        <p:spPr>
          <a:xfrm>
            <a:off x="5940000" y="6120000"/>
            <a:ext cx="898920" cy="641880"/>
          </a:xfrm>
          <a:prstGeom prst="rect">
            <a:avLst/>
          </a:prstGeom>
          <a:ln w="0">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16" name="TextShape 28"/>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17"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dirty="0">
                <a:latin typeface="Arial"/>
              </a:rPr>
              <a:t>Fast Trigger Inputs</a:t>
            </a:r>
          </a:p>
        </p:txBody>
      </p:sp>
      <p:sp>
        <p:nvSpPr>
          <p:cNvPr id="1118" name="PlaceHolder 2"/>
          <p:cNvSpPr>
            <a:spLocks noGrp="1"/>
          </p:cNvSpPr>
          <p:nvPr>
            <p:ph/>
          </p:nvPr>
        </p:nvSpPr>
        <p:spPr>
          <a:xfrm>
            <a:off x="457200" y="1260000"/>
            <a:ext cx="5662800" cy="5400000"/>
          </a:xfrm>
          <a:prstGeom prst="rect">
            <a:avLst/>
          </a:prstGeom>
          <a:noFill/>
          <a:ln w="0">
            <a:noFill/>
          </a:ln>
        </p:spPr>
        <p:txBody>
          <a:bodyPr lIns="0" tIns="0" rIns="0" bIns="0" anchor="t">
            <a:normAutofit lnSpcReduction="10000"/>
          </a:bodyPr>
          <a:lstStyle/>
          <a:p>
            <a:pPr marL="432000" indent="-324000">
              <a:lnSpc>
                <a:spcPct val="100000"/>
              </a:lnSpc>
              <a:spcBef>
                <a:spcPts val="1417"/>
              </a:spcBef>
              <a:buClr>
                <a:srgbClr val="000000"/>
              </a:buClr>
              <a:buSzPct val="45000"/>
              <a:buFont typeface="Wingdings" charset="2"/>
              <a:buChar char=""/>
            </a:pPr>
            <a:r>
              <a:rPr lang="en-GB" sz="2800" b="0" strike="noStrike" spc="-1" dirty="0">
                <a:latin typeface="Arial"/>
                <a:ea typeface="DejaVu Sans"/>
              </a:rPr>
              <a:t>Combine threshold comparator with 9-bit 800MSample/s ADC for time-walk correction</a:t>
            </a:r>
            <a:endParaRPr lang="en-GB" sz="2800" b="0" strike="noStrike" spc="-1" dirty="0">
              <a:latin typeface="Arial"/>
            </a:endParaRPr>
          </a:p>
          <a:p>
            <a:pPr marL="432000" indent="-324000">
              <a:lnSpc>
                <a:spcPct val="100000"/>
              </a:lnSpc>
              <a:spcBef>
                <a:spcPts val="1134"/>
              </a:spcBef>
              <a:buClr>
                <a:srgbClr val="000000"/>
              </a:buClr>
              <a:buSzPct val="45000"/>
              <a:buFont typeface="Wingdings" charset="2"/>
              <a:buChar char=""/>
            </a:pPr>
            <a:r>
              <a:rPr lang="en-GB" sz="2800" b="0" strike="noStrike" spc="-1" dirty="0">
                <a:latin typeface="Arial"/>
                <a:ea typeface="DejaVu Sans"/>
              </a:rPr>
              <a:t>Pulse catcher/stretcher outside FPGA</a:t>
            </a:r>
            <a:endParaRPr lang="en-GB" sz="28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latin typeface="Arial"/>
                <a:ea typeface="DejaVu Sans"/>
              </a:rPr>
              <a:t>CERN </a:t>
            </a:r>
            <a:r>
              <a:rPr lang="en-GB" sz="3200" b="0" strike="noStrike" spc="-1" dirty="0" err="1">
                <a:latin typeface="Arial"/>
                <a:ea typeface="DejaVu Sans"/>
              </a:rPr>
              <a:t>PicoTDC</a:t>
            </a:r>
            <a:r>
              <a:rPr lang="en-GB" sz="3200" b="0" strike="noStrike" spc="-1" dirty="0">
                <a:latin typeface="Arial"/>
                <a:ea typeface="DejaVu Sans"/>
              </a:rPr>
              <a:t> ASIC for time-stamping – in design</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latin typeface="Arial"/>
                <a:ea typeface="DejaVu Sans"/>
              </a:rPr>
              <a:t>Optimizing for small amplitude fast rise signals.</a:t>
            </a:r>
            <a:endParaRPr lang="en-GB" sz="3200" b="0" strike="noStrike" spc="-1" dirty="0">
              <a:latin typeface="Arial"/>
            </a:endParaRPr>
          </a:p>
          <a:p>
            <a:pPr marL="432000" indent="-324000">
              <a:lnSpc>
                <a:spcPct val="100000"/>
              </a:lnSpc>
              <a:spcBef>
                <a:spcPts val="1134"/>
              </a:spcBef>
              <a:buClr>
                <a:srgbClr val="000000"/>
              </a:buClr>
              <a:buSzPct val="45000"/>
              <a:buFont typeface="Wingdings" charset="2"/>
              <a:buChar char=""/>
            </a:pPr>
            <a:r>
              <a:rPr lang="en-GB" sz="2800" b="0" strike="noStrike" spc="-1" dirty="0">
                <a:latin typeface="Arial"/>
                <a:ea typeface="DejaVu Sans"/>
              </a:rPr>
              <a:t>Use case: single-anode MCP-PMT used as a timing detector</a:t>
            </a:r>
            <a:endParaRPr lang="en-GB" sz="2800" b="0" strike="noStrike" spc="-1" dirty="0">
              <a:latin typeface="Arial"/>
            </a:endParaRPr>
          </a:p>
        </p:txBody>
      </p:sp>
      <p:pic>
        <p:nvPicPr>
          <p:cNvPr id="1119" name="Picture 1118"/>
          <p:cNvPicPr/>
          <p:nvPr/>
        </p:nvPicPr>
        <p:blipFill>
          <a:blip r:embed="rId2"/>
          <a:stretch/>
        </p:blipFill>
        <p:spPr>
          <a:xfrm>
            <a:off x="6058800" y="1537920"/>
            <a:ext cx="2797200" cy="2386080"/>
          </a:xfrm>
          <a:prstGeom prst="rect">
            <a:avLst/>
          </a:prstGeom>
          <a:ln w="0">
            <a:noFill/>
          </a:ln>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dirty="0">
                <a:latin typeface="Arial"/>
              </a:rPr>
              <a:t>Fast 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3" name="Rectangle 2">
            <a:extLst>
              <a:ext uri="{FF2B5EF4-FFF2-40B4-BE49-F238E27FC236}">
                <a16:creationId xmlns:a16="http://schemas.microsoft.com/office/drawing/2014/main" id="{1710ED9B-3447-90A6-55B3-A3A3BD790140}"/>
              </a:ext>
            </a:extLst>
          </p:cNvPr>
          <p:cNvSpPr/>
          <p:nvPr/>
        </p:nvSpPr>
        <p:spPr>
          <a:xfrm>
            <a:off x="962167" y="1705381"/>
            <a:ext cx="1398896" cy="1419956"/>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Level </a:t>
            </a:r>
          </a:p>
          <a:p>
            <a:pPr algn="ctr">
              <a:buNone/>
            </a:pPr>
            <a:r>
              <a:rPr lang="en-GB" sz="1800" b="0" strike="noStrike" spc="-1" dirty="0">
                <a:latin typeface="Arial"/>
              </a:rPr>
              <a:t>Comparator</a:t>
            </a:r>
          </a:p>
          <a:p>
            <a:pPr algn="ctr">
              <a:buNone/>
            </a:pPr>
            <a:r>
              <a:rPr lang="en-GB" spc="-1" dirty="0">
                <a:latin typeface="Arial"/>
              </a:rPr>
              <a:t>(same as AIDA TLU)</a:t>
            </a:r>
            <a:endParaRPr lang="en-GB" sz="1800" b="0" strike="noStrike" spc="-1" dirty="0">
              <a:latin typeface="Arial"/>
            </a:endParaRPr>
          </a:p>
        </p:txBody>
      </p:sp>
    </p:spTree>
    <p:extLst>
      <p:ext uri="{BB962C8B-B14F-4D97-AF65-F5344CB8AC3E}">
        <p14:creationId xmlns:p14="http://schemas.microsoft.com/office/powerpoint/2010/main" val="260165366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3" name="Rectangle 2">
            <a:extLst>
              <a:ext uri="{FF2B5EF4-FFF2-40B4-BE49-F238E27FC236}">
                <a16:creationId xmlns:a16="http://schemas.microsoft.com/office/drawing/2014/main" id="{328005A6-91AF-5A41-9B9F-2F4E18A08259}"/>
              </a:ext>
            </a:extLst>
          </p:cNvPr>
          <p:cNvSpPr/>
          <p:nvPr/>
        </p:nvSpPr>
        <p:spPr>
          <a:xfrm>
            <a:off x="863301" y="2932012"/>
            <a:ext cx="1440000" cy="126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Variable</a:t>
            </a:r>
          </a:p>
          <a:p>
            <a:pPr algn="ctr">
              <a:buNone/>
            </a:pPr>
            <a:r>
              <a:rPr lang="en-GB" sz="1800" b="0" strike="noStrike" spc="-1" dirty="0">
                <a:latin typeface="Arial"/>
              </a:rPr>
              <a:t>Gain</a:t>
            </a:r>
          </a:p>
        </p:txBody>
      </p:sp>
    </p:spTree>
    <p:extLst>
      <p:ext uri="{BB962C8B-B14F-4D97-AF65-F5344CB8AC3E}">
        <p14:creationId xmlns:p14="http://schemas.microsoft.com/office/powerpoint/2010/main" val="33058137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4" name="Rectangle 3">
            <a:extLst>
              <a:ext uri="{FF2B5EF4-FFF2-40B4-BE49-F238E27FC236}">
                <a16:creationId xmlns:a16="http://schemas.microsoft.com/office/drawing/2014/main" id="{76542381-F3B3-8654-C02F-A812E7A9591E}"/>
              </a:ext>
            </a:extLst>
          </p:cNvPr>
          <p:cNvSpPr/>
          <p:nvPr/>
        </p:nvSpPr>
        <p:spPr>
          <a:xfrm>
            <a:off x="3173104" y="2719022"/>
            <a:ext cx="1398896" cy="1419956"/>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Pulse </a:t>
            </a:r>
          </a:p>
          <a:p>
            <a:pPr algn="ctr">
              <a:buNone/>
            </a:pPr>
            <a:r>
              <a:rPr lang="en-GB" sz="1800" b="0" strike="noStrike" spc="-1" dirty="0">
                <a:latin typeface="Arial"/>
              </a:rPr>
              <a:t>Comparator</a:t>
            </a:r>
          </a:p>
        </p:txBody>
      </p:sp>
    </p:spTree>
    <p:extLst>
      <p:ext uri="{BB962C8B-B14F-4D97-AF65-F5344CB8AC3E}">
        <p14:creationId xmlns:p14="http://schemas.microsoft.com/office/powerpoint/2010/main" val="291305591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3" name="Rectangle 2">
            <a:extLst>
              <a:ext uri="{FF2B5EF4-FFF2-40B4-BE49-F238E27FC236}">
                <a16:creationId xmlns:a16="http://schemas.microsoft.com/office/drawing/2014/main" id="{8E406B75-075B-9EF8-D2E9-7ECE241B3600}"/>
              </a:ext>
            </a:extLst>
          </p:cNvPr>
          <p:cNvSpPr/>
          <p:nvPr/>
        </p:nvSpPr>
        <p:spPr>
          <a:xfrm>
            <a:off x="2827988" y="4273899"/>
            <a:ext cx="2340000" cy="1260000"/>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ADC for</a:t>
            </a:r>
          </a:p>
          <a:p>
            <a:pPr algn="ctr">
              <a:buNone/>
            </a:pPr>
            <a:r>
              <a:rPr lang="en-GB" sz="1800" b="0" strike="noStrike" spc="-1" dirty="0">
                <a:latin typeface="Arial"/>
              </a:rPr>
              <a:t>Time-Walk</a:t>
            </a:r>
          </a:p>
          <a:p>
            <a:pPr algn="ctr">
              <a:buNone/>
            </a:pPr>
            <a:r>
              <a:rPr lang="en-GB" sz="1800" b="0" strike="noStrike" spc="-1" dirty="0">
                <a:latin typeface="Arial"/>
              </a:rPr>
              <a:t>Correction</a:t>
            </a:r>
          </a:p>
        </p:txBody>
      </p:sp>
    </p:spTree>
    <p:extLst>
      <p:ext uri="{BB962C8B-B14F-4D97-AF65-F5344CB8AC3E}">
        <p14:creationId xmlns:p14="http://schemas.microsoft.com/office/powerpoint/2010/main" val="20897915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4" name="Rectangle 3">
            <a:extLst>
              <a:ext uri="{FF2B5EF4-FFF2-40B4-BE49-F238E27FC236}">
                <a16:creationId xmlns:a16="http://schemas.microsoft.com/office/drawing/2014/main" id="{4F710D4F-E8F9-1218-460B-570D82DE6CE9}"/>
              </a:ext>
            </a:extLst>
          </p:cNvPr>
          <p:cNvSpPr/>
          <p:nvPr/>
        </p:nvSpPr>
        <p:spPr>
          <a:xfrm>
            <a:off x="5506872" y="1518757"/>
            <a:ext cx="2735678" cy="1385826"/>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Rising Edge</a:t>
            </a:r>
          </a:p>
          <a:p>
            <a:pPr algn="ctr">
              <a:buNone/>
            </a:pPr>
            <a:r>
              <a:rPr lang="en-GB" sz="1800" b="0" strike="noStrike" spc="-1" dirty="0">
                <a:latin typeface="Arial"/>
              </a:rPr>
              <a:t>Pulse Stretching</a:t>
            </a:r>
          </a:p>
        </p:txBody>
      </p:sp>
    </p:spTree>
    <p:extLst>
      <p:ext uri="{BB962C8B-B14F-4D97-AF65-F5344CB8AC3E}">
        <p14:creationId xmlns:p14="http://schemas.microsoft.com/office/powerpoint/2010/main" val="65243725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4" name="Rectangle 3">
            <a:extLst>
              <a:ext uri="{FF2B5EF4-FFF2-40B4-BE49-F238E27FC236}">
                <a16:creationId xmlns:a16="http://schemas.microsoft.com/office/drawing/2014/main" id="{4F710D4F-E8F9-1218-460B-570D82DE6CE9}"/>
              </a:ext>
            </a:extLst>
          </p:cNvPr>
          <p:cNvSpPr/>
          <p:nvPr/>
        </p:nvSpPr>
        <p:spPr>
          <a:xfrm>
            <a:off x="5581934" y="3109528"/>
            <a:ext cx="2483194" cy="1394233"/>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Falling Edge</a:t>
            </a:r>
          </a:p>
          <a:p>
            <a:pPr algn="ctr">
              <a:buNone/>
            </a:pPr>
            <a:r>
              <a:rPr lang="en-GB" sz="1800" b="0" strike="noStrike" spc="-1" dirty="0">
                <a:latin typeface="Arial"/>
              </a:rPr>
              <a:t>Pulse Stretching</a:t>
            </a:r>
          </a:p>
        </p:txBody>
      </p:sp>
    </p:spTree>
    <p:extLst>
      <p:ext uri="{BB962C8B-B14F-4D97-AF65-F5344CB8AC3E}">
        <p14:creationId xmlns:p14="http://schemas.microsoft.com/office/powerpoint/2010/main" val="25280531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0" name="TextShape 26"/>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a:latin typeface="Arial"/>
              </a:rPr>
              <a:t>Trigger Inputs</a:t>
            </a:r>
          </a:p>
        </p:txBody>
      </p:sp>
      <p:pic>
        <p:nvPicPr>
          <p:cNvPr id="2" name="Content Placeholder 9" descr="A diagram of a diagram&#10;&#10;Description automatically generated">
            <a:extLst>
              <a:ext uri="{FF2B5EF4-FFF2-40B4-BE49-F238E27FC236}">
                <a16:creationId xmlns:a16="http://schemas.microsoft.com/office/drawing/2014/main" id="{AC35C1A6-F810-B877-EF90-AB30CA0795B8}"/>
              </a:ext>
            </a:extLst>
          </p:cNvPr>
          <p:cNvPicPr>
            <a:picLocks noGrp="1" noChangeAspect="1"/>
          </p:cNvPicPr>
          <p:nvPr/>
        </p:nvPicPr>
        <p:blipFill>
          <a:blip r:embed="rId2">
            <a:extLst>
              <a:ext uri="{28A0092B-C50C-407E-A947-70E740481C1C}">
                <a14:useLocalDpi xmlns:a14="http://schemas.microsoft.com/office/drawing/2010/main" val="0"/>
              </a:ext>
            </a:extLst>
          </a:blip>
          <a:stretch>
            <a:fillRect/>
          </a:stretch>
        </p:blipFill>
        <p:spPr>
          <a:xfrm>
            <a:off x="112412" y="1518757"/>
            <a:ext cx="8919177" cy="3820486"/>
          </a:xfrm>
          <a:prstGeom prst="rect">
            <a:avLst/>
          </a:prstGeom>
        </p:spPr>
      </p:pic>
      <p:sp>
        <p:nvSpPr>
          <p:cNvPr id="4" name="Rectangle 3">
            <a:extLst>
              <a:ext uri="{FF2B5EF4-FFF2-40B4-BE49-F238E27FC236}">
                <a16:creationId xmlns:a16="http://schemas.microsoft.com/office/drawing/2014/main" id="{4F710D4F-E8F9-1218-460B-570D82DE6CE9}"/>
              </a:ext>
            </a:extLst>
          </p:cNvPr>
          <p:cNvSpPr/>
          <p:nvPr/>
        </p:nvSpPr>
        <p:spPr>
          <a:xfrm>
            <a:off x="6974006" y="4412889"/>
            <a:ext cx="1651380" cy="1185112"/>
          </a:xfrm>
          <a:prstGeom prst="rect">
            <a:avLst/>
          </a:prstGeom>
          <a:gradFill rotWithShape="0">
            <a:gsLst>
              <a:gs pos="0">
                <a:srgbClr val="FFFF00">
                  <a:alpha val="0"/>
                </a:srgbClr>
              </a:gs>
              <a:gs pos="50000">
                <a:srgbClr val="FFFF00"/>
              </a:gs>
              <a:gs pos="100000">
                <a:srgbClr val="FFFF00">
                  <a:alpha val="0"/>
                </a:srgbClr>
              </a:gs>
            </a:gsLst>
            <a:lin ang="5400000"/>
          </a:gradFill>
          <a:ln w="0">
            <a:solidFill>
              <a:srgbClr val="3465A4"/>
            </a:solid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ctr">
              <a:buNone/>
            </a:pPr>
            <a:r>
              <a:rPr lang="en-GB" sz="1800" b="0" strike="noStrike" spc="-1" dirty="0">
                <a:latin typeface="Arial"/>
              </a:rPr>
              <a:t>TDC</a:t>
            </a:r>
          </a:p>
        </p:txBody>
      </p:sp>
    </p:spTree>
    <p:extLst>
      <p:ext uri="{BB962C8B-B14F-4D97-AF65-F5344CB8AC3E}">
        <p14:creationId xmlns:p14="http://schemas.microsoft.com/office/powerpoint/2010/main" val="407937589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D4FAA5E-A989-8BD1-6177-F3455C5E82C8}"/>
            </a:ext>
          </a:extLst>
        </p:cNvPr>
        <p:cNvGrpSpPr/>
        <p:nvPr/>
      </p:nvGrpSpPr>
      <p:grpSpPr>
        <a:xfrm>
          <a:off x="0" y="0"/>
          <a:ext cx="0" cy="0"/>
          <a:chOff x="0" y="0"/>
          <a:chExt cx="0" cy="0"/>
        </a:xfrm>
      </p:grpSpPr>
      <p:sp>
        <p:nvSpPr>
          <p:cNvPr id="1120" name="TextShape 26">
            <a:extLst>
              <a:ext uri="{FF2B5EF4-FFF2-40B4-BE49-F238E27FC236}">
                <a16:creationId xmlns:a16="http://schemas.microsoft.com/office/drawing/2014/main" id="{5D06B78C-9069-4C84-92C4-590A39A6E4F1}"/>
              </a:ext>
            </a:extLst>
          </p:cNvPr>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a:extLst>
              <a:ext uri="{FF2B5EF4-FFF2-40B4-BE49-F238E27FC236}">
                <a16:creationId xmlns:a16="http://schemas.microsoft.com/office/drawing/2014/main" id="{B5278345-8CAE-E001-94DF-880A86D51A60}"/>
              </a:ext>
            </a:extLst>
          </p:cNvPr>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dirty="0">
                <a:latin typeface="Arial"/>
              </a:rPr>
              <a:t>Base Board</a:t>
            </a:r>
          </a:p>
        </p:txBody>
      </p:sp>
      <p:pic>
        <p:nvPicPr>
          <p:cNvPr id="5" name="Picture 4" descr="A green circuit board with many small chips&#10;&#10;AI-generated content may be incorrect.">
            <a:extLst>
              <a:ext uri="{FF2B5EF4-FFF2-40B4-BE49-F238E27FC236}">
                <a16:creationId xmlns:a16="http://schemas.microsoft.com/office/drawing/2014/main" id="{F7168E68-2A5F-AC34-77CE-9AB1BF4DADB6}"/>
              </a:ext>
            </a:extLst>
          </p:cNvPr>
          <p:cNvPicPr>
            <a:picLocks noChangeAspect="1"/>
          </p:cNvPicPr>
          <p:nvPr/>
        </p:nvPicPr>
        <p:blipFill>
          <a:blip r:embed="rId2">
            <a:extLst>
              <a:ext uri="{28A0092B-C50C-407E-A947-70E740481C1C}">
                <a14:useLocalDpi xmlns:a14="http://schemas.microsoft.com/office/drawing/2010/main" val="0"/>
              </a:ext>
            </a:extLst>
          </a:blip>
          <a:srcRect l="16572" t="5990" r="13319" b="5510"/>
          <a:stretch/>
        </p:blipFill>
        <p:spPr>
          <a:xfrm>
            <a:off x="2047462" y="2186609"/>
            <a:ext cx="6410739" cy="3737114"/>
          </a:xfrm>
          <a:prstGeom prst="rect">
            <a:avLst/>
          </a:prstGeom>
        </p:spPr>
      </p:pic>
      <p:sp>
        <p:nvSpPr>
          <p:cNvPr id="6" name="TextBox 5">
            <a:extLst>
              <a:ext uri="{FF2B5EF4-FFF2-40B4-BE49-F238E27FC236}">
                <a16:creationId xmlns:a16="http://schemas.microsoft.com/office/drawing/2014/main" id="{E30D1221-F889-02F7-09FE-A7107F0A54DF}"/>
              </a:ext>
            </a:extLst>
          </p:cNvPr>
          <p:cNvSpPr txBox="1"/>
          <p:nvPr/>
        </p:nvSpPr>
        <p:spPr>
          <a:xfrm>
            <a:off x="2487785" y="5949956"/>
            <a:ext cx="2334935" cy="369332"/>
          </a:xfrm>
          <a:prstGeom prst="rect">
            <a:avLst/>
          </a:prstGeom>
          <a:noFill/>
        </p:spPr>
        <p:txBody>
          <a:bodyPr wrap="none" rtlCol="0">
            <a:spAutoFit/>
          </a:bodyPr>
          <a:lstStyle/>
          <a:p>
            <a:r>
              <a:rPr lang="en-GB" dirty="0"/>
              <a:t>Six DUT connections</a:t>
            </a:r>
          </a:p>
        </p:txBody>
      </p:sp>
      <p:sp>
        <p:nvSpPr>
          <p:cNvPr id="7" name="TextBox 6">
            <a:extLst>
              <a:ext uri="{FF2B5EF4-FFF2-40B4-BE49-F238E27FC236}">
                <a16:creationId xmlns:a16="http://schemas.microsoft.com/office/drawing/2014/main" id="{2E97874A-52BB-FF8B-3F5A-EC25E9A2116D}"/>
              </a:ext>
            </a:extLst>
          </p:cNvPr>
          <p:cNvSpPr txBox="1"/>
          <p:nvPr/>
        </p:nvSpPr>
        <p:spPr>
          <a:xfrm>
            <a:off x="5252831" y="5947371"/>
            <a:ext cx="1903085" cy="646331"/>
          </a:xfrm>
          <a:prstGeom prst="rect">
            <a:avLst/>
          </a:prstGeom>
          <a:noFill/>
        </p:spPr>
        <p:txBody>
          <a:bodyPr wrap="none" rtlCol="0">
            <a:spAutoFit/>
          </a:bodyPr>
          <a:lstStyle/>
          <a:p>
            <a:r>
              <a:rPr lang="en-GB" dirty="0"/>
              <a:t>Six trigger inputs</a:t>
            </a:r>
          </a:p>
          <a:p>
            <a:r>
              <a:rPr lang="en-GB" dirty="0"/>
              <a:t>(threshold only)</a:t>
            </a:r>
          </a:p>
        </p:txBody>
      </p:sp>
      <p:sp>
        <p:nvSpPr>
          <p:cNvPr id="8" name="TextBox 7">
            <a:extLst>
              <a:ext uri="{FF2B5EF4-FFF2-40B4-BE49-F238E27FC236}">
                <a16:creationId xmlns:a16="http://schemas.microsoft.com/office/drawing/2014/main" id="{AF4B026D-6E3D-8392-0CAD-B07418D3C18D}"/>
              </a:ext>
            </a:extLst>
          </p:cNvPr>
          <p:cNvSpPr txBox="1"/>
          <p:nvPr/>
        </p:nvSpPr>
        <p:spPr>
          <a:xfrm>
            <a:off x="112317" y="3505658"/>
            <a:ext cx="1935145" cy="646331"/>
          </a:xfrm>
          <a:prstGeom prst="rect">
            <a:avLst/>
          </a:prstGeom>
          <a:noFill/>
        </p:spPr>
        <p:txBody>
          <a:bodyPr wrap="none" rtlCol="0">
            <a:spAutoFit/>
          </a:bodyPr>
          <a:lstStyle/>
          <a:p>
            <a:r>
              <a:rPr lang="en-GB" dirty="0" err="1"/>
              <a:t>Artix</a:t>
            </a:r>
            <a:r>
              <a:rPr lang="en-GB" dirty="0"/>
              <a:t> </a:t>
            </a:r>
            <a:r>
              <a:rPr lang="en-GB" dirty="0" err="1"/>
              <a:t>Ultrascale</a:t>
            </a:r>
            <a:r>
              <a:rPr lang="en-GB" dirty="0"/>
              <a:t>+ </a:t>
            </a:r>
          </a:p>
          <a:p>
            <a:r>
              <a:rPr lang="en-GB" dirty="0"/>
              <a:t>FPGA module</a:t>
            </a:r>
          </a:p>
        </p:txBody>
      </p:sp>
      <p:sp>
        <p:nvSpPr>
          <p:cNvPr id="9" name="TextBox 8">
            <a:extLst>
              <a:ext uri="{FF2B5EF4-FFF2-40B4-BE49-F238E27FC236}">
                <a16:creationId xmlns:a16="http://schemas.microsoft.com/office/drawing/2014/main" id="{0218B1C9-148E-8C91-DAA7-039D35B6C1DE}"/>
              </a:ext>
            </a:extLst>
          </p:cNvPr>
          <p:cNvSpPr txBox="1"/>
          <p:nvPr/>
        </p:nvSpPr>
        <p:spPr>
          <a:xfrm>
            <a:off x="243289" y="1769390"/>
            <a:ext cx="1804173" cy="1200329"/>
          </a:xfrm>
          <a:prstGeom prst="rect">
            <a:avLst/>
          </a:prstGeom>
          <a:noFill/>
        </p:spPr>
        <p:txBody>
          <a:bodyPr wrap="square" rtlCol="0">
            <a:spAutoFit/>
          </a:bodyPr>
          <a:lstStyle/>
          <a:p>
            <a:r>
              <a:rPr lang="en-GB" dirty="0"/>
              <a:t>USB </a:t>
            </a:r>
            <a:r>
              <a:rPr lang="en-GB" dirty="0" err="1"/>
              <a:t>forFPGA</a:t>
            </a:r>
            <a:r>
              <a:rPr lang="en-GB" dirty="0"/>
              <a:t> programming and setting IP address</a:t>
            </a:r>
          </a:p>
        </p:txBody>
      </p:sp>
      <p:sp>
        <p:nvSpPr>
          <p:cNvPr id="10" name="TextBox 9">
            <a:extLst>
              <a:ext uri="{FF2B5EF4-FFF2-40B4-BE49-F238E27FC236}">
                <a16:creationId xmlns:a16="http://schemas.microsoft.com/office/drawing/2014/main" id="{8F1A222A-1099-65EE-59E2-99F5CE295CB2}"/>
              </a:ext>
            </a:extLst>
          </p:cNvPr>
          <p:cNvSpPr txBox="1"/>
          <p:nvPr/>
        </p:nvSpPr>
        <p:spPr>
          <a:xfrm>
            <a:off x="1798983" y="1584724"/>
            <a:ext cx="3239937" cy="369332"/>
          </a:xfrm>
          <a:prstGeom prst="rect">
            <a:avLst/>
          </a:prstGeom>
          <a:noFill/>
        </p:spPr>
        <p:txBody>
          <a:bodyPr wrap="square" rtlCol="0">
            <a:spAutoFit/>
          </a:bodyPr>
          <a:lstStyle/>
          <a:p>
            <a:r>
              <a:rPr lang="en-GB" dirty="0"/>
              <a:t>Ethernet connection ,1Gbit/s</a:t>
            </a:r>
          </a:p>
        </p:txBody>
      </p:sp>
      <p:sp>
        <p:nvSpPr>
          <p:cNvPr id="11" name="TextBox 10">
            <a:extLst>
              <a:ext uri="{FF2B5EF4-FFF2-40B4-BE49-F238E27FC236}">
                <a16:creationId xmlns:a16="http://schemas.microsoft.com/office/drawing/2014/main" id="{98CCA273-EFA5-38D2-04D7-23A5D6268132}"/>
              </a:ext>
            </a:extLst>
          </p:cNvPr>
          <p:cNvSpPr txBox="1"/>
          <p:nvPr/>
        </p:nvSpPr>
        <p:spPr>
          <a:xfrm>
            <a:off x="5321820" y="1584724"/>
            <a:ext cx="3239937" cy="369332"/>
          </a:xfrm>
          <a:prstGeom prst="rect">
            <a:avLst/>
          </a:prstGeom>
          <a:noFill/>
        </p:spPr>
        <p:txBody>
          <a:bodyPr wrap="square" rtlCol="0">
            <a:spAutoFit/>
          </a:bodyPr>
          <a:lstStyle/>
          <a:p>
            <a:r>
              <a:rPr lang="en-GB" dirty="0"/>
              <a:t>Serial timing/trigger link</a:t>
            </a:r>
          </a:p>
        </p:txBody>
      </p:sp>
      <p:cxnSp>
        <p:nvCxnSpPr>
          <p:cNvPr id="13" name="Straight Arrow Connector 12">
            <a:extLst>
              <a:ext uri="{FF2B5EF4-FFF2-40B4-BE49-F238E27FC236}">
                <a16:creationId xmlns:a16="http://schemas.microsoft.com/office/drawing/2014/main" id="{F81396E3-150A-79E3-865A-06701A3AC6B8}"/>
              </a:ext>
            </a:extLst>
          </p:cNvPr>
          <p:cNvCxnSpPr>
            <a:stCxn id="11" idx="2"/>
          </p:cNvCxnSpPr>
          <p:nvPr/>
        </p:nvCxnSpPr>
        <p:spPr>
          <a:xfrm flipH="1">
            <a:off x="5864087" y="1954056"/>
            <a:ext cx="1077702" cy="41549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E38CD43B-545E-1E65-8B69-962FC699F082}"/>
              </a:ext>
            </a:extLst>
          </p:cNvPr>
          <p:cNvCxnSpPr>
            <a:cxnSpLocks/>
          </p:cNvCxnSpPr>
          <p:nvPr/>
        </p:nvCxnSpPr>
        <p:spPr>
          <a:xfrm>
            <a:off x="3470047" y="1921260"/>
            <a:ext cx="631690" cy="35752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A63DCB67-5BEF-60E4-8EFF-8EAD5CA817A6}"/>
              </a:ext>
            </a:extLst>
          </p:cNvPr>
          <p:cNvCxnSpPr>
            <a:cxnSpLocks/>
          </p:cNvCxnSpPr>
          <p:nvPr/>
        </p:nvCxnSpPr>
        <p:spPr>
          <a:xfrm>
            <a:off x="1798983" y="2259404"/>
            <a:ext cx="790746" cy="22535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E2885178-40B7-1A4C-0C14-D56F0C0F48A7}"/>
              </a:ext>
            </a:extLst>
          </p:cNvPr>
          <p:cNvCxnSpPr>
            <a:cxnSpLocks/>
          </p:cNvCxnSpPr>
          <p:nvPr/>
        </p:nvCxnSpPr>
        <p:spPr>
          <a:xfrm flipV="1">
            <a:off x="1800482" y="3689460"/>
            <a:ext cx="2418821" cy="19882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72019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tIns="0" rIns="0" bIns="0" anchor="ctr">
            <a:noAutofit/>
          </a:bodyPr>
          <a:lstStyle/>
          <a:p>
            <a:pPr>
              <a:lnSpc>
                <a:spcPct val="100000"/>
              </a:lnSpc>
              <a:buNone/>
            </a:pPr>
            <a:r>
              <a:rPr lang="en-US" sz="4200" b="0" strike="noStrike" spc="-1">
                <a:solidFill>
                  <a:srgbClr val="000000"/>
                </a:solidFill>
                <a:latin typeface="Arial"/>
              </a:rPr>
              <a:t>Why a TLU?</a:t>
            </a:r>
            <a:endParaRPr lang="en-GB" sz="4200" b="0" strike="noStrike" spc="-1">
              <a:latin typeface="Arial"/>
            </a:endParaRPr>
          </a:p>
        </p:txBody>
      </p:sp>
      <p:sp>
        <p:nvSpPr>
          <p:cNvPr id="542" name="PlaceHolder 2"/>
          <p:cNvSpPr>
            <a:spLocks noGrp="1"/>
          </p:cNvSpPr>
          <p:nvPr>
            <p:ph/>
          </p:nvPr>
        </p:nvSpPr>
        <p:spPr>
          <a:xfrm>
            <a:off x="457200" y="1604520"/>
            <a:ext cx="8228520" cy="39765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US" sz="2800" b="0" strike="noStrike" spc="-1" dirty="0">
                <a:solidFill>
                  <a:srgbClr val="000000"/>
                </a:solidFill>
                <a:latin typeface="Arial"/>
              </a:rPr>
              <a:t>EUDET, AIDA, AIDA-2020 and </a:t>
            </a:r>
            <a:r>
              <a:rPr lang="en-US" sz="2800" b="0" strike="noStrike" spc="-1" dirty="0" err="1">
                <a:solidFill>
                  <a:srgbClr val="000000"/>
                </a:solidFill>
                <a:latin typeface="Arial"/>
              </a:rPr>
              <a:t>AIDAInnova</a:t>
            </a:r>
            <a:r>
              <a:rPr lang="en-US" sz="2800" b="0" strike="noStrike" spc="-1" dirty="0">
                <a:solidFill>
                  <a:srgbClr val="000000"/>
                </a:solidFill>
                <a:latin typeface="Arial"/>
              </a:rPr>
              <a:t> programs aimed to provide a common interface (hardware, software) to beam-lines and beam-telescopes.</a:t>
            </a:r>
            <a:endParaRPr lang="en-GB" sz="2800" b="0" strike="noStrike" spc="-1" dirty="0">
              <a:latin typeface="Arial"/>
            </a:endParaRPr>
          </a:p>
          <a:p>
            <a:pPr marL="432000" indent="-324000">
              <a:lnSpc>
                <a:spcPct val="90000"/>
              </a:lnSpc>
              <a:spcBef>
                <a:spcPts val="1417"/>
              </a:spcBef>
              <a:buClr>
                <a:srgbClr val="000000"/>
              </a:buClr>
              <a:buSzPct val="45000"/>
              <a:buFont typeface="Wingdings" charset="2"/>
              <a:buChar char=""/>
            </a:pPr>
            <a:r>
              <a:rPr lang="en-US" sz="2800" b="0" strike="noStrike" spc="-1" dirty="0">
                <a:solidFill>
                  <a:srgbClr val="000000"/>
                </a:solidFill>
                <a:latin typeface="Arial"/>
              </a:rPr>
              <a:t>→ EUDET/AIDA(-2020/Innova)           Trigger(Timing) Logic units developed</a:t>
            </a:r>
          </a:p>
          <a:p>
            <a:pPr marL="432000" indent="-324000">
              <a:lnSpc>
                <a:spcPct val="90000"/>
              </a:lnSpc>
              <a:spcBef>
                <a:spcPts val="1417"/>
              </a:spcBef>
              <a:buClr>
                <a:srgbClr val="000000"/>
              </a:buClr>
              <a:buSzPct val="45000"/>
              <a:buFont typeface="Wingdings" charset="2"/>
              <a:buChar char=""/>
            </a:pPr>
            <a:r>
              <a:rPr lang="en-US" spc="-1" dirty="0">
                <a:solidFill>
                  <a:srgbClr val="000000"/>
                </a:solidFill>
                <a:latin typeface="Arial"/>
              </a:rPr>
              <a:t>New detectors need improved timing precision</a:t>
            </a:r>
          </a:p>
          <a:p>
            <a:pPr marL="889200" lvl="1" indent="-324000">
              <a:spcBef>
                <a:spcPts val="1417"/>
              </a:spcBef>
              <a:buClr>
                <a:srgbClr val="000000"/>
              </a:buClr>
              <a:buSzPct val="45000"/>
              <a:buFont typeface="Wingdings" charset="2"/>
              <a:buChar char=""/>
            </a:pPr>
            <a:r>
              <a:rPr lang="en-US" b="0" strike="noStrike" spc="-1" dirty="0">
                <a:solidFill>
                  <a:srgbClr val="000000"/>
                </a:solidFill>
                <a:latin typeface="Arial"/>
                <a:sym typeface="Wingdings" panose="05000000000000000000" pitchFamily="2" charset="2"/>
              </a:rPr>
              <a:t></a:t>
            </a:r>
            <a:r>
              <a:rPr lang="en-US" b="0" strike="noStrike" spc="-1" dirty="0" err="1">
                <a:solidFill>
                  <a:srgbClr val="000000"/>
                </a:solidFill>
                <a:latin typeface="Arial"/>
                <a:sym typeface="Wingdings" panose="05000000000000000000" pitchFamily="2" charset="2"/>
              </a:rPr>
              <a:t>AIDAinnova</a:t>
            </a:r>
            <a:r>
              <a:rPr lang="en-US" b="0" strike="noStrike" spc="-1" dirty="0">
                <a:solidFill>
                  <a:srgbClr val="000000"/>
                </a:solidFill>
                <a:latin typeface="Arial"/>
                <a:sym typeface="Wingdings" panose="05000000000000000000" pitchFamily="2" charset="2"/>
              </a:rPr>
              <a:t> TLU developed</a:t>
            </a:r>
            <a:endParaRPr lang="en-GB" b="0" strike="noStrike" spc="-1" dirty="0">
              <a:latin typeface="Arial"/>
            </a:endParaRPr>
          </a:p>
        </p:txBody>
      </p:sp>
    </p:spTree>
    <p:extLst>
      <p:ext uri="{BB962C8B-B14F-4D97-AF65-F5344CB8AC3E}">
        <p14:creationId xmlns:p14="http://schemas.microsoft.com/office/powerpoint/2010/main" val="205256983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E7B0ED-8955-C7DE-A883-BF95A26192FE}"/>
            </a:ext>
          </a:extLst>
        </p:cNvPr>
        <p:cNvGrpSpPr/>
        <p:nvPr/>
      </p:nvGrpSpPr>
      <p:grpSpPr>
        <a:xfrm>
          <a:off x="0" y="0"/>
          <a:ext cx="0" cy="0"/>
          <a:chOff x="0" y="0"/>
          <a:chExt cx="0" cy="0"/>
        </a:xfrm>
      </p:grpSpPr>
      <p:pic>
        <p:nvPicPr>
          <p:cNvPr id="3" name="Picture 2" descr="A green circuit board with many connectors&#10;&#10;AI-generated content may be incorrect.">
            <a:extLst>
              <a:ext uri="{FF2B5EF4-FFF2-40B4-BE49-F238E27FC236}">
                <a16:creationId xmlns:a16="http://schemas.microsoft.com/office/drawing/2014/main" id="{3A371E00-06AF-7AF2-F4D2-711764FD1CC2}"/>
              </a:ext>
            </a:extLst>
          </p:cNvPr>
          <p:cNvPicPr>
            <a:picLocks noChangeAspect="1"/>
          </p:cNvPicPr>
          <p:nvPr/>
        </p:nvPicPr>
        <p:blipFill>
          <a:blip r:embed="rId2">
            <a:extLst>
              <a:ext uri="{28A0092B-C50C-407E-A947-70E740481C1C}">
                <a14:useLocalDpi xmlns:a14="http://schemas.microsoft.com/office/drawing/2010/main" val="0"/>
              </a:ext>
            </a:extLst>
          </a:blip>
          <a:srcRect l="10777" t="5455" r="16762" b="505"/>
          <a:stretch/>
        </p:blipFill>
        <p:spPr>
          <a:xfrm>
            <a:off x="2162891" y="2399757"/>
            <a:ext cx="5767786" cy="3456839"/>
          </a:xfrm>
          <a:prstGeom prst="rect">
            <a:avLst/>
          </a:prstGeom>
        </p:spPr>
      </p:pic>
      <p:sp>
        <p:nvSpPr>
          <p:cNvPr id="1120" name="TextShape 26">
            <a:extLst>
              <a:ext uri="{FF2B5EF4-FFF2-40B4-BE49-F238E27FC236}">
                <a16:creationId xmlns:a16="http://schemas.microsoft.com/office/drawing/2014/main" id="{E1830D83-D40A-A882-4C2E-B397655E4313}"/>
              </a:ext>
            </a:extLst>
          </p:cNvPr>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a:extLst>
              <a:ext uri="{FF2B5EF4-FFF2-40B4-BE49-F238E27FC236}">
                <a16:creationId xmlns:a16="http://schemas.microsoft.com/office/drawing/2014/main" id="{BEEAE0D4-4350-F8F9-344A-D6CF524FE6C1}"/>
              </a:ext>
            </a:extLst>
          </p:cNvPr>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dirty="0">
                <a:latin typeface="Arial"/>
              </a:rPr>
              <a:t>Base Board - bottom</a:t>
            </a:r>
          </a:p>
        </p:txBody>
      </p:sp>
      <p:sp>
        <p:nvSpPr>
          <p:cNvPr id="7" name="TextBox 6">
            <a:extLst>
              <a:ext uri="{FF2B5EF4-FFF2-40B4-BE49-F238E27FC236}">
                <a16:creationId xmlns:a16="http://schemas.microsoft.com/office/drawing/2014/main" id="{9AC7DDBE-76F8-E7B1-70FA-CA6CF0839F94}"/>
              </a:ext>
            </a:extLst>
          </p:cNvPr>
          <p:cNvSpPr txBox="1"/>
          <p:nvPr/>
        </p:nvSpPr>
        <p:spPr>
          <a:xfrm>
            <a:off x="5231942" y="5886799"/>
            <a:ext cx="1903085" cy="923330"/>
          </a:xfrm>
          <a:prstGeom prst="rect">
            <a:avLst/>
          </a:prstGeom>
          <a:noFill/>
        </p:spPr>
        <p:txBody>
          <a:bodyPr wrap="none" rtlCol="0">
            <a:spAutoFit/>
          </a:bodyPr>
          <a:lstStyle/>
          <a:p>
            <a:r>
              <a:rPr lang="en-GB" dirty="0"/>
              <a:t>Six trigger inputs</a:t>
            </a:r>
          </a:p>
          <a:p>
            <a:r>
              <a:rPr lang="en-GB" dirty="0"/>
              <a:t>(threshold only)</a:t>
            </a:r>
          </a:p>
          <a:p>
            <a:r>
              <a:rPr lang="en-GB" dirty="0"/>
              <a:t>top</a:t>
            </a:r>
          </a:p>
        </p:txBody>
      </p:sp>
      <p:sp>
        <p:nvSpPr>
          <p:cNvPr id="10" name="TextBox 9">
            <a:extLst>
              <a:ext uri="{FF2B5EF4-FFF2-40B4-BE49-F238E27FC236}">
                <a16:creationId xmlns:a16="http://schemas.microsoft.com/office/drawing/2014/main" id="{2E520022-2CDB-2C50-5C6C-6D0963BEF22E}"/>
              </a:ext>
            </a:extLst>
          </p:cNvPr>
          <p:cNvSpPr txBox="1"/>
          <p:nvPr/>
        </p:nvSpPr>
        <p:spPr>
          <a:xfrm>
            <a:off x="5012645" y="1337527"/>
            <a:ext cx="3239937" cy="369332"/>
          </a:xfrm>
          <a:prstGeom prst="rect">
            <a:avLst/>
          </a:prstGeom>
          <a:noFill/>
        </p:spPr>
        <p:txBody>
          <a:bodyPr wrap="square" rtlCol="0">
            <a:spAutoFit/>
          </a:bodyPr>
          <a:lstStyle/>
          <a:p>
            <a:r>
              <a:rPr lang="en-GB" dirty="0"/>
              <a:t>Ethernet connection ,1Gbit/s</a:t>
            </a:r>
          </a:p>
        </p:txBody>
      </p:sp>
      <p:sp>
        <p:nvSpPr>
          <p:cNvPr id="11" name="TextBox 10">
            <a:extLst>
              <a:ext uri="{FF2B5EF4-FFF2-40B4-BE49-F238E27FC236}">
                <a16:creationId xmlns:a16="http://schemas.microsoft.com/office/drawing/2014/main" id="{D40842A8-9DC0-76F5-5688-D3497096EB33}"/>
              </a:ext>
            </a:extLst>
          </p:cNvPr>
          <p:cNvSpPr txBox="1"/>
          <p:nvPr/>
        </p:nvSpPr>
        <p:spPr>
          <a:xfrm>
            <a:off x="1636207" y="1419713"/>
            <a:ext cx="3239937" cy="369332"/>
          </a:xfrm>
          <a:prstGeom prst="rect">
            <a:avLst/>
          </a:prstGeom>
          <a:noFill/>
        </p:spPr>
        <p:txBody>
          <a:bodyPr wrap="square" rtlCol="0">
            <a:spAutoFit/>
          </a:bodyPr>
          <a:lstStyle/>
          <a:p>
            <a:r>
              <a:rPr lang="en-GB" dirty="0"/>
              <a:t>Serial timing/trigger link</a:t>
            </a:r>
          </a:p>
        </p:txBody>
      </p:sp>
      <p:cxnSp>
        <p:nvCxnSpPr>
          <p:cNvPr id="13" name="Straight Arrow Connector 12">
            <a:extLst>
              <a:ext uri="{FF2B5EF4-FFF2-40B4-BE49-F238E27FC236}">
                <a16:creationId xmlns:a16="http://schemas.microsoft.com/office/drawing/2014/main" id="{8AAA5D63-1625-2287-43FA-F4CD0106CAB1}"/>
              </a:ext>
            </a:extLst>
          </p:cNvPr>
          <p:cNvCxnSpPr>
            <a:cxnSpLocks/>
            <a:stCxn id="11" idx="2"/>
          </p:cNvCxnSpPr>
          <p:nvPr/>
        </p:nvCxnSpPr>
        <p:spPr>
          <a:xfrm>
            <a:off x="3256176" y="1789045"/>
            <a:ext cx="1779584" cy="74870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4C88F702-3B0C-A33D-058A-84E58FCC0E42}"/>
              </a:ext>
            </a:extLst>
          </p:cNvPr>
          <p:cNvCxnSpPr>
            <a:cxnSpLocks/>
            <a:stCxn id="10" idx="2"/>
          </p:cNvCxnSpPr>
          <p:nvPr/>
        </p:nvCxnSpPr>
        <p:spPr>
          <a:xfrm flipH="1">
            <a:off x="6380703" y="1706859"/>
            <a:ext cx="251911" cy="93183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6E8EA608-1A53-B1F5-5088-B72ED1C2381D}"/>
              </a:ext>
            </a:extLst>
          </p:cNvPr>
          <p:cNvCxnSpPr>
            <a:cxnSpLocks/>
            <a:stCxn id="7" idx="1"/>
          </p:cNvCxnSpPr>
          <p:nvPr/>
        </p:nvCxnSpPr>
        <p:spPr>
          <a:xfrm flipH="1" flipV="1">
            <a:off x="4807131" y="5598000"/>
            <a:ext cx="424811" cy="75046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58B68021-58FC-B1A6-0B86-E1762B2BC4FD}"/>
              </a:ext>
            </a:extLst>
          </p:cNvPr>
          <p:cNvSpPr txBox="1"/>
          <p:nvPr/>
        </p:nvSpPr>
        <p:spPr>
          <a:xfrm>
            <a:off x="174300" y="6009818"/>
            <a:ext cx="2672526" cy="646331"/>
          </a:xfrm>
          <a:prstGeom prst="rect">
            <a:avLst/>
          </a:prstGeom>
          <a:noFill/>
        </p:spPr>
        <p:txBody>
          <a:bodyPr wrap="none" rtlCol="0">
            <a:spAutoFit/>
          </a:bodyPr>
          <a:lstStyle/>
          <a:p>
            <a:r>
              <a:rPr lang="en-GB" dirty="0"/>
              <a:t>Four fast analogue input</a:t>
            </a:r>
          </a:p>
          <a:p>
            <a:r>
              <a:rPr lang="en-GB" dirty="0"/>
              <a:t>(only one shown)</a:t>
            </a:r>
          </a:p>
        </p:txBody>
      </p:sp>
      <p:cxnSp>
        <p:nvCxnSpPr>
          <p:cNvPr id="17" name="Straight Arrow Connector 16">
            <a:extLst>
              <a:ext uri="{FF2B5EF4-FFF2-40B4-BE49-F238E27FC236}">
                <a16:creationId xmlns:a16="http://schemas.microsoft.com/office/drawing/2014/main" id="{A7D2E9B4-619A-0796-98E1-E36B17380D6D}"/>
              </a:ext>
            </a:extLst>
          </p:cNvPr>
          <p:cNvCxnSpPr>
            <a:cxnSpLocks/>
            <a:stCxn id="15" idx="0"/>
          </p:cNvCxnSpPr>
          <p:nvPr/>
        </p:nvCxnSpPr>
        <p:spPr>
          <a:xfrm flipV="1">
            <a:off x="1510563" y="5261117"/>
            <a:ext cx="1265308" cy="74870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 name="TextBox 1">
            <a:extLst>
              <a:ext uri="{FF2B5EF4-FFF2-40B4-BE49-F238E27FC236}">
                <a16:creationId xmlns:a16="http://schemas.microsoft.com/office/drawing/2014/main" id="{E00CE045-61CE-EF67-DA76-0E082197B7D3}"/>
              </a:ext>
            </a:extLst>
          </p:cNvPr>
          <p:cNvSpPr txBox="1"/>
          <p:nvPr/>
        </p:nvSpPr>
        <p:spPr>
          <a:xfrm>
            <a:off x="4876144" y="1799084"/>
            <a:ext cx="1534245" cy="646331"/>
          </a:xfrm>
          <a:prstGeom prst="rect">
            <a:avLst/>
          </a:prstGeom>
          <a:noFill/>
        </p:spPr>
        <p:txBody>
          <a:bodyPr wrap="square" rtlCol="0">
            <a:spAutoFit/>
          </a:bodyPr>
          <a:lstStyle/>
          <a:p>
            <a:pPr algn="ctr"/>
            <a:r>
              <a:rPr lang="en-GB" dirty="0"/>
              <a:t>Connection to TDC</a:t>
            </a:r>
          </a:p>
        </p:txBody>
      </p:sp>
      <p:cxnSp>
        <p:nvCxnSpPr>
          <p:cNvPr id="4" name="Straight Arrow Connector 3">
            <a:extLst>
              <a:ext uri="{FF2B5EF4-FFF2-40B4-BE49-F238E27FC236}">
                <a16:creationId xmlns:a16="http://schemas.microsoft.com/office/drawing/2014/main" id="{E9F388B0-D021-26EC-F943-066DCA4D20E2}"/>
              </a:ext>
            </a:extLst>
          </p:cNvPr>
          <p:cNvCxnSpPr>
            <a:cxnSpLocks/>
            <a:stCxn id="2" idx="2"/>
          </p:cNvCxnSpPr>
          <p:nvPr/>
        </p:nvCxnSpPr>
        <p:spPr>
          <a:xfrm>
            <a:off x="5643267" y="2445415"/>
            <a:ext cx="280455" cy="28550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93045BBA-8F4B-9B90-9761-D3052DF1C478}"/>
              </a:ext>
            </a:extLst>
          </p:cNvPr>
          <p:cNvCxnSpPr>
            <a:cxnSpLocks/>
            <a:stCxn id="2" idx="2"/>
          </p:cNvCxnSpPr>
          <p:nvPr/>
        </p:nvCxnSpPr>
        <p:spPr>
          <a:xfrm flipH="1">
            <a:off x="5400826" y="2445415"/>
            <a:ext cx="242441" cy="26637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9A1D774F-F332-F6A8-99D1-2E62601917AC}"/>
              </a:ext>
            </a:extLst>
          </p:cNvPr>
          <p:cNvSpPr txBox="1"/>
          <p:nvPr/>
        </p:nvSpPr>
        <p:spPr>
          <a:xfrm>
            <a:off x="6514523" y="1784253"/>
            <a:ext cx="1534245" cy="646331"/>
          </a:xfrm>
          <a:prstGeom prst="rect">
            <a:avLst/>
          </a:prstGeom>
          <a:noFill/>
        </p:spPr>
        <p:txBody>
          <a:bodyPr wrap="square" rtlCol="0">
            <a:spAutoFit/>
          </a:bodyPr>
          <a:lstStyle/>
          <a:p>
            <a:pPr algn="ctr"/>
            <a:r>
              <a:rPr lang="en-GB" dirty="0"/>
              <a:t>Connection to ADC</a:t>
            </a:r>
          </a:p>
        </p:txBody>
      </p:sp>
      <p:cxnSp>
        <p:nvCxnSpPr>
          <p:cNvPr id="18" name="Straight Arrow Connector 17">
            <a:extLst>
              <a:ext uri="{FF2B5EF4-FFF2-40B4-BE49-F238E27FC236}">
                <a16:creationId xmlns:a16="http://schemas.microsoft.com/office/drawing/2014/main" id="{1F758064-2098-2343-16D8-2CF6D17EFB2F}"/>
              </a:ext>
            </a:extLst>
          </p:cNvPr>
          <p:cNvCxnSpPr>
            <a:cxnSpLocks/>
          </p:cNvCxnSpPr>
          <p:nvPr/>
        </p:nvCxnSpPr>
        <p:spPr>
          <a:xfrm flipH="1">
            <a:off x="7089595" y="2358696"/>
            <a:ext cx="192579" cy="37222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76764DA-E56F-CE12-C1A7-6F574DB69A15}"/>
              </a:ext>
            </a:extLst>
          </p:cNvPr>
          <p:cNvCxnSpPr>
            <a:cxnSpLocks/>
          </p:cNvCxnSpPr>
          <p:nvPr/>
        </p:nvCxnSpPr>
        <p:spPr>
          <a:xfrm flipH="1">
            <a:off x="6712850" y="2317571"/>
            <a:ext cx="552655" cy="41335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082939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81BEB95-17C3-1E8A-CDA0-E8B03BC2B015}"/>
            </a:ext>
          </a:extLst>
        </p:cNvPr>
        <p:cNvGrpSpPr/>
        <p:nvPr/>
      </p:nvGrpSpPr>
      <p:grpSpPr>
        <a:xfrm>
          <a:off x="0" y="0"/>
          <a:ext cx="0" cy="0"/>
          <a:chOff x="0" y="0"/>
          <a:chExt cx="0" cy="0"/>
        </a:xfrm>
      </p:grpSpPr>
      <p:pic>
        <p:nvPicPr>
          <p:cNvPr id="4" name="Picture 3" descr="A close-up of a circuit board&#10;&#10;AI-generated content may be incorrect.">
            <a:extLst>
              <a:ext uri="{FF2B5EF4-FFF2-40B4-BE49-F238E27FC236}">
                <a16:creationId xmlns:a16="http://schemas.microsoft.com/office/drawing/2014/main" id="{9EA6671A-2349-FDA8-1F46-11C8059C3DCD}"/>
              </a:ext>
            </a:extLst>
          </p:cNvPr>
          <p:cNvPicPr>
            <a:picLocks noChangeAspect="1"/>
          </p:cNvPicPr>
          <p:nvPr/>
        </p:nvPicPr>
        <p:blipFill>
          <a:blip r:embed="rId2">
            <a:extLst>
              <a:ext uri="{28A0092B-C50C-407E-A947-70E740481C1C}">
                <a14:useLocalDpi xmlns:a14="http://schemas.microsoft.com/office/drawing/2010/main" val="0"/>
              </a:ext>
            </a:extLst>
          </a:blip>
          <a:srcRect l="27714" t="28894" r="27465" b="31284"/>
          <a:stretch/>
        </p:blipFill>
        <p:spPr>
          <a:xfrm>
            <a:off x="291012" y="3482044"/>
            <a:ext cx="5177976" cy="2124495"/>
          </a:xfrm>
          <a:prstGeom prst="rect">
            <a:avLst/>
          </a:prstGeom>
        </p:spPr>
      </p:pic>
      <p:sp>
        <p:nvSpPr>
          <p:cNvPr id="1120" name="TextShape 26">
            <a:extLst>
              <a:ext uri="{FF2B5EF4-FFF2-40B4-BE49-F238E27FC236}">
                <a16:creationId xmlns:a16="http://schemas.microsoft.com/office/drawing/2014/main" id="{C6EDF833-2C48-E004-5F62-52E9D8D5EA12}"/>
              </a:ext>
            </a:extLst>
          </p:cNvPr>
          <p:cNvSpPr/>
          <p:nvPr/>
        </p:nvSpPr>
        <p:spPr>
          <a:xfrm>
            <a:off x="457200" y="1260000"/>
            <a:ext cx="458172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a:lnSpc>
                <a:spcPct val="100000"/>
              </a:lnSpc>
              <a:spcBef>
                <a:spcPts val="1417"/>
              </a:spcBef>
              <a:buNone/>
            </a:pPr>
            <a:endParaRPr lang="en-GB" sz="3200" b="0" strike="noStrike" spc="-1">
              <a:latin typeface="Arial"/>
            </a:endParaRPr>
          </a:p>
          <a:p>
            <a:pPr>
              <a:lnSpc>
                <a:spcPct val="100000"/>
              </a:lnSpc>
              <a:spcBef>
                <a:spcPts val="1417"/>
              </a:spcBef>
              <a:buNone/>
            </a:pPr>
            <a:endParaRPr lang="en-GB" sz="3200" b="0" strike="noStrike" spc="-1">
              <a:latin typeface="Arial"/>
            </a:endParaRPr>
          </a:p>
        </p:txBody>
      </p:sp>
      <p:sp>
        <p:nvSpPr>
          <p:cNvPr id="1121" name="PlaceHolder 1">
            <a:extLst>
              <a:ext uri="{FF2B5EF4-FFF2-40B4-BE49-F238E27FC236}">
                <a16:creationId xmlns:a16="http://schemas.microsoft.com/office/drawing/2014/main" id="{8DA31EC6-B58E-0069-1CB3-43BA46CE9E7F}"/>
              </a:ext>
            </a:extLst>
          </p:cNvPr>
          <p:cNvSpPr>
            <a:spLocks noGrp="1"/>
          </p:cNvSpPr>
          <p:nvPr>
            <p:ph type="title"/>
          </p:nvPr>
        </p:nvSpPr>
        <p:spPr>
          <a:xfrm>
            <a:off x="2880000" y="0"/>
            <a:ext cx="6249240" cy="1144800"/>
          </a:xfrm>
          <a:prstGeom prst="rect">
            <a:avLst/>
          </a:prstGeom>
          <a:noFill/>
          <a:ln w="0">
            <a:noFill/>
          </a:ln>
        </p:spPr>
        <p:txBody>
          <a:bodyPr lIns="0" tIns="0" rIns="0" bIns="0" anchor="ctr">
            <a:noAutofit/>
          </a:bodyPr>
          <a:lstStyle/>
          <a:p>
            <a:pPr algn="ctr">
              <a:buNone/>
            </a:pPr>
            <a:r>
              <a:rPr lang="en-GB" sz="4400" b="0" strike="noStrike" spc="-1" dirty="0">
                <a:latin typeface="Arial"/>
              </a:rPr>
              <a:t>Fast Analogue Input</a:t>
            </a:r>
          </a:p>
        </p:txBody>
      </p:sp>
      <p:sp>
        <p:nvSpPr>
          <p:cNvPr id="7" name="TextBox 6">
            <a:extLst>
              <a:ext uri="{FF2B5EF4-FFF2-40B4-BE49-F238E27FC236}">
                <a16:creationId xmlns:a16="http://schemas.microsoft.com/office/drawing/2014/main" id="{84294761-5A19-42C5-105F-B5556B6730CF}"/>
              </a:ext>
            </a:extLst>
          </p:cNvPr>
          <p:cNvSpPr txBox="1"/>
          <p:nvPr/>
        </p:nvSpPr>
        <p:spPr>
          <a:xfrm>
            <a:off x="3418735" y="6064401"/>
            <a:ext cx="1159292" cy="646331"/>
          </a:xfrm>
          <a:prstGeom prst="rect">
            <a:avLst/>
          </a:prstGeom>
          <a:noFill/>
        </p:spPr>
        <p:txBody>
          <a:bodyPr wrap="none" rtlCol="0">
            <a:spAutoFit/>
          </a:bodyPr>
          <a:lstStyle/>
          <a:p>
            <a:r>
              <a:rPr lang="en-GB" dirty="0"/>
              <a:t>Analogue</a:t>
            </a:r>
          </a:p>
          <a:p>
            <a:r>
              <a:rPr lang="en-GB" dirty="0"/>
              <a:t>Input</a:t>
            </a:r>
          </a:p>
        </p:txBody>
      </p:sp>
      <p:sp>
        <p:nvSpPr>
          <p:cNvPr id="10" name="TextBox 9">
            <a:extLst>
              <a:ext uri="{FF2B5EF4-FFF2-40B4-BE49-F238E27FC236}">
                <a16:creationId xmlns:a16="http://schemas.microsoft.com/office/drawing/2014/main" id="{4EF611F9-BC17-014B-BB94-91F565E5AF26}"/>
              </a:ext>
            </a:extLst>
          </p:cNvPr>
          <p:cNvSpPr txBox="1"/>
          <p:nvPr/>
        </p:nvSpPr>
        <p:spPr>
          <a:xfrm>
            <a:off x="3540467" y="2742286"/>
            <a:ext cx="1897558" cy="646331"/>
          </a:xfrm>
          <a:prstGeom prst="rect">
            <a:avLst/>
          </a:prstGeom>
          <a:noFill/>
        </p:spPr>
        <p:txBody>
          <a:bodyPr wrap="square" rtlCol="0">
            <a:spAutoFit/>
          </a:bodyPr>
          <a:lstStyle/>
          <a:p>
            <a:r>
              <a:rPr lang="en-GB" dirty="0"/>
              <a:t>Analogue output </a:t>
            </a:r>
          </a:p>
          <a:p>
            <a:r>
              <a:rPr lang="en-GB" dirty="0"/>
              <a:t>to ADC</a:t>
            </a:r>
          </a:p>
        </p:txBody>
      </p:sp>
      <p:sp>
        <p:nvSpPr>
          <p:cNvPr id="11" name="TextBox 10">
            <a:extLst>
              <a:ext uri="{FF2B5EF4-FFF2-40B4-BE49-F238E27FC236}">
                <a16:creationId xmlns:a16="http://schemas.microsoft.com/office/drawing/2014/main" id="{E86AA490-8B56-05FA-4105-9F3BD90403A0}"/>
              </a:ext>
            </a:extLst>
          </p:cNvPr>
          <p:cNvSpPr txBox="1"/>
          <p:nvPr/>
        </p:nvSpPr>
        <p:spPr>
          <a:xfrm>
            <a:off x="1727249" y="1439028"/>
            <a:ext cx="1691485" cy="646331"/>
          </a:xfrm>
          <a:prstGeom prst="rect">
            <a:avLst/>
          </a:prstGeom>
          <a:noFill/>
        </p:spPr>
        <p:txBody>
          <a:bodyPr wrap="square" rtlCol="0">
            <a:spAutoFit/>
          </a:bodyPr>
          <a:lstStyle/>
          <a:p>
            <a:r>
              <a:rPr lang="en-GB" dirty="0"/>
              <a:t>Digital outputs</a:t>
            </a:r>
          </a:p>
          <a:p>
            <a:r>
              <a:rPr lang="en-GB" dirty="0"/>
              <a:t>to TDC board</a:t>
            </a:r>
          </a:p>
        </p:txBody>
      </p:sp>
      <p:cxnSp>
        <p:nvCxnSpPr>
          <p:cNvPr id="13" name="Straight Arrow Connector 12">
            <a:extLst>
              <a:ext uri="{FF2B5EF4-FFF2-40B4-BE49-F238E27FC236}">
                <a16:creationId xmlns:a16="http://schemas.microsoft.com/office/drawing/2014/main" id="{F05BD5F8-13F9-C9B0-C197-A257CEEAC3AF}"/>
              </a:ext>
            </a:extLst>
          </p:cNvPr>
          <p:cNvCxnSpPr>
            <a:cxnSpLocks/>
            <a:stCxn id="11" idx="2"/>
          </p:cNvCxnSpPr>
          <p:nvPr/>
        </p:nvCxnSpPr>
        <p:spPr>
          <a:xfrm flipH="1">
            <a:off x="1733910" y="2085359"/>
            <a:ext cx="839082" cy="1859624"/>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DABB3C36-0CF8-BF6B-CDB4-A1D8EDCAADB7}"/>
              </a:ext>
            </a:extLst>
          </p:cNvPr>
          <p:cNvCxnSpPr>
            <a:cxnSpLocks/>
            <a:stCxn id="10" idx="2"/>
          </p:cNvCxnSpPr>
          <p:nvPr/>
        </p:nvCxnSpPr>
        <p:spPr>
          <a:xfrm flipH="1">
            <a:off x="3418734" y="3388617"/>
            <a:ext cx="1070512" cy="111892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C02985A0-6BB2-6172-9793-F3E270C0041B}"/>
              </a:ext>
            </a:extLst>
          </p:cNvPr>
          <p:cNvCxnSpPr>
            <a:cxnSpLocks/>
            <a:stCxn id="7" idx="0"/>
          </p:cNvCxnSpPr>
          <p:nvPr/>
        </p:nvCxnSpPr>
        <p:spPr>
          <a:xfrm flipV="1">
            <a:off x="3998381" y="4507542"/>
            <a:ext cx="493812" cy="15568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16" name="Picture 15" descr="A green circuit board with many small chips&#10;&#10;AI-generated content may be incorrect.">
            <a:extLst>
              <a:ext uri="{FF2B5EF4-FFF2-40B4-BE49-F238E27FC236}">
                <a16:creationId xmlns:a16="http://schemas.microsoft.com/office/drawing/2014/main" id="{AF185A3B-E62A-A989-4729-42958FCA42DB}"/>
              </a:ext>
            </a:extLst>
          </p:cNvPr>
          <p:cNvPicPr>
            <a:picLocks noChangeAspect="1"/>
          </p:cNvPicPr>
          <p:nvPr/>
        </p:nvPicPr>
        <p:blipFill>
          <a:blip r:embed="rId3">
            <a:extLst>
              <a:ext uri="{28A0092B-C50C-407E-A947-70E740481C1C}">
                <a14:useLocalDpi xmlns:a14="http://schemas.microsoft.com/office/drawing/2010/main" val="0"/>
              </a:ext>
            </a:extLst>
          </a:blip>
          <a:srcRect l="24381" t="19478" r="20894" b="7929"/>
          <a:stretch/>
        </p:blipFill>
        <p:spPr>
          <a:xfrm rot="5400000">
            <a:off x="4850681" y="2404598"/>
            <a:ext cx="4628102" cy="2835142"/>
          </a:xfrm>
          <a:prstGeom prst="rect">
            <a:avLst/>
          </a:prstGeom>
        </p:spPr>
      </p:pic>
      <p:cxnSp>
        <p:nvCxnSpPr>
          <p:cNvPr id="21" name="Straight Arrow Connector 20">
            <a:extLst>
              <a:ext uri="{FF2B5EF4-FFF2-40B4-BE49-F238E27FC236}">
                <a16:creationId xmlns:a16="http://schemas.microsoft.com/office/drawing/2014/main" id="{84166887-D456-C595-9D70-B5FE6EFB1869}"/>
              </a:ext>
            </a:extLst>
          </p:cNvPr>
          <p:cNvCxnSpPr>
            <a:cxnSpLocks/>
            <a:stCxn id="7" idx="3"/>
          </p:cNvCxnSpPr>
          <p:nvPr/>
        </p:nvCxnSpPr>
        <p:spPr>
          <a:xfrm flipV="1">
            <a:off x="4578027" y="5606539"/>
            <a:ext cx="2961535" cy="78102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6" name="Straight Arrow Connector 25">
            <a:extLst>
              <a:ext uri="{FF2B5EF4-FFF2-40B4-BE49-F238E27FC236}">
                <a16:creationId xmlns:a16="http://schemas.microsoft.com/office/drawing/2014/main" id="{1ABD0C05-08AD-4BE3-2823-7FAD0D39F009}"/>
              </a:ext>
            </a:extLst>
          </p:cNvPr>
          <p:cNvCxnSpPr>
            <a:cxnSpLocks/>
            <a:stCxn id="11" idx="3"/>
          </p:cNvCxnSpPr>
          <p:nvPr/>
        </p:nvCxnSpPr>
        <p:spPr>
          <a:xfrm flipH="1">
            <a:off x="3048474" y="1762194"/>
            <a:ext cx="370260" cy="218278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31" name="Straight Arrow Connector 30">
            <a:extLst>
              <a:ext uri="{FF2B5EF4-FFF2-40B4-BE49-F238E27FC236}">
                <a16:creationId xmlns:a16="http://schemas.microsoft.com/office/drawing/2014/main" id="{D4007F2C-7C67-9BDF-E36A-B038819850BB}"/>
              </a:ext>
            </a:extLst>
          </p:cNvPr>
          <p:cNvCxnSpPr>
            <a:cxnSpLocks/>
            <a:stCxn id="10" idx="3"/>
          </p:cNvCxnSpPr>
          <p:nvPr/>
        </p:nvCxnSpPr>
        <p:spPr>
          <a:xfrm>
            <a:off x="5438025" y="3065452"/>
            <a:ext cx="1169134" cy="191149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4190641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7DD2819-B36E-1FED-BCEA-A008BB091948}"/>
            </a:ext>
          </a:extLst>
        </p:cNvPr>
        <p:cNvGrpSpPr/>
        <p:nvPr/>
      </p:nvGrpSpPr>
      <p:grpSpPr>
        <a:xfrm>
          <a:off x="0" y="0"/>
          <a:ext cx="0" cy="0"/>
          <a:chOff x="0" y="0"/>
          <a:chExt cx="0" cy="0"/>
        </a:xfrm>
      </p:grpSpPr>
      <p:sp>
        <p:nvSpPr>
          <p:cNvPr id="1106" name="TextShape 1">
            <a:extLst>
              <a:ext uri="{FF2B5EF4-FFF2-40B4-BE49-F238E27FC236}">
                <a16:creationId xmlns:a16="http://schemas.microsoft.com/office/drawing/2014/main" id="{855B298B-18FA-CA3C-9F6B-BBF1CC1B901B}"/>
              </a:ext>
            </a:extLst>
          </p:cNvPr>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600" b="0" strike="noStrike" spc="-1" dirty="0">
                <a:solidFill>
                  <a:srgbClr val="000000"/>
                </a:solidFill>
                <a:latin typeface="Arial"/>
                <a:ea typeface="DejaVu Sans"/>
              </a:rPr>
              <a:t>Documentation</a:t>
            </a:r>
            <a:endParaRPr lang="en-GB" sz="3600" b="0" strike="noStrike" spc="-1" dirty="0">
              <a:latin typeface="Arial"/>
            </a:endParaRPr>
          </a:p>
        </p:txBody>
      </p:sp>
      <p:sp>
        <p:nvSpPr>
          <p:cNvPr id="1107" name="TextShape 2">
            <a:extLst>
              <a:ext uri="{FF2B5EF4-FFF2-40B4-BE49-F238E27FC236}">
                <a16:creationId xmlns:a16="http://schemas.microsoft.com/office/drawing/2014/main" id="{D0BC64B4-CF05-2981-A39C-09F96ADDD419}"/>
              </a:ext>
            </a:extLst>
          </p:cNvPr>
          <p:cNvSpPr/>
          <p:nvPr/>
        </p:nvSpPr>
        <p:spPr>
          <a:xfrm>
            <a:off x="457200" y="1604520"/>
            <a:ext cx="8228160" cy="39762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8500"/>
          </a:bodyPr>
          <a:lstStyle/>
          <a:p>
            <a:pPr marL="432000" indent="-32292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Open Hardware project “</a:t>
            </a:r>
            <a:r>
              <a:rPr lang="en-GB" sz="2800" b="0" strike="noStrike" spc="-1" dirty="0" err="1">
                <a:solidFill>
                  <a:srgbClr val="000000"/>
                </a:solidFill>
                <a:latin typeface="Arial"/>
                <a:ea typeface="DejaVu Sans"/>
              </a:rPr>
              <a:t>AIDAinnova</a:t>
            </a:r>
            <a:r>
              <a:rPr lang="en-GB" sz="2800" b="0" strike="noStrike" spc="-1" dirty="0">
                <a:solidFill>
                  <a:srgbClr val="000000"/>
                </a:solidFill>
                <a:latin typeface="Arial"/>
                <a:ea typeface="DejaVu Sans"/>
              </a:rPr>
              <a:t> TLU”</a:t>
            </a:r>
            <a:endParaRPr lang="en-GB" sz="2800" b="0" strike="noStrike" spc="-1" dirty="0">
              <a:latin typeface="Arial"/>
            </a:endParaRPr>
          </a:p>
          <a:p>
            <a:pPr marL="864000" lvl="1" indent="-322920">
              <a:lnSpc>
                <a:spcPct val="100000"/>
              </a:lnSpc>
              <a:spcBef>
                <a:spcPts val="1134"/>
              </a:spcBef>
              <a:buClr>
                <a:srgbClr val="000000"/>
              </a:buClr>
              <a:buSzPct val="75000"/>
              <a:buFont typeface="Symbol"/>
              <a:buChar char=""/>
            </a:pPr>
            <a:r>
              <a:rPr lang="en-GB" sz="2800" b="0" u="sng" strike="noStrike" spc="-1" dirty="0">
                <a:solidFill>
                  <a:srgbClr val="0563C1"/>
                </a:solidFill>
                <a:uFillTx/>
                <a:latin typeface="Arial"/>
                <a:ea typeface="DejaVu Sans"/>
                <a:hlinkClick r:id="rId2"/>
              </a:rPr>
              <a:t>https://gitlab.com/ohwr/cussans/aidainnova_tlu</a:t>
            </a:r>
            <a:endParaRPr lang="en-GB" sz="2800" b="0" u="sng" strike="noStrike" spc="-1" dirty="0">
              <a:solidFill>
                <a:srgbClr val="0563C1"/>
              </a:solidFill>
              <a:uFillTx/>
              <a:latin typeface="Arial"/>
              <a:ea typeface="DejaVu Sans"/>
            </a:endParaRPr>
          </a:p>
          <a:p>
            <a:pPr marL="432000" indent="-32292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User manual under development</a:t>
            </a:r>
          </a:p>
          <a:p>
            <a:pPr marL="889200" lvl="1" indent="-322920">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Will inherit much from AIDA(-2020) TLU since backwards compatible</a:t>
            </a:r>
          </a:p>
        </p:txBody>
      </p:sp>
    </p:spTree>
    <p:extLst>
      <p:ext uri="{BB962C8B-B14F-4D97-AF65-F5344CB8AC3E}">
        <p14:creationId xmlns:p14="http://schemas.microsoft.com/office/powerpoint/2010/main" val="426899725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62D7E6-27AE-1F4D-0857-1AD25BCDF1A6}"/>
            </a:ext>
          </a:extLst>
        </p:cNvPr>
        <p:cNvGrpSpPr/>
        <p:nvPr/>
      </p:nvGrpSpPr>
      <p:grpSpPr>
        <a:xfrm>
          <a:off x="0" y="0"/>
          <a:ext cx="0" cy="0"/>
          <a:chOff x="0" y="0"/>
          <a:chExt cx="0" cy="0"/>
        </a:xfrm>
      </p:grpSpPr>
      <p:sp>
        <p:nvSpPr>
          <p:cNvPr id="1106" name="TextShape 1">
            <a:extLst>
              <a:ext uri="{FF2B5EF4-FFF2-40B4-BE49-F238E27FC236}">
                <a16:creationId xmlns:a16="http://schemas.microsoft.com/office/drawing/2014/main" id="{F42205F9-0D35-0E34-7CB1-81E65BD9978A}"/>
              </a:ext>
            </a:extLst>
          </p:cNvPr>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600" b="0" strike="noStrike" spc="-1" dirty="0">
                <a:solidFill>
                  <a:srgbClr val="000000"/>
                </a:solidFill>
                <a:latin typeface="Arial"/>
                <a:ea typeface="DejaVu Sans"/>
              </a:rPr>
              <a:t>Firmware</a:t>
            </a:r>
            <a:endParaRPr lang="en-GB" sz="3600" b="0" strike="noStrike" spc="-1" dirty="0">
              <a:latin typeface="Arial"/>
            </a:endParaRPr>
          </a:p>
        </p:txBody>
      </p:sp>
      <p:sp>
        <p:nvSpPr>
          <p:cNvPr id="1107" name="TextShape 2">
            <a:extLst>
              <a:ext uri="{FF2B5EF4-FFF2-40B4-BE49-F238E27FC236}">
                <a16:creationId xmlns:a16="http://schemas.microsoft.com/office/drawing/2014/main" id="{E4553F1B-5BCA-4114-81E1-19535C9CF3EC}"/>
              </a:ext>
            </a:extLst>
          </p:cNvPr>
          <p:cNvSpPr/>
          <p:nvPr/>
        </p:nvSpPr>
        <p:spPr>
          <a:xfrm>
            <a:off x="457200" y="1604519"/>
            <a:ext cx="8228160" cy="4726611"/>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1000" lnSpcReduction="20000"/>
          </a:bodyPr>
          <a:lstStyle/>
          <a:p>
            <a:pPr marL="406800" indent="-322920">
              <a:spcBef>
                <a:spcPts val="1134"/>
              </a:spcBef>
              <a:buClr>
                <a:srgbClr val="000000"/>
              </a:buClr>
              <a:buSzPct val="75000"/>
              <a:buFont typeface="Symbol"/>
              <a:buChar char=""/>
            </a:pPr>
            <a:r>
              <a:rPr lang="en-GB" sz="3200" b="0" strike="noStrike" spc="-1" dirty="0">
                <a:solidFill>
                  <a:srgbClr val="000000"/>
                </a:solidFill>
                <a:latin typeface="Arial"/>
                <a:ea typeface="DejaVu Sans"/>
              </a:rPr>
              <a:t>Firmware(</a:t>
            </a:r>
            <a:r>
              <a:rPr lang="en-GB" sz="3200" b="0" strike="noStrike" spc="-1" dirty="0" err="1">
                <a:solidFill>
                  <a:srgbClr val="000000"/>
                </a:solidFill>
                <a:latin typeface="Arial"/>
                <a:ea typeface="DejaVu Sans"/>
              </a:rPr>
              <a:t>gateware</a:t>
            </a:r>
            <a:r>
              <a:rPr lang="en-GB" sz="3200" b="0" strike="noStrike" spc="-1" dirty="0">
                <a:solidFill>
                  <a:srgbClr val="000000"/>
                </a:solidFill>
                <a:latin typeface="Arial"/>
                <a:ea typeface="DejaVu Sans"/>
              </a:rPr>
              <a:t>) source code</a:t>
            </a:r>
            <a:endParaRPr lang="en-GB" sz="3200" spc="-1" dirty="0">
              <a:solidFill>
                <a:srgbClr val="000000"/>
              </a:solidFill>
              <a:latin typeface="Arial"/>
              <a:ea typeface="DejaVu Sans"/>
            </a:endParaRPr>
          </a:p>
          <a:p>
            <a:pPr marL="864000" lvl="1" indent="-322920">
              <a:spcBef>
                <a:spcPts val="1134"/>
              </a:spcBef>
              <a:buClr>
                <a:srgbClr val="000000"/>
              </a:buClr>
              <a:buSzPct val="75000"/>
              <a:buFont typeface="Symbol"/>
              <a:buChar char=""/>
            </a:pPr>
            <a:r>
              <a:rPr lang="en-GB" sz="2600" b="0" strike="noStrike" spc="-1" dirty="0">
                <a:solidFill>
                  <a:srgbClr val="000000"/>
                </a:solidFill>
                <a:latin typeface="Arial"/>
                <a:ea typeface="DejaVu Sans"/>
                <a:hlinkClick r:id="rId2"/>
              </a:rPr>
              <a:t>OHWR Gitlab </a:t>
            </a:r>
            <a:r>
              <a:rPr lang="en-GB" sz="1400" b="0" strike="noStrike" spc="-1" dirty="0">
                <a:solidFill>
                  <a:srgbClr val="000000"/>
                </a:solidFill>
                <a:latin typeface="Arial"/>
                <a:ea typeface="DejaVu Sans"/>
                <a:hlinkClick r:id="rId2"/>
              </a:rPr>
              <a:t>https://gitlab.com/ohwr/cussans/aidainnova_tlu-gw</a:t>
            </a:r>
            <a:endParaRPr lang="en-GB" sz="3200" spc="-1" dirty="0">
              <a:solidFill>
                <a:srgbClr val="000000"/>
              </a:solidFill>
              <a:latin typeface="Arial"/>
              <a:ea typeface="DejaVu Sans"/>
            </a:endParaRPr>
          </a:p>
          <a:p>
            <a:pPr marL="864000" lvl="1" indent="-322920">
              <a:spcBef>
                <a:spcPts val="1134"/>
              </a:spcBef>
              <a:buClr>
                <a:srgbClr val="000000"/>
              </a:buClr>
              <a:buSzPct val="75000"/>
              <a:buFont typeface="Symbol"/>
              <a:buChar char=""/>
            </a:pPr>
            <a:r>
              <a:rPr lang="en-GB" sz="2800" spc="-1" dirty="0">
                <a:solidFill>
                  <a:srgbClr val="000000"/>
                </a:solidFill>
                <a:latin typeface="Arial"/>
                <a:ea typeface="DejaVu Sans"/>
              </a:rPr>
              <a:t>Introduced VHDL-2019 features for better maintainability</a:t>
            </a:r>
            <a:endParaRPr lang="en-GB" sz="1400" spc="-1" dirty="0">
              <a:solidFill>
                <a:srgbClr val="000000"/>
              </a:solidFill>
              <a:latin typeface="Arial"/>
              <a:ea typeface="DejaVu Sans"/>
            </a:endParaRP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C</a:t>
            </a:r>
            <a:r>
              <a:rPr lang="en-GB" sz="3200" b="0" strike="noStrike" spc="-1" dirty="0">
                <a:solidFill>
                  <a:srgbClr val="000000"/>
                </a:solidFill>
                <a:latin typeface="Arial"/>
                <a:ea typeface="DejaVu Sans"/>
              </a:rPr>
              <a:t>ontrol and readout of time-stamps with </a:t>
            </a:r>
            <a:r>
              <a:rPr lang="en-GB" sz="2800" b="0" strike="noStrike" spc="-1" dirty="0">
                <a:solidFill>
                  <a:srgbClr val="000000"/>
                </a:solidFill>
                <a:latin typeface="Arial"/>
                <a:ea typeface="DejaVu Sans"/>
              </a:rPr>
              <a:t>UDP/IP 1 Gbit/s Ethernet</a:t>
            </a:r>
          </a:p>
          <a:p>
            <a:pPr marL="864000" lvl="1" indent="-324000">
              <a:lnSpc>
                <a:spcPct val="100000"/>
              </a:lnSpc>
              <a:spcBef>
                <a:spcPts val="1134"/>
              </a:spcBef>
              <a:buClr>
                <a:srgbClr val="000000"/>
              </a:buClr>
              <a:buSzPct val="75000"/>
              <a:buFont typeface="Symbol"/>
              <a:buChar char=""/>
            </a:pPr>
            <a:r>
              <a:rPr lang="en-GB" sz="2800" b="0" strike="noStrike" spc="-1" dirty="0" err="1">
                <a:solidFill>
                  <a:srgbClr val="000000"/>
                </a:solidFill>
                <a:latin typeface="Arial"/>
                <a:ea typeface="DejaVu Sans"/>
              </a:rPr>
              <a:t>IPBus</a:t>
            </a:r>
            <a:r>
              <a:rPr lang="en-GB" sz="2800" spc="-1" dirty="0">
                <a:solidFill>
                  <a:srgbClr val="000000"/>
                </a:solidFill>
                <a:latin typeface="Arial"/>
                <a:ea typeface="DejaVu Sans"/>
              </a:rPr>
              <a:t>: </a:t>
            </a:r>
            <a:r>
              <a:rPr lang="en-GB" sz="2800" b="0" strike="noStrike" spc="-1" dirty="0">
                <a:latin typeface="Arial"/>
                <a:hlinkClick r:id="rId3"/>
              </a:rPr>
              <a:t>https://ipbus.web.cern.ch/</a:t>
            </a:r>
            <a:r>
              <a:rPr lang="en-GB" sz="2800" b="0" strike="noStrike" spc="-1" dirty="0">
                <a:latin typeface="Arial"/>
              </a:rPr>
              <a:t> (from CMS)</a:t>
            </a:r>
          </a:p>
          <a:p>
            <a:pPr marL="864000" lvl="1" indent="-324000">
              <a:lnSpc>
                <a:spcPct val="100000"/>
              </a:lnSpc>
              <a:spcBef>
                <a:spcPts val="1134"/>
              </a:spcBef>
              <a:buClr>
                <a:srgbClr val="000000"/>
              </a:buClr>
              <a:buSzPct val="75000"/>
              <a:buFont typeface="Symbol"/>
              <a:buChar char=""/>
            </a:pPr>
            <a:r>
              <a:rPr lang="en-GB" sz="2800" spc="-1" dirty="0">
                <a:latin typeface="Arial"/>
              </a:rPr>
              <a:t>Possible increase to 2.5Gbit/s</a:t>
            </a:r>
          </a:p>
          <a:p>
            <a:pPr marL="864000" lvl="1" indent="-324000">
              <a:lnSpc>
                <a:spcPct val="100000"/>
              </a:lnSpc>
              <a:spcBef>
                <a:spcPts val="1134"/>
              </a:spcBef>
              <a:buClr>
                <a:srgbClr val="000000"/>
              </a:buClr>
              <a:buSzPct val="75000"/>
              <a:buFont typeface="Symbol"/>
              <a:buChar char=""/>
            </a:pPr>
            <a:r>
              <a:rPr lang="en-GB" sz="2800" b="0" strike="noStrike" spc="-1" dirty="0">
                <a:latin typeface="Arial"/>
              </a:rPr>
              <a:t>Move to DHCP for setting IP address</a:t>
            </a:r>
          </a:p>
          <a:p>
            <a:pPr marL="432000" indent="-324000">
              <a:lnSpc>
                <a:spcPct val="100000"/>
              </a:lnSpc>
              <a:spcBef>
                <a:spcPts val="1417"/>
              </a:spcBef>
              <a:buClr>
                <a:srgbClr val="000000"/>
              </a:buClr>
              <a:buSzPct val="45000"/>
              <a:buFont typeface="Wingdings" charset="2"/>
              <a:buChar char=""/>
            </a:pPr>
            <a:r>
              <a:rPr lang="en-GB" sz="3200" b="0" strike="noStrike" spc="-1" dirty="0" err="1">
                <a:solidFill>
                  <a:srgbClr val="000000"/>
                </a:solidFill>
                <a:latin typeface="Arial"/>
                <a:ea typeface="DejaVu Sans"/>
              </a:rPr>
              <a:t>Ipbb</a:t>
            </a:r>
            <a:r>
              <a:rPr lang="en-GB" sz="3200" b="0" strike="noStrike" spc="-1" dirty="0">
                <a:solidFill>
                  <a:srgbClr val="000000"/>
                </a:solidFill>
                <a:latin typeface="Arial"/>
                <a:ea typeface="DejaVu Sans"/>
              </a:rPr>
              <a:t> build system</a:t>
            </a:r>
            <a:endParaRPr lang="en-GB" sz="3200" b="0" strike="noStrike" spc="-1" dirty="0">
              <a:latin typeface="Arial"/>
            </a:endParaRPr>
          </a:p>
          <a:p>
            <a:pPr marL="864000" lvl="1" indent="-324000">
              <a:lnSpc>
                <a:spcPct val="100000"/>
              </a:lnSpc>
              <a:spcBef>
                <a:spcPts val="1134"/>
              </a:spcBef>
              <a:buClr>
                <a:srgbClr val="000000"/>
              </a:buClr>
              <a:buSzPct val="75000"/>
              <a:buFont typeface="Symbol"/>
              <a:buChar char=""/>
            </a:pPr>
            <a:r>
              <a:rPr lang="en-GB" sz="2800" b="0" strike="noStrike" spc="-1" dirty="0">
                <a:solidFill>
                  <a:srgbClr val="000000"/>
                </a:solidFill>
                <a:latin typeface="Arial"/>
                <a:ea typeface="DejaVu Sans"/>
              </a:rPr>
              <a:t>Scriptable build.</a:t>
            </a:r>
          </a:p>
        </p:txBody>
      </p:sp>
    </p:spTree>
    <p:extLst>
      <p:ext uri="{BB962C8B-B14F-4D97-AF65-F5344CB8AC3E}">
        <p14:creationId xmlns:p14="http://schemas.microsoft.com/office/powerpoint/2010/main" val="7288705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A56F9E1-1680-7104-05F7-CD679D94A433}"/>
            </a:ext>
          </a:extLst>
        </p:cNvPr>
        <p:cNvGrpSpPr/>
        <p:nvPr/>
      </p:nvGrpSpPr>
      <p:grpSpPr>
        <a:xfrm>
          <a:off x="0" y="0"/>
          <a:ext cx="0" cy="0"/>
          <a:chOff x="0" y="0"/>
          <a:chExt cx="0" cy="0"/>
        </a:xfrm>
      </p:grpSpPr>
      <p:sp>
        <p:nvSpPr>
          <p:cNvPr id="1106" name="TextShape 1">
            <a:extLst>
              <a:ext uri="{FF2B5EF4-FFF2-40B4-BE49-F238E27FC236}">
                <a16:creationId xmlns:a16="http://schemas.microsoft.com/office/drawing/2014/main" id="{FD730815-FB80-F18E-B1B3-E6465438471C}"/>
              </a:ext>
            </a:extLst>
          </p:cNvPr>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600" b="0" strike="noStrike" spc="-1" dirty="0">
                <a:solidFill>
                  <a:srgbClr val="000000"/>
                </a:solidFill>
                <a:latin typeface="Arial"/>
                <a:ea typeface="DejaVu Sans"/>
              </a:rPr>
              <a:t>Software</a:t>
            </a:r>
            <a:endParaRPr lang="en-GB" sz="3600" b="0" strike="noStrike" spc="-1" dirty="0">
              <a:latin typeface="Arial"/>
            </a:endParaRPr>
          </a:p>
        </p:txBody>
      </p:sp>
      <p:sp>
        <p:nvSpPr>
          <p:cNvPr id="1107" name="TextShape 2">
            <a:extLst>
              <a:ext uri="{FF2B5EF4-FFF2-40B4-BE49-F238E27FC236}">
                <a16:creationId xmlns:a16="http://schemas.microsoft.com/office/drawing/2014/main" id="{E7BD1355-7DD3-2F51-8F19-2E987B9D62E0}"/>
              </a:ext>
            </a:extLst>
          </p:cNvPr>
          <p:cNvSpPr/>
          <p:nvPr/>
        </p:nvSpPr>
        <p:spPr>
          <a:xfrm>
            <a:off x="457200" y="1604519"/>
            <a:ext cx="8228160" cy="4726611"/>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85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Will be integrated with </a:t>
            </a:r>
            <a:r>
              <a:rPr lang="en-GB" sz="3200" b="0" strike="noStrike" spc="-1" dirty="0">
                <a:solidFill>
                  <a:srgbClr val="000000"/>
                </a:solidFill>
                <a:latin typeface="Arial"/>
                <a:ea typeface="DejaVu Sans"/>
                <a:hlinkClick r:id="rId2"/>
              </a:rPr>
              <a:t>EUDAQ</a:t>
            </a:r>
            <a:r>
              <a:rPr lang="en-GB" sz="3200" b="0" strike="noStrike" spc="-1" dirty="0">
                <a:solidFill>
                  <a:srgbClr val="000000"/>
                </a:solidFill>
                <a:latin typeface="Arial"/>
                <a:ea typeface="DejaVu Sans"/>
              </a:rPr>
              <a:t> DAQ software.</a:t>
            </a:r>
          </a:p>
          <a:p>
            <a:pPr marL="889200" lvl="1" indent="-324000">
              <a:spcBef>
                <a:spcPts val="1417"/>
              </a:spcBef>
              <a:buClr>
                <a:srgbClr val="000000"/>
              </a:buClr>
              <a:buSzPct val="45000"/>
              <a:buFont typeface="Wingdings" charset="2"/>
              <a:buChar char=""/>
            </a:pPr>
            <a:r>
              <a:rPr lang="en-GB" sz="3200" b="0" strike="noStrike" spc="-1" dirty="0">
                <a:latin typeface="Arial"/>
              </a:rPr>
              <a:t>(Like other TLU versions)</a:t>
            </a:r>
          </a:p>
          <a:p>
            <a:pPr marL="889200" lvl="1" indent="-324000">
              <a:spcBef>
                <a:spcPts val="1417"/>
              </a:spcBef>
              <a:buClr>
                <a:srgbClr val="000000"/>
              </a:buClr>
              <a:buSzPct val="45000"/>
              <a:buFont typeface="Wingdings" charset="2"/>
              <a:buChar char=""/>
            </a:pPr>
            <a:r>
              <a:rPr lang="en-GB" sz="2800" b="0" strike="noStrike" spc="-1" dirty="0">
                <a:solidFill>
                  <a:srgbClr val="000000"/>
                </a:solidFill>
                <a:latin typeface="Arial"/>
                <a:ea typeface="DejaVu Sans"/>
              </a:rPr>
              <a:t>Run control</a:t>
            </a:r>
            <a:endParaRPr lang="en-GB" sz="28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Configuration</a:t>
            </a:r>
            <a:endParaRPr lang="en-GB" sz="2400" b="0" strike="noStrike" spc="-1" dirty="0">
              <a:latin typeface="Arial"/>
            </a:endParaRPr>
          </a:p>
          <a:p>
            <a:pPr marL="1296000" lvl="2" indent="-288000">
              <a:lnSpc>
                <a:spcPct val="100000"/>
              </a:lnSpc>
              <a:spcBef>
                <a:spcPts val="850"/>
              </a:spcBef>
              <a:buClr>
                <a:srgbClr val="000000"/>
              </a:buClr>
              <a:buSzPct val="45000"/>
              <a:buFont typeface="Wingdings" charset="2"/>
              <a:buChar char=""/>
            </a:pPr>
            <a:r>
              <a:rPr lang="en-GB" sz="2400" b="0" strike="noStrike" spc="-1" dirty="0">
                <a:solidFill>
                  <a:srgbClr val="000000"/>
                </a:solidFill>
                <a:latin typeface="Arial"/>
                <a:ea typeface="DejaVu Sans"/>
              </a:rPr>
              <a:t>Monitoring</a:t>
            </a:r>
          </a:p>
          <a:p>
            <a:pPr marL="838800" lvl="1" indent="-288000">
              <a:spcBef>
                <a:spcPts val="850"/>
              </a:spcBef>
              <a:buClr>
                <a:srgbClr val="000000"/>
              </a:buClr>
              <a:buSzPct val="45000"/>
              <a:buFont typeface="Wingdings" charset="2"/>
              <a:buChar char=""/>
            </a:pPr>
            <a:r>
              <a:rPr lang="en-GB" sz="2800" b="0" strike="noStrike" spc="-1" dirty="0">
                <a:solidFill>
                  <a:srgbClr val="000000"/>
                </a:solidFill>
                <a:latin typeface="Arial"/>
                <a:ea typeface="DejaVu Sans"/>
              </a:rPr>
              <a:t>Readout of trigger timestamps</a:t>
            </a:r>
          </a:p>
          <a:p>
            <a:pPr marL="838800" lvl="1" indent="-288000">
              <a:spcBef>
                <a:spcPts val="850"/>
              </a:spcBef>
              <a:buClr>
                <a:srgbClr val="000000"/>
              </a:buClr>
              <a:buSzPct val="45000"/>
              <a:buFont typeface="Wingdings" charset="2"/>
              <a:buChar char=""/>
            </a:pPr>
            <a:r>
              <a:rPr lang="en-GB" sz="2800" b="0" strike="noStrike" spc="-1" dirty="0">
                <a:solidFill>
                  <a:srgbClr val="000000"/>
                </a:solidFill>
                <a:latin typeface="Arial"/>
                <a:ea typeface="DejaVu Sans"/>
              </a:rPr>
              <a:t>https://eudaq.github.io/ </a:t>
            </a:r>
            <a:endParaRPr lang="en-GB" sz="2800" b="0" strike="noStrike" spc="-1" dirty="0">
              <a:latin typeface="Arial"/>
            </a:endParaRPr>
          </a:p>
        </p:txBody>
      </p:sp>
    </p:spTree>
    <p:extLst>
      <p:ext uri="{BB962C8B-B14F-4D97-AF65-F5344CB8AC3E}">
        <p14:creationId xmlns:p14="http://schemas.microsoft.com/office/powerpoint/2010/main" val="32217350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 name="TextShape 29"/>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rgbClr val="000000"/>
                </a:solidFill>
                <a:latin typeface="Arial"/>
                <a:ea typeface="DejaVu Sans"/>
              </a:rPr>
              <a:t>AIDA-Innova TLU Schedule</a:t>
            </a:r>
            <a:endParaRPr lang="en-GB" sz="3200" b="0" strike="noStrike" spc="-1" dirty="0">
              <a:latin typeface="Arial"/>
            </a:endParaRPr>
          </a:p>
        </p:txBody>
      </p:sp>
      <p:sp>
        <p:nvSpPr>
          <p:cNvPr id="1144" name="TextShape 30"/>
          <p:cNvSpPr/>
          <p:nvPr/>
        </p:nvSpPr>
        <p:spPr>
          <a:xfrm>
            <a:off x="457200" y="1259999"/>
            <a:ext cx="8182800" cy="5245903"/>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64000" lnSpcReduction="20000"/>
          </a:bodyPr>
          <a:lstStyle/>
          <a:p>
            <a:pPr>
              <a:lnSpc>
                <a:spcPct val="100000"/>
              </a:lnSpc>
              <a:spcBef>
                <a:spcPts val="1417"/>
              </a:spcBef>
              <a:buNone/>
            </a:pP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Significantly delayed by lack of effort</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Engineer allocated at start of project diverted to another project. Hardware work started Q2/24</a:t>
            </a: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FAI prototype produced and tested. </a:t>
            </a: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Base board produced.  Being tested.</a:t>
            </a: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FAI produced.</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Being tested.</a:t>
            </a:r>
          </a:p>
          <a:p>
            <a:pPr marL="889200" lvl="1" indent="-324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Will be tested with MCP-PMT</a:t>
            </a:r>
          </a:p>
          <a:p>
            <a:pPr marL="432000" indent="-324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Basic firmware/software under development </a:t>
            </a:r>
          </a:p>
          <a:p>
            <a:pPr marL="432000" indent="-324000">
              <a:spcBef>
                <a:spcPts val="1417"/>
              </a:spcBef>
              <a:buClr>
                <a:srgbClr val="000000"/>
              </a:buClr>
              <a:buSzPct val="45000"/>
              <a:buFont typeface="Wingdings" charset="2"/>
              <a:buChar char=""/>
            </a:pPr>
            <a:r>
              <a:rPr lang="en-GB" sz="3200" spc="-1" dirty="0">
                <a:solidFill>
                  <a:srgbClr val="000000"/>
                </a:solidFill>
                <a:latin typeface="Arial"/>
                <a:ea typeface="DejaVu Sans"/>
              </a:rPr>
              <a:t>Full firmware under development</a:t>
            </a:r>
          </a:p>
          <a:p>
            <a:pPr marL="432000" indent="-324000">
              <a:spcBef>
                <a:spcPts val="1417"/>
              </a:spcBef>
              <a:buClr>
                <a:srgbClr val="000000"/>
              </a:buClr>
              <a:buSzPct val="45000"/>
              <a:buFont typeface="Wingdings" charset="2"/>
              <a:buChar char=""/>
            </a:pPr>
            <a:r>
              <a:rPr lang="en-GB" sz="3200" spc="-1" dirty="0">
                <a:solidFill>
                  <a:srgbClr val="000000"/>
                </a:solidFill>
                <a:latin typeface="Arial"/>
                <a:ea typeface="DejaVu Sans"/>
              </a:rPr>
              <a:t>Draft deliverable report (D3.2) ready</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Leaving submission as late as possible to add plots.</a:t>
            </a:r>
          </a:p>
        </p:txBody>
      </p:sp>
    </p:spTree>
    <p:extLst>
      <p:ext uri="{BB962C8B-B14F-4D97-AF65-F5344CB8AC3E}">
        <p14:creationId xmlns:p14="http://schemas.microsoft.com/office/powerpoint/2010/main" val="51700656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3" name="TextShape 29"/>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a:solidFill>
                  <a:srgbClr val="000000"/>
                </a:solidFill>
                <a:latin typeface="Arial"/>
                <a:ea typeface="DejaVu Sans"/>
              </a:rPr>
              <a:t>Summary</a:t>
            </a:r>
            <a:endParaRPr lang="en-GB" sz="3200" b="0" strike="noStrike" spc="-1">
              <a:latin typeface="Arial"/>
            </a:endParaRPr>
          </a:p>
        </p:txBody>
      </p:sp>
      <p:sp>
        <p:nvSpPr>
          <p:cNvPr id="1144" name="TextShape 30"/>
          <p:cNvSpPr/>
          <p:nvPr/>
        </p:nvSpPr>
        <p:spPr>
          <a:xfrm>
            <a:off x="457200" y="1260000"/>
            <a:ext cx="8182800" cy="48589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4000" lnSpcReduction="10000"/>
          </a:bodyPr>
          <a:lstStyle/>
          <a:p>
            <a:pPr>
              <a:lnSpc>
                <a:spcPct val="100000"/>
              </a:lnSpc>
              <a:spcBef>
                <a:spcPts val="1417"/>
              </a:spcBef>
              <a:buNone/>
            </a:pP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The </a:t>
            </a:r>
            <a:r>
              <a:rPr lang="en-GB" sz="3200" b="0" strike="noStrike" spc="-1" dirty="0" err="1">
                <a:solidFill>
                  <a:srgbClr val="000000"/>
                </a:solidFill>
                <a:latin typeface="Arial"/>
                <a:ea typeface="DejaVu Sans"/>
              </a:rPr>
              <a:t>AIDA</a:t>
            </a:r>
            <a:r>
              <a:rPr lang="en-GB" sz="3200" spc="-1" dirty="0" err="1">
                <a:solidFill>
                  <a:srgbClr val="000000"/>
                </a:solidFill>
                <a:latin typeface="Arial"/>
                <a:ea typeface="DejaVu Sans"/>
              </a:rPr>
              <a:t>innova</a:t>
            </a:r>
            <a:r>
              <a:rPr lang="en-GB" sz="3200" b="0" strike="noStrike" spc="-1" dirty="0">
                <a:solidFill>
                  <a:srgbClr val="000000"/>
                </a:solidFill>
                <a:latin typeface="Arial"/>
                <a:ea typeface="DejaVu Sans"/>
              </a:rPr>
              <a:t> TLU provides a common hardware and software interface to beamlines</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B</a:t>
            </a:r>
            <a:r>
              <a:rPr lang="en-GB" sz="3200" b="0" strike="noStrike" spc="-1" dirty="0">
                <a:solidFill>
                  <a:srgbClr val="000000"/>
                </a:solidFill>
                <a:latin typeface="Arial"/>
                <a:ea typeface="DejaVu Sans"/>
              </a:rPr>
              <a:t>ackwards compatible at the hardware signal level with EUDET / AIDA-2020 / AIDA TLU</a:t>
            </a:r>
            <a:endParaRPr lang="en-GB" sz="3200" b="0" strike="noStrike" spc="-1" dirty="0">
              <a:latin typeface="Arial"/>
            </a:endParaRPr>
          </a:p>
          <a:p>
            <a:pPr marL="864000" lvl="3" indent="-216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Data format different</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Pico-second detectors need pico-second infrastructure</a:t>
            </a:r>
            <a:endParaRPr lang="en-GB" sz="3200" b="0" strike="noStrike" spc="-1" dirty="0">
              <a:latin typeface="Arial"/>
            </a:endParaRPr>
          </a:p>
          <a:p>
            <a:pPr marL="864000" lvl="3" indent="-216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Aiming for &lt; 100ps timing  </a:t>
            </a:r>
            <a:endParaRPr lang="en-GB" sz="3200" b="0" strike="noStrike" spc="-1" dirty="0">
              <a:latin typeface="Arial"/>
            </a:endParaRP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93971A-D0FC-6BFB-9C6C-0DE54425C709}"/>
              </a:ext>
            </a:extLst>
          </p:cNvPr>
          <p:cNvSpPr>
            <a:spLocks noGrp="1"/>
          </p:cNvSpPr>
          <p:nvPr>
            <p:ph type="title"/>
          </p:nvPr>
        </p:nvSpPr>
        <p:spPr>
          <a:xfrm>
            <a:off x="3526971" y="2856600"/>
            <a:ext cx="5241112" cy="1144800"/>
          </a:xfrm>
        </p:spPr>
        <p:txBody>
          <a:bodyPr/>
          <a:lstStyle/>
          <a:p>
            <a:r>
              <a:rPr lang="en-GB" dirty="0"/>
              <a:t>Backup</a:t>
            </a:r>
          </a:p>
        </p:txBody>
      </p:sp>
    </p:spTree>
    <p:extLst>
      <p:ext uri="{BB962C8B-B14F-4D97-AF65-F5344CB8AC3E}">
        <p14:creationId xmlns:p14="http://schemas.microsoft.com/office/powerpoint/2010/main" val="85545321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 name="TextShape 1"/>
          <p:cNvSpPr/>
          <p:nvPr/>
        </p:nvSpPr>
        <p:spPr>
          <a:xfrm>
            <a:off x="2716200" y="0"/>
            <a:ext cx="6426000" cy="114372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Outline</a:t>
            </a:r>
            <a:endParaRPr lang="en-GB" sz="4400" b="0" strike="noStrike" spc="-1">
              <a:latin typeface="Arial"/>
            </a:endParaRPr>
          </a:p>
        </p:txBody>
      </p:sp>
      <p:sp>
        <p:nvSpPr>
          <p:cNvPr id="540" name="TextShape 2"/>
          <p:cNvSpPr/>
          <p:nvPr/>
        </p:nvSpPr>
        <p:spPr>
          <a:xfrm>
            <a:off x="457200" y="1604519"/>
            <a:ext cx="8228160" cy="4812609"/>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lnSpcReduction="10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What is a TLU?</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(Why do I need one?)</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What exists now</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(What are all those blue boxes?)</a:t>
            </a:r>
            <a:endParaRPr lang="en-GB" sz="3200" b="0" strike="noStrike" spc="-1" dirty="0">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Why it needs to be improved</a:t>
            </a:r>
          </a:p>
          <a:p>
            <a:pPr marL="889200" lvl="1" indent="-324000">
              <a:spcBef>
                <a:spcPts val="1417"/>
              </a:spcBef>
              <a:buClr>
                <a:srgbClr val="000000"/>
              </a:buClr>
              <a:buSzPct val="45000"/>
              <a:buFont typeface="Wingdings" charset="2"/>
              <a:buChar char=""/>
            </a:pPr>
            <a:r>
              <a:rPr lang="en-GB" sz="3200" b="0" strike="noStrike" spc="-1" dirty="0">
                <a:latin typeface="Arial"/>
              </a:rPr>
              <a:t>(Why do I need a new blue box)</a:t>
            </a:r>
          </a:p>
          <a:p>
            <a:pPr marL="432000" indent="-324000">
              <a:lnSpc>
                <a:spcPct val="100000"/>
              </a:lnSpc>
              <a:spcBef>
                <a:spcPts val="1417"/>
              </a:spcBef>
              <a:buClr>
                <a:srgbClr val="000000"/>
              </a:buClr>
              <a:buSzPct val="45000"/>
              <a:buFont typeface="Wingdings" charset="2"/>
              <a:buChar char=""/>
            </a:pPr>
            <a:r>
              <a:rPr lang="en-GB" sz="3200" b="0" strike="noStrike" spc="-1" dirty="0">
                <a:latin typeface="Arial"/>
              </a:rPr>
              <a:t>Implementation</a:t>
            </a:r>
          </a:p>
          <a:p>
            <a:pPr marL="889200" lvl="1" indent="-324000">
              <a:spcBef>
                <a:spcPts val="1417"/>
              </a:spcBef>
              <a:buClr>
                <a:srgbClr val="000000"/>
              </a:buClr>
              <a:buSzPct val="45000"/>
              <a:buFont typeface="Wingdings" charset="2"/>
              <a:buChar char=""/>
            </a:pPr>
            <a:r>
              <a:rPr lang="en-GB" sz="3200" spc="-1" dirty="0">
                <a:latin typeface="Arial"/>
              </a:rPr>
              <a:t>(Front end , back end).</a:t>
            </a:r>
            <a:endParaRPr lang="en-GB" sz="3200" b="0" strike="noStrike" spc="-1" dirty="0">
              <a:latin typeface="Arial"/>
            </a:endParaRPr>
          </a:p>
        </p:txBody>
      </p:sp>
      <p:pic>
        <p:nvPicPr>
          <p:cNvPr id="3" name="Picture 2" descr="A close-up of a machine&#10;&#10;Description automatically generated">
            <a:extLst>
              <a:ext uri="{FF2B5EF4-FFF2-40B4-BE49-F238E27FC236}">
                <a16:creationId xmlns:a16="http://schemas.microsoft.com/office/drawing/2014/main" id="{DCB314CB-E427-D494-02A5-83D4EAE304EF}"/>
              </a:ext>
            </a:extLst>
          </p:cNvPr>
          <p:cNvPicPr>
            <a:picLocks noChangeAspect="1"/>
          </p:cNvPicPr>
          <p:nvPr/>
        </p:nvPicPr>
        <p:blipFill rotWithShape="1">
          <a:blip r:embed="rId2">
            <a:extLst>
              <a:ext uri="{28A0092B-C50C-407E-A947-70E740481C1C}">
                <a14:useLocalDpi xmlns:a14="http://schemas.microsoft.com/office/drawing/2010/main" val="0"/>
              </a:ext>
            </a:extLst>
          </a:blip>
          <a:srcRect b="26857"/>
          <a:stretch/>
        </p:blipFill>
        <p:spPr>
          <a:xfrm>
            <a:off x="5463515" y="1604519"/>
            <a:ext cx="3532808" cy="172266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0">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0">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540">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540">
                                            <p:txEl>
                                              <p:pRg st="3" end="3"/>
                                            </p:txEl>
                                          </p:spTgt>
                                        </p:tgtEl>
                                        <p:attrNameLst>
                                          <p:attrName>style.visibility</p:attrName>
                                        </p:attrNameLst>
                                      </p:cBhvr>
                                      <p:to>
                                        <p:strVal val="visible"/>
                                      </p:to>
                                    </p:set>
                                  </p:childTnLst>
                                </p:cTn>
                              </p:par>
                              <p:par>
                                <p:cTn id="15" presetID="10" presetClass="entr" presetSubtype="0" fill="hold" nodeType="with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fade">
                                      <p:cBhvr>
                                        <p:cTn id="17" dur="500"/>
                                        <p:tgtEl>
                                          <p:spTgt spid="3"/>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540">
                                            <p:txEl>
                                              <p:pRg st="4" end="4"/>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540">
                                            <p:txEl>
                                              <p:pRg st="5" end="5"/>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540">
                                            <p:txEl>
                                              <p:pRg st="6" end="6"/>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540">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tIns="0" rIns="0" bIns="0" anchor="ctr">
            <a:noAutofit/>
          </a:bodyPr>
          <a:lstStyle/>
          <a:p>
            <a:pPr>
              <a:lnSpc>
                <a:spcPct val="100000"/>
              </a:lnSpc>
              <a:buNone/>
            </a:pPr>
            <a:r>
              <a:rPr lang="en-US" sz="4200" b="0" strike="noStrike" spc="-1">
                <a:solidFill>
                  <a:srgbClr val="000000"/>
                </a:solidFill>
                <a:latin typeface="Arial"/>
              </a:rPr>
              <a:t>Why a TLU?</a:t>
            </a:r>
            <a:endParaRPr lang="en-GB" sz="4200" b="0" strike="noStrike" spc="-1">
              <a:latin typeface="Arial"/>
            </a:endParaRPr>
          </a:p>
        </p:txBody>
      </p:sp>
      <p:sp>
        <p:nvSpPr>
          <p:cNvPr id="542" name="PlaceHolder 2"/>
          <p:cNvSpPr>
            <a:spLocks noGrp="1"/>
          </p:cNvSpPr>
          <p:nvPr>
            <p:ph/>
          </p:nvPr>
        </p:nvSpPr>
        <p:spPr>
          <a:xfrm>
            <a:off x="3894362" y="1604520"/>
            <a:ext cx="4791357" cy="39765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GB" spc="-1" dirty="0">
                <a:solidFill>
                  <a:srgbClr val="000000"/>
                </a:solidFill>
                <a:latin typeface="Arial"/>
              </a:rPr>
              <a:t>May have entirely self-contained system.</a:t>
            </a:r>
          </a:p>
          <a:p>
            <a:pPr marL="889200" lvl="1" indent="-324000">
              <a:spcBef>
                <a:spcPts val="1417"/>
              </a:spcBef>
              <a:buClr>
                <a:srgbClr val="000000"/>
              </a:buClr>
              <a:buSzPct val="45000"/>
              <a:buFont typeface="Wingdings" charset="2"/>
              <a:buChar char=""/>
            </a:pPr>
            <a:r>
              <a:rPr lang="en-GB" b="0" strike="noStrike" spc="-1" dirty="0">
                <a:solidFill>
                  <a:srgbClr val="000000"/>
                </a:solidFill>
                <a:latin typeface="Arial"/>
              </a:rPr>
              <a:t>In which case all you need is the beam.</a:t>
            </a:r>
            <a:endParaRPr lang="en-GB" spc="-1" dirty="0">
              <a:solidFill>
                <a:srgbClr val="000000"/>
              </a:solidFill>
              <a:latin typeface="Arial"/>
            </a:endParaRPr>
          </a:p>
          <a:p>
            <a:pPr marL="432000" indent="-324000">
              <a:spcBef>
                <a:spcPts val="1417"/>
              </a:spcBef>
              <a:buClr>
                <a:srgbClr val="000000"/>
              </a:buClr>
              <a:buSzPct val="45000"/>
              <a:buFont typeface="Wingdings" charset="2"/>
              <a:buChar char=""/>
            </a:pPr>
            <a:r>
              <a:rPr lang="en-GB" b="0" strike="noStrike" spc="-1" dirty="0">
                <a:solidFill>
                  <a:srgbClr val="000000"/>
                </a:solidFill>
                <a:latin typeface="Arial"/>
              </a:rPr>
              <a:t>But often want to use existing beamline infrastructure.</a:t>
            </a:r>
          </a:p>
        </p:txBody>
      </p:sp>
      <p:sp>
        <p:nvSpPr>
          <p:cNvPr id="2" name="Rectangle 1">
            <a:extLst>
              <a:ext uri="{FF2B5EF4-FFF2-40B4-BE49-F238E27FC236}">
                <a16:creationId xmlns:a16="http://schemas.microsoft.com/office/drawing/2014/main" id="{A9275EA1-5087-CA8D-8684-86C92CB809EE}"/>
              </a:ext>
            </a:extLst>
          </p:cNvPr>
          <p:cNvSpPr/>
          <p:nvPr/>
        </p:nvSpPr>
        <p:spPr>
          <a:xfrm>
            <a:off x="81643" y="73479"/>
            <a:ext cx="3812721" cy="66212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diagram of a flowchart&#10;&#10;Description automatically generated">
            <a:extLst>
              <a:ext uri="{FF2B5EF4-FFF2-40B4-BE49-F238E27FC236}">
                <a16:creationId xmlns:a16="http://schemas.microsoft.com/office/drawing/2014/main" id="{F1340EA5-4C7A-C4E9-9DF0-A0EBB24B9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690" y="207508"/>
            <a:ext cx="3476625" cy="6353175"/>
          </a:xfrm>
          <a:prstGeom prst="rect">
            <a:avLst/>
          </a:prstGeom>
        </p:spPr>
      </p:pic>
      <p:sp>
        <p:nvSpPr>
          <p:cNvPr id="7" name="Rectangle: Rounded Corners 6">
            <a:extLst>
              <a:ext uri="{FF2B5EF4-FFF2-40B4-BE49-F238E27FC236}">
                <a16:creationId xmlns:a16="http://schemas.microsoft.com/office/drawing/2014/main" id="{2FA6B728-0DD3-4767-DB3D-0467C39B3AA8}"/>
              </a:ext>
            </a:extLst>
          </p:cNvPr>
          <p:cNvSpPr/>
          <p:nvPr/>
        </p:nvSpPr>
        <p:spPr>
          <a:xfrm>
            <a:off x="249690" y="849085"/>
            <a:ext cx="3476625" cy="1281793"/>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3" name="CustomShape 1"/>
          <p:cNvSpPr/>
          <p:nvPr/>
        </p:nvSpPr>
        <p:spPr>
          <a:xfrm>
            <a:off x="3960000" y="0"/>
            <a:ext cx="5167800" cy="11433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buNone/>
            </a:pPr>
            <a:r>
              <a:rPr lang="en-US" sz="4000" b="0" strike="noStrike" spc="-1">
                <a:solidFill>
                  <a:srgbClr val="000000"/>
                </a:solidFill>
                <a:latin typeface="Arial"/>
                <a:ea typeface="DejaVu Sans"/>
              </a:rPr>
              <a:t>Why?</a:t>
            </a:r>
            <a:endParaRPr lang="en-GB" sz="4000" b="0" strike="noStrike" spc="-1">
              <a:latin typeface="Arial"/>
            </a:endParaRPr>
          </a:p>
        </p:txBody>
      </p:sp>
      <p:sp>
        <p:nvSpPr>
          <p:cNvPr id="544" name="CustomShape 5"/>
          <p:cNvSpPr/>
          <p:nvPr/>
        </p:nvSpPr>
        <p:spPr>
          <a:xfrm>
            <a:off x="360000" y="1260000"/>
            <a:ext cx="8227800" cy="39758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a:bodyPr>
          <a:lstStyle/>
          <a:p>
            <a:pPr marL="432000" indent="-323640">
              <a:lnSpc>
                <a:spcPct val="100000"/>
              </a:lnSpc>
              <a:spcBef>
                <a:spcPts val="1417"/>
              </a:spcBef>
              <a:buClr>
                <a:srgbClr val="000000"/>
              </a:buClr>
              <a:buSzPct val="45000"/>
              <a:buFont typeface="Wingdings" charset="2"/>
              <a:buChar char=""/>
            </a:pPr>
            <a:r>
              <a:rPr lang="en-GB" sz="2400" b="0" strike="noStrike" spc="-1" dirty="0">
                <a:solidFill>
                  <a:srgbClr val="000000"/>
                </a:solidFill>
                <a:latin typeface="Arial"/>
                <a:ea typeface="DejaVu Sans"/>
              </a:rPr>
              <a:t>As part of EUDET/AIDA(-2020/Innova) beam telescopes provided for beamlines at DESY and CERN</a:t>
            </a:r>
          </a:p>
          <a:p>
            <a:pPr marL="432000" indent="-323640">
              <a:lnSpc>
                <a:spcPct val="100000"/>
              </a:lnSpc>
              <a:spcBef>
                <a:spcPts val="1417"/>
              </a:spcBef>
              <a:buClr>
                <a:srgbClr val="000000"/>
              </a:buClr>
              <a:buSzPct val="45000"/>
              <a:buFont typeface="Wingdings" charset="2"/>
              <a:buChar char=""/>
            </a:pPr>
            <a:r>
              <a:rPr lang="en-GB" sz="2400" spc="-1" dirty="0">
                <a:solidFill>
                  <a:srgbClr val="000000"/>
                </a:solidFill>
                <a:latin typeface="Arial"/>
                <a:ea typeface="DejaVu Sans"/>
              </a:rPr>
              <a:t>Hardware synchronization using TLU</a:t>
            </a:r>
            <a:endParaRPr lang="en-GB" sz="2400" b="0" strike="noStrike" spc="-1" dirty="0">
              <a:latin typeface="Arial"/>
            </a:endParaRPr>
          </a:p>
        </p:txBody>
      </p:sp>
      <p:sp>
        <p:nvSpPr>
          <p:cNvPr id="545" name="CustomShape 10"/>
          <p:cNvSpPr/>
          <p:nvPr/>
        </p:nvSpPr>
        <p:spPr>
          <a:xfrm>
            <a:off x="1072800" y="2552040"/>
            <a:ext cx="5221080" cy="3402000"/>
          </a:xfrm>
          <a:custGeom>
            <a:avLst/>
            <a:gdLst/>
            <a:ahLst/>
            <a:cxnLst/>
            <a:rect l="l" t="t" r="r" b="b"/>
            <a:pathLst>
              <a:path w="14506" h="9453">
                <a:moveTo>
                  <a:pt x="0" y="9452"/>
                </a:moveTo>
                <a:lnTo>
                  <a:pt x="14505" y="9452"/>
                </a:lnTo>
                <a:lnTo>
                  <a:pt x="14505" y="0"/>
                </a:lnTo>
                <a:lnTo>
                  <a:pt x="0" y="0"/>
                </a:lnTo>
                <a:lnTo>
                  <a:pt x="0" y="945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46" name="CustomShape 12"/>
          <p:cNvSpPr/>
          <p:nvPr/>
        </p:nvSpPr>
        <p:spPr>
          <a:xfrm>
            <a:off x="1072800" y="2552040"/>
            <a:ext cx="5221080" cy="3402000"/>
          </a:xfrm>
          <a:custGeom>
            <a:avLst/>
            <a:gdLst/>
            <a:ahLst/>
            <a:cxnLst/>
            <a:rect l="l" t="t" r="r" b="b"/>
            <a:pathLst>
              <a:path w="14506" h="9453">
                <a:moveTo>
                  <a:pt x="0" y="9452"/>
                </a:moveTo>
                <a:lnTo>
                  <a:pt x="14505" y="9452"/>
                </a:lnTo>
                <a:lnTo>
                  <a:pt x="14505" y="0"/>
                </a:lnTo>
                <a:lnTo>
                  <a:pt x="0" y="0"/>
                </a:lnTo>
                <a:lnTo>
                  <a:pt x="0" y="9452"/>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47" name="CustomShape 13"/>
          <p:cNvSpPr/>
          <p:nvPr/>
        </p:nvSpPr>
        <p:spPr>
          <a:xfrm>
            <a:off x="1958760" y="3729960"/>
            <a:ext cx="68760" cy="85320"/>
          </a:xfrm>
          <a:custGeom>
            <a:avLst/>
            <a:gdLst/>
            <a:ahLst/>
            <a:cxnLst/>
            <a:rect l="l" t="t" r="r" b="b"/>
            <a:pathLst>
              <a:path w="194" h="240">
                <a:moveTo>
                  <a:pt x="177" y="0"/>
                </a:moveTo>
                <a:lnTo>
                  <a:pt x="193" y="239"/>
                </a:lnTo>
                <a:lnTo>
                  <a:pt x="0" y="111"/>
                </a:lnTo>
                <a:lnTo>
                  <a:pt x="177" y="0"/>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48" name="CustomShape 14"/>
          <p:cNvSpPr/>
          <p:nvPr/>
        </p:nvSpPr>
        <p:spPr>
          <a:xfrm>
            <a:off x="3357000" y="3233520"/>
            <a:ext cx="1034640" cy="397440"/>
          </a:xfrm>
          <a:custGeom>
            <a:avLst/>
            <a:gdLst/>
            <a:ahLst/>
            <a:cxnLst/>
            <a:rect l="l" t="t" r="r" b="b"/>
            <a:pathLst>
              <a:path w="2877" h="1107">
                <a:moveTo>
                  <a:pt x="0" y="1106"/>
                </a:moveTo>
                <a:cubicBezTo>
                  <a:pt x="477" y="694"/>
                  <a:pt x="959" y="281"/>
                  <a:pt x="1440" y="140"/>
                </a:cubicBezTo>
                <a:cubicBezTo>
                  <a:pt x="1914" y="0"/>
                  <a:pt x="2594" y="241"/>
                  <a:pt x="2876" y="260"/>
                </a:cubicBezTo>
              </a:path>
            </a:pathLst>
          </a:custGeom>
          <a:noFill/>
          <a:ln w="6120">
            <a:solidFill>
              <a:srgbClr val="A7A7A7"/>
            </a:solidFill>
            <a:round/>
          </a:ln>
        </p:spPr>
        <p:style>
          <a:lnRef idx="0">
            <a:scrgbClr r="0" g="0" b="0"/>
          </a:lnRef>
          <a:fillRef idx="0">
            <a:scrgbClr r="0" g="0" b="0"/>
          </a:fillRef>
          <a:effectRef idx="0">
            <a:scrgbClr r="0" g="0" b="0"/>
          </a:effectRef>
          <a:fontRef idx="minor"/>
        </p:style>
        <p:txBody>
          <a:bodyPr/>
          <a:lstStyle/>
          <a:p>
            <a:endParaRPr lang="en-GB"/>
          </a:p>
        </p:txBody>
      </p:sp>
      <p:sp>
        <p:nvSpPr>
          <p:cNvPr id="549" name="CustomShape 15"/>
          <p:cNvSpPr/>
          <p:nvPr/>
        </p:nvSpPr>
        <p:spPr>
          <a:xfrm>
            <a:off x="4388040" y="2959560"/>
            <a:ext cx="438480" cy="617400"/>
          </a:xfrm>
          <a:custGeom>
            <a:avLst/>
            <a:gdLst/>
            <a:ahLst/>
            <a:cxnLst/>
            <a:rect l="l" t="t" r="r" b="b"/>
            <a:pathLst>
              <a:path w="1221" h="1718">
                <a:moveTo>
                  <a:pt x="0" y="1717"/>
                </a:moveTo>
                <a:lnTo>
                  <a:pt x="1220" y="1717"/>
                </a:lnTo>
                <a:lnTo>
                  <a:pt x="1220" y="0"/>
                </a:lnTo>
                <a:lnTo>
                  <a:pt x="0" y="0"/>
                </a:lnTo>
                <a:lnTo>
                  <a:pt x="0" y="1717"/>
                </a:lnTo>
                <a:close/>
              </a:path>
            </a:pathLst>
          </a:custGeom>
          <a:solidFill>
            <a:srgbClr val="007EFF"/>
          </a:solidFill>
          <a:ln w="468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550" name="CustomShape 16"/>
          <p:cNvSpPr/>
          <p:nvPr/>
        </p:nvSpPr>
        <p:spPr>
          <a:xfrm>
            <a:off x="3683160" y="2340000"/>
            <a:ext cx="184320" cy="2156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a:solidFill>
                  <a:srgbClr val="000000"/>
                </a:solidFill>
                <a:latin typeface="CourierNew"/>
                <a:ea typeface="DejaVu Sans"/>
              </a:rPr>
              <a:t> </a:t>
            </a:r>
            <a:endParaRPr lang="en-GB" sz="1200" b="0" strike="noStrike" spc="-1">
              <a:latin typeface="Arial"/>
            </a:endParaRPr>
          </a:p>
        </p:txBody>
      </p:sp>
      <p:sp>
        <p:nvSpPr>
          <p:cNvPr id="551" name="CustomShape 17"/>
          <p:cNvSpPr/>
          <p:nvPr/>
        </p:nvSpPr>
        <p:spPr>
          <a:xfrm>
            <a:off x="4508280" y="3141360"/>
            <a:ext cx="226440" cy="129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0" strike="noStrike" spc="-1">
                <a:solidFill>
                  <a:srgbClr val="004479"/>
                </a:solidFill>
                <a:latin typeface="Verdana"/>
                <a:ea typeface="DejaVu Sans"/>
              </a:rPr>
              <a:t>AUX</a:t>
            </a:r>
            <a:endParaRPr lang="en-GB" sz="700" b="0" strike="noStrike" spc="-1">
              <a:latin typeface="Arial"/>
            </a:endParaRPr>
          </a:p>
        </p:txBody>
      </p:sp>
      <p:sp>
        <p:nvSpPr>
          <p:cNvPr id="552" name="CustomShape 18"/>
          <p:cNvSpPr/>
          <p:nvPr/>
        </p:nvSpPr>
        <p:spPr>
          <a:xfrm>
            <a:off x="4628520" y="3577320"/>
            <a:ext cx="129600" cy="494280"/>
          </a:xfrm>
          <a:custGeom>
            <a:avLst/>
            <a:gdLst/>
            <a:ahLst/>
            <a:cxnLst/>
            <a:rect l="l" t="t" r="r" b="b"/>
            <a:pathLst>
              <a:path w="363" h="1376">
                <a:moveTo>
                  <a:pt x="0" y="1375"/>
                </a:moveTo>
                <a:lnTo>
                  <a:pt x="362" y="1375"/>
                </a:lnTo>
                <a:lnTo>
                  <a:pt x="362" y="0"/>
                </a:lnTo>
                <a:lnTo>
                  <a:pt x="0" y="0"/>
                </a:lnTo>
                <a:lnTo>
                  <a:pt x="0" y="1375"/>
                </a:lnTo>
                <a:close/>
              </a:path>
            </a:pathLst>
          </a:custGeom>
          <a:solidFill>
            <a:srgbClr val="A7A7A7"/>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53" name="Line 21"/>
          <p:cNvSpPr/>
          <p:nvPr/>
        </p:nvSpPr>
        <p:spPr>
          <a:xfrm>
            <a:off x="1101960" y="3862080"/>
            <a:ext cx="498960" cy="360"/>
          </a:xfrm>
          <a:prstGeom prst="line">
            <a:avLst/>
          </a:prstGeom>
          <a:ln w="28440">
            <a:solidFill>
              <a:srgbClr val="041DAA"/>
            </a:solidFill>
            <a:round/>
          </a:ln>
        </p:spPr>
        <p:style>
          <a:lnRef idx="0">
            <a:scrgbClr r="0" g="0" b="0"/>
          </a:lnRef>
          <a:fillRef idx="0">
            <a:scrgbClr r="0" g="0" b="0"/>
          </a:fillRef>
          <a:effectRef idx="0">
            <a:scrgbClr r="0" g="0" b="0"/>
          </a:effectRef>
          <a:fontRef idx="minor"/>
        </p:style>
        <p:txBody>
          <a:bodyPr/>
          <a:lstStyle/>
          <a:p>
            <a:endParaRPr lang="en-GB"/>
          </a:p>
        </p:txBody>
      </p:sp>
      <p:sp>
        <p:nvSpPr>
          <p:cNvPr id="554" name="CustomShape 19"/>
          <p:cNvSpPr/>
          <p:nvPr/>
        </p:nvSpPr>
        <p:spPr>
          <a:xfrm>
            <a:off x="1583280" y="3809520"/>
            <a:ext cx="102960" cy="106200"/>
          </a:xfrm>
          <a:custGeom>
            <a:avLst/>
            <a:gdLst/>
            <a:ahLst/>
            <a:cxnLst/>
            <a:rect l="l" t="t" r="r" b="b"/>
            <a:pathLst>
              <a:path w="289" h="298">
                <a:moveTo>
                  <a:pt x="0" y="0"/>
                </a:moveTo>
                <a:lnTo>
                  <a:pt x="288" y="149"/>
                </a:lnTo>
                <a:lnTo>
                  <a:pt x="0" y="297"/>
                </a:lnTo>
                <a:lnTo>
                  <a:pt x="0" y="0"/>
                </a:lnTo>
                <a:close/>
              </a:path>
            </a:pathLst>
          </a:custGeom>
          <a:solidFill>
            <a:srgbClr val="041DAA"/>
          </a:solidFill>
          <a:ln w="0">
            <a:noFill/>
          </a:ln>
        </p:spPr>
        <p:style>
          <a:lnRef idx="0">
            <a:scrgbClr r="0" g="0" b="0"/>
          </a:lnRef>
          <a:fillRef idx="0">
            <a:scrgbClr r="0" g="0" b="0"/>
          </a:fillRef>
          <a:effectRef idx="0">
            <a:scrgbClr r="0" g="0" b="0"/>
          </a:effectRef>
          <a:fontRef idx="minor"/>
        </p:style>
        <p:txBody>
          <a:bodyPr/>
          <a:lstStyle/>
          <a:p>
            <a:endParaRPr lang="en-GB"/>
          </a:p>
        </p:txBody>
      </p:sp>
      <p:pic>
        <p:nvPicPr>
          <p:cNvPr id="555" name="Picture 25"/>
          <p:cNvPicPr/>
          <p:nvPr/>
        </p:nvPicPr>
        <p:blipFill>
          <a:blip r:embed="rId2"/>
          <a:stretch/>
        </p:blipFill>
        <p:spPr>
          <a:xfrm>
            <a:off x="1284120" y="3946680"/>
            <a:ext cx="95040" cy="110520"/>
          </a:xfrm>
          <a:prstGeom prst="rect">
            <a:avLst/>
          </a:prstGeom>
          <a:ln w="0">
            <a:noFill/>
          </a:ln>
        </p:spPr>
      </p:pic>
      <p:pic>
        <p:nvPicPr>
          <p:cNvPr id="556" name="Picture 26"/>
          <p:cNvPicPr/>
          <p:nvPr/>
        </p:nvPicPr>
        <p:blipFill>
          <a:blip r:embed="rId3"/>
          <a:stretch/>
        </p:blipFill>
        <p:spPr>
          <a:xfrm>
            <a:off x="1369800" y="3946680"/>
            <a:ext cx="50760" cy="38880"/>
          </a:xfrm>
          <a:prstGeom prst="rect">
            <a:avLst/>
          </a:prstGeom>
          <a:ln w="0">
            <a:noFill/>
          </a:ln>
        </p:spPr>
      </p:pic>
      <p:sp>
        <p:nvSpPr>
          <p:cNvPr id="557" name="CustomShape 20"/>
          <p:cNvSpPr/>
          <p:nvPr/>
        </p:nvSpPr>
        <p:spPr>
          <a:xfrm>
            <a:off x="1611360" y="3965760"/>
            <a:ext cx="2335680" cy="870840"/>
          </a:xfrm>
          <a:custGeom>
            <a:avLst/>
            <a:gdLst/>
            <a:ahLst/>
            <a:cxnLst/>
            <a:rect l="l" t="t" r="r" b="b"/>
            <a:pathLst>
              <a:path w="6491" h="2422">
                <a:moveTo>
                  <a:pt x="403" y="0"/>
                </a:moveTo>
                <a:cubicBezTo>
                  <a:pt x="199" y="645"/>
                  <a:pt x="0" y="1297"/>
                  <a:pt x="473" y="1545"/>
                </a:cubicBezTo>
                <a:cubicBezTo>
                  <a:pt x="942" y="1794"/>
                  <a:pt x="2310" y="1388"/>
                  <a:pt x="3227" y="1478"/>
                </a:cubicBezTo>
                <a:cubicBezTo>
                  <a:pt x="4145" y="1569"/>
                  <a:pt x="5480" y="1928"/>
                  <a:pt x="5984" y="2085"/>
                </a:cubicBezTo>
                <a:cubicBezTo>
                  <a:pt x="6490" y="2240"/>
                  <a:pt x="6222" y="2365"/>
                  <a:pt x="6268" y="2421"/>
                </a:cubicBezTo>
              </a:path>
            </a:pathLst>
          </a:custGeom>
          <a:noFill/>
          <a:ln w="12240">
            <a:solidFill>
              <a:srgbClr val="797AA9"/>
            </a:solidFill>
            <a:round/>
          </a:ln>
        </p:spPr>
        <p:style>
          <a:lnRef idx="0">
            <a:scrgbClr r="0" g="0" b="0"/>
          </a:lnRef>
          <a:fillRef idx="0">
            <a:scrgbClr r="0" g="0" b="0"/>
          </a:fillRef>
          <a:effectRef idx="0">
            <a:scrgbClr r="0" g="0" b="0"/>
          </a:effectRef>
          <a:fontRef idx="minor"/>
        </p:style>
        <p:txBody>
          <a:bodyPr/>
          <a:lstStyle/>
          <a:p>
            <a:endParaRPr lang="en-GB"/>
          </a:p>
        </p:txBody>
      </p:sp>
      <p:sp>
        <p:nvSpPr>
          <p:cNvPr id="558" name="CustomShape 25"/>
          <p:cNvSpPr/>
          <p:nvPr/>
        </p:nvSpPr>
        <p:spPr>
          <a:xfrm>
            <a:off x="3714120" y="3989520"/>
            <a:ext cx="266400" cy="847080"/>
          </a:xfrm>
          <a:custGeom>
            <a:avLst/>
            <a:gdLst/>
            <a:ahLst/>
            <a:cxnLst/>
            <a:rect l="l" t="t" r="r" b="b"/>
            <a:pathLst>
              <a:path w="743" h="2356">
                <a:moveTo>
                  <a:pt x="0" y="0"/>
                </a:moveTo>
                <a:cubicBezTo>
                  <a:pt x="266" y="744"/>
                  <a:pt x="533" y="1490"/>
                  <a:pt x="636" y="1883"/>
                </a:cubicBezTo>
                <a:cubicBezTo>
                  <a:pt x="742" y="2275"/>
                  <a:pt x="690" y="2314"/>
                  <a:pt x="636" y="2355"/>
                </a:cubicBezTo>
              </a:path>
            </a:pathLst>
          </a:custGeom>
          <a:noFill/>
          <a:ln w="12240">
            <a:solidFill>
              <a:srgbClr val="929292"/>
            </a:solidFill>
            <a:round/>
          </a:ln>
        </p:spPr>
        <p:style>
          <a:lnRef idx="0">
            <a:scrgbClr r="0" g="0" b="0"/>
          </a:lnRef>
          <a:fillRef idx="0">
            <a:scrgbClr r="0" g="0" b="0"/>
          </a:fillRef>
          <a:effectRef idx="0">
            <a:scrgbClr r="0" g="0" b="0"/>
          </a:effectRef>
          <a:fontRef idx="minor"/>
        </p:style>
        <p:txBody>
          <a:bodyPr/>
          <a:lstStyle/>
          <a:p>
            <a:endParaRPr lang="en-GB"/>
          </a:p>
        </p:txBody>
      </p:sp>
      <p:pic>
        <p:nvPicPr>
          <p:cNvPr id="559" name="Picture 27"/>
          <p:cNvPicPr/>
          <p:nvPr/>
        </p:nvPicPr>
        <p:blipFill>
          <a:blip r:embed="rId4"/>
          <a:stretch/>
        </p:blipFill>
        <p:spPr>
          <a:xfrm>
            <a:off x="4189320" y="2858040"/>
            <a:ext cx="953640" cy="1255320"/>
          </a:xfrm>
          <a:prstGeom prst="rect">
            <a:avLst/>
          </a:prstGeom>
          <a:ln w="0">
            <a:noFill/>
          </a:ln>
        </p:spPr>
      </p:pic>
      <p:pic>
        <p:nvPicPr>
          <p:cNvPr id="560" name="Picture 28"/>
          <p:cNvPicPr/>
          <p:nvPr/>
        </p:nvPicPr>
        <p:blipFill>
          <a:blip r:embed="rId5"/>
          <a:stretch/>
        </p:blipFill>
        <p:spPr>
          <a:xfrm>
            <a:off x="5027040" y="5526720"/>
            <a:ext cx="534960" cy="444960"/>
          </a:xfrm>
          <a:prstGeom prst="rect">
            <a:avLst/>
          </a:prstGeom>
          <a:ln w="0">
            <a:noFill/>
          </a:ln>
        </p:spPr>
      </p:pic>
      <p:sp>
        <p:nvSpPr>
          <p:cNvPr id="561" name="CustomShape 70"/>
          <p:cNvSpPr/>
          <p:nvPr/>
        </p:nvSpPr>
        <p:spPr>
          <a:xfrm>
            <a:off x="4034880" y="4182840"/>
            <a:ext cx="224640" cy="519840"/>
          </a:xfrm>
          <a:custGeom>
            <a:avLst/>
            <a:gdLst/>
            <a:ahLst/>
            <a:cxnLst/>
            <a:rect l="l" t="t" r="r" b="b"/>
            <a:pathLst>
              <a:path w="627" h="1447">
                <a:moveTo>
                  <a:pt x="0" y="1446"/>
                </a:moveTo>
                <a:lnTo>
                  <a:pt x="12" y="1413"/>
                </a:lnTo>
                <a:lnTo>
                  <a:pt x="612" y="32"/>
                </a:lnTo>
                <a:lnTo>
                  <a:pt x="626" y="0"/>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562" name="CustomShape 71"/>
          <p:cNvSpPr/>
          <p:nvPr/>
        </p:nvSpPr>
        <p:spPr>
          <a:xfrm>
            <a:off x="4005720" y="4677120"/>
            <a:ext cx="66960" cy="83880"/>
          </a:xfrm>
          <a:custGeom>
            <a:avLst/>
            <a:gdLst/>
            <a:ahLst/>
            <a:cxnLst/>
            <a:rect l="l" t="t" r="r" b="b"/>
            <a:pathLst>
              <a:path w="189" h="236">
                <a:moveTo>
                  <a:pt x="188" y="84"/>
                </a:moveTo>
                <a:lnTo>
                  <a:pt x="11" y="235"/>
                </a:lnTo>
                <a:lnTo>
                  <a:pt x="0" y="0"/>
                </a:lnTo>
                <a:lnTo>
                  <a:pt x="188" y="84"/>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63" name="CustomShape 72"/>
          <p:cNvSpPr/>
          <p:nvPr/>
        </p:nvSpPr>
        <p:spPr>
          <a:xfrm>
            <a:off x="4221360" y="4125240"/>
            <a:ext cx="66960" cy="84240"/>
          </a:xfrm>
          <a:custGeom>
            <a:avLst/>
            <a:gdLst/>
            <a:ahLst/>
            <a:cxnLst/>
            <a:rect l="l" t="t" r="r" b="b"/>
            <a:pathLst>
              <a:path w="189" h="237">
                <a:moveTo>
                  <a:pt x="0" y="151"/>
                </a:moveTo>
                <a:lnTo>
                  <a:pt x="177" y="0"/>
                </a:lnTo>
                <a:lnTo>
                  <a:pt x="188" y="236"/>
                </a:lnTo>
                <a:lnTo>
                  <a:pt x="0" y="151"/>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pic>
        <p:nvPicPr>
          <p:cNvPr id="565" name="Picture 30"/>
          <p:cNvPicPr/>
          <p:nvPr/>
        </p:nvPicPr>
        <p:blipFill>
          <a:blip r:embed="rId6"/>
          <a:stretch/>
        </p:blipFill>
        <p:spPr>
          <a:xfrm>
            <a:off x="5547600" y="4441320"/>
            <a:ext cx="712800" cy="601920"/>
          </a:xfrm>
          <a:prstGeom prst="rect">
            <a:avLst/>
          </a:prstGeom>
          <a:ln w="0">
            <a:noFill/>
          </a:ln>
        </p:spPr>
      </p:pic>
      <p:sp>
        <p:nvSpPr>
          <p:cNvPr id="566" name="CustomShape 73"/>
          <p:cNvSpPr/>
          <p:nvPr/>
        </p:nvSpPr>
        <p:spPr>
          <a:xfrm>
            <a:off x="5574600" y="5249880"/>
            <a:ext cx="253440" cy="311040"/>
          </a:xfrm>
          <a:custGeom>
            <a:avLst/>
            <a:gdLst/>
            <a:ahLst/>
            <a:cxnLst/>
            <a:rect l="l" t="t" r="r" b="b"/>
            <a:pathLst>
              <a:path w="707" h="867">
                <a:moveTo>
                  <a:pt x="0" y="866"/>
                </a:moveTo>
                <a:lnTo>
                  <a:pt x="21" y="840"/>
                </a:lnTo>
                <a:lnTo>
                  <a:pt x="686" y="26"/>
                </a:lnTo>
                <a:lnTo>
                  <a:pt x="706" y="0"/>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567" name="CustomShape 74"/>
          <p:cNvSpPr/>
          <p:nvPr/>
        </p:nvSpPr>
        <p:spPr>
          <a:xfrm>
            <a:off x="5534640" y="5527800"/>
            <a:ext cx="74880" cy="82080"/>
          </a:xfrm>
          <a:custGeom>
            <a:avLst/>
            <a:gdLst/>
            <a:ahLst/>
            <a:cxnLst/>
            <a:rect l="l" t="t" r="r" b="b"/>
            <a:pathLst>
              <a:path w="211" h="231">
                <a:moveTo>
                  <a:pt x="210" y="137"/>
                </a:moveTo>
                <a:lnTo>
                  <a:pt x="0" y="230"/>
                </a:lnTo>
                <a:lnTo>
                  <a:pt x="54" y="0"/>
                </a:lnTo>
                <a:lnTo>
                  <a:pt x="210" y="137"/>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68" name="CustomShape 75"/>
          <p:cNvSpPr/>
          <p:nvPr/>
        </p:nvSpPr>
        <p:spPr>
          <a:xfrm>
            <a:off x="5792040" y="5201640"/>
            <a:ext cx="76320" cy="82080"/>
          </a:xfrm>
          <a:custGeom>
            <a:avLst/>
            <a:gdLst/>
            <a:ahLst/>
            <a:cxnLst/>
            <a:rect l="l" t="t" r="r" b="b"/>
            <a:pathLst>
              <a:path w="215" h="231">
                <a:moveTo>
                  <a:pt x="0" y="94"/>
                </a:moveTo>
                <a:lnTo>
                  <a:pt x="214" y="0"/>
                </a:lnTo>
                <a:lnTo>
                  <a:pt x="159" y="230"/>
                </a:lnTo>
                <a:lnTo>
                  <a:pt x="0" y="94"/>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69" name="Line 22"/>
          <p:cNvSpPr/>
          <p:nvPr/>
        </p:nvSpPr>
        <p:spPr>
          <a:xfrm>
            <a:off x="1962000" y="4277880"/>
            <a:ext cx="599760" cy="360"/>
          </a:xfrm>
          <a:prstGeom prst="line">
            <a:avLst/>
          </a:prstGeom>
          <a:ln w="18720">
            <a:solidFill>
              <a:srgbClr val="929292"/>
            </a:solidFill>
            <a:round/>
          </a:ln>
        </p:spPr>
        <p:style>
          <a:lnRef idx="0">
            <a:scrgbClr r="0" g="0" b="0"/>
          </a:lnRef>
          <a:fillRef idx="0">
            <a:scrgbClr r="0" g="0" b="0"/>
          </a:fillRef>
          <a:effectRef idx="0">
            <a:scrgbClr r="0" g="0" b="0"/>
          </a:effectRef>
          <a:fontRef idx="minor"/>
        </p:style>
        <p:txBody>
          <a:bodyPr/>
          <a:lstStyle/>
          <a:p>
            <a:endParaRPr lang="en-GB"/>
          </a:p>
        </p:txBody>
      </p:sp>
      <p:sp>
        <p:nvSpPr>
          <p:cNvPr id="570" name="Line 23"/>
          <p:cNvSpPr/>
          <p:nvPr/>
        </p:nvSpPr>
        <p:spPr>
          <a:xfrm>
            <a:off x="1902240" y="4338000"/>
            <a:ext cx="600120" cy="360"/>
          </a:xfrm>
          <a:prstGeom prst="line">
            <a:avLst/>
          </a:prstGeom>
          <a:ln w="18720">
            <a:solidFill>
              <a:srgbClr val="929292"/>
            </a:solidFill>
            <a:round/>
          </a:ln>
        </p:spPr>
        <p:style>
          <a:lnRef idx="0">
            <a:scrgbClr r="0" g="0" b="0"/>
          </a:lnRef>
          <a:fillRef idx="0">
            <a:scrgbClr r="0" g="0" b="0"/>
          </a:fillRef>
          <a:effectRef idx="0">
            <a:scrgbClr r="0" g="0" b="0"/>
          </a:effectRef>
          <a:fontRef idx="minor"/>
        </p:style>
        <p:txBody>
          <a:bodyPr/>
          <a:lstStyle/>
          <a:p>
            <a:endParaRPr lang="en-GB"/>
          </a:p>
        </p:txBody>
      </p:sp>
      <p:pic>
        <p:nvPicPr>
          <p:cNvPr id="571" name="Picture 31"/>
          <p:cNvPicPr/>
          <p:nvPr/>
        </p:nvPicPr>
        <p:blipFill>
          <a:blip r:embed="rId7"/>
          <a:stretch/>
        </p:blipFill>
        <p:spPr>
          <a:xfrm>
            <a:off x="1936800" y="3594240"/>
            <a:ext cx="169560" cy="759600"/>
          </a:xfrm>
          <a:prstGeom prst="rect">
            <a:avLst/>
          </a:prstGeom>
          <a:ln w="0">
            <a:noFill/>
          </a:ln>
        </p:spPr>
      </p:pic>
      <p:pic>
        <p:nvPicPr>
          <p:cNvPr id="572" name="Picture 32"/>
          <p:cNvPicPr/>
          <p:nvPr/>
        </p:nvPicPr>
        <p:blipFill>
          <a:blip r:embed="rId7"/>
          <a:stretch/>
        </p:blipFill>
        <p:spPr>
          <a:xfrm>
            <a:off x="2115360" y="3594240"/>
            <a:ext cx="169200" cy="759600"/>
          </a:xfrm>
          <a:prstGeom prst="rect">
            <a:avLst/>
          </a:prstGeom>
          <a:ln w="0">
            <a:noFill/>
          </a:ln>
        </p:spPr>
      </p:pic>
      <p:pic>
        <p:nvPicPr>
          <p:cNvPr id="573" name="Picture 33"/>
          <p:cNvPicPr/>
          <p:nvPr/>
        </p:nvPicPr>
        <p:blipFill>
          <a:blip r:embed="rId7"/>
          <a:stretch/>
        </p:blipFill>
        <p:spPr>
          <a:xfrm>
            <a:off x="2294280" y="3594240"/>
            <a:ext cx="169200" cy="759600"/>
          </a:xfrm>
          <a:prstGeom prst="rect">
            <a:avLst/>
          </a:prstGeom>
          <a:ln w="0">
            <a:noFill/>
          </a:ln>
        </p:spPr>
      </p:pic>
      <p:pic>
        <p:nvPicPr>
          <p:cNvPr id="574" name="Picture 34"/>
          <p:cNvPicPr/>
          <p:nvPr/>
        </p:nvPicPr>
        <p:blipFill>
          <a:blip r:embed="rId8"/>
          <a:stretch/>
        </p:blipFill>
        <p:spPr>
          <a:xfrm>
            <a:off x="1820880" y="3473640"/>
            <a:ext cx="802080" cy="943920"/>
          </a:xfrm>
          <a:prstGeom prst="rect">
            <a:avLst/>
          </a:prstGeom>
          <a:ln w="0">
            <a:noFill/>
          </a:ln>
        </p:spPr>
      </p:pic>
      <p:sp>
        <p:nvSpPr>
          <p:cNvPr id="575" name="Line 24"/>
          <p:cNvSpPr/>
          <p:nvPr/>
        </p:nvSpPr>
        <p:spPr>
          <a:xfrm>
            <a:off x="2859840" y="4277880"/>
            <a:ext cx="599400" cy="360"/>
          </a:xfrm>
          <a:prstGeom prst="line">
            <a:avLst/>
          </a:prstGeom>
          <a:ln w="18720">
            <a:solidFill>
              <a:srgbClr val="929292"/>
            </a:solidFill>
            <a:round/>
          </a:ln>
        </p:spPr>
        <p:style>
          <a:lnRef idx="0">
            <a:scrgbClr r="0" g="0" b="0"/>
          </a:lnRef>
          <a:fillRef idx="0">
            <a:scrgbClr r="0" g="0" b="0"/>
          </a:fillRef>
          <a:effectRef idx="0">
            <a:scrgbClr r="0" g="0" b="0"/>
          </a:effectRef>
          <a:fontRef idx="minor"/>
        </p:style>
        <p:txBody>
          <a:bodyPr/>
          <a:lstStyle/>
          <a:p>
            <a:endParaRPr lang="en-GB"/>
          </a:p>
        </p:txBody>
      </p:sp>
      <p:sp>
        <p:nvSpPr>
          <p:cNvPr id="576" name="Line 26"/>
          <p:cNvSpPr/>
          <p:nvPr/>
        </p:nvSpPr>
        <p:spPr>
          <a:xfrm>
            <a:off x="2800800" y="4338000"/>
            <a:ext cx="599400" cy="360"/>
          </a:xfrm>
          <a:prstGeom prst="line">
            <a:avLst/>
          </a:prstGeom>
          <a:ln w="18720">
            <a:solidFill>
              <a:srgbClr val="929292"/>
            </a:solidFill>
            <a:round/>
          </a:ln>
        </p:spPr>
        <p:style>
          <a:lnRef idx="0">
            <a:scrgbClr r="0" g="0" b="0"/>
          </a:lnRef>
          <a:fillRef idx="0">
            <a:scrgbClr r="0" g="0" b="0"/>
          </a:fillRef>
          <a:effectRef idx="0">
            <a:scrgbClr r="0" g="0" b="0"/>
          </a:effectRef>
          <a:fontRef idx="minor"/>
        </p:style>
        <p:txBody>
          <a:bodyPr/>
          <a:lstStyle/>
          <a:p>
            <a:endParaRPr lang="en-GB"/>
          </a:p>
        </p:txBody>
      </p:sp>
      <p:pic>
        <p:nvPicPr>
          <p:cNvPr id="577" name="Picture 35"/>
          <p:cNvPicPr/>
          <p:nvPr/>
        </p:nvPicPr>
        <p:blipFill>
          <a:blip r:embed="rId9"/>
          <a:stretch/>
        </p:blipFill>
        <p:spPr>
          <a:xfrm>
            <a:off x="2720880" y="3473640"/>
            <a:ext cx="794520" cy="943920"/>
          </a:xfrm>
          <a:prstGeom prst="rect">
            <a:avLst/>
          </a:prstGeom>
          <a:ln w="0">
            <a:noFill/>
          </a:ln>
        </p:spPr>
      </p:pic>
      <p:sp>
        <p:nvSpPr>
          <p:cNvPr id="578" name="CustomShape 76"/>
          <p:cNvSpPr/>
          <p:nvPr/>
        </p:nvSpPr>
        <p:spPr>
          <a:xfrm>
            <a:off x="2502360" y="3593520"/>
            <a:ext cx="238680" cy="8280"/>
          </a:xfrm>
          <a:custGeom>
            <a:avLst/>
            <a:gdLst/>
            <a:ahLst/>
            <a:cxnLst/>
            <a:rect l="l" t="t" r="r" b="b"/>
            <a:pathLst>
              <a:path w="666" h="26">
                <a:moveTo>
                  <a:pt x="0" y="25"/>
                </a:moveTo>
                <a:lnTo>
                  <a:pt x="665" y="25"/>
                </a:lnTo>
                <a:lnTo>
                  <a:pt x="665" y="0"/>
                </a:lnTo>
                <a:lnTo>
                  <a:pt x="0" y="0"/>
                </a:lnTo>
                <a:lnTo>
                  <a:pt x="0" y="25"/>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579" name="Line 27"/>
          <p:cNvSpPr/>
          <p:nvPr/>
        </p:nvSpPr>
        <p:spPr>
          <a:xfrm>
            <a:off x="2486520" y="35935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0" name="Line 28"/>
          <p:cNvSpPr/>
          <p:nvPr/>
        </p:nvSpPr>
        <p:spPr>
          <a:xfrm>
            <a:off x="2518200" y="359352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1" name="Line 29"/>
          <p:cNvSpPr/>
          <p:nvPr/>
        </p:nvSpPr>
        <p:spPr>
          <a:xfrm>
            <a:off x="2471760" y="35780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2" name="Line 30"/>
          <p:cNvSpPr/>
          <p:nvPr/>
        </p:nvSpPr>
        <p:spPr>
          <a:xfrm>
            <a:off x="2502360" y="357804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3" name="Line 31"/>
          <p:cNvSpPr/>
          <p:nvPr/>
        </p:nvSpPr>
        <p:spPr>
          <a:xfrm>
            <a:off x="2532600" y="3578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4" name="Line 32"/>
          <p:cNvSpPr/>
          <p:nvPr/>
        </p:nvSpPr>
        <p:spPr>
          <a:xfrm>
            <a:off x="2486520" y="35618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5" name="Line 33"/>
          <p:cNvSpPr/>
          <p:nvPr/>
        </p:nvSpPr>
        <p:spPr>
          <a:xfrm>
            <a:off x="2518200" y="356184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6" name="Line 34"/>
          <p:cNvSpPr/>
          <p:nvPr/>
        </p:nvSpPr>
        <p:spPr>
          <a:xfrm flipV="1">
            <a:off x="249840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7" name="Line 35"/>
          <p:cNvSpPr/>
          <p:nvPr/>
        </p:nvSpPr>
        <p:spPr>
          <a:xfrm flipV="1">
            <a:off x="249840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8" name="Line 36"/>
          <p:cNvSpPr/>
          <p:nvPr/>
        </p:nvSpPr>
        <p:spPr>
          <a:xfrm flipV="1">
            <a:off x="252900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89" name="Line 37"/>
          <p:cNvSpPr/>
          <p:nvPr/>
        </p:nvSpPr>
        <p:spPr>
          <a:xfrm flipV="1">
            <a:off x="252900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0" name="Line 38"/>
          <p:cNvSpPr/>
          <p:nvPr/>
        </p:nvSpPr>
        <p:spPr>
          <a:xfrm flipV="1">
            <a:off x="248256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1" name="Line 39"/>
          <p:cNvSpPr/>
          <p:nvPr/>
        </p:nvSpPr>
        <p:spPr>
          <a:xfrm flipV="1">
            <a:off x="248256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2" name="Line 40"/>
          <p:cNvSpPr/>
          <p:nvPr/>
        </p:nvSpPr>
        <p:spPr>
          <a:xfrm flipV="1">
            <a:off x="248256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3" name="Line 41"/>
          <p:cNvSpPr/>
          <p:nvPr/>
        </p:nvSpPr>
        <p:spPr>
          <a:xfrm flipV="1">
            <a:off x="251424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4" name="Line 42"/>
          <p:cNvSpPr/>
          <p:nvPr/>
        </p:nvSpPr>
        <p:spPr>
          <a:xfrm flipV="1">
            <a:off x="251424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5" name="Line 43"/>
          <p:cNvSpPr/>
          <p:nvPr/>
        </p:nvSpPr>
        <p:spPr>
          <a:xfrm flipV="1">
            <a:off x="251424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6" name="Line 44"/>
          <p:cNvSpPr/>
          <p:nvPr/>
        </p:nvSpPr>
        <p:spPr>
          <a:xfrm>
            <a:off x="247896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7" name="Line 45"/>
          <p:cNvSpPr/>
          <p:nvPr/>
        </p:nvSpPr>
        <p:spPr>
          <a:xfrm>
            <a:off x="249480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8" name="Line 46"/>
          <p:cNvSpPr/>
          <p:nvPr/>
        </p:nvSpPr>
        <p:spPr>
          <a:xfrm>
            <a:off x="2509560" y="360216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599" name="Line 47"/>
          <p:cNvSpPr/>
          <p:nvPr/>
        </p:nvSpPr>
        <p:spPr>
          <a:xfrm>
            <a:off x="252504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0" name="Line 48"/>
          <p:cNvSpPr/>
          <p:nvPr/>
        </p:nvSpPr>
        <p:spPr>
          <a:xfrm>
            <a:off x="247896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1" name="Line 49"/>
          <p:cNvSpPr/>
          <p:nvPr/>
        </p:nvSpPr>
        <p:spPr>
          <a:xfrm>
            <a:off x="249480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2" name="Line 50"/>
          <p:cNvSpPr/>
          <p:nvPr/>
        </p:nvSpPr>
        <p:spPr>
          <a:xfrm>
            <a:off x="2509560" y="358560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3" name="Line 51"/>
          <p:cNvSpPr/>
          <p:nvPr/>
        </p:nvSpPr>
        <p:spPr>
          <a:xfrm>
            <a:off x="252504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4" name="Line 52"/>
          <p:cNvSpPr/>
          <p:nvPr/>
        </p:nvSpPr>
        <p:spPr>
          <a:xfrm>
            <a:off x="247896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5" name="Line 53"/>
          <p:cNvSpPr/>
          <p:nvPr/>
        </p:nvSpPr>
        <p:spPr>
          <a:xfrm>
            <a:off x="249480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6" name="Line 54"/>
          <p:cNvSpPr/>
          <p:nvPr/>
        </p:nvSpPr>
        <p:spPr>
          <a:xfrm>
            <a:off x="2509560" y="356940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7" name="Line 55"/>
          <p:cNvSpPr/>
          <p:nvPr/>
        </p:nvSpPr>
        <p:spPr>
          <a:xfrm>
            <a:off x="252504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8" name="Line 56"/>
          <p:cNvSpPr/>
          <p:nvPr/>
        </p:nvSpPr>
        <p:spPr>
          <a:xfrm>
            <a:off x="254844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09" name="Line 57"/>
          <p:cNvSpPr/>
          <p:nvPr/>
        </p:nvSpPr>
        <p:spPr>
          <a:xfrm>
            <a:off x="2579400" y="35935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0" name="Line 58"/>
          <p:cNvSpPr/>
          <p:nvPr/>
        </p:nvSpPr>
        <p:spPr>
          <a:xfrm>
            <a:off x="253260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1" name="Line 59"/>
          <p:cNvSpPr/>
          <p:nvPr/>
        </p:nvSpPr>
        <p:spPr>
          <a:xfrm>
            <a:off x="256428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2" name="Line 60"/>
          <p:cNvSpPr/>
          <p:nvPr/>
        </p:nvSpPr>
        <p:spPr>
          <a:xfrm>
            <a:off x="2594880" y="3578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3" name="Line 61"/>
          <p:cNvSpPr/>
          <p:nvPr/>
        </p:nvSpPr>
        <p:spPr>
          <a:xfrm>
            <a:off x="254844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4" name="Line 62"/>
          <p:cNvSpPr/>
          <p:nvPr/>
        </p:nvSpPr>
        <p:spPr>
          <a:xfrm>
            <a:off x="2579400" y="35618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5" name="Line 63"/>
          <p:cNvSpPr/>
          <p:nvPr/>
        </p:nvSpPr>
        <p:spPr>
          <a:xfrm flipV="1">
            <a:off x="256068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6" name="Line 64"/>
          <p:cNvSpPr/>
          <p:nvPr/>
        </p:nvSpPr>
        <p:spPr>
          <a:xfrm flipV="1">
            <a:off x="256068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7" name="Line 65"/>
          <p:cNvSpPr/>
          <p:nvPr/>
        </p:nvSpPr>
        <p:spPr>
          <a:xfrm flipV="1">
            <a:off x="259164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8" name="Line 66"/>
          <p:cNvSpPr/>
          <p:nvPr/>
        </p:nvSpPr>
        <p:spPr>
          <a:xfrm flipV="1">
            <a:off x="259164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19" name="Line 67"/>
          <p:cNvSpPr/>
          <p:nvPr/>
        </p:nvSpPr>
        <p:spPr>
          <a:xfrm flipV="1">
            <a:off x="254484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0" name="Line 68"/>
          <p:cNvSpPr/>
          <p:nvPr/>
        </p:nvSpPr>
        <p:spPr>
          <a:xfrm flipV="1">
            <a:off x="254484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1" name="Line 69"/>
          <p:cNvSpPr/>
          <p:nvPr/>
        </p:nvSpPr>
        <p:spPr>
          <a:xfrm flipV="1">
            <a:off x="254484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2" name="Line 70"/>
          <p:cNvSpPr/>
          <p:nvPr/>
        </p:nvSpPr>
        <p:spPr>
          <a:xfrm flipV="1">
            <a:off x="257652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3" name="Line 71"/>
          <p:cNvSpPr/>
          <p:nvPr/>
        </p:nvSpPr>
        <p:spPr>
          <a:xfrm flipV="1">
            <a:off x="257652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4" name="Line 72"/>
          <p:cNvSpPr/>
          <p:nvPr/>
        </p:nvSpPr>
        <p:spPr>
          <a:xfrm flipV="1">
            <a:off x="257652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5" name="Line 73"/>
          <p:cNvSpPr/>
          <p:nvPr/>
        </p:nvSpPr>
        <p:spPr>
          <a:xfrm>
            <a:off x="254088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6" name="Line 74"/>
          <p:cNvSpPr/>
          <p:nvPr/>
        </p:nvSpPr>
        <p:spPr>
          <a:xfrm>
            <a:off x="255600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7" name="Line 75"/>
          <p:cNvSpPr/>
          <p:nvPr/>
        </p:nvSpPr>
        <p:spPr>
          <a:xfrm>
            <a:off x="257184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8" name="Line 76"/>
          <p:cNvSpPr/>
          <p:nvPr/>
        </p:nvSpPr>
        <p:spPr>
          <a:xfrm>
            <a:off x="2587680" y="360216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29" name="Line 77"/>
          <p:cNvSpPr/>
          <p:nvPr/>
        </p:nvSpPr>
        <p:spPr>
          <a:xfrm>
            <a:off x="254088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0" name="Line 78"/>
          <p:cNvSpPr/>
          <p:nvPr/>
        </p:nvSpPr>
        <p:spPr>
          <a:xfrm>
            <a:off x="255600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1" name="Line 79"/>
          <p:cNvSpPr/>
          <p:nvPr/>
        </p:nvSpPr>
        <p:spPr>
          <a:xfrm>
            <a:off x="257184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2" name="Line 80"/>
          <p:cNvSpPr/>
          <p:nvPr/>
        </p:nvSpPr>
        <p:spPr>
          <a:xfrm>
            <a:off x="2587680" y="35856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3" name="Line 81"/>
          <p:cNvSpPr/>
          <p:nvPr/>
        </p:nvSpPr>
        <p:spPr>
          <a:xfrm>
            <a:off x="254088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4" name="Line 82"/>
          <p:cNvSpPr/>
          <p:nvPr/>
        </p:nvSpPr>
        <p:spPr>
          <a:xfrm>
            <a:off x="255600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5" name="Line 83"/>
          <p:cNvSpPr/>
          <p:nvPr/>
        </p:nvSpPr>
        <p:spPr>
          <a:xfrm>
            <a:off x="257184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6" name="Line 84"/>
          <p:cNvSpPr/>
          <p:nvPr/>
        </p:nvSpPr>
        <p:spPr>
          <a:xfrm>
            <a:off x="2587680" y="35694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7" name="Line 85"/>
          <p:cNvSpPr/>
          <p:nvPr/>
        </p:nvSpPr>
        <p:spPr>
          <a:xfrm>
            <a:off x="261072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8" name="Line 86"/>
          <p:cNvSpPr/>
          <p:nvPr/>
        </p:nvSpPr>
        <p:spPr>
          <a:xfrm>
            <a:off x="264168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39" name="Line 87"/>
          <p:cNvSpPr/>
          <p:nvPr/>
        </p:nvSpPr>
        <p:spPr>
          <a:xfrm>
            <a:off x="259488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0" name="Line 88"/>
          <p:cNvSpPr/>
          <p:nvPr/>
        </p:nvSpPr>
        <p:spPr>
          <a:xfrm>
            <a:off x="262584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1" name="Line 89"/>
          <p:cNvSpPr/>
          <p:nvPr/>
        </p:nvSpPr>
        <p:spPr>
          <a:xfrm>
            <a:off x="2657520" y="3578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2" name="Line 90"/>
          <p:cNvSpPr/>
          <p:nvPr/>
        </p:nvSpPr>
        <p:spPr>
          <a:xfrm>
            <a:off x="261072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3" name="Line 91"/>
          <p:cNvSpPr/>
          <p:nvPr/>
        </p:nvSpPr>
        <p:spPr>
          <a:xfrm>
            <a:off x="264168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4" name="Line 92"/>
          <p:cNvSpPr/>
          <p:nvPr/>
        </p:nvSpPr>
        <p:spPr>
          <a:xfrm flipV="1">
            <a:off x="262332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5" name="Line 93"/>
          <p:cNvSpPr/>
          <p:nvPr/>
        </p:nvSpPr>
        <p:spPr>
          <a:xfrm flipV="1">
            <a:off x="262332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6" name="Line 94"/>
          <p:cNvSpPr/>
          <p:nvPr/>
        </p:nvSpPr>
        <p:spPr>
          <a:xfrm flipV="1">
            <a:off x="265392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7" name="Line 95"/>
          <p:cNvSpPr/>
          <p:nvPr/>
        </p:nvSpPr>
        <p:spPr>
          <a:xfrm flipV="1">
            <a:off x="265392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8" name="Line 96"/>
          <p:cNvSpPr/>
          <p:nvPr/>
        </p:nvSpPr>
        <p:spPr>
          <a:xfrm flipV="1">
            <a:off x="260748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49" name="Line 97"/>
          <p:cNvSpPr/>
          <p:nvPr/>
        </p:nvSpPr>
        <p:spPr>
          <a:xfrm flipV="1">
            <a:off x="260748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0" name="Line 98"/>
          <p:cNvSpPr/>
          <p:nvPr/>
        </p:nvSpPr>
        <p:spPr>
          <a:xfrm flipV="1">
            <a:off x="260748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1" name="Line 99"/>
          <p:cNvSpPr/>
          <p:nvPr/>
        </p:nvSpPr>
        <p:spPr>
          <a:xfrm flipV="1">
            <a:off x="263808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2" name="Line 100"/>
          <p:cNvSpPr/>
          <p:nvPr/>
        </p:nvSpPr>
        <p:spPr>
          <a:xfrm flipV="1">
            <a:off x="263808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3" name="Line 101"/>
          <p:cNvSpPr/>
          <p:nvPr/>
        </p:nvSpPr>
        <p:spPr>
          <a:xfrm flipV="1">
            <a:off x="263808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4" name="Line 102"/>
          <p:cNvSpPr/>
          <p:nvPr/>
        </p:nvSpPr>
        <p:spPr>
          <a:xfrm>
            <a:off x="260244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5" name="Line 103"/>
          <p:cNvSpPr/>
          <p:nvPr/>
        </p:nvSpPr>
        <p:spPr>
          <a:xfrm>
            <a:off x="261828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6" name="Line 104"/>
          <p:cNvSpPr/>
          <p:nvPr/>
        </p:nvSpPr>
        <p:spPr>
          <a:xfrm>
            <a:off x="263412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7" name="Line 105"/>
          <p:cNvSpPr/>
          <p:nvPr/>
        </p:nvSpPr>
        <p:spPr>
          <a:xfrm>
            <a:off x="264924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8" name="Line 106"/>
          <p:cNvSpPr/>
          <p:nvPr/>
        </p:nvSpPr>
        <p:spPr>
          <a:xfrm>
            <a:off x="260244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59" name="Line 107"/>
          <p:cNvSpPr/>
          <p:nvPr/>
        </p:nvSpPr>
        <p:spPr>
          <a:xfrm>
            <a:off x="261828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0" name="Line 108"/>
          <p:cNvSpPr/>
          <p:nvPr/>
        </p:nvSpPr>
        <p:spPr>
          <a:xfrm>
            <a:off x="263412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1" name="Line 109"/>
          <p:cNvSpPr/>
          <p:nvPr/>
        </p:nvSpPr>
        <p:spPr>
          <a:xfrm>
            <a:off x="264924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2" name="Line 110"/>
          <p:cNvSpPr/>
          <p:nvPr/>
        </p:nvSpPr>
        <p:spPr>
          <a:xfrm>
            <a:off x="260244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3" name="Line 111"/>
          <p:cNvSpPr/>
          <p:nvPr/>
        </p:nvSpPr>
        <p:spPr>
          <a:xfrm>
            <a:off x="261828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4" name="Line 112"/>
          <p:cNvSpPr/>
          <p:nvPr/>
        </p:nvSpPr>
        <p:spPr>
          <a:xfrm>
            <a:off x="263412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5" name="Line 113"/>
          <p:cNvSpPr/>
          <p:nvPr/>
        </p:nvSpPr>
        <p:spPr>
          <a:xfrm>
            <a:off x="264924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6" name="Line 114"/>
          <p:cNvSpPr/>
          <p:nvPr/>
        </p:nvSpPr>
        <p:spPr>
          <a:xfrm>
            <a:off x="2673360" y="35935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7" name="Line 115"/>
          <p:cNvSpPr/>
          <p:nvPr/>
        </p:nvSpPr>
        <p:spPr>
          <a:xfrm>
            <a:off x="270396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8" name="Line 116"/>
          <p:cNvSpPr/>
          <p:nvPr/>
        </p:nvSpPr>
        <p:spPr>
          <a:xfrm>
            <a:off x="2657520" y="35780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69" name="Line 117"/>
          <p:cNvSpPr/>
          <p:nvPr/>
        </p:nvSpPr>
        <p:spPr>
          <a:xfrm>
            <a:off x="268812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0" name="Line 118"/>
          <p:cNvSpPr/>
          <p:nvPr/>
        </p:nvSpPr>
        <p:spPr>
          <a:xfrm>
            <a:off x="2719800" y="3578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1" name="Line 119"/>
          <p:cNvSpPr/>
          <p:nvPr/>
        </p:nvSpPr>
        <p:spPr>
          <a:xfrm>
            <a:off x="2673360" y="35618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2" name="Line 120"/>
          <p:cNvSpPr/>
          <p:nvPr/>
        </p:nvSpPr>
        <p:spPr>
          <a:xfrm>
            <a:off x="270396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3" name="Line 121"/>
          <p:cNvSpPr/>
          <p:nvPr/>
        </p:nvSpPr>
        <p:spPr>
          <a:xfrm flipV="1">
            <a:off x="268416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4" name="Line 122"/>
          <p:cNvSpPr/>
          <p:nvPr/>
        </p:nvSpPr>
        <p:spPr>
          <a:xfrm flipV="1">
            <a:off x="268416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5" name="Line 123"/>
          <p:cNvSpPr/>
          <p:nvPr/>
        </p:nvSpPr>
        <p:spPr>
          <a:xfrm flipV="1">
            <a:off x="271584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6" name="Line 124"/>
          <p:cNvSpPr/>
          <p:nvPr/>
        </p:nvSpPr>
        <p:spPr>
          <a:xfrm flipV="1">
            <a:off x="271584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7" name="Line 125"/>
          <p:cNvSpPr/>
          <p:nvPr/>
        </p:nvSpPr>
        <p:spPr>
          <a:xfrm flipV="1">
            <a:off x="266976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8" name="Line 126"/>
          <p:cNvSpPr/>
          <p:nvPr/>
        </p:nvSpPr>
        <p:spPr>
          <a:xfrm flipV="1">
            <a:off x="266976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79" name="Line 127"/>
          <p:cNvSpPr/>
          <p:nvPr/>
        </p:nvSpPr>
        <p:spPr>
          <a:xfrm flipV="1">
            <a:off x="266976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0" name="Line 128"/>
          <p:cNvSpPr/>
          <p:nvPr/>
        </p:nvSpPr>
        <p:spPr>
          <a:xfrm flipV="1">
            <a:off x="270000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1" name="Line 129"/>
          <p:cNvSpPr/>
          <p:nvPr/>
        </p:nvSpPr>
        <p:spPr>
          <a:xfrm flipV="1">
            <a:off x="270000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2" name="Line 130"/>
          <p:cNvSpPr/>
          <p:nvPr/>
        </p:nvSpPr>
        <p:spPr>
          <a:xfrm flipV="1">
            <a:off x="270000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3" name="Line 131"/>
          <p:cNvSpPr/>
          <p:nvPr/>
        </p:nvSpPr>
        <p:spPr>
          <a:xfrm>
            <a:off x="266508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4" name="Line 132"/>
          <p:cNvSpPr/>
          <p:nvPr/>
        </p:nvSpPr>
        <p:spPr>
          <a:xfrm>
            <a:off x="268056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5" name="Line 133"/>
          <p:cNvSpPr/>
          <p:nvPr/>
        </p:nvSpPr>
        <p:spPr>
          <a:xfrm>
            <a:off x="2696400" y="360216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6" name="Line 134"/>
          <p:cNvSpPr/>
          <p:nvPr/>
        </p:nvSpPr>
        <p:spPr>
          <a:xfrm>
            <a:off x="271152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7" name="Line 135"/>
          <p:cNvSpPr/>
          <p:nvPr/>
        </p:nvSpPr>
        <p:spPr>
          <a:xfrm>
            <a:off x="266508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8" name="Line 136"/>
          <p:cNvSpPr/>
          <p:nvPr/>
        </p:nvSpPr>
        <p:spPr>
          <a:xfrm>
            <a:off x="268056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89" name="Line 137"/>
          <p:cNvSpPr/>
          <p:nvPr/>
        </p:nvSpPr>
        <p:spPr>
          <a:xfrm>
            <a:off x="2696400" y="35856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0" name="Line 138"/>
          <p:cNvSpPr/>
          <p:nvPr/>
        </p:nvSpPr>
        <p:spPr>
          <a:xfrm>
            <a:off x="271152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1" name="Line 139"/>
          <p:cNvSpPr/>
          <p:nvPr/>
        </p:nvSpPr>
        <p:spPr>
          <a:xfrm>
            <a:off x="266508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2" name="Line 140"/>
          <p:cNvSpPr/>
          <p:nvPr/>
        </p:nvSpPr>
        <p:spPr>
          <a:xfrm>
            <a:off x="268056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3" name="Line 141"/>
          <p:cNvSpPr/>
          <p:nvPr/>
        </p:nvSpPr>
        <p:spPr>
          <a:xfrm>
            <a:off x="2696400" y="356940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4" name="Line 142"/>
          <p:cNvSpPr/>
          <p:nvPr/>
        </p:nvSpPr>
        <p:spPr>
          <a:xfrm>
            <a:off x="271152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5" name="Line 143"/>
          <p:cNvSpPr/>
          <p:nvPr/>
        </p:nvSpPr>
        <p:spPr>
          <a:xfrm>
            <a:off x="273564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6" name="Line 144"/>
          <p:cNvSpPr/>
          <p:nvPr/>
        </p:nvSpPr>
        <p:spPr>
          <a:xfrm>
            <a:off x="2766240" y="35935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7" name="Line 145"/>
          <p:cNvSpPr/>
          <p:nvPr/>
        </p:nvSpPr>
        <p:spPr>
          <a:xfrm>
            <a:off x="271980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8" name="Line 146"/>
          <p:cNvSpPr/>
          <p:nvPr/>
        </p:nvSpPr>
        <p:spPr>
          <a:xfrm>
            <a:off x="2750400" y="3578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699" name="Line 147"/>
          <p:cNvSpPr/>
          <p:nvPr/>
        </p:nvSpPr>
        <p:spPr>
          <a:xfrm>
            <a:off x="2782080" y="3578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0" name="Line 148"/>
          <p:cNvSpPr/>
          <p:nvPr/>
        </p:nvSpPr>
        <p:spPr>
          <a:xfrm>
            <a:off x="273564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1" name="Line 149"/>
          <p:cNvSpPr/>
          <p:nvPr/>
        </p:nvSpPr>
        <p:spPr>
          <a:xfrm>
            <a:off x="2766240" y="35618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2" name="Line 150"/>
          <p:cNvSpPr/>
          <p:nvPr/>
        </p:nvSpPr>
        <p:spPr>
          <a:xfrm flipV="1">
            <a:off x="274680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3" name="Line 151"/>
          <p:cNvSpPr/>
          <p:nvPr/>
        </p:nvSpPr>
        <p:spPr>
          <a:xfrm flipV="1">
            <a:off x="274680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4" name="Line 152"/>
          <p:cNvSpPr/>
          <p:nvPr/>
        </p:nvSpPr>
        <p:spPr>
          <a:xfrm flipV="1">
            <a:off x="2777400" y="35816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5" name="Line 153"/>
          <p:cNvSpPr/>
          <p:nvPr/>
        </p:nvSpPr>
        <p:spPr>
          <a:xfrm flipV="1">
            <a:off x="2777400" y="354996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6" name="Line 154"/>
          <p:cNvSpPr/>
          <p:nvPr/>
        </p:nvSpPr>
        <p:spPr>
          <a:xfrm flipV="1">
            <a:off x="273096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7" name="Line 155"/>
          <p:cNvSpPr/>
          <p:nvPr/>
        </p:nvSpPr>
        <p:spPr>
          <a:xfrm flipV="1">
            <a:off x="273096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8" name="Line 156"/>
          <p:cNvSpPr/>
          <p:nvPr/>
        </p:nvSpPr>
        <p:spPr>
          <a:xfrm flipV="1">
            <a:off x="273096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09" name="Line 157"/>
          <p:cNvSpPr/>
          <p:nvPr/>
        </p:nvSpPr>
        <p:spPr>
          <a:xfrm flipV="1">
            <a:off x="2762280" y="359784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0" name="Line 158"/>
          <p:cNvSpPr/>
          <p:nvPr/>
        </p:nvSpPr>
        <p:spPr>
          <a:xfrm flipV="1">
            <a:off x="2762280" y="356544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1" name="Line 159"/>
          <p:cNvSpPr/>
          <p:nvPr/>
        </p:nvSpPr>
        <p:spPr>
          <a:xfrm flipV="1">
            <a:off x="2762280" y="3541320"/>
            <a:ext cx="360" cy="165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2" name="Line 160"/>
          <p:cNvSpPr/>
          <p:nvPr/>
        </p:nvSpPr>
        <p:spPr>
          <a:xfrm>
            <a:off x="272736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3" name="Line 161"/>
          <p:cNvSpPr/>
          <p:nvPr/>
        </p:nvSpPr>
        <p:spPr>
          <a:xfrm>
            <a:off x="2743200" y="360216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4" name="Line 162"/>
          <p:cNvSpPr/>
          <p:nvPr/>
        </p:nvSpPr>
        <p:spPr>
          <a:xfrm>
            <a:off x="2759040" y="360216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5" name="Line 163"/>
          <p:cNvSpPr/>
          <p:nvPr/>
        </p:nvSpPr>
        <p:spPr>
          <a:xfrm>
            <a:off x="2773800" y="360216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6" name="Line 164"/>
          <p:cNvSpPr/>
          <p:nvPr/>
        </p:nvSpPr>
        <p:spPr>
          <a:xfrm>
            <a:off x="272736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7" name="Line 165"/>
          <p:cNvSpPr/>
          <p:nvPr/>
        </p:nvSpPr>
        <p:spPr>
          <a:xfrm>
            <a:off x="2743200" y="35856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8" name="Line 166"/>
          <p:cNvSpPr/>
          <p:nvPr/>
        </p:nvSpPr>
        <p:spPr>
          <a:xfrm>
            <a:off x="2759040" y="35856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19" name="Line 167"/>
          <p:cNvSpPr/>
          <p:nvPr/>
        </p:nvSpPr>
        <p:spPr>
          <a:xfrm>
            <a:off x="2773800" y="35856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0" name="Line 168"/>
          <p:cNvSpPr/>
          <p:nvPr/>
        </p:nvSpPr>
        <p:spPr>
          <a:xfrm>
            <a:off x="272736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1" name="Line 169"/>
          <p:cNvSpPr/>
          <p:nvPr/>
        </p:nvSpPr>
        <p:spPr>
          <a:xfrm>
            <a:off x="2743200" y="35694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2" name="Line 170"/>
          <p:cNvSpPr/>
          <p:nvPr/>
        </p:nvSpPr>
        <p:spPr>
          <a:xfrm>
            <a:off x="2759040" y="356940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3" name="Line 172"/>
          <p:cNvSpPr/>
          <p:nvPr/>
        </p:nvSpPr>
        <p:spPr>
          <a:xfrm>
            <a:off x="2773800" y="356940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4" name="CustomShape 77"/>
          <p:cNvSpPr/>
          <p:nvPr/>
        </p:nvSpPr>
        <p:spPr>
          <a:xfrm>
            <a:off x="2502360" y="4398480"/>
            <a:ext cx="238680" cy="7560"/>
          </a:xfrm>
          <a:custGeom>
            <a:avLst/>
            <a:gdLst/>
            <a:ahLst/>
            <a:cxnLst/>
            <a:rect l="l" t="t" r="r" b="b"/>
            <a:pathLst>
              <a:path w="666" h="24">
                <a:moveTo>
                  <a:pt x="0" y="23"/>
                </a:moveTo>
                <a:lnTo>
                  <a:pt x="665" y="23"/>
                </a:lnTo>
                <a:lnTo>
                  <a:pt x="665" y="0"/>
                </a:lnTo>
                <a:lnTo>
                  <a:pt x="0" y="0"/>
                </a:lnTo>
                <a:lnTo>
                  <a:pt x="0" y="23"/>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725" name="Line 173"/>
          <p:cNvSpPr/>
          <p:nvPr/>
        </p:nvSpPr>
        <p:spPr>
          <a:xfrm>
            <a:off x="2486520" y="439848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6" name="Line 174"/>
          <p:cNvSpPr/>
          <p:nvPr/>
        </p:nvSpPr>
        <p:spPr>
          <a:xfrm>
            <a:off x="2518200" y="439848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7" name="Line 175"/>
          <p:cNvSpPr/>
          <p:nvPr/>
        </p:nvSpPr>
        <p:spPr>
          <a:xfrm>
            <a:off x="2471760" y="438228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8" name="Line 176"/>
          <p:cNvSpPr/>
          <p:nvPr/>
        </p:nvSpPr>
        <p:spPr>
          <a:xfrm>
            <a:off x="2502360" y="438228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29" name="Line 177"/>
          <p:cNvSpPr/>
          <p:nvPr/>
        </p:nvSpPr>
        <p:spPr>
          <a:xfrm>
            <a:off x="2532600" y="43822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0" name="Line 178"/>
          <p:cNvSpPr/>
          <p:nvPr/>
        </p:nvSpPr>
        <p:spPr>
          <a:xfrm>
            <a:off x="2486520" y="43657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1" name="Line 179"/>
          <p:cNvSpPr/>
          <p:nvPr/>
        </p:nvSpPr>
        <p:spPr>
          <a:xfrm>
            <a:off x="2518200" y="436572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2" name="Line 180"/>
          <p:cNvSpPr/>
          <p:nvPr/>
        </p:nvSpPr>
        <p:spPr>
          <a:xfrm flipV="1">
            <a:off x="249840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3" name="Line 181"/>
          <p:cNvSpPr/>
          <p:nvPr/>
        </p:nvSpPr>
        <p:spPr>
          <a:xfrm flipV="1">
            <a:off x="249840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4" name="Line 182"/>
          <p:cNvSpPr/>
          <p:nvPr/>
        </p:nvSpPr>
        <p:spPr>
          <a:xfrm flipV="1">
            <a:off x="252900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5" name="Line 183"/>
          <p:cNvSpPr/>
          <p:nvPr/>
        </p:nvSpPr>
        <p:spPr>
          <a:xfrm flipV="1">
            <a:off x="252900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6" name="Line 184"/>
          <p:cNvSpPr/>
          <p:nvPr/>
        </p:nvSpPr>
        <p:spPr>
          <a:xfrm flipV="1">
            <a:off x="248256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7" name="Line 185"/>
          <p:cNvSpPr/>
          <p:nvPr/>
        </p:nvSpPr>
        <p:spPr>
          <a:xfrm flipV="1">
            <a:off x="248256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8" name="Line 186"/>
          <p:cNvSpPr/>
          <p:nvPr/>
        </p:nvSpPr>
        <p:spPr>
          <a:xfrm flipV="1">
            <a:off x="248256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39" name="Line 187"/>
          <p:cNvSpPr/>
          <p:nvPr/>
        </p:nvSpPr>
        <p:spPr>
          <a:xfrm flipV="1">
            <a:off x="251424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0" name="Line 188"/>
          <p:cNvSpPr/>
          <p:nvPr/>
        </p:nvSpPr>
        <p:spPr>
          <a:xfrm flipV="1">
            <a:off x="251424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1" name="Line 189"/>
          <p:cNvSpPr/>
          <p:nvPr/>
        </p:nvSpPr>
        <p:spPr>
          <a:xfrm flipV="1">
            <a:off x="251424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2" name="Line 190"/>
          <p:cNvSpPr/>
          <p:nvPr/>
        </p:nvSpPr>
        <p:spPr>
          <a:xfrm>
            <a:off x="247896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3" name="Line 191"/>
          <p:cNvSpPr/>
          <p:nvPr/>
        </p:nvSpPr>
        <p:spPr>
          <a:xfrm>
            <a:off x="249480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4" name="Line 192"/>
          <p:cNvSpPr/>
          <p:nvPr/>
        </p:nvSpPr>
        <p:spPr>
          <a:xfrm>
            <a:off x="2509560" y="440604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5" name="Line 193"/>
          <p:cNvSpPr/>
          <p:nvPr/>
        </p:nvSpPr>
        <p:spPr>
          <a:xfrm>
            <a:off x="252504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6" name="Line 194"/>
          <p:cNvSpPr/>
          <p:nvPr/>
        </p:nvSpPr>
        <p:spPr>
          <a:xfrm>
            <a:off x="247896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7" name="Line 195"/>
          <p:cNvSpPr/>
          <p:nvPr/>
        </p:nvSpPr>
        <p:spPr>
          <a:xfrm>
            <a:off x="249480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8" name="Line 196"/>
          <p:cNvSpPr/>
          <p:nvPr/>
        </p:nvSpPr>
        <p:spPr>
          <a:xfrm>
            <a:off x="2509560" y="438984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49" name="Line 197"/>
          <p:cNvSpPr/>
          <p:nvPr/>
        </p:nvSpPr>
        <p:spPr>
          <a:xfrm>
            <a:off x="252504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0" name="Line 198"/>
          <p:cNvSpPr/>
          <p:nvPr/>
        </p:nvSpPr>
        <p:spPr>
          <a:xfrm>
            <a:off x="247896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1" name="Line 199"/>
          <p:cNvSpPr/>
          <p:nvPr/>
        </p:nvSpPr>
        <p:spPr>
          <a:xfrm>
            <a:off x="249480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2" name="Line 200"/>
          <p:cNvSpPr/>
          <p:nvPr/>
        </p:nvSpPr>
        <p:spPr>
          <a:xfrm>
            <a:off x="2509560" y="437364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3" name="Line 201"/>
          <p:cNvSpPr/>
          <p:nvPr/>
        </p:nvSpPr>
        <p:spPr>
          <a:xfrm>
            <a:off x="252504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4" name="Line 202"/>
          <p:cNvSpPr/>
          <p:nvPr/>
        </p:nvSpPr>
        <p:spPr>
          <a:xfrm>
            <a:off x="254844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5" name="Line 203"/>
          <p:cNvSpPr/>
          <p:nvPr/>
        </p:nvSpPr>
        <p:spPr>
          <a:xfrm>
            <a:off x="2579400" y="439848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6" name="Line 204"/>
          <p:cNvSpPr/>
          <p:nvPr/>
        </p:nvSpPr>
        <p:spPr>
          <a:xfrm>
            <a:off x="253260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7" name="Line 205"/>
          <p:cNvSpPr/>
          <p:nvPr/>
        </p:nvSpPr>
        <p:spPr>
          <a:xfrm>
            <a:off x="256428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8" name="Line 206"/>
          <p:cNvSpPr/>
          <p:nvPr/>
        </p:nvSpPr>
        <p:spPr>
          <a:xfrm>
            <a:off x="2594880" y="43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59" name="Line 207"/>
          <p:cNvSpPr/>
          <p:nvPr/>
        </p:nvSpPr>
        <p:spPr>
          <a:xfrm>
            <a:off x="254844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0" name="Line 208"/>
          <p:cNvSpPr/>
          <p:nvPr/>
        </p:nvSpPr>
        <p:spPr>
          <a:xfrm>
            <a:off x="2579400" y="43657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1" name="Line 209"/>
          <p:cNvSpPr/>
          <p:nvPr/>
        </p:nvSpPr>
        <p:spPr>
          <a:xfrm flipV="1">
            <a:off x="256068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2" name="Line 210"/>
          <p:cNvSpPr/>
          <p:nvPr/>
        </p:nvSpPr>
        <p:spPr>
          <a:xfrm flipV="1">
            <a:off x="256068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3" name="Line 211"/>
          <p:cNvSpPr/>
          <p:nvPr/>
        </p:nvSpPr>
        <p:spPr>
          <a:xfrm flipV="1">
            <a:off x="259164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4" name="Line 212"/>
          <p:cNvSpPr/>
          <p:nvPr/>
        </p:nvSpPr>
        <p:spPr>
          <a:xfrm flipV="1">
            <a:off x="259164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5" name="Line 213"/>
          <p:cNvSpPr/>
          <p:nvPr/>
        </p:nvSpPr>
        <p:spPr>
          <a:xfrm flipV="1">
            <a:off x="254484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6" name="Line 214"/>
          <p:cNvSpPr/>
          <p:nvPr/>
        </p:nvSpPr>
        <p:spPr>
          <a:xfrm flipV="1">
            <a:off x="254484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7" name="Line 215"/>
          <p:cNvSpPr/>
          <p:nvPr/>
        </p:nvSpPr>
        <p:spPr>
          <a:xfrm flipV="1">
            <a:off x="254484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8" name="Line 216"/>
          <p:cNvSpPr/>
          <p:nvPr/>
        </p:nvSpPr>
        <p:spPr>
          <a:xfrm flipV="1">
            <a:off x="257652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69" name="Line 217"/>
          <p:cNvSpPr/>
          <p:nvPr/>
        </p:nvSpPr>
        <p:spPr>
          <a:xfrm flipV="1">
            <a:off x="257652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0" name="Line 218"/>
          <p:cNvSpPr/>
          <p:nvPr/>
        </p:nvSpPr>
        <p:spPr>
          <a:xfrm flipV="1">
            <a:off x="257652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1" name="Line 219"/>
          <p:cNvSpPr/>
          <p:nvPr/>
        </p:nvSpPr>
        <p:spPr>
          <a:xfrm>
            <a:off x="254088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2" name="Line 220"/>
          <p:cNvSpPr/>
          <p:nvPr/>
        </p:nvSpPr>
        <p:spPr>
          <a:xfrm>
            <a:off x="255600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3" name="Line 221"/>
          <p:cNvSpPr/>
          <p:nvPr/>
        </p:nvSpPr>
        <p:spPr>
          <a:xfrm>
            <a:off x="257184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4" name="Line 222"/>
          <p:cNvSpPr/>
          <p:nvPr/>
        </p:nvSpPr>
        <p:spPr>
          <a:xfrm>
            <a:off x="2587680" y="44060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5" name="Line 223"/>
          <p:cNvSpPr/>
          <p:nvPr/>
        </p:nvSpPr>
        <p:spPr>
          <a:xfrm>
            <a:off x="254088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6" name="Line 224"/>
          <p:cNvSpPr/>
          <p:nvPr/>
        </p:nvSpPr>
        <p:spPr>
          <a:xfrm>
            <a:off x="255600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7" name="Line 225"/>
          <p:cNvSpPr/>
          <p:nvPr/>
        </p:nvSpPr>
        <p:spPr>
          <a:xfrm>
            <a:off x="257184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8" name="Line 226"/>
          <p:cNvSpPr/>
          <p:nvPr/>
        </p:nvSpPr>
        <p:spPr>
          <a:xfrm>
            <a:off x="2587680" y="43898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79" name="Line 227"/>
          <p:cNvSpPr/>
          <p:nvPr/>
        </p:nvSpPr>
        <p:spPr>
          <a:xfrm>
            <a:off x="254088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0" name="Line 228"/>
          <p:cNvSpPr/>
          <p:nvPr/>
        </p:nvSpPr>
        <p:spPr>
          <a:xfrm>
            <a:off x="255600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1" name="Line 229"/>
          <p:cNvSpPr/>
          <p:nvPr/>
        </p:nvSpPr>
        <p:spPr>
          <a:xfrm>
            <a:off x="257184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2" name="Line 230"/>
          <p:cNvSpPr/>
          <p:nvPr/>
        </p:nvSpPr>
        <p:spPr>
          <a:xfrm>
            <a:off x="2587680" y="43736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3" name="Line 231"/>
          <p:cNvSpPr/>
          <p:nvPr/>
        </p:nvSpPr>
        <p:spPr>
          <a:xfrm>
            <a:off x="261072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4" name="Line 232"/>
          <p:cNvSpPr/>
          <p:nvPr/>
        </p:nvSpPr>
        <p:spPr>
          <a:xfrm>
            <a:off x="264168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5" name="Line 233"/>
          <p:cNvSpPr/>
          <p:nvPr/>
        </p:nvSpPr>
        <p:spPr>
          <a:xfrm>
            <a:off x="259488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6" name="Line 234"/>
          <p:cNvSpPr/>
          <p:nvPr/>
        </p:nvSpPr>
        <p:spPr>
          <a:xfrm>
            <a:off x="262584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7" name="Line 235"/>
          <p:cNvSpPr/>
          <p:nvPr/>
        </p:nvSpPr>
        <p:spPr>
          <a:xfrm>
            <a:off x="2657520" y="43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8" name="Line 236"/>
          <p:cNvSpPr/>
          <p:nvPr/>
        </p:nvSpPr>
        <p:spPr>
          <a:xfrm>
            <a:off x="261072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89" name="Line 237"/>
          <p:cNvSpPr/>
          <p:nvPr/>
        </p:nvSpPr>
        <p:spPr>
          <a:xfrm>
            <a:off x="264168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0" name="Line 238"/>
          <p:cNvSpPr/>
          <p:nvPr/>
        </p:nvSpPr>
        <p:spPr>
          <a:xfrm flipV="1">
            <a:off x="262332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1" name="Line 239"/>
          <p:cNvSpPr/>
          <p:nvPr/>
        </p:nvSpPr>
        <p:spPr>
          <a:xfrm flipV="1">
            <a:off x="262332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2" name="Line 240"/>
          <p:cNvSpPr/>
          <p:nvPr/>
        </p:nvSpPr>
        <p:spPr>
          <a:xfrm flipV="1">
            <a:off x="265392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3" name="Line 241"/>
          <p:cNvSpPr/>
          <p:nvPr/>
        </p:nvSpPr>
        <p:spPr>
          <a:xfrm flipV="1">
            <a:off x="265392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4" name="Line 242"/>
          <p:cNvSpPr/>
          <p:nvPr/>
        </p:nvSpPr>
        <p:spPr>
          <a:xfrm flipV="1">
            <a:off x="260748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5" name="Line 243"/>
          <p:cNvSpPr/>
          <p:nvPr/>
        </p:nvSpPr>
        <p:spPr>
          <a:xfrm flipV="1">
            <a:off x="260748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6" name="Line 244"/>
          <p:cNvSpPr/>
          <p:nvPr/>
        </p:nvSpPr>
        <p:spPr>
          <a:xfrm flipV="1">
            <a:off x="260748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7" name="Line 245"/>
          <p:cNvSpPr/>
          <p:nvPr/>
        </p:nvSpPr>
        <p:spPr>
          <a:xfrm flipV="1">
            <a:off x="263808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8" name="Line 246"/>
          <p:cNvSpPr/>
          <p:nvPr/>
        </p:nvSpPr>
        <p:spPr>
          <a:xfrm flipV="1">
            <a:off x="263808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799" name="Line 247"/>
          <p:cNvSpPr/>
          <p:nvPr/>
        </p:nvSpPr>
        <p:spPr>
          <a:xfrm flipV="1">
            <a:off x="263808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0" name="Line 248"/>
          <p:cNvSpPr/>
          <p:nvPr/>
        </p:nvSpPr>
        <p:spPr>
          <a:xfrm>
            <a:off x="260244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1" name="Line 249"/>
          <p:cNvSpPr/>
          <p:nvPr/>
        </p:nvSpPr>
        <p:spPr>
          <a:xfrm>
            <a:off x="261828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2" name="Line 250"/>
          <p:cNvSpPr/>
          <p:nvPr/>
        </p:nvSpPr>
        <p:spPr>
          <a:xfrm>
            <a:off x="263412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3" name="Line 251"/>
          <p:cNvSpPr/>
          <p:nvPr/>
        </p:nvSpPr>
        <p:spPr>
          <a:xfrm>
            <a:off x="264924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4" name="Line 252"/>
          <p:cNvSpPr/>
          <p:nvPr/>
        </p:nvSpPr>
        <p:spPr>
          <a:xfrm>
            <a:off x="260244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5" name="Line 253"/>
          <p:cNvSpPr/>
          <p:nvPr/>
        </p:nvSpPr>
        <p:spPr>
          <a:xfrm>
            <a:off x="261828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6" name="Line 254"/>
          <p:cNvSpPr/>
          <p:nvPr/>
        </p:nvSpPr>
        <p:spPr>
          <a:xfrm>
            <a:off x="263412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7" name="Line 255"/>
          <p:cNvSpPr/>
          <p:nvPr/>
        </p:nvSpPr>
        <p:spPr>
          <a:xfrm>
            <a:off x="264924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8" name="Line 256"/>
          <p:cNvSpPr/>
          <p:nvPr/>
        </p:nvSpPr>
        <p:spPr>
          <a:xfrm>
            <a:off x="260244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09" name="Line 257"/>
          <p:cNvSpPr/>
          <p:nvPr/>
        </p:nvSpPr>
        <p:spPr>
          <a:xfrm>
            <a:off x="261828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0" name="Line 258"/>
          <p:cNvSpPr/>
          <p:nvPr/>
        </p:nvSpPr>
        <p:spPr>
          <a:xfrm>
            <a:off x="263412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1" name="Line 259"/>
          <p:cNvSpPr/>
          <p:nvPr/>
        </p:nvSpPr>
        <p:spPr>
          <a:xfrm>
            <a:off x="264924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2" name="Line 260"/>
          <p:cNvSpPr/>
          <p:nvPr/>
        </p:nvSpPr>
        <p:spPr>
          <a:xfrm>
            <a:off x="2673360" y="439848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3" name="Line 261"/>
          <p:cNvSpPr/>
          <p:nvPr/>
        </p:nvSpPr>
        <p:spPr>
          <a:xfrm>
            <a:off x="270396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4" name="Line 262"/>
          <p:cNvSpPr/>
          <p:nvPr/>
        </p:nvSpPr>
        <p:spPr>
          <a:xfrm>
            <a:off x="2657520" y="438228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5" name="Line 263"/>
          <p:cNvSpPr/>
          <p:nvPr/>
        </p:nvSpPr>
        <p:spPr>
          <a:xfrm>
            <a:off x="268812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6" name="Line 264"/>
          <p:cNvSpPr/>
          <p:nvPr/>
        </p:nvSpPr>
        <p:spPr>
          <a:xfrm>
            <a:off x="2719800" y="43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7" name="Line 265"/>
          <p:cNvSpPr/>
          <p:nvPr/>
        </p:nvSpPr>
        <p:spPr>
          <a:xfrm>
            <a:off x="2673360" y="43657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8" name="Line 266"/>
          <p:cNvSpPr/>
          <p:nvPr/>
        </p:nvSpPr>
        <p:spPr>
          <a:xfrm>
            <a:off x="270396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19" name="Line 267"/>
          <p:cNvSpPr/>
          <p:nvPr/>
        </p:nvSpPr>
        <p:spPr>
          <a:xfrm flipV="1">
            <a:off x="268416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0" name="Line 268"/>
          <p:cNvSpPr/>
          <p:nvPr/>
        </p:nvSpPr>
        <p:spPr>
          <a:xfrm flipV="1">
            <a:off x="268416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1" name="Line 269"/>
          <p:cNvSpPr/>
          <p:nvPr/>
        </p:nvSpPr>
        <p:spPr>
          <a:xfrm flipV="1">
            <a:off x="271584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2" name="Line 270"/>
          <p:cNvSpPr/>
          <p:nvPr/>
        </p:nvSpPr>
        <p:spPr>
          <a:xfrm flipV="1">
            <a:off x="271584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3" name="Line 271"/>
          <p:cNvSpPr/>
          <p:nvPr/>
        </p:nvSpPr>
        <p:spPr>
          <a:xfrm flipV="1">
            <a:off x="266976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4" name="Line 272"/>
          <p:cNvSpPr/>
          <p:nvPr/>
        </p:nvSpPr>
        <p:spPr>
          <a:xfrm flipV="1">
            <a:off x="266976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5" name="Line 273"/>
          <p:cNvSpPr/>
          <p:nvPr/>
        </p:nvSpPr>
        <p:spPr>
          <a:xfrm flipV="1">
            <a:off x="266976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6" name="Line 274"/>
          <p:cNvSpPr/>
          <p:nvPr/>
        </p:nvSpPr>
        <p:spPr>
          <a:xfrm flipV="1">
            <a:off x="270000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7" name="Line 275"/>
          <p:cNvSpPr/>
          <p:nvPr/>
        </p:nvSpPr>
        <p:spPr>
          <a:xfrm flipV="1">
            <a:off x="270000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8" name="Line 276"/>
          <p:cNvSpPr/>
          <p:nvPr/>
        </p:nvSpPr>
        <p:spPr>
          <a:xfrm flipV="1">
            <a:off x="270000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29" name="Line 277"/>
          <p:cNvSpPr/>
          <p:nvPr/>
        </p:nvSpPr>
        <p:spPr>
          <a:xfrm>
            <a:off x="266508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0" name="Line 278"/>
          <p:cNvSpPr/>
          <p:nvPr/>
        </p:nvSpPr>
        <p:spPr>
          <a:xfrm>
            <a:off x="268056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1" name="Line 279"/>
          <p:cNvSpPr/>
          <p:nvPr/>
        </p:nvSpPr>
        <p:spPr>
          <a:xfrm>
            <a:off x="2696400" y="44060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2" name="Line 280"/>
          <p:cNvSpPr/>
          <p:nvPr/>
        </p:nvSpPr>
        <p:spPr>
          <a:xfrm>
            <a:off x="271152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3" name="Line 281"/>
          <p:cNvSpPr/>
          <p:nvPr/>
        </p:nvSpPr>
        <p:spPr>
          <a:xfrm>
            <a:off x="266508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4" name="Line 282"/>
          <p:cNvSpPr/>
          <p:nvPr/>
        </p:nvSpPr>
        <p:spPr>
          <a:xfrm>
            <a:off x="268056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5" name="Line 283"/>
          <p:cNvSpPr/>
          <p:nvPr/>
        </p:nvSpPr>
        <p:spPr>
          <a:xfrm>
            <a:off x="2696400" y="43898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6" name="Line 284"/>
          <p:cNvSpPr/>
          <p:nvPr/>
        </p:nvSpPr>
        <p:spPr>
          <a:xfrm>
            <a:off x="271152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7" name="Line 285"/>
          <p:cNvSpPr/>
          <p:nvPr/>
        </p:nvSpPr>
        <p:spPr>
          <a:xfrm>
            <a:off x="266508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8" name="Line 286"/>
          <p:cNvSpPr/>
          <p:nvPr/>
        </p:nvSpPr>
        <p:spPr>
          <a:xfrm>
            <a:off x="268056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39" name="Line 287"/>
          <p:cNvSpPr/>
          <p:nvPr/>
        </p:nvSpPr>
        <p:spPr>
          <a:xfrm>
            <a:off x="2696400" y="437364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0" name="Line 288"/>
          <p:cNvSpPr/>
          <p:nvPr/>
        </p:nvSpPr>
        <p:spPr>
          <a:xfrm>
            <a:off x="271152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1" name="Line 289"/>
          <p:cNvSpPr/>
          <p:nvPr/>
        </p:nvSpPr>
        <p:spPr>
          <a:xfrm>
            <a:off x="273564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2" name="Line 290"/>
          <p:cNvSpPr/>
          <p:nvPr/>
        </p:nvSpPr>
        <p:spPr>
          <a:xfrm>
            <a:off x="2766240" y="43984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3" name="Line 291"/>
          <p:cNvSpPr/>
          <p:nvPr/>
        </p:nvSpPr>
        <p:spPr>
          <a:xfrm>
            <a:off x="271980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4" name="Line 292"/>
          <p:cNvSpPr/>
          <p:nvPr/>
        </p:nvSpPr>
        <p:spPr>
          <a:xfrm>
            <a:off x="2750400" y="438228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5" name="Line 293"/>
          <p:cNvSpPr/>
          <p:nvPr/>
        </p:nvSpPr>
        <p:spPr>
          <a:xfrm>
            <a:off x="2782080" y="43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6" name="Line 294"/>
          <p:cNvSpPr/>
          <p:nvPr/>
        </p:nvSpPr>
        <p:spPr>
          <a:xfrm>
            <a:off x="273564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7" name="Line 295"/>
          <p:cNvSpPr/>
          <p:nvPr/>
        </p:nvSpPr>
        <p:spPr>
          <a:xfrm>
            <a:off x="2766240" y="43657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8" name="Line 296"/>
          <p:cNvSpPr/>
          <p:nvPr/>
        </p:nvSpPr>
        <p:spPr>
          <a:xfrm flipV="1">
            <a:off x="274680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49" name="Line 297"/>
          <p:cNvSpPr/>
          <p:nvPr/>
        </p:nvSpPr>
        <p:spPr>
          <a:xfrm flipV="1">
            <a:off x="274680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0" name="Line 298"/>
          <p:cNvSpPr/>
          <p:nvPr/>
        </p:nvSpPr>
        <p:spPr>
          <a:xfrm flipV="1">
            <a:off x="2777400" y="43858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1" name="Line 299"/>
          <p:cNvSpPr/>
          <p:nvPr/>
        </p:nvSpPr>
        <p:spPr>
          <a:xfrm flipV="1">
            <a:off x="2777400" y="43531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2" name="Line 300"/>
          <p:cNvSpPr/>
          <p:nvPr/>
        </p:nvSpPr>
        <p:spPr>
          <a:xfrm flipV="1">
            <a:off x="273096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3" name="Line 301"/>
          <p:cNvSpPr/>
          <p:nvPr/>
        </p:nvSpPr>
        <p:spPr>
          <a:xfrm flipV="1">
            <a:off x="273096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4" name="Line 302"/>
          <p:cNvSpPr/>
          <p:nvPr/>
        </p:nvSpPr>
        <p:spPr>
          <a:xfrm flipV="1">
            <a:off x="273096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5" name="Line 303"/>
          <p:cNvSpPr/>
          <p:nvPr/>
        </p:nvSpPr>
        <p:spPr>
          <a:xfrm flipV="1">
            <a:off x="2762280" y="44010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6" name="Line 304"/>
          <p:cNvSpPr/>
          <p:nvPr/>
        </p:nvSpPr>
        <p:spPr>
          <a:xfrm flipV="1">
            <a:off x="2762280" y="436968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7" name="Line 305"/>
          <p:cNvSpPr/>
          <p:nvPr/>
        </p:nvSpPr>
        <p:spPr>
          <a:xfrm flipV="1">
            <a:off x="2762280" y="4345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8" name="Line 306"/>
          <p:cNvSpPr/>
          <p:nvPr/>
        </p:nvSpPr>
        <p:spPr>
          <a:xfrm>
            <a:off x="272736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59" name="Line 307"/>
          <p:cNvSpPr/>
          <p:nvPr/>
        </p:nvSpPr>
        <p:spPr>
          <a:xfrm>
            <a:off x="2743200" y="44060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0" name="Line 308"/>
          <p:cNvSpPr/>
          <p:nvPr/>
        </p:nvSpPr>
        <p:spPr>
          <a:xfrm>
            <a:off x="2759040" y="44060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1" name="Line 309"/>
          <p:cNvSpPr/>
          <p:nvPr/>
        </p:nvSpPr>
        <p:spPr>
          <a:xfrm>
            <a:off x="2773800" y="44060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2" name="Line 310"/>
          <p:cNvSpPr/>
          <p:nvPr/>
        </p:nvSpPr>
        <p:spPr>
          <a:xfrm>
            <a:off x="272736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3" name="Line 311"/>
          <p:cNvSpPr/>
          <p:nvPr/>
        </p:nvSpPr>
        <p:spPr>
          <a:xfrm>
            <a:off x="2743200" y="43898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4" name="Line 312"/>
          <p:cNvSpPr/>
          <p:nvPr/>
        </p:nvSpPr>
        <p:spPr>
          <a:xfrm>
            <a:off x="2759040" y="43898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5" name="Line 313"/>
          <p:cNvSpPr/>
          <p:nvPr/>
        </p:nvSpPr>
        <p:spPr>
          <a:xfrm>
            <a:off x="2773800" y="43898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6" name="Line 314"/>
          <p:cNvSpPr/>
          <p:nvPr/>
        </p:nvSpPr>
        <p:spPr>
          <a:xfrm>
            <a:off x="272736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7" name="Line 315"/>
          <p:cNvSpPr/>
          <p:nvPr/>
        </p:nvSpPr>
        <p:spPr>
          <a:xfrm>
            <a:off x="2743200" y="43736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8" name="Line 316"/>
          <p:cNvSpPr/>
          <p:nvPr/>
        </p:nvSpPr>
        <p:spPr>
          <a:xfrm>
            <a:off x="2759040" y="437364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69" name="Line 318"/>
          <p:cNvSpPr/>
          <p:nvPr/>
        </p:nvSpPr>
        <p:spPr>
          <a:xfrm>
            <a:off x="2773800" y="437364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0" name="CustomShape 78"/>
          <p:cNvSpPr/>
          <p:nvPr/>
        </p:nvSpPr>
        <p:spPr>
          <a:xfrm>
            <a:off x="2602440" y="3506040"/>
            <a:ext cx="238680" cy="8280"/>
          </a:xfrm>
          <a:custGeom>
            <a:avLst/>
            <a:gdLst/>
            <a:ahLst/>
            <a:cxnLst/>
            <a:rect l="l" t="t" r="r" b="b"/>
            <a:pathLst>
              <a:path w="666" h="26">
                <a:moveTo>
                  <a:pt x="0" y="25"/>
                </a:moveTo>
                <a:lnTo>
                  <a:pt x="665" y="25"/>
                </a:lnTo>
                <a:lnTo>
                  <a:pt x="665" y="0"/>
                </a:lnTo>
                <a:lnTo>
                  <a:pt x="0" y="0"/>
                </a:lnTo>
                <a:lnTo>
                  <a:pt x="0" y="25"/>
                </a:lnTo>
                <a:close/>
              </a:path>
            </a:pathLst>
          </a:custGeom>
          <a:solidFill>
            <a:srgbClr val="FFFFFF"/>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871" name="Line 319"/>
          <p:cNvSpPr/>
          <p:nvPr/>
        </p:nvSpPr>
        <p:spPr>
          <a:xfrm>
            <a:off x="2587680" y="35060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2" name="Line 320"/>
          <p:cNvSpPr/>
          <p:nvPr/>
        </p:nvSpPr>
        <p:spPr>
          <a:xfrm>
            <a:off x="2618280" y="3506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3" name="Line 321"/>
          <p:cNvSpPr/>
          <p:nvPr/>
        </p:nvSpPr>
        <p:spPr>
          <a:xfrm>
            <a:off x="2571840" y="34909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4" name="Line 322"/>
          <p:cNvSpPr/>
          <p:nvPr/>
        </p:nvSpPr>
        <p:spPr>
          <a:xfrm>
            <a:off x="2602440" y="34909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5" name="Line 323"/>
          <p:cNvSpPr/>
          <p:nvPr/>
        </p:nvSpPr>
        <p:spPr>
          <a:xfrm>
            <a:off x="2634120" y="349092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6" name="Line 324"/>
          <p:cNvSpPr/>
          <p:nvPr/>
        </p:nvSpPr>
        <p:spPr>
          <a:xfrm>
            <a:off x="2587680" y="347436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7" name="Line 325"/>
          <p:cNvSpPr/>
          <p:nvPr/>
        </p:nvSpPr>
        <p:spPr>
          <a:xfrm>
            <a:off x="2618280" y="347436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8" name="Line 326"/>
          <p:cNvSpPr/>
          <p:nvPr/>
        </p:nvSpPr>
        <p:spPr>
          <a:xfrm flipV="1">
            <a:off x="259992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79" name="Line 327"/>
          <p:cNvSpPr/>
          <p:nvPr/>
        </p:nvSpPr>
        <p:spPr>
          <a:xfrm flipV="1">
            <a:off x="259992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0" name="Line 328"/>
          <p:cNvSpPr/>
          <p:nvPr/>
        </p:nvSpPr>
        <p:spPr>
          <a:xfrm flipV="1">
            <a:off x="263052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1" name="Line 329"/>
          <p:cNvSpPr/>
          <p:nvPr/>
        </p:nvSpPr>
        <p:spPr>
          <a:xfrm flipV="1">
            <a:off x="263052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2" name="Line 330"/>
          <p:cNvSpPr/>
          <p:nvPr/>
        </p:nvSpPr>
        <p:spPr>
          <a:xfrm flipV="1">
            <a:off x="258408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3" name="Line 331"/>
          <p:cNvSpPr/>
          <p:nvPr/>
        </p:nvSpPr>
        <p:spPr>
          <a:xfrm flipV="1">
            <a:off x="258408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4" name="Line 332"/>
          <p:cNvSpPr/>
          <p:nvPr/>
        </p:nvSpPr>
        <p:spPr>
          <a:xfrm flipV="1">
            <a:off x="258408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5" name="Line 333"/>
          <p:cNvSpPr/>
          <p:nvPr/>
        </p:nvSpPr>
        <p:spPr>
          <a:xfrm flipV="1">
            <a:off x="261468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6" name="Line 334"/>
          <p:cNvSpPr/>
          <p:nvPr/>
        </p:nvSpPr>
        <p:spPr>
          <a:xfrm flipV="1">
            <a:off x="261468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7" name="Line 335"/>
          <p:cNvSpPr/>
          <p:nvPr/>
        </p:nvSpPr>
        <p:spPr>
          <a:xfrm flipV="1">
            <a:off x="261468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8" name="Line 336"/>
          <p:cNvSpPr/>
          <p:nvPr/>
        </p:nvSpPr>
        <p:spPr>
          <a:xfrm>
            <a:off x="2579400" y="35146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89" name="Line 337"/>
          <p:cNvSpPr/>
          <p:nvPr/>
        </p:nvSpPr>
        <p:spPr>
          <a:xfrm>
            <a:off x="259488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0" name="Line 338"/>
          <p:cNvSpPr/>
          <p:nvPr/>
        </p:nvSpPr>
        <p:spPr>
          <a:xfrm>
            <a:off x="261072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1" name="Line 339"/>
          <p:cNvSpPr/>
          <p:nvPr/>
        </p:nvSpPr>
        <p:spPr>
          <a:xfrm>
            <a:off x="2625840" y="35146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2" name="Line 340"/>
          <p:cNvSpPr/>
          <p:nvPr/>
        </p:nvSpPr>
        <p:spPr>
          <a:xfrm>
            <a:off x="2579400" y="34984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3" name="Line 341"/>
          <p:cNvSpPr/>
          <p:nvPr/>
        </p:nvSpPr>
        <p:spPr>
          <a:xfrm>
            <a:off x="259488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4" name="Line 342"/>
          <p:cNvSpPr/>
          <p:nvPr/>
        </p:nvSpPr>
        <p:spPr>
          <a:xfrm>
            <a:off x="261072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5" name="Line 343"/>
          <p:cNvSpPr/>
          <p:nvPr/>
        </p:nvSpPr>
        <p:spPr>
          <a:xfrm>
            <a:off x="2625840" y="34984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6" name="Line 344"/>
          <p:cNvSpPr/>
          <p:nvPr/>
        </p:nvSpPr>
        <p:spPr>
          <a:xfrm>
            <a:off x="2579400" y="34822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7" name="Line 345"/>
          <p:cNvSpPr/>
          <p:nvPr/>
        </p:nvSpPr>
        <p:spPr>
          <a:xfrm>
            <a:off x="259488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8" name="Line 346"/>
          <p:cNvSpPr/>
          <p:nvPr/>
        </p:nvSpPr>
        <p:spPr>
          <a:xfrm>
            <a:off x="261072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899" name="Line 347"/>
          <p:cNvSpPr/>
          <p:nvPr/>
        </p:nvSpPr>
        <p:spPr>
          <a:xfrm>
            <a:off x="2625840" y="34822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0" name="Line 348"/>
          <p:cNvSpPr/>
          <p:nvPr/>
        </p:nvSpPr>
        <p:spPr>
          <a:xfrm>
            <a:off x="2649240" y="350604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1" name="Line 349"/>
          <p:cNvSpPr/>
          <p:nvPr/>
        </p:nvSpPr>
        <p:spPr>
          <a:xfrm>
            <a:off x="2680560" y="3506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2" name="Line 350"/>
          <p:cNvSpPr/>
          <p:nvPr/>
        </p:nvSpPr>
        <p:spPr>
          <a:xfrm>
            <a:off x="2634120" y="34909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3" name="Line 351"/>
          <p:cNvSpPr/>
          <p:nvPr/>
        </p:nvSpPr>
        <p:spPr>
          <a:xfrm>
            <a:off x="2665080" y="34909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4" name="Line 352"/>
          <p:cNvSpPr/>
          <p:nvPr/>
        </p:nvSpPr>
        <p:spPr>
          <a:xfrm>
            <a:off x="2696400" y="349092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5" name="Line 353"/>
          <p:cNvSpPr/>
          <p:nvPr/>
        </p:nvSpPr>
        <p:spPr>
          <a:xfrm>
            <a:off x="2649240" y="347436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6" name="Line 354"/>
          <p:cNvSpPr/>
          <p:nvPr/>
        </p:nvSpPr>
        <p:spPr>
          <a:xfrm>
            <a:off x="2680560" y="347436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7" name="Line 355"/>
          <p:cNvSpPr/>
          <p:nvPr/>
        </p:nvSpPr>
        <p:spPr>
          <a:xfrm flipV="1">
            <a:off x="266112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8" name="Line 356"/>
          <p:cNvSpPr/>
          <p:nvPr/>
        </p:nvSpPr>
        <p:spPr>
          <a:xfrm flipV="1">
            <a:off x="266112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09" name="Line 357"/>
          <p:cNvSpPr/>
          <p:nvPr/>
        </p:nvSpPr>
        <p:spPr>
          <a:xfrm flipV="1">
            <a:off x="269244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0" name="Line 358"/>
          <p:cNvSpPr/>
          <p:nvPr/>
        </p:nvSpPr>
        <p:spPr>
          <a:xfrm flipV="1">
            <a:off x="269244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1" name="Line 359"/>
          <p:cNvSpPr/>
          <p:nvPr/>
        </p:nvSpPr>
        <p:spPr>
          <a:xfrm flipV="1">
            <a:off x="264636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2" name="Line 360"/>
          <p:cNvSpPr/>
          <p:nvPr/>
        </p:nvSpPr>
        <p:spPr>
          <a:xfrm flipV="1">
            <a:off x="264636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3" name="Line 361"/>
          <p:cNvSpPr/>
          <p:nvPr/>
        </p:nvSpPr>
        <p:spPr>
          <a:xfrm flipV="1">
            <a:off x="264636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4" name="Line 362"/>
          <p:cNvSpPr/>
          <p:nvPr/>
        </p:nvSpPr>
        <p:spPr>
          <a:xfrm flipV="1">
            <a:off x="267660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5" name="Line 363"/>
          <p:cNvSpPr/>
          <p:nvPr/>
        </p:nvSpPr>
        <p:spPr>
          <a:xfrm flipV="1">
            <a:off x="267660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6" name="Line 364"/>
          <p:cNvSpPr/>
          <p:nvPr/>
        </p:nvSpPr>
        <p:spPr>
          <a:xfrm flipV="1">
            <a:off x="267660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7" name="Line 365"/>
          <p:cNvSpPr/>
          <p:nvPr/>
        </p:nvSpPr>
        <p:spPr>
          <a:xfrm>
            <a:off x="264168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8" name="Line 366"/>
          <p:cNvSpPr/>
          <p:nvPr/>
        </p:nvSpPr>
        <p:spPr>
          <a:xfrm>
            <a:off x="265752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19" name="Line 367"/>
          <p:cNvSpPr/>
          <p:nvPr/>
        </p:nvSpPr>
        <p:spPr>
          <a:xfrm>
            <a:off x="2673360" y="351468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0" name="Line 368"/>
          <p:cNvSpPr/>
          <p:nvPr/>
        </p:nvSpPr>
        <p:spPr>
          <a:xfrm>
            <a:off x="2688120" y="35146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1" name="Line 369"/>
          <p:cNvSpPr/>
          <p:nvPr/>
        </p:nvSpPr>
        <p:spPr>
          <a:xfrm>
            <a:off x="264168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2" name="Line 370"/>
          <p:cNvSpPr/>
          <p:nvPr/>
        </p:nvSpPr>
        <p:spPr>
          <a:xfrm>
            <a:off x="265752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3" name="Line 371"/>
          <p:cNvSpPr/>
          <p:nvPr/>
        </p:nvSpPr>
        <p:spPr>
          <a:xfrm>
            <a:off x="2673360" y="349848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4" name="Line 372"/>
          <p:cNvSpPr/>
          <p:nvPr/>
        </p:nvSpPr>
        <p:spPr>
          <a:xfrm>
            <a:off x="2688120" y="34984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5" name="Line 373"/>
          <p:cNvSpPr/>
          <p:nvPr/>
        </p:nvSpPr>
        <p:spPr>
          <a:xfrm>
            <a:off x="264168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6" name="Line 374"/>
          <p:cNvSpPr/>
          <p:nvPr/>
        </p:nvSpPr>
        <p:spPr>
          <a:xfrm>
            <a:off x="265752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7" name="Line 375"/>
          <p:cNvSpPr/>
          <p:nvPr/>
        </p:nvSpPr>
        <p:spPr>
          <a:xfrm>
            <a:off x="2673360" y="348228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8" name="Line 376"/>
          <p:cNvSpPr/>
          <p:nvPr/>
        </p:nvSpPr>
        <p:spPr>
          <a:xfrm>
            <a:off x="2688120" y="34822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29" name="Line 377"/>
          <p:cNvSpPr/>
          <p:nvPr/>
        </p:nvSpPr>
        <p:spPr>
          <a:xfrm>
            <a:off x="2711520" y="350604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0" name="Line 378"/>
          <p:cNvSpPr/>
          <p:nvPr/>
        </p:nvSpPr>
        <p:spPr>
          <a:xfrm>
            <a:off x="2743200" y="350604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1" name="Line 379"/>
          <p:cNvSpPr/>
          <p:nvPr/>
        </p:nvSpPr>
        <p:spPr>
          <a:xfrm>
            <a:off x="2696400" y="34909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2" name="Line 380"/>
          <p:cNvSpPr/>
          <p:nvPr/>
        </p:nvSpPr>
        <p:spPr>
          <a:xfrm>
            <a:off x="2727360" y="34909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3" name="Line 381"/>
          <p:cNvSpPr/>
          <p:nvPr/>
        </p:nvSpPr>
        <p:spPr>
          <a:xfrm>
            <a:off x="2759040" y="3490920"/>
            <a:ext cx="72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4" name="Line 382"/>
          <p:cNvSpPr/>
          <p:nvPr/>
        </p:nvSpPr>
        <p:spPr>
          <a:xfrm>
            <a:off x="2711520" y="347436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5" name="Line 383"/>
          <p:cNvSpPr/>
          <p:nvPr/>
        </p:nvSpPr>
        <p:spPr>
          <a:xfrm>
            <a:off x="2743200" y="347436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6" name="Line 384"/>
          <p:cNvSpPr/>
          <p:nvPr/>
        </p:nvSpPr>
        <p:spPr>
          <a:xfrm flipV="1">
            <a:off x="272340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7" name="Line 385"/>
          <p:cNvSpPr/>
          <p:nvPr/>
        </p:nvSpPr>
        <p:spPr>
          <a:xfrm flipV="1">
            <a:off x="272340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8" name="Line 386"/>
          <p:cNvSpPr/>
          <p:nvPr/>
        </p:nvSpPr>
        <p:spPr>
          <a:xfrm flipV="1">
            <a:off x="275400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39" name="Line 387"/>
          <p:cNvSpPr/>
          <p:nvPr/>
        </p:nvSpPr>
        <p:spPr>
          <a:xfrm flipV="1">
            <a:off x="275400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0" name="Line 388"/>
          <p:cNvSpPr/>
          <p:nvPr/>
        </p:nvSpPr>
        <p:spPr>
          <a:xfrm flipV="1">
            <a:off x="270756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1" name="Line 389"/>
          <p:cNvSpPr/>
          <p:nvPr/>
        </p:nvSpPr>
        <p:spPr>
          <a:xfrm flipV="1">
            <a:off x="270756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2" name="Line 390"/>
          <p:cNvSpPr/>
          <p:nvPr/>
        </p:nvSpPr>
        <p:spPr>
          <a:xfrm flipV="1">
            <a:off x="270756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3" name="Line 391"/>
          <p:cNvSpPr/>
          <p:nvPr/>
        </p:nvSpPr>
        <p:spPr>
          <a:xfrm flipV="1">
            <a:off x="273924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4" name="Line 392"/>
          <p:cNvSpPr/>
          <p:nvPr/>
        </p:nvSpPr>
        <p:spPr>
          <a:xfrm flipV="1">
            <a:off x="273924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5" name="Line 393"/>
          <p:cNvSpPr/>
          <p:nvPr/>
        </p:nvSpPr>
        <p:spPr>
          <a:xfrm flipV="1">
            <a:off x="273924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6" name="Line 394"/>
          <p:cNvSpPr/>
          <p:nvPr/>
        </p:nvSpPr>
        <p:spPr>
          <a:xfrm>
            <a:off x="270396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7" name="Line 395"/>
          <p:cNvSpPr/>
          <p:nvPr/>
        </p:nvSpPr>
        <p:spPr>
          <a:xfrm>
            <a:off x="271980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8" name="Line 396"/>
          <p:cNvSpPr/>
          <p:nvPr/>
        </p:nvSpPr>
        <p:spPr>
          <a:xfrm>
            <a:off x="273564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49" name="Line 397"/>
          <p:cNvSpPr/>
          <p:nvPr/>
        </p:nvSpPr>
        <p:spPr>
          <a:xfrm>
            <a:off x="2750400" y="35146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0" name="Line 398"/>
          <p:cNvSpPr/>
          <p:nvPr/>
        </p:nvSpPr>
        <p:spPr>
          <a:xfrm>
            <a:off x="270396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1" name="Line 399"/>
          <p:cNvSpPr/>
          <p:nvPr/>
        </p:nvSpPr>
        <p:spPr>
          <a:xfrm>
            <a:off x="271980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2" name="Line 400"/>
          <p:cNvSpPr/>
          <p:nvPr/>
        </p:nvSpPr>
        <p:spPr>
          <a:xfrm>
            <a:off x="273564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3" name="Line 401"/>
          <p:cNvSpPr/>
          <p:nvPr/>
        </p:nvSpPr>
        <p:spPr>
          <a:xfrm>
            <a:off x="2750400" y="34984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4" name="Line 402"/>
          <p:cNvSpPr/>
          <p:nvPr/>
        </p:nvSpPr>
        <p:spPr>
          <a:xfrm>
            <a:off x="270396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5" name="Line 403"/>
          <p:cNvSpPr/>
          <p:nvPr/>
        </p:nvSpPr>
        <p:spPr>
          <a:xfrm>
            <a:off x="271980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6" name="Line 404"/>
          <p:cNvSpPr/>
          <p:nvPr/>
        </p:nvSpPr>
        <p:spPr>
          <a:xfrm>
            <a:off x="273564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7" name="Line 405"/>
          <p:cNvSpPr/>
          <p:nvPr/>
        </p:nvSpPr>
        <p:spPr>
          <a:xfrm>
            <a:off x="2750400" y="34822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8" name="Line 406"/>
          <p:cNvSpPr/>
          <p:nvPr/>
        </p:nvSpPr>
        <p:spPr>
          <a:xfrm>
            <a:off x="2773800" y="350604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59" name="Line 407"/>
          <p:cNvSpPr/>
          <p:nvPr/>
        </p:nvSpPr>
        <p:spPr>
          <a:xfrm>
            <a:off x="2805480" y="350604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0" name="Line 408"/>
          <p:cNvSpPr/>
          <p:nvPr/>
        </p:nvSpPr>
        <p:spPr>
          <a:xfrm>
            <a:off x="2759040" y="34909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1" name="Line 409"/>
          <p:cNvSpPr/>
          <p:nvPr/>
        </p:nvSpPr>
        <p:spPr>
          <a:xfrm>
            <a:off x="2789640" y="3490920"/>
            <a:ext cx="230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2" name="Line 410"/>
          <p:cNvSpPr/>
          <p:nvPr/>
        </p:nvSpPr>
        <p:spPr>
          <a:xfrm>
            <a:off x="2821320" y="3490920"/>
            <a:ext cx="68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3" name="Line 411"/>
          <p:cNvSpPr/>
          <p:nvPr/>
        </p:nvSpPr>
        <p:spPr>
          <a:xfrm>
            <a:off x="2773800" y="3474360"/>
            <a:ext cx="2412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4" name="Line 412"/>
          <p:cNvSpPr/>
          <p:nvPr/>
        </p:nvSpPr>
        <p:spPr>
          <a:xfrm>
            <a:off x="2805480" y="347436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5" name="Line 413"/>
          <p:cNvSpPr/>
          <p:nvPr/>
        </p:nvSpPr>
        <p:spPr>
          <a:xfrm flipV="1">
            <a:off x="278568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6" name="Line 414"/>
          <p:cNvSpPr/>
          <p:nvPr/>
        </p:nvSpPr>
        <p:spPr>
          <a:xfrm flipV="1">
            <a:off x="278568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7" name="Line 415"/>
          <p:cNvSpPr/>
          <p:nvPr/>
        </p:nvSpPr>
        <p:spPr>
          <a:xfrm flipV="1">
            <a:off x="281664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8" name="Line 416"/>
          <p:cNvSpPr/>
          <p:nvPr/>
        </p:nvSpPr>
        <p:spPr>
          <a:xfrm flipV="1">
            <a:off x="281664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69" name="Line 417"/>
          <p:cNvSpPr/>
          <p:nvPr/>
        </p:nvSpPr>
        <p:spPr>
          <a:xfrm flipV="1">
            <a:off x="276984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0" name="Line 418"/>
          <p:cNvSpPr/>
          <p:nvPr/>
        </p:nvSpPr>
        <p:spPr>
          <a:xfrm flipV="1">
            <a:off x="276984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1" name="Line 419"/>
          <p:cNvSpPr/>
          <p:nvPr/>
        </p:nvSpPr>
        <p:spPr>
          <a:xfrm flipV="1">
            <a:off x="276984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2" name="Line 420"/>
          <p:cNvSpPr/>
          <p:nvPr/>
        </p:nvSpPr>
        <p:spPr>
          <a:xfrm flipV="1">
            <a:off x="280080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3" name="Line 421"/>
          <p:cNvSpPr/>
          <p:nvPr/>
        </p:nvSpPr>
        <p:spPr>
          <a:xfrm flipV="1">
            <a:off x="280080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4" name="Line 422"/>
          <p:cNvSpPr/>
          <p:nvPr/>
        </p:nvSpPr>
        <p:spPr>
          <a:xfrm flipV="1">
            <a:off x="280080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5" name="Line 423"/>
          <p:cNvSpPr/>
          <p:nvPr/>
        </p:nvSpPr>
        <p:spPr>
          <a:xfrm>
            <a:off x="276624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6" name="Line 424"/>
          <p:cNvSpPr/>
          <p:nvPr/>
        </p:nvSpPr>
        <p:spPr>
          <a:xfrm>
            <a:off x="278208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7" name="Line 425"/>
          <p:cNvSpPr/>
          <p:nvPr/>
        </p:nvSpPr>
        <p:spPr>
          <a:xfrm>
            <a:off x="279792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8" name="Line 426"/>
          <p:cNvSpPr/>
          <p:nvPr/>
        </p:nvSpPr>
        <p:spPr>
          <a:xfrm>
            <a:off x="2812680" y="35146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79" name="Line 427"/>
          <p:cNvSpPr/>
          <p:nvPr/>
        </p:nvSpPr>
        <p:spPr>
          <a:xfrm>
            <a:off x="276624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0" name="Line 428"/>
          <p:cNvSpPr/>
          <p:nvPr/>
        </p:nvSpPr>
        <p:spPr>
          <a:xfrm>
            <a:off x="278208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1" name="Line 429"/>
          <p:cNvSpPr/>
          <p:nvPr/>
        </p:nvSpPr>
        <p:spPr>
          <a:xfrm>
            <a:off x="279792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2" name="Line 430"/>
          <p:cNvSpPr/>
          <p:nvPr/>
        </p:nvSpPr>
        <p:spPr>
          <a:xfrm>
            <a:off x="2812680" y="34984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3" name="Line 431"/>
          <p:cNvSpPr/>
          <p:nvPr/>
        </p:nvSpPr>
        <p:spPr>
          <a:xfrm>
            <a:off x="276624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4" name="Line 432"/>
          <p:cNvSpPr/>
          <p:nvPr/>
        </p:nvSpPr>
        <p:spPr>
          <a:xfrm>
            <a:off x="278208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5" name="Line 433"/>
          <p:cNvSpPr/>
          <p:nvPr/>
        </p:nvSpPr>
        <p:spPr>
          <a:xfrm>
            <a:off x="279792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6" name="Line 434"/>
          <p:cNvSpPr/>
          <p:nvPr/>
        </p:nvSpPr>
        <p:spPr>
          <a:xfrm>
            <a:off x="2812680" y="3482280"/>
            <a:ext cx="864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7" name="Line 435"/>
          <p:cNvSpPr/>
          <p:nvPr/>
        </p:nvSpPr>
        <p:spPr>
          <a:xfrm>
            <a:off x="2835720" y="3506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8" name="Line 436"/>
          <p:cNvSpPr/>
          <p:nvPr/>
        </p:nvSpPr>
        <p:spPr>
          <a:xfrm>
            <a:off x="2867400" y="350604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89" name="Line 437"/>
          <p:cNvSpPr/>
          <p:nvPr/>
        </p:nvSpPr>
        <p:spPr>
          <a:xfrm>
            <a:off x="2821320" y="3490920"/>
            <a:ext cx="226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0" name="Line 438"/>
          <p:cNvSpPr/>
          <p:nvPr/>
        </p:nvSpPr>
        <p:spPr>
          <a:xfrm>
            <a:off x="2851560" y="349092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1" name="Line 439"/>
          <p:cNvSpPr/>
          <p:nvPr/>
        </p:nvSpPr>
        <p:spPr>
          <a:xfrm>
            <a:off x="2882520" y="349092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2" name="Line 440"/>
          <p:cNvSpPr/>
          <p:nvPr/>
        </p:nvSpPr>
        <p:spPr>
          <a:xfrm>
            <a:off x="2835720" y="347436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3" name="Line 441"/>
          <p:cNvSpPr/>
          <p:nvPr/>
        </p:nvSpPr>
        <p:spPr>
          <a:xfrm>
            <a:off x="2867400" y="3474360"/>
            <a:ext cx="2340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4" name="Line 442"/>
          <p:cNvSpPr/>
          <p:nvPr/>
        </p:nvSpPr>
        <p:spPr>
          <a:xfrm flipV="1">
            <a:off x="284724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5" name="Line 443"/>
          <p:cNvSpPr/>
          <p:nvPr/>
        </p:nvSpPr>
        <p:spPr>
          <a:xfrm flipV="1">
            <a:off x="284724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6" name="Line 444"/>
          <p:cNvSpPr/>
          <p:nvPr/>
        </p:nvSpPr>
        <p:spPr>
          <a:xfrm flipV="1">
            <a:off x="2878920" y="3494520"/>
            <a:ext cx="360" cy="237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7" name="Line 445"/>
          <p:cNvSpPr/>
          <p:nvPr/>
        </p:nvSpPr>
        <p:spPr>
          <a:xfrm flipV="1">
            <a:off x="2878920" y="346320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8" name="Line 446"/>
          <p:cNvSpPr/>
          <p:nvPr/>
        </p:nvSpPr>
        <p:spPr>
          <a:xfrm flipV="1">
            <a:off x="283212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999" name="Line 447"/>
          <p:cNvSpPr/>
          <p:nvPr/>
        </p:nvSpPr>
        <p:spPr>
          <a:xfrm flipV="1">
            <a:off x="283212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0" name="Line 448"/>
          <p:cNvSpPr/>
          <p:nvPr/>
        </p:nvSpPr>
        <p:spPr>
          <a:xfrm flipV="1">
            <a:off x="283212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1" name="Line 449"/>
          <p:cNvSpPr/>
          <p:nvPr/>
        </p:nvSpPr>
        <p:spPr>
          <a:xfrm flipV="1">
            <a:off x="2863080" y="3510720"/>
            <a:ext cx="360" cy="2412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2" name="Line 450"/>
          <p:cNvSpPr/>
          <p:nvPr/>
        </p:nvSpPr>
        <p:spPr>
          <a:xfrm flipV="1">
            <a:off x="2863080" y="3478680"/>
            <a:ext cx="360" cy="2484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3" name="Line 451"/>
          <p:cNvSpPr/>
          <p:nvPr/>
        </p:nvSpPr>
        <p:spPr>
          <a:xfrm flipV="1">
            <a:off x="2863080" y="3454560"/>
            <a:ext cx="360" cy="1620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4" name="Line 452"/>
          <p:cNvSpPr/>
          <p:nvPr/>
        </p:nvSpPr>
        <p:spPr>
          <a:xfrm>
            <a:off x="282816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5" name="Line 453"/>
          <p:cNvSpPr/>
          <p:nvPr/>
        </p:nvSpPr>
        <p:spPr>
          <a:xfrm>
            <a:off x="284400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6" name="Line 454"/>
          <p:cNvSpPr/>
          <p:nvPr/>
        </p:nvSpPr>
        <p:spPr>
          <a:xfrm>
            <a:off x="2859120" y="35146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7" name="Line 455"/>
          <p:cNvSpPr/>
          <p:nvPr/>
        </p:nvSpPr>
        <p:spPr>
          <a:xfrm>
            <a:off x="2874960" y="35146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8" name="Line 456"/>
          <p:cNvSpPr/>
          <p:nvPr/>
        </p:nvSpPr>
        <p:spPr>
          <a:xfrm>
            <a:off x="282816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09" name="Line 457"/>
          <p:cNvSpPr/>
          <p:nvPr/>
        </p:nvSpPr>
        <p:spPr>
          <a:xfrm>
            <a:off x="284400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0" name="Line 458"/>
          <p:cNvSpPr/>
          <p:nvPr/>
        </p:nvSpPr>
        <p:spPr>
          <a:xfrm>
            <a:off x="2859120" y="34984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1" name="Line 459"/>
          <p:cNvSpPr/>
          <p:nvPr/>
        </p:nvSpPr>
        <p:spPr>
          <a:xfrm>
            <a:off x="2874960" y="34984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2" name="Line 460"/>
          <p:cNvSpPr/>
          <p:nvPr/>
        </p:nvSpPr>
        <p:spPr>
          <a:xfrm>
            <a:off x="282816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3" name="Line 461"/>
          <p:cNvSpPr/>
          <p:nvPr/>
        </p:nvSpPr>
        <p:spPr>
          <a:xfrm>
            <a:off x="284400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4" name="Line 462"/>
          <p:cNvSpPr/>
          <p:nvPr/>
        </p:nvSpPr>
        <p:spPr>
          <a:xfrm>
            <a:off x="2859120" y="3482280"/>
            <a:ext cx="828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sp>
        <p:nvSpPr>
          <p:cNvPr id="1015" name="Line 463"/>
          <p:cNvSpPr/>
          <p:nvPr/>
        </p:nvSpPr>
        <p:spPr>
          <a:xfrm>
            <a:off x="2874960" y="3482280"/>
            <a:ext cx="7560" cy="360"/>
          </a:xfrm>
          <a:prstGeom prst="line">
            <a:avLst/>
          </a:prstGeom>
          <a:ln w="6120">
            <a:solidFill>
              <a:srgbClr val="000000"/>
            </a:solidFill>
            <a:miter/>
          </a:ln>
        </p:spPr>
        <p:style>
          <a:lnRef idx="0">
            <a:scrgbClr r="0" g="0" b="0"/>
          </a:lnRef>
          <a:fillRef idx="0">
            <a:scrgbClr r="0" g="0" b="0"/>
          </a:fillRef>
          <a:effectRef idx="0">
            <a:scrgbClr r="0" g="0" b="0"/>
          </a:effectRef>
          <a:fontRef idx="minor"/>
        </p:style>
        <p:txBody>
          <a:bodyPr/>
          <a:lstStyle/>
          <a:p>
            <a:endParaRPr lang="en-GB"/>
          </a:p>
        </p:txBody>
      </p:sp>
      <p:pic>
        <p:nvPicPr>
          <p:cNvPr id="1016" name="Picture 36"/>
          <p:cNvPicPr/>
          <p:nvPr/>
        </p:nvPicPr>
        <p:blipFill>
          <a:blip r:embed="rId10"/>
          <a:stretch/>
        </p:blipFill>
        <p:spPr>
          <a:xfrm>
            <a:off x="1999440" y="3810600"/>
            <a:ext cx="72720" cy="126720"/>
          </a:xfrm>
          <a:prstGeom prst="rect">
            <a:avLst/>
          </a:prstGeom>
          <a:ln w="0">
            <a:noFill/>
          </a:ln>
        </p:spPr>
      </p:pic>
      <p:pic>
        <p:nvPicPr>
          <p:cNvPr id="1017" name="Picture 37"/>
          <p:cNvPicPr/>
          <p:nvPr/>
        </p:nvPicPr>
        <p:blipFill>
          <a:blip r:embed="rId11"/>
          <a:stretch/>
        </p:blipFill>
        <p:spPr>
          <a:xfrm>
            <a:off x="2177640" y="3794760"/>
            <a:ext cx="80280" cy="134640"/>
          </a:xfrm>
          <a:prstGeom prst="rect">
            <a:avLst/>
          </a:prstGeom>
          <a:ln w="0">
            <a:noFill/>
          </a:ln>
        </p:spPr>
      </p:pic>
      <p:pic>
        <p:nvPicPr>
          <p:cNvPr id="1018" name="Picture 38"/>
          <p:cNvPicPr/>
          <p:nvPr/>
        </p:nvPicPr>
        <p:blipFill>
          <a:blip r:embed="rId12"/>
          <a:stretch/>
        </p:blipFill>
        <p:spPr>
          <a:xfrm>
            <a:off x="2356560" y="3794760"/>
            <a:ext cx="80280" cy="134640"/>
          </a:xfrm>
          <a:prstGeom prst="rect">
            <a:avLst/>
          </a:prstGeom>
          <a:ln w="0">
            <a:noFill/>
          </a:ln>
        </p:spPr>
      </p:pic>
      <p:pic>
        <p:nvPicPr>
          <p:cNvPr id="1019" name="Picture 39"/>
          <p:cNvPicPr/>
          <p:nvPr/>
        </p:nvPicPr>
        <p:blipFill>
          <a:blip r:embed="rId13"/>
          <a:stretch/>
        </p:blipFill>
        <p:spPr>
          <a:xfrm>
            <a:off x="2861280" y="3594240"/>
            <a:ext cx="162360" cy="752040"/>
          </a:xfrm>
          <a:prstGeom prst="rect">
            <a:avLst/>
          </a:prstGeom>
          <a:ln w="0">
            <a:noFill/>
          </a:ln>
        </p:spPr>
      </p:pic>
      <p:pic>
        <p:nvPicPr>
          <p:cNvPr id="1020" name="Picture 40"/>
          <p:cNvPicPr/>
          <p:nvPr/>
        </p:nvPicPr>
        <p:blipFill>
          <a:blip r:embed="rId13"/>
          <a:stretch/>
        </p:blipFill>
        <p:spPr>
          <a:xfrm>
            <a:off x="3039480" y="3594240"/>
            <a:ext cx="162360" cy="752040"/>
          </a:xfrm>
          <a:prstGeom prst="rect">
            <a:avLst/>
          </a:prstGeom>
          <a:ln w="0">
            <a:noFill/>
          </a:ln>
        </p:spPr>
      </p:pic>
      <p:pic>
        <p:nvPicPr>
          <p:cNvPr id="1021" name="Picture 41"/>
          <p:cNvPicPr/>
          <p:nvPr/>
        </p:nvPicPr>
        <p:blipFill>
          <a:blip r:embed="rId14"/>
          <a:stretch/>
        </p:blipFill>
        <p:spPr>
          <a:xfrm>
            <a:off x="3218400" y="3594240"/>
            <a:ext cx="169560" cy="752040"/>
          </a:xfrm>
          <a:prstGeom prst="rect">
            <a:avLst/>
          </a:prstGeom>
          <a:ln w="0">
            <a:noFill/>
          </a:ln>
        </p:spPr>
      </p:pic>
      <p:pic>
        <p:nvPicPr>
          <p:cNvPr id="1022" name="Picture 42"/>
          <p:cNvPicPr/>
          <p:nvPr/>
        </p:nvPicPr>
        <p:blipFill>
          <a:blip r:embed="rId15"/>
          <a:stretch/>
        </p:blipFill>
        <p:spPr>
          <a:xfrm>
            <a:off x="2915280" y="3803400"/>
            <a:ext cx="80280" cy="126000"/>
          </a:xfrm>
          <a:prstGeom prst="rect">
            <a:avLst/>
          </a:prstGeom>
          <a:ln w="0">
            <a:noFill/>
          </a:ln>
        </p:spPr>
      </p:pic>
      <p:pic>
        <p:nvPicPr>
          <p:cNvPr id="1023" name="Picture 43"/>
          <p:cNvPicPr/>
          <p:nvPr/>
        </p:nvPicPr>
        <p:blipFill>
          <a:blip r:embed="rId16"/>
          <a:stretch/>
        </p:blipFill>
        <p:spPr>
          <a:xfrm>
            <a:off x="3101040" y="3794760"/>
            <a:ext cx="72720" cy="126720"/>
          </a:xfrm>
          <a:prstGeom prst="rect">
            <a:avLst/>
          </a:prstGeom>
          <a:ln w="0">
            <a:noFill/>
          </a:ln>
        </p:spPr>
      </p:pic>
      <p:pic>
        <p:nvPicPr>
          <p:cNvPr id="1024" name="Picture 44"/>
          <p:cNvPicPr/>
          <p:nvPr/>
        </p:nvPicPr>
        <p:blipFill>
          <a:blip r:embed="rId16"/>
          <a:stretch/>
        </p:blipFill>
        <p:spPr>
          <a:xfrm>
            <a:off x="3280680" y="3794760"/>
            <a:ext cx="72720" cy="126720"/>
          </a:xfrm>
          <a:prstGeom prst="rect">
            <a:avLst/>
          </a:prstGeom>
          <a:ln w="0">
            <a:noFill/>
          </a:ln>
        </p:spPr>
      </p:pic>
      <p:sp>
        <p:nvSpPr>
          <p:cNvPr id="1025" name="Line 883"/>
          <p:cNvSpPr/>
          <p:nvPr/>
        </p:nvSpPr>
        <p:spPr>
          <a:xfrm flipH="1">
            <a:off x="2976480" y="4375440"/>
            <a:ext cx="225000" cy="360"/>
          </a:xfrm>
          <a:prstGeom prst="line">
            <a:avLst/>
          </a:prstGeom>
          <a:ln w="6120">
            <a:solidFill>
              <a:srgbClr val="000000"/>
            </a:solidFill>
            <a:round/>
          </a:ln>
        </p:spPr>
        <p:style>
          <a:lnRef idx="0">
            <a:scrgbClr r="0" g="0" b="0"/>
          </a:lnRef>
          <a:fillRef idx="0">
            <a:scrgbClr r="0" g="0" b="0"/>
          </a:fillRef>
          <a:effectRef idx="0">
            <a:scrgbClr r="0" g="0" b="0"/>
          </a:effectRef>
          <a:fontRef idx="minor"/>
        </p:style>
        <p:txBody>
          <a:bodyPr/>
          <a:lstStyle/>
          <a:p>
            <a:endParaRPr lang="en-GB"/>
          </a:p>
        </p:txBody>
      </p:sp>
      <p:sp>
        <p:nvSpPr>
          <p:cNvPr id="1026" name="CustomShape 79"/>
          <p:cNvSpPr/>
          <p:nvPr/>
        </p:nvSpPr>
        <p:spPr>
          <a:xfrm>
            <a:off x="2961360" y="4351320"/>
            <a:ext cx="46440" cy="47880"/>
          </a:xfrm>
          <a:custGeom>
            <a:avLst/>
            <a:gdLst/>
            <a:ahLst/>
            <a:cxnLst/>
            <a:rect l="l" t="t" r="r" b="b"/>
            <a:pathLst>
              <a:path w="132" h="136">
                <a:moveTo>
                  <a:pt x="131" y="135"/>
                </a:moveTo>
                <a:lnTo>
                  <a:pt x="0" y="67"/>
                </a:lnTo>
                <a:lnTo>
                  <a:pt x="131" y="0"/>
                </a:lnTo>
                <a:lnTo>
                  <a:pt x="131" y="135"/>
                </a:lnTo>
                <a:close/>
              </a:path>
            </a:pathLst>
          </a:custGeom>
          <a:solidFill>
            <a:srgbClr val="000000"/>
          </a:solidFill>
          <a:ln w="0">
            <a:noFill/>
          </a:ln>
        </p:spPr>
        <p:style>
          <a:lnRef idx="0">
            <a:scrgbClr r="0" g="0" b="0"/>
          </a:lnRef>
          <a:fillRef idx="0">
            <a:scrgbClr r="0" g="0" b="0"/>
          </a:fillRef>
          <a:effectRef idx="0">
            <a:scrgbClr r="0" g="0" b="0"/>
          </a:effectRef>
          <a:fontRef idx="minor"/>
        </p:style>
        <p:txBody>
          <a:bodyPr/>
          <a:lstStyle/>
          <a:p>
            <a:endParaRPr lang="en-GB"/>
          </a:p>
        </p:txBody>
      </p:sp>
      <p:pic>
        <p:nvPicPr>
          <p:cNvPr id="1027" name="Picture 45"/>
          <p:cNvPicPr/>
          <p:nvPr/>
        </p:nvPicPr>
        <p:blipFill>
          <a:blip r:embed="rId17"/>
          <a:stretch/>
        </p:blipFill>
        <p:spPr>
          <a:xfrm>
            <a:off x="1719360" y="3786840"/>
            <a:ext cx="155160" cy="158400"/>
          </a:xfrm>
          <a:prstGeom prst="rect">
            <a:avLst/>
          </a:prstGeom>
          <a:ln w="0">
            <a:noFill/>
          </a:ln>
        </p:spPr>
      </p:pic>
      <p:pic>
        <p:nvPicPr>
          <p:cNvPr id="1028" name="Picture 46"/>
          <p:cNvPicPr/>
          <p:nvPr/>
        </p:nvPicPr>
        <p:blipFill>
          <a:blip r:embed="rId18"/>
          <a:stretch/>
        </p:blipFill>
        <p:spPr>
          <a:xfrm>
            <a:off x="1766160" y="3730320"/>
            <a:ext cx="72720" cy="262800"/>
          </a:xfrm>
          <a:prstGeom prst="rect">
            <a:avLst/>
          </a:prstGeom>
          <a:ln w="0">
            <a:noFill/>
          </a:ln>
        </p:spPr>
      </p:pic>
      <p:sp>
        <p:nvSpPr>
          <p:cNvPr id="1029" name="CustomShape 80"/>
          <p:cNvSpPr/>
          <p:nvPr/>
        </p:nvSpPr>
        <p:spPr>
          <a:xfrm>
            <a:off x="4465440" y="3277440"/>
            <a:ext cx="313560" cy="1296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0" strike="noStrike" spc="-1">
                <a:solidFill>
                  <a:srgbClr val="004479"/>
                </a:solidFill>
                <a:latin typeface="Verdana"/>
                <a:ea typeface="DejaVu Sans"/>
              </a:rPr>
              <a:t>board</a:t>
            </a:r>
            <a:endParaRPr lang="en-GB" sz="700" b="0" strike="noStrike" spc="-1">
              <a:latin typeface="Arial"/>
            </a:endParaRPr>
          </a:p>
        </p:txBody>
      </p:sp>
      <p:pic>
        <p:nvPicPr>
          <p:cNvPr id="1030" name="Picture 47"/>
          <p:cNvPicPr/>
          <p:nvPr/>
        </p:nvPicPr>
        <p:blipFill>
          <a:blip r:embed="rId19"/>
          <a:stretch/>
        </p:blipFill>
        <p:spPr>
          <a:xfrm>
            <a:off x="3613320" y="3794760"/>
            <a:ext cx="154800" cy="158040"/>
          </a:xfrm>
          <a:prstGeom prst="rect">
            <a:avLst/>
          </a:prstGeom>
          <a:ln w="0">
            <a:noFill/>
          </a:ln>
        </p:spPr>
      </p:pic>
      <p:pic>
        <p:nvPicPr>
          <p:cNvPr id="1031" name="Picture 48"/>
          <p:cNvPicPr/>
          <p:nvPr/>
        </p:nvPicPr>
        <p:blipFill>
          <a:blip r:embed="rId18"/>
          <a:stretch/>
        </p:blipFill>
        <p:spPr>
          <a:xfrm>
            <a:off x="3660840" y="3738240"/>
            <a:ext cx="72720" cy="262440"/>
          </a:xfrm>
          <a:prstGeom prst="rect">
            <a:avLst/>
          </a:prstGeom>
          <a:ln w="0">
            <a:noFill/>
          </a:ln>
        </p:spPr>
      </p:pic>
      <p:sp>
        <p:nvSpPr>
          <p:cNvPr id="1032" name="CustomShape 81"/>
          <p:cNvSpPr/>
          <p:nvPr/>
        </p:nvSpPr>
        <p:spPr>
          <a:xfrm>
            <a:off x="1965600" y="3405600"/>
            <a:ext cx="35280" cy="266760"/>
          </a:xfrm>
          <a:custGeom>
            <a:avLst/>
            <a:gdLst/>
            <a:ahLst/>
            <a:cxnLst/>
            <a:rect l="l" t="t" r="r" b="b"/>
            <a:pathLst>
              <a:path w="101" h="744">
                <a:moveTo>
                  <a:pt x="8" y="103"/>
                </a:moveTo>
                <a:lnTo>
                  <a:pt x="0" y="0"/>
                </a:lnTo>
                <a:lnTo>
                  <a:pt x="94" y="712"/>
                </a:lnTo>
                <a:lnTo>
                  <a:pt x="100" y="743"/>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1033" name="CustomShape 82"/>
          <p:cNvSpPr/>
          <p:nvPr/>
        </p:nvSpPr>
        <p:spPr>
          <a:xfrm>
            <a:off x="1962720" y="3656160"/>
            <a:ext cx="72360" cy="79560"/>
          </a:xfrm>
          <a:custGeom>
            <a:avLst/>
            <a:gdLst/>
            <a:ahLst/>
            <a:cxnLst/>
            <a:rect l="l" t="t" r="r" b="b"/>
            <a:pathLst>
              <a:path w="204" h="224">
                <a:moveTo>
                  <a:pt x="203" y="0"/>
                </a:moveTo>
                <a:lnTo>
                  <a:pt x="130" y="223"/>
                </a:lnTo>
                <a:lnTo>
                  <a:pt x="0" y="27"/>
                </a:lnTo>
                <a:lnTo>
                  <a:pt x="203" y="0"/>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1034" name="CustomShape 83"/>
          <p:cNvSpPr/>
          <p:nvPr/>
        </p:nvSpPr>
        <p:spPr>
          <a:xfrm>
            <a:off x="2526480" y="3667680"/>
            <a:ext cx="251280" cy="1238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1" strike="noStrike" spc="-1" dirty="0">
                <a:solidFill>
                  <a:srgbClr val="000000"/>
                </a:solidFill>
                <a:latin typeface="Arial"/>
                <a:ea typeface="DejaVu Sans"/>
              </a:rPr>
              <a:t>DUT </a:t>
            </a:r>
            <a:endParaRPr lang="en-GB" sz="700" b="0" strike="noStrike" spc="-1" dirty="0">
              <a:latin typeface="Arial"/>
            </a:endParaRPr>
          </a:p>
        </p:txBody>
      </p:sp>
      <p:sp>
        <p:nvSpPr>
          <p:cNvPr id="1035" name="CustomShape 84"/>
          <p:cNvSpPr/>
          <p:nvPr/>
        </p:nvSpPr>
        <p:spPr>
          <a:xfrm>
            <a:off x="1284120" y="3886560"/>
            <a:ext cx="153720" cy="177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000" b="0" strike="noStrike" spc="-1">
                <a:solidFill>
                  <a:srgbClr val="041DAA"/>
                </a:solidFill>
                <a:latin typeface="Arial"/>
                <a:ea typeface="DejaVu Sans"/>
              </a:rPr>
              <a:t>e</a:t>
            </a:r>
            <a:endParaRPr lang="en-GB" sz="1000" b="0" strike="noStrike" spc="-1">
              <a:latin typeface="Arial"/>
            </a:endParaRPr>
          </a:p>
        </p:txBody>
      </p:sp>
      <p:sp>
        <p:nvSpPr>
          <p:cNvPr id="1036" name="CustomShape 85"/>
          <p:cNvSpPr/>
          <p:nvPr/>
        </p:nvSpPr>
        <p:spPr>
          <a:xfrm>
            <a:off x="4493880" y="5144040"/>
            <a:ext cx="467640" cy="437400"/>
          </a:xfrm>
          <a:custGeom>
            <a:avLst/>
            <a:gdLst/>
            <a:ahLst/>
            <a:cxnLst/>
            <a:rect l="l" t="t" r="r" b="b"/>
            <a:pathLst>
              <a:path w="1302" h="1218">
                <a:moveTo>
                  <a:pt x="0" y="0"/>
                </a:moveTo>
                <a:lnTo>
                  <a:pt x="23" y="24"/>
                </a:lnTo>
                <a:lnTo>
                  <a:pt x="1275" y="1193"/>
                </a:lnTo>
                <a:lnTo>
                  <a:pt x="1301" y="1217"/>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1037" name="CustomShape 86"/>
          <p:cNvSpPr/>
          <p:nvPr/>
        </p:nvSpPr>
        <p:spPr>
          <a:xfrm>
            <a:off x="4447800" y="5100840"/>
            <a:ext cx="79560" cy="79200"/>
          </a:xfrm>
          <a:custGeom>
            <a:avLst/>
            <a:gdLst/>
            <a:ahLst/>
            <a:cxnLst/>
            <a:rect l="l" t="t" r="r" b="b"/>
            <a:pathLst>
              <a:path w="224" h="223">
                <a:moveTo>
                  <a:pt x="81" y="222"/>
                </a:moveTo>
                <a:lnTo>
                  <a:pt x="0" y="0"/>
                </a:lnTo>
                <a:lnTo>
                  <a:pt x="223" y="64"/>
                </a:lnTo>
                <a:lnTo>
                  <a:pt x="81" y="222"/>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1038" name="CustomShape 87"/>
          <p:cNvSpPr/>
          <p:nvPr/>
        </p:nvSpPr>
        <p:spPr>
          <a:xfrm>
            <a:off x="4928400" y="5545080"/>
            <a:ext cx="78840" cy="78120"/>
          </a:xfrm>
          <a:custGeom>
            <a:avLst/>
            <a:gdLst/>
            <a:ahLst/>
            <a:cxnLst/>
            <a:rect l="l" t="t" r="r" b="b"/>
            <a:pathLst>
              <a:path w="222" h="220">
                <a:moveTo>
                  <a:pt x="138" y="0"/>
                </a:moveTo>
                <a:lnTo>
                  <a:pt x="221" y="219"/>
                </a:lnTo>
                <a:lnTo>
                  <a:pt x="0" y="155"/>
                </a:lnTo>
                <a:lnTo>
                  <a:pt x="138" y="0"/>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1039" name="CustomShape 88"/>
          <p:cNvSpPr/>
          <p:nvPr/>
        </p:nvSpPr>
        <p:spPr>
          <a:xfrm>
            <a:off x="5189760" y="4102560"/>
            <a:ext cx="423720" cy="453600"/>
          </a:xfrm>
          <a:custGeom>
            <a:avLst/>
            <a:gdLst/>
            <a:ahLst/>
            <a:cxnLst/>
            <a:rect l="l" t="t" r="r" b="b"/>
            <a:pathLst>
              <a:path w="1180" h="1263">
                <a:moveTo>
                  <a:pt x="1179" y="1262"/>
                </a:moveTo>
                <a:lnTo>
                  <a:pt x="1158" y="1238"/>
                </a:lnTo>
                <a:lnTo>
                  <a:pt x="21" y="27"/>
                </a:lnTo>
                <a:lnTo>
                  <a:pt x="0" y="0"/>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1040" name="CustomShape 89"/>
          <p:cNvSpPr/>
          <p:nvPr/>
        </p:nvSpPr>
        <p:spPr>
          <a:xfrm>
            <a:off x="5579280" y="4520880"/>
            <a:ext cx="77760" cy="81000"/>
          </a:xfrm>
          <a:custGeom>
            <a:avLst/>
            <a:gdLst/>
            <a:ahLst/>
            <a:cxnLst/>
            <a:rect l="l" t="t" r="r" b="b"/>
            <a:pathLst>
              <a:path w="219" h="228">
                <a:moveTo>
                  <a:pt x="148" y="0"/>
                </a:moveTo>
                <a:lnTo>
                  <a:pt x="218" y="227"/>
                </a:lnTo>
                <a:lnTo>
                  <a:pt x="0" y="146"/>
                </a:lnTo>
                <a:lnTo>
                  <a:pt x="148" y="0"/>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1041" name="CustomShape 90"/>
          <p:cNvSpPr/>
          <p:nvPr/>
        </p:nvSpPr>
        <p:spPr>
          <a:xfrm>
            <a:off x="5145840" y="4057560"/>
            <a:ext cx="77760" cy="80280"/>
          </a:xfrm>
          <a:custGeom>
            <a:avLst/>
            <a:gdLst/>
            <a:ahLst/>
            <a:cxnLst/>
            <a:rect l="l" t="t" r="r" b="b"/>
            <a:pathLst>
              <a:path w="219" h="226">
                <a:moveTo>
                  <a:pt x="69" y="225"/>
                </a:moveTo>
                <a:lnTo>
                  <a:pt x="0" y="0"/>
                </a:lnTo>
                <a:lnTo>
                  <a:pt x="218" y="78"/>
                </a:lnTo>
                <a:lnTo>
                  <a:pt x="69" y="225"/>
                </a:lnTo>
                <a:close/>
              </a:path>
            </a:pathLst>
          </a:custGeom>
          <a:solidFill>
            <a:srgbClr val="004479"/>
          </a:solidFill>
          <a:ln w="0">
            <a:noFill/>
          </a:ln>
        </p:spPr>
        <p:style>
          <a:lnRef idx="0">
            <a:scrgbClr r="0" g="0" b="0"/>
          </a:lnRef>
          <a:fillRef idx="0">
            <a:scrgbClr r="0" g="0" b="0"/>
          </a:fillRef>
          <a:effectRef idx="0">
            <a:scrgbClr r="0" g="0" b="0"/>
          </a:effectRef>
          <a:fontRef idx="minor"/>
        </p:style>
        <p:txBody>
          <a:bodyPr/>
          <a:lstStyle/>
          <a:p>
            <a:endParaRPr lang="en-GB"/>
          </a:p>
        </p:txBody>
      </p:sp>
      <p:sp>
        <p:nvSpPr>
          <p:cNvPr id="1042" name="CustomShape 91"/>
          <p:cNvSpPr/>
          <p:nvPr/>
        </p:nvSpPr>
        <p:spPr>
          <a:xfrm>
            <a:off x="2300400" y="4382280"/>
            <a:ext cx="35280" cy="266400"/>
          </a:xfrm>
          <a:custGeom>
            <a:avLst/>
            <a:gdLst/>
            <a:ahLst/>
            <a:cxnLst/>
            <a:rect l="l" t="t" r="r" b="b"/>
            <a:pathLst>
              <a:path w="101" h="743">
                <a:moveTo>
                  <a:pt x="89" y="637"/>
                </a:moveTo>
                <a:lnTo>
                  <a:pt x="100" y="742"/>
                </a:lnTo>
                <a:lnTo>
                  <a:pt x="5" y="31"/>
                </a:lnTo>
                <a:lnTo>
                  <a:pt x="0" y="0"/>
                </a:lnTo>
              </a:path>
            </a:pathLst>
          </a:custGeom>
          <a:noFill/>
          <a:ln w="18720">
            <a:solidFill>
              <a:srgbClr val="004479"/>
            </a:solidFill>
            <a:round/>
          </a:ln>
        </p:spPr>
        <p:style>
          <a:lnRef idx="0">
            <a:scrgbClr r="0" g="0" b="0"/>
          </a:lnRef>
          <a:fillRef idx="0">
            <a:scrgbClr r="0" g="0" b="0"/>
          </a:fillRef>
          <a:effectRef idx="0">
            <a:scrgbClr r="0" g="0" b="0"/>
          </a:effectRef>
          <a:fontRef idx="minor"/>
        </p:style>
        <p:txBody>
          <a:bodyPr/>
          <a:lstStyle/>
          <a:p>
            <a:endParaRPr lang="en-GB"/>
          </a:p>
        </p:txBody>
      </p:sp>
      <p:sp>
        <p:nvSpPr>
          <p:cNvPr id="1043" name="CustomShape 92"/>
          <p:cNvSpPr/>
          <p:nvPr/>
        </p:nvSpPr>
        <p:spPr>
          <a:xfrm>
            <a:off x="1369800" y="3888720"/>
            <a:ext cx="101880" cy="1202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670" b="0" strike="noStrike" spc="-1">
                <a:solidFill>
                  <a:srgbClr val="041DAA"/>
                </a:solidFill>
                <a:latin typeface="Arial"/>
                <a:ea typeface="DejaVu Sans"/>
              </a:rPr>
              <a:t>-</a:t>
            </a:r>
            <a:endParaRPr lang="en-GB" sz="670" b="0" strike="noStrike" spc="-1">
              <a:latin typeface="Arial"/>
            </a:endParaRPr>
          </a:p>
        </p:txBody>
      </p:sp>
      <p:sp>
        <p:nvSpPr>
          <p:cNvPr id="1044" name="CustomShape 93"/>
          <p:cNvSpPr/>
          <p:nvPr/>
        </p:nvSpPr>
        <p:spPr>
          <a:xfrm>
            <a:off x="1855774" y="3043956"/>
            <a:ext cx="604440" cy="3117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dirty="0">
                <a:solidFill>
                  <a:srgbClr val="000000"/>
                </a:solidFill>
                <a:latin typeface="TimesNewRoman"/>
                <a:ea typeface="DejaVu Sans"/>
              </a:rPr>
              <a:t>Pixel Sensors</a:t>
            </a:r>
            <a:endParaRPr lang="en-GB" sz="1200" b="0" strike="noStrike" spc="-1" dirty="0">
              <a:latin typeface="Arial"/>
            </a:endParaRPr>
          </a:p>
        </p:txBody>
      </p:sp>
      <p:sp>
        <p:nvSpPr>
          <p:cNvPr id="1047" name="CustomShape 96"/>
          <p:cNvSpPr/>
          <p:nvPr/>
        </p:nvSpPr>
        <p:spPr>
          <a:xfrm>
            <a:off x="1452636" y="5144156"/>
            <a:ext cx="690264" cy="653388"/>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gn="r">
              <a:lnSpc>
                <a:spcPct val="100000"/>
              </a:lnSpc>
              <a:buNone/>
            </a:pPr>
            <a:r>
              <a:rPr lang="en-GB" sz="1400" b="0" strike="noStrike" spc="-1" dirty="0">
                <a:solidFill>
                  <a:srgbClr val="000000"/>
                </a:solidFill>
                <a:latin typeface="TimesNewRoman"/>
                <a:ea typeface="DejaVu Sans"/>
              </a:rPr>
              <a:t>Trigger</a:t>
            </a:r>
          </a:p>
          <a:p>
            <a:pPr algn="r">
              <a:lnSpc>
                <a:spcPct val="100000"/>
              </a:lnSpc>
              <a:buNone/>
            </a:pPr>
            <a:r>
              <a:rPr lang="en-GB" sz="1400" b="0" strike="noStrike" spc="-1" dirty="0">
                <a:solidFill>
                  <a:srgbClr val="000000"/>
                </a:solidFill>
                <a:latin typeface="TimesNewRoman"/>
                <a:ea typeface="DejaVu Sans"/>
              </a:rPr>
              <a:t> Logic</a:t>
            </a:r>
          </a:p>
          <a:p>
            <a:pPr algn="r">
              <a:lnSpc>
                <a:spcPct val="100000"/>
              </a:lnSpc>
              <a:buNone/>
            </a:pPr>
            <a:r>
              <a:rPr lang="en-GB" sz="1400" b="0" strike="noStrike" spc="-1" dirty="0">
                <a:solidFill>
                  <a:srgbClr val="000000"/>
                </a:solidFill>
                <a:latin typeface="TimesNewRoman"/>
                <a:ea typeface="DejaVu Sans"/>
              </a:rPr>
              <a:t>Unit</a:t>
            </a:r>
            <a:r>
              <a:rPr lang="en-GB" sz="910" b="0" strike="noStrike" spc="-1" dirty="0">
                <a:solidFill>
                  <a:srgbClr val="000000"/>
                </a:solidFill>
                <a:latin typeface="TimesNewRoman"/>
                <a:ea typeface="DejaVu Sans"/>
              </a:rPr>
              <a:t> </a:t>
            </a:r>
            <a:endParaRPr lang="en-GB" sz="910" b="0" strike="noStrike" spc="-1" dirty="0">
              <a:latin typeface="Arial"/>
            </a:endParaRPr>
          </a:p>
        </p:txBody>
      </p:sp>
      <p:sp>
        <p:nvSpPr>
          <p:cNvPr id="1048" name="CustomShape 97"/>
          <p:cNvSpPr/>
          <p:nvPr/>
        </p:nvSpPr>
        <p:spPr>
          <a:xfrm>
            <a:off x="5539320" y="5020920"/>
            <a:ext cx="859536" cy="2034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dirty="0">
                <a:solidFill>
                  <a:srgbClr val="000000"/>
                </a:solidFill>
                <a:latin typeface="TimesNewRoman"/>
                <a:ea typeface="DejaVu Sans"/>
              </a:rPr>
              <a:t>EUDAQ PC</a:t>
            </a:r>
            <a:endParaRPr lang="en-GB" sz="1200" b="0" strike="noStrike" spc="-1" dirty="0">
              <a:latin typeface="Arial"/>
            </a:endParaRPr>
          </a:p>
        </p:txBody>
      </p:sp>
      <p:sp>
        <p:nvSpPr>
          <p:cNvPr id="1049" name="CustomShape 98"/>
          <p:cNvSpPr/>
          <p:nvPr/>
        </p:nvSpPr>
        <p:spPr>
          <a:xfrm>
            <a:off x="4919040" y="5916948"/>
            <a:ext cx="1102320" cy="1796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dirty="0">
                <a:solidFill>
                  <a:srgbClr val="000000"/>
                </a:solidFill>
                <a:latin typeface="TimesNewRoman"/>
                <a:ea typeface="DejaVu Sans"/>
              </a:rPr>
              <a:t>Run Control PC</a:t>
            </a:r>
            <a:endParaRPr lang="en-GB" sz="1200" b="0" strike="noStrike" spc="-1" dirty="0">
              <a:latin typeface="Arial"/>
            </a:endParaRPr>
          </a:p>
        </p:txBody>
      </p:sp>
      <p:sp>
        <p:nvSpPr>
          <p:cNvPr id="1050" name="CustomShape 99"/>
          <p:cNvSpPr/>
          <p:nvPr/>
        </p:nvSpPr>
        <p:spPr>
          <a:xfrm>
            <a:off x="4397760" y="4099680"/>
            <a:ext cx="703800" cy="3315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dirty="0" err="1">
                <a:solidFill>
                  <a:srgbClr val="000000"/>
                </a:solidFill>
                <a:latin typeface="TimesNewRoman"/>
                <a:ea typeface="DejaVu Sans"/>
              </a:rPr>
              <a:t>TelescopeReadout</a:t>
            </a:r>
            <a:endParaRPr lang="en-GB" sz="1200" b="0" strike="noStrike" spc="-1" dirty="0">
              <a:latin typeface="Arial"/>
            </a:endParaRPr>
          </a:p>
        </p:txBody>
      </p:sp>
      <p:sp>
        <p:nvSpPr>
          <p:cNvPr id="1052" name="CustomShape 101"/>
          <p:cNvSpPr/>
          <p:nvPr/>
        </p:nvSpPr>
        <p:spPr>
          <a:xfrm>
            <a:off x="5408640" y="4122720"/>
            <a:ext cx="578160" cy="15840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910" b="0" strike="noStrike" spc="-1">
                <a:solidFill>
                  <a:srgbClr val="000000"/>
                </a:solidFill>
                <a:latin typeface="TimesNewRoman"/>
                <a:ea typeface="DejaVu Sans"/>
              </a:rPr>
              <a:t>GBit ETH</a:t>
            </a:r>
            <a:endParaRPr lang="en-GB" sz="910" b="0" strike="noStrike" spc="-1">
              <a:latin typeface="Arial"/>
            </a:endParaRPr>
          </a:p>
        </p:txBody>
      </p:sp>
      <p:sp>
        <p:nvSpPr>
          <p:cNvPr id="1053" name="CustomShape 102"/>
          <p:cNvSpPr/>
          <p:nvPr/>
        </p:nvSpPr>
        <p:spPr>
          <a:xfrm>
            <a:off x="4662360" y="5200920"/>
            <a:ext cx="209880" cy="123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0" strike="noStrike" spc="-1">
                <a:solidFill>
                  <a:srgbClr val="000000"/>
                </a:solidFill>
                <a:latin typeface="TimesNewRoman"/>
                <a:ea typeface="DejaVu Sans"/>
              </a:rPr>
              <a:t>USB</a:t>
            </a:r>
            <a:endParaRPr lang="en-GB" sz="700" b="0" strike="noStrike" spc="-1">
              <a:latin typeface="Arial"/>
            </a:endParaRPr>
          </a:p>
        </p:txBody>
      </p:sp>
      <p:sp>
        <p:nvSpPr>
          <p:cNvPr id="1054" name="CustomShape 103"/>
          <p:cNvSpPr/>
          <p:nvPr/>
        </p:nvSpPr>
        <p:spPr>
          <a:xfrm>
            <a:off x="5757840" y="5416920"/>
            <a:ext cx="208080" cy="1238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0" strike="noStrike" spc="-1">
                <a:solidFill>
                  <a:srgbClr val="000000"/>
                </a:solidFill>
                <a:latin typeface="TimesNewRoman"/>
                <a:ea typeface="DejaVu Sans"/>
              </a:rPr>
              <a:t>ETH</a:t>
            </a:r>
            <a:endParaRPr lang="en-GB" sz="700" b="0" strike="noStrike" spc="-1">
              <a:latin typeface="Arial"/>
            </a:endParaRPr>
          </a:p>
        </p:txBody>
      </p:sp>
      <p:sp>
        <p:nvSpPr>
          <p:cNvPr id="1055" name="CustomShape 104"/>
          <p:cNvSpPr/>
          <p:nvPr/>
        </p:nvSpPr>
        <p:spPr>
          <a:xfrm>
            <a:off x="4150440" y="4472280"/>
            <a:ext cx="280440" cy="1234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700" b="0" strike="noStrike" spc="-1">
                <a:solidFill>
                  <a:srgbClr val="000000"/>
                </a:solidFill>
                <a:latin typeface="TimesNewRoman"/>
                <a:ea typeface="DejaVu Sans"/>
              </a:rPr>
              <a:t>LVDS</a:t>
            </a:r>
            <a:endParaRPr lang="en-GB" sz="700" b="0" strike="noStrike" spc="-1">
              <a:latin typeface="Arial"/>
            </a:endParaRPr>
          </a:p>
        </p:txBody>
      </p:sp>
      <p:sp>
        <p:nvSpPr>
          <p:cNvPr id="1056" name="CustomShape 105"/>
          <p:cNvSpPr/>
          <p:nvPr/>
        </p:nvSpPr>
        <p:spPr>
          <a:xfrm>
            <a:off x="6294600" y="5783760"/>
            <a:ext cx="184320" cy="2120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a:solidFill>
                  <a:srgbClr val="000000"/>
                </a:solidFill>
                <a:latin typeface="TimesNewRoman"/>
                <a:ea typeface="DejaVu Sans"/>
              </a:rPr>
              <a:t> </a:t>
            </a:r>
            <a:endParaRPr lang="en-GB" sz="1200" b="0" strike="noStrike" spc="-1">
              <a:latin typeface="Arial"/>
            </a:endParaRPr>
          </a:p>
        </p:txBody>
      </p:sp>
      <p:sp>
        <p:nvSpPr>
          <p:cNvPr id="1057" name="CustomShape 106"/>
          <p:cNvSpPr/>
          <p:nvPr/>
        </p:nvSpPr>
        <p:spPr>
          <a:xfrm rot="16173600">
            <a:off x="5090760" y="4057920"/>
            <a:ext cx="3415680" cy="77184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noAutofit/>
          </a:bodyPr>
          <a:lstStyle/>
          <a:p>
            <a:pPr>
              <a:lnSpc>
                <a:spcPct val="100000"/>
              </a:lnSpc>
              <a:buNone/>
            </a:pPr>
            <a:r>
              <a:rPr lang="en-GB" sz="1000" b="0" strike="noStrike" spc="-1" dirty="0">
                <a:solidFill>
                  <a:srgbClr val="000000"/>
                </a:solidFill>
                <a:latin typeface="Arial"/>
                <a:ea typeface="DejaVu Sans"/>
              </a:rPr>
              <a:t>Adapted </a:t>
            </a:r>
            <a:r>
              <a:rPr lang="en-GB" sz="1000" spc="-1" dirty="0">
                <a:solidFill>
                  <a:srgbClr val="000000"/>
                </a:solidFill>
                <a:latin typeface="Arial"/>
                <a:ea typeface="DejaVu Sans"/>
              </a:rPr>
              <a:t>f</a:t>
            </a:r>
            <a:r>
              <a:rPr lang="en-GB" sz="1000" b="0" strike="noStrike" spc="-1" dirty="0">
                <a:solidFill>
                  <a:srgbClr val="000000"/>
                </a:solidFill>
                <a:latin typeface="Arial"/>
                <a:ea typeface="DejaVu Sans"/>
              </a:rPr>
              <a:t>rom: Infrastructure for Detector Resear</a:t>
            </a:r>
            <a:r>
              <a:rPr lang="en-GB" sz="1000" spc="-1" dirty="0">
                <a:solidFill>
                  <a:srgbClr val="000000"/>
                </a:solidFill>
                <a:latin typeface="Arial"/>
                <a:ea typeface="DejaVu Sans"/>
              </a:rPr>
              <a:t>c</a:t>
            </a:r>
            <a:r>
              <a:rPr lang="en-GB" sz="1000" b="0" strike="noStrike" spc="-1" dirty="0">
                <a:solidFill>
                  <a:srgbClr val="000000"/>
                </a:solidFill>
                <a:latin typeface="Arial"/>
                <a:ea typeface="DejaVu Sans"/>
              </a:rPr>
              <a:t>h and Development towards the International Linear Collider. https://arxiv.org/abs/1201.4657</a:t>
            </a:r>
            <a:endParaRPr lang="en-GB" sz="1000" b="0" strike="noStrike" spc="-1" dirty="0">
              <a:latin typeface="Arial"/>
            </a:endParaRPr>
          </a:p>
        </p:txBody>
      </p:sp>
      <p:pic>
        <p:nvPicPr>
          <p:cNvPr id="3" name="Picture 2" descr="A close-up of a machine&#10;&#10;Description automatically generated">
            <a:extLst>
              <a:ext uri="{FF2B5EF4-FFF2-40B4-BE49-F238E27FC236}">
                <a16:creationId xmlns:a16="http://schemas.microsoft.com/office/drawing/2014/main" id="{F3059E14-803A-88E3-4460-98E2B2C66278}"/>
              </a:ext>
            </a:extLst>
          </p:cNvPr>
          <p:cNvPicPr>
            <a:picLocks noChangeAspect="1"/>
          </p:cNvPicPr>
          <p:nvPr/>
        </p:nvPicPr>
        <p:blipFill rotWithShape="1">
          <a:blip r:embed="rId20">
            <a:extLst>
              <a:ext uri="{28A0092B-C50C-407E-A947-70E740481C1C}">
                <a14:useLocalDpi xmlns:a14="http://schemas.microsoft.com/office/drawing/2010/main" val="0"/>
              </a:ext>
            </a:extLst>
          </a:blip>
          <a:srcRect b="26390"/>
          <a:stretch/>
        </p:blipFill>
        <p:spPr>
          <a:xfrm>
            <a:off x="2272616" y="4923958"/>
            <a:ext cx="2099083" cy="1030082"/>
          </a:xfrm>
          <a:prstGeom prst="rect">
            <a:avLst/>
          </a:prstGeom>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tIns="0" rIns="0" bIns="0" anchor="ctr">
            <a:noAutofit/>
          </a:bodyPr>
          <a:lstStyle/>
          <a:p>
            <a:pPr>
              <a:lnSpc>
                <a:spcPct val="100000"/>
              </a:lnSpc>
              <a:buNone/>
            </a:pPr>
            <a:r>
              <a:rPr lang="en-US" sz="4200" b="0" strike="noStrike" spc="-1">
                <a:solidFill>
                  <a:srgbClr val="000000"/>
                </a:solidFill>
                <a:latin typeface="Arial"/>
              </a:rPr>
              <a:t>Why a TLU?</a:t>
            </a:r>
            <a:endParaRPr lang="en-GB" sz="4200" b="0" strike="noStrike" spc="-1">
              <a:latin typeface="Arial"/>
            </a:endParaRPr>
          </a:p>
        </p:txBody>
      </p:sp>
      <p:sp>
        <p:nvSpPr>
          <p:cNvPr id="542" name="PlaceHolder 2"/>
          <p:cNvSpPr>
            <a:spLocks noGrp="1"/>
          </p:cNvSpPr>
          <p:nvPr>
            <p:ph/>
          </p:nvPr>
        </p:nvSpPr>
        <p:spPr>
          <a:xfrm>
            <a:off x="3894362" y="1604520"/>
            <a:ext cx="4791357" cy="39765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GB" spc="-1" dirty="0">
                <a:solidFill>
                  <a:srgbClr val="000000"/>
                </a:solidFill>
                <a:latin typeface="Arial"/>
              </a:rPr>
              <a:t>May want a signal to trigger read-out of detector</a:t>
            </a:r>
          </a:p>
          <a:p>
            <a:pPr marL="889200" lvl="1" indent="-324000">
              <a:spcBef>
                <a:spcPts val="1417"/>
              </a:spcBef>
              <a:buClr>
                <a:srgbClr val="000000"/>
              </a:buClr>
              <a:buSzPct val="45000"/>
              <a:buFont typeface="Wingdings" charset="2"/>
              <a:buChar char=""/>
            </a:pPr>
            <a:r>
              <a:rPr lang="en-GB" b="0" strike="noStrike" spc="-1" dirty="0">
                <a:solidFill>
                  <a:srgbClr val="000000"/>
                </a:solidFill>
                <a:latin typeface="Arial"/>
              </a:rPr>
              <a:t>In which case you need a beam trigger</a:t>
            </a:r>
          </a:p>
          <a:p>
            <a:pPr marL="889200" lvl="1" indent="-324000">
              <a:spcBef>
                <a:spcPts val="1417"/>
              </a:spcBef>
              <a:buClr>
                <a:srgbClr val="000000"/>
              </a:buClr>
              <a:buSzPct val="45000"/>
              <a:buFont typeface="Wingdings" charset="2"/>
              <a:buChar char=""/>
            </a:pPr>
            <a:r>
              <a:rPr lang="en-GB" spc="-1" dirty="0">
                <a:solidFill>
                  <a:srgbClr val="000000"/>
                </a:solidFill>
                <a:latin typeface="Arial"/>
              </a:rPr>
              <a:t>Can be helpful to have pre-installed scintillators etc.</a:t>
            </a:r>
          </a:p>
          <a:p>
            <a:pPr marL="889200" lvl="1" indent="-324000">
              <a:spcBef>
                <a:spcPts val="1417"/>
              </a:spcBef>
              <a:buClr>
                <a:srgbClr val="000000"/>
              </a:buClr>
              <a:buSzPct val="45000"/>
              <a:buFont typeface="Wingdings" charset="2"/>
              <a:buChar char=""/>
            </a:pPr>
            <a:r>
              <a:rPr lang="en-GB" spc="-1" dirty="0">
                <a:solidFill>
                  <a:srgbClr val="000000"/>
                </a:solidFill>
                <a:latin typeface="Arial"/>
              </a:rPr>
              <a:t>And trigger logic (AND, OR, VETO, etc.)</a:t>
            </a:r>
          </a:p>
        </p:txBody>
      </p:sp>
      <p:sp>
        <p:nvSpPr>
          <p:cNvPr id="2" name="Rectangle 1">
            <a:extLst>
              <a:ext uri="{FF2B5EF4-FFF2-40B4-BE49-F238E27FC236}">
                <a16:creationId xmlns:a16="http://schemas.microsoft.com/office/drawing/2014/main" id="{A9275EA1-5087-CA8D-8684-86C92CB809EE}"/>
              </a:ext>
            </a:extLst>
          </p:cNvPr>
          <p:cNvSpPr/>
          <p:nvPr/>
        </p:nvSpPr>
        <p:spPr>
          <a:xfrm>
            <a:off x="81643" y="73479"/>
            <a:ext cx="3812721" cy="66212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diagram of a flowchart&#10;&#10;Description automatically generated">
            <a:extLst>
              <a:ext uri="{FF2B5EF4-FFF2-40B4-BE49-F238E27FC236}">
                <a16:creationId xmlns:a16="http://schemas.microsoft.com/office/drawing/2014/main" id="{F1340EA5-4C7A-C4E9-9DF0-A0EBB24B9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690" y="207508"/>
            <a:ext cx="3476625" cy="6353175"/>
          </a:xfrm>
          <a:prstGeom prst="rect">
            <a:avLst/>
          </a:prstGeom>
        </p:spPr>
      </p:pic>
      <p:sp>
        <p:nvSpPr>
          <p:cNvPr id="7" name="Rectangle: Rounded Corners 6">
            <a:extLst>
              <a:ext uri="{FF2B5EF4-FFF2-40B4-BE49-F238E27FC236}">
                <a16:creationId xmlns:a16="http://schemas.microsoft.com/office/drawing/2014/main" id="{2FA6B728-0DD3-4767-DB3D-0467C39B3AA8}"/>
              </a:ext>
            </a:extLst>
          </p:cNvPr>
          <p:cNvSpPr/>
          <p:nvPr/>
        </p:nvSpPr>
        <p:spPr>
          <a:xfrm>
            <a:off x="81641" y="2245178"/>
            <a:ext cx="3476625" cy="1281793"/>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4703121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tIns="0" rIns="0" bIns="0" anchor="ctr">
            <a:noAutofit/>
          </a:bodyPr>
          <a:lstStyle/>
          <a:p>
            <a:pPr>
              <a:lnSpc>
                <a:spcPct val="100000"/>
              </a:lnSpc>
              <a:buNone/>
            </a:pPr>
            <a:r>
              <a:rPr lang="en-US" sz="4200" b="0" strike="noStrike" spc="-1">
                <a:solidFill>
                  <a:srgbClr val="000000"/>
                </a:solidFill>
                <a:latin typeface="Arial"/>
              </a:rPr>
              <a:t>Why a TLU?</a:t>
            </a:r>
            <a:endParaRPr lang="en-GB" sz="4200" b="0" strike="noStrike" spc="-1">
              <a:latin typeface="Arial"/>
            </a:endParaRPr>
          </a:p>
        </p:txBody>
      </p:sp>
      <p:sp>
        <p:nvSpPr>
          <p:cNvPr id="542" name="PlaceHolder 2"/>
          <p:cNvSpPr>
            <a:spLocks noGrp="1"/>
          </p:cNvSpPr>
          <p:nvPr>
            <p:ph/>
          </p:nvPr>
        </p:nvSpPr>
        <p:spPr>
          <a:xfrm>
            <a:off x="3894362" y="1604520"/>
            <a:ext cx="4791357" cy="39765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GB" spc="-1" dirty="0">
                <a:solidFill>
                  <a:srgbClr val="000000"/>
                </a:solidFill>
                <a:latin typeface="Arial"/>
              </a:rPr>
              <a:t>May want to know where each particle hit your detector</a:t>
            </a:r>
          </a:p>
          <a:p>
            <a:pPr marL="889200" lvl="1" indent="-324000">
              <a:spcBef>
                <a:spcPts val="1417"/>
              </a:spcBef>
              <a:buClr>
                <a:srgbClr val="000000"/>
              </a:buClr>
              <a:buSzPct val="45000"/>
              <a:buFont typeface="Wingdings" charset="2"/>
              <a:buChar char=""/>
            </a:pPr>
            <a:r>
              <a:rPr lang="en-GB" b="0" strike="noStrike" spc="-1" dirty="0">
                <a:solidFill>
                  <a:srgbClr val="000000"/>
                </a:solidFill>
                <a:latin typeface="Arial"/>
              </a:rPr>
              <a:t>In which case you need a beam telescope</a:t>
            </a:r>
          </a:p>
          <a:p>
            <a:pPr marL="889200" lvl="1" indent="-324000">
              <a:spcBef>
                <a:spcPts val="1417"/>
              </a:spcBef>
              <a:buClr>
                <a:srgbClr val="000000"/>
              </a:buClr>
              <a:buSzPct val="45000"/>
              <a:buFont typeface="Wingdings" charset="2"/>
              <a:buChar char=""/>
            </a:pPr>
            <a:r>
              <a:rPr lang="en-GB" spc="-1" dirty="0">
                <a:solidFill>
                  <a:srgbClr val="000000"/>
                </a:solidFill>
                <a:latin typeface="Arial"/>
              </a:rPr>
              <a:t>Need a way of matching tracks in telescope with hits in your detector</a:t>
            </a:r>
          </a:p>
          <a:p>
            <a:pPr marL="1346400" lvl="2" indent="-324000">
              <a:spcBef>
                <a:spcPts val="1417"/>
              </a:spcBef>
              <a:buClr>
                <a:srgbClr val="000000"/>
              </a:buClr>
              <a:buSzPct val="45000"/>
              <a:buFont typeface="Wingdings" charset="2"/>
              <a:buChar char=""/>
            </a:pPr>
            <a:r>
              <a:rPr lang="en-GB" spc="-1" dirty="0">
                <a:solidFill>
                  <a:srgbClr val="000000"/>
                </a:solidFill>
                <a:latin typeface="Arial"/>
                <a:sym typeface="Wingdings" panose="05000000000000000000" pitchFamily="2" charset="2"/>
              </a:rPr>
              <a:t> Hardware correlation through TLU</a:t>
            </a:r>
            <a:endParaRPr lang="en-GB" spc="-1" dirty="0">
              <a:solidFill>
                <a:srgbClr val="000000"/>
              </a:solidFill>
              <a:latin typeface="Arial"/>
            </a:endParaRPr>
          </a:p>
        </p:txBody>
      </p:sp>
      <p:sp>
        <p:nvSpPr>
          <p:cNvPr id="2" name="Rectangle 1">
            <a:extLst>
              <a:ext uri="{FF2B5EF4-FFF2-40B4-BE49-F238E27FC236}">
                <a16:creationId xmlns:a16="http://schemas.microsoft.com/office/drawing/2014/main" id="{A9275EA1-5087-CA8D-8684-86C92CB809EE}"/>
              </a:ext>
            </a:extLst>
          </p:cNvPr>
          <p:cNvSpPr/>
          <p:nvPr/>
        </p:nvSpPr>
        <p:spPr>
          <a:xfrm>
            <a:off x="81643" y="73479"/>
            <a:ext cx="3812721" cy="66212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diagram of a flowchart&#10;&#10;Description automatically generated">
            <a:extLst>
              <a:ext uri="{FF2B5EF4-FFF2-40B4-BE49-F238E27FC236}">
                <a16:creationId xmlns:a16="http://schemas.microsoft.com/office/drawing/2014/main" id="{F1340EA5-4C7A-C4E9-9DF0-A0EBB24B9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690" y="207508"/>
            <a:ext cx="3476625" cy="6353175"/>
          </a:xfrm>
          <a:prstGeom prst="rect">
            <a:avLst/>
          </a:prstGeom>
        </p:spPr>
      </p:pic>
      <p:sp>
        <p:nvSpPr>
          <p:cNvPr id="7" name="Rectangle: Rounded Corners 6">
            <a:extLst>
              <a:ext uri="{FF2B5EF4-FFF2-40B4-BE49-F238E27FC236}">
                <a16:creationId xmlns:a16="http://schemas.microsoft.com/office/drawing/2014/main" id="{2FA6B728-0DD3-4767-DB3D-0467C39B3AA8}"/>
              </a:ext>
            </a:extLst>
          </p:cNvPr>
          <p:cNvSpPr/>
          <p:nvPr/>
        </p:nvSpPr>
        <p:spPr>
          <a:xfrm>
            <a:off x="81641" y="3510642"/>
            <a:ext cx="3476625" cy="1281793"/>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032802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 name="PlaceHolder 1"/>
          <p:cNvSpPr>
            <a:spLocks noGrp="1"/>
          </p:cNvSpPr>
          <p:nvPr>
            <p:ph type="title"/>
          </p:nvPr>
        </p:nvSpPr>
        <p:spPr>
          <a:xfrm>
            <a:off x="3960000" y="0"/>
            <a:ext cx="5168520" cy="1144080"/>
          </a:xfrm>
          <a:prstGeom prst="rect">
            <a:avLst/>
          </a:prstGeom>
          <a:noFill/>
          <a:ln w="0">
            <a:noFill/>
          </a:ln>
        </p:spPr>
        <p:txBody>
          <a:bodyPr lIns="0" tIns="0" rIns="0" bIns="0" anchor="ctr">
            <a:noAutofit/>
          </a:bodyPr>
          <a:lstStyle/>
          <a:p>
            <a:pPr>
              <a:lnSpc>
                <a:spcPct val="100000"/>
              </a:lnSpc>
              <a:buNone/>
            </a:pPr>
            <a:r>
              <a:rPr lang="en-US" sz="4200" b="0" strike="noStrike" spc="-1">
                <a:solidFill>
                  <a:srgbClr val="000000"/>
                </a:solidFill>
                <a:latin typeface="Arial"/>
              </a:rPr>
              <a:t>Why a TLU?</a:t>
            </a:r>
            <a:endParaRPr lang="en-GB" sz="4200" b="0" strike="noStrike" spc="-1">
              <a:latin typeface="Arial"/>
            </a:endParaRPr>
          </a:p>
        </p:txBody>
      </p:sp>
      <p:sp>
        <p:nvSpPr>
          <p:cNvPr id="542" name="PlaceHolder 2"/>
          <p:cNvSpPr>
            <a:spLocks noGrp="1"/>
          </p:cNvSpPr>
          <p:nvPr>
            <p:ph/>
          </p:nvPr>
        </p:nvSpPr>
        <p:spPr>
          <a:xfrm>
            <a:off x="3894362" y="1604520"/>
            <a:ext cx="4791357" cy="3976560"/>
          </a:xfrm>
          <a:prstGeom prst="rect">
            <a:avLst/>
          </a:prstGeom>
          <a:noFill/>
          <a:ln w="0">
            <a:noFill/>
          </a:ln>
        </p:spPr>
        <p:txBody>
          <a:bodyPr lIns="0" tIns="0" rIns="0" bIns="0" anchor="t">
            <a:normAutofit/>
          </a:bodyPr>
          <a:lstStyle/>
          <a:p>
            <a:pPr marL="432000" indent="-324000">
              <a:lnSpc>
                <a:spcPct val="90000"/>
              </a:lnSpc>
              <a:spcBef>
                <a:spcPts val="1417"/>
              </a:spcBef>
              <a:buClr>
                <a:srgbClr val="000000"/>
              </a:buClr>
              <a:buSzPct val="45000"/>
              <a:buFont typeface="Wingdings" charset="2"/>
              <a:buChar char=""/>
            </a:pPr>
            <a:r>
              <a:rPr lang="en-GB" spc="-1" dirty="0">
                <a:solidFill>
                  <a:srgbClr val="000000"/>
                </a:solidFill>
                <a:latin typeface="Arial"/>
              </a:rPr>
              <a:t>May want particle ID</a:t>
            </a:r>
          </a:p>
          <a:p>
            <a:pPr marL="889200" lvl="1" indent="-324000">
              <a:spcBef>
                <a:spcPts val="1417"/>
              </a:spcBef>
              <a:buClr>
                <a:srgbClr val="000000"/>
              </a:buClr>
              <a:buSzPct val="45000"/>
              <a:buFont typeface="Wingdings" charset="2"/>
              <a:buChar char=""/>
            </a:pPr>
            <a:r>
              <a:rPr lang="en-GB" b="0" strike="noStrike" spc="-1" dirty="0">
                <a:solidFill>
                  <a:srgbClr val="000000"/>
                </a:solidFill>
                <a:latin typeface="Arial"/>
              </a:rPr>
              <a:t>In which case you need beam instrumentation (e.g. Cherenkov detector)</a:t>
            </a:r>
          </a:p>
          <a:p>
            <a:pPr marL="889200" lvl="1" indent="-324000">
              <a:spcBef>
                <a:spcPts val="1417"/>
              </a:spcBef>
              <a:buClr>
                <a:srgbClr val="000000"/>
              </a:buClr>
              <a:buSzPct val="45000"/>
              <a:buFont typeface="Wingdings" charset="2"/>
              <a:buChar char=""/>
            </a:pPr>
            <a:r>
              <a:rPr lang="en-GB" spc="-1" dirty="0">
                <a:solidFill>
                  <a:srgbClr val="000000"/>
                </a:solidFill>
                <a:latin typeface="Arial"/>
              </a:rPr>
              <a:t>Want to tag events with PID information (e.g. p/pi/K from threshold Cherenkov)</a:t>
            </a:r>
          </a:p>
          <a:p>
            <a:pPr marL="1346400" lvl="2" indent="-324000">
              <a:spcBef>
                <a:spcPts val="1417"/>
              </a:spcBef>
              <a:buClr>
                <a:srgbClr val="000000"/>
              </a:buClr>
              <a:buSzPct val="45000"/>
              <a:buFont typeface="Wingdings" charset="2"/>
              <a:buChar char=""/>
            </a:pPr>
            <a:r>
              <a:rPr lang="en-GB" spc="-1" dirty="0">
                <a:solidFill>
                  <a:srgbClr val="000000"/>
                </a:solidFill>
                <a:latin typeface="Arial"/>
                <a:sym typeface="Wingdings" panose="05000000000000000000" pitchFamily="2" charset="2"/>
              </a:rPr>
              <a:t> Hardware correlation through TLU</a:t>
            </a:r>
            <a:endParaRPr lang="en-GB" spc="-1" dirty="0">
              <a:solidFill>
                <a:srgbClr val="000000"/>
              </a:solidFill>
              <a:latin typeface="Arial"/>
            </a:endParaRPr>
          </a:p>
        </p:txBody>
      </p:sp>
      <p:sp>
        <p:nvSpPr>
          <p:cNvPr id="2" name="Rectangle 1">
            <a:extLst>
              <a:ext uri="{FF2B5EF4-FFF2-40B4-BE49-F238E27FC236}">
                <a16:creationId xmlns:a16="http://schemas.microsoft.com/office/drawing/2014/main" id="{A9275EA1-5087-CA8D-8684-86C92CB809EE}"/>
              </a:ext>
            </a:extLst>
          </p:cNvPr>
          <p:cNvSpPr/>
          <p:nvPr/>
        </p:nvSpPr>
        <p:spPr>
          <a:xfrm>
            <a:off x="81643" y="73479"/>
            <a:ext cx="3812721" cy="662123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Picture 5" descr="A diagram of a flowchart&#10;&#10;Description automatically generated">
            <a:extLst>
              <a:ext uri="{FF2B5EF4-FFF2-40B4-BE49-F238E27FC236}">
                <a16:creationId xmlns:a16="http://schemas.microsoft.com/office/drawing/2014/main" id="{F1340EA5-4C7A-C4E9-9DF0-A0EBB24B9A3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9690" y="207508"/>
            <a:ext cx="3476625" cy="6353175"/>
          </a:xfrm>
          <a:prstGeom prst="rect">
            <a:avLst/>
          </a:prstGeom>
        </p:spPr>
      </p:pic>
      <p:sp>
        <p:nvSpPr>
          <p:cNvPr id="7" name="Rectangle: Rounded Corners 6">
            <a:extLst>
              <a:ext uri="{FF2B5EF4-FFF2-40B4-BE49-F238E27FC236}">
                <a16:creationId xmlns:a16="http://schemas.microsoft.com/office/drawing/2014/main" id="{2FA6B728-0DD3-4767-DB3D-0467C39B3AA8}"/>
              </a:ext>
            </a:extLst>
          </p:cNvPr>
          <p:cNvSpPr/>
          <p:nvPr/>
        </p:nvSpPr>
        <p:spPr>
          <a:xfrm>
            <a:off x="184054" y="4705009"/>
            <a:ext cx="3476625" cy="1281793"/>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4798285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42">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42">
                                            <p:txEl>
                                              <p:pRg st="2" end="2"/>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542">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 name="TextShape 14"/>
          <p:cNvSpPr/>
          <p:nvPr/>
        </p:nvSpPr>
        <p:spPr>
          <a:xfrm>
            <a:off x="3780000" y="-52560"/>
            <a:ext cx="5348520" cy="12495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4400" b="0" strike="noStrike" spc="-1">
                <a:solidFill>
                  <a:srgbClr val="000000"/>
                </a:solidFill>
                <a:latin typeface="Arial"/>
                <a:ea typeface="DejaVu Sans"/>
              </a:rPr>
              <a:t>AIDA-2020 TLU </a:t>
            </a:r>
            <a:br>
              <a:rPr sz="1800"/>
            </a:br>
            <a:r>
              <a:rPr lang="en-GB" sz="4400" b="0" strike="noStrike" spc="-1">
                <a:solidFill>
                  <a:srgbClr val="000000"/>
                </a:solidFill>
                <a:latin typeface="Arial"/>
                <a:ea typeface="DejaVu Sans"/>
              </a:rPr>
              <a:t>DUT “Shutter”</a:t>
            </a:r>
            <a:endParaRPr lang="en-GB" sz="4400" b="0" strike="noStrike" spc="-1">
              <a:latin typeface="Arial"/>
            </a:endParaRPr>
          </a:p>
        </p:txBody>
      </p:sp>
      <p:sp>
        <p:nvSpPr>
          <p:cNvPr id="1076" name="TextShape 15"/>
          <p:cNvSpPr/>
          <p:nvPr/>
        </p:nvSpPr>
        <p:spPr>
          <a:xfrm>
            <a:off x="457200" y="1440000"/>
            <a:ext cx="8228520" cy="2339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56000" lnSpcReduction="20000"/>
          </a:bodyPr>
          <a:lstStyle/>
          <a:p>
            <a:pPr marL="432000" indent="-324000">
              <a:lnSpc>
                <a:spcPct val="100000"/>
              </a:lnSpc>
              <a:spcBef>
                <a:spcPts val="1417"/>
              </a:spcBef>
              <a:buClr>
                <a:srgbClr val="000000"/>
              </a:buClr>
              <a:buSzPct val="45000"/>
              <a:buFont typeface="Wingdings" charset="2"/>
              <a:buChar char=""/>
            </a:pPr>
            <a:r>
              <a:rPr lang="en-GB" sz="3200" b="0" strike="noStrike" spc="-1">
                <a:solidFill>
                  <a:srgbClr val="000000"/>
                </a:solidFill>
                <a:latin typeface="Arial"/>
                <a:ea typeface="DejaVu Sans"/>
              </a:rPr>
              <a:t>Some detectors can only capture data with a low duty cycle</a:t>
            </a:r>
            <a:endParaRPr lang="en-GB" sz="3200" b="0" strike="noStrike" spc="-1">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a:solidFill>
                  <a:srgbClr val="000000"/>
                </a:solidFill>
                <a:latin typeface="Arial"/>
                <a:ea typeface="DejaVu Sans"/>
              </a:rPr>
              <a:t>In many beam-lines particle are only present a certain times</a:t>
            </a:r>
            <a:endParaRPr lang="en-GB" sz="3200" b="0" strike="noStrike" spc="-1">
              <a:latin typeface="Arial"/>
            </a:endParaRPr>
          </a:p>
          <a:p>
            <a:pPr marL="864000" lvl="1" indent="-324000">
              <a:lnSpc>
                <a:spcPct val="100000"/>
              </a:lnSpc>
              <a:spcBef>
                <a:spcPts val="1134"/>
              </a:spcBef>
              <a:buClr>
                <a:srgbClr val="000000"/>
              </a:buClr>
              <a:buSzPct val="75000"/>
              <a:buFont typeface="Symbol"/>
              <a:buChar char=""/>
            </a:pPr>
            <a:r>
              <a:rPr lang="en-GB" sz="2800" b="0" strike="noStrike" spc="-1">
                <a:solidFill>
                  <a:srgbClr val="000000"/>
                </a:solidFill>
                <a:latin typeface="Arial"/>
                <a:ea typeface="DejaVu Sans"/>
              </a:rPr>
              <a:t>DESY – 50Hz cycle</a:t>
            </a:r>
            <a:endParaRPr lang="en-GB" sz="2800" b="0" strike="noStrike" spc="-1">
              <a:latin typeface="Arial"/>
            </a:endParaRPr>
          </a:p>
          <a:p>
            <a:pPr marL="864000" lvl="1" indent="-324000">
              <a:lnSpc>
                <a:spcPct val="100000"/>
              </a:lnSpc>
              <a:spcBef>
                <a:spcPts val="1134"/>
              </a:spcBef>
              <a:buClr>
                <a:srgbClr val="000000"/>
              </a:buClr>
              <a:buSzPct val="75000"/>
              <a:buFont typeface="Symbol"/>
              <a:buChar char=""/>
            </a:pPr>
            <a:r>
              <a:rPr lang="en-GB" sz="2800" b="0" strike="noStrike" spc="-1">
                <a:solidFill>
                  <a:srgbClr val="000000"/>
                </a:solidFill>
                <a:latin typeface="Arial"/>
                <a:ea typeface="DejaVu Sans"/>
              </a:rPr>
              <a:t>CERN – SPS cycle</a:t>
            </a:r>
            <a:endParaRPr lang="en-GB" sz="2800" b="0" strike="noStrike" spc="-1">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a:solidFill>
                  <a:srgbClr val="000000"/>
                </a:solidFill>
                <a:latin typeface="Arial"/>
                <a:ea typeface="DejaVu Sans"/>
              </a:rPr>
              <a:t>Detectors active period should occur when particles are present</a:t>
            </a:r>
            <a:endParaRPr lang="en-GB" sz="3200" b="0" strike="noStrike" spc="-1">
              <a:latin typeface="Arial"/>
            </a:endParaRPr>
          </a:p>
          <a:p>
            <a:pPr marL="432000" indent="-324000">
              <a:lnSpc>
                <a:spcPct val="100000"/>
              </a:lnSpc>
              <a:spcBef>
                <a:spcPts val="1417"/>
              </a:spcBef>
              <a:buClr>
                <a:srgbClr val="000000"/>
              </a:buClr>
              <a:buSzPct val="45000"/>
              <a:buFont typeface="Wingdings" charset="2"/>
              <a:buChar char=""/>
            </a:pPr>
            <a:r>
              <a:rPr lang="en-GB" sz="3200" b="0" strike="noStrike" spc="-1">
                <a:solidFill>
                  <a:srgbClr val="000000"/>
                </a:solidFill>
                <a:latin typeface="Arial"/>
                <a:ea typeface="DejaVu Sans"/>
              </a:rPr>
              <a:t>→ Signal from accelerator can be used to generate a “shutter” signal sent to DUT </a:t>
            </a:r>
            <a:endParaRPr lang="en-GB" sz="3200" b="0" strike="noStrike" spc="-1">
              <a:latin typeface="Arial"/>
            </a:endParaRPr>
          </a:p>
        </p:txBody>
      </p:sp>
      <p:sp>
        <p:nvSpPr>
          <p:cNvPr id="1077" name="CustomShape 23"/>
          <p:cNvSpPr/>
          <p:nvPr/>
        </p:nvSpPr>
        <p:spPr>
          <a:xfrm>
            <a:off x="180000" y="3780000"/>
            <a:ext cx="8855280" cy="3005280"/>
          </a:xfrm>
          <a:prstGeom prst="rect">
            <a:avLst/>
          </a:prstGeom>
          <a:solidFill>
            <a:srgbClr val="FFFFFF"/>
          </a:solidFill>
          <a:ln w="0">
            <a:solidFill>
              <a:srgbClr val="3465A4"/>
            </a:solidFill>
          </a:ln>
        </p:spPr>
        <p:style>
          <a:lnRef idx="0">
            <a:scrgbClr r="0" g="0" b="0"/>
          </a:lnRef>
          <a:fillRef idx="0">
            <a:scrgbClr r="0" g="0" b="0"/>
          </a:fillRef>
          <a:effectRef idx="0">
            <a:scrgbClr r="0" g="0" b="0"/>
          </a:effectRef>
          <a:fontRef idx="minor"/>
        </p:style>
        <p:txBody>
          <a:bodyPr/>
          <a:lstStyle/>
          <a:p>
            <a:endParaRPr lang="en-GB"/>
          </a:p>
        </p:txBody>
      </p:sp>
      <p:pic>
        <p:nvPicPr>
          <p:cNvPr id="1078" name="Picture 7"/>
          <p:cNvPicPr/>
          <p:nvPr/>
        </p:nvPicPr>
        <p:blipFill>
          <a:blip r:embed="rId2"/>
          <a:stretch/>
        </p:blipFill>
        <p:spPr>
          <a:xfrm>
            <a:off x="180000" y="3865680"/>
            <a:ext cx="8855280" cy="2919600"/>
          </a:xfrm>
          <a:prstGeom prst="rect">
            <a:avLst/>
          </a:prstGeom>
          <a:ln w="0">
            <a:noFill/>
          </a:ln>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8" name="CustomShape 11"/>
          <p:cNvSpPr/>
          <p:nvPr/>
        </p:nvSpPr>
        <p:spPr>
          <a:xfrm>
            <a:off x="3960000" y="0"/>
            <a:ext cx="5167800" cy="114336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nSpc>
                <a:spcPct val="100000"/>
              </a:lnSpc>
              <a:buNone/>
            </a:pPr>
            <a:r>
              <a:rPr lang="en-US" sz="4000" b="0" strike="noStrike" spc="-1" dirty="0">
                <a:solidFill>
                  <a:srgbClr val="000000"/>
                </a:solidFill>
                <a:latin typeface="Arial"/>
                <a:ea typeface="DejaVu Sans"/>
              </a:rPr>
              <a:t>What Does it Do?</a:t>
            </a:r>
            <a:endParaRPr lang="en-GB" sz="4000" b="0" strike="noStrike" spc="-1" dirty="0">
              <a:latin typeface="Arial"/>
            </a:endParaRPr>
          </a:p>
        </p:txBody>
      </p:sp>
      <p:sp>
        <p:nvSpPr>
          <p:cNvPr id="1059" name="CustomShape 21"/>
          <p:cNvSpPr/>
          <p:nvPr/>
        </p:nvSpPr>
        <p:spPr>
          <a:xfrm>
            <a:off x="360000" y="1439999"/>
            <a:ext cx="4718186" cy="5222057"/>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5500"/>
          </a:bodyPr>
          <a:lstStyle/>
          <a:p>
            <a:pPr marL="432000" indent="-323640">
              <a:lnSpc>
                <a:spcPct val="100000"/>
              </a:lnSpc>
              <a:spcBef>
                <a:spcPts val="1417"/>
              </a:spcBef>
              <a:buClr>
                <a:srgbClr val="000000"/>
              </a:buClr>
              <a:buSzPct val="45000"/>
              <a:buFont typeface="Wingdings" charset="2"/>
              <a:buChar char=""/>
            </a:pPr>
            <a:r>
              <a:rPr lang="en-US" sz="2800" b="0" strike="noStrike" spc="-1" dirty="0">
                <a:solidFill>
                  <a:srgbClr val="000000"/>
                </a:solidFill>
                <a:latin typeface="Arial"/>
                <a:ea typeface="DejaVu Sans"/>
              </a:rPr>
              <a:t>Sensors in beam to detect passage of particles.</a:t>
            </a:r>
            <a:endParaRPr lang="en-GB" sz="2800" b="0" strike="noStrike" spc="-1" dirty="0">
              <a:latin typeface="Arial"/>
            </a:endParaRPr>
          </a:p>
          <a:p>
            <a:pPr marL="864000" lvl="1" indent="-323640">
              <a:lnSpc>
                <a:spcPct val="90000"/>
              </a:lnSpc>
              <a:spcBef>
                <a:spcPts val="1134"/>
              </a:spcBef>
              <a:buClr>
                <a:srgbClr val="000000"/>
              </a:buClr>
              <a:buSzPct val="75000"/>
              <a:buFont typeface="Symbol"/>
              <a:buChar char=""/>
            </a:pPr>
            <a:r>
              <a:rPr lang="en-US" sz="2000" b="0" strike="noStrike" spc="-1" dirty="0">
                <a:solidFill>
                  <a:srgbClr val="000000"/>
                </a:solidFill>
                <a:latin typeface="OpenSymbol"/>
                <a:ea typeface="OpenSymbol"/>
              </a:rPr>
              <a:t></a:t>
            </a:r>
            <a:r>
              <a:rPr lang="en-US" sz="2000" b="0" strike="noStrike" spc="-1" dirty="0">
                <a:solidFill>
                  <a:srgbClr val="000000"/>
                </a:solidFill>
                <a:latin typeface="Arial"/>
                <a:ea typeface="OpenSymbol"/>
              </a:rPr>
              <a:t> </a:t>
            </a:r>
            <a:r>
              <a:rPr lang="en-US" sz="2000" b="0" strike="noStrike" spc="-1" dirty="0">
                <a:solidFill>
                  <a:srgbClr val="000000"/>
                </a:solidFill>
                <a:latin typeface="Arial"/>
                <a:ea typeface="DejaVu Sans"/>
              </a:rPr>
              <a:t>Electrical signals </a:t>
            </a:r>
            <a:r>
              <a:rPr lang="en-US" sz="2000" b="0" strike="noStrike" spc="-1" dirty="0">
                <a:solidFill>
                  <a:srgbClr val="000000"/>
                </a:solidFill>
                <a:latin typeface="OpenSymbol"/>
                <a:ea typeface="OpenSymbol"/>
              </a:rPr>
              <a:t></a:t>
            </a:r>
            <a:r>
              <a:rPr lang="en-US" sz="2000" b="0" strike="noStrike" spc="-1" dirty="0" err="1">
                <a:solidFill>
                  <a:srgbClr val="000000"/>
                </a:solidFill>
                <a:latin typeface="Arial"/>
                <a:ea typeface="OpenSymbol"/>
              </a:rPr>
              <a:t>conditioning</a:t>
            </a:r>
            <a:r>
              <a:rPr lang="en-US" sz="2000" b="0" strike="noStrike" spc="-1" dirty="0" err="1">
                <a:solidFill>
                  <a:srgbClr val="000000"/>
                </a:solidFill>
                <a:latin typeface="OpenSymbol"/>
                <a:ea typeface="OpenSymbol"/>
              </a:rPr>
              <a:t></a:t>
            </a:r>
            <a:r>
              <a:rPr lang="en-US" sz="2000" b="0" strike="noStrike" spc="-1" dirty="0" err="1">
                <a:solidFill>
                  <a:srgbClr val="000000"/>
                </a:solidFill>
                <a:latin typeface="Arial"/>
                <a:ea typeface="OpenSymbol"/>
              </a:rPr>
              <a:t>binary</a:t>
            </a:r>
            <a:r>
              <a:rPr lang="en-US" sz="2000" b="0" strike="noStrike" spc="-1" dirty="0">
                <a:solidFill>
                  <a:srgbClr val="000000"/>
                </a:solidFill>
                <a:latin typeface="Arial"/>
                <a:ea typeface="OpenSymbol"/>
              </a:rPr>
              <a:t> signal</a:t>
            </a:r>
            <a:endParaRPr lang="en-GB" sz="2000" b="0" strike="noStrike" spc="-1" dirty="0">
              <a:latin typeface="Arial"/>
            </a:endParaRPr>
          </a:p>
          <a:p>
            <a:pPr marL="432000" indent="-323640">
              <a:lnSpc>
                <a:spcPct val="100000"/>
              </a:lnSpc>
              <a:spcBef>
                <a:spcPts val="1417"/>
              </a:spcBef>
              <a:buClr>
                <a:srgbClr val="000000"/>
              </a:buClr>
              <a:buSzPct val="45000"/>
              <a:buFont typeface="Wingdings" charset="2"/>
              <a:buChar char=""/>
            </a:pPr>
            <a:r>
              <a:rPr lang="en-US" sz="2800" b="0" strike="noStrike" spc="-1" dirty="0">
                <a:solidFill>
                  <a:srgbClr val="000000"/>
                </a:solidFill>
                <a:latin typeface="Arial"/>
                <a:ea typeface="OpenSymbol"/>
              </a:rPr>
              <a:t>Combine signals from one or more beam sensors to produce a “trigger”</a:t>
            </a:r>
            <a:endParaRPr lang="en-GB" sz="2800" b="0" strike="noStrike" spc="-1" dirty="0">
              <a:latin typeface="Arial"/>
            </a:endParaRPr>
          </a:p>
          <a:p>
            <a:pPr marL="432000" indent="-323640">
              <a:lnSpc>
                <a:spcPct val="100000"/>
              </a:lnSpc>
              <a:spcBef>
                <a:spcPts val="1417"/>
              </a:spcBef>
              <a:buClr>
                <a:srgbClr val="000000"/>
              </a:buClr>
              <a:buSzPct val="45000"/>
              <a:buFont typeface="Wingdings" charset="2"/>
              <a:buChar char=""/>
            </a:pPr>
            <a:r>
              <a:rPr lang="en-US" sz="2800" b="0" strike="noStrike" spc="-1" dirty="0">
                <a:solidFill>
                  <a:srgbClr val="000000"/>
                </a:solidFill>
                <a:latin typeface="Arial"/>
                <a:ea typeface="OpenSymbol"/>
              </a:rPr>
              <a:t>Implementation: Box with signal conditioning and an FPGA inside</a:t>
            </a:r>
            <a:endParaRPr lang="en-GB" sz="2800" b="0" strike="noStrike" spc="-1" dirty="0">
              <a:latin typeface="Arial"/>
            </a:endParaRPr>
          </a:p>
        </p:txBody>
      </p:sp>
      <p:sp>
        <p:nvSpPr>
          <p:cNvPr id="1060" name="CustomShape 22"/>
          <p:cNvSpPr/>
          <p:nvPr/>
        </p:nvSpPr>
        <p:spPr>
          <a:xfrm>
            <a:off x="6294600" y="5783760"/>
            <a:ext cx="184320" cy="21204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Autofit/>
          </a:bodyPr>
          <a:lstStyle/>
          <a:p>
            <a:pPr>
              <a:lnSpc>
                <a:spcPct val="100000"/>
              </a:lnSpc>
              <a:buNone/>
            </a:pPr>
            <a:r>
              <a:rPr lang="en-GB" sz="1200" b="0" strike="noStrike" spc="-1">
                <a:solidFill>
                  <a:srgbClr val="000000"/>
                </a:solidFill>
                <a:latin typeface="TimesNewRoman"/>
                <a:ea typeface="DejaVu Sans"/>
              </a:rPr>
              <a:t> </a:t>
            </a:r>
            <a:endParaRPr lang="en-GB" sz="1200" b="0" strike="noStrike" spc="-1">
              <a:latin typeface="Arial"/>
            </a:endParaRPr>
          </a:p>
        </p:txBody>
      </p:sp>
      <p:pic>
        <p:nvPicPr>
          <p:cNvPr id="7" name="Graphic 6">
            <a:extLst>
              <a:ext uri="{FF2B5EF4-FFF2-40B4-BE49-F238E27FC236}">
                <a16:creationId xmlns:a16="http://schemas.microsoft.com/office/drawing/2014/main" id="{A3BA129B-7CF9-838A-C9B6-A83F1A47DC0D}"/>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214664" y="2816477"/>
            <a:ext cx="3092710" cy="3708574"/>
          </a:xfrm>
          <a:prstGeom prst="rect">
            <a:avLst/>
          </a:prstGeom>
        </p:spPr>
      </p:pic>
      <p:cxnSp>
        <p:nvCxnSpPr>
          <p:cNvPr id="9" name="Straight Arrow Connector 8">
            <a:extLst>
              <a:ext uri="{FF2B5EF4-FFF2-40B4-BE49-F238E27FC236}">
                <a16:creationId xmlns:a16="http://schemas.microsoft.com/office/drawing/2014/main" id="{E8C0369E-37B3-4D27-1DCF-42062F440A33}"/>
              </a:ext>
            </a:extLst>
          </p:cNvPr>
          <p:cNvCxnSpPr>
            <a:cxnSpLocks/>
          </p:cNvCxnSpPr>
          <p:nvPr/>
        </p:nvCxnSpPr>
        <p:spPr>
          <a:xfrm flipV="1">
            <a:off x="5022376" y="3118513"/>
            <a:ext cx="3903260" cy="1405608"/>
          </a:xfrm>
          <a:prstGeom prst="straightConnector1">
            <a:avLst/>
          </a:prstGeom>
          <a:ln>
            <a:tailEnd type="triangle"/>
          </a:ln>
        </p:spPr>
        <p:style>
          <a:lnRef idx="2">
            <a:schemeClr val="dk1"/>
          </a:lnRef>
          <a:fillRef idx="0">
            <a:schemeClr val="dk1"/>
          </a:fillRef>
          <a:effectRef idx="1">
            <a:schemeClr val="dk1"/>
          </a:effectRef>
          <a:fontRef idx="minor">
            <a:schemeClr val="tx1"/>
          </a:fontRef>
        </p:style>
      </p:cxnSp>
      <p:sp>
        <p:nvSpPr>
          <p:cNvPr id="10" name="TextBox 9">
            <a:extLst>
              <a:ext uri="{FF2B5EF4-FFF2-40B4-BE49-F238E27FC236}">
                <a16:creationId xmlns:a16="http://schemas.microsoft.com/office/drawing/2014/main" id="{A7475E75-1DBC-CA31-9A6A-33D74693EA5D}"/>
              </a:ext>
            </a:extLst>
          </p:cNvPr>
          <p:cNvSpPr txBox="1"/>
          <p:nvPr/>
        </p:nvSpPr>
        <p:spPr>
          <a:xfrm>
            <a:off x="8189893" y="2493311"/>
            <a:ext cx="954107" cy="646331"/>
          </a:xfrm>
          <a:prstGeom prst="rect">
            <a:avLst/>
          </a:prstGeom>
          <a:noFill/>
        </p:spPr>
        <p:txBody>
          <a:bodyPr wrap="none" rtlCol="0">
            <a:spAutoFit/>
          </a:bodyPr>
          <a:lstStyle/>
          <a:p>
            <a:r>
              <a:rPr lang="en-GB" dirty="0"/>
              <a:t>Beam</a:t>
            </a:r>
          </a:p>
          <a:p>
            <a:r>
              <a:rPr lang="en-GB" dirty="0"/>
              <a:t>Particle</a:t>
            </a:r>
          </a:p>
        </p:txBody>
      </p:sp>
      <p:cxnSp>
        <p:nvCxnSpPr>
          <p:cNvPr id="12" name="Straight Arrow Connector 11">
            <a:extLst>
              <a:ext uri="{FF2B5EF4-FFF2-40B4-BE49-F238E27FC236}">
                <a16:creationId xmlns:a16="http://schemas.microsoft.com/office/drawing/2014/main" id="{15DF78C0-FD36-77E2-07A8-A03144A8C8FA}"/>
              </a:ext>
            </a:extLst>
          </p:cNvPr>
          <p:cNvCxnSpPr>
            <a:cxnSpLocks/>
          </p:cNvCxnSpPr>
          <p:nvPr/>
        </p:nvCxnSpPr>
        <p:spPr>
          <a:xfrm>
            <a:off x="5420436" y="4853942"/>
            <a:ext cx="0" cy="472802"/>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4" name="Straight Arrow Connector 13">
            <a:extLst>
              <a:ext uri="{FF2B5EF4-FFF2-40B4-BE49-F238E27FC236}">
                <a16:creationId xmlns:a16="http://schemas.microsoft.com/office/drawing/2014/main" id="{AEE836D2-EA1F-ACA1-8F26-8905F72902FC}"/>
              </a:ext>
            </a:extLst>
          </p:cNvPr>
          <p:cNvCxnSpPr>
            <a:cxnSpLocks/>
          </p:cNvCxnSpPr>
          <p:nvPr/>
        </p:nvCxnSpPr>
        <p:spPr>
          <a:xfrm flipH="1">
            <a:off x="7118535" y="5017715"/>
            <a:ext cx="492366" cy="0"/>
          </a:xfrm>
          <a:prstGeom prst="straightConnector1">
            <a:avLst/>
          </a:prstGeom>
          <a:ln>
            <a:tailEnd type="triangle"/>
          </a:ln>
        </p:spPr>
        <p:style>
          <a:lnRef idx="2">
            <a:schemeClr val="accent5"/>
          </a:lnRef>
          <a:fillRef idx="0">
            <a:schemeClr val="accent5"/>
          </a:fillRef>
          <a:effectRef idx="1">
            <a:schemeClr val="accent5"/>
          </a:effectRef>
          <a:fontRef idx="minor">
            <a:schemeClr val="tx1"/>
          </a:fontRef>
        </p:style>
      </p:cxnSp>
      <p:cxnSp>
        <p:nvCxnSpPr>
          <p:cNvPr id="16" name="Straight Arrow Connector 15">
            <a:extLst>
              <a:ext uri="{FF2B5EF4-FFF2-40B4-BE49-F238E27FC236}">
                <a16:creationId xmlns:a16="http://schemas.microsoft.com/office/drawing/2014/main" id="{66A8EF38-78EA-E74F-32EF-082CDC7BF3F6}"/>
              </a:ext>
            </a:extLst>
          </p:cNvPr>
          <p:cNvCxnSpPr>
            <a:cxnSpLocks/>
          </p:cNvCxnSpPr>
          <p:nvPr/>
        </p:nvCxnSpPr>
        <p:spPr>
          <a:xfrm>
            <a:off x="6463042" y="6098163"/>
            <a:ext cx="595953" cy="0"/>
          </a:xfrm>
          <a:prstGeom prst="straightConnector1">
            <a:avLst/>
          </a:prstGeom>
          <a:ln>
            <a:tailEnd type="triangle"/>
          </a:ln>
        </p:spPr>
        <p:style>
          <a:lnRef idx="2">
            <a:schemeClr val="accent2"/>
          </a:lnRef>
          <a:fillRef idx="0">
            <a:schemeClr val="accent2"/>
          </a:fillRef>
          <a:effectRef idx="1">
            <a:schemeClr val="accent2"/>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5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5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59">
                                            <p:txEl>
                                              <p:pRg st="2" end="2"/>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59">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8"/>
          <p:cNvSpPr/>
          <p:nvPr/>
        </p:nvSpPr>
        <p:spPr>
          <a:xfrm>
            <a:off x="4572000" y="0"/>
            <a:ext cx="4376520"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chemeClr val="bg1"/>
                </a:solidFill>
                <a:latin typeface="Arial"/>
                <a:ea typeface="DejaVu Sans"/>
              </a:rPr>
              <a:t>AIDA-2020 TLU</a:t>
            </a:r>
          </a:p>
          <a:p>
            <a:pPr algn="ctr">
              <a:lnSpc>
                <a:spcPct val="100000"/>
              </a:lnSpc>
              <a:buNone/>
            </a:pPr>
            <a:r>
              <a:rPr lang="en-GB" sz="3200" b="0" strike="noStrike" spc="-1" dirty="0">
                <a:solidFill>
                  <a:schemeClr val="bg1"/>
                </a:solidFill>
                <a:latin typeface="Arial"/>
                <a:ea typeface="DejaVu Sans"/>
              </a:rPr>
              <a:t>DUT Interfaces: Sync</a:t>
            </a:r>
            <a:endParaRPr lang="en-GB" sz="3200" b="0" strike="noStrike" spc="-1" dirty="0">
              <a:solidFill>
                <a:schemeClr val="bg1"/>
              </a:solidFill>
              <a:latin typeface="Arial"/>
            </a:endParaRPr>
          </a:p>
        </p:txBody>
      </p:sp>
      <p:sp>
        <p:nvSpPr>
          <p:cNvPr id="1069" name="TextShape 9"/>
          <p:cNvSpPr/>
          <p:nvPr/>
        </p:nvSpPr>
        <p:spPr>
          <a:xfrm>
            <a:off x="4661806" y="1390628"/>
            <a:ext cx="4286714" cy="4332535"/>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6500"/>
          </a:bodyPr>
          <a:lstStyle/>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Can the Device Under Test accept (or provide) a clock?</a:t>
            </a:r>
          </a:p>
          <a:p>
            <a:pPr marL="889200" lvl="1" indent="-324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Nominally </a:t>
            </a:r>
            <a:r>
              <a:rPr lang="en-GB" sz="3200" spc="-1" dirty="0">
                <a:solidFill>
                  <a:srgbClr val="000000"/>
                </a:solidFill>
                <a:latin typeface="Arial"/>
                <a:ea typeface="DejaVu Sans"/>
              </a:rPr>
              <a:t>40MHz, can be adjusted.</a:t>
            </a:r>
          </a:p>
          <a:p>
            <a:pPr marL="432000"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 Use synchronous  ( “AIDA mode”) interface.</a:t>
            </a:r>
            <a:endParaRPr lang="en-GB" sz="3200" spc="-1" dirty="0">
              <a:solidFill>
                <a:srgbClr val="000000"/>
              </a:solidFill>
              <a:latin typeface="Arial"/>
              <a:ea typeface="DejaVu Sans"/>
            </a:endParaRPr>
          </a:p>
        </p:txBody>
      </p:sp>
      <p:pic>
        <p:nvPicPr>
          <p:cNvPr id="1070" name="Picture 5"/>
          <p:cNvPicPr/>
          <p:nvPr/>
        </p:nvPicPr>
        <p:blipFill>
          <a:blip r:embed="rId2"/>
          <a:stretch/>
        </p:blipFill>
        <p:spPr>
          <a:xfrm>
            <a:off x="4605120" y="3443040"/>
            <a:ext cx="0" cy="0"/>
          </a:xfrm>
          <a:prstGeom prst="rect">
            <a:avLst/>
          </a:prstGeom>
          <a:ln w="0">
            <a:noFill/>
          </a:ln>
        </p:spPr>
      </p:pic>
      <p:sp>
        <p:nvSpPr>
          <p:cNvPr id="5" name="Rectangle 4">
            <a:extLst>
              <a:ext uri="{FF2B5EF4-FFF2-40B4-BE49-F238E27FC236}">
                <a16:creationId xmlns:a16="http://schemas.microsoft.com/office/drawing/2014/main" id="{5628DE0E-4FCD-CC3F-F24F-6E76FA475AF4}"/>
              </a:ext>
            </a:extLst>
          </p:cNvPr>
          <p:cNvSpPr/>
          <p:nvPr/>
        </p:nvSpPr>
        <p:spPr>
          <a:xfrm>
            <a:off x="0" y="52461"/>
            <a:ext cx="4572000" cy="680553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diagram of a computer program&#10;&#10;Description automatically generated">
            <a:extLst>
              <a:ext uri="{FF2B5EF4-FFF2-40B4-BE49-F238E27FC236}">
                <a16:creationId xmlns:a16="http://schemas.microsoft.com/office/drawing/2014/main" id="{CD26CA93-6A9E-B3DB-D5AB-138CD7841F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805" y="57148"/>
            <a:ext cx="3680731" cy="6726158"/>
          </a:xfrm>
          <a:prstGeom prst="rect">
            <a:avLst/>
          </a:prstGeom>
        </p:spPr>
      </p:pic>
      <p:sp>
        <p:nvSpPr>
          <p:cNvPr id="6" name="Rectangle: Rounded Corners 5">
            <a:extLst>
              <a:ext uri="{FF2B5EF4-FFF2-40B4-BE49-F238E27FC236}">
                <a16:creationId xmlns:a16="http://schemas.microsoft.com/office/drawing/2014/main" id="{8738BEDA-737C-C319-F75D-46DD9DD90D84}"/>
              </a:ext>
            </a:extLst>
          </p:cNvPr>
          <p:cNvSpPr/>
          <p:nvPr/>
        </p:nvSpPr>
        <p:spPr>
          <a:xfrm>
            <a:off x="400048" y="816429"/>
            <a:ext cx="3476625" cy="1240972"/>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9">
                                            <p:txEl>
                                              <p:pRg st="2" end="2"/>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8"/>
          <p:cNvSpPr/>
          <p:nvPr/>
        </p:nvSpPr>
        <p:spPr>
          <a:xfrm>
            <a:off x="4792436" y="0"/>
            <a:ext cx="4156084"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chemeClr val="bg1"/>
                </a:solidFill>
                <a:latin typeface="Arial"/>
                <a:ea typeface="DejaVu Sans"/>
              </a:rPr>
              <a:t>AIDA-2020 TLU</a:t>
            </a:r>
          </a:p>
          <a:p>
            <a:pPr algn="ctr">
              <a:lnSpc>
                <a:spcPct val="100000"/>
              </a:lnSpc>
              <a:buNone/>
            </a:pPr>
            <a:r>
              <a:rPr lang="en-GB" sz="3200" b="0" strike="noStrike" spc="-1" dirty="0">
                <a:solidFill>
                  <a:schemeClr val="bg1"/>
                </a:solidFill>
                <a:latin typeface="Arial"/>
                <a:ea typeface="DejaVu Sans"/>
              </a:rPr>
              <a:t>Synchronous Interface</a:t>
            </a:r>
            <a:endParaRPr lang="en-GB" sz="3200" b="0" strike="noStrike" spc="-1" dirty="0">
              <a:solidFill>
                <a:schemeClr val="bg1"/>
              </a:solidFill>
              <a:latin typeface="Arial"/>
            </a:endParaRPr>
          </a:p>
        </p:txBody>
      </p:sp>
      <p:sp>
        <p:nvSpPr>
          <p:cNvPr id="1069" name="TextShape 9"/>
          <p:cNvSpPr/>
          <p:nvPr/>
        </p:nvSpPr>
        <p:spPr>
          <a:xfrm>
            <a:off x="457200" y="1260000"/>
            <a:ext cx="8228520" cy="2699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89000"/>
          </a:bodyPr>
          <a:lstStyle/>
          <a:p>
            <a:pPr marL="432000" indent="-324000">
              <a:lnSpc>
                <a:spcPct val="100000"/>
              </a:lnSpc>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Common clock</a:t>
            </a:r>
            <a:endParaRPr lang="en-GB" sz="3200" spc="-1" dirty="0">
              <a:latin typeface="Arial"/>
            </a:endParaRPr>
          </a:p>
          <a:p>
            <a:pPr marL="432000" indent="-324000">
              <a:lnSpc>
                <a:spcPct val="100000"/>
              </a:lnSpc>
              <a:spcBef>
                <a:spcPts val="1417"/>
              </a:spcBef>
              <a:buClr>
                <a:srgbClr val="000000"/>
              </a:buClr>
              <a:buSzPct val="45000"/>
              <a:buFont typeface="Wingdings" charset="2"/>
              <a:buChar char=""/>
            </a:pPr>
            <a:r>
              <a:rPr lang="en-GB" sz="2800" b="0" strike="noStrike" spc="-1" dirty="0">
                <a:solidFill>
                  <a:srgbClr val="000000"/>
                </a:solidFill>
                <a:latin typeface="Arial"/>
                <a:ea typeface="DejaVu Sans"/>
              </a:rPr>
              <a:t>Permits higher trigger rate than asynchronous mode (no event-by-event handshake)</a:t>
            </a:r>
            <a:endParaRPr lang="en-GB" sz="2800" spc="-1" dirty="0">
              <a:latin typeface="Arial"/>
            </a:endParaRPr>
          </a:p>
          <a:p>
            <a:pPr marL="432000" indent="-324000">
              <a:lnSpc>
                <a:spcPct val="100000"/>
              </a:lnSpc>
              <a:spcBef>
                <a:spcPts val="1417"/>
              </a:spcBef>
              <a:buClr>
                <a:srgbClr val="000000"/>
              </a:buClr>
              <a:buSzPct val="45000"/>
              <a:buFont typeface="Wingdings" charset="2"/>
              <a:buChar char=""/>
            </a:pPr>
            <a:r>
              <a:rPr lang="en-GB" sz="2400" b="0" strike="noStrike" spc="-1" dirty="0">
                <a:solidFill>
                  <a:srgbClr val="000000"/>
                </a:solidFill>
                <a:latin typeface="Arial"/>
                <a:ea typeface="DejaVu Sans"/>
              </a:rPr>
              <a:t>Cross-check by matching trigger count and trigger time-stamp in both TLU and DUT.</a:t>
            </a:r>
          </a:p>
          <a:p>
            <a:pPr marL="889200" lvl="1" indent="-324000">
              <a:spcBef>
                <a:spcPts val="1417"/>
              </a:spcBef>
              <a:buClr>
                <a:srgbClr val="000000"/>
              </a:buClr>
              <a:buSzPct val="45000"/>
              <a:buFont typeface="Wingdings" charset="2"/>
              <a:buChar char=""/>
            </a:pPr>
            <a:r>
              <a:rPr lang="en-GB" sz="2400" spc="-1" dirty="0">
                <a:solidFill>
                  <a:srgbClr val="000000"/>
                </a:solidFill>
                <a:latin typeface="Arial"/>
                <a:ea typeface="DejaVu Sans"/>
              </a:rPr>
              <a:t>Sync/T0 signal sent to DUT at start of run to reset timestamp</a:t>
            </a:r>
            <a:endParaRPr lang="en-GB" sz="2400" b="0" strike="noStrike" spc="-1" dirty="0">
              <a:latin typeface="Arial"/>
            </a:endParaRPr>
          </a:p>
        </p:txBody>
      </p:sp>
      <p:pic>
        <p:nvPicPr>
          <p:cNvPr id="1070" name="Picture 5"/>
          <p:cNvPicPr/>
          <p:nvPr/>
        </p:nvPicPr>
        <p:blipFill>
          <a:blip r:embed="rId2"/>
          <a:stretch/>
        </p:blipFill>
        <p:spPr>
          <a:xfrm>
            <a:off x="4605120" y="3443040"/>
            <a:ext cx="0" cy="0"/>
          </a:xfrm>
          <a:prstGeom prst="rect">
            <a:avLst/>
          </a:prstGeom>
          <a:ln w="0">
            <a:noFill/>
          </a:ln>
        </p:spPr>
      </p:pic>
      <p:pic>
        <p:nvPicPr>
          <p:cNvPr id="1071" name="Picture 6"/>
          <p:cNvPicPr/>
          <p:nvPr/>
        </p:nvPicPr>
        <p:blipFill>
          <a:blip r:embed="rId3"/>
          <a:stretch/>
        </p:blipFill>
        <p:spPr>
          <a:xfrm>
            <a:off x="165240" y="4068000"/>
            <a:ext cx="8867880" cy="1799280"/>
          </a:xfrm>
          <a:prstGeom prst="rect">
            <a:avLst/>
          </a:prstGeom>
          <a:ln w="0">
            <a:noFill/>
          </a:ln>
        </p:spPr>
      </p:pic>
    </p:spTree>
    <p:extLst>
      <p:ext uri="{BB962C8B-B14F-4D97-AF65-F5344CB8AC3E}">
        <p14:creationId xmlns:p14="http://schemas.microsoft.com/office/powerpoint/2010/main" val="26488085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8"/>
          <p:cNvSpPr/>
          <p:nvPr/>
        </p:nvSpPr>
        <p:spPr>
          <a:xfrm>
            <a:off x="4572000" y="0"/>
            <a:ext cx="4376520"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chemeClr val="bg1"/>
                </a:solidFill>
                <a:latin typeface="Arial"/>
                <a:ea typeface="DejaVu Sans"/>
              </a:rPr>
              <a:t>AIDA-2020 TLU</a:t>
            </a:r>
          </a:p>
          <a:p>
            <a:pPr algn="ctr">
              <a:lnSpc>
                <a:spcPct val="100000"/>
              </a:lnSpc>
              <a:buNone/>
            </a:pPr>
            <a:r>
              <a:rPr lang="en-GB" sz="3200" b="0" strike="noStrike" spc="-1" dirty="0">
                <a:solidFill>
                  <a:schemeClr val="bg1"/>
                </a:solidFill>
                <a:latin typeface="Arial"/>
                <a:ea typeface="DejaVu Sans"/>
              </a:rPr>
              <a:t>DUT Interfaces: Async</a:t>
            </a:r>
            <a:endParaRPr lang="en-GB" sz="3200" b="0" strike="noStrike" spc="-1" dirty="0">
              <a:solidFill>
                <a:schemeClr val="bg1"/>
              </a:solidFill>
              <a:latin typeface="Arial"/>
            </a:endParaRPr>
          </a:p>
        </p:txBody>
      </p:sp>
      <p:sp>
        <p:nvSpPr>
          <p:cNvPr id="1069" name="TextShape 9"/>
          <p:cNvSpPr/>
          <p:nvPr/>
        </p:nvSpPr>
        <p:spPr>
          <a:xfrm>
            <a:off x="4661806" y="1390628"/>
            <a:ext cx="4286714" cy="4526846"/>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66500" lnSpcReduction="20000"/>
          </a:bodyPr>
          <a:lstStyle/>
          <a:p>
            <a:pPr marL="432000" indent="-324000">
              <a:lnSpc>
                <a:spcPct val="100000"/>
              </a:lnSpc>
              <a:spcBef>
                <a:spcPts val="1417"/>
              </a:spcBef>
              <a:buClr>
                <a:srgbClr val="000000"/>
              </a:buClr>
              <a:buSzPct val="45000"/>
              <a:buFont typeface="Wingdings" charset="2"/>
              <a:buChar char=""/>
            </a:pPr>
            <a:r>
              <a:rPr lang="en-GB" sz="3200" spc="-1" dirty="0">
                <a:solidFill>
                  <a:srgbClr val="000000"/>
                </a:solidFill>
                <a:latin typeface="Arial"/>
                <a:ea typeface="DejaVu Sans"/>
              </a:rPr>
              <a:t>Does the Device Under Test have to run on its own clock?</a:t>
            </a:r>
          </a:p>
          <a:p>
            <a:pPr marL="432000"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 Use asynchronous (“EUDET mode”) interface.</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Beam-tests can be electrically noisy.</a:t>
            </a:r>
          </a:p>
          <a:p>
            <a:pPr marL="1346400" lvl="2"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Spurious triggers</a:t>
            </a:r>
          </a:p>
          <a:p>
            <a:pPr marL="1346400" lvl="2"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Missed triggers</a:t>
            </a:r>
          </a:p>
          <a:p>
            <a:pPr marL="1346400" lvl="2" indent="-324000">
              <a:spcBef>
                <a:spcPts val="1417"/>
              </a:spcBef>
              <a:buClr>
                <a:srgbClr val="000000"/>
              </a:buClr>
              <a:buSzPct val="45000"/>
              <a:buFont typeface="Wingdings" charset="2"/>
              <a:buChar char=""/>
            </a:pPr>
            <a:r>
              <a:rPr lang="en-GB" sz="3200" spc="-1" dirty="0">
                <a:solidFill>
                  <a:srgbClr val="000000"/>
                </a:solidFill>
                <a:latin typeface="Arial"/>
                <a:ea typeface="DejaVu Sans"/>
                <a:sym typeface="Wingdings" panose="05000000000000000000" pitchFamily="2" charset="2"/>
              </a:rPr>
              <a:t>Can use a trigger busy handshake for increased reliability</a:t>
            </a:r>
          </a:p>
          <a:p>
            <a:pPr marL="889200" lvl="1" indent="-324000">
              <a:spcBef>
                <a:spcPts val="1417"/>
              </a:spcBef>
              <a:buClr>
                <a:srgbClr val="000000"/>
              </a:buClr>
              <a:buSzPct val="45000"/>
              <a:buFont typeface="Wingdings" charset="2"/>
              <a:buChar char=""/>
            </a:pPr>
            <a:r>
              <a:rPr lang="en-GB" sz="3200" spc="-1" dirty="0">
                <a:solidFill>
                  <a:srgbClr val="000000"/>
                </a:solidFill>
                <a:latin typeface="Arial"/>
                <a:ea typeface="DejaVu Sans"/>
              </a:rPr>
              <a:t>DUT can clock out trigger ID to provide cross-check</a:t>
            </a:r>
          </a:p>
        </p:txBody>
      </p:sp>
      <p:pic>
        <p:nvPicPr>
          <p:cNvPr id="1070" name="Picture 5"/>
          <p:cNvPicPr/>
          <p:nvPr/>
        </p:nvPicPr>
        <p:blipFill>
          <a:blip r:embed="rId2"/>
          <a:stretch/>
        </p:blipFill>
        <p:spPr>
          <a:xfrm>
            <a:off x="4605120" y="3443040"/>
            <a:ext cx="0" cy="0"/>
          </a:xfrm>
          <a:prstGeom prst="rect">
            <a:avLst/>
          </a:prstGeom>
          <a:ln w="0">
            <a:noFill/>
          </a:ln>
        </p:spPr>
      </p:pic>
      <p:sp>
        <p:nvSpPr>
          <p:cNvPr id="5" name="Rectangle 4">
            <a:extLst>
              <a:ext uri="{FF2B5EF4-FFF2-40B4-BE49-F238E27FC236}">
                <a16:creationId xmlns:a16="http://schemas.microsoft.com/office/drawing/2014/main" id="{5628DE0E-4FCD-CC3F-F24F-6E76FA475AF4}"/>
              </a:ext>
            </a:extLst>
          </p:cNvPr>
          <p:cNvSpPr/>
          <p:nvPr/>
        </p:nvSpPr>
        <p:spPr>
          <a:xfrm>
            <a:off x="0" y="52461"/>
            <a:ext cx="4572000" cy="6805539"/>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diagram of a computer program&#10;&#10;Description automatically generated">
            <a:extLst>
              <a:ext uri="{FF2B5EF4-FFF2-40B4-BE49-F238E27FC236}">
                <a16:creationId xmlns:a16="http://schemas.microsoft.com/office/drawing/2014/main" id="{CD26CA93-6A9E-B3DB-D5AB-138CD7841F9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8805" y="57148"/>
            <a:ext cx="3680731" cy="6726158"/>
          </a:xfrm>
          <a:prstGeom prst="rect">
            <a:avLst/>
          </a:prstGeom>
        </p:spPr>
      </p:pic>
      <p:sp>
        <p:nvSpPr>
          <p:cNvPr id="6" name="Rectangle: Rounded Corners 5">
            <a:extLst>
              <a:ext uri="{FF2B5EF4-FFF2-40B4-BE49-F238E27FC236}">
                <a16:creationId xmlns:a16="http://schemas.microsoft.com/office/drawing/2014/main" id="{8738BEDA-737C-C319-F75D-46DD9DD90D84}"/>
              </a:ext>
            </a:extLst>
          </p:cNvPr>
          <p:cNvSpPr/>
          <p:nvPr/>
        </p:nvSpPr>
        <p:spPr>
          <a:xfrm>
            <a:off x="489855" y="2179255"/>
            <a:ext cx="3476625" cy="1240972"/>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Rectangle: Rounded Corners 1">
            <a:extLst>
              <a:ext uri="{FF2B5EF4-FFF2-40B4-BE49-F238E27FC236}">
                <a16:creationId xmlns:a16="http://schemas.microsoft.com/office/drawing/2014/main" id="{F97FECB2-BEFD-4F0D-063D-71DA526B6118}"/>
              </a:ext>
            </a:extLst>
          </p:cNvPr>
          <p:cNvSpPr/>
          <p:nvPr/>
        </p:nvSpPr>
        <p:spPr>
          <a:xfrm>
            <a:off x="489854" y="3420227"/>
            <a:ext cx="3476625" cy="1240972"/>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Rectangle: Rounded Corners 2">
            <a:extLst>
              <a:ext uri="{FF2B5EF4-FFF2-40B4-BE49-F238E27FC236}">
                <a16:creationId xmlns:a16="http://schemas.microsoft.com/office/drawing/2014/main" id="{F22E52E3-958D-BD53-EC86-8E6012BA87ED}"/>
              </a:ext>
            </a:extLst>
          </p:cNvPr>
          <p:cNvSpPr/>
          <p:nvPr/>
        </p:nvSpPr>
        <p:spPr>
          <a:xfrm>
            <a:off x="489854" y="5796642"/>
            <a:ext cx="3476625" cy="1061357"/>
          </a:xfrm>
          <a:prstGeom prst="roundRect">
            <a:avLst/>
          </a:prstGeom>
          <a:solidFill>
            <a:schemeClr val="accent5">
              <a:alpha val="16000"/>
            </a:schemeClr>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800150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69">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069">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069">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69">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069">
                                            <p:txEl>
                                              <p:pRg st="5" end="5"/>
                                            </p:txEl>
                                          </p:spTgt>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069">
                                            <p:txEl>
                                              <p:pRg st="6" end="6"/>
                                            </p:txEl>
                                          </p:spTgt>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2" grpId="0" animBg="1"/>
      <p:bldP spid="3"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8" name="TextShape 8"/>
          <p:cNvSpPr/>
          <p:nvPr/>
        </p:nvSpPr>
        <p:spPr>
          <a:xfrm>
            <a:off x="3967843" y="0"/>
            <a:ext cx="4980677" cy="11440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ctr">
            <a:noAutofit/>
          </a:bodyPr>
          <a:lstStyle/>
          <a:p>
            <a:pPr algn="ctr">
              <a:lnSpc>
                <a:spcPct val="100000"/>
              </a:lnSpc>
              <a:buNone/>
            </a:pPr>
            <a:r>
              <a:rPr lang="en-GB" sz="3200" b="0" strike="noStrike" spc="-1" dirty="0">
                <a:solidFill>
                  <a:schemeClr val="bg1"/>
                </a:solidFill>
                <a:latin typeface="Arial"/>
                <a:ea typeface="DejaVu Sans"/>
              </a:rPr>
              <a:t>AIDA-2020 TLU</a:t>
            </a:r>
          </a:p>
          <a:p>
            <a:pPr algn="ctr">
              <a:lnSpc>
                <a:spcPct val="100000"/>
              </a:lnSpc>
              <a:buNone/>
            </a:pPr>
            <a:r>
              <a:rPr lang="en-GB" sz="3200" b="0" strike="noStrike" spc="-1" dirty="0">
                <a:solidFill>
                  <a:schemeClr val="bg1"/>
                </a:solidFill>
                <a:latin typeface="Arial"/>
                <a:ea typeface="DejaVu Sans"/>
              </a:rPr>
              <a:t>Asynchronous Interface</a:t>
            </a:r>
            <a:endParaRPr lang="en-GB" sz="3200" b="0" strike="noStrike" spc="-1" dirty="0">
              <a:solidFill>
                <a:schemeClr val="bg1"/>
              </a:solidFill>
              <a:latin typeface="Arial"/>
            </a:endParaRPr>
          </a:p>
        </p:txBody>
      </p:sp>
      <p:sp>
        <p:nvSpPr>
          <p:cNvPr id="1069" name="TextShape 9"/>
          <p:cNvSpPr/>
          <p:nvPr/>
        </p:nvSpPr>
        <p:spPr>
          <a:xfrm>
            <a:off x="457200" y="1260000"/>
            <a:ext cx="8228520" cy="2699280"/>
          </a:xfrm>
          <a:prstGeom prst="rect">
            <a:avLst/>
          </a:prstGeom>
          <a:noFill/>
          <a:ln w="0">
            <a:noFill/>
          </a:ln>
        </p:spPr>
        <p:style>
          <a:lnRef idx="0">
            <a:scrgbClr r="0" g="0" b="0"/>
          </a:lnRef>
          <a:fillRef idx="0">
            <a:scrgbClr r="0" g="0" b="0"/>
          </a:fillRef>
          <a:effectRef idx="0">
            <a:scrgbClr r="0" g="0" b="0"/>
          </a:effectRef>
          <a:fontRef idx="minor"/>
        </p:style>
        <p:txBody>
          <a:bodyPr lIns="0" tIns="0" rIns="0" bIns="0" anchor="t">
            <a:normAutofit fontScale="96500"/>
          </a:bodyPr>
          <a:lstStyle/>
          <a:p>
            <a:pPr marL="406800" lvl="2" indent="-216000">
              <a:spcBef>
                <a:spcPts val="1417"/>
              </a:spcBef>
              <a:buClr>
                <a:srgbClr val="000000"/>
              </a:buClr>
              <a:buSzPct val="45000"/>
              <a:buFont typeface="Wingdings" charset="2"/>
              <a:buChar char=""/>
            </a:pPr>
            <a:r>
              <a:rPr lang="en-GB" sz="3200" b="0" strike="noStrike" spc="-1" dirty="0">
                <a:solidFill>
                  <a:srgbClr val="000000"/>
                </a:solidFill>
                <a:latin typeface="Arial"/>
                <a:ea typeface="DejaVu Sans"/>
              </a:rPr>
              <a:t>Asynchronous “EUDET mode”</a:t>
            </a:r>
            <a:endParaRPr lang="en-GB" sz="3200" b="0" strike="noStrike" spc="-1" dirty="0">
              <a:latin typeface="Arial"/>
            </a:endParaRPr>
          </a:p>
          <a:p>
            <a:pPr marL="1296000" lvl="5" indent="-216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No common clock between TLU and DUT.</a:t>
            </a:r>
            <a:endParaRPr lang="en-GB" sz="2800" b="0" strike="noStrike" spc="-1" dirty="0">
              <a:latin typeface="Arial"/>
            </a:endParaRPr>
          </a:p>
          <a:p>
            <a:pPr marL="1296000" lvl="5" indent="-216000">
              <a:lnSpc>
                <a:spcPct val="100000"/>
              </a:lnSpc>
              <a:spcBef>
                <a:spcPts val="1134"/>
              </a:spcBef>
              <a:buClr>
                <a:srgbClr val="000000"/>
              </a:buClr>
              <a:buSzPct val="45000"/>
              <a:buFont typeface="Wingdings" charset="2"/>
              <a:buChar char=""/>
            </a:pPr>
            <a:r>
              <a:rPr lang="en-GB" sz="2800" b="0" strike="noStrike" spc="-1" dirty="0">
                <a:solidFill>
                  <a:srgbClr val="000000"/>
                </a:solidFill>
                <a:latin typeface="Arial"/>
                <a:ea typeface="DejaVu Sans"/>
              </a:rPr>
              <a:t>Trigger/Busy handshake</a:t>
            </a:r>
          </a:p>
          <a:p>
            <a:pPr marL="1753200" lvl="6" indent="-216000">
              <a:spcBef>
                <a:spcPts val="1134"/>
              </a:spcBef>
              <a:buClr>
                <a:srgbClr val="000000"/>
              </a:buClr>
              <a:buSzPct val="45000"/>
              <a:buFont typeface="Wingdings" charset="2"/>
              <a:buChar char=""/>
            </a:pPr>
            <a:r>
              <a:rPr lang="en-GB" sz="2800" spc="-1" dirty="0">
                <a:solidFill>
                  <a:srgbClr val="000000"/>
                </a:solidFill>
                <a:latin typeface="Arial"/>
                <a:ea typeface="DejaVu Sans"/>
              </a:rPr>
              <a:t>(Trigger is only released when DUT acknowledges)</a:t>
            </a:r>
            <a:endParaRPr lang="en-GB" sz="2800" b="0" strike="noStrike" spc="-1" dirty="0">
              <a:latin typeface="Arial"/>
            </a:endParaRPr>
          </a:p>
        </p:txBody>
      </p:sp>
      <p:pic>
        <p:nvPicPr>
          <p:cNvPr id="1070" name="Picture 5"/>
          <p:cNvPicPr/>
          <p:nvPr/>
        </p:nvPicPr>
        <p:blipFill>
          <a:blip r:embed="rId2"/>
          <a:stretch/>
        </p:blipFill>
        <p:spPr>
          <a:xfrm>
            <a:off x="4605120" y="3443040"/>
            <a:ext cx="0" cy="0"/>
          </a:xfrm>
          <a:prstGeom prst="rect">
            <a:avLst/>
          </a:prstGeom>
          <a:ln w="0">
            <a:noFill/>
          </a:ln>
        </p:spPr>
      </p:pic>
      <p:pic>
        <p:nvPicPr>
          <p:cNvPr id="3" name="Graphic 2">
            <a:extLst>
              <a:ext uri="{FF2B5EF4-FFF2-40B4-BE49-F238E27FC236}">
                <a16:creationId xmlns:a16="http://schemas.microsoft.com/office/drawing/2014/main" id="{356AA25A-FA23-C5D5-C66D-486138A92936}"/>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36022" y="4303800"/>
            <a:ext cx="8547670" cy="1002986"/>
          </a:xfrm>
          <a:prstGeom prst="rect">
            <a:avLst/>
          </a:prstGeom>
        </p:spPr>
      </p:pic>
    </p:spTree>
    <p:extLst>
      <p:ext uri="{BB962C8B-B14F-4D97-AF65-F5344CB8AC3E}">
        <p14:creationId xmlns:p14="http://schemas.microsoft.com/office/powerpoint/2010/main" val="1110899129"/>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171A6C"/>
      </a:accent1>
      <a:accent2>
        <a:srgbClr val="4246D6"/>
      </a:accent2>
      <a:accent3>
        <a:srgbClr val="8789E5"/>
      </a:accent3>
      <a:accent4>
        <a:srgbClr val="C0C2F1"/>
      </a:accent4>
      <a:accent5>
        <a:srgbClr val="F2B53C"/>
      </a:accent5>
      <a:accent6>
        <a:srgbClr val="F9DDA5"/>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AIDA-2020_PowerPoint template-master file</Template>
  <TotalTime>7717</TotalTime>
  <Words>1974</Words>
  <Application>Microsoft Office PowerPoint</Application>
  <PresentationFormat>On-screen Show (4:3)</PresentationFormat>
  <Paragraphs>306</Paragraphs>
  <Slides>43</Slides>
  <Notes>0</Notes>
  <HiddenSlides>1</HiddenSlides>
  <MMClips>0</MMClips>
  <ScaleCrop>false</ScaleCrop>
  <HeadingPairs>
    <vt:vector size="6" baseType="variant">
      <vt:variant>
        <vt:lpstr>Fonts Used</vt:lpstr>
      </vt:variant>
      <vt:variant>
        <vt:i4>9</vt:i4>
      </vt:variant>
      <vt:variant>
        <vt:lpstr>Theme</vt:lpstr>
      </vt:variant>
      <vt:variant>
        <vt:i4>10</vt:i4>
      </vt:variant>
      <vt:variant>
        <vt:lpstr>Slide Titles</vt:lpstr>
      </vt:variant>
      <vt:variant>
        <vt:i4>43</vt:i4>
      </vt:variant>
    </vt:vector>
  </HeadingPairs>
  <TitlesOfParts>
    <vt:vector size="62" baseType="lpstr">
      <vt:lpstr>Arial</vt:lpstr>
      <vt:lpstr>Calibri</vt:lpstr>
      <vt:lpstr>Calibri Light</vt:lpstr>
      <vt:lpstr>CourierNew</vt:lpstr>
      <vt:lpstr>OpenSymbol</vt:lpstr>
      <vt:lpstr>Symbol</vt:lpstr>
      <vt:lpstr>TimesNewRoman</vt:lpstr>
      <vt:lpstr>Verdana</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PowerPoint Presentation</vt:lpstr>
      <vt:lpstr>PowerPoint Presentation</vt:lpstr>
      <vt:lpstr>Why a TLU?</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Fast Trigger Inputs</vt:lpstr>
      <vt:lpstr>Fast Trigger Inputs</vt:lpstr>
      <vt:lpstr>Trigger Inputs</vt:lpstr>
      <vt:lpstr>Trigger Inputs</vt:lpstr>
      <vt:lpstr>Trigger Inputs</vt:lpstr>
      <vt:lpstr>Trigger Inputs</vt:lpstr>
      <vt:lpstr>Trigger Inputs</vt:lpstr>
      <vt:lpstr>Trigger Inputs</vt:lpstr>
      <vt:lpstr>Trigger Inputs</vt:lpstr>
      <vt:lpstr>Base Board</vt:lpstr>
      <vt:lpstr>Base Board - bottom</vt:lpstr>
      <vt:lpstr>Fast Analogue Input</vt:lpstr>
      <vt:lpstr>PowerPoint Presentation</vt:lpstr>
      <vt:lpstr>PowerPoint Presentation</vt:lpstr>
      <vt:lpstr>PowerPoint Presentation</vt:lpstr>
      <vt:lpstr>PowerPoint Presentation</vt:lpstr>
      <vt:lpstr>PowerPoint Presentation</vt:lpstr>
      <vt:lpstr>Backup</vt:lpstr>
      <vt:lpstr>PowerPoint Presentation</vt:lpstr>
      <vt:lpstr>Why a TLU?</vt:lpstr>
      <vt:lpstr>Why a TLU?</vt:lpstr>
      <vt:lpstr>Why a TLU?</vt:lpstr>
      <vt:lpstr>Why a TLU?</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Sabrina El Yacoubi</dc:creator>
  <dc:description/>
  <cp:lastModifiedBy>David Cussans</cp:lastModifiedBy>
  <cp:revision>30</cp:revision>
  <dcterms:created xsi:type="dcterms:W3CDTF">2016-05-09T08:38:51Z</dcterms:created>
  <dcterms:modified xsi:type="dcterms:W3CDTF">2025-05-07T07:30:11Z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0x010100C1297D64DC01694398705FD739D63467</vt:lpwstr>
  </property>
  <property fmtid="{D5CDD505-2E9C-101B-9397-08002B2CF9AE}" pid="3" name="PresentationFormat">
    <vt:lpwstr>On-screen Show (4:3)</vt:lpwstr>
  </property>
  <property fmtid="{D5CDD505-2E9C-101B-9397-08002B2CF9AE}" pid="4" name="Slides">
    <vt:r8>16</vt:r8>
  </property>
</Properties>
</file>