
<file path=[Content_Types].xml><?xml version="1.0" encoding="utf-8"?>
<Types xmlns="http://schemas.openxmlformats.org/package/2006/content-types"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9" r:id="rId4"/>
  </p:sldMasterIdLst>
  <p:notesMasterIdLst>
    <p:notesMasterId r:id="rId25"/>
  </p:notesMasterIdLst>
  <p:handoutMasterIdLst>
    <p:handoutMasterId r:id="rId26"/>
  </p:handoutMasterIdLst>
  <p:sldIdLst>
    <p:sldId id="27272" r:id="rId5"/>
    <p:sldId id="2145706822" r:id="rId6"/>
    <p:sldId id="27267" r:id="rId7"/>
    <p:sldId id="27275" r:id="rId8"/>
    <p:sldId id="27274" r:id="rId9"/>
    <p:sldId id="27276" r:id="rId10"/>
    <p:sldId id="825" r:id="rId11"/>
    <p:sldId id="27339" r:id="rId12"/>
    <p:sldId id="27340" r:id="rId13"/>
    <p:sldId id="27341" r:id="rId14"/>
    <p:sldId id="27343" r:id="rId15"/>
    <p:sldId id="27347" r:id="rId16"/>
    <p:sldId id="27344" r:id="rId17"/>
    <p:sldId id="27345" r:id="rId18"/>
    <p:sldId id="27348" r:id="rId19"/>
    <p:sldId id="27350" r:id="rId20"/>
    <p:sldId id="27351" r:id="rId21"/>
    <p:sldId id="27352" r:id="rId22"/>
    <p:sldId id="27353" r:id="rId23"/>
    <p:sldId id="664" r:id="rId2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41FB121-7CA9-083F-9DAB-59BF93BFD94D}" name="PAUCHARD Alexandre" initials="PA" userId="S::alexandre.pauchard@csem.ch::0b5c5efd-a33a-4cc1-aa93-2bcd606265d2" providerId="AD"/>
  <p188:author id="{5BF5E0BD-3947-D200-A931-EFC0EEBFB98E}" name="HINRICHS Ada" initials="HA" userId="S::ada.hinrichs@csem.ch::1f8e3ff6-8204-48cf-ae74-b6ef4c888d3e" providerId="AD"/>
  <p188:author id="{44D2A1F6-FED7-D8F1-289E-97B08DA1E480}" name="Charlotte Gyolay" initials="CG" userId="S::gyolay@mdrei.ch::91e49eb8-9ea9-4508-b087-66f6925026c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AF7"/>
    <a:srgbClr val="FA9507"/>
    <a:srgbClr val="00CC6A"/>
    <a:srgbClr val="00CC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522A4F-3C64-4D2F-A7DA-6D87FFE3AD94}" v="2" dt="2025-05-06T10:21:59.079"/>
    <p1510:client id="{D4B639A7-6F5F-4346-8DEF-8A2522D86504}" v="3" dt="2025-05-06T10:39:46.208"/>
  </p1510:revLst>
</p1510:revInfo>
</file>

<file path=ppt/tableStyles.xml><?xml version="1.0" encoding="utf-8"?>
<a:tblStyleLst xmlns:a="http://schemas.openxmlformats.org/drawingml/2006/main" def="{5C22544A-7EE6-4342-B048-85BDC9FD1C3A}">
  <a:tblStyle styleId="{D1BB76BE-BF07-4070-B8CE-7E1B4897677B}" styleName="CSEM Table Style 1.0">
    <a:wholeTbl>
      <a:tcTxStyle>
        <a:fontRef idx="minor">
          <a:prstClr val="black"/>
        </a:fontRef>
        <a:schemeClr val="accent2"/>
      </a:tcTxStyle>
      <a:tcStyle>
        <a:tcBdr>
          <a:left>
            <a:ln w="0" cmpd="sng">
              <a:solidFill>
                <a:schemeClr val="lt1"/>
              </a:solidFill>
            </a:ln>
          </a:left>
          <a:right>
            <a:ln w="0" cmpd="sng">
              <a:solidFill>
                <a:schemeClr val="lt1"/>
              </a:solidFill>
            </a:ln>
          </a:right>
          <a:top>
            <a:ln w="0" cmpd="sng">
              <a:solidFill>
                <a:schemeClr val="lt1"/>
              </a:solidFill>
            </a:ln>
          </a:top>
          <a:bottom>
            <a:ln w="0" cmpd="sng">
              <a:solidFill>
                <a:schemeClr val="lt1"/>
              </a:solidFill>
            </a:ln>
          </a:bottom>
          <a:insideH>
            <a:ln w="6350" cmpd="sng">
              <a:solidFill>
                <a:schemeClr val="accent1">
                  <a:tint val="40000"/>
                </a:schemeClr>
              </a:solidFill>
            </a:ln>
          </a:insideH>
          <a:insideV>
            <a:ln w="0" cmpd="sng">
              <a:solidFill>
                <a:schemeClr val="lt1"/>
              </a:solidFill>
            </a:ln>
          </a:insideV>
        </a:tcBdr>
        <a:fill>
          <a:solidFill>
            <a:schemeClr val="lt1"/>
          </a:solidFill>
        </a:fill>
      </a:tcStyle>
    </a:wholeTbl>
    <a:lastCol>
      <a:tcStyle>
        <a:tcBdr/>
      </a:tcStyle>
    </a:lastCol>
    <a:firstCol>
      <a:tcStyle>
        <a:tcBdr/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accent1"/>
      </a:tcTxStyle>
      <a:tcStyle>
        <a:tcBdr>
          <a:bottom>
            <a:ln w="38100" cmpd="sng">
              <a:solidFill>
                <a:schemeClr val="accent2"/>
              </a:solidFill>
            </a:ln>
          </a:bottom>
        </a:tcBdr>
        <a:fill>
          <a:solidFill>
            <a:schemeClr val="lt1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59" autoAdjust="0"/>
    <p:restoredTop sz="94098" autoAdjust="0"/>
  </p:normalViewPr>
  <p:slideViewPr>
    <p:cSldViewPr snapToGrid="0" showGuides="1">
      <p:cViewPr varScale="1">
        <p:scale>
          <a:sx n="49" d="100"/>
          <a:sy n="49" d="100"/>
        </p:scale>
        <p:origin x="45" y="106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121" d="100"/>
          <a:sy n="121" d="100"/>
        </p:scale>
        <p:origin x="766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A243E75-48DF-7266-C2F5-92314AC0336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099E3D-9EA0-65DF-4B36-DFBBF1CC66A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6C6F3D-D8BB-4353-A7BB-CF70DDE456FF}" type="datetimeFigureOut">
              <a:rPr lang="en-CH" smtClean="0"/>
              <a:t>05/07/2025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D5A07A-08F9-CE1B-60C7-6194F91C22C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A37EF8-F213-B4C6-23DE-1DE90D84316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C6E4A-ECF6-442B-875C-A4130EE36AB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687272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1E3B72-214F-4ED9-849B-184751838FB5}" type="datetimeFigureOut">
              <a:rPr lang="de-CH" smtClean="0"/>
              <a:t>07.05.2025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0CB9E9-BB2F-47A2-802F-EA5D218CE7B1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4206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CB9E9-BB2F-47A2-802F-EA5D218CE7B1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233573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A7DA8B-FE57-00B7-6514-67946866EF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D44A900-5050-9C51-7718-E2621EBBBFD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7BC5397-2F20-DDE4-CEF9-9B71BCA1592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lvl="1"/>
            <a:endParaRPr lang="en-GB" sz="1200" dirty="0">
              <a:effectLst/>
              <a:latin typeface="Century Gothic (Body)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CFCA8D-F0C4-2218-67FC-6270114C3D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FF07A4-C066-4727-B8EA-86300723FF6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8368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37BB0B-0526-8681-48E8-1029F12213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4E93243-D85D-C281-3D5C-79DD8A3AB60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4F24CDB-9E8B-D33D-1A9D-6828D10D68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lvl="1"/>
            <a:endParaRPr lang="en-GB" sz="1200" dirty="0">
              <a:effectLst/>
              <a:latin typeface="Century Gothic (Body)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5E358F-AC4A-C288-A8D4-9F436D7237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FF07A4-C066-4727-B8EA-86300723FF6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4298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051833-F0D9-0511-B457-6233BCD5EA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8B2066F-30B8-DE3E-79EA-DE1F1E1D188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9B3D541-F42F-3981-0F0C-14C8C981CC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lvl="1"/>
            <a:endParaRPr lang="en-GB" sz="1200" dirty="0">
              <a:effectLst/>
              <a:latin typeface="Century Gothic (Body)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556A82-F43A-7030-8229-16847B5430F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FF07A4-C066-4727-B8EA-86300723FF6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0908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A5CA8E-1C41-BD9E-AF15-C21E2E6877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9D14266-2682-04E6-1EBA-BA9A54A7A24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23374BF-D8DC-1BE9-22B2-A1E1FFCA49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100BF3-96F6-F186-15A6-E3A5C5F6D1D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FF07A4-C066-4727-B8EA-86300723FF6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3378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5359B6-3FD4-431E-0498-A16E72F6B3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0821617-BFEF-0C72-DB6A-BECFA2B5D40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67D48E5-F274-8859-7578-80F29EAAE9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826012-C3A9-3ED2-6D3E-F5056A5E70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FF07A4-C066-4727-B8EA-86300723FF6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455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3BCB4B-B5D3-3158-8FA3-F79D974423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61B362A-3A0A-7143-6681-443EFDFD260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005C84C-EE48-6069-6CB8-A0DFDBD775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B42305-9D90-E735-B062-84942FAA0DC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FF07A4-C066-4727-B8EA-86300723FF6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2322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1C8F89-1CE7-76E8-DA13-58BDBEB121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8C87EED-5CB5-4C82-68FE-0C1FBCA987F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698FEF2-415B-D2E7-7E62-AA918DF3D8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1517A7-CAE1-D707-4910-A9F2EB08128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FF07A4-C066-4727-B8EA-86300723FF6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9959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FF07A4-C066-4727-B8EA-86300723FF6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8861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0DA9EF-7AC1-F42D-E620-B5F51F2296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D7BD484-6A42-44CA-39B8-B15ADC06934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014D2CF-4C55-6CD1-28C7-BDA2953CB1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DB56B2-088C-7068-C294-DF92AB26D84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FF07A4-C066-4727-B8EA-86300723FF6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1431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FF07A4-C066-4727-B8EA-86300723FF6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0762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CB9E9-BB2F-47A2-802F-EA5D218CE7B1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70462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CB9E9-BB2F-47A2-802F-EA5D218CE7B1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049078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CB9E9-BB2F-47A2-802F-EA5D218CE7B1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776700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CB9E9-BB2F-47A2-802F-EA5D218CE7B1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633644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FF07A4-C066-4727-B8EA-86300723FF6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6961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114CC2-C7D7-26CE-9F8D-52DC655215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BC76DF7-E681-E080-C9F8-A24044BD995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374DD5E-E3F9-3991-746E-272AB0F6C0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lvl="1"/>
            <a:endParaRPr lang="en-GB" sz="1200" dirty="0">
              <a:effectLst/>
              <a:latin typeface="Century Gothic (Body)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0C47EA-00D8-F92F-8B6D-DD62AD66573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FF07A4-C066-4727-B8EA-86300723FF6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3854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FDAC1D-681E-E192-460A-C5BA47E622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3676FE7-952E-7973-5A81-A779ED6C2F7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B250E3D-A0DD-A786-5AB5-1D716D994F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lvl="1"/>
            <a:endParaRPr lang="en-GB" sz="1200" dirty="0">
              <a:effectLst/>
              <a:latin typeface="Century Gothic (Body)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4DDFAC-786D-6EF0-C90E-5FD53F6EEBD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FF07A4-C066-4727-B8EA-86300723FF6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2290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C4B21F-FE54-0A17-83FC-C64249261C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22801BD-ECEF-7D98-EFCC-FE2D186693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074418F-AA47-FA9D-1C9B-712FE4A27D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lvl="1"/>
            <a:endParaRPr lang="en-GB" sz="1200" dirty="0">
              <a:effectLst/>
              <a:latin typeface="Century Gothic (Body)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A4D6A0-83F9-47AE-2D8A-2BD99A8090F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FF07A4-C066-4727-B8EA-86300723FF6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940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8.png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8">
            <a:extLst>
              <a:ext uri="{FF2B5EF4-FFF2-40B4-BE49-F238E27FC236}">
                <a16:creationId xmlns:a16="http://schemas.microsoft.com/office/drawing/2014/main" id="{6B1B1692-4C41-1C3B-9CCD-95E6DFA46FE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4553338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/>
            </a:lvl1pPr>
          </a:lstStyle>
          <a:p>
            <a:r>
              <a:rPr lang="en-GB" noProof="0" dirty="0"/>
              <a:t>Load Image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5E228E7-A788-1639-18CE-4F18022DDF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2000" y="4818668"/>
            <a:ext cx="6569164" cy="1058165"/>
          </a:xfrm>
        </p:spPr>
        <p:txBody>
          <a:bodyPr anchor="t">
            <a:normAutofit/>
          </a:bodyPr>
          <a:lstStyle>
            <a:lvl1pPr algn="l">
              <a:defRPr sz="3200">
                <a:solidFill>
                  <a:schemeClr val="accent2"/>
                </a:solidFill>
              </a:defRPr>
            </a:lvl1pPr>
          </a:lstStyle>
          <a:p>
            <a:r>
              <a:rPr lang="en-GB" noProof="0"/>
              <a:t>Presentationtitle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14ADA0A-CF61-D1A5-067F-CCE45655B31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856737" y="3915052"/>
            <a:ext cx="4335262" cy="638286"/>
          </a:xfrm>
          <a:solidFill>
            <a:srgbClr val="003264">
              <a:alpha val="74000"/>
            </a:srgbClr>
          </a:solidFill>
        </p:spPr>
        <p:txBody>
          <a:bodyPr tIns="0" rIns="432000" bIns="90000" anchor="b">
            <a:noAutofit/>
          </a:bodyPr>
          <a:lstStyle>
            <a:lvl1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1pPr>
            <a:lvl2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2pPr>
            <a:lvl3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3pPr>
            <a:lvl4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4pPr>
            <a:lvl5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5pPr>
            <a:lvl6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6pPr>
            <a:lvl7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7pPr>
            <a:lvl8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8pPr>
            <a:lvl9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9pPr>
          </a:lstStyle>
          <a:p>
            <a:pPr marL="0" marR="0" lvl="0" indent="0" algn="r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 dirty="0"/>
              <a:t>First Name Last name</a:t>
            </a:r>
            <a:br>
              <a:rPr lang="en-GB" noProof="0" dirty="0"/>
            </a:br>
            <a:r>
              <a:rPr lang="en-GB" noProof="0" dirty="0"/>
              <a:t>Position</a:t>
            </a:r>
          </a:p>
        </p:txBody>
      </p: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79266361-679C-5B55-E27F-115D47261CFA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7856737" y="4553338"/>
            <a:ext cx="4335262" cy="422683"/>
          </a:xfrm>
          <a:prstGeom prst="rect">
            <a:avLst/>
          </a:prstGeom>
          <a:solidFill>
            <a:schemeClr val="accent2">
              <a:alpha val="75000"/>
            </a:schemeClr>
          </a:solidFill>
        </p:spPr>
        <p:txBody>
          <a:bodyPr rIns="43200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/>
              <a:t>Date</a:t>
            </a:r>
            <a:endParaRPr lang="en-GB" dirty="0"/>
          </a:p>
        </p:txBody>
      </p:sp>
      <p:sp>
        <p:nvSpPr>
          <p:cNvPr id="6" name="SmartArt Placeholder 17">
            <a:extLst>
              <a:ext uri="{FF2B5EF4-FFF2-40B4-BE49-F238E27FC236}">
                <a16:creationId xmlns:a16="http://schemas.microsoft.com/office/drawing/2014/main" id="{FAEBFE59-3DAE-D27B-4F24-28FB836C3F34}"/>
              </a:ext>
            </a:extLst>
          </p:cNvPr>
          <p:cNvSpPr>
            <a:spLocks noGrp="1"/>
          </p:cNvSpPr>
          <p:nvPr>
            <p:ph type="dgm" sz="quarter" idx="16"/>
          </p:nvPr>
        </p:nvSpPr>
        <p:spPr>
          <a:xfrm flipH="1">
            <a:off x="7301131" y="96257"/>
            <a:ext cx="4802045" cy="3818795"/>
          </a:xfrm>
          <a:blipFill dpi="0" rotWithShape="0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b="-59654"/>
            </a:stretch>
          </a:blipFill>
        </p:spPr>
        <p:txBody>
          <a:bodyPr/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de-DE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0862F7F-F089-D175-E451-64D0ED5982B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833514" y="-832053"/>
            <a:ext cx="3402898" cy="3402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4302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Headline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6221A50-FBEE-0E8D-8A86-12B99E30D754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2pPr>
              <a:spcAft>
                <a:spcPts val="0"/>
              </a:spcAft>
              <a:defRPr/>
            </a:lvl2pPr>
          </a:lstStyle>
          <a:p>
            <a:pPr lvl="0"/>
            <a:r>
              <a:rPr lang="en-GB" noProof="0" dirty="0"/>
              <a:t>Body Copy</a:t>
            </a:r>
          </a:p>
          <a:p>
            <a:pPr lvl="1"/>
            <a:r>
              <a:rPr lang="en-GB" noProof="0" dirty="0"/>
              <a:t>Bullet First level</a:t>
            </a:r>
          </a:p>
          <a:p>
            <a:pPr lvl="2"/>
            <a:r>
              <a:rPr lang="en-GB" noProof="0" dirty="0"/>
              <a:t>Second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224106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Headline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AE520D44-52BF-15EC-E94D-57B8919B92C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2000" y="1703388"/>
            <a:ext cx="11329200" cy="4606925"/>
          </a:xfrm>
        </p:spPr>
        <p:txBody>
          <a:bodyPr/>
          <a:lstStyle>
            <a:lvl1pPr>
              <a:spcAft>
                <a:spcPts val="0"/>
              </a:spcAft>
              <a:defRPr/>
            </a:lvl1pPr>
            <a:lvl2pPr>
              <a:spcAft>
                <a:spcPts val="0"/>
              </a:spcAft>
              <a:defRPr/>
            </a:lvl2pPr>
            <a:lvl3pPr>
              <a:spcAft>
                <a:spcPts val="0"/>
              </a:spcAft>
              <a:defRPr/>
            </a:lvl3pPr>
            <a:lvl4pPr>
              <a:spcAft>
                <a:spcPts val="0"/>
              </a:spcAft>
              <a:defRPr/>
            </a:lvl4pPr>
          </a:lstStyle>
          <a:p>
            <a:pPr lvl="0"/>
            <a:r>
              <a:rPr lang="en-GB" noProof="0" dirty="0"/>
              <a:t>Body Copy</a:t>
            </a:r>
          </a:p>
          <a:p>
            <a:pPr lvl="1"/>
            <a:r>
              <a:rPr lang="en-GB" noProof="0" dirty="0"/>
              <a:t>Bullet First level</a:t>
            </a:r>
          </a:p>
          <a:p>
            <a:pPr lvl="2"/>
            <a:r>
              <a:rPr lang="en-GB" noProof="0" dirty="0"/>
              <a:t>Second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569238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Headline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AE520D44-52BF-15EC-E94D-57B8919B92C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2000" y="1703388"/>
            <a:ext cx="5556600" cy="4606925"/>
          </a:xfrm>
        </p:spPr>
        <p:txBody>
          <a:bodyPr/>
          <a:lstStyle>
            <a:lvl2pPr>
              <a:spcAft>
                <a:spcPts val="0"/>
              </a:spcAft>
              <a:defRPr/>
            </a:lvl2pPr>
          </a:lstStyle>
          <a:p>
            <a:pPr lvl="0"/>
            <a:r>
              <a:rPr lang="en-GB" noProof="0" dirty="0"/>
              <a:t>Body Copy</a:t>
            </a:r>
          </a:p>
          <a:p>
            <a:pPr lvl="1"/>
            <a:r>
              <a:rPr lang="en-GB" noProof="0" dirty="0"/>
              <a:t>Bullet First level</a:t>
            </a:r>
          </a:p>
          <a:p>
            <a:pPr lvl="2"/>
            <a:r>
              <a:rPr lang="en-GB" noProof="0" dirty="0"/>
              <a:t>Second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3" name="Textplatzhalter 6">
            <a:extLst>
              <a:ext uri="{FF2B5EF4-FFF2-40B4-BE49-F238E27FC236}">
                <a16:creationId xmlns:a16="http://schemas.microsoft.com/office/drawing/2014/main" id="{B5353BDB-6AA7-B36A-C2EE-4610700E1C9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04600" y="1703388"/>
            <a:ext cx="5556600" cy="4606925"/>
          </a:xfrm>
        </p:spPr>
        <p:txBody>
          <a:bodyPr/>
          <a:lstStyle>
            <a:lvl2pPr>
              <a:spcAft>
                <a:spcPts val="0"/>
              </a:spcAft>
              <a:defRPr/>
            </a:lvl2pPr>
          </a:lstStyle>
          <a:p>
            <a:pPr lvl="0"/>
            <a:r>
              <a:rPr lang="en-GB" noProof="0" dirty="0"/>
              <a:t>Body Copy</a:t>
            </a:r>
          </a:p>
          <a:p>
            <a:pPr lvl="1"/>
            <a:r>
              <a:rPr lang="en-GB" noProof="0" dirty="0"/>
              <a:t>Bullet First level</a:t>
            </a:r>
          </a:p>
          <a:p>
            <a:pPr lvl="2"/>
            <a:r>
              <a:rPr lang="en-GB" noProof="0" dirty="0"/>
              <a:t>Second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193432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+ two column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Headline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AE520D44-52BF-15EC-E94D-57B8919B92C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2000" y="1703388"/>
            <a:ext cx="11329200" cy="1908030"/>
          </a:xfrm>
        </p:spPr>
        <p:txBody>
          <a:bodyPr/>
          <a:lstStyle>
            <a:lvl2pPr>
              <a:spcAft>
                <a:spcPts val="0"/>
              </a:spcAft>
              <a:defRPr/>
            </a:lvl2pPr>
          </a:lstStyle>
          <a:p>
            <a:pPr lvl="0"/>
            <a:r>
              <a:rPr lang="en-GB" noProof="0" dirty="0"/>
              <a:t>Body Copy</a:t>
            </a:r>
          </a:p>
          <a:p>
            <a:pPr lvl="1"/>
            <a:r>
              <a:rPr lang="en-GB" noProof="0" dirty="0"/>
              <a:t>Bullet First level</a:t>
            </a:r>
          </a:p>
          <a:p>
            <a:pPr lvl="2"/>
            <a:r>
              <a:rPr lang="en-GB" noProof="0" dirty="0"/>
              <a:t>Second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3" name="Textplatzhalter 6">
            <a:extLst>
              <a:ext uri="{FF2B5EF4-FFF2-40B4-BE49-F238E27FC236}">
                <a16:creationId xmlns:a16="http://schemas.microsoft.com/office/drawing/2014/main" id="{1D5A29A7-0493-9B76-F5E5-02B0CC53AF2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32000" y="3851564"/>
            <a:ext cx="5556600" cy="2458749"/>
          </a:xfrm>
        </p:spPr>
        <p:txBody>
          <a:bodyPr/>
          <a:lstStyle>
            <a:lvl2pPr>
              <a:spcAft>
                <a:spcPts val="0"/>
              </a:spcAft>
              <a:defRPr/>
            </a:lvl2pPr>
          </a:lstStyle>
          <a:p>
            <a:pPr lvl="0"/>
            <a:r>
              <a:rPr lang="en-GB" noProof="0" dirty="0"/>
              <a:t>Body Copy</a:t>
            </a:r>
          </a:p>
          <a:p>
            <a:pPr lvl="1"/>
            <a:r>
              <a:rPr lang="en-GB" noProof="0" dirty="0"/>
              <a:t>Bullet First level</a:t>
            </a:r>
          </a:p>
          <a:p>
            <a:pPr lvl="2"/>
            <a:r>
              <a:rPr lang="en-GB" noProof="0" dirty="0"/>
              <a:t>Second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4" name="Textplatzhalter 6">
            <a:extLst>
              <a:ext uri="{FF2B5EF4-FFF2-40B4-BE49-F238E27FC236}">
                <a16:creationId xmlns:a16="http://schemas.microsoft.com/office/drawing/2014/main" id="{EA759B5D-4B02-7A61-6266-6C7FE492290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04600" y="3851564"/>
            <a:ext cx="5556600" cy="2458749"/>
          </a:xfrm>
        </p:spPr>
        <p:txBody>
          <a:bodyPr/>
          <a:lstStyle>
            <a:lvl2pPr>
              <a:spcAft>
                <a:spcPts val="0"/>
              </a:spcAft>
              <a:defRPr/>
            </a:lvl2pPr>
          </a:lstStyle>
          <a:p>
            <a:pPr lvl="0"/>
            <a:r>
              <a:rPr lang="en-GB" noProof="0" dirty="0"/>
              <a:t>Body Copy</a:t>
            </a:r>
          </a:p>
          <a:p>
            <a:pPr lvl="1"/>
            <a:r>
              <a:rPr lang="en-GB" noProof="0" dirty="0"/>
              <a:t>Bullet First level</a:t>
            </a:r>
          </a:p>
          <a:p>
            <a:pPr lvl="2"/>
            <a:r>
              <a:rPr lang="en-GB" noProof="0" dirty="0"/>
              <a:t>Second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310459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30881077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mage">
            <a:extLst>
              <a:ext uri="{FF2B5EF4-FFF2-40B4-BE49-F238E27FC236}">
                <a16:creationId xmlns:a16="http://schemas.microsoft.com/office/drawing/2014/main" id="{32FB06A2-64E6-18BC-86A5-2338F48DEC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85816" y="1768325"/>
            <a:ext cx="4305600" cy="4305600"/>
          </a:xfrm>
          <a:custGeom>
            <a:avLst/>
            <a:gdLst>
              <a:gd name="connsiteX0" fmla="*/ 2152801 w 4305600"/>
              <a:gd name="connsiteY0" fmla="*/ 136310 h 4305600"/>
              <a:gd name="connsiteX1" fmla="*/ 4169290 w 4305600"/>
              <a:gd name="connsiteY1" fmla="*/ 2152799 h 4305600"/>
              <a:gd name="connsiteX2" fmla="*/ 2152801 w 4305600"/>
              <a:gd name="connsiteY2" fmla="*/ 4169289 h 4305600"/>
              <a:gd name="connsiteX3" fmla="*/ 136312 w 4305600"/>
              <a:gd name="connsiteY3" fmla="*/ 2152799 h 4305600"/>
              <a:gd name="connsiteX4" fmla="*/ 2152801 w 4305600"/>
              <a:gd name="connsiteY4" fmla="*/ 136310 h 4305600"/>
              <a:gd name="connsiteX5" fmla="*/ 2152801 w 4305600"/>
              <a:gd name="connsiteY5" fmla="*/ 115936 h 4305600"/>
              <a:gd name="connsiteX6" fmla="*/ 115937 w 4305600"/>
              <a:gd name="connsiteY6" fmla="*/ 2152800 h 4305600"/>
              <a:gd name="connsiteX7" fmla="*/ 2152801 w 4305600"/>
              <a:gd name="connsiteY7" fmla="*/ 4189664 h 4305600"/>
              <a:gd name="connsiteX8" fmla="*/ 4189665 w 4305600"/>
              <a:gd name="connsiteY8" fmla="*/ 2152800 h 4305600"/>
              <a:gd name="connsiteX9" fmla="*/ 2152801 w 4305600"/>
              <a:gd name="connsiteY9" fmla="*/ 115936 h 4305600"/>
              <a:gd name="connsiteX10" fmla="*/ 2152800 w 4305600"/>
              <a:gd name="connsiteY10" fmla="*/ 0 h 4305600"/>
              <a:gd name="connsiteX11" fmla="*/ 4305600 w 4305600"/>
              <a:gd name="connsiteY11" fmla="*/ 2152800 h 4305600"/>
              <a:gd name="connsiteX12" fmla="*/ 2152800 w 4305600"/>
              <a:gd name="connsiteY12" fmla="*/ 4305600 h 4305600"/>
              <a:gd name="connsiteX13" fmla="*/ 0 w 4305600"/>
              <a:gd name="connsiteY13" fmla="*/ 2152800 h 4305600"/>
              <a:gd name="connsiteX14" fmla="*/ 2152800 w 4305600"/>
              <a:gd name="connsiteY14" fmla="*/ 0 h 43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305600" h="4305600">
                <a:moveTo>
                  <a:pt x="2152801" y="136310"/>
                </a:moveTo>
                <a:cubicBezTo>
                  <a:pt x="3266477" y="136310"/>
                  <a:pt x="4169290" y="1039123"/>
                  <a:pt x="4169290" y="2152799"/>
                </a:cubicBezTo>
                <a:cubicBezTo>
                  <a:pt x="4169290" y="3266475"/>
                  <a:pt x="3266477" y="4169289"/>
                  <a:pt x="2152801" y="4169289"/>
                </a:cubicBezTo>
                <a:cubicBezTo>
                  <a:pt x="1039125" y="4169289"/>
                  <a:pt x="136312" y="3266475"/>
                  <a:pt x="136312" y="2152799"/>
                </a:cubicBezTo>
                <a:cubicBezTo>
                  <a:pt x="136312" y="1039123"/>
                  <a:pt x="1039125" y="136310"/>
                  <a:pt x="2152801" y="136310"/>
                </a:cubicBezTo>
                <a:close/>
                <a:moveTo>
                  <a:pt x="2152801" y="115936"/>
                </a:moveTo>
                <a:cubicBezTo>
                  <a:pt x="1027872" y="115936"/>
                  <a:pt x="115937" y="1027871"/>
                  <a:pt x="115937" y="2152800"/>
                </a:cubicBezTo>
                <a:cubicBezTo>
                  <a:pt x="115937" y="3277729"/>
                  <a:pt x="1027872" y="4189664"/>
                  <a:pt x="2152801" y="4189664"/>
                </a:cubicBezTo>
                <a:cubicBezTo>
                  <a:pt x="3277730" y="4189664"/>
                  <a:pt x="4189665" y="3277729"/>
                  <a:pt x="4189665" y="2152800"/>
                </a:cubicBezTo>
                <a:cubicBezTo>
                  <a:pt x="4189665" y="1027871"/>
                  <a:pt x="3277730" y="115936"/>
                  <a:pt x="2152801" y="115936"/>
                </a:cubicBezTo>
                <a:close/>
                <a:moveTo>
                  <a:pt x="2152800" y="0"/>
                </a:moveTo>
                <a:cubicBezTo>
                  <a:pt x="3341759" y="0"/>
                  <a:pt x="4305600" y="963841"/>
                  <a:pt x="4305600" y="2152800"/>
                </a:cubicBezTo>
                <a:cubicBezTo>
                  <a:pt x="4305600" y="3341759"/>
                  <a:pt x="3341759" y="4305600"/>
                  <a:pt x="2152800" y="4305600"/>
                </a:cubicBezTo>
                <a:cubicBezTo>
                  <a:pt x="963841" y="4305600"/>
                  <a:pt x="0" y="3341759"/>
                  <a:pt x="0" y="2152800"/>
                </a:cubicBezTo>
                <a:cubicBezTo>
                  <a:pt x="0" y="963841"/>
                  <a:pt x="963841" y="0"/>
                  <a:pt x="2152800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tIns="720000">
            <a:no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/>
              <a:t>Click icon to add picture</a:t>
            </a:r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27452982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Headline</a:t>
            </a:r>
          </a:p>
        </p:txBody>
      </p:sp>
      <p:sp>
        <p:nvSpPr>
          <p:cNvPr id="14" name="image">
            <a:extLst>
              <a:ext uri="{FF2B5EF4-FFF2-40B4-BE49-F238E27FC236}">
                <a16:creationId xmlns:a16="http://schemas.microsoft.com/office/drawing/2014/main" id="{162006EE-F768-C91D-54B1-073B8F86A1D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816007" y="1703387"/>
            <a:ext cx="4557600" cy="4557600"/>
          </a:xfrm>
          <a:custGeom>
            <a:avLst/>
            <a:gdLst>
              <a:gd name="connsiteX0" fmla="*/ 2278800 w 4557600"/>
              <a:gd name="connsiteY0" fmla="*/ 141763 h 4557600"/>
              <a:gd name="connsiteX1" fmla="*/ 4415839 w 4557600"/>
              <a:gd name="connsiteY1" fmla="*/ 2278802 h 4557600"/>
              <a:gd name="connsiteX2" fmla="*/ 2278800 w 4557600"/>
              <a:gd name="connsiteY2" fmla="*/ 4415841 h 4557600"/>
              <a:gd name="connsiteX3" fmla="*/ 141761 w 4557600"/>
              <a:gd name="connsiteY3" fmla="*/ 2278802 h 4557600"/>
              <a:gd name="connsiteX4" fmla="*/ 2278800 w 4557600"/>
              <a:gd name="connsiteY4" fmla="*/ 141763 h 4557600"/>
              <a:gd name="connsiteX5" fmla="*/ 2278800 w 4557600"/>
              <a:gd name="connsiteY5" fmla="*/ 120223 h 4557600"/>
              <a:gd name="connsiteX6" fmla="*/ 120223 w 4557600"/>
              <a:gd name="connsiteY6" fmla="*/ 2278800 h 4557600"/>
              <a:gd name="connsiteX7" fmla="*/ 2278800 w 4557600"/>
              <a:gd name="connsiteY7" fmla="*/ 4437377 h 4557600"/>
              <a:gd name="connsiteX8" fmla="*/ 4437377 w 4557600"/>
              <a:gd name="connsiteY8" fmla="*/ 2278800 h 4557600"/>
              <a:gd name="connsiteX9" fmla="*/ 2278800 w 4557600"/>
              <a:gd name="connsiteY9" fmla="*/ 120223 h 4557600"/>
              <a:gd name="connsiteX10" fmla="*/ 2278800 w 4557600"/>
              <a:gd name="connsiteY10" fmla="*/ 0 h 4557600"/>
              <a:gd name="connsiteX11" fmla="*/ 4557600 w 4557600"/>
              <a:gd name="connsiteY11" fmla="*/ 2278800 h 4557600"/>
              <a:gd name="connsiteX12" fmla="*/ 2278800 w 4557600"/>
              <a:gd name="connsiteY12" fmla="*/ 4557600 h 4557600"/>
              <a:gd name="connsiteX13" fmla="*/ 0 w 4557600"/>
              <a:gd name="connsiteY13" fmla="*/ 2278800 h 4557600"/>
              <a:gd name="connsiteX14" fmla="*/ 2278800 w 4557600"/>
              <a:gd name="connsiteY14" fmla="*/ 0 h 45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557600" h="4557600">
                <a:moveTo>
                  <a:pt x="2278800" y="141763"/>
                </a:moveTo>
                <a:cubicBezTo>
                  <a:pt x="3459054" y="141763"/>
                  <a:pt x="4415839" y="1098548"/>
                  <a:pt x="4415839" y="2278802"/>
                </a:cubicBezTo>
                <a:cubicBezTo>
                  <a:pt x="4415839" y="3459056"/>
                  <a:pt x="3459054" y="4415841"/>
                  <a:pt x="2278800" y="4415841"/>
                </a:cubicBezTo>
                <a:cubicBezTo>
                  <a:pt x="1098546" y="4415841"/>
                  <a:pt x="141761" y="3459056"/>
                  <a:pt x="141761" y="2278802"/>
                </a:cubicBezTo>
                <a:cubicBezTo>
                  <a:pt x="141761" y="1098548"/>
                  <a:pt x="1098546" y="141763"/>
                  <a:pt x="2278800" y="141763"/>
                </a:cubicBezTo>
                <a:close/>
                <a:moveTo>
                  <a:pt x="2278800" y="120223"/>
                </a:moveTo>
                <a:cubicBezTo>
                  <a:pt x="1086651" y="120223"/>
                  <a:pt x="120223" y="1086651"/>
                  <a:pt x="120223" y="2278800"/>
                </a:cubicBezTo>
                <a:cubicBezTo>
                  <a:pt x="120223" y="3470949"/>
                  <a:pt x="1086651" y="4437377"/>
                  <a:pt x="2278800" y="4437377"/>
                </a:cubicBezTo>
                <a:cubicBezTo>
                  <a:pt x="3470949" y="4437377"/>
                  <a:pt x="4437377" y="3470949"/>
                  <a:pt x="4437377" y="2278800"/>
                </a:cubicBezTo>
                <a:cubicBezTo>
                  <a:pt x="4437377" y="1086651"/>
                  <a:pt x="3470949" y="120223"/>
                  <a:pt x="2278800" y="120223"/>
                </a:cubicBezTo>
                <a:close/>
                <a:moveTo>
                  <a:pt x="2278800" y="0"/>
                </a:moveTo>
                <a:cubicBezTo>
                  <a:pt x="3537346" y="0"/>
                  <a:pt x="4557600" y="1020254"/>
                  <a:pt x="4557600" y="2278800"/>
                </a:cubicBezTo>
                <a:cubicBezTo>
                  <a:pt x="4557600" y="3537346"/>
                  <a:pt x="3537346" y="4557600"/>
                  <a:pt x="2278800" y="4557600"/>
                </a:cubicBezTo>
                <a:cubicBezTo>
                  <a:pt x="1020254" y="4557600"/>
                  <a:pt x="0" y="3537346"/>
                  <a:pt x="0" y="2278800"/>
                </a:cubicBezTo>
                <a:cubicBezTo>
                  <a:pt x="0" y="1020254"/>
                  <a:pt x="1020254" y="0"/>
                  <a:pt x="2278800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tIns="720000">
            <a:no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de-DE"/>
              <a:t>Image</a:t>
            </a:r>
          </a:p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80936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round imag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mage right">
            <a:extLst>
              <a:ext uri="{FF2B5EF4-FFF2-40B4-BE49-F238E27FC236}">
                <a16:creationId xmlns:a16="http://schemas.microsoft.com/office/drawing/2014/main" id="{F86FF49B-003F-5AC5-5EF8-A690A8FE6CE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270807" y="2002424"/>
            <a:ext cx="3490394" cy="3490394"/>
          </a:xfrm>
          <a:custGeom>
            <a:avLst/>
            <a:gdLst>
              <a:gd name="connsiteX0" fmla="*/ 1745197 w 3490394"/>
              <a:gd name="connsiteY0" fmla="*/ 113318 h 3490394"/>
              <a:gd name="connsiteX1" fmla="*/ 3377076 w 3490394"/>
              <a:gd name="connsiteY1" fmla="*/ 1745197 h 3490394"/>
              <a:gd name="connsiteX2" fmla="*/ 1745197 w 3490394"/>
              <a:gd name="connsiteY2" fmla="*/ 3377076 h 3490394"/>
              <a:gd name="connsiteX3" fmla="*/ 113318 w 3490394"/>
              <a:gd name="connsiteY3" fmla="*/ 1745197 h 3490394"/>
              <a:gd name="connsiteX4" fmla="*/ 1745197 w 3490394"/>
              <a:gd name="connsiteY4" fmla="*/ 113318 h 3490394"/>
              <a:gd name="connsiteX5" fmla="*/ 1745197 w 3490394"/>
              <a:gd name="connsiteY5" fmla="*/ 93566 h 3490394"/>
              <a:gd name="connsiteX6" fmla="*/ 93566 w 3490394"/>
              <a:gd name="connsiteY6" fmla="*/ 1745197 h 3490394"/>
              <a:gd name="connsiteX7" fmla="*/ 1745197 w 3490394"/>
              <a:gd name="connsiteY7" fmla="*/ 3396828 h 3490394"/>
              <a:gd name="connsiteX8" fmla="*/ 3396828 w 3490394"/>
              <a:gd name="connsiteY8" fmla="*/ 1745197 h 3490394"/>
              <a:gd name="connsiteX9" fmla="*/ 1745197 w 3490394"/>
              <a:gd name="connsiteY9" fmla="*/ 93566 h 3490394"/>
              <a:gd name="connsiteX10" fmla="*/ 1745197 w 3490394"/>
              <a:gd name="connsiteY10" fmla="*/ 0 h 3490394"/>
              <a:gd name="connsiteX11" fmla="*/ 3490394 w 3490394"/>
              <a:gd name="connsiteY11" fmla="*/ 1745197 h 3490394"/>
              <a:gd name="connsiteX12" fmla="*/ 1745197 w 3490394"/>
              <a:gd name="connsiteY12" fmla="*/ 3490394 h 3490394"/>
              <a:gd name="connsiteX13" fmla="*/ 0 w 3490394"/>
              <a:gd name="connsiteY13" fmla="*/ 1745197 h 3490394"/>
              <a:gd name="connsiteX14" fmla="*/ 1745197 w 3490394"/>
              <a:gd name="connsiteY14" fmla="*/ 0 h 3490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490394" h="3490394">
                <a:moveTo>
                  <a:pt x="1745197" y="113318"/>
                </a:moveTo>
                <a:cubicBezTo>
                  <a:pt x="2646459" y="113318"/>
                  <a:pt x="3377076" y="843935"/>
                  <a:pt x="3377076" y="1745197"/>
                </a:cubicBezTo>
                <a:cubicBezTo>
                  <a:pt x="3377076" y="2646459"/>
                  <a:pt x="2646459" y="3377076"/>
                  <a:pt x="1745197" y="3377076"/>
                </a:cubicBezTo>
                <a:cubicBezTo>
                  <a:pt x="843935" y="3377076"/>
                  <a:pt x="113318" y="2646459"/>
                  <a:pt x="113318" y="1745197"/>
                </a:cubicBezTo>
                <a:cubicBezTo>
                  <a:pt x="113318" y="843935"/>
                  <a:pt x="843935" y="113318"/>
                  <a:pt x="1745197" y="113318"/>
                </a:cubicBezTo>
                <a:close/>
                <a:moveTo>
                  <a:pt x="1745197" y="93566"/>
                </a:moveTo>
                <a:cubicBezTo>
                  <a:pt x="833026" y="93566"/>
                  <a:pt x="93566" y="833026"/>
                  <a:pt x="93566" y="1745197"/>
                </a:cubicBezTo>
                <a:cubicBezTo>
                  <a:pt x="93566" y="2657368"/>
                  <a:pt x="833026" y="3396828"/>
                  <a:pt x="1745197" y="3396828"/>
                </a:cubicBezTo>
                <a:cubicBezTo>
                  <a:pt x="2657368" y="3396828"/>
                  <a:pt x="3396828" y="2657368"/>
                  <a:pt x="3396828" y="1745197"/>
                </a:cubicBezTo>
                <a:cubicBezTo>
                  <a:pt x="3396828" y="833026"/>
                  <a:pt x="2657368" y="93566"/>
                  <a:pt x="1745197" y="93566"/>
                </a:cubicBezTo>
                <a:close/>
                <a:moveTo>
                  <a:pt x="1745197" y="0"/>
                </a:moveTo>
                <a:cubicBezTo>
                  <a:pt x="2709043" y="0"/>
                  <a:pt x="3490394" y="781351"/>
                  <a:pt x="3490394" y="1745197"/>
                </a:cubicBezTo>
                <a:cubicBezTo>
                  <a:pt x="3490394" y="2709043"/>
                  <a:pt x="2709043" y="3490394"/>
                  <a:pt x="1745197" y="3490394"/>
                </a:cubicBezTo>
                <a:cubicBezTo>
                  <a:pt x="781351" y="3490394"/>
                  <a:pt x="0" y="2709043"/>
                  <a:pt x="0" y="1745197"/>
                </a:cubicBezTo>
                <a:cubicBezTo>
                  <a:pt x="0" y="781351"/>
                  <a:pt x="781351" y="0"/>
                  <a:pt x="1745197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tIns="360000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Image</a:t>
            </a:r>
          </a:p>
        </p:txBody>
      </p:sp>
      <p:sp>
        <p:nvSpPr>
          <p:cNvPr id="8" name="image center">
            <a:extLst>
              <a:ext uri="{FF2B5EF4-FFF2-40B4-BE49-F238E27FC236}">
                <a16:creationId xmlns:a16="http://schemas.microsoft.com/office/drawing/2014/main" id="{A7F0606E-A189-6ADB-91E5-16FF575C36C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49610" y="2002424"/>
            <a:ext cx="3490394" cy="3490394"/>
          </a:xfrm>
          <a:custGeom>
            <a:avLst/>
            <a:gdLst>
              <a:gd name="connsiteX0" fmla="*/ 1745197 w 3490394"/>
              <a:gd name="connsiteY0" fmla="*/ 113318 h 3490394"/>
              <a:gd name="connsiteX1" fmla="*/ 3377076 w 3490394"/>
              <a:gd name="connsiteY1" fmla="*/ 1745197 h 3490394"/>
              <a:gd name="connsiteX2" fmla="*/ 1745197 w 3490394"/>
              <a:gd name="connsiteY2" fmla="*/ 3377076 h 3490394"/>
              <a:gd name="connsiteX3" fmla="*/ 113318 w 3490394"/>
              <a:gd name="connsiteY3" fmla="*/ 1745197 h 3490394"/>
              <a:gd name="connsiteX4" fmla="*/ 1745197 w 3490394"/>
              <a:gd name="connsiteY4" fmla="*/ 113318 h 3490394"/>
              <a:gd name="connsiteX5" fmla="*/ 1745197 w 3490394"/>
              <a:gd name="connsiteY5" fmla="*/ 93566 h 3490394"/>
              <a:gd name="connsiteX6" fmla="*/ 93566 w 3490394"/>
              <a:gd name="connsiteY6" fmla="*/ 1745197 h 3490394"/>
              <a:gd name="connsiteX7" fmla="*/ 1745197 w 3490394"/>
              <a:gd name="connsiteY7" fmla="*/ 3396828 h 3490394"/>
              <a:gd name="connsiteX8" fmla="*/ 3396828 w 3490394"/>
              <a:gd name="connsiteY8" fmla="*/ 1745197 h 3490394"/>
              <a:gd name="connsiteX9" fmla="*/ 1745197 w 3490394"/>
              <a:gd name="connsiteY9" fmla="*/ 93566 h 3490394"/>
              <a:gd name="connsiteX10" fmla="*/ 1745197 w 3490394"/>
              <a:gd name="connsiteY10" fmla="*/ 0 h 3490394"/>
              <a:gd name="connsiteX11" fmla="*/ 3490394 w 3490394"/>
              <a:gd name="connsiteY11" fmla="*/ 1745197 h 3490394"/>
              <a:gd name="connsiteX12" fmla="*/ 1745197 w 3490394"/>
              <a:gd name="connsiteY12" fmla="*/ 3490394 h 3490394"/>
              <a:gd name="connsiteX13" fmla="*/ 0 w 3490394"/>
              <a:gd name="connsiteY13" fmla="*/ 1745197 h 3490394"/>
              <a:gd name="connsiteX14" fmla="*/ 1745197 w 3490394"/>
              <a:gd name="connsiteY14" fmla="*/ 0 h 3490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490394" h="3490394">
                <a:moveTo>
                  <a:pt x="1745197" y="113318"/>
                </a:moveTo>
                <a:cubicBezTo>
                  <a:pt x="2646459" y="113318"/>
                  <a:pt x="3377076" y="843935"/>
                  <a:pt x="3377076" y="1745197"/>
                </a:cubicBezTo>
                <a:cubicBezTo>
                  <a:pt x="3377076" y="2646459"/>
                  <a:pt x="2646459" y="3377076"/>
                  <a:pt x="1745197" y="3377076"/>
                </a:cubicBezTo>
                <a:cubicBezTo>
                  <a:pt x="843935" y="3377076"/>
                  <a:pt x="113318" y="2646459"/>
                  <a:pt x="113318" y="1745197"/>
                </a:cubicBezTo>
                <a:cubicBezTo>
                  <a:pt x="113318" y="843935"/>
                  <a:pt x="843935" y="113318"/>
                  <a:pt x="1745197" y="113318"/>
                </a:cubicBezTo>
                <a:close/>
                <a:moveTo>
                  <a:pt x="1745197" y="93566"/>
                </a:moveTo>
                <a:cubicBezTo>
                  <a:pt x="833026" y="93566"/>
                  <a:pt x="93566" y="833026"/>
                  <a:pt x="93566" y="1745197"/>
                </a:cubicBezTo>
                <a:cubicBezTo>
                  <a:pt x="93566" y="2657368"/>
                  <a:pt x="833026" y="3396828"/>
                  <a:pt x="1745197" y="3396828"/>
                </a:cubicBezTo>
                <a:cubicBezTo>
                  <a:pt x="2657368" y="3396828"/>
                  <a:pt x="3396828" y="2657368"/>
                  <a:pt x="3396828" y="1745197"/>
                </a:cubicBezTo>
                <a:cubicBezTo>
                  <a:pt x="3396828" y="833026"/>
                  <a:pt x="2657368" y="93566"/>
                  <a:pt x="1745197" y="93566"/>
                </a:cubicBezTo>
                <a:close/>
                <a:moveTo>
                  <a:pt x="1745197" y="0"/>
                </a:moveTo>
                <a:cubicBezTo>
                  <a:pt x="2709043" y="0"/>
                  <a:pt x="3490394" y="781351"/>
                  <a:pt x="3490394" y="1745197"/>
                </a:cubicBezTo>
                <a:cubicBezTo>
                  <a:pt x="3490394" y="2709043"/>
                  <a:pt x="2709043" y="3490394"/>
                  <a:pt x="1745197" y="3490394"/>
                </a:cubicBezTo>
                <a:cubicBezTo>
                  <a:pt x="781351" y="3490394"/>
                  <a:pt x="0" y="2709043"/>
                  <a:pt x="0" y="1745197"/>
                </a:cubicBezTo>
                <a:cubicBezTo>
                  <a:pt x="0" y="781351"/>
                  <a:pt x="781351" y="0"/>
                  <a:pt x="1745197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tIns="360000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Image</a:t>
            </a:r>
          </a:p>
        </p:txBody>
      </p:sp>
      <p:sp>
        <p:nvSpPr>
          <p:cNvPr id="7" name="image left">
            <a:extLst>
              <a:ext uri="{FF2B5EF4-FFF2-40B4-BE49-F238E27FC236}">
                <a16:creationId xmlns:a16="http://schemas.microsoft.com/office/drawing/2014/main" id="{115D3D5C-B0D6-48DB-605E-73DA9FD5313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32000" y="2002424"/>
            <a:ext cx="3490394" cy="3490394"/>
          </a:xfrm>
          <a:custGeom>
            <a:avLst/>
            <a:gdLst>
              <a:gd name="connsiteX0" fmla="*/ 1745197 w 3490394"/>
              <a:gd name="connsiteY0" fmla="*/ 113318 h 3490394"/>
              <a:gd name="connsiteX1" fmla="*/ 3377076 w 3490394"/>
              <a:gd name="connsiteY1" fmla="*/ 1745197 h 3490394"/>
              <a:gd name="connsiteX2" fmla="*/ 1745197 w 3490394"/>
              <a:gd name="connsiteY2" fmla="*/ 3377076 h 3490394"/>
              <a:gd name="connsiteX3" fmla="*/ 113318 w 3490394"/>
              <a:gd name="connsiteY3" fmla="*/ 1745197 h 3490394"/>
              <a:gd name="connsiteX4" fmla="*/ 1745197 w 3490394"/>
              <a:gd name="connsiteY4" fmla="*/ 113318 h 3490394"/>
              <a:gd name="connsiteX5" fmla="*/ 1745197 w 3490394"/>
              <a:gd name="connsiteY5" fmla="*/ 93566 h 3490394"/>
              <a:gd name="connsiteX6" fmla="*/ 93566 w 3490394"/>
              <a:gd name="connsiteY6" fmla="*/ 1745197 h 3490394"/>
              <a:gd name="connsiteX7" fmla="*/ 1745197 w 3490394"/>
              <a:gd name="connsiteY7" fmla="*/ 3396828 h 3490394"/>
              <a:gd name="connsiteX8" fmla="*/ 3396828 w 3490394"/>
              <a:gd name="connsiteY8" fmla="*/ 1745197 h 3490394"/>
              <a:gd name="connsiteX9" fmla="*/ 1745197 w 3490394"/>
              <a:gd name="connsiteY9" fmla="*/ 93566 h 3490394"/>
              <a:gd name="connsiteX10" fmla="*/ 1745197 w 3490394"/>
              <a:gd name="connsiteY10" fmla="*/ 0 h 3490394"/>
              <a:gd name="connsiteX11" fmla="*/ 3490394 w 3490394"/>
              <a:gd name="connsiteY11" fmla="*/ 1745197 h 3490394"/>
              <a:gd name="connsiteX12" fmla="*/ 1745197 w 3490394"/>
              <a:gd name="connsiteY12" fmla="*/ 3490394 h 3490394"/>
              <a:gd name="connsiteX13" fmla="*/ 0 w 3490394"/>
              <a:gd name="connsiteY13" fmla="*/ 1745197 h 3490394"/>
              <a:gd name="connsiteX14" fmla="*/ 1745197 w 3490394"/>
              <a:gd name="connsiteY14" fmla="*/ 0 h 3490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490394" h="3490394">
                <a:moveTo>
                  <a:pt x="1745197" y="113318"/>
                </a:moveTo>
                <a:cubicBezTo>
                  <a:pt x="2646459" y="113318"/>
                  <a:pt x="3377076" y="843935"/>
                  <a:pt x="3377076" y="1745197"/>
                </a:cubicBezTo>
                <a:cubicBezTo>
                  <a:pt x="3377076" y="2646459"/>
                  <a:pt x="2646459" y="3377076"/>
                  <a:pt x="1745197" y="3377076"/>
                </a:cubicBezTo>
                <a:cubicBezTo>
                  <a:pt x="843935" y="3377076"/>
                  <a:pt x="113318" y="2646459"/>
                  <a:pt x="113318" y="1745197"/>
                </a:cubicBezTo>
                <a:cubicBezTo>
                  <a:pt x="113318" y="843935"/>
                  <a:pt x="843935" y="113318"/>
                  <a:pt x="1745197" y="113318"/>
                </a:cubicBezTo>
                <a:close/>
                <a:moveTo>
                  <a:pt x="1745197" y="93566"/>
                </a:moveTo>
                <a:cubicBezTo>
                  <a:pt x="833026" y="93566"/>
                  <a:pt x="93566" y="833026"/>
                  <a:pt x="93566" y="1745197"/>
                </a:cubicBezTo>
                <a:cubicBezTo>
                  <a:pt x="93566" y="2657368"/>
                  <a:pt x="833026" y="3396828"/>
                  <a:pt x="1745197" y="3396828"/>
                </a:cubicBezTo>
                <a:cubicBezTo>
                  <a:pt x="2657368" y="3396828"/>
                  <a:pt x="3396828" y="2657368"/>
                  <a:pt x="3396828" y="1745197"/>
                </a:cubicBezTo>
                <a:cubicBezTo>
                  <a:pt x="3396828" y="833026"/>
                  <a:pt x="2657368" y="93566"/>
                  <a:pt x="1745197" y="93566"/>
                </a:cubicBezTo>
                <a:close/>
                <a:moveTo>
                  <a:pt x="1745197" y="0"/>
                </a:moveTo>
                <a:cubicBezTo>
                  <a:pt x="2709043" y="0"/>
                  <a:pt x="3490394" y="781351"/>
                  <a:pt x="3490394" y="1745197"/>
                </a:cubicBezTo>
                <a:cubicBezTo>
                  <a:pt x="3490394" y="2709043"/>
                  <a:pt x="2709043" y="3490394"/>
                  <a:pt x="1745197" y="3490394"/>
                </a:cubicBezTo>
                <a:cubicBezTo>
                  <a:pt x="781351" y="3490394"/>
                  <a:pt x="0" y="2709043"/>
                  <a:pt x="0" y="1745197"/>
                </a:cubicBezTo>
                <a:cubicBezTo>
                  <a:pt x="0" y="781351"/>
                  <a:pt x="781351" y="0"/>
                  <a:pt x="1745197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tIns="360000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Image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14790877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Headline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AE520D44-52BF-15EC-E94D-57B8919B92C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1999" y="1703388"/>
            <a:ext cx="5554463" cy="4606925"/>
          </a:xfrm>
        </p:spPr>
        <p:txBody>
          <a:bodyPr/>
          <a:lstStyle>
            <a:lvl2pPr>
              <a:spcAft>
                <a:spcPts val="0"/>
              </a:spcAft>
              <a:defRPr/>
            </a:lvl2pPr>
          </a:lstStyle>
          <a:p>
            <a:pPr lvl="0"/>
            <a:r>
              <a:rPr lang="en-GB" noProof="0" dirty="0"/>
              <a:t>Body Copy</a:t>
            </a:r>
          </a:p>
          <a:p>
            <a:pPr lvl="1"/>
            <a:r>
              <a:rPr lang="en-GB" noProof="0" dirty="0"/>
              <a:t>Bullet First level</a:t>
            </a:r>
          </a:p>
          <a:p>
            <a:pPr lvl="2"/>
            <a:r>
              <a:rPr lang="en-GB" noProof="0" dirty="0"/>
              <a:t>Second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B688C8E9-9AC6-5FA1-B228-C13A75CF8D5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50" y="1703388"/>
            <a:ext cx="5557250" cy="4606925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/>
            </a:lvl1pPr>
          </a:lstStyle>
          <a:p>
            <a:r>
              <a:rPr lang="en-GB" noProof="0"/>
              <a:t>Load Image</a:t>
            </a:r>
          </a:p>
        </p:txBody>
      </p:sp>
    </p:spTree>
    <p:extLst>
      <p:ext uri="{BB962C8B-B14F-4D97-AF65-F5344CB8AC3E}">
        <p14:creationId xmlns:p14="http://schemas.microsoft.com/office/powerpoint/2010/main" val="14493323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with free spa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Headline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AE520D44-52BF-15EC-E94D-57B8919B92C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1999" y="1703388"/>
            <a:ext cx="5554463" cy="4606925"/>
          </a:xfrm>
        </p:spPr>
        <p:txBody>
          <a:bodyPr/>
          <a:lstStyle>
            <a:lvl2pPr>
              <a:spcAft>
                <a:spcPts val="0"/>
              </a:spcAft>
              <a:defRPr/>
            </a:lvl2pPr>
          </a:lstStyle>
          <a:p>
            <a:pPr lvl="0"/>
            <a:r>
              <a:rPr lang="en-GB" noProof="0" dirty="0"/>
              <a:t>Body Copy</a:t>
            </a:r>
          </a:p>
          <a:p>
            <a:pPr lvl="1"/>
            <a:r>
              <a:rPr lang="en-GB" noProof="0" dirty="0"/>
              <a:t>Bullet First level</a:t>
            </a:r>
          </a:p>
          <a:p>
            <a:pPr lvl="2"/>
            <a:r>
              <a:rPr lang="en-GB" noProof="0" dirty="0"/>
              <a:t>Second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17753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8">
            <a:extLst>
              <a:ext uri="{FF2B5EF4-FFF2-40B4-BE49-F238E27FC236}">
                <a16:creationId xmlns:a16="http://schemas.microsoft.com/office/drawing/2014/main" id="{6B1B1692-4C41-1C3B-9CCD-95E6DFA46FE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4553338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/>
            </a:lvl1pPr>
          </a:lstStyle>
          <a:p>
            <a:r>
              <a:rPr lang="en-GB" noProof="0"/>
              <a:t>Load Image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5E228E7-A788-1639-18CE-4F18022DDF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2000" y="4818668"/>
            <a:ext cx="6569164" cy="1058165"/>
          </a:xfrm>
        </p:spPr>
        <p:txBody>
          <a:bodyPr anchor="t">
            <a:normAutofit/>
          </a:bodyPr>
          <a:lstStyle>
            <a:lvl1pPr algn="l">
              <a:defRPr sz="3200">
                <a:solidFill>
                  <a:schemeClr val="accent2"/>
                </a:solidFill>
              </a:defRPr>
            </a:lvl1pPr>
          </a:lstStyle>
          <a:p>
            <a:r>
              <a:rPr lang="en-GB" noProof="0"/>
              <a:t>Presentationtitle</a:t>
            </a:r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B9CC46F8-4578-BE75-1918-660123060DB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856737" y="3915052"/>
            <a:ext cx="4335262" cy="638286"/>
          </a:xfrm>
          <a:solidFill>
            <a:srgbClr val="003264">
              <a:alpha val="74000"/>
            </a:srgbClr>
          </a:solidFill>
        </p:spPr>
        <p:txBody>
          <a:bodyPr tIns="0" rIns="432000" bIns="90000" anchor="b">
            <a:noAutofit/>
          </a:bodyPr>
          <a:lstStyle>
            <a:lvl1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1pPr>
            <a:lvl2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2pPr>
            <a:lvl3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3pPr>
            <a:lvl4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4pPr>
            <a:lvl5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5pPr>
            <a:lvl6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6pPr>
            <a:lvl7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7pPr>
            <a:lvl8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8pPr>
            <a:lvl9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9pPr>
          </a:lstStyle>
          <a:p>
            <a:pPr marL="0" marR="0" lvl="0" indent="0" algn="r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 dirty="0"/>
              <a:t>First Name Last name</a:t>
            </a:r>
            <a:br>
              <a:rPr lang="en-GB" noProof="0" dirty="0"/>
            </a:br>
            <a:r>
              <a:rPr lang="en-GB" noProof="0" dirty="0"/>
              <a:t>Position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35D893D8-6053-8165-D926-257FF58FA522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7856737" y="4553338"/>
            <a:ext cx="4335262" cy="421200"/>
          </a:xfrm>
          <a:prstGeom prst="rect">
            <a:avLst/>
          </a:prstGeom>
          <a:solidFill>
            <a:schemeClr val="accent2">
              <a:alpha val="75000"/>
            </a:schemeClr>
          </a:solidFill>
        </p:spPr>
        <p:txBody>
          <a:bodyPr rIns="432000" anchor="ctr"/>
          <a:lstStyle>
            <a:lvl1pPr>
              <a:defRPr lang="en-GB" sz="1400" smtClean="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/>
              <a:t>Date</a:t>
            </a:r>
            <a:endParaRPr lang="en-GB" dirty="0"/>
          </a:p>
        </p:txBody>
      </p:sp>
      <p:pic>
        <p:nvPicPr>
          <p:cNvPr id="12" name="Picture 11" descr="A black background with blue text and colorful dots&#10;&#10;Description automatically generated">
            <a:extLst>
              <a:ext uri="{FF2B5EF4-FFF2-40B4-BE49-F238E27FC236}">
                <a16:creationId xmlns:a16="http://schemas.microsoft.com/office/drawing/2014/main" id="{C68CF68D-C77E-74E0-C057-196F542F16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872895" y="4175384"/>
            <a:ext cx="3402898" cy="3402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842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with image (lef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>
            <a:extLst>
              <a:ext uri="{FF2B5EF4-FFF2-40B4-BE49-F238E27FC236}">
                <a16:creationId xmlns:a16="http://schemas.microsoft.com/office/drawing/2014/main" id="{B688C8E9-9AC6-5FA1-B228-C13A75CF8D5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32000" y="1703388"/>
            <a:ext cx="5554800" cy="4606925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/>
            </a:lvl1pPr>
          </a:lstStyle>
          <a:p>
            <a:r>
              <a:rPr lang="en-GB" noProof="0"/>
              <a:t>Load image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Headline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AE520D44-52BF-15EC-E94D-57B8919B92C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03950" y="1703388"/>
            <a:ext cx="5554800" cy="4606925"/>
          </a:xfrm>
        </p:spPr>
        <p:txBody>
          <a:bodyPr/>
          <a:lstStyle>
            <a:lvl2pPr>
              <a:spcAft>
                <a:spcPts val="0"/>
              </a:spcAft>
              <a:defRPr/>
            </a:lvl2pPr>
          </a:lstStyle>
          <a:p>
            <a:pPr lvl="0"/>
            <a:r>
              <a:rPr lang="en-GB" noProof="0" dirty="0"/>
              <a:t>Body Copy</a:t>
            </a:r>
          </a:p>
          <a:p>
            <a:pPr lvl="1"/>
            <a:r>
              <a:rPr lang="en-GB" noProof="0" dirty="0"/>
              <a:t>Bullet First level</a:t>
            </a:r>
          </a:p>
          <a:p>
            <a:pPr lvl="2"/>
            <a:r>
              <a:rPr lang="en-GB" noProof="0" dirty="0"/>
              <a:t>Second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0061720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>
            <a:extLst>
              <a:ext uri="{FF2B5EF4-FFF2-40B4-BE49-F238E27FC236}">
                <a16:creationId xmlns:a16="http://schemas.microsoft.com/office/drawing/2014/main" id="{B688C8E9-9AC6-5FA1-B228-C13A75CF8D5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32000" y="1703388"/>
            <a:ext cx="5554800" cy="3420000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/>
            </a:lvl1pPr>
          </a:lstStyle>
          <a:p>
            <a:r>
              <a:rPr lang="en-GB" noProof="0" dirty="0"/>
              <a:t>Load image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Headline</a:t>
            </a:r>
          </a:p>
        </p:txBody>
      </p:sp>
      <p:sp>
        <p:nvSpPr>
          <p:cNvPr id="9" name="Bildplatzhalter 7">
            <a:extLst>
              <a:ext uri="{FF2B5EF4-FFF2-40B4-BE49-F238E27FC236}">
                <a16:creationId xmlns:a16="http://schemas.microsoft.com/office/drawing/2014/main" id="{DE3BAEE9-E8DD-9BAE-A05C-E63AE359C55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50" y="1703388"/>
            <a:ext cx="5554800" cy="3420000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/>
            </a:lvl1pPr>
          </a:lstStyle>
          <a:p>
            <a:r>
              <a:rPr lang="en-GB" noProof="0"/>
              <a:t>Load image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AE520D44-52BF-15EC-E94D-57B8919B92C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2000" y="5266491"/>
            <a:ext cx="5554800" cy="1043822"/>
          </a:xfrm>
        </p:spPr>
        <p:txBody>
          <a:bodyPr/>
          <a:lstStyle>
            <a:lvl1pPr marL="252000" indent="-2520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400"/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400"/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400"/>
            </a:lvl3pPr>
            <a:lvl4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400"/>
            </a:lvl4pPr>
            <a:lvl5pPr>
              <a:lnSpc>
                <a:spcPct val="110000"/>
              </a:lnSpc>
              <a:defRPr sz="1400"/>
            </a:lvl5pPr>
            <a:lvl6pPr>
              <a:lnSpc>
                <a:spcPct val="110000"/>
              </a:lnSpc>
              <a:defRPr sz="1400"/>
            </a:lvl6pPr>
            <a:lvl7pPr>
              <a:lnSpc>
                <a:spcPct val="110000"/>
              </a:lnSpc>
              <a:defRPr sz="1400"/>
            </a:lvl7pPr>
            <a:lvl8pPr>
              <a:lnSpc>
                <a:spcPct val="110000"/>
              </a:lnSpc>
              <a:defRPr sz="1400"/>
            </a:lvl8pPr>
            <a:lvl9pPr>
              <a:lnSpc>
                <a:spcPct val="110000"/>
              </a:lnSpc>
              <a:defRPr sz="1400"/>
            </a:lvl9pPr>
          </a:lstStyle>
          <a:p>
            <a:pPr lvl="0"/>
            <a:r>
              <a:rPr lang="en-US" noProof="0" dirty="0"/>
              <a:t>Body Copy</a:t>
            </a:r>
          </a:p>
          <a:p>
            <a:pPr lvl="1"/>
            <a:r>
              <a:rPr lang="en-US" noProof="0" dirty="0"/>
              <a:t>Bullet First level</a:t>
            </a:r>
          </a:p>
          <a:p>
            <a:pPr lvl="2"/>
            <a:r>
              <a:rPr lang="en-US" noProof="0" dirty="0"/>
              <a:t>Second level</a:t>
            </a:r>
          </a:p>
          <a:p>
            <a:pPr lvl="3"/>
            <a:r>
              <a:rPr lang="en-US" noProof="0" dirty="0"/>
              <a:t>Fourth level</a:t>
            </a:r>
          </a:p>
        </p:txBody>
      </p:sp>
      <p:sp>
        <p:nvSpPr>
          <p:cNvPr id="4" name="Textplatzhalter 6">
            <a:extLst>
              <a:ext uri="{FF2B5EF4-FFF2-40B4-BE49-F238E27FC236}">
                <a16:creationId xmlns:a16="http://schemas.microsoft.com/office/drawing/2014/main" id="{70BA264A-8101-1813-3BD3-C8D9CA337D5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03950" y="5266491"/>
            <a:ext cx="5554800" cy="1043822"/>
          </a:xfrm>
        </p:spPr>
        <p:txBody>
          <a:bodyPr/>
          <a:lstStyle>
            <a:lvl1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400"/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400"/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400"/>
            </a:lvl3pPr>
            <a:lvl4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400"/>
            </a:lvl4pPr>
            <a:lvl5pPr>
              <a:lnSpc>
                <a:spcPct val="110000"/>
              </a:lnSpc>
              <a:defRPr sz="1400"/>
            </a:lvl5pPr>
            <a:lvl6pPr>
              <a:lnSpc>
                <a:spcPct val="110000"/>
              </a:lnSpc>
              <a:defRPr sz="1400"/>
            </a:lvl6pPr>
            <a:lvl7pPr>
              <a:lnSpc>
                <a:spcPct val="110000"/>
              </a:lnSpc>
              <a:defRPr sz="1400"/>
            </a:lvl7pPr>
            <a:lvl8pPr>
              <a:lnSpc>
                <a:spcPct val="110000"/>
              </a:lnSpc>
              <a:defRPr sz="1400"/>
            </a:lvl8pPr>
            <a:lvl9pPr>
              <a:lnSpc>
                <a:spcPct val="110000"/>
              </a:lnSpc>
              <a:defRPr sz="1400"/>
            </a:lvl9pPr>
          </a:lstStyle>
          <a:p>
            <a:pPr lvl="0"/>
            <a:r>
              <a:rPr lang="en-US" noProof="0" dirty="0"/>
              <a:t>Body Copy</a:t>
            </a:r>
          </a:p>
          <a:p>
            <a:pPr lvl="1"/>
            <a:r>
              <a:rPr lang="en-US" noProof="0" dirty="0"/>
              <a:t>Bullet First level</a:t>
            </a:r>
          </a:p>
          <a:p>
            <a:pPr lvl="2"/>
            <a:r>
              <a:rPr lang="en-US" noProof="0" dirty="0"/>
              <a:t>Second level</a:t>
            </a:r>
          </a:p>
          <a:p>
            <a:pPr lvl="3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3040157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3 + 2/3 column with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>
            <a:extLst>
              <a:ext uri="{FF2B5EF4-FFF2-40B4-BE49-F238E27FC236}">
                <a16:creationId xmlns:a16="http://schemas.microsoft.com/office/drawing/2014/main" id="{B688C8E9-9AC6-5FA1-B228-C13A75CF8D5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32000" y="2208459"/>
            <a:ext cx="3632400" cy="3420000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/>
            </a:lvl1pPr>
          </a:lstStyle>
          <a:p>
            <a:r>
              <a:rPr lang="en-GB" noProof="0" dirty="0"/>
              <a:t>Load image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Headline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135E7BCD-152A-4820-A85F-6ED3463B1D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9024" y="6499876"/>
            <a:ext cx="734829" cy="142224"/>
          </a:xfrm>
          <a:prstGeom prst="rect">
            <a:avLst/>
          </a:prstGeom>
        </p:spPr>
      </p:pic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63505D23-FB85-D81A-D16E-71D0C6A2D5E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0" y="5837382"/>
            <a:ext cx="11329200" cy="472930"/>
          </a:xfrm>
        </p:spPr>
        <p:txBody>
          <a:bodyPr anchor="t"/>
          <a:lstStyle>
            <a:lvl1pPr marL="0" indent="0" algn="ctr">
              <a:spcBef>
                <a:spcPts val="600"/>
              </a:spcBef>
              <a:buNone/>
              <a:defRPr sz="1400"/>
            </a:lvl1pPr>
            <a:lvl2pPr marL="0" indent="0" algn="ctr">
              <a:spcBef>
                <a:spcPts val="600"/>
              </a:spcBef>
              <a:spcAft>
                <a:spcPts val="0"/>
              </a:spcAft>
              <a:buNone/>
              <a:defRPr sz="1400"/>
            </a:lvl2pPr>
            <a:lvl3pPr marL="0" indent="0" algn="ctr">
              <a:spcBef>
                <a:spcPts val="600"/>
              </a:spcBef>
              <a:buNone/>
              <a:defRPr sz="1400"/>
            </a:lvl3pPr>
            <a:lvl4pPr algn="ctr">
              <a:spcBef>
                <a:spcPts val="600"/>
              </a:spcBef>
              <a:defRPr sz="1400" b="0" cap="none" baseline="0">
                <a:solidFill>
                  <a:schemeClr val="accent2"/>
                </a:solidFill>
              </a:defRPr>
            </a:lvl4pPr>
            <a:lvl5pPr algn="ctr">
              <a:spcBef>
                <a:spcPts val="600"/>
              </a:spcBef>
              <a:defRPr sz="1400"/>
            </a:lvl5pPr>
            <a:lvl6pPr algn="ctr">
              <a:spcBef>
                <a:spcPts val="600"/>
              </a:spcBef>
              <a:defRPr sz="1400"/>
            </a:lvl6pPr>
            <a:lvl7pPr algn="ctr">
              <a:spcBef>
                <a:spcPts val="600"/>
              </a:spcBef>
              <a:defRPr sz="1400"/>
            </a:lvl7pPr>
            <a:lvl8pPr algn="ctr">
              <a:spcBef>
                <a:spcPts val="600"/>
              </a:spcBef>
              <a:defRPr sz="1400"/>
            </a:lvl8pPr>
            <a:lvl9pPr algn="ctr">
              <a:spcBef>
                <a:spcPts val="600"/>
              </a:spcBef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580074B0-D467-4B71-D97D-90E5C01E235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32000" y="1703388"/>
            <a:ext cx="3632400" cy="505071"/>
          </a:xfrm>
        </p:spPr>
        <p:txBody>
          <a:bodyPr anchor="t"/>
          <a:lstStyle>
            <a:lvl1pPr marL="0" indent="0" algn="ctr">
              <a:spcBef>
                <a:spcPts val="0"/>
              </a:spcBef>
              <a:buNone/>
              <a:defRPr sz="1800" b="1" cap="all" baseline="0">
                <a:solidFill>
                  <a:schemeClr val="accent1"/>
                </a:solidFill>
              </a:defRPr>
            </a:lvl1pPr>
            <a:lvl2pPr marL="0" indent="0" algn="ctr">
              <a:spcBef>
                <a:spcPts val="0"/>
              </a:spcBef>
              <a:spcAft>
                <a:spcPts val="0"/>
              </a:spcAft>
              <a:buNone/>
              <a:defRPr sz="1800" b="1" cap="all" baseline="0">
                <a:solidFill>
                  <a:schemeClr val="accent1"/>
                </a:solidFill>
              </a:defRPr>
            </a:lvl2pPr>
            <a:lvl3pPr marL="0" indent="0" algn="ctr">
              <a:spcBef>
                <a:spcPts val="0"/>
              </a:spcBef>
              <a:buNone/>
              <a:defRPr sz="1800" b="1" cap="all" baseline="0">
                <a:solidFill>
                  <a:schemeClr val="accent1"/>
                </a:solidFill>
              </a:defRPr>
            </a:lvl3pPr>
            <a:lvl4pPr algn="ctr">
              <a:spcBef>
                <a:spcPts val="0"/>
              </a:spcBef>
              <a:defRPr sz="1800" b="1" cap="all" baseline="0">
                <a:solidFill>
                  <a:schemeClr val="accent1"/>
                </a:solidFill>
              </a:defRPr>
            </a:lvl4pPr>
            <a:lvl5pPr algn="ctr">
              <a:spcBef>
                <a:spcPts val="0"/>
              </a:spcBef>
              <a:defRPr sz="1800" b="1" cap="all" baseline="0">
                <a:solidFill>
                  <a:schemeClr val="accent1"/>
                </a:solidFill>
              </a:defRPr>
            </a:lvl5pPr>
            <a:lvl6pPr algn="ctr">
              <a:spcBef>
                <a:spcPts val="0"/>
              </a:spcBef>
              <a:defRPr sz="1800" b="1" cap="all" baseline="0">
                <a:solidFill>
                  <a:schemeClr val="accent1"/>
                </a:solidFill>
              </a:defRPr>
            </a:lvl6pPr>
            <a:lvl7pPr algn="ctr">
              <a:spcBef>
                <a:spcPts val="0"/>
              </a:spcBef>
              <a:defRPr sz="1800" b="1" cap="all" baseline="0">
                <a:solidFill>
                  <a:schemeClr val="accent1"/>
                </a:solidFill>
              </a:defRPr>
            </a:lvl7pPr>
            <a:lvl8pPr algn="ctr">
              <a:spcBef>
                <a:spcPts val="0"/>
              </a:spcBef>
              <a:defRPr sz="1800" b="1" cap="all" baseline="0">
                <a:solidFill>
                  <a:schemeClr val="accent1"/>
                </a:solidFill>
              </a:defRPr>
            </a:lvl8pPr>
            <a:lvl9pPr algn="ctr">
              <a:spcBef>
                <a:spcPts val="0"/>
              </a:spcBef>
              <a:defRPr sz="1800" b="1" cap="all" baseline="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 dirty="0" err="1"/>
              <a:t>Subheadline</a:t>
            </a:r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953C077F-DAE2-E497-F34C-D9A4682C4F7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280400" y="1703388"/>
            <a:ext cx="7480800" cy="505071"/>
          </a:xfrm>
        </p:spPr>
        <p:txBody>
          <a:bodyPr anchor="t"/>
          <a:lstStyle>
            <a:lvl1pPr marL="0" indent="0" algn="ctr">
              <a:spcBef>
                <a:spcPts val="0"/>
              </a:spcBef>
              <a:buNone/>
              <a:defRPr sz="1800" b="1" cap="all" baseline="0">
                <a:solidFill>
                  <a:schemeClr val="accent1"/>
                </a:solidFill>
              </a:defRPr>
            </a:lvl1pPr>
            <a:lvl2pPr marL="0" indent="0" algn="ctr">
              <a:spcBef>
                <a:spcPts val="0"/>
              </a:spcBef>
              <a:spcAft>
                <a:spcPts val="0"/>
              </a:spcAft>
              <a:buNone/>
              <a:defRPr sz="1800" b="1" cap="all" baseline="0">
                <a:solidFill>
                  <a:schemeClr val="accent1"/>
                </a:solidFill>
              </a:defRPr>
            </a:lvl2pPr>
            <a:lvl3pPr marL="0" indent="0" algn="ctr">
              <a:spcBef>
                <a:spcPts val="0"/>
              </a:spcBef>
              <a:buNone/>
              <a:defRPr sz="1800" b="1" cap="all" baseline="0">
                <a:solidFill>
                  <a:schemeClr val="accent1"/>
                </a:solidFill>
              </a:defRPr>
            </a:lvl3pPr>
            <a:lvl4pPr algn="ctr">
              <a:spcBef>
                <a:spcPts val="0"/>
              </a:spcBef>
              <a:defRPr sz="1800" b="1" cap="all" baseline="0">
                <a:solidFill>
                  <a:schemeClr val="accent1"/>
                </a:solidFill>
              </a:defRPr>
            </a:lvl4pPr>
            <a:lvl5pPr algn="ctr">
              <a:spcBef>
                <a:spcPts val="0"/>
              </a:spcBef>
              <a:defRPr sz="1800" b="1" cap="all" baseline="0">
                <a:solidFill>
                  <a:schemeClr val="accent1"/>
                </a:solidFill>
              </a:defRPr>
            </a:lvl5pPr>
            <a:lvl6pPr algn="ctr">
              <a:spcBef>
                <a:spcPts val="0"/>
              </a:spcBef>
              <a:defRPr sz="1800" b="1" cap="all" baseline="0">
                <a:solidFill>
                  <a:schemeClr val="accent1"/>
                </a:solidFill>
              </a:defRPr>
            </a:lvl6pPr>
            <a:lvl7pPr algn="ctr">
              <a:spcBef>
                <a:spcPts val="0"/>
              </a:spcBef>
              <a:defRPr sz="1800" b="1" cap="all" baseline="0">
                <a:solidFill>
                  <a:schemeClr val="accent1"/>
                </a:solidFill>
              </a:defRPr>
            </a:lvl7pPr>
            <a:lvl8pPr algn="ctr">
              <a:spcBef>
                <a:spcPts val="0"/>
              </a:spcBef>
              <a:defRPr sz="1800" b="1" cap="all" baseline="0">
                <a:solidFill>
                  <a:schemeClr val="accent1"/>
                </a:solidFill>
              </a:defRPr>
            </a:lvl8pPr>
            <a:lvl9pPr algn="ctr">
              <a:spcBef>
                <a:spcPts val="0"/>
              </a:spcBef>
              <a:defRPr sz="1800" b="1" cap="all" baseline="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 dirty="0" err="1"/>
              <a:t>Subheadline</a:t>
            </a:r>
            <a:endParaRPr lang="en-US" dirty="0"/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568DB284-B4CB-618C-B701-80CF22EF12B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80400" y="2208459"/>
            <a:ext cx="7480800" cy="3420000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/>
            </a:lvl1pPr>
          </a:lstStyle>
          <a:p>
            <a:r>
              <a:rPr lang="en-GB" noProof="0" dirty="0"/>
              <a:t>Load image</a:t>
            </a:r>
          </a:p>
        </p:txBody>
      </p:sp>
    </p:spTree>
    <p:extLst>
      <p:ext uri="{BB962C8B-B14F-4D97-AF65-F5344CB8AC3E}">
        <p14:creationId xmlns:p14="http://schemas.microsoft.com/office/powerpoint/2010/main" val="35756745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s with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>
            <a:extLst>
              <a:ext uri="{FF2B5EF4-FFF2-40B4-BE49-F238E27FC236}">
                <a16:creationId xmlns:a16="http://schemas.microsoft.com/office/drawing/2014/main" id="{B688C8E9-9AC6-5FA1-B228-C13A75CF8D5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32001" y="1703388"/>
            <a:ext cx="3631583" cy="3420000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 b="0"/>
            </a:lvl1pPr>
          </a:lstStyle>
          <a:p>
            <a:r>
              <a:rPr lang="en-GB" noProof="0" dirty="0"/>
              <a:t>Load image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Headline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135E7BCD-152A-4820-A85F-6ED3463B1D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9024" y="6499876"/>
            <a:ext cx="734829" cy="142224"/>
          </a:xfrm>
          <a:prstGeom prst="rect">
            <a:avLst/>
          </a:prstGeom>
        </p:spPr>
      </p:pic>
      <p:sp>
        <p:nvSpPr>
          <p:cNvPr id="7" name="Textplatzhalter 6">
            <a:extLst>
              <a:ext uri="{FF2B5EF4-FFF2-40B4-BE49-F238E27FC236}">
                <a16:creationId xmlns:a16="http://schemas.microsoft.com/office/drawing/2014/main" id="{AE520D44-52BF-15EC-E94D-57B8919B92C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2001" y="5266491"/>
            <a:ext cx="3631583" cy="1043822"/>
          </a:xfrm>
        </p:spPr>
        <p:txBody>
          <a:bodyPr/>
          <a:lstStyle>
            <a:lvl1pPr>
              <a:lnSpc>
                <a:spcPct val="100000"/>
              </a:lnSpc>
              <a:spcAft>
                <a:spcPts val="600"/>
              </a:spcAft>
              <a:defRPr sz="1400"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4pPr>
            <a:lvl5pPr>
              <a:lnSpc>
                <a:spcPct val="110000"/>
              </a:lnSpc>
              <a:defRPr sz="1400"/>
            </a:lvl5pPr>
            <a:lvl6pPr>
              <a:lnSpc>
                <a:spcPct val="110000"/>
              </a:lnSpc>
              <a:defRPr sz="1400"/>
            </a:lvl6pPr>
            <a:lvl7pPr>
              <a:lnSpc>
                <a:spcPct val="110000"/>
              </a:lnSpc>
              <a:defRPr sz="1400"/>
            </a:lvl7pPr>
            <a:lvl8pPr>
              <a:lnSpc>
                <a:spcPct val="110000"/>
              </a:lnSpc>
              <a:defRPr sz="1400"/>
            </a:lvl8pPr>
            <a:lvl9pPr>
              <a:lnSpc>
                <a:spcPct val="110000"/>
              </a:lnSpc>
              <a:defRPr sz="1400"/>
            </a:lvl9pPr>
          </a:lstStyle>
          <a:p>
            <a:pPr lvl="0"/>
            <a:r>
              <a:rPr lang="en-US" noProof="0" dirty="0"/>
              <a:t>Body Copy</a:t>
            </a:r>
          </a:p>
          <a:p>
            <a:pPr lvl="1"/>
            <a:r>
              <a:rPr lang="en-US" noProof="0" dirty="0"/>
              <a:t>Bullet First level</a:t>
            </a:r>
          </a:p>
          <a:p>
            <a:pPr lvl="2"/>
            <a:r>
              <a:rPr lang="en-US" noProof="0" dirty="0"/>
              <a:t>Second level</a:t>
            </a:r>
          </a:p>
          <a:p>
            <a:pPr lvl="3"/>
            <a:r>
              <a:rPr lang="en-US" noProof="0" dirty="0"/>
              <a:t>Fourth level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9DDEAB8D-D9F4-E6FE-46C9-9E6E85541DD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279585" y="1703388"/>
            <a:ext cx="3631583" cy="3420000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 b="0"/>
            </a:lvl1pPr>
          </a:lstStyle>
          <a:p>
            <a:r>
              <a:rPr lang="en-GB" noProof="0" dirty="0"/>
              <a:t>Load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AFE9806E-555A-6A22-E8C0-7E0A1FC5F17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127167" y="1703388"/>
            <a:ext cx="3631583" cy="3420000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 b="0"/>
            </a:lvl1pPr>
          </a:lstStyle>
          <a:p>
            <a:r>
              <a:rPr lang="en-GB" noProof="0" dirty="0"/>
              <a:t>Load image</a:t>
            </a:r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FE71B814-9777-EAE5-D438-0BA6F54FBE1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79585" y="5266491"/>
            <a:ext cx="3631583" cy="1043822"/>
          </a:xfrm>
        </p:spPr>
        <p:txBody>
          <a:bodyPr/>
          <a:lstStyle>
            <a:lvl1pPr>
              <a:lnSpc>
                <a:spcPct val="100000"/>
              </a:lnSpc>
              <a:spcAft>
                <a:spcPts val="600"/>
              </a:spcAft>
              <a:defRPr sz="1400"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4pPr>
            <a:lvl5pPr>
              <a:lnSpc>
                <a:spcPct val="110000"/>
              </a:lnSpc>
              <a:defRPr sz="1400"/>
            </a:lvl5pPr>
            <a:lvl6pPr>
              <a:lnSpc>
                <a:spcPct val="110000"/>
              </a:lnSpc>
              <a:defRPr sz="1400"/>
            </a:lvl6pPr>
            <a:lvl7pPr>
              <a:lnSpc>
                <a:spcPct val="110000"/>
              </a:lnSpc>
              <a:defRPr sz="1400"/>
            </a:lvl7pPr>
            <a:lvl8pPr>
              <a:lnSpc>
                <a:spcPct val="110000"/>
              </a:lnSpc>
              <a:defRPr sz="1400"/>
            </a:lvl8pPr>
            <a:lvl9pPr>
              <a:lnSpc>
                <a:spcPct val="110000"/>
              </a:lnSpc>
              <a:defRPr sz="1400"/>
            </a:lvl9pPr>
          </a:lstStyle>
          <a:p>
            <a:pPr lvl="0"/>
            <a:r>
              <a:rPr lang="en-US" noProof="0" dirty="0"/>
              <a:t>Body Copy</a:t>
            </a:r>
          </a:p>
          <a:p>
            <a:pPr lvl="1"/>
            <a:r>
              <a:rPr lang="en-US" noProof="0" dirty="0"/>
              <a:t>Bullet First level</a:t>
            </a:r>
          </a:p>
          <a:p>
            <a:pPr lvl="2"/>
            <a:r>
              <a:rPr lang="en-US" noProof="0" dirty="0"/>
              <a:t>Second level</a:t>
            </a:r>
          </a:p>
          <a:p>
            <a:pPr lvl="3"/>
            <a:r>
              <a:rPr lang="en-US" noProof="0" dirty="0"/>
              <a:t>Fourth level</a:t>
            </a:r>
          </a:p>
        </p:txBody>
      </p:sp>
      <p:sp>
        <p:nvSpPr>
          <p:cNvPr id="14" name="Textplatzhalter 6">
            <a:extLst>
              <a:ext uri="{FF2B5EF4-FFF2-40B4-BE49-F238E27FC236}">
                <a16:creationId xmlns:a16="http://schemas.microsoft.com/office/drawing/2014/main" id="{E9C763E9-827F-184F-65D6-0D9267B8816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167" y="5266491"/>
            <a:ext cx="3631583" cy="1043822"/>
          </a:xfrm>
        </p:spPr>
        <p:txBody>
          <a:bodyPr/>
          <a:lstStyle>
            <a:lvl1pPr>
              <a:lnSpc>
                <a:spcPct val="100000"/>
              </a:lnSpc>
              <a:spcAft>
                <a:spcPts val="600"/>
              </a:spcAft>
              <a:defRPr sz="1400"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4pPr>
            <a:lvl5pPr>
              <a:lnSpc>
                <a:spcPct val="110000"/>
              </a:lnSpc>
              <a:defRPr sz="1400"/>
            </a:lvl5pPr>
            <a:lvl6pPr>
              <a:lnSpc>
                <a:spcPct val="110000"/>
              </a:lnSpc>
              <a:defRPr sz="1400"/>
            </a:lvl6pPr>
            <a:lvl7pPr>
              <a:lnSpc>
                <a:spcPct val="110000"/>
              </a:lnSpc>
              <a:defRPr sz="1400"/>
            </a:lvl7pPr>
            <a:lvl8pPr>
              <a:lnSpc>
                <a:spcPct val="110000"/>
              </a:lnSpc>
              <a:defRPr sz="1400"/>
            </a:lvl8pPr>
            <a:lvl9pPr>
              <a:lnSpc>
                <a:spcPct val="110000"/>
              </a:lnSpc>
              <a:defRPr sz="1400"/>
            </a:lvl9pPr>
          </a:lstStyle>
          <a:p>
            <a:pPr lvl="0"/>
            <a:r>
              <a:rPr lang="en-US" noProof="0" dirty="0"/>
              <a:t>Body Copy</a:t>
            </a:r>
          </a:p>
          <a:p>
            <a:pPr lvl="1"/>
            <a:r>
              <a:rPr lang="en-US" noProof="0" dirty="0"/>
              <a:t>Bullet First level</a:t>
            </a:r>
          </a:p>
          <a:p>
            <a:pPr lvl="2"/>
            <a:r>
              <a:rPr lang="en-US" noProof="0" dirty="0"/>
              <a:t>Second level</a:t>
            </a:r>
          </a:p>
          <a:p>
            <a:pPr lvl="3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98190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lumns with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>
            <a:extLst>
              <a:ext uri="{FF2B5EF4-FFF2-40B4-BE49-F238E27FC236}">
                <a16:creationId xmlns:a16="http://schemas.microsoft.com/office/drawing/2014/main" id="{B688C8E9-9AC6-5FA1-B228-C13A75CF8D5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32000" y="1703388"/>
            <a:ext cx="2670300" cy="2815925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 b="0"/>
            </a:lvl1pPr>
          </a:lstStyle>
          <a:p>
            <a:r>
              <a:rPr lang="en-GB" noProof="0" dirty="0"/>
              <a:t>Load image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Headline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AE520D44-52BF-15EC-E94D-57B8919B92C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2000" y="4878130"/>
            <a:ext cx="2670300" cy="1043822"/>
          </a:xfrm>
        </p:spPr>
        <p:txBody>
          <a:bodyPr/>
          <a:lstStyle>
            <a:lvl1pPr>
              <a:lnSpc>
                <a:spcPct val="100000"/>
              </a:lnSpc>
              <a:spcAft>
                <a:spcPts val="600"/>
              </a:spcAft>
              <a:defRPr sz="1400"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4pPr>
            <a:lvl5pPr>
              <a:lnSpc>
                <a:spcPct val="110000"/>
              </a:lnSpc>
              <a:defRPr sz="1400"/>
            </a:lvl5pPr>
            <a:lvl6pPr>
              <a:lnSpc>
                <a:spcPct val="110000"/>
              </a:lnSpc>
              <a:defRPr sz="1400"/>
            </a:lvl6pPr>
            <a:lvl7pPr>
              <a:lnSpc>
                <a:spcPct val="110000"/>
              </a:lnSpc>
              <a:defRPr sz="1400"/>
            </a:lvl7pPr>
            <a:lvl8pPr>
              <a:lnSpc>
                <a:spcPct val="110000"/>
              </a:lnSpc>
              <a:defRPr sz="1400"/>
            </a:lvl8pPr>
            <a:lvl9pPr>
              <a:lnSpc>
                <a:spcPct val="110000"/>
              </a:lnSpc>
              <a:defRPr sz="1400"/>
            </a:lvl9pPr>
          </a:lstStyle>
          <a:p>
            <a:pPr lvl="0"/>
            <a:r>
              <a:rPr lang="en-US" noProof="0" dirty="0"/>
              <a:t>Body Copy</a:t>
            </a:r>
          </a:p>
          <a:p>
            <a:pPr lvl="1"/>
            <a:r>
              <a:rPr lang="en-US" noProof="0" dirty="0"/>
              <a:t>Bullet First level</a:t>
            </a:r>
          </a:p>
          <a:p>
            <a:pPr lvl="2"/>
            <a:r>
              <a:rPr lang="en-US" noProof="0" dirty="0"/>
              <a:t>Second level</a:t>
            </a:r>
          </a:p>
          <a:p>
            <a:pPr lvl="3"/>
            <a:r>
              <a:rPr lang="en-US" noProof="0" dirty="0"/>
              <a:t>Fourth level</a:t>
            </a:r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FE71B814-9777-EAE5-D438-0BA6F54FBE1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18300" y="4878130"/>
            <a:ext cx="2670300" cy="1043822"/>
          </a:xfrm>
        </p:spPr>
        <p:txBody>
          <a:bodyPr/>
          <a:lstStyle>
            <a:lvl1pPr>
              <a:lnSpc>
                <a:spcPct val="100000"/>
              </a:lnSpc>
              <a:spcAft>
                <a:spcPts val="600"/>
              </a:spcAft>
              <a:defRPr sz="1400"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4pPr>
            <a:lvl5pPr>
              <a:lnSpc>
                <a:spcPct val="110000"/>
              </a:lnSpc>
              <a:defRPr sz="1400"/>
            </a:lvl5pPr>
            <a:lvl6pPr>
              <a:lnSpc>
                <a:spcPct val="110000"/>
              </a:lnSpc>
              <a:defRPr sz="1400"/>
            </a:lvl6pPr>
            <a:lvl7pPr>
              <a:lnSpc>
                <a:spcPct val="110000"/>
              </a:lnSpc>
              <a:defRPr sz="1400"/>
            </a:lvl7pPr>
            <a:lvl8pPr>
              <a:lnSpc>
                <a:spcPct val="110000"/>
              </a:lnSpc>
              <a:defRPr sz="1400"/>
            </a:lvl8pPr>
            <a:lvl9pPr>
              <a:lnSpc>
                <a:spcPct val="110000"/>
              </a:lnSpc>
              <a:defRPr sz="1400"/>
            </a:lvl9pPr>
          </a:lstStyle>
          <a:p>
            <a:pPr lvl="0"/>
            <a:r>
              <a:rPr lang="en-US" noProof="0" dirty="0"/>
              <a:t>Body Copy</a:t>
            </a:r>
          </a:p>
          <a:p>
            <a:pPr lvl="1"/>
            <a:r>
              <a:rPr lang="en-US" noProof="0" dirty="0"/>
              <a:t>Bullet First level</a:t>
            </a:r>
          </a:p>
          <a:p>
            <a:pPr lvl="2"/>
            <a:r>
              <a:rPr lang="en-US" noProof="0" dirty="0"/>
              <a:t>Second level</a:t>
            </a:r>
          </a:p>
          <a:p>
            <a:pPr lvl="3"/>
            <a:r>
              <a:rPr lang="en-US" noProof="0" dirty="0"/>
              <a:t>Fourth level</a:t>
            </a:r>
          </a:p>
        </p:txBody>
      </p:sp>
      <p:sp>
        <p:nvSpPr>
          <p:cNvPr id="14" name="Textplatzhalter 6">
            <a:extLst>
              <a:ext uri="{FF2B5EF4-FFF2-40B4-BE49-F238E27FC236}">
                <a16:creationId xmlns:a16="http://schemas.microsoft.com/office/drawing/2014/main" id="{E9C763E9-827F-184F-65D6-0D9267B8816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04600" y="4878130"/>
            <a:ext cx="2670300" cy="1043822"/>
          </a:xfrm>
        </p:spPr>
        <p:txBody>
          <a:bodyPr/>
          <a:lstStyle>
            <a:lvl1pPr>
              <a:lnSpc>
                <a:spcPct val="100000"/>
              </a:lnSpc>
              <a:spcAft>
                <a:spcPts val="600"/>
              </a:spcAft>
              <a:defRPr sz="1400"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4pPr>
            <a:lvl5pPr>
              <a:lnSpc>
                <a:spcPct val="110000"/>
              </a:lnSpc>
              <a:defRPr sz="1400"/>
            </a:lvl5pPr>
            <a:lvl6pPr>
              <a:lnSpc>
                <a:spcPct val="110000"/>
              </a:lnSpc>
              <a:defRPr sz="1400"/>
            </a:lvl6pPr>
            <a:lvl7pPr>
              <a:lnSpc>
                <a:spcPct val="110000"/>
              </a:lnSpc>
              <a:defRPr sz="1400"/>
            </a:lvl7pPr>
            <a:lvl8pPr>
              <a:lnSpc>
                <a:spcPct val="110000"/>
              </a:lnSpc>
              <a:defRPr sz="1400"/>
            </a:lvl8pPr>
            <a:lvl9pPr>
              <a:lnSpc>
                <a:spcPct val="110000"/>
              </a:lnSpc>
              <a:defRPr sz="1400"/>
            </a:lvl9pPr>
          </a:lstStyle>
          <a:p>
            <a:pPr lvl="0"/>
            <a:r>
              <a:rPr lang="en-US" noProof="0" dirty="0"/>
              <a:t>Body Copy</a:t>
            </a:r>
          </a:p>
          <a:p>
            <a:pPr lvl="1"/>
            <a:r>
              <a:rPr lang="en-US" noProof="0" dirty="0"/>
              <a:t>Bullet First level</a:t>
            </a:r>
          </a:p>
          <a:p>
            <a:pPr lvl="2"/>
            <a:r>
              <a:rPr lang="en-US" noProof="0" dirty="0"/>
              <a:t>Second level</a:t>
            </a:r>
          </a:p>
          <a:p>
            <a:pPr lvl="3"/>
            <a:r>
              <a:rPr lang="en-US" noProof="0" dirty="0"/>
              <a:t>Fourth level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320A5A15-7D17-2F13-70FF-D689B94EC4A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318300" y="1703388"/>
            <a:ext cx="2670300" cy="2815925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 b="0"/>
            </a:lvl1pPr>
          </a:lstStyle>
          <a:p>
            <a:r>
              <a:rPr lang="en-GB" noProof="0" dirty="0"/>
              <a:t>Load image</a:t>
            </a:r>
          </a:p>
        </p:txBody>
      </p:sp>
      <p:sp>
        <p:nvSpPr>
          <p:cNvPr id="16" name="Bildplatzhalter 7">
            <a:extLst>
              <a:ext uri="{FF2B5EF4-FFF2-40B4-BE49-F238E27FC236}">
                <a16:creationId xmlns:a16="http://schemas.microsoft.com/office/drawing/2014/main" id="{D9D3685D-17EE-FFAF-F40C-07AB9F05CA9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204600" y="1703388"/>
            <a:ext cx="2670300" cy="2815925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 b="0"/>
            </a:lvl1pPr>
          </a:lstStyle>
          <a:p>
            <a:r>
              <a:rPr lang="en-GB" noProof="0" dirty="0"/>
              <a:t>Load image</a:t>
            </a:r>
          </a:p>
        </p:txBody>
      </p:sp>
      <p:sp>
        <p:nvSpPr>
          <p:cNvPr id="17" name="Bildplatzhalter 7">
            <a:extLst>
              <a:ext uri="{FF2B5EF4-FFF2-40B4-BE49-F238E27FC236}">
                <a16:creationId xmlns:a16="http://schemas.microsoft.com/office/drawing/2014/main" id="{361283D6-E03C-BD76-9FFE-92125B980F03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9090900" y="1703388"/>
            <a:ext cx="2670300" cy="2815925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 b="0"/>
            </a:lvl1pPr>
          </a:lstStyle>
          <a:p>
            <a:r>
              <a:rPr lang="en-GB" noProof="0" dirty="0"/>
              <a:t>Load image</a:t>
            </a:r>
          </a:p>
        </p:txBody>
      </p:sp>
      <p:sp>
        <p:nvSpPr>
          <p:cNvPr id="18" name="Textplatzhalter 6">
            <a:extLst>
              <a:ext uri="{FF2B5EF4-FFF2-40B4-BE49-F238E27FC236}">
                <a16:creationId xmlns:a16="http://schemas.microsoft.com/office/drawing/2014/main" id="{727E6289-8B2E-0CA8-63A4-36F533A1A16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090900" y="4878130"/>
            <a:ext cx="2670300" cy="1043822"/>
          </a:xfrm>
        </p:spPr>
        <p:txBody>
          <a:bodyPr/>
          <a:lstStyle>
            <a:lvl1pPr>
              <a:lnSpc>
                <a:spcPct val="100000"/>
              </a:lnSpc>
              <a:spcAft>
                <a:spcPts val="600"/>
              </a:spcAft>
              <a:defRPr sz="1400"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4pPr>
            <a:lvl5pPr>
              <a:lnSpc>
                <a:spcPct val="110000"/>
              </a:lnSpc>
              <a:defRPr sz="1400"/>
            </a:lvl5pPr>
            <a:lvl6pPr>
              <a:lnSpc>
                <a:spcPct val="110000"/>
              </a:lnSpc>
              <a:defRPr sz="1400"/>
            </a:lvl6pPr>
            <a:lvl7pPr>
              <a:lnSpc>
                <a:spcPct val="110000"/>
              </a:lnSpc>
              <a:defRPr sz="1400"/>
            </a:lvl7pPr>
            <a:lvl8pPr>
              <a:lnSpc>
                <a:spcPct val="110000"/>
              </a:lnSpc>
              <a:defRPr sz="1400"/>
            </a:lvl8pPr>
            <a:lvl9pPr>
              <a:lnSpc>
                <a:spcPct val="110000"/>
              </a:lnSpc>
              <a:defRPr sz="1400"/>
            </a:lvl9pPr>
          </a:lstStyle>
          <a:p>
            <a:pPr lvl="0"/>
            <a:r>
              <a:rPr lang="en-US" noProof="0" dirty="0"/>
              <a:t>Body Copy</a:t>
            </a:r>
          </a:p>
          <a:p>
            <a:pPr lvl="1"/>
            <a:r>
              <a:rPr lang="en-US" noProof="0" dirty="0"/>
              <a:t>Bullet First level</a:t>
            </a:r>
          </a:p>
          <a:p>
            <a:pPr lvl="2"/>
            <a:r>
              <a:rPr lang="en-US" noProof="0" dirty="0"/>
              <a:t>Second level</a:t>
            </a:r>
          </a:p>
          <a:p>
            <a:pPr lvl="3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0807271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>
            <a:extLst>
              <a:ext uri="{FF2B5EF4-FFF2-40B4-BE49-F238E27FC236}">
                <a16:creationId xmlns:a16="http://schemas.microsoft.com/office/drawing/2014/main" id="{B688C8E9-9AC6-5FA1-B228-C13A75CF8D5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32001" y="2262188"/>
            <a:ext cx="3631583" cy="3420000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 b="0"/>
            </a:lvl1pPr>
          </a:lstStyle>
          <a:p>
            <a:r>
              <a:rPr lang="en-GB" noProof="0" dirty="0"/>
              <a:t>Load image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Headline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9DDEAB8D-D9F4-E6FE-46C9-9E6E85541DD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279585" y="2262188"/>
            <a:ext cx="3631583" cy="3420000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 b="0"/>
            </a:lvl1pPr>
          </a:lstStyle>
          <a:p>
            <a:r>
              <a:rPr lang="en-GB" noProof="0" dirty="0"/>
              <a:t>Load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AFE9806E-555A-6A22-E8C0-7E0A1FC5F17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127167" y="2262188"/>
            <a:ext cx="3631583" cy="3420000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 b="0"/>
            </a:lvl1pPr>
          </a:lstStyle>
          <a:p>
            <a:r>
              <a:rPr lang="en-GB" noProof="0" dirty="0"/>
              <a:t>Load image</a:t>
            </a:r>
          </a:p>
        </p:txBody>
      </p:sp>
    </p:spTree>
    <p:extLst>
      <p:ext uri="{BB962C8B-B14F-4D97-AF65-F5344CB8AC3E}">
        <p14:creationId xmlns:p14="http://schemas.microsoft.com/office/powerpoint/2010/main" val="39416679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with 2 images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Headline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AE520D44-52BF-15EC-E94D-57B8919B92C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2000" y="1703388"/>
            <a:ext cx="5554800" cy="4606925"/>
          </a:xfrm>
        </p:spPr>
        <p:txBody>
          <a:bodyPr/>
          <a:lstStyle>
            <a:lvl2pPr>
              <a:spcAft>
                <a:spcPts val="0"/>
              </a:spcAft>
              <a:defRPr/>
            </a:lvl2pPr>
          </a:lstStyle>
          <a:p>
            <a:pPr lvl="0"/>
            <a:r>
              <a:rPr lang="en-GB" noProof="0" dirty="0"/>
              <a:t>Body Copy</a:t>
            </a:r>
          </a:p>
          <a:p>
            <a:pPr lvl="1"/>
            <a:r>
              <a:rPr lang="en-GB" noProof="0" dirty="0"/>
              <a:t>Bullet First level</a:t>
            </a:r>
          </a:p>
          <a:p>
            <a:pPr lvl="2"/>
            <a:r>
              <a:rPr lang="en-GB" noProof="0" dirty="0"/>
              <a:t>Second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B688C8E9-9AC6-5FA1-B228-C13A75CF8D5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5200" y="1703388"/>
            <a:ext cx="5986800" cy="2195463"/>
          </a:xfrm>
          <a:solidFill>
            <a:schemeClr val="tx2"/>
          </a:solidFill>
        </p:spPr>
        <p:txBody>
          <a:bodyPr lIns="108000" tIns="108000" rIns="108000" bIns="108000"/>
          <a:lstStyle>
            <a:lvl1pPr>
              <a:defRPr sz="1400"/>
            </a:lvl1pPr>
          </a:lstStyle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/>
              <a:t>Load image</a:t>
            </a:r>
          </a:p>
          <a:p>
            <a:endParaRPr lang="en-GB" noProof="0"/>
          </a:p>
        </p:txBody>
      </p:sp>
      <p:sp>
        <p:nvSpPr>
          <p:cNvPr id="3" name="Bildplatzhalter 7">
            <a:extLst>
              <a:ext uri="{FF2B5EF4-FFF2-40B4-BE49-F238E27FC236}">
                <a16:creationId xmlns:a16="http://schemas.microsoft.com/office/drawing/2014/main" id="{A1272404-6832-005C-A0E9-7800C41F055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5200" y="4114850"/>
            <a:ext cx="5986800" cy="2195463"/>
          </a:xfrm>
          <a:solidFill>
            <a:schemeClr val="tx2"/>
          </a:solidFill>
        </p:spPr>
        <p:txBody>
          <a:bodyPr lIns="108000" tIns="108000" rIns="108000" bIns="108000"/>
          <a:lstStyle>
            <a:lvl1pPr>
              <a:defRPr sz="1400"/>
            </a:lvl1pPr>
          </a:lstStyle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/>
              <a:t>Load image</a:t>
            </a:r>
          </a:p>
          <a:p>
            <a:endParaRPr lang="en-GB" noProof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C3651A2-C3EF-C96E-7C47-CA7E160A00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9024" y="6499876"/>
            <a:ext cx="734829" cy="142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6389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with 2 images_1 (lef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Headline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AE520D44-52BF-15EC-E94D-57B8919B92C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05202" y="1703388"/>
            <a:ext cx="5555998" cy="4606925"/>
          </a:xfrm>
        </p:spPr>
        <p:txBody>
          <a:bodyPr/>
          <a:lstStyle>
            <a:lvl2pPr>
              <a:spcAft>
                <a:spcPts val="0"/>
              </a:spcAft>
              <a:defRPr/>
            </a:lvl2pPr>
          </a:lstStyle>
          <a:p>
            <a:pPr lvl="0"/>
            <a:r>
              <a:rPr lang="en-GB" noProof="0" dirty="0"/>
              <a:t>Body Copy</a:t>
            </a:r>
          </a:p>
          <a:p>
            <a:pPr lvl="1"/>
            <a:r>
              <a:rPr lang="en-GB" noProof="0" dirty="0"/>
              <a:t>Bullet First level</a:t>
            </a:r>
          </a:p>
          <a:p>
            <a:pPr lvl="2"/>
            <a:r>
              <a:rPr lang="en-GB" noProof="0" dirty="0"/>
              <a:t>Second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B688C8E9-9AC6-5FA1-B228-C13A75CF8D5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1703388"/>
            <a:ext cx="5986800" cy="2195463"/>
          </a:xfrm>
          <a:solidFill>
            <a:schemeClr val="tx2"/>
          </a:solidFill>
        </p:spPr>
        <p:txBody>
          <a:bodyPr lIns="180000" tIns="180000" rIns="180000" bIns="180000"/>
          <a:lstStyle>
            <a:lvl1pPr>
              <a:defRPr sz="1400"/>
            </a:lvl1pPr>
          </a:lstStyle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/>
              <a:t>Load image</a:t>
            </a:r>
          </a:p>
          <a:p>
            <a:endParaRPr lang="en-GB" noProof="0"/>
          </a:p>
        </p:txBody>
      </p:sp>
      <p:sp>
        <p:nvSpPr>
          <p:cNvPr id="3" name="Bildplatzhalter 7">
            <a:extLst>
              <a:ext uri="{FF2B5EF4-FFF2-40B4-BE49-F238E27FC236}">
                <a16:creationId xmlns:a16="http://schemas.microsoft.com/office/drawing/2014/main" id="{A1272404-6832-005C-A0E9-7800C41F055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4114850"/>
            <a:ext cx="5986800" cy="2195463"/>
          </a:xfrm>
          <a:solidFill>
            <a:schemeClr val="tx2"/>
          </a:solidFill>
        </p:spPr>
        <p:txBody>
          <a:bodyPr lIns="180000" tIns="180000" rIns="180000" bIns="180000"/>
          <a:lstStyle>
            <a:lvl1pPr>
              <a:defRPr sz="1400"/>
            </a:lvl1pPr>
          </a:lstStyle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/>
              <a:t>Load image</a:t>
            </a:r>
          </a:p>
          <a:p>
            <a:endParaRPr lang="en-GB" noProof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0E1B685C-AA1F-9508-505A-1C6F07EF708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9024" y="6499876"/>
            <a:ext cx="734829" cy="142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39074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with two images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Headline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AE520D44-52BF-15EC-E94D-57B8919B92C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1999" y="1703388"/>
            <a:ext cx="5554463" cy="4606925"/>
          </a:xfrm>
        </p:spPr>
        <p:txBody>
          <a:bodyPr/>
          <a:lstStyle>
            <a:lvl2pPr>
              <a:spcAft>
                <a:spcPts val="0"/>
              </a:spcAft>
              <a:defRPr/>
            </a:lvl2pPr>
            <a:lvl4pPr>
              <a:defRPr/>
            </a:lvl4pPr>
          </a:lstStyle>
          <a:p>
            <a:pPr lvl="0"/>
            <a:r>
              <a:rPr lang="en-GB" noProof="0" dirty="0"/>
              <a:t>Body Copy</a:t>
            </a:r>
          </a:p>
          <a:p>
            <a:pPr lvl="1"/>
            <a:r>
              <a:rPr lang="en-GB" noProof="0" dirty="0"/>
              <a:t>Bullet First level</a:t>
            </a:r>
          </a:p>
          <a:p>
            <a:pPr lvl="2"/>
            <a:r>
              <a:rPr lang="en-GB" noProof="0" dirty="0"/>
              <a:t>Second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3"/>
            <a:endParaRPr lang="en-GB" noProof="0" dirty="0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B688C8E9-9AC6-5FA1-B228-C13A75CF8D5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51" y="1703388"/>
            <a:ext cx="2670625" cy="4606925"/>
          </a:xfrm>
          <a:solidFill>
            <a:schemeClr val="tx2"/>
          </a:solidFill>
        </p:spPr>
        <p:txBody>
          <a:bodyPr lIns="108000" tIns="108000" rIns="108000" bIns="108000"/>
          <a:lstStyle>
            <a:lvl1pPr>
              <a:defRPr sz="1400"/>
            </a:lvl1pPr>
          </a:lstStyle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/>
              <a:t>Load image</a:t>
            </a:r>
          </a:p>
          <a:p>
            <a:endParaRPr lang="en-GB" noProof="0"/>
          </a:p>
        </p:txBody>
      </p:sp>
      <p:sp>
        <p:nvSpPr>
          <p:cNvPr id="4" name="Bildplatzhalter 7">
            <a:extLst>
              <a:ext uri="{FF2B5EF4-FFF2-40B4-BE49-F238E27FC236}">
                <a16:creationId xmlns:a16="http://schemas.microsoft.com/office/drawing/2014/main" id="{4EAFDEBA-C172-0493-644D-1CD038CB941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090575" y="1703388"/>
            <a:ext cx="2670625" cy="4606925"/>
          </a:xfrm>
          <a:solidFill>
            <a:schemeClr val="tx2"/>
          </a:solidFill>
        </p:spPr>
        <p:txBody>
          <a:bodyPr lIns="108000" tIns="108000" rIns="108000" bIns="108000"/>
          <a:lstStyle>
            <a:lvl1pPr>
              <a:defRPr sz="1400"/>
            </a:lvl1pPr>
          </a:lstStyle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/>
              <a:t>Load image</a:t>
            </a:r>
          </a:p>
          <a:p>
            <a:endParaRPr lang="en-GB" noProof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5B60870-6CCD-7530-2FF6-E36045500AD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9024" y="6499876"/>
            <a:ext cx="734829" cy="142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4422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with two images_2 (lef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Headline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AE520D44-52BF-15EC-E94D-57B8919B92C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06737" y="1703388"/>
            <a:ext cx="5554463" cy="4606925"/>
          </a:xfrm>
        </p:spPr>
        <p:txBody>
          <a:bodyPr/>
          <a:lstStyle>
            <a:lvl2pPr>
              <a:spcAft>
                <a:spcPts val="0"/>
              </a:spcAft>
              <a:defRPr/>
            </a:lvl2pPr>
          </a:lstStyle>
          <a:p>
            <a:pPr lvl="0"/>
            <a:r>
              <a:rPr lang="en-GB" noProof="0" dirty="0"/>
              <a:t>Body Copy</a:t>
            </a:r>
          </a:p>
          <a:p>
            <a:pPr lvl="1"/>
            <a:r>
              <a:rPr lang="en-GB" noProof="0" dirty="0"/>
              <a:t>Bullet First level</a:t>
            </a:r>
          </a:p>
          <a:p>
            <a:pPr lvl="2"/>
            <a:r>
              <a:rPr lang="en-GB" noProof="0" dirty="0"/>
              <a:t>Second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B688C8E9-9AC6-5FA1-B228-C13A75CF8D5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32000" y="1703388"/>
            <a:ext cx="2670625" cy="4606925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/>
            </a:lvl1pPr>
          </a:lstStyle>
          <a:p>
            <a:r>
              <a:rPr lang="en-GB" noProof="0"/>
              <a:t>Load image</a:t>
            </a:r>
          </a:p>
          <a:p>
            <a:endParaRPr lang="en-GB" noProof="0"/>
          </a:p>
        </p:txBody>
      </p:sp>
      <p:sp>
        <p:nvSpPr>
          <p:cNvPr id="4" name="Bildplatzhalter 7">
            <a:extLst>
              <a:ext uri="{FF2B5EF4-FFF2-40B4-BE49-F238E27FC236}">
                <a16:creationId xmlns:a16="http://schemas.microsoft.com/office/drawing/2014/main" id="{4EAFDEBA-C172-0493-644D-1CD038CB941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315837" y="1703388"/>
            <a:ext cx="2670625" cy="4606925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/>
            </a:lvl1pPr>
          </a:lstStyle>
          <a:p>
            <a:pPr marL="324000" marR="0" lvl="0" indent="-324000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noProof="0"/>
              <a:t>Load image</a:t>
            </a:r>
          </a:p>
          <a:p>
            <a:endParaRPr lang="en-GB" noProof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B1BEBDAA-C331-B9CF-0BF5-F60A4115A6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9024" y="6499876"/>
            <a:ext cx="734829" cy="142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273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8">
            <a:extLst>
              <a:ext uri="{FF2B5EF4-FFF2-40B4-BE49-F238E27FC236}">
                <a16:creationId xmlns:a16="http://schemas.microsoft.com/office/drawing/2014/main" id="{6B1B1692-4C41-1C3B-9CCD-95E6DFA46FE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4016000" cy="4553338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/>
            </a:lvl1pPr>
          </a:lstStyle>
          <a:p>
            <a:r>
              <a:rPr lang="en-GB" noProof="0"/>
              <a:t>Load Image</a:t>
            </a:r>
          </a:p>
        </p:txBody>
      </p:sp>
      <p:sp>
        <p:nvSpPr>
          <p:cNvPr id="3" name="Bildplatzhalter 8">
            <a:extLst>
              <a:ext uri="{FF2B5EF4-FFF2-40B4-BE49-F238E27FC236}">
                <a16:creationId xmlns:a16="http://schemas.microsoft.com/office/drawing/2014/main" id="{5C72AD4F-7585-10E7-1CFC-00EF96FE377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088000" y="0"/>
            <a:ext cx="4016000" cy="4553338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/>
            </a:lvl1pPr>
          </a:lstStyle>
          <a:p>
            <a:r>
              <a:rPr lang="en-GB" noProof="0"/>
              <a:t>Load Image</a:t>
            </a:r>
          </a:p>
        </p:txBody>
      </p:sp>
      <p:sp>
        <p:nvSpPr>
          <p:cNvPr id="4" name="Bildplatzhalter 8">
            <a:extLst>
              <a:ext uri="{FF2B5EF4-FFF2-40B4-BE49-F238E27FC236}">
                <a16:creationId xmlns:a16="http://schemas.microsoft.com/office/drawing/2014/main" id="{49593487-0E34-15FF-C119-5C6AB23594C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176000" y="0"/>
            <a:ext cx="4016000" cy="4553338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/>
            </a:lvl1pPr>
          </a:lstStyle>
          <a:p>
            <a:r>
              <a:rPr lang="en-GB" noProof="0"/>
              <a:t>Load Image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5E228E7-A788-1639-18CE-4F18022DDF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2000" y="4818668"/>
            <a:ext cx="6569164" cy="1058165"/>
          </a:xfrm>
        </p:spPr>
        <p:txBody>
          <a:bodyPr anchor="t">
            <a:normAutofit/>
          </a:bodyPr>
          <a:lstStyle>
            <a:lvl1pPr algn="l">
              <a:defRPr sz="3200">
                <a:solidFill>
                  <a:schemeClr val="accent2"/>
                </a:solidFill>
              </a:defRPr>
            </a:lvl1pPr>
          </a:lstStyle>
          <a:p>
            <a:r>
              <a:rPr lang="en-GB" noProof="0"/>
              <a:t>Presentationtitle</a:t>
            </a:r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B9CC46F8-4578-BE75-1918-660123060DB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856737" y="3915052"/>
            <a:ext cx="4335262" cy="638286"/>
          </a:xfrm>
          <a:solidFill>
            <a:srgbClr val="003264">
              <a:alpha val="74000"/>
            </a:srgbClr>
          </a:solidFill>
        </p:spPr>
        <p:txBody>
          <a:bodyPr tIns="0" rIns="432000" bIns="90000" anchor="b">
            <a:noAutofit/>
          </a:bodyPr>
          <a:lstStyle>
            <a:lvl1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1pPr>
            <a:lvl2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2pPr>
            <a:lvl3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3pPr>
            <a:lvl4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4pPr>
            <a:lvl5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5pPr>
            <a:lvl6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6pPr>
            <a:lvl7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7pPr>
            <a:lvl8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8pPr>
            <a:lvl9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9pPr>
          </a:lstStyle>
          <a:p>
            <a:pPr marL="0" marR="0" lvl="0" indent="0" algn="r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 dirty="0"/>
              <a:t>First Name Last name</a:t>
            </a:r>
            <a:br>
              <a:rPr lang="en-GB" noProof="0" dirty="0"/>
            </a:br>
            <a:r>
              <a:rPr lang="en-GB" noProof="0" dirty="0"/>
              <a:t>Position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35D893D8-6053-8165-D926-257FF58FA522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7856737" y="4553338"/>
            <a:ext cx="4335262" cy="421200"/>
          </a:xfrm>
          <a:prstGeom prst="rect">
            <a:avLst/>
          </a:prstGeom>
          <a:solidFill>
            <a:schemeClr val="accent2">
              <a:alpha val="75000"/>
            </a:schemeClr>
          </a:solidFill>
        </p:spPr>
        <p:txBody>
          <a:bodyPr rIns="432000" anchor="ctr"/>
          <a:lstStyle>
            <a:lvl1pPr>
              <a:defRPr lang="en-GB" sz="1400" smtClean="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/>
              <a:t>Date</a:t>
            </a:r>
            <a:endParaRPr lang="en-GB" dirty="0"/>
          </a:p>
        </p:txBody>
      </p:sp>
      <p:pic>
        <p:nvPicPr>
          <p:cNvPr id="5" name="Picture 4" descr="A black background with blue text and colorful dots&#10;&#10;Description automatically generated">
            <a:extLst>
              <a:ext uri="{FF2B5EF4-FFF2-40B4-BE49-F238E27FC236}">
                <a16:creationId xmlns:a16="http://schemas.microsoft.com/office/drawing/2014/main" id="{FA9B530D-943D-0FA1-6824-9D3AFC752F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872895" y="4175384"/>
            <a:ext cx="3402898" cy="3402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1662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 image with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>
            <a:extLst>
              <a:ext uri="{FF2B5EF4-FFF2-40B4-BE49-F238E27FC236}">
                <a16:creationId xmlns:a16="http://schemas.microsoft.com/office/drawing/2014/main" id="{F1BC95E3-49BA-BE02-514C-C78BF5FF4F3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9" name="SmartArt-Platzhalter 6">
            <a:extLst>
              <a:ext uri="{FF2B5EF4-FFF2-40B4-BE49-F238E27FC236}">
                <a16:creationId xmlns:a16="http://schemas.microsoft.com/office/drawing/2014/main" id="{32D93257-013A-C272-B596-1A26F4019D03}"/>
              </a:ext>
            </a:extLst>
          </p:cNvPr>
          <p:cNvSpPr>
            <a:spLocks noGrp="1"/>
          </p:cNvSpPr>
          <p:nvPr>
            <p:ph type="dgm" sz="quarter" idx="11"/>
          </p:nvPr>
        </p:nvSpPr>
        <p:spPr>
          <a:xfrm>
            <a:off x="7536870" y="90000"/>
            <a:ext cx="4565629" cy="3799757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  <a:endParaRPr lang="en-GB" noProof="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Headline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C3B4DAF8-8EA5-760D-DFC1-A3EA7FD17A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154000" y="3618000"/>
            <a:ext cx="3106800" cy="1108800"/>
          </a:xfrm>
        </p:spPr>
        <p:txBody>
          <a:bodyPr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defRPr b="0" cap="none" baseline="0">
                <a:solidFill>
                  <a:schemeClr val="bg1"/>
                </a:solidFill>
              </a:defRPr>
            </a:lvl4pPr>
            <a:lvl5pPr>
              <a:spcBef>
                <a:spcPts val="0"/>
              </a:spcBef>
              <a:defRPr>
                <a:solidFill>
                  <a:schemeClr val="bg1"/>
                </a:solidFill>
              </a:defRPr>
            </a:lvl5pPr>
            <a:lvl6pPr>
              <a:spcBef>
                <a:spcPts val="0"/>
              </a:spcBef>
              <a:defRPr>
                <a:solidFill>
                  <a:schemeClr val="bg1"/>
                </a:solidFill>
              </a:defRPr>
            </a:lvl6pPr>
            <a:lvl7pPr>
              <a:spcBef>
                <a:spcPts val="0"/>
              </a:spcBef>
              <a:defRPr>
                <a:solidFill>
                  <a:schemeClr val="bg1"/>
                </a:solidFill>
              </a:defRPr>
            </a:lvl7pPr>
            <a:lvl8pPr>
              <a:spcBef>
                <a:spcPts val="0"/>
              </a:spcBef>
              <a:defRPr>
                <a:solidFill>
                  <a:schemeClr val="bg1"/>
                </a:solidFill>
              </a:defRPr>
            </a:lvl8pPr>
            <a:lvl9pPr>
              <a:spcBef>
                <a:spcPts val="0"/>
              </a:spcBef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GB" noProof="0" dirty="0"/>
              <a:t>Body copy</a:t>
            </a:r>
          </a:p>
          <a:p>
            <a:pPr lvl="1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2048201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on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Headline</a:t>
            </a:r>
            <a:endParaRPr lang="de-CH" dirty="0"/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7E36EF0D-53D3-6B91-B976-681EE3F8365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32000" y="1191113"/>
            <a:ext cx="11329200" cy="5119200"/>
          </a:xfrm>
          <a:solidFill>
            <a:schemeClr val="tx2"/>
          </a:solidFill>
        </p:spPr>
        <p:txBody>
          <a:bodyPr lIns="108000" tIns="108000" rIns="108000" bIns="108000"/>
          <a:lstStyle>
            <a:lvl1pPr>
              <a:defRPr sz="1400"/>
            </a:lvl1pPr>
          </a:lstStyle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CH" dirty="0"/>
              <a:t>Load </a:t>
            </a:r>
            <a:r>
              <a:rPr lang="de-CH" dirty="0" err="1"/>
              <a:t>image</a:t>
            </a:r>
            <a:endParaRPr lang="de-CH" dirty="0"/>
          </a:p>
          <a:p>
            <a:endParaRPr lang="de-CH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85232FE8-A785-CFCB-A294-7C0A09BF7ED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9024" y="6499876"/>
            <a:ext cx="734829" cy="142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63853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iple column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/>
              <a:t>Headline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AE520D44-52BF-15EC-E94D-57B8919B92C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2000" y="3632400"/>
            <a:ext cx="3632400" cy="2677913"/>
          </a:xfrm>
        </p:spPr>
        <p:txBody>
          <a:bodyPr/>
          <a:lstStyle>
            <a:lvl2pPr>
              <a:spcAft>
                <a:spcPts val="0"/>
              </a:spcAft>
              <a:defRPr/>
            </a:lvl2pPr>
          </a:lstStyle>
          <a:p>
            <a:pPr lvl="0"/>
            <a:r>
              <a:rPr lang="en-US" noProof="0" dirty="0"/>
              <a:t>Body Copy</a:t>
            </a:r>
          </a:p>
          <a:p>
            <a:pPr lvl="1"/>
            <a:r>
              <a:rPr lang="en-US" noProof="0" dirty="0"/>
              <a:t>Bullet First level</a:t>
            </a:r>
          </a:p>
          <a:p>
            <a:pPr lvl="2"/>
            <a:r>
              <a:rPr lang="en-US" noProof="0" dirty="0"/>
              <a:t>Second level</a:t>
            </a:r>
          </a:p>
          <a:p>
            <a:pPr lvl="3"/>
            <a:r>
              <a:rPr lang="en-US" noProof="0" dirty="0"/>
              <a:t>Fourth Level</a:t>
            </a:r>
          </a:p>
        </p:txBody>
      </p:sp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72865263-ABFC-7979-0E77-3DB7267BD5A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80400" y="3632400"/>
            <a:ext cx="3632400" cy="2677913"/>
          </a:xfrm>
        </p:spPr>
        <p:txBody>
          <a:bodyPr/>
          <a:lstStyle>
            <a:lvl2pPr>
              <a:spcAft>
                <a:spcPts val="0"/>
              </a:spcAft>
              <a:defRPr/>
            </a:lvl2pPr>
          </a:lstStyle>
          <a:p>
            <a:pPr lvl="0"/>
            <a:r>
              <a:rPr lang="en-US" noProof="0" dirty="0"/>
              <a:t>Body Copy</a:t>
            </a:r>
          </a:p>
          <a:p>
            <a:pPr lvl="1"/>
            <a:r>
              <a:rPr lang="en-US" noProof="0" dirty="0"/>
              <a:t>Bullet First level</a:t>
            </a:r>
          </a:p>
          <a:p>
            <a:pPr lvl="2"/>
            <a:r>
              <a:rPr lang="en-US" noProof="0" dirty="0"/>
              <a:t>Second level</a:t>
            </a:r>
          </a:p>
          <a:p>
            <a:pPr lvl="3"/>
            <a:r>
              <a:rPr lang="en-US" noProof="0" dirty="0"/>
              <a:t>Fourth Level</a:t>
            </a:r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F2898094-2179-D818-39CF-8E2B528D2A9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8800" y="3632400"/>
            <a:ext cx="3632400" cy="2677913"/>
          </a:xfrm>
        </p:spPr>
        <p:txBody>
          <a:bodyPr/>
          <a:lstStyle>
            <a:lvl2pPr>
              <a:spcAft>
                <a:spcPts val="0"/>
              </a:spcAft>
              <a:defRPr/>
            </a:lvl2pPr>
          </a:lstStyle>
          <a:p>
            <a:pPr lvl="0"/>
            <a:r>
              <a:rPr lang="en-US" noProof="0" dirty="0"/>
              <a:t>Body Copy</a:t>
            </a:r>
          </a:p>
          <a:p>
            <a:pPr lvl="1"/>
            <a:r>
              <a:rPr lang="en-US" noProof="0" dirty="0"/>
              <a:t>Bullet First level</a:t>
            </a:r>
          </a:p>
          <a:p>
            <a:pPr lvl="2"/>
            <a:r>
              <a:rPr lang="en-US" noProof="0" dirty="0"/>
              <a:t>Second level</a:t>
            </a:r>
          </a:p>
          <a:p>
            <a:pPr lvl="3"/>
            <a:r>
              <a:rPr lang="en-US" noProof="0" dirty="0"/>
              <a:t>Fourth Level</a:t>
            </a:r>
          </a:p>
        </p:txBody>
      </p:sp>
      <p:sp>
        <p:nvSpPr>
          <p:cNvPr id="9" name="Bildplatzhalter 8">
            <a:extLst>
              <a:ext uri="{FF2B5EF4-FFF2-40B4-BE49-F238E27FC236}">
                <a16:creationId xmlns:a16="http://schemas.microsoft.com/office/drawing/2014/main" id="{9DE45AB6-D777-1E5D-2813-A072D64B8C8A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32000" y="1703388"/>
            <a:ext cx="3632400" cy="1713012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/>
            </a:lvl1pPr>
          </a:lstStyle>
          <a:p>
            <a:r>
              <a:rPr lang="en-US" noProof="0"/>
              <a:t>Load image</a:t>
            </a:r>
          </a:p>
        </p:txBody>
      </p:sp>
      <p:sp>
        <p:nvSpPr>
          <p:cNvPr id="11" name="Bildplatzhalter 8">
            <a:extLst>
              <a:ext uri="{FF2B5EF4-FFF2-40B4-BE49-F238E27FC236}">
                <a16:creationId xmlns:a16="http://schemas.microsoft.com/office/drawing/2014/main" id="{B578426B-5D3D-C58D-3AEF-C6BB315F4FE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280400" y="1703388"/>
            <a:ext cx="3632400" cy="1713012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/>
            </a:lvl1pPr>
          </a:lstStyle>
          <a:p>
            <a:pPr marL="324000" marR="0" lvl="0" indent="-324000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noProof="0"/>
              <a:t>Load image</a:t>
            </a:r>
          </a:p>
          <a:p>
            <a:endParaRPr lang="en-US" noProof="0"/>
          </a:p>
        </p:txBody>
      </p:sp>
      <p:sp>
        <p:nvSpPr>
          <p:cNvPr id="12" name="Bildplatzhalter 8">
            <a:extLst>
              <a:ext uri="{FF2B5EF4-FFF2-40B4-BE49-F238E27FC236}">
                <a16:creationId xmlns:a16="http://schemas.microsoft.com/office/drawing/2014/main" id="{C4818B91-0C81-5860-E8F8-220D97369BB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128800" y="1703388"/>
            <a:ext cx="3632400" cy="1713012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/>
            </a:lvl1pPr>
          </a:lstStyle>
          <a:p>
            <a:pPr marL="324000" marR="0" lvl="0" indent="-324000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noProof="0"/>
              <a:t>Load image</a:t>
            </a:r>
          </a:p>
          <a:p>
            <a:endParaRPr lang="en-US" noProof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C83A62C-435E-9345-087B-7853A0212F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9024" y="6499876"/>
            <a:ext cx="734829" cy="142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56722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s with image + 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Headline</a:t>
            </a:r>
          </a:p>
        </p:txBody>
      </p:sp>
      <p:sp>
        <p:nvSpPr>
          <p:cNvPr id="9" name="Bildplatzhalter 8">
            <a:extLst>
              <a:ext uri="{FF2B5EF4-FFF2-40B4-BE49-F238E27FC236}">
                <a16:creationId xmlns:a16="http://schemas.microsoft.com/office/drawing/2014/main" id="{9DE45AB6-D777-1E5D-2813-A072D64B8C8A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32000" y="1703388"/>
            <a:ext cx="3632400" cy="4606925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/>
            </a:lvl1pPr>
          </a:lstStyle>
          <a:p>
            <a:r>
              <a:rPr lang="en-GB" noProof="0" dirty="0"/>
              <a:t>Load image</a:t>
            </a:r>
          </a:p>
        </p:txBody>
      </p:sp>
      <p:sp>
        <p:nvSpPr>
          <p:cNvPr id="10" name="Tabellenplatzhalter 9">
            <a:extLst>
              <a:ext uri="{FF2B5EF4-FFF2-40B4-BE49-F238E27FC236}">
                <a16:creationId xmlns:a16="http://schemas.microsoft.com/office/drawing/2014/main" id="{AE1E633D-9632-39FA-B083-B98A031EF275}"/>
              </a:ext>
            </a:extLst>
          </p:cNvPr>
          <p:cNvSpPr>
            <a:spLocks noGrp="1"/>
          </p:cNvSpPr>
          <p:nvPr>
            <p:ph type="tbl" sz="quarter" idx="17" hasCustomPrompt="1"/>
          </p:nvPr>
        </p:nvSpPr>
        <p:spPr>
          <a:xfrm>
            <a:off x="4280400" y="1703388"/>
            <a:ext cx="3632400" cy="4606925"/>
          </a:xfrm>
        </p:spPr>
        <p:txBody>
          <a:bodyPr lIns="180000" tIns="180000" rIns="180000" bIns="180000"/>
          <a:lstStyle>
            <a:lvl1pPr marL="0" indent="0">
              <a:buNone/>
              <a:defRPr sz="1400"/>
            </a:lvl1pPr>
          </a:lstStyle>
          <a:p>
            <a:r>
              <a:rPr lang="en-GB" noProof="0"/>
              <a:t>Table</a:t>
            </a:r>
          </a:p>
        </p:txBody>
      </p:sp>
      <p:sp>
        <p:nvSpPr>
          <p:cNvPr id="14" name="Tabellenplatzhalter 9">
            <a:extLst>
              <a:ext uri="{FF2B5EF4-FFF2-40B4-BE49-F238E27FC236}">
                <a16:creationId xmlns:a16="http://schemas.microsoft.com/office/drawing/2014/main" id="{301E2E80-BF5E-34F6-3A16-A47EDB5C2B1F}"/>
              </a:ext>
            </a:extLst>
          </p:cNvPr>
          <p:cNvSpPr>
            <a:spLocks noGrp="1"/>
          </p:cNvSpPr>
          <p:nvPr>
            <p:ph type="tbl" sz="quarter" idx="18" hasCustomPrompt="1"/>
          </p:nvPr>
        </p:nvSpPr>
        <p:spPr>
          <a:xfrm>
            <a:off x="8128800" y="1703388"/>
            <a:ext cx="3632400" cy="4606925"/>
          </a:xfrm>
        </p:spPr>
        <p:txBody>
          <a:bodyPr lIns="180000" tIns="180000" rIns="180000" bIns="180000"/>
          <a:lstStyle>
            <a:lvl1pPr marL="0" indent="0">
              <a:buNone/>
              <a:defRPr sz="1400"/>
            </a:lvl1pPr>
          </a:lstStyle>
          <a:p>
            <a:r>
              <a:rPr lang="en-GB" noProof="0"/>
              <a:t>Table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7BD7D93E-715A-8311-EB7E-17604D8A0E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9024" y="6499876"/>
            <a:ext cx="734829" cy="142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02570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8C3D68-0CFB-22DB-FEC3-0E277860E0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973384"/>
            <a:ext cx="8251200" cy="4911233"/>
          </a:xfrm>
        </p:spPr>
        <p:txBody>
          <a:bodyPr anchor="ctr"/>
          <a:lstStyle>
            <a:lvl1pPr>
              <a:lnSpc>
                <a:spcPct val="9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Statement Slide</a:t>
            </a:r>
          </a:p>
        </p:txBody>
      </p:sp>
      <p:pic>
        <p:nvPicPr>
          <p:cNvPr id="3" name="Picture 13">
            <a:extLst>
              <a:ext uri="{FF2B5EF4-FFF2-40B4-BE49-F238E27FC236}">
                <a16:creationId xmlns:a16="http://schemas.microsoft.com/office/drawing/2014/main" id="{5481E986-7444-E947-3A1B-6F669401CC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7399420" y="90578"/>
            <a:ext cx="4702481" cy="6096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36216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pi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Headline</a:t>
            </a:r>
          </a:p>
        </p:txBody>
      </p:sp>
      <p:sp>
        <p:nvSpPr>
          <p:cNvPr id="7" name="Diagrammplatzhalter 6">
            <a:extLst>
              <a:ext uri="{FF2B5EF4-FFF2-40B4-BE49-F238E27FC236}">
                <a16:creationId xmlns:a16="http://schemas.microsoft.com/office/drawing/2014/main" id="{CE6C0EB4-4CE5-8AB5-F10B-D2A6656BB095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431800" y="1567543"/>
            <a:ext cx="11329988" cy="4217437"/>
          </a:xfrm>
        </p:spPr>
        <p:txBody>
          <a:bodyPr lIns="180000" tIns="180000" rIns="180000" bIns="180000" anchor="t"/>
          <a:lstStyle>
            <a:lvl1pPr>
              <a:defRPr sz="1400"/>
            </a:lvl1pPr>
          </a:lstStyle>
          <a:p>
            <a:r>
              <a:rPr lang="en-GB" noProof="0"/>
              <a:t>Create a chart</a:t>
            </a:r>
          </a:p>
        </p:txBody>
      </p:sp>
      <p:sp>
        <p:nvSpPr>
          <p:cNvPr id="3" name="Textplatzhalter 6">
            <a:extLst>
              <a:ext uri="{FF2B5EF4-FFF2-40B4-BE49-F238E27FC236}">
                <a16:creationId xmlns:a16="http://schemas.microsoft.com/office/drawing/2014/main" id="{4EE91D1A-7364-EF3C-1A1E-507F76D8F2C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05542" y="5985164"/>
            <a:ext cx="5555660" cy="325148"/>
          </a:xfrm>
        </p:spPr>
        <p:txBody>
          <a:bodyPr anchor="b"/>
          <a:lstStyle>
            <a:lvl1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 b="1"/>
            </a:lvl1pPr>
            <a:lvl2pPr marL="0" indent="0" algn="r">
              <a:spcBef>
                <a:spcPts val="0"/>
              </a:spcBef>
              <a:spcAft>
                <a:spcPts val="0"/>
              </a:spcAft>
              <a:buNone/>
              <a:defRPr sz="800"/>
            </a:lvl2pPr>
            <a:lvl3pPr marL="0" indent="0" algn="r">
              <a:spcBef>
                <a:spcPts val="0"/>
              </a:spcBef>
              <a:buNone/>
              <a:defRPr sz="800"/>
            </a:lvl3pPr>
            <a:lvl4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 b="0" cap="none" baseline="0">
                <a:solidFill>
                  <a:schemeClr val="accent2"/>
                </a:solidFill>
              </a:defRPr>
            </a:lvl4pPr>
            <a:lvl5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/>
            </a:lvl5pPr>
            <a:lvl6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/>
            </a:lvl6pPr>
            <a:lvl7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/>
            </a:lvl7pPr>
            <a:lvl8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/>
            </a:lvl8pPr>
            <a:lvl9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/>
            </a:lvl9pPr>
          </a:lstStyle>
          <a:p>
            <a:pPr lvl="0"/>
            <a:r>
              <a:rPr lang="en-GB" noProof="0"/>
              <a:t>caption title</a:t>
            </a:r>
          </a:p>
          <a:p>
            <a:pPr lvl="1"/>
            <a:r>
              <a:rPr lang="en-GB" noProof="0"/>
              <a:t>caption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AD0B3CB0-28D7-F1F3-8AD6-21628836E01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9024" y="6499876"/>
            <a:ext cx="734829" cy="142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11509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pie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Headline</a:t>
            </a:r>
          </a:p>
        </p:txBody>
      </p:sp>
      <p:sp>
        <p:nvSpPr>
          <p:cNvPr id="7" name="Diagrammplatzhalter 6">
            <a:extLst>
              <a:ext uri="{FF2B5EF4-FFF2-40B4-BE49-F238E27FC236}">
                <a16:creationId xmlns:a16="http://schemas.microsoft.com/office/drawing/2014/main" id="{CE6C0EB4-4CE5-8AB5-F10B-D2A6656BB095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1370906" y="1551676"/>
            <a:ext cx="3715770" cy="3309574"/>
          </a:xfrm>
        </p:spPr>
        <p:txBody>
          <a:bodyPr lIns="180000" tIns="180000" rIns="180000" bIns="180000" anchor="t"/>
          <a:lstStyle>
            <a:lvl1pPr>
              <a:defRPr sz="1400"/>
            </a:lvl1pPr>
          </a:lstStyle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/>
              <a:t>Create a chart</a:t>
            </a:r>
          </a:p>
          <a:p>
            <a:endParaRPr lang="en-GB" noProof="0"/>
          </a:p>
        </p:txBody>
      </p:sp>
      <p:sp>
        <p:nvSpPr>
          <p:cNvPr id="3" name="Diagrammplatzhalter 6">
            <a:extLst>
              <a:ext uri="{FF2B5EF4-FFF2-40B4-BE49-F238E27FC236}">
                <a16:creationId xmlns:a16="http://schemas.microsoft.com/office/drawing/2014/main" id="{AE6F891A-78EE-E10F-DE23-3B4D21663F5B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7105323" y="1551676"/>
            <a:ext cx="3715770" cy="3309574"/>
          </a:xfrm>
        </p:spPr>
        <p:txBody>
          <a:bodyPr lIns="180000" tIns="180000" rIns="180000" bIns="180000" anchor="t"/>
          <a:lstStyle>
            <a:lvl1pPr>
              <a:defRPr sz="1400"/>
            </a:lvl1pPr>
          </a:lstStyle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/>
              <a:t>Create a chart</a:t>
            </a:r>
          </a:p>
        </p:txBody>
      </p:sp>
      <p:sp>
        <p:nvSpPr>
          <p:cNvPr id="4" name="Textplatzhalter 6">
            <a:extLst>
              <a:ext uri="{FF2B5EF4-FFF2-40B4-BE49-F238E27FC236}">
                <a16:creationId xmlns:a16="http://schemas.microsoft.com/office/drawing/2014/main" id="{2A0BAFF9-4345-4C9E-0726-B3435072C35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05542" y="5985164"/>
            <a:ext cx="5555660" cy="325148"/>
          </a:xfrm>
        </p:spPr>
        <p:txBody>
          <a:bodyPr anchor="b"/>
          <a:lstStyle>
            <a:lvl1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 b="1"/>
            </a:lvl1pPr>
            <a:lvl2pPr marL="0" indent="0" algn="r">
              <a:spcBef>
                <a:spcPts val="0"/>
              </a:spcBef>
              <a:spcAft>
                <a:spcPts val="0"/>
              </a:spcAft>
              <a:buNone/>
              <a:defRPr sz="800"/>
            </a:lvl2pPr>
            <a:lvl3pPr marL="0" indent="0" algn="r">
              <a:spcBef>
                <a:spcPts val="0"/>
              </a:spcBef>
              <a:buNone/>
              <a:defRPr sz="800"/>
            </a:lvl3pPr>
            <a:lvl4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 b="0" cap="none" baseline="0">
                <a:solidFill>
                  <a:schemeClr val="accent2"/>
                </a:solidFill>
              </a:defRPr>
            </a:lvl4pPr>
            <a:lvl5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/>
            </a:lvl5pPr>
            <a:lvl6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/>
            </a:lvl6pPr>
            <a:lvl7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/>
            </a:lvl7pPr>
            <a:lvl8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/>
            </a:lvl8pPr>
            <a:lvl9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/>
            </a:lvl9pPr>
          </a:lstStyle>
          <a:p>
            <a:pPr lvl="0"/>
            <a:r>
              <a:rPr lang="en-GB" noProof="0" dirty="0"/>
              <a:t>caption title</a:t>
            </a:r>
          </a:p>
          <a:p>
            <a:pPr lvl="1"/>
            <a:r>
              <a:rPr lang="en-GB" noProof="0" dirty="0"/>
              <a:t>caption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EF5CFEA4-1857-B266-9E6C-A3661BE124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9024" y="6499876"/>
            <a:ext cx="734829" cy="142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50024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r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Headline</a:t>
            </a:r>
          </a:p>
        </p:txBody>
      </p:sp>
      <p:sp>
        <p:nvSpPr>
          <p:cNvPr id="7" name="Diagrammplatzhalter 6">
            <a:extLst>
              <a:ext uri="{FF2B5EF4-FFF2-40B4-BE49-F238E27FC236}">
                <a16:creationId xmlns:a16="http://schemas.microsoft.com/office/drawing/2014/main" id="{CE6C0EB4-4CE5-8AB5-F10B-D2A6656BB095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431999" y="1703388"/>
            <a:ext cx="5554463" cy="4092636"/>
          </a:xfrm>
        </p:spPr>
        <p:txBody>
          <a:bodyPr lIns="180000" tIns="180000" rIns="180000" bIns="180000" anchor="t"/>
          <a:lstStyle>
            <a:lvl1pPr marL="0" indent="0">
              <a:buNone/>
              <a:defRPr sz="1400"/>
            </a:lvl1pPr>
          </a:lstStyle>
          <a:p>
            <a:r>
              <a:rPr lang="en-GB" noProof="0" dirty="0"/>
              <a:t>Create a chart</a:t>
            </a:r>
          </a:p>
        </p:txBody>
      </p:sp>
      <p:sp>
        <p:nvSpPr>
          <p:cNvPr id="3" name="Diagrammplatzhalter 6">
            <a:extLst>
              <a:ext uri="{FF2B5EF4-FFF2-40B4-BE49-F238E27FC236}">
                <a16:creationId xmlns:a16="http://schemas.microsoft.com/office/drawing/2014/main" id="{AE6F891A-78EE-E10F-DE23-3B4D21663F5B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6205541" y="1703388"/>
            <a:ext cx="5555660" cy="4092636"/>
          </a:xfrm>
        </p:spPr>
        <p:txBody>
          <a:bodyPr lIns="180000" tIns="180000" rIns="180000" bIns="180000" anchor="t"/>
          <a:lstStyle>
            <a:lvl1pPr>
              <a:defRPr sz="1400"/>
            </a:lvl1pPr>
          </a:lstStyle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/>
              <a:t>Create a chart</a:t>
            </a:r>
          </a:p>
        </p:txBody>
      </p:sp>
      <p:sp>
        <p:nvSpPr>
          <p:cNvPr id="4" name="Textplatzhalter 6">
            <a:extLst>
              <a:ext uri="{FF2B5EF4-FFF2-40B4-BE49-F238E27FC236}">
                <a16:creationId xmlns:a16="http://schemas.microsoft.com/office/drawing/2014/main" id="{496DFB0D-B98F-F1EF-75F6-2B13EBFC56B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05542" y="5985164"/>
            <a:ext cx="5555660" cy="325148"/>
          </a:xfrm>
        </p:spPr>
        <p:txBody>
          <a:bodyPr anchor="b"/>
          <a:lstStyle>
            <a:lvl1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 b="1"/>
            </a:lvl1pPr>
            <a:lvl2pPr marL="0" indent="0" algn="r">
              <a:spcBef>
                <a:spcPts val="0"/>
              </a:spcBef>
              <a:spcAft>
                <a:spcPts val="0"/>
              </a:spcAft>
              <a:buNone/>
              <a:defRPr sz="800"/>
            </a:lvl2pPr>
            <a:lvl3pPr marL="0" indent="0" algn="r">
              <a:spcBef>
                <a:spcPts val="0"/>
              </a:spcBef>
              <a:buNone/>
              <a:defRPr sz="800"/>
            </a:lvl3pPr>
            <a:lvl4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 b="0" cap="none" baseline="0">
                <a:solidFill>
                  <a:schemeClr val="accent2"/>
                </a:solidFill>
              </a:defRPr>
            </a:lvl4pPr>
            <a:lvl5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/>
            </a:lvl5pPr>
            <a:lvl6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/>
            </a:lvl6pPr>
            <a:lvl7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/>
            </a:lvl7pPr>
            <a:lvl8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/>
            </a:lvl8pPr>
            <a:lvl9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/>
            </a:lvl9pPr>
          </a:lstStyle>
          <a:p>
            <a:pPr lvl="0"/>
            <a:r>
              <a:rPr lang="en-GB" noProof="0"/>
              <a:t>caption title</a:t>
            </a:r>
          </a:p>
          <a:p>
            <a:pPr lvl="1"/>
            <a:r>
              <a:rPr lang="en-GB" noProof="0"/>
              <a:t>caption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E3C16343-A779-52CB-7BA0-2BB41D10D5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9024" y="6499876"/>
            <a:ext cx="734829" cy="142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21188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r chart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Headline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4EF0BFDB-D114-C5A4-DBE6-522399BA810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31999" y="1703388"/>
            <a:ext cx="5554463" cy="4606923"/>
          </a:xfrm>
        </p:spPr>
        <p:txBody>
          <a:bodyPr/>
          <a:lstStyle/>
          <a:p>
            <a:pPr lvl="0"/>
            <a:r>
              <a:rPr lang="en-GB" dirty="0"/>
              <a:t>Body Copy</a:t>
            </a:r>
          </a:p>
          <a:p>
            <a:pPr lvl="1"/>
            <a:r>
              <a:rPr lang="en-GB" dirty="0"/>
              <a:t>Bullet First level</a:t>
            </a:r>
          </a:p>
          <a:p>
            <a:pPr lvl="2"/>
            <a:r>
              <a:rPr lang="en-GB" dirty="0"/>
              <a:t>Second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3" name="Diagrammplatzhalter 6">
            <a:extLst>
              <a:ext uri="{FF2B5EF4-FFF2-40B4-BE49-F238E27FC236}">
                <a16:creationId xmlns:a16="http://schemas.microsoft.com/office/drawing/2014/main" id="{AE6F891A-78EE-E10F-DE23-3B4D21663F5B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6205541" y="1703388"/>
            <a:ext cx="5555660" cy="4093200"/>
          </a:xfrm>
        </p:spPr>
        <p:txBody>
          <a:bodyPr lIns="180000" tIns="180000" rIns="180000" bIns="180000" anchor="t"/>
          <a:lstStyle>
            <a:lvl1pPr marL="0" indent="0">
              <a:buNone/>
              <a:defRPr sz="1200"/>
            </a:lvl1pPr>
          </a:lstStyle>
          <a:p>
            <a:r>
              <a:rPr lang="en-GB" noProof="0" dirty="0"/>
              <a:t>Create a chart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79B4CF8-3002-E1C3-162F-42A52B383CE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05542" y="5985164"/>
            <a:ext cx="5555660" cy="325148"/>
          </a:xfrm>
        </p:spPr>
        <p:txBody>
          <a:bodyPr anchor="b"/>
          <a:lstStyle>
            <a:lvl1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 b="1"/>
            </a:lvl1pPr>
            <a:lvl2pPr marL="0" indent="0" algn="r">
              <a:spcBef>
                <a:spcPts val="0"/>
              </a:spcBef>
              <a:spcAft>
                <a:spcPts val="0"/>
              </a:spcAft>
              <a:buNone/>
              <a:defRPr sz="800"/>
            </a:lvl2pPr>
            <a:lvl3pPr marL="0" indent="0" algn="r">
              <a:spcBef>
                <a:spcPts val="0"/>
              </a:spcBef>
              <a:buNone/>
              <a:defRPr sz="800"/>
            </a:lvl3pPr>
            <a:lvl4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 b="0" cap="none" baseline="0">
                <a:solidFill>
                  <a:schemeClr val="accent2"/>
                </a:solidFill>
              </a:defRPr>
            </a:lvl4pPr>
            <a:lvl5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/>
            </a:lvl5pPr>
            <a:lvl6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/>
            </a:lvl6pPr>
            <a:lvl7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/>
            </a:lvl7pPr>
            <a:lvl8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/>
            </a:lvl8pPr>
            <a:lvl9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/>
            </a:lvl9pPr>
          </a:lstStyle>
          <a:p>
            <a:pPr lvl="0"/>
            <a:r>
              <a:rPr lang="en-GB" noProof="0" dirty="0"/>
              <a:t>caption title</a:t>
            </a:r>
          </a:p>
          <a:p>
            <a:pPr lvl="1"/>
            <a:r>
              <a:rPr lang="en-GB" noProof="0" dirty="0"/>
              <a:t>caption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231783E3-523E-041A-59AB-CCC8D821B3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9024" y="6499876"/>
            <a:ext cx="734829" cy="142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31585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787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white do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35873E48-2324-C6A9-205B-CCA7AAB6DA8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462932" y="0"/>
            <a:ext cx="5729067" cy="6858000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FontTx/>
              <a:buNone/>
              <a:defRPr sz="1400"/>
            </a:lvl1pPr>
          </a:lstStyle>
          <a:p>
            <a:r>
              <a:rPr lang="en-GB" noProof="0"/>
              <a:t>Load Image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2" y="367200"/>
            <a:ext cx="5554462" cy="900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TABLE OF CONTENTS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6346A4C-4F31-E2F5-060C-819C4E12B54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1" y="1702800"/>
            <a:ext cx="5554462" cy="4606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" name="SmartArt Placeholder 17">
            <a:extLst>
              <a:ext uri="{FF2B5EF4-FFF2-40B4-BE49-F238E27FC236}">
                <a16:creationId xmlns:a16="http://schemas.microsoft.com/office/drawing/2014/main" id="{B349180D-5CEF-73F1-7DDC-2675A6DF5710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 flipH="1">
            <a:off x="7301132" y="96257"/>
            <a:ext cx="4802045" cy="6096898"/>
          </a:xfrm>
          <a:blipFill dpi="0" rotWithShape="0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543032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60">
            <a:extLst>
              <a:ext uri="{FF2B5EF4-FFF2-40B4-BE49-F238E27FC236}">
                <a16:creationId xmlns:a16="http://schemas.microsoft.com/office/drawing/2014/main" id="{2D4DB00C-8AE6-7880-2B3F-FB2448DD4B8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11" name="Rechteck 9">
            <a:extLst>
              <a:ext uri="{FF2B5EF4-FFF2-40B4-BE49-F238E27FC236}">
                <a16:creationId xmlns:a16="http://schemas.microsoft.com/office/drawing/2014/main" id="{D955CE23-8C91-C0DF-AA12-4F617CA1CF5C}"/>
              </a:ext>
            </a:extLst>
          </p:cNvPr>
          <p:cNvSpPr/>
          <p:nvPr userDrawn="1"/>
        </p:nvSpPr>
        <p:spPr>
          <a:xfrm>
            <a:off x="1529542" y="1662544"/>
            <a:ext cx="10662458" cy="4272743"/>
          </a:xfrm>
          <a:prstGeom prst="rect">
            <a:avLst/>
          </a:prstGeom>
          <a:solidFill>
            <a:srgbClr val="0032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pic>
        <p:nvPicPr>
          <p:cNvPr id="6" name="Picture 13">
            <a:extLst>
              <a:ext uri="{FF2B5EF4-FFF2-40B4-BE49-F238E27FC236}">
                <a16:creationId xmlns:a16="http://schemas.microsoft.com/office/drawing/2014/main" id="{330EA6CA-4372-1F22-7E4E-018EA0646E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650181" y="90578"/>
            <a:ext cx="5444890" cy="6096898"/>
          </a:xfrm>
          <a:prstGeom prst="rect">
            <a:avLst/>
          </a:prstGeom>
        </p:spPr>
      </p:pic>
      <p:pic>
        <p:nvPicPr>
          <p:cNvPr id="7" name="Picture 6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4D264AD3-A291-EB32-DBBA-E930C8B0AB2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9746" y="6308725"/>
            <a:ext cx="1685692" cy="331788"/>
          </a:xfrm>
          <a:prstGeom prst="rect">
            <a:avLst/>
          </a:prstGeom>
        </p:spPr>
      </p:pic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E0E14B6-D2A8-EDB3-B125-012D66D48B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2000" y="2028305"/>
            <a:ext cx="3419697" cy="3419697"/>
          </a:xfrm>
          <a:solidFill>
            <a:schemeClr val="tx2"/>
          </a:solidFill>
          <a:ln w="19050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39A24947-3597-AEE3-DD1C-D7204222C10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22928" y="2994193"/>
            <a:ext cx="6311900" cy="1590870"/>
          </a:xfrm>
          <a:noFill/>
          <a:ln>
            <a:noFill/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bg2"/>
                </a:solidFill>
                <a:latin typeface="+mn-lt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2400" u="sng">
                <a:solidFill>
                  <a:schemeClr val="bg2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bg2"/>
                </a:solidFill>
              </a:defRPr>
            </a:lvl3pPr>
            <a:lvl4pPr>
              <a:spcBef>
                <a:spcPts val="0"/>
              </a:spcBef>
              <a:spcAft>
                <a:spcPts val="0"/>
              </a:spcAft>
              <a:defRPr sz="2400" b="0" cap="none" baseline="0">
                <a:solidFill>
                  <a:schemeClr val="bg2"/>
                </a:solidFill>
              </a:defRPr>
            </a:lvl4pPr>
            <a:lvl5pPr>
              <a:spcBef>
                <a:spcPts val="0"/>
              </a:spcBef>
              <a:spcAft>
                <a:spcPts val="0"/>
              </a:spcAft>
              <a:defRPr sz="2400">
                <a:solidFill>
                  <a:schemeClr val="bg2"/>
                </a:solidFill>
              </a:defRPr>
            </a:lvl5pPr>
            <a:lvl6pPr>
              <a:spcBef>
                <a:spcPts val="0"/>
              </a:spcBef>
              <a:spcAft>
                <a:spcPts val="0"/>
              </a:spcAft>
              <a:defRPr sz="2400">
                <a:solidFill>
                  <a:schemeClr val="bg2"/>
                </a:solidFill>
              </a:defRPr>
            </a:lvl6pPr>
            <a:lvl7pPr>
              <a:spcBef>
                <a:spcPts val="0"/>
              </a:spcBef>
              <a:spcAft>
                <a:spcPts val="0"/>
              </a:spcAft>
              <a:defRPr sz="2400">
                <a:solidFill>
                  <a:schemeClr val="bg2"/>
                </a:solidFill>
              </a:defRPr>
            </a:lvl7pPr>
            <a:lvl8pPr>
              <a:spcBef>
                <a:spcPts val="0"/>
              </a:spcBef>
              <a:spcAft>
                <a:spcPts val="0"/>
              </a:spcAft>
              <a:defRPr sz="2400">
                <a:solidFill>
                  <a:schemeClr val="bg2"/>
                </a:solidFill>
              </a:defRPr>
            </a:lvl8pPr>
            <a:lvl9pPr>
              <a:spcBef>
                <a:spcPts val="0"/>
              </a:spcBef>
              <a:spcAft>
                <a:spcPts val="0"/>
              </a:spcAft>
              <a:defRPr sz="2400">
                <a:solidFill>
                  <a:schemeClr val="bg2"/>
                </a:solidFill>
              </a:defRPr>
            </a:lvl9pPr>
          </a:lstStyle>
          <a:p>
            <a:pPr lvl="0"/>
            <a:r>
              <a:rPr lang="en-GB" noProof="0" dirty="0"/>
              <a:t>Name</a:t>
            </a:r>
          </a:p>
          <a:p>
            <a:pPr lvl="1"/>
            <a:r>
              <a:rPr lang="en-GB" noProof="0" dirty="0"/>
              <a:t>E-mail</a:t>
            </a:r>
          </a:p>
          <a:p>
            <a:pPr lvl="2"/>
            <a:r>
              <a:rPr lang="en-GB" noProof="0" dirty="0"/>
              <a:t>Phone</a:t>
            </a:r>
          </a:p>
          <a:p>
            <a:pPr lvl="0"/>
            <a:endParaRPr lang="en-GB" noProof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83D0F67-955E-A9B4-5613-E19A2B8FFCA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/>
              <a:t>Contact</a:t>
            </a:r>
          </a:p>
        </p:txBody>
      </p:sp>
    </p:spTree>
    <p:extLst>
      <p:ext uri="{BB962C8B-B14F-4D97-AF65-F5344CB8AC3E}">
        <p14:creationId xmlns:p14="http://schemas.microsoft.com/office/powerpoint/2010/main" val="63135489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60">
            <a:extLst>
              <a:ext uri="{FF2B5EF4-FFF2-40B4-BE49-F238E27FC236}">
                <a16:creationId xmlns:a16="http://schemas.microsoft.com/office/drawing/2014/main" id="{2D4DB00C-8AE6-7880-2B3F-FB2448DD4B8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15" name="Rechteck 9">
            <a:extLst>
              <a:ext uri="{FF2B5EF4-FFF2-40B4-BE49-F238E27FC236}">
                <a16:creationId xmlns:a16="http://schemas.microsoft.com/office/drawing/2014/main" id="{6AA70F24-7838-6D1E-782E-1540DAFC50D4}"/>
              </a:ext>
            </a:extLst>
          </p:cNvPr>
          <p:cNvSpPr/>
          <p:nvPr userDrawn="1"/>
        </p:nvSpPr>
        <p:spPr>
          <a:xfrm>
            <a:off x="498764" y="2344189"/>
            <a:ext cx="11693236" cy="3591098"/>
          </a:xfrm>
          <a:prstGeom prst="rect">
            <a:avLst/>
          </a:prstGeom>
          <a:solidFill>
            <a:srgbClr val="0032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pic>
        <p:nvPicPr>
          <p:cNvPr id="6" name="Picture 13">
            <a:extLst>
              <a:ext uri="{FF2B5EF4-FFF2-40B4-BE49-F238E27FC236}">
                <a16:creationId xmlns:a16="http://schemas.microsoft.com/office/drawing/2014/main" id="{330EA6CA-4372-1F22-7E4E-018EA0646E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650181" y="90578"/>
            <a:ext cx="5444890" cy="6096898"/>
          </a:xfrm>
          <a:prstGeom prst="rect">
            <a:avLst/>
          </a:prstGeom>
        </p:spPr>
      </p:pic>
      <p:pic>
        <p:nvPicPr>
          <p:cNvPr id="7" name="Picture 6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4D264AD3-A291-EB32-DBBA-E930C8B0AB2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9746" y="6308725"/>
            <a:ext cx="1685692" cy="331788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39A24947-3597-AEE3-DD1C-D7204222C10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16747" y="4318153"/>
            <a:ext cx="3973264" cy="1200329"/>
          </a:xfrm>
          <a:noFill/>
          <a:ln>
            <a:noFill/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400" b="0" i="0">
                <a:solidFill>
                  <a:schemeClr val="bg2"/>
                </a:solidFill>
                <a:latin typeface="+mn-lt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2400" u="sng">
                <a:solidFill>
                  <a:schemeClr val="bg2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bg2"/>
                </a:solidFill>
              </a:defRPr>
            </a:lvl3pPr>
            <a:lvl4pPr>
              <a:spcBef>
                <a:spcPts val="0"/>
              </a:spcBef>
              <a:spcAft>
                <a:spcPts val="0"/>
              </a:spcAft>
              <a:defRPr sz="2400" b="0" cap="none" baseline="0">
                <a:solidFill>
                  <a:schemeClr val="bg2"/>
                </a:solidFill>
              </a:defRPr>
            </a:lvl4pPr>
            <a:lvl5pPr>
              <a:spcBef>
                <a:spcPts val="0"/>
              </a:spcBef>
              <a:spcAft>
                <a:spcPts val="0"/>
              </a:spcAft>
              <a:defRPr sz="2400">
                <a:solidFill>
                  <a:schemeClr val="bg2"/>
                </a:solidFill>
              </a:defRPr>
            </a:lvl5pPr>
            <a:lvl6pPr>
              <a:spcBef>
                <a:spcPts val="0"/>
              </a:spcBef>
              <a:spcAft>
                <a:spcPts val="0"/>
              </a:spcAft>
              <a:defRPr sz="2400">
                <a:solidFill>
                  <a:schemeClr val="bg2"/>
                </a:solidFill>
              </a:defRPr>
            </a:lvl6pPr>
            <a:lvl7pPr>
              <a:spcBef>
                <a:spcPts val="0"/>
              </a:spcBef>
              <a:spcAft>
                <a:spcPts val="0"/>
              </a:spcAft>
              <a:defRPr sz="2400">
                <a:solidFill>
                  <a:schemeClr val="bg2"/>
                </a:solidFill>
              </a:defRPr>
            </a:lvl7pPr>
            <a:lvl8pPr>
              <a:spcBef>
                <a:spcPts val="0"/>
              </a:spcBef>
              <a:spcAft>
                <a:spcPts val="0"/>
              </a:spcAft>
              <a:defRPr sz="2400">
                <a:solidFill>
                  <a:schemeClr val="bg2"/>
                </a:solidFill>
              </a:defRPr>
            </a:lvl8pPr>
            <a:lvl9pPr>
              <a:spcBef>
                <a:spcPts val="0"/>
              </a:spcBef>
              <a:spcAft>
                <a:spcPts val="0"/>
              </a:spcAft>
              <a:defRPr sz="2400">
                <a:solidFill>
                  <a:schemeClr val="bg2"/>
                </a:solidFill>
              </a:defRPr>
            </a:lvl9pPr>
          </a:lstStyle>
          <a:p>
            <a:pPr lvl="0"/>
            <a:r>
              <a:rPr lang="en-GB" noProof="0" dirty="0"/>
              <a:t>Name</a:t>
            </a:r>
          </a:p>
          <a:p>
            <a:pPr lvl="1"/>
            <a:r>
              <a:rPr lang="en-GB" noProof="0" dirty="0"/>
              <a:t>E-mail</a:t>
            </a:r>
          </a:p>
          <a:p>
            <a:pPr lvl="2"/>
            <a:r>
              <a:rPr lang="en-GB" noProof="0" dirty="0"/>
              <a:t>Phone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E0E14B6-D2A8-EDB3-B125-012D66D48B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16747" y="1429790"/>
            <a:ext cx="2405544" cy="2405544"/>
          </a:xfrm>
          <a:solidFill>
            <a:schemeClr val="tx2"/>
          </a:solidFill>
          <a:ln w="19050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0" name="Picture Placeholder 12">
            <a:extLst>
              <a:ext uri="{FF2B5EF4-FFF2-40B4-BE49-F238E27FC236}">
                <a16:creationId xmlns:a16="http://schemas.microsoft.com/office/drawing/2014/main" id="{EEC4DF84-0BEE-E8BF-11C6-34F5C5921F4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663953" y="1429790"/>
            <a:ext cx="2405544" cy="2405544"/>
          </a:xfrm>
          <a:solidFill>
            <a:schemeClr val="tx2"/>
          </a:solidFill>
          <a:ln w="19050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33AD0104-2A4D-E47B-79A7-E764381EFC0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63953" y="4318153"/>
            <a:ext cx="3973264" cy="1200329"/>
          </a:xfrm>
          <a:noFill/>
          <a:ln>
            <a:noFill/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bg2"/>
                </a:solidFill>
                <a:latin typeface="+mn-lt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2400" u="sng">
                <a:solidFill>
                  <a:schemeClr val="bg2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bg2"/>
                </a:solidFill>
              </a:defRPr>
            </a:lvl3pPr>
            <a:lvl4pPr>
              <a:spcBef>
                <a:spcPts val="0"/>
              </a:spcBef>
              <a:spcAft>
                <a:spcPts val="0"/>
              </a:spcAft>
              <a:defRPr sz="2400" b="0" cap="none" baseline="0">
                <a:solidFill>
                  <a:schemeClr val="bg2"/>
                </a:solidFill>
              </a:defRPr>
            </a:lvl4pPr>
            <a:lvl5pPr>
              <a:spcBef>
                <a:spcPts val="0"/>
              </a:spcBef>
              <a:spcAft>
                <a:spcPts val="0"/>
              </a:spcAft>
              <a:defRPr sz="2400">
                <a:solidFill>
                  <a:schemeClr val="bg2"/>
                </a:solidFill>
              </a:defRPr>
            </a:lvl5pPr>
            <a:lvl6pPr>
              <a:spcBef>
                <a:spcPts val="0"/>
              </a:spcBef>
              <a:spcAft>
                <a:spcPts val="0"/>
              </a:spcAft>
              <a:defRPr sz="2400">
                <a:solidFill>
                  <a:schemeClr val="bg2"/>
                </a:solidFill>
              </a:defRPr>
            </a:lvl6pPr>
            <a:lvl7pPr>
              <a:spcBef>
                <a:spcPts val="0"/>
              </a:spcBef>
              <a:spcAft>
                <a:spcPts val="0"/>
              </a:spcAft>
              <a:defRPr sz="2400">
                <a:solidFill>
                  <a:schemeClr val="bg2"/>
                </a:solidFill>
              </a:defRPr>
            </a:lvl7pPr>
            <a:lvl8pPr>
              <a:spcBef>
                <a:spcPts val="0"/>
              </a:spcBef>
              <a:spcAft>
                <a:spcPts val="0"/>
              </a:spcAft>
              <a:defRPr sz="2400">
                <a:solidFill>
                  <a:schemeClr val="bg2"/>
                </a:solidFill>
              </a:defRPr>
            </a:lvl8pPr>
            <a:lvl9pPr>
              <a:spcBef>
                <a:spcPts val="0"/>
              </a:spcBef>
              <a:spcAft>
                <a:spcPts val="0"/>
              </a:spcAft>
              <a:defRPr sz="2400">
                <a:solidFill>
                  <a:schemeClr val="bg2"/>
                </a:solidFill>
              </a:defRPr>
            </a:lvl9pPr>
          </a:lstStyle>
          <a:p>
            <a:pPr lvl="0"/>
            <a:r>
              <a:rPr lang="en-GB" noProof="0" dirty="0"/>
              <a:t>Name</a:t>
            </a:r>
          </a:p>
          <a:p>
            <a:pPr lvl="1"/>
            <a:r>
              <a:rPr lang="en-GB" noProof="0" dirty="0"/>
              <a:t>E-mail</a:t>
            </a:r>
          </a:p>
          <a:p>
            <a:pPr lvl="2"/>
            <a:r>
              <a:rPr lang="en-GB" noProof="0" dirty="0"/>
              <a:t>Phone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4B36D1E-71BB-FC77-8B38-936788AC5C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/>
              <a:t>Contact</a:t>
            </a:r>
          </a:p>
        </p:txBody>
      </p:sp>
    </p:spTree>
    <p:extLst>
      <p:ext uri="{BB962C8B-B14F-4D97-AF65-F5344CB8AC3E}">
        <p14:creationId xmlns:p14="http://schemas.microsoft.com/office/powerpoint/2010/main" val="340946761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4">
            <a:extLst>
              <a:ext uri="{FF2B5EF4-FFF2-40B4-BE49-F238E27FC236}">
                <a16:creationId xmlns:a16="http://schemas.microsoft.com/office/drawing/2014/main" id="{ED1002AB-D0EC-D63E-D72C-F89640E89E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13">
            <a:extLst>
              <a:ext uri="{FF2B5EF4-FFF2-40B4-BE49-F238E27FC236}">
                <a16:creationId xmlns:a16="http://schemas.microsoft.com/office/drawing/2014/main" id="{11CDA322-B086-A774-B3B4-28016C90CC3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252293" y="90578"/>
            <a:ext cx="10842779" cy="6096898"/>
          </a:xfrm>
          <a:prstGeom prst="rect">
            <a:avLst/>
          </a:prstGeom>
        </p:spPr>
      </p:pic>
      <p:sp>
        <p:nvSpPr>
          <p:cNvPr id="4" name="Rechteck 60">
            <a:extLst>
              <a:ext uri="{FF2B5EF4-FFF2-40B4-BE49-F238E27FC236}">
                <a16:creationId xmlns:a16="http://schemas.microsoft.com/office/drawing/2014/main" id="{8F06F446-53C1-35AD-6675-D7D33E4BFF91}"/>
              </a:ext>
            </a:extLst>
          </p:cNvPr>
          <p:cNvSpPr/>
          <p:nvPr userDrawn="1"/>
        </p:nvSpPr>
        <p:spPr>
          <a:xfrm>
            <a:off x="0" y="0"/>
            <a:ext cx="9875520" cy="6858000"/>
          </a:xfrm>
          <a:prstGeom prst="rect">
            <a:avLst/>
          </a:prstGeom>
          <a:solidFill>
            <a:schemeClr val="accent1">
              <a:alpha val="8399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Picture 6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4D264AD3-A291-EB32-DBBA-E930C8B0AB2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9746" y="6308725"/>
            <a:ext cx="1685692" cy="331788"/>
          </a:xfrm>
          <a:prstGeom prst="rect">
            <a:avLst/>
          </a:prstGeom>
        </p:spPr>
      </p:pic>
      <p:pic>
        <p:nvPicPr>
          <p:cNvPr id="9" name="Picture 6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EB3F2001-FB2B-68AC-CFC3-CAE8CF8C59D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9746" y="6308725"/>
            <a:ext cx="1685692" cy="331788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39A24947-3597-AEE3-DD1C-D7204222C10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108" y="4584160"/>
            <a:ext cx="3973264" cy="1200329"/>
          </a:xfrm>
          <a:noFill/>
          <a:ln>
            <a:noFill/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bg2"/>
                </a:solidFill>
                <a:latin typeface="+mn-lt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2400" u="sng">
                <a:solidFill>
                  <a:schemeClr val="bg2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bg2"/>
                </a:solidFill>
              </a:defRPr>
            </a:lvl3pPr>
            <a:lvl4pPr>
              <a:spcBef>
                <a:spcPts val="0"/>
              </a:spcBef>
              <a:spcAft>
                <a:spcPts val="0"/>
              </a:spcAft>
              <a:defRPr sz="2400" b="0" cap="none" baseline="0">
                <a:solidFill>
                  <a:schemeClr val="bg2"/>
                </a:solidFill>
              </a:defRPr>
            </a:lvl4pPr>
            <a:lvl5pPr>
              <a:spcBef>
                <a:spcPts val="0"/>
              </a:spcBef>
              <a:spcAft>
                <a:spcPts val="0"/>
              </a:spcAft>
              <a:defRPr sz="2400">
                <a:solidFill>
                  <a:schemeClr val="bg2"/>
                </a:solidFill>
              </a:defRPr>
            </a:lvl5pPr>
            <a:lvl6pPr>
              <a:spcBef>
                <a:spcPts val="0"/>
              </a:spcBef>
              <a:spcAft>
                <a:spcPts val="0"/>
              </a:spcAft>
              <a:defRPr sz="2400">
                <a:solidFill>
                  <a:schemeClr val="bg2"/>
                </a:solidFill>
              </a:defRPr>
            </a:lvl6pPr>
            <a:lvl7pPr>
              <a:spcBef>
                <a:spcPts val="0"/>
              </a:spcBef>
              <a:spcAft>
                <a:spcPts val="0"/>
              </a:spcAft>
              <a:defRPr sz="2400">
                <a:solidFill>
                  <a:schemeClr val="bg2"/>
                </a:solidFill>
              </a:defRPr>
            </a:lvl7pPr>
            <a:lvl8pPr>
              <a:spcBef>
                <a:spcPts val="0"/>
              </a:spcBef>
              <a:spcAft>
                <a:spcPts val="0"/>
              </a:spcAft>
              <a:defRPr sz="2400">
                <a:solidFill>
                  <a:schemeClr val="bg2"/>
                </a:solidFill>
              </a:defRPr>
            </a:lvl8pPr>
            <a:lvl9pPr>
              <a:spcBef>
                <a:spcPts val="0"/>
              </a:spcBef>
              <a:spcAft>
                <a:spcPts val="0"/>
              </a:spcAft>
              <a:defRPr sz="2400">
                <a:solidFill>
                  <a:schemeClr val="bg2"/>
                </a:solidFill>
              </a:defRPr>
            </a:lvl9pPr>
          </a:lstStyle>
          <a:p>
            <a:pPr lvl="0"/>
            <a:r>
              <a:rPr lang="en-GB" dirty="0"/>
              <a:t>Name</a:t>
            </a:r>
          </a:p>
          <a:p>
            <a:pPr lvl="1"/>
            <a:r>
              <a:rPr lang="en-GB" dirty="0"/>
              <a:t>E-mail</a:t>
            </a:r>
          </a:p>
          <a:p>
            <a:pPr lvl="2"/>
            <a:r>
              <a:rPr lang="en-GB" dirty="0"/>
              <a:t>Phone</a:t>
            </a:r>
          </a:p>
          <a:p>
            <a:pPr lvl="0"/>
            <a:endParaRPr lang="en-GB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E0E14B6-D2A8-EDB3-B125-012D66D48B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8108" y="2142130"/>
            <a:ext cx="2391472" cy="2391472"/>
          </a:xfrm>
          <a:solidFill>
            <a:schemeClr val="tx2"/>
          </a:solidFill>
          <a:ln w="19050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33AD0104-2A4D-E47B-79A7-E764381EFC0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55840" y="4584160"/>
            <a:ext cx="3973264" cy="1200329"/>
          </a:xfrm>
          <a:noFill/>
          <a:ln>
            <a:noFill/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bg2"/>
                </a:solidFill>
                <a:latin typeface="+mn-lt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2400" u="sng">
                <a:solidFill>
                  <a:schemeClr val="bg2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bg2"/>
                </a:solidFill>
              </a:defRPr>
            </a:lvl3pPr>
            <a:lvl4pPr>
              <a:spcBef>
                <a:spcPts val="0"/>
              </a:spcBef>
              <a:spcAft>
                <a:spcPts val="0"/>
              </a:spcAft>
              <a:defRPr sz="2400" b="0" cap="none" baseline="0">
                <a:solidFill>
                  <a:schemeClr val="bg2"/>
                </a:solidFill>
              </a:defRPr>
            </a:lvl4pPr>
            <a:lvl5pPr>
              <a:spcBef>
                <a:spcPts val="0"/>
              </a:spcBef>
              <a:spcAft>
                <a:spcPts val="0"/>
              </a:spcAft>
              <a:defRPr sz="2400">
                <a:solidFill>
                  <a:schemeClr val="bg2"/>
                </a:solidFill>
              </a:defRPr>
            </a:lvl5pPr>
            <a:lvl6pPr>
              <a:spcBef>
                <a:spcPts val="0"/>
              </a:spcBef>
              <a:spcAft>
                <a:spcPts val="0"/>
              </a:spcAft>
              <a:defRPr sz="2400">
                <a:solidFill>
                  <a:schemeClr val="bg2"/>
                </a:solidFill>
              </a:defRPr>
            </a:lvl6pPr>
            <a:lvl7pPr>
              <a:spcBef>
                <a:spcPts val="0"/>
              </a:spcBef>
              <a:spcAft>
                <a:spcPts val="0"/>
              </a:spcAft>
              <a:defRPr sz="2400">
                <a:solidFill>
                  <a:schemeClr val="bg2"/>
                </a:solidFill>
              </a:defRPr>
            </a:lvl7pPr>
            <a:lvl8pPr>
              <a:spcBef>
                <a:spcPts val="0"/>
              </a:spcBef>
              <a:spcAft>
                <a:spcPts val="0"/>
              </a:spcAft>
              <a:defRPr sz="2400">
                <a:solidFill>
                  <a:schemeClr val="bg2"/>
                </a:solidFill>
              </a:defRPr>
            </a:lvl8pPr>
            <a:lvl9pPr>
              <a:spcBef>
                <a:spcPts val="0"/>
              </a:spcBef>
              <a:spcAft>
                <a:spcPts val="0"/>
              </a:spcAft>
              <a:defRPr sz="2400">
                <a:solidFill>
                  <a:schemeClr val="bg2"/>
                </a:solidFill>
              </a:defRPr>
            </a:lvl9pPr>
          </a:lstStyle>
          <a:p>
            <a:pPr lvl="0"/>
            <a:r>
              <a:rPr lang="en-GB" dirty="0"/>
              <a:t>Name</a:t>
            </a:r>
          </a:p>
          <a:p>
            <a:pPr lvl="1"/>
            <a:r>
              <a:rPr lang="en-GB" dirty="0"/>
              <a:t>E-mail</a:t>
            </a:r>
          </a:p>
          <a:p>
            <a:pPr lvl="2"/>
            <a:r>
              <a:rPr lang="en-GB" dirty="0"/>
              <a:t>Phone</a:t>
            </a:r>
          </a:p>
          <a:p>
            <a:pPr lvl="0"/>
            <a:endParaRPr lang="en-GB" dirty="0"/>
          </a:p>
        </p:txBody>
      </p:sp>
      <p:sp>
        <p:nvSpPr>
          <p:cNvPr id="10" name="Picture Placeholder 12">
            <a:extLst>
              <a:ext uri="{FF2B5EF4-FFF2-40B4-BE49-F238E27FC236}">
                <a16:creationId xmlns:a16="http://schemas.microsoft.com/office/drawing/2014/main" id="{EEC4DF84-0BEE-E8BF-11C6-34F5C5921F4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55840" y="2142130"/>
            <a:ext cx="2391472" cy="2391472"/>
          </a:xfrm>
          <a:solidFill>
            <a:schemeClr val="tx2"/>
          </a:solidFill>
          <a:ln w="19050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6589004-AB5D-1A1F-4F4F-0C58CD79DC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367349"/>
            <a:ext cx="9443520" cy="900000"/>
          </a:xfrm>
        </p:spPr>
        <p:txBody>
          <a:bodyPr/>
          <a:lstStyle/>
          <a:p>
            <a:r>
              <a:rPr lang="en-GB" dirty="0"/>
              <a:t>Contact</a:t>
            </a:r>
          </a:p>
        </p:txBody>
      </p:sp>
    </p:spTree>
    <p:extLst>
      <p:ext uri="{BB962C8B-B14F-4D97-AF65-F5344CB8AC3E}">
        <p14:creationId xmlns:p14="http://schemas.microsoft.com/office/powerpoint/2010/main" val="65957062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tatem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E60A30C0-DE8B-2E77-9DB1-191B50EACE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30016" y="6320617"/>
            <a:ext cx="1641477" cy="331788"/>
          </a:xfrm>
          <a:prstGeom prst="rect">
            <a:avLst/>
          </a:prstGeom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8A4C813F-034B-6704-9FAE-EA80A9CD0A8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0213" y="3564125"/>
            <a:ext cx="10085387" cy="1172052"/>
          </a:xfrm>
          <a:noFill/>
        </p:spPr>
        <p:txBody>
          <a:bodyPr wrap="square" lIns="0" rIns="0" anchor="t">
            <a:spAutoFit/>
          </a:bodyPr>
          <a:lstStyle>
            <a:lvl1pPr>
              <a:lnSpc>
                <a:spcPts val="4500"/>
              </a:lnSpc>
              <a:defRPr sz="4800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CLOSING</a:t>
            </a:r>
            <a:br>
              <a:rPr lang="en-GB" noProof="0" dirty="0"/>
            </a:br>
            <a:r>
              <a:rPr lang="en-GB" noProof="0" dirty="0"/>
              <a:t>STATEMENT</a:t>
            </a:r>
          </a:p>
        </p:txBody>
      </p:sp>
      <p:pic>
        <p:nvPicPr>
          <p:cNvPr id="2" name="Picture 13">
            <a:extLst>
              <a:ext uri="{FF2B5EF4-FFF2-40B4-BE49-F238E27FC236}">
                <a16:creationId xmlns:a16="http://schemas.microsoft.com/office/drawing/2014/main" id="{538708F4-11E2-5050-6517-B02D019E5D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7399420" y="90578"/>
            <a:ext cx="4702481" cy="6096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02371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tatement with pictu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98B3717B-D076-CD2F-823E-606F67F0F7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156C93F-6473-F7CD-7CB3-E0AA8D3D92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0213" y="3564125"/>
            <a:ext cx="10085387" cy="1172052"/>
          </a:xfrm>
          <a:noFill/>
        </p:spPr>
        <p:txBody>
          <a:bodyPr wrap="square" lIns="0" rIns="0" anchor="t">
            <a:spAutoFit/>
          </a:bodyPr>
          <a:lstStyle>
            <a:lvl1pPr>
              <a:lnSpc>
                <a:spcPts val="4500"/>
              </a:lnSpc>
              <a:defRPr sz="4800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CLOSING</a:t>
            </a:r>
            <a:br>
              <a:rPr lang="en-GB" noProof="0" dirty="0"/>
            </a:br>
            <a:r>
              <a:rPr lang="en-GB" noProof="0" dirty="0"/>
              <a:t>STATEMENT</a:t>
            </a:r>
          </a:p>
        </p:txBody>
      </p:sp>
      <p:sp>
        <p:nvSpPr>
          <p:cNvPr id="9" name="SmartArt Placeholder 8">
            <a:extLst>
              <a:ext uri="{FF2B5EF4-FFF2-40B4-BE49-F238E27FC236}">
                <a16:creationId xmlns:a16="http://schemas.microsoft.com/office/drawing/2014/main" id="{160222F9-7F37-FABD-746A-189D714BCC70}"/>
              </a:ext>
            </a:extLst>
          </p:cNvPr>
          <p:cNvSpPr>
            <a:spLocks noGrp="1"/>
          </p:cNvSpPr>
          <p:nvPr>
            <p:ph type="dgm" sz="quarter" idx="12"/>
          </p:nvPr>
        </p:nvSpPr>
        <p:spPr>
          <a:xfrm>
            <a:off x="10069745" y="6308725"/>
            <a:ext cx="1685692" cy="331788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accent2">
                    <a:alpha val="0"/>
                  </a:schemeClr>
                </a:solidFill>
              </a:defRPr>
            </a:lvl1pPr>
          </a:lstStyle>
          <a:p>
            <a:r>
              <a:rPr lang="en-US"/>
              <a:t>Click icon to add SmartArt graphic</a:t>
            </a:r>
            <a:endParaRPr lang="en-GB" dirty="0"/>
          </a:p>
        </p:txBody>
      </p:sp>
      <p:sp>
        <p:nvSpPr>
          <p:cNvPr id="6" name="SmartArt Placeholder 17">
            <a:extLst>
              <a:ext uri="{FF2B5EF4-FFF2-40B4-BE49-F238E27FC236}">
                <a16:creationId xmlns:a16="http://schemas.microsoft.com/office/drawing/2014/main" id="{8ACB80C8-3A42-0606-89E6-633192474E83}"/>
              </a:ext>
            </a:extLst>
          </p:cNvPr>
          <p:cNvSpPr>
            <a:spLocks noGrp="1"/>
          </p:cNvSpPr>
          <p:nvPr>
            <p:ph type="dgm" sz="quarter" idx="11"/>
          </p:nvPr>
        </p:nvSpPr>
        <p:spPr>
          <a:xfrm flipH="1">
            <a:off x="7301132" y="96257"/>
            <a:ext cx="4802045" cy="6096898"/>
          </a:xfrm>
          <a:blipFill dpi="0" rotWithShape="0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338121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blue text and colorful dots&#10;&#10;Description automatically generated">
            <a:extLst>
              <a:ext uri="{FF2B5EF4-FFF2-40B4-BE49-F238E27FC236}">
                <a16:creationId xmlns:a16="http://schemas.microsoft.com/office/drawing/2014/main" id="{949B494B-FFB1-3767-E345-832E928B603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49506" y="-1017494"/>
            <a:ext cx="8892988" cy="8892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11142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_slide_ani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SEM 40 anniversary - Logo animation - white background">
            <a:hlinkClick r:id="" action="ppaction://media"/>
            <a:extLst>
              <a:ext uri="{FF2B5EF4-FFF2-40B4-BE49-F238E27FC236}">
                <a16:creationId xmlns:a16="http://schemas.microsoft.com/office/drawing/2014/main" id="{17C4459B-3F30-69F4-51EE-0FBF28ABFFD9}"/>
              </a:ext>
            </a:extLst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451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23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ter #1 &gt; Title tex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id="{3A211FA7-0CDE-4ED5-B916-4BC3E6FDFC9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793" y="0"/>
            <a:ext cx="5506321" cy="6858000"/>
          </a:xfrm>
          <a:custGeom>
            <a:avLst/>
            <a:gdLst>
              <a:gd name="connsiteX0" fmla="*/ 0 w 5295900"/>
              <a:gd name="connsiteY0" fmla="*/ 0 h 13716000"/>
              <a:gd name="connsiteX1" fmla="*/ 5295900 w 5295900"/>
              <a:gd name="connsiteY1" fmla="*/ 0 h 13716000"/>
              <a:gd name="connsiteX2" fmla="*/ 5295900 w 5295900"/>
              <a:gd name="connsiteY2" fmla="*/ 13716000 h 13716000"/>
              <a:gd name="connsiteX3" fmla="*/ 0 w 52959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95900" h="13716000">
                <a:moveTo>
                  <a:pt x="0" y="0"/>
                </a:moveTo>
                <a:lnTo>
                  <a:pt x="5295900" y="0"/>
                </a:lnTo>
                <a:lnTo>
                  <a:pt x="5295900" y="13716000"/>
                </a:lnTo>
                <a:lnTo>
                  <a:pt x="0" y="13716000"/>
                </a:lnTo>
                <a:close/>
              </a:path>
            </a:pathLst>
          </a:custGeom>
          <a:noFill/>
          <a:effectLst/>
        </p:spPr>
        <p:txBody>
          <a:bodyPr wrap="square" anchor="ctr">
            <a:noAutofit/>
          </a:bodyPr>
          <a:lstStyle>
            <a:lvl1pPr marL="228577" indent="-228577">
              <a:buNone/>
              <a:defRPr lang="en-US" sz="1800">
                <a:solidFill>
                  <a:schemeClr val="tx1">
                    <a:alpha val="73000"/>
                  </a:schemeClr>
                </a:solidFill>
              </a:defRPr>
            </a:lvl1pPr>
          </a:lstStyle>
          <a:p>
            <a:pPr marL="0" lvl="0" indent="0" algn="ctr"/>
            <a:r>
              <a:rPr lang="en-US" dirty="0"/>
              <a:t>Click icon to add picture.</a:t>
            </a:r>
          </a:p>
          <a:p>
            <a:pPr marL="0" lvl="0" indent="0" algn="ctr"/>
            <a:r>
              <a:rPr lang="en-US" dirty="0"/>
              <a:t>Drag and Drop</a:t>
            </a:r>
          </a:p>
          <a:p>
            <a:pPr marL="0" lvl="0" indent="0"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19907" y="1512001"/>
            <a:ext cx="5004739" cy="4537941"/>
          </a:xfrm>
          <a:prstGeom prst="rect">
            <a:avLst/>
          </a:prstGeom>
        </p:spPr>
        <p:txBody>
          <a:bodyPr/>
          <a:lstStyle>
            <a:lvl1pPr>
              <a:buClr>
                <a:schemeClr val="bg2"/>
              </a:buClr>
              <a:defRPr/>
            </a:lvl1pPr>
            <a:lvl2pPr>
              <a:buClr>
                <a:schemeClr val="bg2"/>
              </a:buClr>
              <a:defRPr/>
            </a:lvl2pPr>
            <a:lvl3pPr>
              <a:buClr>
                <a:schemeClr val="bg2"/>
              </a:buClr>
              <a:defRPr/>
            </a:lvl3pPr>
            <a:lvl4pPr>
              <a:buClr>
                <a:schemeClr val="bg2"/>
              </a:buClr>
              <a:defRPr/>
            </a:lvl4pPr>
            <a:lvl5pPr>
              <a:buClr>
                <a:schemeClr val="bg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295230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blue do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35873E48-2324-C6A9-205B-CCA7AAB6DA8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462932" y="0"/>
            <a:ext cx="5729068" cy="6858000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/>
            </a:lvl1pPr>
          </a:lstStyle>
          <a:p>
            <a:r>
              <a:rPr lang="en-GB" noProof="0" dirty="0"/>
              <a:t>Load Image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2" y="367200"/>
            <a:ext cx="5554462" cy="900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/>
              <a:t>TABLE OF CONTENTS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62842ED-7677-E9E7-3876-B3EF8849775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1" y="1702800"/>
            <a:ext cx="5554462" cy="4606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" name="SmartArt Placeholder 15">
            <a:extLst>
              <a:ext uri="{FF2B5EF4-FFF2-40B4-BE49-F238E27FC236}">
                <a16:creationId xmlns:a16="http://schemas.microsoft.com/office/drawing/2014/main" id="{104F0012-B247-5C96-F938-091689784C2C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 flipH="1">
            <a:off x="7301132" y="90578"/>
            <a:ext cx="4800770" cy="6096898"/>
          </a:xfrm>
          <a:blipFill dpi="0" rotWithShape="0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"/>
            </a:stretch>
          </a:blipFill>
        </p:spPr>
        <p:txBody>
          <a:bodyPr/>
          <a:lstStyle>
            <a:lvl1pPr marL="0" indent="0">
              <a:buNone/>
              <a:defRPr>
                <a:solidFill>
                  <a:schemeClr val="tx2">
                    <a:alpha val="0"/>
                  </a:schemeClr>
                </a:solidFill>
              </a:defRPr>
            </a:lvl1pPr>
          </a:lstStyle>
          <a:p>
            <a:r>
              <a:rPr lang="en-US"/>
              <a:t>Click icon to add SmartArt graphic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3499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1 (dots blue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98B3717B-D076-CD2F-823E-606F67F0F71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solidFill>
            <a:schemeClr val="tx2"/>
          </a:solidFill>
        </p:spPr>
        <p:txBody>
          <a:bodyPr lIns="108000" tIns="108000" rIns="108000" bIns="108000"/>
          <a:lstStyle>
            <a:lvl1pPr>
              <a:defRPr sz="1400"/>
            </a:lvl1pPr>
          </a:lstStyle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/>
              <a:t>Load image</a:t>
            </a:r>
          </a:p>
          <a:p>
            <a:endParaRPr lang="en-GB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156C93F-6473-F7CD-7CB3-E0AA8D3D92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" y="3937048"/>
            <a:ext cx="6044962" cy="538609"/>
          </a:xfrm>
          <a:solidFill>
            <a:schemeClr val="accent1"/>
          </a:solidFill>
        </p:spPr>
        <p:txBody>
          <a:bodyPr wrap="none" lIns="154800" rIns="154800" anchor="ctr">
            <a:spAutoFit/>
          </a:bodyPr>
          <a:lstStyle>
            <a:lvl1pPr>
              <a:lnSpc>
                <a:spcPct val="100000"/>
              </a:lnSpc>
              <a:defRPr sz="3500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Section Break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F7B891B-C03F-0DE3-BF7B-C0B709F4EB2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64576"/>
            <a:ext cx="3095758" cy="538609"/>
          </a:xfrm>
          <a:solidFill>
            <a:schemeClr val="accent1"/>
          </a:solidFill>
        </p:spPr>
        <p:txBody>
          <a:bodyPr wrap="none" lIns="154800" rIns="154800" anchor="ctr">
            <a:spAutoFit/>
          </a:bodyPr>
          <a:lstStyle>
            <a:lvl1pPr marL="0" indent="0">
              <a:spcBef>
                <a:spcPts val="0"/>
              </a:spcBef>
              <a:buNone/>
              <a:defRPr sz="3500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3500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3500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3500" b="0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3500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3500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3500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3500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3500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en-GB" noProof="0"/>
              <a:t>Two lines</a:t>
            </a:r>
          </a:p>
        </p:txBody>
      </p:sp>
      <p:sp>
        <p:nvSpPr>
          <p:cNvPr id="16" name="SmartArt Placeholder 15">
            <a:extLst>
              <a:ext uri="{FF2B5EF4-FFF2-40B4-BE49-F238E27FC236}">
                <a16:creationId xmlns:a16="http://schemas.microsoft.com/office/drawing/2014/main" id="{C47ADD00-6348-05F9-9D6B-13E52945DA72}"/>
              </a:ext>
            </a:extLst>
          </p:cNvPr>
          <p:cNvSpPr>
            <a:spLocks noGrp="1"/>
          </p:cNvSpPr>
          <p:nvPr>
            <p:ph type="dgm" sz="quarter" idx="11"/>
          </p:nvPr>
        </p:nvSpPr>
        <p:spPr>
          <a:xfrm flipH="1">
            <a:off x="7301132" y="90578"/>
            <a:ext cx="4800770" cy="6096898"/>
          </a:xfrm>
          <a:blipFill dpi="0" rotWithShape="0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"/>
            </a:stretch>
          </a:blip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28907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2  (dots white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98B3717B-D076-CD2F-823E-606F67F0F71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solidFill>
            <a:schemeClr val="tx2"/>
          </a:solidFill>
        </p:spPr>
        <p:txBody>
          <a:bodyPr lIns="108000" tIns="108000" rIns="108000" bIns="108000"/>
          <a:lstStyle>
            <a:lvl1pPr>
              <a:defRPr sz="1400"/>
            </a:lvl1pPr>
          </a:lstStyle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/>
              <a:t>Load image</a:t>
            </a:r>
          </a:p>
          <a:p>
            <a:endParaRPr lang="en-GB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156C93F-6473-F7CD-7CB3-E0AA8D3D92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" y="3937048"/>
            <a:ext cx="6044962" cy="538609"/>
          </a:xfrm>
          <a:solidFill>
            <a:schemeClr val="accent1"/>
          </a:solidFill>
        </p:spPr>
        <p:txBody>
          <a:bodyPr wrap="none" lIns="154800" rIns="154800" anchor="ctr">
            <a:spAutoFit/>
          </a:bodyPr>
          <a:lstStyle>
            <a:lvl1pPr>
              <a:lnSpc>
                <a:spcPct val="100000"/>
              </a:lnSpc>
              <a:defRPr sz="3500" baseline="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Section Break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F7B891B-C03F-0DE3-BF7B-C0B709F4EB2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64576"/>
            <a:ext cx="3095758" cy="538609"/>
          </a:xfrm>
          <a:solidFill>
            <a:schemeClr val="accent1"/>
          </a:solidFill>
        </p:spPr>
        <p:txBody>
          <a:bodyPr wrap="none" lIns="154800" rIns="154800" anchor="ctr">
            <a:spAutoFit/>
          </a:bodyPr>
          <a:lstStyle>
            <a:lvl1pPr marL="0" indent="0">
              <a:spcBef>
                <a:spcPts val="0"/>
              </a:spcBef>
              <a:buNone/>
              <a:defRPr sz="3500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3500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3500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3500" b="0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3500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3500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3500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3500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3500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en-GB" noProof="0"/>
              <a:t>Two lines</a:t>
            </a:r>
          </a:p>
        </p:txBody>
      </p:sp>
      <p:sp>
        <p:nvSpPr>
          <p:cNvPr id="18" name="SmartArt Placeholder 17">
            <a:extLst>
              <a:ext uri="{FF2B5EF4-FFF2-40B4-BE49-F238E27FC236}">
                <a16:creationId xmlns:a16="http://schemas.microsoft.com/office/drawing/2014/main" id="{4DDFF415-6A85-E40C-D06C-8046BA1CA9EA}"/>
              </a:ext>
            </a:extLst>
          </p:cNvPr>
          <p:cNvSpPr>
            <a:spLocks noGrp="1"/>
          </p:cNvSpPr>
          <p:nvPr>
            <p:ph type="dgm" sz="quarter" idx="11"/>
          </p:nvPr>
        </p:nvSpPr>
        <p:spPr>
          <a:xfrm flipH="1">
            <a:off x="7301132" y="96257"/>
            <a:ext cx="4802045" cy="6096898"/>
          </a:xfrm>
          <a:blipFill dpi="0" rotWithShape="0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8064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3  (dots white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DD78DC-A26D-82D7-052F-C0746DA38D1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156C93F-6473-F7CD-7CB3-E0AA8D3D92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" y="3937048"/>
            <a:ext cx="6044962" cy="1077218"/>
          </a:xfrm>
          <a:noFill/>
        </p:spPr>
        <p:txBody>
          <a:bodyPr wrap="square" lIns="154800" rIns="154800" anchor="t">
            <a:spAutoFit/>
          </a:bodyPr>
          <a:lstStyle>
            <a:lvl1pPr>
              <a:lnSpc>
                <a:spcPct val="100000"/>
              </a:lnSpc>
              <a:defRPr sz="3500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Section Break Title</a:t>
            </a:r>
            <a:br>
              <a:rPr lang="en-GB" noProof="0" dirty="0"/>
            </a:br>
            <a:r>
              <a:rPr lang="en-GB" noProof="0" dirty="0"/>
              <a:t>Two Lines</a:t>
            </a:r>
          </a:p>
        </p:txBody>
      </p:sp>
      <p:pic>
        <p:nvPicPr>
          <p:cNvPr id="9" name="Picture 13">
            <a:extLst>
              <a:ext uri="{FF2B5EF4-FFF2-40B4-BE49-F238E27FC236}">
                <a16:creationId xmlns:a16="http://schemas.microsoft.com/office/drawing/2014/main" id="{C40889F8-EAF3-C3B3-12E4-FA1CFF43E11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7399420" y="90578"/>
            <a:ext cx="4702481" cy="6096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651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4  (dots white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DD78DC-A26D-82D7-052F-C0746DA38D1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156C93F-6473-F7CD-7CB3-E0AA8D3D92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" y="3937048"/>
            <a:ext cx="6044962" cy="1077218"/>
          </a:xfrm>
          <a:noFill/>
        </p:spPr>
        <p:txBody>
          <a:bodyPr wrap="square" lIns="154800" rIns="154800" anchor="t">
            <a:spAutoFit/>
          </a:bodyPr>
          <a:lstStyle>
            <a:lvl1pPr>
              <a:lnSpc>
                <a:spcPct val="100000"/>
              </a:lnSpc>
              <a:defRPr sz="3500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Section Break Title</a:t>
            </a:r>
            <a:br>
              <a:rPr lang="en-GB" noProof="0" dirty="0"/>
            </a:br>
            <a:r>
              <a:rPr lang="en-GB" noProof="0" dirty="0"/>
              <a:t>Two Lines</a:t>
            </a:r>
          </a:p>
        </p:txBody>
      </p:sp>
      <p:pic>
        <p:nvPicPr>
          <p:cNvPr id="9" name="Picture 13">
            <a:extLst>
              <a:ext uri="{FF2B5EF4-FFF2-40B4-BE49-F238E27FC236}">
                <a16:creationId xmlns:a16="http://schemas.microsoft.com/office/drawing/2014/main" id="{C40889F8-EAF3-C3B3-12E4-FA1CFF43E11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7399420" y="90578"/>
            <a:ext cx="4702481" cy="6096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185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image" Target="../media/image2.svg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95701A3-68C9-D0F8-965D-85BC69DBAE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367349"/>
            <a:ext cx="11329200" cy="90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noProof="0" dirty="0"/>
              <a:t>Headline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D6D045B-2846-CDA2-CDB3-14C5AF31C1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703388"/>
            <a:ext cx="11329200" cy="46069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/>
              <a:t>Body Copy 20 pt</a:t>
            </a:r>
          </a:p>
          <a:p>
            <a:pPr lvl="1"/>
            <a:r>
              <a:rPr lang="en-US" noProof="0" dirty="0"/>
              <a:t>Bullet First level 20 pt</a:t>
            </a:r>
          </a:p>
          <a:p>
            <a:pPr lvl="2"/>
            <a:r>
              <a:rPr lang="en-US" noProof="0" dirty="0"/>
              <a:t>Second level 20 pt</a:t>
            </a:r>
          </a:p>
          <a:p>
            <a:pPr lvl="3"/>
            <a:r>
              <a:rPr lang="en-US" noProof="0" dirty="0"/>
              <a:t>Third level 16 pt </a:t>
            </a:r>
          </a:p>
          <a:p>
            <a:pPr lvl="4"/>
            <a:r>
              <a:rPr lang="en-US" noProof="0" dirty="0"/>
              <a:t>Subheading 20 PT (Fifth level)</a:t>
            </a:r>
          </a:p>
          <a:p>
            <a:pPr lvl="5"/>
            <a:r>
              <a:rPr lang="en-US" noProof="0" dirty="0"/>
              <a:t>Sixth level</a:t>
            </a:r>
          </a:p>
          <a:p>
            <a:pPr lvl="6"/>
            <a:r>
              <a:rPr lang="en-US" noProof="0" dirty="0"/>
              <a:t>Seventh level</a:t>
            </a:r>
          </a:p>
          <a:p>
            <a:pPr lvl="7"/>
            <a:r>
              <a:rPr lang="en-US" noProof="0" dirty="0"/>
              <a:t>Eighth level</a:t>
            </a:r>
          </a:p>
          <a:p>
            <a:pPr lvl="8"/>
            <a:r>
              <a:rPr lang="en-US" noProof="0" dirty="0"/>
              <a:t>Nineth level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A6A72E2-EF5D-4165-5328-516428F53ABC}"/>
              </a:ext>
            </a:extLst>
          </p:cNvPr>
          <p:cNvSpPr txBox="1"/>
          <p:nvPr userDrawn="1"/>
        </p:nvSpPr>
        <p:spPr>
          <a:xfrm>
            <a:off x="292729" y="6397200"/>
            <a:ext cx="261453" cy="26924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de-DE"/>
            </a:defPPr>
            <a:lvl1pPr algn="r">
              <a:defRPr sz="900">
                <a:solidFill>
                  <a:schemeClr val="tx2"/>
                </a:solidFill>
              </a:defRPr>
            </a:lvl1pPr>
          </a:lstStyle>
          <a:p>
            <a:pPr lvl="0"/>
            <a:fld id="{92337954-7726-4D0F-9686-CC5D1A64C7AC}" type="slidenum">
              <a:rPr lang="en-US" noProof="0" smtClean="0">
                <a:solidFill>
                  <a:schemeClr val="tx2"/>
                </a:solidFill>
              </a:rPr>
              <a:pPr lvl="0"/>
              <a:t>‹#›</a:t>
            </a:fld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CEB2CE4D-53A4-6AC6-5C98-39A6252F7355}"/>
              </a:ext>
            </a:extLst>
          </p:cNvPr>
          <p:cNvPicPr>
            <a:picLocks noChangeAspect="1"/>
          </p:cNvPicPr>
          <p:nvPr userDrawn="1"/>
        </p:nvPicPr>
        <p:blipFill>
          <a:blip r:embed="rId49">
            <a:extLst>
              <a:ext uri="{96DAC541-7B7A-43D3-8B79-37D633B846F1}">
                <asvg:svgBlip xmlns:asvg="http://schemas.microsoft.com/office/drawing/2016/SVG/main" r:embed="rId50"/>
              </a:ext>
            </a:extLst>
          </a:blip>
          <a:stretch>
            <a:fillRect/>
          </a:stretch>
        </p:blipFill>
        <p:spPr>
          <a:xfrm>
            <a:off x="11029024" y="6499876"/>
            <a:ext cx="734829" cy="142224"/>
          </a:xfrm>
          <a:prstGeom prst="rect">
            <a:avLst/>
          </a:prstGeom>
        </p:spPr>
      </p:pic>
      <p:pic>
        <p:nvPicPr>
          <p:cNvPr id="8" name="Punkte">
            <a:extLst>
              <a:ext uri="{FF2B5EF4-FFF2-40B4-BE49-F238E27FC236}">
                <a16:creationId xmlns:a16="http://schemas.microsoft.com/office/drawing/2014/main" id="{EA41CDB4-61C3-0BBC-53D1-1A180F8B1073}"/>
              </a:ext>
            </a:extLst>
          </p:cNvPr>
          <p:cNvPicPr>
            <a:picLocks noChangeAspect="1"/>
          </p:cNvPicPr>
          <p:nvPr userDrawn="1"/>
        </p:nvPicPr>
        <p:blipFill>
          <a:blip r:embed="rId5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21924" y="44186"/>
            <a:ext cx="2314710" cy="2160000"/>
          </a:xfrm>
          <a:prstGeom prst="rect">
            <a:avLst/>
          </a:prstGeom>
        </p:spPr>
      </p:pic>
      <p:sp>
        <p:nvSpPr>
          <p:cNvPr id="10" name="Fußzeilenplatzhalter 4">
            <a:extLst>
              <a:ext uri="{FF2B5EF4-FFF2-40B4-BE49-F238E27FC236}">
                <a16:creationId xmlns:a16="http://schemas.microsoft.com/office/drawing/2014/main" id="{B0735C30-2DA7-5968-B94B-90051FD7761F}"/>
              </a:ext>
            </a:extLst>
          </p:cNvPr>
          <p:cNvSpPr txBox="1">
            <a:spLocks/>
          </p:cNvSpPr>
          <p:nvPr userDrawn="1"/>
        </p:nvSpPr>
        <p:spPr>
          <a:xfrm>
            <a:off x="543600" y="6397200"/>
            <a:ext cx="5442863" cy="269240"/>
          </a:xfrm>
          <a:prstGeom prst="rect">
            <a:avLst/>
          </a:prstGeom>
        </p:spPr>
        <p:txBody>
          <a:bodyPr vert="horz" lIns="72000" tIns="0" rIns="0" bIns="0" rtlCol="0" anchor="b"/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•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325831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40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  <p:sldLayoutId id="2147483751" r:id="rId15"/>
    <p:sldLayoutId id="2147483752" r:id="rId16"/>
    <p:sldLayoutId id="2147483750" r:id="rId17"/>
    <p:sldLayoutId id="2147483713" r:id="rId18"/>
    <p:sldLayoutId id="2147483714" r:id="rId19"/>
    <p:sldLayoutId id="2147483715" r:id="rId20"/>
    <p:sldLayoutId id="2147483716" r:id="rId21"/>
    <p:sldLayoutId id="2147483717" r:id="rId22"/>
    <p:sldLayoutId id="2147483718" r:id="rId23"/>
    <p:sldLayoutId id="2147483745" r:id="rId24"/>
    <p:sldLayoutId id="2147483743" r:id="rId25"/>
    <p:sldLayoutId id="2147483719" r:id="rId26"/>
    <p:sldLayoutId id="2147483720" r:id="rId27"/>
    <p:sldLayoutId id="2147483721" r:id="rId28"/>
    <p:sldLayoutId id="2147483722" r:id="rId29"/>
    <p:sldLayoutId id="2147483723" r:id="rId30"/>
    <p:sldLayoutId id="2147483724" r:id="rId31"/>
    <p:sldLayoutId id="2147483725" r:id="rId32"/>
    <p:sldLayoutId id="2147483726" r:id="rId33"/>
    <p:sldLayoutId id="2147483727" r:id="rId34"/>
    <p:sldLayoutId id="2147483728" r:id="rId35"/>
    <p:sldLayoutId id="2147483729" r:id="rId36"/>
    <p:sldLayoutId id="2147483730" r:id="rId37"/>
    <p:sldLayoutId id="2147483731" r:id="rId38"/>
    <p:sldLayoutId id="2147483732" r:id="rId39"/>
    <p:sldLayoutId id="2147483733" r:id="rId40"/>
    <p:sldLayoutId id="2147483734" r:id="rId41"/>
    <p:sldLayoutId id="2147483735" r:id="rId42"/>
    <p:sldLayoutId id="2147483736" r:id="rId43"/>
    <p:sldLayoutId id="2147483737" r:id="rId44"/>
    <p:sldLayoutId id="2147483738" r:id="rId45"/>
    <p:sldLayoutId id="2147483753" r:id="rId46"/>
    <p:sldLayoutId id="2147483756" r:id="rId47"/>
  </p:sldLayoutIdLst>
  <p:hf sldNum="0" hdr="0" ftr="0"/>
  <p:txStyles>
    <p:titleStyle>
      <a:lvl1pPr algn="l" defTabSz="914400" rtl="0" eaLnBrk="1" latinLnBrk="0" hangingPunct="1">
        <a:lnSpc>
          <a:spcPct val="104000"/>
        </a:lnSpc>
        <a:spcBef>
          <a:spcPct val="0"/>
        </a:spcBef>
        <a:buNone/>
        <a:defRPr sz="2800" kern="1200" cap="all" baseline="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324000" indent="-324000" algn="l" defTabSz="914400" rtl="0" eaLnBrk="1" fontAlgn="ctr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1pPr>
      <a:lvl2pPr marL="648000" indent="-324000" algn="l" defTabSz="914400" rtl="0" eaLnBrk="1" fontAlgn="ctr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72000" indent="-324000" algn="l" defTabSz="914400" rtl="0" eaLnBrk="1" fontAlgn="ctr" latinLnBrk="0" hangingPunct="1">
        <a:lnSpc>
          <a:spcPct val="100000"/>
        </a:lnSpc>
        <a:spcBef>
          <a:spcPts val="6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296000" indent="-324000" algn="l" defTabSz="914400" rtl="0" eaLnBrk="1" fontAlgn="ctr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1600" b="0" u="none" kern="1200" cap="none" baseline="0">
          <a:solidFill>
            <a:schemeClr val="accent2"/>
          </a:solidFill>
          <a:latin typeface="+mn-lt"/>
          <a:ea typeface="+mn-ea"/>
          <a:cs typeface="+mn-cs"/>
        </a:defRPr>
      </a:lvl4pPr>
      <a:lvl5pPr marL="0" indent="0" algn="l" defTabSz="914400" rtl="0" eaLnBrk="1" fontAlgn="ctr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None/>
        <a:defRPr sz="2000" b="1" kern="1200" cap="all" baseline="0">
          <a:solidFill>
            <a:schemeClr val="accent1"/>
          </a:solidFill>
          <a:latin typeface="+mn-lt"/>
          <a:ea typeface="+mn-ea"/>
          <a:cs typeface="+mn-cs"/>
        </a:defRPr>
      </a:lvl5pPr>
      <a:lvl6pPr marL="324000" indent="-324000" algn="l" defTabSz="914400" rtl="0" eaLnBrk="1" fontAlgn="ctr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6pPr>
      <a:lvl7pPr marL="324000" indent="-324000" algn="l" defTabSz="914400" rtl="0" eaLnBrk="1" fontAlgn="ctr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7pPr>
      <a:lvl8pPr marL="324000" indent="-324000" algn="l" defTabSz="914400" rtl="0" eaLnBrk="1" fontAlgn="ctr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8pPr>
      <a:lvl9pPr marL="324000" indent="-324000" algn="l" defTabSz="914400" rtl="0" eaLnBrk="1" fontAlgn="ctr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4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>
          <p15:clr>
            <a:srgbClr val="F26B43"/>
          </p15:clr>
        </p15:guide>
        <p15:guide id="2" pos="7680">
          <p15:clr>
            <a:srgbClr val="F26B43"/>
          </p15:clr>
        </p15:guide>
        <p15:guide id="3" pos="272">
          <p15:clr>
            <a:srgbClr val="F26B43"/>
          </p15:clr>
        </p15:guide>
        <p15:guide id="4" pos="1958">
          <p15:clr>
            <a:srgbClr val="F26B43"/>
          </p15:clr>
        </p15:guide>
        <p15:guide id="5" pos="2094">
          <p15:clr>
            <a:srgbClr val="F26B43"/>
          </p15:clr>
        </p15:guide>
        <p15:guide id="6" pos="3771">
          <p15:clr>
            <a:srgbClr val="F26B43"/>
          </p15:clr>
        </p15:guide>
        <p15:guide id="7" pos="3908">
          <p15:clr>
            <a:srgbClr val="F26B43"/>
          </p15:clr>
        </p15:guide>
        <p15:guide id="8" pos="5589">
          <p15:clr>
            <a:srgbClr val="F26B43"/>
          </p15:clr>
        </p15:guide>
        <p15:guide id="9" pos="5725">
          <p15:clr>
            <a:srgbClr val="F26B43"/>
          </p15:clr>
        </p15:guide>
        <p15:guide id="10" pos="7407">
          <p15:clr>
            <a:srgbClr val="F26B43"/>
          </p15:clr>
        </p15:guide>
        <p15:guide id="11" orient="horz">
          <p15:clr>
            <a:srgbClr val="F26B43"/>
          </p15:clr>
        </p15:guide>
        <p15:guide id="12" orient="horz" pos="4320">
          <p15:clr>
            <a:srgbClr val="F26B43"/>
          </p15:clr>
        </p15:guide>
        <p15:guide id="13" orient="horz" pos="272">
          <p15:clr>
            <a:srgbClr val="F26B43"/>
          </p15:clr>
        </p15:guide>
        <p15:guide id="14" orient="horz" pos="3975">
          <p15:clr>
            <a:srgbClr val="F26B43"/>
          </p15:clr>
        </p15:guide>
        <p15:guide id="15" orient="horz" pos="4184">
          <p15:clr>
            <a:srgbClr val="F26B43"/>
          </p15:clr>
        </p15:guide>
        <p15:guide id="16" orient="horz" pos="1073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7.xml"/><Relationship Id="rId4" Type="http://schemas.openxmlformats.org/officeDocument/2006/relationships/image" Target="../media/image5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7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7.xml"/><Relationship Id="rId4" Type="http://schemas.openxmlformats.org/officeDocument/2006/relationships/image" Target="../media/image5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7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7.xml"/><Relationship Id="rId4" Type="http://schemas.openxmlformats.org/officeDocument/2006/relationships/image" Target="../media/image6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7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5.png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47.jpeg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7.xml"/><Relationship Id="rId6" Type="http://schemas.openxmlformats.org/officeDocument/2006/relationships/image" Target="../media/image59.png"/><Relationship Id="rId5" Type="http://schemas.openxmlformats.org/officeDocument/2006/relationships/image" Target="../media/image55.png"/><Relationship Id="rId4" Type="http://schemas.openxmlformats.org/officeDocument/2006/relationships/image" Target="../media/image48.png"/><Relationship Id="rId9" Type="http://schemas.openxmlformats.org/officeDocument/2006/relationships/image" Target="../media/image6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2.png"/><Relationship Id="rId5" Type="http://schemas.openxmlformats.org/officeDocument/2006/relationships/image" Target="../media/image31.gif"/><Relationship Id="rId4" Type="http://schemas.openxmlformats.org/officeDocument/2006/relationships/image" Target="../media/image3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3.png"/><Relationship Id="rId7" Type="http://schemas.microsoft.com/office/2007/relationships/hdphoto" Target="../media/hdphoto2.wdp"/><Relationship Id="rId12" Type="http://schemas.openxmlformats.org/officeDocument/2006/relationships/image" Target="../media/image3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5.png"/><Relationship Id="rId11" Type="http://schemas.microsoft.com/office/2007/relationships/hdphoto" Target="../media/hdphoto4.wdp"/><Relationship Id="rId5" Type="http://schemas.openxmlformats.org/officeDocument/2006/relationships/image" Target="../media/image34.png"/><Relationship Id="rId10" Type="http://schemas.openxmlformats.org/officeDocument/2006/relationships/image" Target="../media/image37.png"/><Relationship Id="rId4" Type="http://schemas.microsoft.com/office/2007/relationships/hdphoto" Target="../media/hdphoto1.wdp"/><Relationship Id="rId9" Type="http://schemas.microsoft.com/office/2007/relationships/hdphoto" Target="../media/hdphoto3.wdp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13" Type="http://schemas.openxmlformats.org/officeDocument/2006/relationships/image" Target="../media/image46.jpeg"/><Relationship Id="rId3" Type="http://schemas.openxmlformats.org/officeDocument/2006/relationships/image" Target="../media/image38.png"/><Relationship Id="rId7" Type="http://schemas.openxmlformats.org/officeDocument/2006/relationships/image" Target="../media/image41.png"/><Relationship Id="rId12" Type="http://schemas.openxmlformats.org/officeDocument/2006/relationships/image" Target="../media/image4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0.png"/><Relationship Id="rId11" Type="http://schemas.openxmlformats.org/officeDocument/2006/relationships/image" Target="../media/image44.jpeg"/><Relationship Id="rId5" Type="http://schemas.microsoft.com/office/2007/relationships/hdphoto" Target="../media/hdphoto5.wdp"/><Relationship Id="rId10" Type="http://schemas.openxmlformats.org/officeDocument/2006/relationships/image" Target="../media/image43.jpeg"/><Relationship Id="rId4" Type="http://schemas.openxmlformats.org/officeDocument/2006/relationships/image" Target="../media/image39.png"/><Relationship Id="rId9" Type="http://schemas.openxmlformats.org/officeDocument/2006/relationships/image" Target="../media/image4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7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23">
            <a:extLst>
              <a:ext uri="{FF2B5EF4-FFF2-40B4-BE49-F238E27FC236}">
                <a16:creationId xmlns:a16="http://schemas.microsoft.com/office/drawing/2014/main" id="{C3CF36D8-5903-4A7A-F815-2072B497BC8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solidFill>
            <a:schemeClr val="bg1"/>
          </a:solidFill>
        </p:spPr>
      </p:pic>
      <p:pic>
        <p:nvPicPr>
          <p:cNvPr id="11" name="Grafik 24">
            <a:extLst>
              <a:ext uri="{FF2B5EF4-FFF2-40B4-BE49-F238E27FC236}">
                <a16:creationId xmlns:a16="http://schemas.microsoft.com/office/drawing/2014/main" id="{7DAA2027-5CB4-960F-EF34-E942CAC578E5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solidFill>
            <a:schemeClr val="bg1"/>
          </a:solidFill>
        </p:spPr>
      </p:pic>
      <p:pic>
        <p:nvPicPr>
          <p:cNvPr id="12" name="Grafik 25">
            <a:extLst>
              <a:ext uri="{FF2B5EF4-FFF2-40B4-BE49-F238E27FC236}">
                <a16:creationId xmlns:a16="http://schemas.microsoft.com/office/drawing/2014/main" id="{386A3C2E-2D1F-5A23-9F81-7B66F3B15E1F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solidFill>
            <a:schemeClr val="bg1"/>
          </a:solidFill>
        </p:spPr>
      </p:pic>
      <p:sp>
        <p:nvSpPr>
          <p:cNvPr id="20" name="Title 19">
            <a:extLst>
              <a:ext uri="{FF2B5EF4-FFF2-40B4-BE49-F238E27FC236}">
                <a16:creationId xmlns:a16="http://schemas.microsoft.com/office/drawing/2014/main" id="{B2473327-6C0E-2463-BE32-1C98A16F7F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/>
              <a:t>AIDAINNOVA </a:t>
            </a:r>
            <a:br>
              <a:rPr lang="fr-CH" dirty="0"/>
            </a:br>
            <a:r>
              <a:rPr lang="fr-CH" dirty="0"/>
              <a:t>WP10</a:t>
            </a:r>
            <a:endParaRPr lang="en-GB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AB36D3B-DCC6-66DF-8FBB-499151069A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Samuel Unterhofer</a:t>
            </a:r>
          </a:p>
          <a:p>
            <a:r>
              <a:rPr lang="en-GB" noProof="0" dirty="0"/>
              <a:t>R&amp;D engineer</a:t>
            </a:r>
          </a:p>
        </p:txBody>
      </p:sp>
      <p:sp>
        <p:nvSpPr>
          <p:cNvPr id="21" name="Date Placeholder 20">
            <a:extLst>
              <a:ext uri="{FF2B5EF4-FFF2-40B4-BE49-F238E27FC236}">
                <a16:creationId xmlns:a16="http://schemas.microsoft.com/office/drawing/2014/main" id="{9203444B-EAB0-8B37-C77A-6C3E2D4614C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algn="r"/>
            <a:r>
              <a:rPr lang="en-US" dirty="0"/>
              <a:t>7 May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41661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70F948-68D6-E80A-771A-E841B3A2BB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>
            <a:extLst>
              <a:ext uri="{FF2B5EF4-FFF2-40B4-BE49-F238E27FC236}">
                <a16:creationId xmlns:a16="http://schemas.microsoft.com/office/drawing/2014/main" id="{410A6A3C-CC9D-C46C-8382-B7CE3E5A7C99}"/>
              </a:ext>
            </a:extLst>
          </p:cNvPr>
          <p:cNvSpPr txBox="1">
            <a:spLocks/>
          </p:cNvSpPr>
          <p:nvPr/>
        </p:nvSpPr>
        <p:spPr bwMode="auto">
          <a:xfrm>
            <a:off x="718643" y="685800"/>
            <a:ext cx="7815757" cy="5741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9pPr>
          </a:lstStyle>
          <a:p>
            <a:pPr>
              <a:spcAft>
                <a:spcPts val="600"/>
              </a:spcAft>
            </a:pPr>
            <a:endParaRPr lang="fr-CH" sz="1400" b="0" kern="0" dirty="0">
              <a:solidFill>
                <a:schemeClr val="tx1"/>
              </a:solidFill>
              <a:latin typeface="Calibri (Headings)"/>
              <a:cs typeface="Arial" panose="020B0604020202020204" pitchFamily="34" charset="0"/>
            </a:endParaRPr>
          </a:p>
          <a:p>
            <a:pPr marL="342866" indent="-342866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sz="200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Test </a:t>
            </a:r>
            <a:r>
              <a:rPr lang="fr-CH" sz="2000" kern="0" dirty="0" err="1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samples</a:t>
            </a:r>
            <a:r>
              <a:rPr lang="fr-CH" sz="200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 </a:t>
            </a:r>
          </a:p>
          <a:p>
            <a:pPr marL="571478" lvl="1" indent="-342900">
              <a:spcAft>
                <a:spcPts val="600"/>
              </a:spcAft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fr-CH" sz="1800" b="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Thermal </a:t>
            </a:r>
            <a:r>
              <a:rPr lang="en-US" sz="1800" b="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conductivity</a:t>
            </a:r>
            <a:endParaRPr lang="fr-CH" sz="1800" b="0" kern="0" dirty="0">
              <a:solidFill>
                <a:schemeClr val="tx1"/>
              </a:solidFill>
              <a:latin typeface="Calibri (Body)"/>
              <a:cs typeface="Arial" panose="020B0604020202020204" pitchFamily="34" charset="0"/>
            </a:endParaRPr>
          </a:p>
          <a:p>
            <a:pPr marL="571478" lvl="1" indent="-342900">
              <a:spcAft>
                <a:spcPts val="600"/>
              </a:spcAft>
              <a:buClr>
                <a:srgbClr val="00CC6A"/>
              </a:buClr>
              <a:buFont typeface="Wingdings" panose="05000000000000000000" pitchFamily="2" charset="2"/>
              <a:buChar char="ü"/>
            </a:pPr>
            <a:r>
              <a:rPr lang="fr-CH" sz="1800" b="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Long </a:t>
            </a:r>
            <a:r>
              <a:rPr lang="en-US" sz="1800" b="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cavity </a:t>
            </a:r>
            <a:r>
              <a:rPr lang="fr-CH" sz="1800" b="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test</a:t>
            </a:r>
          </a:p>
          <a:p>
            <a:pPr marL="571478" lvl="1" indent="-342900">
              <a:spcAft>
                <a:spcPts val="600"/>
              </a:spcAft>
              <a:buClr>
                <a:srgbClr val="00CC6A"/>
              </a:buClr>
              <a:buFont typeface="Wingdings" panose="05000000000000000000" pitchFamily="2" charset="2"/>
              <a:buChar char="ü"/>
            </a:pPr>
            <a:r>
              <a:rPr lang="en-GB" sz="1800" b="0" dirty="0">
                <a:solidFill>
                  <a:schemeClr val="tx1"/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Pipe roughness</a:t>
            </a:r>
          </a:p>
          <a:p>
            <a:pPr marL="571478" lvl="1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GB" sz="1800" b="0" dirty="0">
                <a:solidFill>
                  <a:schemeClr val="bg1">
                    <a:lumMod val="75000"/>
                  </a:schemeClr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Flatness (multi-microchannel)</a:t>
            </a:r>
            <a:endParaRPr lang="en-GB" sz="1800" dirty="0">
              <a:solidFill>
                <a:schemeClr val="bg1">
                  <a:lumMod val="75000"/>
                </a:schemeClr>
              </a:solidFill>
              <a:latin typeface="Calibri (Body)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866" indent="-342866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  <a:tabLst>
                <a:tab pos="457154" algn="l"/>
              </a:tabLst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Minimal wall thickness</a:t>
            </a:r>
          </a:p>
          <a:p>
            <a:pPr marL="571477" lvl="1" indent="-342900" algn="just">
              <a:spcBef>
                <a:spcPts val="200"/>
              </a:spcBef>
              <a:spcAft>
                <a:spcPts val="1200"/>
              </a:spcAft>
              <a:buClr>
                <a:schemeClr val="bg1">
                  <a:lumMod val="75000"/>
                </a:schemeClr>
              </a:buClr>
              <a:buFont typeface="Wingdings" panose="05000000000000000000" pitchFamily="2" charset="2"/>
              <a:buChar char="q"/>
              <a:tabLst>
                <a:tab pos="457154" algn="l"/>
              </a:tabLst>
            </a:pPr>
            <a:r>
              <a:rPr lang="en-GB" sz="1800" b="0" dirty="0">
                <a:solidFill>
                  <a:schemeClr val="bg1">
                    <a:lumMod val="75000"/>
                  </a:schemeClr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Minimum leak-tight wall thickness</a:t>
            </a:r>
            <a:endParaRPr lang="en-GB" sz="1800" dirty="0">
              <a:solidFill>
                <a:schemeClr val="bg1">
                  <a:lumMod val="75000"/>
                </a:schemeClr>
              </a:solidFill>
              <a:latin typeface="Calibri (Body)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866" indent="-342866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sz="2000" kern="0" dirty="0">
                <a:solidFill>
                  <a:schemeClr val="bg1">
                    <a:lumMod val="75000"/>
                  </a:schemeClr>
                </a:solidFill>
                <a:latin typeface="Calibri (Body)"/>
                <a:cs typeface="Arial" panose="020B0604020202020204" pitchFamily="34" charset="0"/>
              </a:rPr>
              <a:t>Powder </a:t>
            </a:r>
            <a:r>
              <a:rPr lang="fr-CH" sz="2000" kern="0" dirty="0" err="1">
                <a:solidFill>
                  <a:schemeClr val="bg1">
                    <a:lumMod val="75000"/>
                  </a:schemeClr>
                </a:solidFill>
                <a:latin typeface="Calibri (Body)"/>
                <a:cs typeface="Arial" panose="020B0604020202020204" pitchFamily="34" charset="0"/>
              </a:rPr>
              <a:t>removal</a:t>
            </a:r>
            <a:endParaRPr lang="fr-CH" sz="2000" kern="0" dirty="0">
              <a:solidFill>
                <a:schemeClr val="bg1">
                  <a:lumMod val="75000"/>
                </a:schemeClr>
              </a:solidFill>
              <a:latin typeface="Calibri (Body)"/>
              <a:cs typeface="Arial" panose="020B0604020202020204" pitchFamily="34" charset="0"/>
            </a:endParaRPr>
          </a:p>
          <a:p>
            <a:pPr marL="571477" lvl="1" indent="-342900" algn="just">
              <a:spcBef>
                <a:spcPts val="200"/>
              </a:spcBef>
              <a:spcAft>
                <a:spcPts val="200"/>
              </a:spcAft>
              <a:buClr>
                <a:schemeClr val="bg1">
                  <a:lumMod val="75000"/>
                </a:schemeClr>
              </a:buClr>
              <a:buFont typeface="Wingdings" panose="05000000000000000000" pitchFamily="2" charset="2"/>
              <a:buChar char="q"/>
              <a:tabLst>
                <a:tab pos="457154" algn="l"/>
              </a:tabLst>
            </a:pPr>
            <a:r>
              <a:rPr lang="en-GB" sz="1800" b="0" dirty="0">
                <a:solidFill>
                  <a:schemeClr val="bg1">
                    <a:lumMod val="75000"/>
                  </a:schemeClr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Minimum ratio (D/L) for single straight pipes </a:t>
            </a:r>
          </a:p>
          <a:p>
            <a:pPr marL="571477" lvl="1" indent="-342900" algn="just">
              <a:spcBef>
                <a:spcPts val="200"/>
              </a:spcBef>
              <a:spcAft>
                <a:spcPts val="200"/>
              </a:spcAft>
              <a:buClr>
                <a:schemeClr val="bg1">
                  <a:lumMod val="75000"/>
                </a:schemeClr>
              </a:buClr>
              <a:buFont typeface="Wingdings" panose="05000000000000000000" pitchFamily="2" charset="2"/>
              <a:buChar char="q"/>
              <a:tabLst>
                <a:tab pos="457154" algn="l"/>
              </a:tabLst>
            </a:pPr>
            <a:r>
              <a:rPr lang="en-GB" sz="1800" b="0" dirty="0">
                <a:solidFill>
                  <a:schemeClr val="bg1">
                    <a:lumMod val="75000"/>
                  </a:schemeClr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Design feature for 180° bent pipes </a:t>
            </a:r>
          </a:p>
          <a:p>
            <a:pPr marL="571477" lvl="1" indent="-342900" algn="just">
              <a:spcBef>
                <a:spcPts val="200"/>
              </a:spcBef>
              <a:spcAft>
                <a:spcPts val="1200"/>
              </a:spcAft>
              <a:buFont typeface="Wingdings" panose="05000000000000000000" pitchFamily="2" charset="2"/>
              <a:buChar char="q"/>
              <a:tabLst>
                <a:tab pos="457154" algn="l"/>
              </a:tabLst>
            </a:pPr>
            <a:r>
              <a:rPr lang="en-GB" sz="1800" b="0" dirty="0">
                <a:solidFill>
                  <a:schemeClr val="bg1">
                    <a:lumMod val="75000"/>
                  </a:schemeClr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Minimum ratio (D/L) for multi-microchannel</a:t>
            </a:r>
          </a:p>
          <a:p>
            <a:pPr marL="342866" indent="-342866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sz="2000" kern="0" dirty="0">
                <a:solidFill>
                  <a:schemeClr val="bg1"/>
                </a:solidFill>
                <a:latin typeface="Calibri (Body)"/>
                <a:cs typeface="Arial" panose="020B0604020202020204" pitchFamily="34" charset="0"/>
              </a:rPr>
              <a:t>Smart pipe</a:t>
            </a:r>
          </a:p>
          <a:p>
            <a:pPr marL="228577" lvl="1" algn="just">
              <a:spcBef>
                <a:spcPts val="200"/>
              </a:spcBef>
              <a:spcAft>
                <a:spcPts val="200"/>
              </a:spcAft>
              <a:buClr>
                <a:srgbClr val="00B050"/>
              </a:buClr>
              <a:tabLst>
                <a:tab pos="457154" algn="l"/>
              </a:tabLst>
            </a:pPr>
            <a:r>
              <a:rPr lang="en-GB" sz="1800" b="0" dirty="0">
                <a:solidFill>
                  <a:schemeClr val="bg1"/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Printing parameters </a:t>
            </a:r>
            <a:endParaRPr lang="en-GB" sz="1200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327AEBF0-890F-8A2B-B4A8-C575F0714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424" y="192832"/>
            <a:ext cx="11109126" cy="719137"/>
          </a:xfrm>
        </p:spPr>
        <p:txBody>
          <a:bodyPr/>
          <a:lstStyle/>
          <a:p>
            <a:r>
              <a:rPr lang="fr-CH" sz="3200" dirty="0"/>
              <a:t>CSEM objectives for </a:t>
            </a:r>
            <a:r>
              <a:rPr lang="fr-CH" sz="3200" dirty="0" err="1"/>
              <a:t>AIDAinnova</a:t>
            </a:r>
            <a:r>
              <a:rPr lang="fr-CH" sz="3200" dirty="0"/>
              <a:t> WP10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28ABA9-26B5-AEA6-8FCF-5B92A438343B}"/>
              </a:ext>
            </a:extLst>
          </p:cNvPr>
          <p:cNvSpPr txBox="1"/>
          <p:nvPr/>
        </p:nvSpPr>
        <p:spPr>
          <a:xfrm>
            <a:off x="8008493" y="970062"/>
            <a:ext cx="44515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lvl="1"/>
            <a:r>
              <a:rPr lang="en-GB" sz="2800" b="1" dirty="0">
                <a:solidFill>
                  <a:schemeClr val="accent1"/>
                </a:solidFill>
                <a:latin typeface="Calibri (Body)"/>
                <a:sym typeface="Wingdings" panose="05000000000000000000" pitchFamily="2" charset="2"/>
              </a:rPr>
              <a:t>Aluminium: Al-12-Si</a:t>
            </a:r>
            <a:endParaRPr lang="en-GB" sz="2000" b="1" dirty="0">
              <a:solidFill>
                <a:schemeClr val="bg2"/>
              </a:solidFill>
              <a:latin typeface="Calibri (Body)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DDE4B90-B025-6D4D-D521-791196541773}"/>
              </a:ext>
            </a:extLst>
          </p:cNvPr>
          <p:cNvSpPr/>
          <p:nvPr/>
        </p:nvSpPr>
        <p:spPr>
          <a:xfrm>
            <a:off x="571500" y="6474059"/>
            <a:ext cx="1619250" cy="2383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2CBA3C3-5D0E-EEE8-7AB5-7C13141A60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6811" y="2121030"/>
            <a:ext cx="6383740" cy="3205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4839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279D3F-F16D-7C8F-120B-C518A48A04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>
            <a:extLst>
              <a:ext uri="{FF2B5EF4-FFF2-40B4-BE49-F238E27FC236}">
                <a16:creationId xmlns:a16="http://schemas.microsoft.com/office/drawing/2014/main" id="{C9401696-9C8E-7633-CDA7-F22A49FA21EF}"/>
              </a:ext>
            </a:extLst>
          </p:cNvPr>
          <p:cNvSpPr txBox="1">
            <a:spLocks/>
          </p:cNvSpPr>
          <p:nvPr/>
        </p:nvSpPr>
        <p:spPr bwMode="auto">
          <a:xfrm>
            <a:off x="718643" y="685800"/>
            <a:ext cx="7815757" cy="5741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9pPr>
          </a:lstStyle>
          <a:p>
            <a:pPr>
              <a:spcAft>
                <a:spcPts val="600"/>
              </a:spcAft>
            </a:pPr>
            <a:endParaRPr lang="fr-CH" sz="1600" b="0" kern="0" dirty="0">
              <a:solidFill>
                <a:schemeClr val="tx1"/>
              </a:solidFill>
              <a:latin typeface="Calibri (Headings)"/>
              <a:cs typeface="Arial" panose="020B0604020202020204" pitchFamily="34" charset="0"/>
            </a:endParaRPr>
          </a:p>
          <a:p>
            <a:pPr marL="342866" indent="-342866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sz="200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Test </a:t>
            </a:r>
            <a:r>
              <a:rPr lang="fr-CH" sz="2000" kern="0" dirty="0" err="1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samples</a:t>
            </a:r>
            <a:r>
              <a:rPr lang="fr-CH" sz="200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 </a:t>
            </a:r>
          </a:p>
          <a:p>
            <a:pPr marL="571478" lvl="1" indent="-342900">
              <a:spcAft>
                <a:spcPts val="600"/>
              </a:spcAft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fr-CH" sz="1800" b="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Thermal </a:t>
            </a:r>
            <a:r>
              <a:rPr lang="en-US" sz="1800" b="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conductivity</a:t>
            </a:r>
            <a:endParaRPr lang="fr-CH" sz="1800" b="0" kern="0" dirty="0">
              <a:solidFill>
                <a:schemeClr val="tx1"/>
              </a:solidFill>
              <a:latin typeface="Calibri (Body)"/>
              <a:cs typeface="Arial" panose="020B0604020202020204" pitchFamily="34" charset="0"/>
            </a:endParaRPr>
          </a:p>
          <a:p>
            <a:pPr marL="571478" lvl="1" indent="-342900">
              <a:spcAft>
                <a:spcPts val="600"/>
              </a:spcAft>
              <a:buClr>
                <a:srgbClr val="00CC6A"/>
              </a:buClr>
              <a:buFont typeface="Wingdings" panose="05000000000000000000" pitchFamily="2" charset="2"/>
              <a:buChar char="ü"/>
            </a:pPr>
            <a:r>
              <a:rPr lang="fr-CH" sz="1800" b="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Long </a:t>
            </a:r>
            <a:r>
              <a:rPr lang="en-US" sz="1800" b="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cavity </a:t>
            </a:r>
            <a:r>
              <a:rPr lang="fr-CH" sz="1800" b="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test</a:t>
            </a:r>
          </a:p>
          <a:p>
            <a:pPr marL="571478" lvl="1" indent="-342900">
              <a:spcAft>
                <a:spcPts val="600"/>
              </a:spcAft>
              <a:buClr>
                <a:srgbClr val="00CC6A"/>
              </a:buClr>
              <a:buFont typeface="Wingdings" panose="05000000000000000000" pitchFamily="2" charset="2"/>
              <a:buChar char="ü"/>
            </a:pPr>
            <a:r>
              <a:rPr lang="en-GB" sz="1800" b="0" dirty="0">
                <a:solidFill>
                  <a:schemeClr val="tx1"/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Pipe roughness</a:t>
            </a:r>
          </a:p>
          <a:p>
            <a:pPr marL="571478" lvl="1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GB" sz="1800" b="0" dirty="0">
                <a:solidFill>
                  <a:schemeClr val="bg1">
                    <a:lumMod val="75000"/>
                  </a:schemeClr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Flatness (multi-microchannel)</a:t>
            </a:r>
            <a:endParaRPr lang="en-GB" sz="1800" dirty="0">
              <a:solidFill>
                <a:schemeClr val="bg1">
                  <a:lumMod val="75000"/>
                </a:schemeClr>
              </a:solidFill>
              <a:latin typeface="Calibri (Body)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866" indent="-342866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  <a:tabLst>
                <a:tab pos="457154" algn="l"/>
              </a:tabLst>
            </a:pPr>
            <a:r>
              <a:rPr lang="en-GB" sz="2000" dirty="0">
                <a:solidFill>
                  <a:schemeClr val="tx1"/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Minimal wall thickness</a:t>
            </a:r>
          </a:p>
          <a:p>
            <a:pPr marL="571477" lvl="1" indent="-342900" algn="just">
              <a:spcBef>
                <a:spcPts val="200"/>
              </a:spcBef>
              <a:spcAft>
                <a:spcPts val="1200"/>
              </a:spcAft>
              <a:buClr>
                <a:srgbClr val="00CC6A"/>
              </a:buClr>
              <a:buFont typeface="Wingdings" panose="05000000000000000000" pitchFamily="2" charset="2"/>
              <a:buChar char="ü"/>
              <a:tabLst>
                <a:tab pos="457154" algn="l"/>
              </a:tabLst>
            </a:pPr>
            <a:r>
              <a:rPr lang="en-GB" sz="1800" b="0" dirty="0">
                <a:solidFill>
                  <a:schemeClr val="tx1"/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Minimum leak-tight wall thickness</a:t>
            </a:r>
            <a:endParaRPr lang="en-GB" sz="1800" dirty="0">
              <a:solidFill>
                <a:schemeClr val="tx1"/>
              </a:solidFill>
              <a:latin typeface="Calibri (Body)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866" indent="-342866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sz="2000" kern="0" dirty="0">
                <a:solidFill>
                  <a:schemeClr val="bg1">
                    <a:lumMod val="75000"/>
                  </a:schemeClr>
                </a:solidFill>
                <a:latin typeface="Calibri (Body)"/>
                <a:cs typeface="Arial" panose="020B0604020202020204" pitchFamily="34" charset="0"/>
              </a:rPr>
              <a:t>Powder </a:t>
            </a:r>
            <a:r>
              <a:rPr lang="fr-CH" sz="2000" kern="0" dirty="0" err="1">
                <a:solidFill>
                  <a:schemeClr val="bg1">
                    <a:lumMod val="75000"/>
                  </a:schemeClr>
                </a:solidFill>
                <a:latin typeface="Calibri (Body)"/>
                <a:cs typeface="Arial" panose="020B0604020202020204" pitchFamily="34" charset="0"/>
              </a:rPr>
              <a:t>removal</a:t>
            </a:r>
            <a:endParaRPr lang="fr-CH" sz="2000" kern="0" dirty="0">
              <a:solidFill>
                <a:schemeClr val="bg1">
                  <a:lumMod val="75000"/>
                </a:schemeClr>
              </a:solidFill>
              <a:latin typeface="Calibri (Body)"/>
              <a:cs typeface="Arial" panose="020B0604020202020204" pitchFamily="34" charset="0"/>
            </a:endParaRPr>
          </a:p>
          <a:p>
            <a:pPr marL="571477" lvl="1" indent="-342900" algn="just">
              <a:spcBef>
                <a:spcPts val="200"/>
              </a:spcBef>
              <a:spcAft>
                <a:spcPts val="200"/>
              </a:spcAft>
              <a:buClr>
                <a:schemeClr val="bg1">
                  <a:lumMod val="75000"/>
                </a:schemeClr>
              </a:buClr>
              <a:buFont typeface="Wingdings" panose="05000000000000000000" pitchFamily="2" charset="2"/>
              <a:buChar char="q"/>
              <a:tabLst>
                <a:tab pos="457154" algn="l"/>
              </a:tabLst>
            </a:pPr>
            <a:r>
              <a:rPr lang="en-GB" sz="1800" b="0" dirty="0">
                <a:solidFill>
                  <a:schemeClr val="bg1">
                    <a:lumMod val="75000"/>
                  </a:schemeClr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Minimum ratio (D/L) for single straight pipes </a:t>
            </a:r>
          </a:p>
          <a:p>
            <a:pPr marL="571477" lvl="1" indent="-342900" algn="just">
              <a:spcBef>
                <a:spcPts val="200"/>
              </a:spcBef>
              <a:spcAft>
                <a:spcPts val="200"/>
              </a:spcAft>
              <a:buClr>
                <a:schemeClr val="bg1">
                  <a:lumMod val="75000"/>
                </a:schemeClr>
              </a:buClr>
              <a:buFont typeface="Wingdings" panose="05000000000000000000" pitchFamily="2" charset="2"/>
              <a:buChar char="q"/>
              <a:tabLst>
                <a:tab pos="457154" algn="l"/>
              </a:tabLst>
            </a:pPr>
            <a:r>
              <a:rPr lang="en-GB" sz="1800" b="0" dirty="0">
                <a:solidFill>
                  <a:schemeClr val="bg1">
                    <a:lumMod val="75000"/>
                  </a:schemeClr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Design feature for 180° bent pipes </a:t>
            </a:r>
          </a:p>
          <a:p>
            <a:pPr marL="571477" lvl="1" indent="-342900" algn="just">
              <a:spcBef>
                <a:spcPts val="200"/>
              </a:spcBef>
              <a:spcAft>
                <a:spcPts val="1200"/>
              </a:spcAft>
              <a:buFont typeface="Wingdings" panose="05000000000000000000" pitchFamily="2" charset="2"/>
              <a:buChar char="q"/>
              <a:tabLst>
                <a:tab pos="457154" algn="l"/>
              </a:tabLst>
            </a:pPr>
            <a:r>
              <a:rPr lang="en-GB" sz="1800" b="0" dirty="0">
                <a:solidFill>
                  <a:schemeClr val="bg1">
                    <a:lumMod val="75000"/>
                  </a:schemeClr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Minimum ratio (D/L) for multi-microchannel</a:t>
            </a:r>
          </a:p>
          <a:p>
            <a:pPr marL="342866" indent="-342866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sz="2000" kern="0" dirty="0">
                <a:solidFill>
                  <a:schemeClr val="bg1"/>
                </a:solidFill>
                <a:latin typeface="Calibri (Body)"/>
                <a:cs typeface="Arial" panose="020B0604020202020204" pitchFamily="34" charset="0"/>
              </a:rPr>
              <a:t>Smart pipe</a:t>
            </a:r>
          </a:p>
          <a:p>
            <a:pPr marL="228577" lvl="1" algn="just">
              <a:spcBef>
                <a:spcPts val="200"/>
              </a:spcBef>
              <a:spcAft>
                <a:spcPts val="200"/>
              </a:spcAft>
              <a:buClr>
                <a:srgbClr val="00B050"/>
              </a:buClr>
              <a:tabLst>
                <a:tab pos="457154" algn="l"/>
              </a:tabLst>
            </a:pPr>
            <a:r>
              <a:rPr lang="en-GB" sz="1800" b="0" dirty="0">
                <a:solidFill>
                  <a:schemeClr val="bg1"/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Printing parameters </a:t>
            </a:r>
            <a:endParaRPr lang="en-GB" sz="1200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77694187-EC7A-713B-BAB3-AA731A1E9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424" y="192832"/>
            <a:ext cx="11109126" cy="719137"/>
          </a:xfrm>
        </p:spPr>
        <p:txBody>
          <a:bodyPr/>
          <a:lstStyle/>
          <a:p>
            <a:r>
              <a:rPr lang="fr-CH" sz="3200" dirty="0"/>
              <a:t>CSEM objectives for </a:t>
            </a:r>
            <a:r>
              <a:rPr lang="fr-CH" sz="3200" dirty="0" err="1"/>
              <a:t>AIDAinnova</a:t>
            </a:r>
            <a:r>
              <a:rPr lang="fr-CH" sz="3200" dirty="0"/>
              <a:t> WP10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72FDEDB-B755-E9F9-426D-26EF19C2E552}"/>
              </a:ext>
            </a:extLst>
          </p:cNvPr>
          <p:cNvSpPr txBox="1"/>
          <p:nvPr/>
        </p:nvSpPr>
        <p:spPr>
          <a:xfrm>
            <a:off x="8008493" y="970062"/>
            <a:ext cx="44515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lvl="1"/>
            <a:r>
              <a:rPr lang="en-GB" sz="2800" b="1" dirty="0">
                <a:solidFill>
                  <a:schemeClr val="accent1"/>
                </a:solidFill>
                <a:latin typeface="Calibri (Body)"/>
                <a:sym typeface="Wingdings" panose="05000000000000000000" pitchFamily="2" charset="2"/>
              </a:rPr>
              <a:t>Aluminium: Al-12-Si</a:t>
            </a:r>
            <a:endParaRPr lang="en-GB" sz="2000" b="1" dirty="0">
              <a:solidFill>
                <a:schemeClr val="bg2"/>
              </a:solidFill>
              <a:latin typeface="Calibri (Body)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859DBD7-59BD-2D14-9D42-C69EFC88A99D}"/>
              </a:ext>
            </a:extLst>
          </p:cNvPr>
          <p:cNvSpPr/>
          <p:nvPr/>
        </p:nvSpPr>
        <p:spPr>
          <a:xfrm>
            <a:off x="571500" y="6474059"/>
            <a:ext cx="1619250" cy="2383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862A3D5A-E7F5-0D97-3A84-F0AB501768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2643" y="1351876"/>
            <a:ext cx="6307907" cy="438864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63CA114-976E-3948-EF40-36DE4FC984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3667" y="5506121"/>
            <a:ext cx="4555034" cy="1062491"/>
          </a:xfrm>
          <a:prstGeom prst="rect">
            <a:avLst/>
          </a:prstGeom>
        </p:spPr>
      </p:pic>
      <p:sp>
        <p:nvSpPr>
          <p:cNvPr id="12" name="Title 3">
            <a:extLst>
              <a:ext uri="{FF2B5EF4-FFF2-40B4-BE49-F238E27FC236}">
                <a16:creationId xmlns:a16="http://schemas.microsoft.com/office/drawing/2014/main" id="{1DEC3000-D110-5C8C-BC86-61DE95F321F7}"/>
              </a:ext>
            </a:extLst>
          </p:cNvPr>
          <p:cNvSpPr txBox="1">
            <a:spLocks/>
          </p:cNvSpPr>
          <p:nvPr/>
        </p:nvSpPr>
        <p:spPr bwMode="auto">
          <a:xfrm>
            <a:off x="5576477" y="1670397"/>
            <a:ext cx="4657815" cy="525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1600" b="0" kern="0" dirty="0">
                <a:solidFill>
                  <a:srgbClr val="00B0F0"/>
                </a:solidFill>
                <a:latin typeface="Century Gothic (Body)"/>
                <a:cs typeface="Arial" panose="020B0604020202020204" pitchFamily="34" charset="0"/>
              </a:rPr>
              <a:t>Method tested:</a:t>
            </a:r>
          </a:p>
          <a:p>
            <a:pPr>
              <a:spcAft>
                <a:spcPts val="600"/>
              </a:spcAft>
            </a:pPr>
            <a:r>
              <a:rPr lang="en-US" sz="1600" b="0" kern="0" dirty="0">
                <a:solidFill>
                  <a:srgbClr val="00B0F0"/>
                </a:solidFill>
                <a:latin typeface="Century Gothic (Body)"/>
                <a:cs typeface="Arial" panose="020B0604020202020204" pitchFamily="34" charset="0"/>
              </a:rPr>
              <a:t>He leaking rate + Water burst up to 80 bars</a:t>
            </a:r>
            <a:endParaRPr lang="en-US" sz="1800" kern="0" dirty="0">
              <a:solidFill>
                <a:schemeClr val="tx1"/>
              </a:solidFill>
              <a:latin typeface="Century Gothic (Body)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86846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0F755F-A126-437C-8055-083073FCF5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>
            <a:extLst>
              <a:ext uri="{FF2B5EF4-FFF2-40B4-BE49-F238E27FC236}">
                <a16:creationId xmlns:a16="http://schemas.microsoft.com/office/drawing/2014/main" id="{E981BFD3-79CC-FB62-668B-674F0F75FB61}"/>
              </a:ext>
            </a:extLst>
          </p:cNvPr>
          <p:cNvSpPr txBox="1">
            <a:spLocks/>
          </p:cNvSpPr>
          <p:nvPr/>
        </p:nvSpPr>
        <p:spPr bwMode="auto">
          <a:xfrm>
            <a:off x="718643" y="685800"/>
            <a:ext cx="7815757" cy="5741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9pPr>
          </a:lstStyle>
          <a:p>
            <a:pPr>
              <a:spcAft>
                <a:spcPts val="600"/>
              </a:spcAft>
            </a:pPr>
            <a:endParaRPr lang="fr-CH" sz="1600" b="0" kern="0" dirty="0">
              <a:solidFill>
                <a:schemeClr val="tx1"/>
              </a:solidFill>
              <a:latin typeface="Calibri (Headings)"/>
              <a:cs typeface="Arial" panose="020B0604020202020204" pitchFamily="34" charset="0"/>
            </a:endParaRPr>
          </a:p>
          <a:p>
            <a:pPr marL="342866" indent="-342866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sz="200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Test </a:t>
            </a:r>
            <a:r>
              <a:rPr lang="fr-CH" sz="2000" kern="0" dirty="0" err="1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samples</a:t>
            </a:r>
            <a:r>
              <a:rPr lang="fr-CH" sz="200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 </a:t>
            </a:r>
          </a:p>
          <a:p>
            <a:pPr marL="571478" lvl="1" indent="-342900">
              <a:spcAft>
                <a:spcPts val="600"/>
              </a:spcAft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fr-CH" sz="1800" b="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Thermal </a:t>
            </a:r>
            <a:r>
              <a:rPr lang="en-US" sz="1800" b="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conductivity</a:t>
            </a:r>
            <a:endParaRPr lang="fr-CH" sz="1800" b="0" kern="0" dirty="0">
              <a:solidFill>
                <a:schemeClr val="tx1"/>
              </a:solidFill>
              <a:latin typeface="Calibri (Body)"/>
              <a:cs typeface="Arial" panose="020B0604020202020204" pitchFamily="34" charset="0"/>
            </a:endParaRPr>
          </a:p>
          <a:p>
            <a:pPr marL="571478" lvl="1" indent="-342900">
              <a:spcAft>
                <a:spcPts val="600"/>
              </a:spcAft>
              <a:buClr>
                <a:srgbClr val="00CC6A"/>
              </a:buClr>
              <a:buFont typeface="Wingdings" panose="05000000000000000000" pitchFamily="2" charset="2"/>
              <a:buChar char="ü"/>
            </a:pPr>
            <a:r>
              <a:rPr lang="fr-CH" sz="1800" b="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Long </a:t>
            </a:r>
            <a:r>
              <a:rPr lang="en-US" sz="1800" b="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cavity </a:t>
            </a:r>
            <a:r>
              <a:rPr lang="fr-CH" sz="1800" b="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test</a:t>
            </a:r>
          </a:p>
          <a:p>
            <a:pPr marL="571478" lvl="1" indent="-342900">
              <a:spcAft>
                <a:spcPts val="600"/>
              </a:spcAft>
              <a:buClr>
                <a:srgbClr val="00CC6A"/>
              </a:buClr>
              <a:buFont typeface="Wingdings" panose="05000000000000000000" pitchFamily="2" charset="2"/>
              <a:buChar char="ü"/>
            </a:pPr>
            <a:r>
              <a:rPr lang="en-GB" sz="1800" b="0" dirty="0">
                <a:solidFill>
                  <a:schemeClr val="tx1"/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Pipe roughness</a:t>
            </a:r>
          </a:p>
          <a:p>
            <a:pPr marL="571478" lvl="1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GB" sz="1800" b="0" dirty="0">
                <a:solidFill>
                  <a:schemeClr val="bg1">
                    <a:lumMod val="75000"/>
                  </a:schemeClr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Flatness (multi-microchannel)</a:t>
            </a:r>
            <a:endParaRPr lang="en-GB" sz="1800" dirty="0">
              <a:solidFill>
                <a:schemeClr val="bg1">
                  <a:lumMod val="75000"/>
                </a:schemeClr>
              </a:solidFill>
              <a:latin typeface="Calibri (Body)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866" indent="-342866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  <a:tabLst>
                <a:tab pos="457154" algn="l"/>
              </a:tabLst>
            </a:pPr>
            <a:r>
              <a:rPr lang="en-GB" sz="2000" dirty="0">
                <a:solidFill>
                  <a:schemeClr val="tx1"/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Minimal wall thickness</a:t>
            </a:r>
          </a:p>
          <a:p>
            <a:pPr marL="571477" lvl="1" indent="-342900" algn="just">
              <a:spcBef>
                <a:spcPts val="200"/>
              </a:spcBef>
              <a:spcAft>
                <a:spcPts val="1200"/>
              </a:spcAft>
              <a:buClr>
                <a:srgbClr val="00CC6A"/>
              </a:buClr>
              <a:buFont typeface="Wingdings" panose="05000000000000000000" pitchFamily="2" charset="2"/>
              <a:buChar char="ü"/>
              <a:tabLst>
                <a:tab pos="457154" algn="l"/>
              </a:tabLst>
            </a:pPr>
            <a:r>
              <a:rPr lang="en-GB" sz="1800" b="0" dirty="0">
                <a:solidFill>
                  <a:schemeClr val="tx1"/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Minimum leak-tight wall thickness</a:t>
            </a:r>
            <a:endParaRPr lang="en-GB" sz="1800" dirty="0">
              <a:solidFill>
                <a:schemeClr val="tx1"/>
              </a:solidFill>
              <a:latin typeface="Calibri (Body)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866" indent="-342866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sz="2000" kern="0" dirty="0">
                <a:solidFill>
                  <a:schemeClr val="bg1">
                    <a:lumMod val="75000"/>
                  </a:schemeClr>
                </a:solidFill>
                <a:latin typeface="Calibri (Body)"/>
                <a:cs typeface="Arial" panose="020B0604020202020204" pitchFamily="34" charset="0"/>
              </a:rPr>
              <a:t>Powder </a:t>
            </a:r>
            <a:r>
              <a:rPr lang="fr-CH" sz="2000" kern="0" dirty="0" err="1">
                <a:solidFill>
                  <a:schemeClr val="bg1">
                    <a:lumMod val="75000"/>
                  </a:schemeClr>
                </a:solidFill>
                <a:latin typeface="Calibri (Body)"/>
                <a:cs typeface="Arial" panose="020B0604020202020204" pitchFamily="34" charset="0"/>
              </a:rPr>
              <a:t>removal</a:t>
            </a:r>
            <a:endParaRPr lang="fr-CH" sz="2000" kern="0" dirty="0">
              <a:solidFill>
                <a:schemeClr val="bg1">
                  <a:lumMod val="75000"/>
                </a:schemeClr>
              </a:solidFill>
              <a:latin typeface="Calibri (Body)"/>
              <a:cs typeface="Arial" panose="020B0604020202020204" pitchFamily="34" charset="0"/>
            </a:endParaRPr>
          </a:p>
          <a:p>
            <a:pPr marL="571477" lvl="1" indent="-342900" algn="just">
              <a:spcBef>
                <a:spcPts val="200"/>
              </a:spcBef>
              <a:spcAft>
                <a:spcPts val="200"/>
              </a:spcAft>
              <a:buClr>
                <a:schemeClr val="bg1">
                  <a:lumMod val="75000"/>
                </a:schemeClr>
              </a:buClr>
              <a:buFont typeface="Wingdings" panose="05000000000000000000" pitchFamily="2" charset="2"/>
              <a:buChar char="q"/>
              <a:tabLst>
                <a:tab pos="457154" algn="l"/>
              </a:tabLst>
            </a:pPr>
            <a:r>
              <a:rPr lang="en-GB" sz="1800" b="0" dirty="0">
                <a:solidFill>
                  <a:schemeClr val="bg1">
                    <a:lumMod val="75000"/>
                  </a:schemeClr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Minimum ratio (D/L) for single straight pipes </a:t>
            </a:r>
          </a:p>
          <a:p>
            <a:pPr marL="571477" lvl="1" indent="-342900" algn="just">
              <a:spcBef>
                <a:spcPts val="200"/>
              </a:spcBef>
              <a:spcAft>
                <a:spcPts val="200"/>
              </a:spcAft>
              <a:buClr>
                <a:schemeClr val="bg1">
                  <a:lumMod val="75000"/>
                </a:schemeClr>
              </a:buClr>
              <a:buFont typeface="Wingdings" panose="05000000000000000000" pitchFamily="2" charset="2"/>
              <a:buChar char="q"/>
              <a:tabLst>
                <a:tab pos="457154" algn="l"/>
              </a:tabLst>
            </a:pPr>
            <a:r>
              <a:rPr lang="en-GB" sz="1800" b="0" dirty="0">
                <a:solidFill>
                  <a:schemeClr val="bg1">
                    <a:lumMod val="75000"/>
                  </a:schemeClr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Design feature for 180° bent pipes </a:t>
            </a:r>
          </a:p>
          <a:p>
            <a:pPr marL="571477" lvl="1" indent="-342900" algn="just">
              <a:spcBef>
                <a:spcPts val="200"/>
              </a:spcBef>
              <a:spcAft>
                <a:spcPts val="1200"/>
              </a:spcAft>
              <a:buFont typeface="Wingdings" panose="05000000000000000000" pitchFamily="2" charset="2"/>
              <a:buChar char="q"/>
              <a:tabLst>
                <a:tab pos="457154" algn="l"/>
              </a:tabLst>
            </a:pPr>
            <a:r>
              <a:rPr lang="en-GB" sz="1800" b="0" dirty="0">
                <a:solidFill>
                  <a:schemeClr val="bg1">
                    <a:lumMod val="75000"/>
                  </a:schemeClr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Minimum ratio (D/L) for multi-microchannel</a:t>
            </a:r>
          </a:p>
          <a:p>
            <a:pPr marL="342866" indent="-342866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sz="2000" kern="0" dirty="0">
                <a:solidFill>
                  <a:schemeClr val="bg1"/>
                </a:solidFill>
                <a:latin typeface="Calibri (Body)"/>
                <a:cs typeface="Arial" panose="020B0604020202020204" pitchFamily="34" charset="0"/>
              </a:rPr>
              <a:t>Smart pipe</a:t>
            </a:r>
          </a:p>
          <a:p>
            <a:pPr marL="228577" lvl="1" algn="just">
              <a:spcBef>
                <a:spcPts val="200"/>
              </a:spcBef>
              <a:spcAft>
                <a:spcPts val="200"/>
              </a:spcAft>
              <a:buClr>
                <a:srgbClr val="00B050"/>
              </a:buClr>
              <a:tabLst>
                <a:tab pos="457154" algn="l"/>
              </a:tabLst>
            </a:pPr>
            <a:r>
              <a:rPr lang="en-GB" sz="1800" b="0" dirty="0">
                <a:solidFill>
                  <a:schemeClr val="bg1"/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Printing parameters </a:t>
            </a:r>
            <a:endParaRPr lang="en-GB" sz="1200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E8050F0C-856D-8CFE-542E-867E24C26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424" y="192832"/>
            <a:ext cx="11109126" cy="719137"/>
          </a:xfrm>
        </p:spPr>
        <p:txBody>
          <a:bodyPr/>
          <a:lstStyle/>
          <a:p>
            <a:r>
              <a:rPr lang="fr-CH" sz="3200" dirty="0"/>
              <a:t>CSEM objectives for </a:t>
            </a:r>
            <a:r>
              <a:rPr lang="fr-CH" sz="3200" dirty="0" err="1"/>
              <a:t>AIDAinnova</a:t>
            </a:r>
            <a:r>
              <a:rPr lang="fr-CH" sz="3200" dirty="0"/>
              <a:t> WP10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F47352-5171-EBE5-0DAC-0F8131E7CF09}"/>
              </a:ext>
            </a:extLst>
          </p:cNvPr>
          <p:cNvSpPr txBox="1"/>
          <p:nvPr/>
        </p:nvSpPr>
        <p:spPr>
          <a:xfrm>
            <a:off x="8008493" y="970062"/>
            <a:ext cx="44515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lvl="1"/>
            <a:r>
              <a:rPr lang="en-GB" sz="2800" b="1" dirty="0">
                <a:solidFill>
                  <a:schemeClr val="accent1"/>
                </a:solidFill>
                <a:latin typeface="Calibri (Body)"/>
                <a:sym typeface="Wingdings" panose="05000000000000000000" pitchFamily="2" charset="2"/>
              </a:rPr>
              <a:t>Aluminium: Al-12-Si</a:t>
            </a:r>
            <a:endParaRPr lang="en-GB" sz="2000" b="1" dirty="0">
              <a:solidFill>
                <a:schemeClr val="bg2"/>
              </a:solidFill>
              <a:latin typeface="Calibri (Body)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4A73A0F-6E01-8C99-F070-3FE8EC2B8D44}"/>
              </a:ext>
            </a:extLst>
          </p:cNvPr>
          <p:cNvSpPr/>
          <p:nvPr/>
        </p:nvSpPr>
        <p:spPr>
          <a:xfrm>
            <a:off x="571500" y="6474059"/>
            <a:ext cx="1619250" cy="2383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3832D06-3096-B0C0-0D2D-BAAA8FCEFF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0370" y="1503971"/>
            <a:ext cx="6061900" cy="401070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DBEBD7CD-0B47-3E43-87F3-3D6CC0AC4F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4760" y="1046375"/>
            <a:ext cx="3261532" cy="1435783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561A2574-F608-7DC4-89A5-A3E071EB65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35346" y="5147035"/>
            <a:ext cx="4635523" cy="1518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1167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1C16B2-3BA2-C7D3-6330-4F663CEB63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>
            <a:extLst>
              <a:ext uri="{FF2B5EF4-FFF2-40B4-BE49-F238E27FC236}">
                <a16:creationId xmlns:a16="http://schemas.microsoft.com/office/drawing/2014/main" id="{73DB0301-7C15-47D7-A381-C416FE37326B}"/>
              </a:ext>
            </a:extLst>
          </p:cNvPr>
          <p:cNvSpPr txBox="1">
            <a:spLocks/>
          </p:cNvSpPr>
          <p:nvPr/>
        </p:nvSpPr>
        <p:spPr bwMode="auto">
          <a:xfrm>
            <a:off x="718643" y="685800"/>
            <a:ext cx="7815757" cy="5741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9pPr>
          </a:lstStyle>
          <a:p>
            <a:pPr>
              <a:spcAft>
                <a:spcPts val="600"/>
              </a:spcAft>
            </a:pPr>
            <a:endParaRPr lang="fr-CH" sz="1600" b="0" kern="0" dirty="0">
              <a:solidFill>
                <a:schemeClr val="tx1"/>
              </a:solidFill>
              <a:latin typeface="Calibri (Headings)"/>
              <a:cs typeface="Arial" panose="020B0604020202020204" pitchFamily="34" charset="0"/>
            </a:endParaRPr>
          </a:p>
          <a:p>
            <a:pPr marL="342866" indent="-342866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sz="200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Test </a:t>
            </a:r>
            <a:r>
              <a:rPr lang="fr-CH" sz="2000" kern="0" dirty="0" err="1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samples</a:t>
            </a:r>
            <a:r>
              <a:rPr lang="fr-CH" sz="200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 </a:t>
            </a:r>
          </a:p>
          <a:p>
            <a:pPr marL="571478" lvl="1" indent="-342900">
              <a:spcAft>
                <a:spcPts val="600"/>
              </a:spcAft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fr-CH" sz="1800" b="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Thermal </a:t>
            </a:r>
            <a:r>
              <a:rPr lang="en-US" sz="1800" b="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conductivity</a:t>
            </a:r>
            <a:endParaRPr lang="fr-CH" sz="1800" b="0" kern="0" dirty="0">
              <a:solidFill>
                <a:schemeClr val="tx1"/>
              </a:solidFill>
              <a:latin typeface="Calibri (Body)"/>
              <a:cs typeface="Arial" panose="020B0604020202020204" pitchFamily="34" charset="0"/>
            </a:endParaRPr>
          </a:p>
          <a:p>
            <a:pPr marL="571478" lvl="1" indent="-342900">
              <a:spcAft>
                <a:spcPts val="600"/>
              </a:spcAft>
              <a:buClr>
                <a:srgbClr val="00CC6A"/>
              </a:buClr>
              <a:buFont typeface="Wingdings" panose="05000000000000000000" pitchFamily="2" charset="2"/>
              <a:buChar char="ü"/>
            </a:pPr>
            <a:r>
              <a:rPr lang="fr-CH" sz="1800" b="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Long </a:t>
            </a:r>
            <a:r>
              <a:rPr lang="en-US" sz="1800" b="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cavity </a:t>
            </a:r>
            <a:r>
              <a:rPr lang="fr-CH" sz="1800" b="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test</a:t>
            </a:r>
          </a:p>
          <a:p>
            <a:pPr marL="571478" lvl="1" indent="-342900">
              <a:spcAft>
                <a:spcPts val="600"/>
              </a:spcAft>
              <a:buClr>
                <a:srgbClr val="00CC6A"/>
              </a:buClr>
              <a:buFont typeface="Wingdings" panose="05000000000000000000" pitchFamily="2" charset="2"/>
              <a:buChar char="ü"/>
            </a:pPr>
            <a:r>
              <a:rPr lang="en-GB" sz="1800" b="0" dirty="0">
                <a:solidFill>
                  <a:schemeClr val="tx1"/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Pipe roughness</a:t>
            </a:r>
          </a:p>
          <a:p>
            <a:pPr marL="571478" lvl="1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GB" sz="1800" b="0" dirty="0">
                <a:solidFill>
                  <a:schemeClr val="bg1">
                    <a:lumMod val="75000"/>
                  </a:schemeClr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Flatness (multi-microchannel)</a:t>
            </a:r>
            <a:endParaRPr lang="en-GB" sz="1800" dirty="0">
              <a:solidFill>
                <a:schemeClr val="bg1">
                  <a:lumMod val="75000"/>
                </a:schemeClr>
              </a:solidFill>
              <a:latin typeface="Calibri (Body)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866" indent="-342866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  <a:tabLst>
                <a:tab pos="457154" algn="l"/>
              </a:tabLst>
            </a:pPr>
            <a:r>
              <a:rPr lang="en-GB" sz="2000" dirty="0">
                <a:solidFill>
                  <a:schemeClr val="tx1"/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Minimal wall thickness</a:t>
            </a:r>
          </a:p>
          <a:p>
            <a:pPr marL="571477" lvl="1" indent="-342900" algn="just">
              <a:spcBef>
                <a:spcPts val="200"/>
              </a:spcBef>
              <a:spcAft>
                <a:spcPts val="1200"/>
              </a:spcAft>
              <a:buClr>
                <a:srgbClr val="00CC6A"/>
              </a:buClr>
              <a:buFont typeface="Wingdings" panose="05000000000000000000" pitchFamily="2" charset="2"/>
              <a:buChar char="ü"/>
              <a:tabLst>
                <a:tab pos="457154" algn="l"/>
              </a:tabLst>
            </a:pPr>
            <a:r>
              <a:rPr lang="en-GB" sz="1800" b="0" dirty="0">
                <a:solidFill>
                  <a:schemeClr val="tx1"/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Minimum leak-tight wall thickness</a:t>
            </a:r>
            <a:endParaRPr lang="en-GB" sz="1800" dirty="0">
              <a:solidFill>
                <a:schemeClr val="tx1"/>
              </a:solidFill>
              <a:latin typeface="Calibri (Body)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866" indent="-342866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sz="200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Powder </a:t>
            </a:r>
            <a:r>
              <a:rPr lang="fr-CH" sz="2000" kern="0" dirty="0" err="1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removal</a:t>
            </a:r>
            <a:endParaRPr lang="fr-CH" sz="2000" kern="0" dirty="0">
              <a:solidFill>
                <a:schemeClr val="tx1"/>
              </a:solidFill>
              <a:latin typeface="Calibri (Body)"/>
              <a:cs typeface="Arial" panose="020B0604020202020204" pitchFamily="34" charset="0"/>
            </a:endParaRPr>
          </a:p>
          <a:p>
            <a:pPr marL="571477" lvl="1" indent="-342900" algn="just">
              <a:spcBef>
                <a:spcPts val="200"/>
              </a:spcBef>
              <a:spcAft>
                <a:spcPts val="200"/>
              </a:spcAft>
              <a:buClr>
                <a:srgbClr val="00CC6A"/>
              </a:buClr>
              <a:buFont typeface="Wingdings" panose="05000000000000000000" pitchFamily="2" charset="2"/>
              <a:buChar char="ü"/>
              <a:tabLst>
                <a:tab pos="457154" algn="l"/>
              </a:tabLst>
            </a:pPr>
            <a:r>
              <a:rPr lang="en-GB" sz="1800" b="0" dirty="0">
                <a:solidFill>
                  <a:schemeClr val="tx1"/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Minimum ratio (D/L) for single straight pipes </a:t>
            </a:r>
          </a:p>
          <a:p>
            <a:pPr marL="571477" lvl="1" indent="-342900" algn="just">
              <a:spcBef>
                <a:spcPts val="200"/>
              </a:spcBef>
              <a:spcAft>
                <a:spcPts val="200"/>
              </a:spcAft>
              <a:buClr>
                <a:schemeClr val="bg1">
                  <a:lumMod val="75000"/>
                </a:schemeClr>
              </a:buClr>
              <a:buFont typeface="Wingdings" panose="05000000000000000000" pitchFamily="2" charset="2"/>
              <a:buChar char="q"/>
              <a:tabLst>
                <a:tab pos="457154" algn="l"/>
              </a:tabLst>
            </a:pPr>
            <a:r>
              <a:rPr lang="en-GB" sz="1800" b="0" dirty="0">
                <a:solidFill>
                  <a:schemeClr val="bg1">
                    <a:lumMod val="75000"/>
                  </a:schemeClr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Design feature for 180° bent pipes </a:t>
            </a:r>
          </a:p>
          <a:p>
            <a:pPr marL="571477" lvl="1" indent="-342900" algn="just">
              <a:spcBef>
                <a:spcPts val="200"/>
              </a:spcBef>
              <a:spcAft>
                <a:spcPts val="1200"/>
              </a:spcAft>
              <a:buFont typeface="Wingdings" panose="05000000000000000000" pitchFamily="2" charset="2"/>
              <a:buChar char="q"/>
              <a:tabLst>
                <a:tab pos="457154" algn="l"/>
              </a:tabLst>
            </a:pPr>
            <a:r>
              <a:rPr lang="en-GB" sz="1800" b="0" dirty="0">
                <a:solidFill>
                  <a:schemeClr val="bg1">
                    <a:lumMod val="75000"/>
                  </a:schemeClr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Minimum ratio (D/L) for multi-microchannel</a:t>
            </a:r>
          </a:p>
          <a:p>
            <a:pPr marL="342866" indent="-342866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sz="2000" kern="0" dirty="0">
                <a:solidFill>
                  <a:schemeClr val="bg1"/>
                </a:solidFill>
                <a:latin typeface="Calibri (Body)"/>
                <a:cs typeface="Arial" panose="020B0604020202020204" pitchFamily="34" charset="0"/>
              </a:rPr>
              <a:t>Smart pipe</a:t>
            </a:r>
          </a:p>
          <a:p>
            <a:pPr marL="228577" lvl="1" algn="just">
              <a:spcBef>
                <a:spcPts val="200"/>
              </a:spcBef>
              <a:spcAft>
                <a:spcPts val="200"/>
              </a:spcAft>
              <a:buClr>
                <a:srgbClr val="00B050"/>
              </a:buClr>
              <a:tabLst>
                <a:tab pos="457154" algn="l"/>
              </a:tabLst>
            </a:pPr>
            <a:r>
              <a:rPr lang="en-GB" sz="1800" b="0" dirty="0">
                <a:solidFill>
                  <a:schemeClr val="bg1"/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Printing parameters </a:t>
            </a:r>
            <a:endParaRPr lang="en-GB" sz="1200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C78E05EF-56E8-CBE5-F147-2AD5384AE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424" y="192832"/>
            <a:ext cx="11109126" cy="719137"/>
          </a:xfrm>
        </p:spPr>
        <p:txBody>
          <a:bodyPr/>
          <a:lstStyle/>
          <a:p>
            <a:r>
              <a:rPr lang="fr-CH" sz="3200" dirty="0"/>
              <a:t>CSEM objectives for </a:t>
            </a:r>
            <a:r>
              <a:rPr lang="fr-CH" sz="3200" dirty="0" err="1"/>
              <a:t>AIDAinnova</a:t>
            </a:r>
            <a:r>
              <a:rPr lang="fr-CH" sz="3200" dirty="0"/>
              <a:t> WP10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8D8397-B9DF-69C2-675C-214D3C3C53B7}"/>
              </a:ext>
            </a:extLst>
          </p:cNvPr>
          <p:cNvSpPr txBox="1"/>
          <p:nvPr/>
        </p:nvSpPr>
        <p:spPr>
          <a:xfrm>
            <a:off x="8008493" y="970062"/>
            <a:ext cx="44515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lvl="1"/>
            <a:r>
              <a:rPr lang="en-GB" sz="2800" b="1" dirty="0">
                <a:solidFill>
                  <a:schemeClr val="accent1"/>
                </a:solidFill>
                <a:latin typeface="Calibri (Body)"/>
                <a:sym typeface="Wingdings" panose="05000000000000000000" pitchFamily="2" charset="2"/>
              </a:rPr>
              <a:t>Aluminium: Al-12-Si</a:t>
            </a:r>
            <a:endParaRPr lang="en-GB" sz="2000" b="1" dirty="0">
              <a:solidFill>
                <a:schemeClr val="bg2"/>
              </a:solidFill>
              <a:latin typeface="Calibri (Body)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71CB088-7BF2-FAE6-F933-3AA2FE9753F7}"/>
              </a:ext>
            </a:extLst>
          </p:cNvPr>
          <p:cNvSpPr/>
          <p:nvPr/>
        </p:nvSpPr>
        <p:spPr>
          <a:xfrm>
            <a:off x="571500" y="6474059"/>
            <a:ext cx="1619250" cy="2383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5ABC92FC-3B41-4892-0F1D-F755F50C84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8437" y="1866508"/>
            <a:ext cx="6083051" cy="1227282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5188BB2C-AC32-41C5-1347-BBDBCA1EB9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03404" y="3150892"/>
            <a:ext cx="6381206" cy="137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8567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1BC91A-489C-5260-09C6-4EFD106AC0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>
            <a:extLst>
              <a:ext uri="{FF2B5EF4-FFF2-40B4-BE49-F238E27FC236}">
                <a16:creationId xmlns:a16="http://schemas.microsoft.com/office/drawing/2014/main" id="{E464D483-B9B4-13A1-6222-6B9E3FCA902E}"/>
              </a:ext>
            </a:extLst>
          </p:cNvPr>
          <p:cNvSpPr txBox="1">
            <a:spLocks/>
          </p:cNvSpPr>
          <p:nvPr/>
        </p:nvSpPr>
        <p:spPr bwMode="auto">
          <a:xfrm>
            <a:off x="718643" y="685800"/>
            <a:ext cx="7815757" cy="5741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9pPr>
          </a:lstStyle>
          <a:p>
            <a:pPr>
              <a:spcAft>
                <a:spcPts val="600"/>
              </a:spcAft>
            </a:pPr>
            <a:endParaRPr lang="fr-CH" sz="1400" b="0" kern="0" dirty="0">
              <a:solidFill>
                <a:schemeClr val="tx1"/>
              </a:solidFill>
              <a:latin typeface="Calibri (Headings)"/>
              <a:cs typeface="Arial" panose="020B0604020202020204" pitchFamily="34" charset="0"/>
            </a:endParaRPr>
          </a:p>
          <a:p>
            <a:pPr marL="342866" indent="-342866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sz="200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Test </a:t>
            </a:r>
            <a:r>
              <a:rPr lang="fr-CH" sz="2000" kern="0" dirty="0" err="1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samples</a:t>
            </a:r>
            <a:r>
              <a:rPr lang="fr-CH" sz="200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 </a:t>
            </a:r>
          </a:p>
          <a:p>
            <a:pPr marL="571478" lvl="1" indent="-342900">
              <a:spcAft>
                <a:spcPts val="600"/>
              </a:spcAft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fr-CH" sz="1800" b="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Thermal </a:t>
            </a:r>
            <a:r>
              <a:rPr lang="en-US" sz="1800" b="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conductivity</a:t>
            </a:r>
            <a:endParaRPr lang="fr-CH" sz="1800" b="0" kern="0" dirty="0">
              <a:solidFill>
                <a:schemeClr val="tx1"/>
              </a:solidFill>
              <a:latin typeface="Calibri (Body)"/>
              <a:cs typeface="Arial" panose="020B0604020202020204" pitchFamily="34" charset="0"/>
            </a:endParaRPr>
          </a:p>
          <a:p>
            <a:pPr marL="571478" lvl="1" indent="-342900">
              <a:spcAft>
                <a:spcPts val="600"/>
              </a:spcAft>
              <a:buClr>
                <a:srgbClr val="00CC6A"/>
              </a:buClr>
              <a:buFont typeface="Wingdings" panose="05000000000000000000" pitchFamily="2" charset="2"/>
              <a:buChar char="ü"/>
            </a:pPr>
            <a:r>
              <a:rPr lang="fr-CH" sz="1800" b="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Long </a:t>
            </a:r>
            <a:r>
              <a:rPr lang="en-US" sz="1800" b="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cavity </a:t>
            </a:r>
            <a:r>
              <a:rPr lang="fr-CH" sz="1800" b="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test</a:t>
            </a:r>
          </a:p>
          <a:p>
            <a:pPr marL="571478" lvl="1" indent="-342900">
              <a:spcAft>
                <a:spcPts val="600"/>
              </a:spcAft>
              <a:buClr>
                <a:srgbClr val="00CC6A"/>
              </a:buClr>
              <a:buFont typeface="Wingdings" panose="05000000000000000000" pitchFamily="2" charset="2"/>
              <a:buChar char="ü"/>
            </a:pPr>
            <a:r>
              <a:rPr lang="en-GB" sz="1800" b="0" dirty="0">
                <a:solidFill>
                  <a:schemeClr val="tx1"/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Pipe roughness</a:t>
            </a:r>
          </a:p>
          <a:p>
            <a:pPr marL="571478" lvl="1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GB" sz="1800" b="0" dirty="0">
                <a:solidFill>
                  <a:schemeClr val="bg1">
                    <a:lumMod val="75000"/>
                  </a:schemeClr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Flatness (multi-microchannel)</a:t>
            </a:r>
            <a:endParaRPr lang="en-GB" sz="1800" dirty="0">
              <a:solidFill>
                <a:schemeClr val="bg1">
                  <a:lumMod val="75000"/>
                </a:schemeClr>
              </a:solidFill>
              <a:latin typeface="Calibri (Body)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866" indent="-342866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  <a:tabLst>
                <a:tab pos="457154" algn="l"/>
              </a:tabLst>
            </a:pPr>
            <a:r>
              <a:rPr lang="en-GB" sz="2000" dirty="0">
                <a:solidFill>
                  <a:schemeClr val="tx1"/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Minimal wall thickness</a:t>
            </a:r>
          </a:p>
          <a:p>
            <a:pPr marL="571477" lvl="1" indent="-342900" algn="just">
              <a:spcBef>
                <a:spcPts val="200"/>
              </a:spcBef>
              <a:spcAft>
                <a:spcPts val="1200"/>
              </a:spcAft>
              <a:buClr>
                <a:srgbClr val="00CC6A"/>
              </a:buClr>
              <a:buFont typeface="Wingdings" panose="05000000000000000000" pitchFamily="2" charset="2"/>
              <a:buChar char="ü"/>
              <a:tabLst>
                <a:tab pos="457154" algn="l"/>
              </a:tabLst>
            </a:pPr>
            <a:r>
              <a:rPr lang="en-GB" sz="1800" b="0" dirty="0">
                <a:solidFill>
                  <a:schemeClr val="tx1"/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Minimum leak-tight wall thickness</a:t>
            </a:r>
            <a:endParaRPr lang="en-GB" sz="1800" dirty="0">
              <a:solidFill>
                <a:schemeClr val="tx1"/>
              </a:solidFill>
              <a:latin typeface="Calibri (Body)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866" indent="-342866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sz="200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Powder </a:t>
            </a:r>
            <a:r>
              <a:rPr lang="fr-CH" sz="2000" kern="0" dirty="0" err="1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removal</a:t>
            </a:r>
            <a:endParaRPr lang="fr-CH" sz="2000" kern="0" dirty="0">
              <a:solidFill>
                <a:schemeClr val="tx1"/>
              </a:solidFill>
              <a:latin typeface="Calibri (Body)"/>
              <a:cs typeface="Arial" panose="020B0604020202020204" pitchFamily="34" charset="0"/>
            </a:endParaRPr>
          </a:p>
          <a:p>
            <a:pPr marL="571477" lvl="1" indent="-342900" algn="just">
              <a:spcBef>
                <a:spcPts val="200"/>
              </a:spcBef>
              <a:spcAft>
                <a:spcPts val="200"/>
              </a:spcAft>
              <a:buClr>
                <a:srgbClr val="00CC6A"/>
              </a:buClr>
              <a:buFont typeface="Wingdings" panose="05000000000000000000" pitchFamily="2" charset="2"/>
              <a:buChar char="ü"/>
              <a:tabLst>
                <a:tab pos="457154" algn="l"/>
              </a:tabLst>
            </a:pPr>
            <a:r>
              <a:rPr lang="en-GB" sz="1800" b="0" dirty="0">
                <a:solidFill>
                  <a:schemeClr val="tx1"/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Minimum ratio (D/L) for single straight pipes </a:t>
            </a:r>
          </a:p>
          <a:p>
            <a:pPr marL="571477" lvl="1" indent="-342900" algn="just">
              <a:spcBef>
                <a:spcPts val="200"/>
              </a:spcBef>
              <a:spcAft>
                <a:spcPts val="200"/>
              </a:spcAft>
              <a:buClr>
                <a:srgbClr val="00CC6A"/>
              </a:buClr>
              <a:buFont typeface="Wingdings" panose="05000000000000000000" pitchFamily="2" charset="2"/>
              <a:buChar char="ü"/>
              <a:tabLst>
                <a:tab pos="457154" algn="l"/>
              </a:tabLst>
            </a:pPr>
            <a:r>
              <a:rPr lang="en-GB" sz="1800" b="0" dirty="0">
                <a:solidFill>
                  <a:schemeClr val="tx1"/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Design feature for 180° bent pipes </a:t>
            </a:r>
          </a:p>
          <a:p>
            <a:pPr marL="571477" lvl="1" indent="-342900" algn="just">
              <a:spcBef>
                <a:spcPts val="200"/>
              </a:spcBef>
              <a:spcAft>
                <a:spcPts val="1200"/>
              </a:spcAft>
              <a:buFont typeface="Wingdings" panose="05000000000000000000" pitchFamily="2" charset="2"/>
              <a:buChar char="q"/>
              <a:tabLst>
                <a:tab pos="457154" algn="l"/>
              </a:tabLst>
            </a:pPr>
            <a:r>
              <a:rPr lang="en-GB" sz="1800" b="0" dirty="0">
                <a:solidFill>
                  <a:schemeClr val="bg1">
                    <a:lumMod val="75000"/>
                  </a:schemeClr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Minimum ratio (D/L) for multi-microchannel</a:t>
            </a:r>
          </a:p>
          <a:p>
            <a:pPr marL="342866" indent="-342866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sz="2000" kern="0" dirty="0">
                <a:solidFill>
                  <a:schemeClr val="bg1"/>
                </a:solidFill>
                <a:latin typeface="Calibri (Body)"/>
                <a:cs typeface="Arial" panose="020B0604020202020204" pitchFamily="34" charset="0"/>
              </a:rPr>
              <a:t>Smart pipe</a:t>
            </a:r>
          </a:p>
          <a:p>
            <a:pPr marL="228577" lvl="1" algn="just">
              <a:spcBef>
                <a:spcPts val="200"/>
              </a:spcBef>
              <a:spcAft>
                <a:spcPts val="200"/>
              </a:spcAft>
              <a:buClr>
                <a:srgbClr val="00B050"/>
              </a:buClr>
              <a:tabLst>
                <a:tab pos="457154" algn="l"/>
              </a:tabLst>
            </a:pPr>
            <a:r>
              <a:rPr lang="en-GB" sz="1800" b="0" dirty="0">
                <a:solidFill>
                  <a:schemeClr val="bg1"/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Printing parameters </a:t>
            </a:r>
            <a:endParaRPr lang="en-GB" sz="1200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94C24562-08EE-DB3A-AF0F-80096F580E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424" y="192832"/>
            <a:ext cx="11109126" cy="719137"/>
          </a:xfrm>
        </p:spPr>
        <p:txBody>
          <a:bodyPr/>
          <a:lstStyle/>
          <a:p>
            <a:r>
              <a:rPr lang="fr-CH" sz="3200" dirty="0"/>
              <a:t>CSEM objectives for </a:t>
            </a:r>
            <a:r>
              <a:rPr lang="fr-CH" sz="3200" dirty="0" err="1"/>
              <a:t>AIDAinnova</a:t>
            </a:r>
            <a:r>
              <a:rPr lang="fr-CH" sz="3200" dirty="0"/>
              <a:t> WP10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0D65A68-5DA7-C985-5FE8-7111FDE758B3}"/>
              </a:ext>
            </a:extLst>
          </p:cNvPr>
          <p:cNvSpPr txBox="1"/>
          <p:nvPr/>
        </p:nvSpPr>
        <p:spPr>
          <a:xfrm>
            <a:off x="8008493" y="970062"/>
            <a:ext cx="44515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lvl="1"/>
            <a:r>
              <a:rPr lang="en-GB" sz="2800" b="1" dirty="0">
                <a:solidFill>
                  <a:schemeClr val="accent1"/>
                </a:solidFill>
                <a:latin typeface="Calibri (Body)"/>
                <a:sym typeface="Wingdings" panose="05000000000000000000" pitchFamily="2" charset="2"/>
              </a:rPr>
              <a:t>Aluminium: Al-12-Si</a:t>
            </a:r>
            <a:endParaRPr lang="en-GB" sz="2000" b="1" dirty="0">
              <a:solidFill>
                <a:schemeClr val="bg2"/>
              </a:solidFill>
              <a:latin typeface="Calibri (Body)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6E5B826-AAEB-955B-3CBE-F0851479BEC6}"/>
              </a:ext>
            </a:extLst>
          </p:cNvPr>
          <p:cNvSpPr/>
          <p:nvPr/>
        </p:nvSpPr>
        <p:spPr>
          <a:xfrm>
            <a:off x="571500" y="6474059"/>
            <a:ext cx="1619250" cy="2383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E20B5D6C-ED89-1ACD-98BD-D07DC56D59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1108" y="1781666"/>
            <a:ext cx="7152868" cy="3664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3561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1CDBBA-1009-DF67-C4E4-64703031CD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>
            <a:extLst>
              <a:ext uri="{FF2B5EF4-FFF2-40B4-BE49-F238E27FC236}">
                <a16:creationId xmlns:a16="http://schemas.microsoft.com/office/drawing/2014/main" id="{67C765AE-6655-25BE-2EB5-6758B717FFE6}"/>
              </a:ext>
            </a:extLst>
          </p:cNvPr>
          <p:cNvSpPr txBox="1">
            <a:spLocks/>
          </p:cNvSpPr>
          <p:nvPr/>
        </p:nvSpPr>
        <p:spPr bwMode="auto">
          <a:xfrm>
            <a:off x="474194" y="860797"/>
            <a:ext cx="4902601" cy="4912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9pPr>
          </a:lstStyle>
          <a:p>
            <a:pPr>
              <a:spcAft>
                <a:spcPts val="600"/>
              </a:spcAft>
            </a:pPr>
            <a:endParaRPr lang="fr-CH" sz="1400" b="0" kern="0" dirty="0">
              <a:solidFill>
                <a:schemeClr val="tx1"/>
              </a:solidFill>
              <a:latin typeface="Calibri (Headings)"/>
              <a:cs typeface="Arial" panose="020B0604020202020204" pitchFamily="34" charset="0"/>
            </a:endParaRPr>
          </a:p>
          <a:p>
            <a:pPr marL="342900" indent="-342900">
              <a:spcAft>
                <a:spcPts val="600"/>
              </a:spcAft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fr-CH" sz="2000" kern="0" dirty="0">
                <a:solidFill>
                  <a:schemeClr val="tx1">
                    <a:lumMod val="50000"/>
                  </a:schemeClr>
                </a:solidFill>
                <a:latin typeface="Calibri (Body)"/>
                <a:cs typeface="Arial" panose="020B0604020202020204" pitchFamily="34" charset="0"/>
              </a:rPr>
              <a:t>Phase 1</a:t>
            </a:r>
          </a:p>
          <a:p>
            <a:pPr marL="571500" lvl="1" indent="-342900">
              <a:spcAft>
                <a:spcPts val="600"/>
              </a:spcAft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fr-CH" sz="1800" b="0" kern="0" dirty="0">
                <a:solidFill>
                  <a:schemeClr val="tx1">
                    <a:lumMod val="50000"/>
                  </a:schemeClr>
                </a:solidFill>
                <a:latin typeface="Calibri (Body)"/>
                <a:cs typeface="Arial" panose="020B0604020202020204" pitchFamily="34" charset="0"/>
              </a:rPr>
              <a:t>Benchmarking for AM grade </a:t>
            </a:r>
            <a:r>
              <a:rPr lang="en-GB" sz="1800" b="0" kern="0" dirty="0">
                <a:solidFill>
                  <a:schemeClr val="tx1">
                    <a:lumMod val="50000"/>
                  </a:schemeClr>
                </a:solidFill>
                <a:latin typeface="Calibri (Body)"/>
                <a:cs typeface="Arial" panose="020B0604020202020204" pitchFamily="34" charset="0"/>
              </a:rPr>
              <a:t>powder</a:t>
            </a:r>
          </a:p>
          <a:p>
            <a:pPr marL="571500" lvl="1" indent="-342900">
              <a:spcAft>
                <a:spcPts val="600"/>
              </a:spcAft>
              <a:buClr>
                <a:schemeClr val="bg1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en-US" sz="1800" b="0" kern="0" dirty="0">
                <a:solidFill>
                  <a:schemeClr val="bg1">
                    <a:lumMod val="75000"/>
                  </a:schemeClr>
                </a:solidFill>
                <a:latin typeface="Calibri (Body)"/>
                <a:cs typeface="Arial" panose="020B0604020202020204" pitchFamily="34" charset="0"/>
              </a:rPr>
              <a:t>Development</a:t>
            </a:r>
            <a:r>
              <a:rPr lang="fr-CH" sz="1800" b="0" kern="0" dirty="0">
                <a:solidFill>
                  <a:schemeClr val="bg1">
                    <a:lumMod val="75000"/>
                  </a:schemeClr>
                </a:solidFill>
                <a:latin typeface="Calibri (Body)"/>
                <a:cs typeface="Arial" panose="020B0604020202020204" pitchFamily="34" charset="0"/>
              </a:rPr>
              <a:t> of process </a:t>
            </a:r>
            <a:r>
              <a:rPr lang="en-US" sz="1800" b="0" kern="0" dirty="0">
                <a:solidFill>
                  <a:schemeClr val="bg1">
                    <a:lumMod val="75000"/>
                  </a:schemeClr>
                </a:solidFill>
                <a:latin typeface="Calibri (Body)"/>
                <a:cs typeface="Arial" panose="020B0604020202020204" pitchFamily="34" charset="0"/>
              </a:rPr>
              <a:t>parameters</a:t>
            </a:r>
          </a:p>
          <a:p>
            <a:pPr marL="571500" lvl="1" indent="-342900">
              <a:spcAft>
                <a:spcPts val="600"/>
              </a:spcAft>
              <a:buClr>
                <a:srgbClr val="00B050"/>
              </a:buClr>
              <a:buFont typeface="Wingdings" panose="05000000000000000000" pitchFamily="2" charset="2"/>
              <a:buChar char="ü"/>
            </a:pPr>
            <a:endParaRPr lang="en-US" sz="1800" b="0" kern="0" dirty="0">
              <a:solidFill>
                <a:schemeClr val="bg1">
                  <a:lumMod val="75000"/>
                </a:schemeClr>
              </a:solidFill>
              <a:latin typeface="Calibri (Body)"/>
              <a:cs typeface="Arial" panose="020B0604020202020204" pitchFamily="34" charset="0"/>
            </a:endParaRPr>
          </a:p>
          <a:p>
            <a:pPr marL="5143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800" dirty="0">
              <a:solidFill>
                <a:schemeClr val="bg1">
                  <a:lumMod val="75000"/>
                </a:schemeClr>
              </a:solidFill>
              <a:effectLst/>
              <a:latin typeface="Calibri (Body)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q"/>
              <a:tabLst>
                <a:tab pos="457200" algn="l"/>
              </a:tabLst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  <a:effectLst/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Phase 2</a:t>
            </a:r>
            <a:endParaRPr lang="en-GB" sz="1800" b="0" dirty="0">
              <a:solidFill>
                <a:schemeClr val="bg1">
                  <a:lumMod val="75000"/>
                </a:schemeClr>
              </a:solidFill>
              <a:effectLst/>
              <a:latin typeface="Calibri (Body)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571500" lvl="1" indent="-342900" algn="just">
              <a:spcBef>
                <a:spcPts val="200"/>
              </a:spcBef>
              <a:spcAft>
                <a:spcPts val="600"/>
              </a:spcAft>
              <a:buFont typeface="Wingdings" panose="05000000000000000000" pitchFamily="2" charset="2"/>
              <a:buChar char="q"/>
              <a:tabLst>
                <a:tab pos="457200" algn="l"/>
              </a:tabLst>
            </a:pPr>
            <a:r>
              <a:rPr lang="en-GB" sz="1800" b="0" dirty="0">
                <a:solidFill>
                  <a:schemeClr val="bg1">
                    <a:lumMod val="75000"/>
                  </a:schemeClr>
                </a:solidFill>
                <a:effectLst/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Same investigation as Al-12-Si but on a limited number of samples</a:t>
            </a:r>
          </a:p>
          <a:p>
            <a:pPr marL="1485900" lvl="3" indent="-342900" algn="just">
              <a:spcBef>
                <a:spcPts val="200"/>
              </a:spcBef>
              <a:spcAft>
                <a:spcPts val="0"/>
              </a:spcAft>
              <a:buClr>
                <a:schemeClr val="bg1">
                  <a:lumMod val="75000"/>
                </a:schemeClr>
              </a:buClr>
              <a:buFont typeface="Wingdings" panose="05000000000000000000" pitchFamily="2" charset="2"/>
              <a:buChar char="q"/>
              <a:tabLst>
                <a:tab pos="457200" algn="l"/>
              </a:tabLst>
            </a:pPr>
            <a:endParaRPr lang="en-GB" sz="1800" b="0" dirty="0">
              <a:solidFill>
                <a:schemeClr val="bg1">
                  <a:lumMod val="75000"/>
                </a:schemeClr>
              </a:solidFill>
              <a:effectLst/>
              <a:latin typeface="Calibri (Body)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485900" lvl="3" indent="-342900" algn="just">
              <a:spcBef>
                <a:spcPts val="200"/>
              </a:spcBef>
              <a:spcAft>
                <a:spcPts val="0"/>
              </a:spcAft>
              <a:buClr>
                <a:schemeClr val="bg1">
                  <a:lumMod val="75000"/>
                </a:schemeClr>
              </a:buClr>
              <a:buFont typeface="Wingdings" panose="05000000000000000000" pitchFamily="2" charset="2"/>
              <a:buChar char="q"/>
              <a:tabLst>
                <a:tab pos="457200" algn="l"/>
              </a:tabLst>
            </a:pPr>
            <a:endParaRPr lang="en-GB" sz="1800" b="0" dirty="0">
              <a:solidFill>
                <a:schemeClr val="bg1">
                  <a:lumMod val="75000"/>
                </a:schemeClr>
              </a:solidFill>
              <a:effectLst/>
              <a:latin typeface="Calibri (Body)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7E389DF-C41B-D647-0907-2C4A46A39D09}"/>
              </a:ext>
            </a:extLst>
          </p:cNvPr>
          <p:cNvSpPr txBox="1"/>
          <p:nvPr/>
        </p:nvSpPr>
        <p:spPr>
          <a:xfrm>
            <a:off x="8008493" y="836712"/>
            <a:ext cx="44515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lvl="1"/>
            <a:r>
              <a:rPr lang="en-GB" sz="2800" b="1" dirty="0">
                <a:solidFill>
                  <a:schemeClr val="accent1"/>
                </a:solidFill>
                <a:latin typeface="Calibri (Body)"/>
                <a:sym typeface="Wingdings" panose="05000000000000000000" pitchFamily="2" charset="2"/>
              </a:rPr>
              <a:t>KOVAR: Fe-29-Ni-17-Co</a:t>
            </a:r>
            <a:endParaRPr lang="en-GB" sz="2000" b="1" dirty="0">
              <a:solidFill>
                <a:schemeClr val="bg2"/>
              </a:solidFill>
              <a:latin typeface="Calibri (Body)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372B26B-BF49-CF50-F450-A16F0A8AE413}"/>
              </a:ext>
            </a:extLst>
          </p:cNvPr>
          <p:cNvSpPr/>
          <p:nvPr/>
        </p:nvSpPr>
        <p:spPr>
          <a:xfrm>
            <a:off x="571500" y="6474059"/>
            <a:ext cx="1619250" cy="2383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C813EF3-87A0-91CF-FEB5-CC282247AF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6337" y="2048740"/>
            <a:ext cx="6205086" cy="2803705"/>
          </a:xfrm>
          <a:prstGeom prst="rect">
            <a:avLst/>
          </a:prstGeom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5CBBCF24-A9C5-66D7-2E6D-AD44D0692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424" y="192832"/>
            <a:ext cx="11109126" cy="719137"/>
          </a:xfrm>
        </p:spPr>
        <p:txBody>
          <a:bodyPr/>
          <a:lstStyle/>
          <a:p>
            <a:r>
              <a:rPr lang="fr-CH" sz="3200" dirty="0"/>
              <a:t>CSEM objectives for </a:t>
            </a:r>
            <a:r>
              <a:rPr lang="fr-CH" sz="3200" dirty="0" err="1"/>
              <a:t>AIDAinnova</a:t>
            </a:r>
            <a:r>
              <a:rPr lang="fr-CH" sz="3200" dirty="0"/>
              <a:t> WP10</a:t>
            </a:r>
          </a:p>
        </p:txBody>
      </p:sp>
    </p:spTree>
    <p:extLst>
      <p:ext uri="{BB962C8B-B14F-4D97-AF65-F5344CB8AC3E}">
        <p14:creationId xmlns:p14="http://schemas.microsoft.com/office/powerpoint/2010/main" val="31539204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84D1D2-ADA4-0605-A9B4-A46DDE3165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>
            <a:extLst>
              <a:ext uri="{FF2B5EF4-FFF2-40B4-BE49-F238E27FC236}">
                <a16:creationId xmlns:a16="http://schemas.microsoft.com/office/drawing/2014/main" id="{59AAB7A0-BB11-143F-E5E4-805DA18331AD}"/>
              </a:ext>
            </a:extLst>
          </p:cNvPr>
          <p:cNvSpPr txBox="1">
            <a:spLocks/>
          </p:cNvSpPr>
          <p:nvPr/>
        </p:nvSpPr>
        <p:spPr bwMode="auto">
          <a:xfrm>
            <a:off x="474196" y="898505"/>
            <a:ext cx="4899082" cy="4912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9pPr>
          </a:lstStyle>
          <a:p>
            <a:pPr>
              <a:spcAft>
                <a:spcPts val="600"/>
              </a:spcAft>
            </a:pPr>
            <a:endParaRPr lang="fr-CH" sz="1400" b="0" kern="0" dirty="0">
              <a:solidFill>
                <a:schemeClr val="tx1"/>
              </a:solidFill>
              <a:latin typeface="Calibri (Headings)"/>
              <a:cs typeface="Arial" panose="020B0604020202020204" pitchFamily="34" charset="0"/>
            </a:endParaRPr>
          </a:p>
          <a:p>
            <a:pPr marL="342900" indent="-342900">
              <a:spcAft>
                <a:spcPts val="600"/>
              </a:spcAft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fr-CH" sz="2000" kern="0" dirty="0">
                <a:solidFill>
                  <a:schemeClr val="tx1">
                    <a:lumMod val="50000"/>
                  </a:schemeClr>
                </a:solidFill>
                <a:latin typeface="Calibri (Body)"/>
                <a:cs typeface="Arial" panose="020B0604020202020204" pitchFamily="34" charset="0"/>
              </a:rPr>
              <a:t>Phase 1</a:t>
            </a:r>
          </a:p>
          <a:p>
            <a:pPr marL="571500" lvl="1" indent="-342900">
              <a:spcAft>
                <a:spcPts val="600"/>
              </a:spcAft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fr-CH" sz="1800" b="0" kern="0" dirty="0">
                <a:solidFill>
                  <a:schemeClr val="tx1">
                    <a:lumMod val="50000"/>
                  </a:schemeClr>
                </a:solidFill>
                <a:latin typeface="Calibri (Body)"/>
                <a:cs typeface="Arial" panose="020B0604020202020204" pitchFamily="34" charset="0"/>
              </a:rPr>
              <a:t>Benchmarking for AM grade </a:t>
            </a:r>
            <a:r>
              <a:rPr lang="en-GB" sz="1800" b="0" kern="0" dirty="0">
                <a:solidFill>
                  <a:schemeClr val="tx1">
                    <a:lumMod val="50000"/>
                  </a:schemeClr>
                </a:solidFill>
                <a:latin typeface="Calibri (Body)"/>
                <a:cs typeface="Arial" panose="020B0604020202020204" pitchFamily="34" charset="0"/>
              </a:rPr>
              <a:t>powder</a:t>
            </a:r>
          </a:p>
          <a:p>
            <a:pPr marL="571500" lvl="1" indent="-342900">
              <a:spcAft>
                <a:spcPts val="600"/>
              </a:spcAft>
              <a:buClr>
                <a:srgbClr val="00CC6A"/>
              </a:buClr>
              <a:buFont typeface="Wingdings" panose="05000000000000000000" pitchFamily="2" charset="2"/>
              <a:buChar char="ü"/>
            </a:pPr>
            <a:r>
              <a:rPr lang="en-US" sz="1800" b="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Development</a:t>
            </a:r>
            <a:r>
              <a:rPr lang="fr-CH" sz="1800" b="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 of process </a:t>
            </a:r>
            <a:r>
              <a:rPr lang="en-US" sz="1800" b="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parameters</a:t>
            </a:r>
          </a:p>
          <a:p>
            <a:pPr marL="571500" lvl="1" indent="-342900">
              <a:spcAft>
                <a:spcPts val="600"/>
              </a:spcAft>
              <a:buClr>
                <a:srgbClr val="00B050"/>
              </a:buClr>
              <a:buFont typeface="Wingdings" panose="05000000000000000000" pitchFamily="2" charset="2"/>
              <a:buChar char="ü"/>
            </a:pPr>
            <a:endParaRPr lang="en-US" sz="1800" b="0" kern="0" dirty="0">
              <a:solidFill>
                <a:schemeClr val="bg1">
                  <a:lumMod val="75000"/>
                </a:schemeClr>
              </a:solidFill>
              <a:latin typeface="Calibri (Body)"/>
              <a:cs typeface="Arial" panose="020B0604020202020204" pitchFamily="34" charset="0"/>
            </a:endParaRPr>
          </a:p>
          <a:p>
            <a:pPr marL="5143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800" dirty="0">
              <a:solidFill>
                <a:schemeClr val="bg1">
                  <a:lumMod val="75000"/>
                </a:schemeClr>
              </a:solidFill>
              <a:effectLst/>
              <a:latin typeface="Calibri (Body)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q"/>
              <a:tabLst>
                <a:tab pos="457200" algn="l"/>
              </a:tabLst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  <a:effectLst/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Phase 2</a:t>
            </a:r>
            <a:endParaRPr lang="en-GB" sz="1800" b="0" dirty="0">
              <a:solidFill>
                <a:schemeClr val="bg1">
                  <a:lumMod val="75000"/>
                </a:schemeClr>
              </a:solidFill>
              <a:effectLst/>
              <a:latin typeface="Calibri (Body)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571500" lvl="1" indent="-342900" algn="just">
              <a:spcBef>
                <a:spcPts val="200"/>
              </a:spcBef>
              <a:spcAft>
                <a:spcPts val="600"/>
              </a:spcAft>
              <a:buFont typeface="Wingdings" panose="05000000000000000000" pitchFamily="2" charset="2"/>
              <a:buChar char="q"/>
              <a:tabLst>
                <a:tab pos="457200" algn="l"/>
              </a:tabLst>
            </a:pPr>
            <a:r>
              <a:rPr lang="en-GB" sz="1800" b="0" dirty="0">
                <a:solidFill>
                  <a:schemeClr val="bg1">
                    <a:lumMod val="75000"/>
                  </a:schemeClr>
                </a:solidFill>
                <a:effectLst/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Same investigation as Al-12-Si but on a limited number of samples</a:t>
            </a:r>
          </a:p>
          <a:p>
            <a:pPr marL="571500" lvl="1" indent="-342900" algn="just">
              <a:spcBef>
                <a:spcPts val="200"/>
              </a:spcBef>
              <a:spcAft>
                <a:spcPts val="600"/>
              </a:spcAft>
              <a:buFont typeface="Wingdings" panose="05000000000000000000" pitchFamily="2" charset="2"/>
              <a:buChar char="q"/>
              <a:tabLst>
                <a:tab pos="457200" algn="l"/>
              </a:tabLst>
            </a:pPr>
            <a:endParaRPr lang="en-GB" sz="1800" b="0" dirty="0">
              <a:solidFill>
                <a:schemeClr val="bg1">
                  <a:lumMod val="75000"/>
                </a:schemeClr>
              </a:solidFill>
              <a:effectLst/>
              <a:latin typeface="Calibri (Body)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571500" lvl="1" indent="-342900" algn="just">
              <a:spcBef>
                <a:spcPts val="200"/>
              </a:spcBef>
              <a:spcAft>
                <a:spcPts val="600"/>
              </a:spcAft>
              <a:buFont typeface="Wingdings" panose="05000000000000000000" pitchFamily="2" charset="2"/>
              <a:buChar char="q"/>
              <a:tabLst>
                <a:tab pos="457200" algn="l"/>
              </a:tabLst>
            </a:pPr>
            <a:endParaRPr lang="en-GB" sz="1800" b="0" dirty="0">
              <a:solidFill>
                <a:schemeClr val="bg1">
                  <a:lumMod val="75000"/>
                </a:schemeClr>
              </a:solidFill>
              <a:effectLst/>
              <a:latin typeface="Calibri (Body)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FE98504-BC81-0DE2-69E8-303F448BD7A2}"/>
              </a:ext>
            </a:extLst>
          </p:cNvPr>
          <p:cNvSpPr txBox="1"/>
          <p:nvPr/>
        </p:nvSpPr>
        <p:spPr>
          <a:xfrm>
            <a:off x="8008493" y="836712"/>
            <a:ext cx="44515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lvl="1"/>
            <a:r>
              <a:rPr lang="en-GB" sz="2800" b="1" dirty="0">
                <a:solidFill>
                  <a:schemeClr val="accent1"/>
                </a:solidFill>
                <a:latin typeface="Calibri (Body)"/>
                <a:sym typeface="Wingdings" panose="05000000000000000000" pitchFamily="2" charset="2"/>
              </a:rPr>
              <a:t>KOVAR: Fe-29-Ni-17-Co</a:t>
            </a:r>
            <a:endParaRPr lang="en-GB" sz="2000" b="1" dirty="0">
              <a:solidFill>
                <a:schemeClr val="bg2"/>
              </a:solidFill>
              <a:latin typeface="Calibri (Body)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45ECE7E-6931-DF96-7410-BB07914A9964}"/>
              </a:ext>
            </a:extLst>
          </p:cNvPr>
          <p:cNvSpPr/>
          <p:nvPr/>
        </p:nvSpPr>
        <p:spPr>
          <a:xfrm>
            <a:off x="571500" y="6474059"/>
            <a:ext cx="1619250" cy="2383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E070166E-34D4-2204-B262-0CC33BF5C0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424" y="192832"/>
            <a:ext cx="11109126" cy="719137"/>
          </a:xfrm>
        </p:spPr>
        <p:txBody>
          <a:bodyPr/>
          <a:lstStyle/>
          <a:p>
            <a:r>
              <a:rPr lang="fr-CH" sz="3200" dirty="0"/>
              <a:t>CSEM objectives for </a:t>
            </a:r>
            <a:r>
              <a:rPr lang="fr-CH" sz="3200" dirty="0" err="1"/>
              <a:t>AIDAinnova</a:t>
            </a:r>
            <a:r>
              <a:rPr lang="fr-CH" sz="3200" dirty="0"/>
              <a:t> WP10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4E5E249C-7609-E8AC-15D5-00B82EDC92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215481"/>
            <a:ext cx="5994891" cy="3258578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B9086B42-07E3-3934-EF77-547F505B6D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56295" y="2187847"/>
            <a:ext cx="2467680" cy="1910037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44C47C16-AF4E-E8AF-4E58-5C1277E65A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65944" y="1483287"/>
            <a:ext cx="2000085" cy="1833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5642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C02D98-CD7B-9788-E012-06DFB4DA6B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>
            <a:extLst>
              <a:ext uri="{FF2B5EF4-FFF2-40B4-BE49-F238E27FC236}">
                <a16:creationId xmlns:a16="http://schemas.microsoft.com/office/drawing/2014/main" id="{8F444895-F388-9068-8082-986263BFC7B2}"/>
              </a:ext>
            </a:extLst>
          </p:cNvPr>
          <p:cNvSpPr txBox="1">
            <a:spLocks/>
          </p:cNvSpPr>
          <p:nvPr/>
        </p:nvSpPr>
        <p:spPr bwMode="auto">
          <a:xfrm>
            <a:off x="474196" y="860797"/>
            <a:ext cx="4899082" cy="4912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9pPr>
          </a:lstStyle>
          <a:p>
            <a:pPr>
              <a:spcAft>
                <a:spcPts val="600"/>
              </a:spcAft>
            </a:pPr>
            <a:endParaRPr lang="fr-CH" sz="1400" b="0" kern="0" dirty="0">
              <a:solidFill>
                <a:schemeClr val="tx1"/>
              </a:solidFill>
              <a:latin typeface="Calibri (Headings)"/>
              <a:cs typeface="Arial" panose="020B0604020202020204" pitchFamily="34" charset="0"/>
            </a:endParaRPr>
          </a:p>
          <a:p>
            <a:pPr marL="342900" indent="-342900">
              <a:spcAft>
                <a:spcPts val="600"/>
              </a:spcAft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fr-CH" sz="2000" kern="0" dirty="0">
                <a:solidFill>
                  <a:schemeClr val="tx1">
                    <a:lumMod val="50000"/>
                  </a:schemeClr>
                </a:solidFill>
                <a:latin typeface="Calibri (Body)"/>
                <a:cs typeface="Arial" panose="020B0604020202020204" pitchFamily="34" charset="0"/>
              </a:rPr>
              <a:t>Phase 1</a:t>
            </a:r>
          </a:p>
          <a:p>
            <a:pPr marL="571500" lvl="1" indent="-342900">
              <a:spcAft>
                <a:spcPts val="600"/>
              </a:spcAft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fr-CH" sz="1800" b="0" kern="0" dirty="0">
                <a:solidFill>
                  <a:schemeClr val="tx1">
                    <a:lumMod val="50000"/>
                  </a:schemeClr>
                </a:solidFill>
                <a:latin typeface="Calibri (Body)"/>
                <a:cs typeface="Arial" panose="020B0604020202020204" pitchFamily="34" charset="0"/>
              </a:rPr>
              <a:t>Benchmarking for AM grade </a:t>
            </a:r>
            <a:r>
              <a:rPr lang="en-GB" sz="1800" b="0" kern="0" dirty="0">
                <a:solidFill>
                  <a:schemeClr val="tx1">
                    <a:lumMod val="50000"/>
                  </a:schemeClr>
                </a:solidFill>
                <a:latin typeface="Calibri (Body)"/>
                <a:cs typeface="Arial" panose="020B0604020202020204" pitchFamily="34" charset="0"/>
              </a:rPr>
              <a:t>powder</a:t>
            </a:r>
          </a:p>
          <a:p>
            <a:pPr marL="571500" lvl="1" indent="-342900">
              <a:spcAft>
                <a:spcPts val="600"/>
              </a:spcAft>
              <a:buClr>
                <a:srgbClr val="00CC6A"/>
              </a:buClr>
              <a:buFont typeface="Wingdings" panose="05000000000000000000" pitchFamily="2" charset="2"/>
              <a:buChar char="ü"/>
            </a:pPr>
            <a:r>
              <a:rPr lang="en-US" sz="1800" b="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Development</a:t>
            </a:r>
            <a:r>
              <a:rPr lang="fr-CH" sz="1800" b="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 of process </a:t>
            </a:r>
            <a:r>
              <a:rPr lang="en-US" sz="1800" b="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parameters</a:t>
            </a:r>
          </a:p>
          <a:p>
            <a:pPr marL="571500" lvl="1" indent="-342900">
              <a:spcAft>
                <a:spcPts val="600"/>
              </a:spcAft>
              <a:buClr>
                <a:srgbClr val="00B050"/>
              </a:buClr>
              <a:buFont typeface="Wingdings" panose="05000000000000000000" pitchFamily="2" charset="2"/>
              <a:buChar char="ü"/>
            </a:pPr>
            <a:endParaRPr lang="en-US" sz="1800" b="0" kern="0" dirty="0">
              <a:solidFill>
                <a:schemeClr val="bg1">
                  <a:lumMod val="75000"/>
                </a:schemeClr>
              </a:solidFill>
              <a:latin typeface="Calibri (Body)"/>
              <a:cs typeface="Arial" panose="020B0604020202020204" pitchFamily="34" charset="0"/>
            </a:endParaRPr>
          </a:p>
          <a:p>
            <a:pPr marL="5143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800" dirty="0">
              <a:solidFill>
                <a:schemeClr val="bg1">
                  <a:lumMod val="75000"/>
                </a:schemeClr>
              </a:solidFill>
              <a:effectLst/>
              <a:latin typeface="Calibri (Body)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q"/>
              <a:tabLst>
                <a:tab pos="457200" algn="l"/>
              </a:tabLst>
            </a:pPr>
            <a:r>
              <a:rPr lang="en-GB" sz="2000" dirty="0">
                <a:solidFill>
                  <a:schemeClr val="tx1"/>
                </a:solidFill>
                <a:effectLst/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Phase 2</a:t>
            </a:r>
            <a:endParaRPr lang="en-GB" sz="1800" b="0" dirty="0">
              <a:solidFill>
                <a:schemeClr val="tx1"/>
              </a:solidFill>
              <a:effectLst/>
              <a:latin typeface="Calibri (Body)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571500" lvl="1" indent="-342900" algn="just">
              <a:spcBef>
                <a:spcPts val="200"/>
              </a:spcBef>
              <a:spcAft>
                <a:spcPts val="600"/>
              </a:spcAft>
              <a:buFont typeface="Wingdings" panose="05000000000000000000" pitchFamily="2" charset="2"/>
              <a:buChar char="q"/>
              <a:tabLst>
                <a:tab pos="457200" algn="l"/>
              </a:tabLst>
            </a:pPr>
            <a:r>
              <a:rPr lang="en-GB" sz="1800" b="0" strike="sngStrike" dirty="0">
                <a:solidFill>
                  <a:schemeClr val="bg1">
                    <a:lumMod val="85000"/>
                  </a:schemeClr>
                </a:solidFill>
                <a:effectLst/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Same investigation as Al-12-Si but on a limited number of samples</a:t>
            </a:r>
          </a:p>
          <a:p>
            <a:pPr marL="571500" lvl="1" indent="-342900" algn="just">
              <a:spcBef>
                <a:spcPts val="200"/>
              </a:spcBef>
              <a:spcAft>
                <a:spcPts val="0"/>
              </a:spcAft>
              <a:buClr>
                <a:srgbClr val="00CC6A"/>
              </a:buClr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GB" sz="1800" b="0" dirty="0">
                <a:solidFill>
                  <a:schemeClr val="tx1"/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Joint feasibility between aluminium and </a:t>
            </a:r>
            <a:r>
              <a:rPr lang="en-GB" sz="1800" b="0" dirty="0" err="1">
                <a:solidFill>
                  <a:schemeClr val="tx1"/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kovar</a:t>
            </a:r>
            <a:endParaRPr lang="en-GB" sz="1800" b="0" dirty="0">
              <a:solidFill>
                <a:schemeClr val="tx1"/>
              </a:solidFill>
              <a:latin typeface="Calibri (Body)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571500" lvl="1" indent="-342900" algn="just">
              <a:spcBef>
                <a:spcPts val="200"/>
              </a:spcBef>
              <a:spcAft>
                <a:spcPts val="1800"/>
              </a:spcAft>
              <a:buFont typeface="Wingdings" panose="05000000000000000000" pitchFamily="2" charset="2"/>
              <a:buChar char="q"/>
              <a:tabLst>
                <a:tab pos="457200" algn="l"/>
              </a:tabLst>
            </a:pPr>
            <a:r>
              <a:rPr lang="en-GB" sz="1800" b="0" dirty="0">
                <a:solidFill>
                  <a:schemeClr val="bg1">
                    <a:lumMod val="75000"/>
                  </a:schemeClr>
                </a:solidFill>
                <a:effectLst/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µCT scan + Thermal cyclin</a:t>
            </a:r>
            <a:r>
              <a:rPr lang="en-GB" sz="1800" b="0" dirty="0">
                <a:solidFill>
                  <a:schemeClr val="bg1">
                    <a:lumMod val="75000"/>
                  </a:schemeClr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endParaRPr lang="en-GB" sz="1800" b="0" dirty="0">
              <a:solidFill>
                <a:schemeClr val="bg1">
                  <a:lumMod val="75000"/>
                </a:schemeClr>
              </a:solidFill>
              <a:effectLst/>
              <a:latin typeface="Calibri (Body)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AFB9BF-FA3F-BDC7-7C73-CFBD07A527CA}"/>
              </a:ext>
            </a:extLst>
          </p:cNvPr>
          <p:cNvSpPr txBox="1"/>
          <p:nvPr/>
        </p:nvSpPr>
        <p:spPr>
          <a:xfrm>
            <a:off x="8008493" y="836712"/>
            <a:ext cx="44515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lvl="1"/>
            <a:r>
              <a:rPr lang="en-GB" sz="2800" b="1" dirty="0">
                <a:solidFill>
                  <a:schemeClr val="accent1"/>
                </a:solidFill>
                <a:latin typeface="Calibri (Body)"/>
                <a:sym typeface="Wingdings" panose="05000000000000000000" pitchFamily="2" charset="2"/>
              </a:rPr>
              <a:t>KOVAR: Fe-29-Ni-17-Co</a:t>
            </a:r>
            <a:endParaRPr lang="en-GB" sz="2000" b="1" dirty="0">
              <a:solidFill>
                <a:schemeClr val="bg2"/>
              </a:solidFill>
              <a:latin typeface="Calibri (Body)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774A9E2-D741-D066-7F51-F8CF27E7C4B3}"/>
              </a:ext>
            </a:extLst>
          </p:cNvPr>
          <p:cNvSpPr/>
          <p:nvPr/>
        </p:nvSpPr>
        <p:spPr>
          <a:xfrm>
            <a:off x="571500" y="6474059"/>
            <a:ext cx="1619250" cy="2383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E6206186-490D-BACE-B60D-B92CEFA6B5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424" y="192832"/>
            <a:ext cx="11109126" cy="719137"/>
          </a:xfrm>
        </p:spPr>
        <p:txBody>
          <a:bodyPr/>
          <a:lstStyle/>
          <a:p>
            <a:r>
              <a:rPr lang="fr-CH" sz="3200" dirty="0"/>
              <a:t>CSEM objectives for </a:t>
            </a:r>
            <a:r>
              <a:rPr lang="fr-CH" sz="3200" dirty="0" err="1"/>
              <a:t>AIDAinnova</a:t>
            </a:r>
            <a:r>
              <a:rPr lang="fr-CH" sz="3200" dirty="0"/>
              <a:t> WP10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B8713FCF-4688-4E55-CF6C-7D21F7D3E6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1814" y="2291855"/>
            <a:ext cx="6330802" cy="2954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774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C5494A3-0F8C-6A0A-FE80-5CDF465F6D1C}"/>
              </a:ext>
            </a:extLst>
          </p:cNvPr>
          <p:cNvSpPr/>
          <p:nvPr/>
        </p:nvSpPr>
        <p:spPr>
          <a:xfrm>
            <a:off x="571500" y="6474059"/>
            <a:ext cx="1619250" cy="2383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8E5C31FB-EFDF-C0E6-78B4-42EF38D8E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753" y="116632"/>
            <a:ext cx="11667433" cy="719137"/>
          </a:xfrm>
        </p:spPr>
        <p:txBody>
          <a:bodyPr/>
          <a:lstStyle/>
          <a:p>
            <a:r>
              <a:rPr lang="fr-CH" sz="3200" dirty="0" err="1"/>
              <a:t>Multimaterial</a:t>
            </a:r>
            <a:r>
              <a:rPr lang="fr-CH" sz="3200" dirty="0"/>
              <a:t> printing to </a:t>
            </a:r>
            <a:r>
              <a:rPr lang="fr-CH" sz="3200" dirty="0" err="1"/>
              <a:t>join</a:t>
            </a:r>
            <a:r>
              <a:rPr lang="fr-CH" sz="3200" dirty="0"/>
              <a:t> </a:t>
            </a:r>
            <a:r>
              <a:rPr lang="fr-CH" sz="3200" dirty="0" err="1"/>
              <a:t>kovar</a:t>
            </a:r>
            <a:r>
              <a:rPr lang="fr-CH" sz="3200" dirty="0"/>
              <a:t> &amp; alu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555FD7C-3720-6372-9066-E446047FFD88}"/>
              </a:ext>
            </a:extLst>
          </p:cNvPr>
          <p:cNvSpPr>
            <a:spLocks noChangeAspect="1"/>
          </p:cNvSpPr>
          <p:nvPr/>
        </p:nvSpPr>
        <p:spPr>
          <a:xfrm>
            <a:off x="6665193" y="1809065"/>
            <a:ext cx="4765917" cy="3905473"/>
          </a:xfrm>
          <a:prstGeom prst="rect">
            <a:avLst/>
          </a:prstGeom>
          <a:blipFill>
            <a:blip r:embed="rId3"/>
            <a:stretch>
              <a:fillRect l="-673" t="-4541" r="-12017" b="-1108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CH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C77D0E-F348-39E4-759F-699F25C4AF69}"/>
              </a:ext>
            </a:extLst>
          </p:cNvPr>
          <p:cNvSpPr txBox="1">
            <a:spLocks/>
          </p:cNvSpPr>
          <p:nvPr/>
        </p:nvSpPr>
        <p:spPr>
          <a:xfrm>
            <a:off x="6665194" y="5714538"/>
            <a:ext cx="4765916" cy="605269"/>
          </a:xfrm>
          <a:prstGeom prst="rect">
            <a:avLst/>
          </a:prstGeom>
        </p:spPr>
        <p:txBody>
          <a:bodyPr vert="horz" lIns="0" tIns="45714" rIns="0" bIns="45714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lang="en-US"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lang="en-US"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lang="en-US"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lang="en-US"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lang="en-US"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00" dirty="0">
                <a:latin typeface="Century Gothic (Body)"/>
              </a:rPr>
              <a:t>EDX Mapping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580064-B843-7E1B-C6FB-F7B6E17526F2}"/>
              </a:ext>
            </a:extLst>
          </p:cNvPr>
          <p:cNvSpPr>
            <a:spLocks noChangeAspect="1"/>
          </p:cNvSpPr>
          <p:nvPr/>
        </p:nvSpPr>
        <p:spPr>
          <a:xfrm>
            <a:off x="1823387" y="1842850"/>
            <a:ext cx="4688914" cy="3871688"/>
          </a:xfrm>
          <a:prstGeom prst="rect">
            <a:avLst/>
          </a:prstGeom>
          <a:blipFill>
            <a:blip r:embed="rId4"/>
            <a:stretch>
              <a:fillRect l="-1641" t="-5223" r="-687" b="-874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CH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90DB6FC2-7414-06A4-D11B-695CE984B7DD}"/>
              </a:ext>
            </a:extLst>
          </p:cNvPr>
          <p:cNvSpPr txBox="1">
            <a:spLocks/>
          </p:cNvSpPr>
          <p:nvPr/>
        </p:nvSpPr>
        <p:spPr>
          <a:xfrm>
            <a:off x="1823387" y="5748324"/>
            <a:ext cx="4688913" cy="605269"/>
          </a:xfrm>
          <a:prstGeom prst="rect">
            <a:avLst/>
          </a:prstGeom>
        </p:spPr>
        <p:txBody>
          <a:bodyPr vert="horz" lIns="0" tIns="45714" rIns="0" bIns="45714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lang="en-US"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lang="en-US"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lang="en-US"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lang="en-US"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lang="en-US"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00" dirty="0">
                <a:latin typeface="Century Gothic (Body)"/>
              </a:rPr>
              <a:t>SEM</a:t>
            </a:r>
          </a:p>
        </p:txBody>
      </p:sp>
      <p:cxnSp>
        <p:nvCxnSpPr>
          <p:cNvPr id="2" name="Straight Arrow Connector 32">
            <a:extLst>
              <a:ext uri="{FF2B5EF4-FFF2-40B4-BE49-F238E27FC236}">
                <a16:creationId xmlns:a16="http://schemas.microsoft.com/office/drawing/2014/main" id="{2B555517-1C0D-9CBA-90A6-DD4283907F86}"/>
              </a:ext>
            </a:extLst>
          </p:cNvPr>
          <p:cNvCxnSpPr>
            <a:cxnSpLocks/>
          </p:cNvCxnSpPr>
          <p:nvPr/>
        </p:nvCxnSpPr>
        <p:spPr>
          <a:xfrm flipV="1">
            <a:off x="1361376" y="2632920"/>
            <a:ext cx="0" cy="2474034"/>
          </a:xfrm>
          <a:prstGeom prst="straightConnector1">
            <a:avLst/>
          </a:prstGeom>
          <a:ln w="762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50EFA9BA-ADB1-BDB1-F2EC-D10D6363665F}"/>
              </a:ext>
            </a:extLst>
          </p:cNvPr>
          <p:cNvSpPr txBox="1">
            <a:spLocks/>
          </p:cNvSpPr>
          <p:nvPr/>
        </p:nvSpPr>
        <p:spPr>
          <a:xfrm rot="16200000">
            <a:off x="-881739" y="3184385"/>
            <a:ext cx="3239869" cy="605269"/>
          </a:xfrm>
          <a:prstGeom prst="rect">
            <a:avLst/>
          </a:prstGeom>
        </p:spPr>
        <p:txBody>
          <a:bodyPr vert="horz" lIns="0" tIns="45714" rIns="0" bIns="45714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lang="en-US"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lang="en-US"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lang="en-US"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lang="en-US"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lang="en-US"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>
                <a:latin typeface="Century Gothic (Body)"/>
              </a:rPr>
              <a:t>Printing direction</a:t>
            </a:r>
          </a:p>
        </p:txBody>
      </p:sp>
    </p:spTree>
    <p:extLst>
      <p:ext uri="{BB962C8B-B14F-4D97-AF65-F5344CB8AC3E}">
        <p14:creationId xmlns:p14="http://schemas.microsoft.com/office/powerpoint/2010/main" val="24100893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8D7E9C-079D-45F9-AB6D-BB0352433F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C3335F37-3177-873F-8960-D18A88A4192E}"/>
              </a:ext>
            </a:extLst>
          </p:cNvPr>
          <p:cNvCxnSpPr>
            <a:cxnSpLocks/>
          </p:cNvCxnSpPr>
          <p:nvPr/>
        </p:nvCxnSpPr>
        <p:spPr>
          <a:xfrm flipV="1">
            <a:off x="1361376" y="2632920"/>
            <a:ext cx="0" cy="2474034"/>
          </a:xfrm>
          <a:prstGeom prst="straightConnector1">
            <a:avLst/>
          </a:prstGeom>
          <a:ln w="762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6D0BE8ED-9EB2-A40A-4943-7AE420C17879}"/>
              </a:ext>
            </a:extLst>
          </p:cNvPr>
          <p:cNvSpPr txBox="1">
            <a:spLocks/>
          </p:cNvSpPr>
          <p:nvPr/>
        </p:nvSpPr>
        <p:spPr>
          <a:xfrm rot="16200000">
            <a:off x="-881739" y="3184385"/>
            <a:ext cx="3239869" cy="605269"/>
          </a:xfrm>
          <a:prstGeom prst="rect">
            <a:avLst/>
          </a:prstGeom>
        </p:spPr>
        <p:txBody>
          <a:bodyPr vert="horz" lIns="0" tIns="45714" rIns="0" bIns="45714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lang="en-US"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lang="en-US"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lang="en-US"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lang="en-US"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lang="en-US"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>
                <a:latin typeface="Century Gothic (Body)"/>
              </a:rPr>
              <a:t>Printing direction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EE9C8CC-852F-37CD-1D2B-211643AA6EA5}"/>
              </a:ext>
            </a:extLst>
          </p:cNvPr>
          <p:cNvSpPr/>
          <p:nvPr/>
        </p:nvSpPr>
        <p:spPr>
          <a:xfrm>
            <a:off x="571500" y="6474059"/>
            <a:ext cx="1619250" cy="2383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81C565D-35BA-1CB2-CDBF-353AD2103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753" y="116632"/>
            <a:ext cx="11667433" cy="719137"/>
          </a:xfrm>
        </p:spPr>
        <p:txBody>
          <a:bodyPr/>
          <a:lstStyle/>
          <a:p>
            <a:r>
              <a:rPr lang="fr-CH" sz="3200" dirty="0" err="1"/>
              <a:t>Multimaterial</a:t>
            </a:r>
            <a:r>
              <a:rPr lang="fr-CH" sz="3200" dirty="0"/>
              <a:t> printing to </a:t>
            </a:r>
            <a:r>
              <a:rPr lang="fr-CH" sz="3200" dirty="0" err="1"/>
              <a:t>join</a:t>
            </a:r>
            <a:r>
              <a:rPr lang="fr-CH" sz="3200" dirty="0"/>
              <a:t> </a:t>
            </a:r>
            <a:r>
              <a:rPr lang="fr-CH" sz="3200" dirty="0" err="1"/>
              <a:t>kovar</a:t>
            </a:r>
            <a:r>
              <a:rPr lang="fr-CH" sz="3200" dirty="0"/>
              <a:t>-alu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672093B-AD3C-1203-F048-8D8C1CEAFBE5}"/>
              </a:ext>
            </a:extLst>
          </p:cNvPr>
          <p:cNvSpPr>
            <a:spLocks noChangeAspect="1"/>
          </p:cNvSpPr>
          <p:nvPr/>
        </p:nvSpPr>
        <p:spPr>
          <a:xfrm>
            <a:off x="2984353" y="1048792"/>
            <a:ext cx="4079042" cy="870942"/>
          </a:xfrm>
          <a:prstGeom prst="rect">
            <a:avLst/>
          </a:prstGeom>
          <a:blipFill>
            <a:blip r:embed="rId3"/>
            <a:stretch>
              <a:fillRect l="-342" t="-17083" r="-26428" b="-29039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CH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7F40698-DCD9-3C6C-7A23-A590F10CAC54}"/>
              </a:ext>
            </a:extLst>
          </p:cNvPr>
          <p:cNvSpPr>
            <a:spLocks noChangeAspect="1"/>
          </p:cNvSpPr>
          <p:nvPr/>
        </p:nvSpPr>
        <p:spPr>
          <a:xfrm>
            <a:off x="7547719" y="1394777"/>
            <a:ext cx="4079043" cy="1914747"/>
          </a:xfrm>
          <a:prstGeom prst="rect">
            <a:avLst/>
          </a:prstGeom>
          <a:blipFill>
            <a:blip r:embed="rId4"/>
            <a:stretch>
              <a:fillRect l="-856" t="-7156" r="-25812" b="-78046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CH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329B84A-3DE2-956E-8790-D4F84C11F21B}"/>
              </a:ext>
            </a:extLst>
          </p:cNvPr>
          <p:cNvSpPr>
            <a:spLocks noChangeAspect="1"/>
          </p:cNvSpPr>
          <p:nvPr/>
        </p:nvSpPr>
        <p:spPr>
          <a:xfrm>
            <a:off x="2997881" y="5683336"/>
            <a:ext cx="4079041" cy="1018447"/>
          </a:xfrm>
          <a:prstGeom prst="rect">
            <a:avLst/>
          </a:prstGeom>
          <a:blipFill>
            <a:blip r:embed="rId5"/>
            <a:stretch>
              <a:fillRect l="-1625" t="-230407" r="-26129" b="-20763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CH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15A3EE4-1684-002D-49A7-273CDFA222F9}"/>
              </a:ext>
            </a:extLst>
          </p:cNvPr>
          <p:cNvSpPr>
            <a:spLocks noChangeAspect="1"/>
          </p:cNvSpPr>
          <p:nvPr/>
        </p:nvSpPr>
        <p:spPr>
          <a:xfrm>
            <a:off x="7547728" y="4012776"/>
            <a:ext cx="4079034" cy="1914747"/>
          </a:xfrm>
          <a:prstGeom prst="rect">
            <a:avLst/>
          </a:prstGeom>
          <a:blipFill>
            <a:blip r:embed="rId6"/>
            <a:stretch>
              <a:fillRect l="-744" t="-70973" r="-25230" b="-13211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CH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E376DD9-9143-A59D-D18D-78EF5BB57B8F}"/>
              </a:ext>
            </a:extLst>
          </p:cNvPr>
          <p:cNvSpPr>
            <a:spLocks noChangeAspect="1"/>
          </p:cNvSpPr>
          <p:nvPr/>
        </p:nvSpPr>
        <p:spPr>
          <a:xfrm>
            <a:off x="3011378" y="2632920"/>
            <a:ext cx="4052017" cy="2337230"/>
          </a:xfrm>
          <a:prstGeom prst="rect">
            <a:avLst/>
          </a:prstGeom>
          <a:blipFill>
            <a:blip r:embed="rId7"/>
            <a:stretch>
              <a:fillRect l="-2186" t="-21386" r="-26496" b="-31726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CH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62D0EC0E-7258-FB11-F728-181D092D2689}"/>
              </a:ext>
            </a:extLst>
          </p:cNvPr>
          <p:cNvSpPr txBox="1">
            <a:spLocks/>
          </p:cNvSpPr>
          <p:nvPr/>
        </p:nvSpPr>
        <p:spPr>
          <a:xfrm rot="16200000">
            <a:off x="455987" y="3184384"/>
            <a:ext cx="3239869" cy="605269"/>
          </a:xfrm>
          <a:prstGeom prst="rect">
            <a:avLst/>
          </a:prstGeom>
        </p:spPr>
        <p:txBody>
          <a:bodyPr vert="horz" lIns="0" tIns="45714" rIns="0" bIns="45714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lang="en-US"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lang="en-US"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lang="en-US"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lang="en-US"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lang="en-US"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>
                <a:latin typeface="Century Gothic (Body)"/>
              </a:rPr>
              <a:t>CTE increasing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2CD3128-1EFE-631F-5512-1D79C0AC6CC1}"/>
              </a:ext>
            </a:extLst>
          </p:cNvPr>
          <p:cNvSpPr txBox="1">
            <a:spLocks/>
          </p:cNvSpPr>
          <p:nvPr/>
        </p:nvSpPr>
        <p:spPr>
          <a:xfrm>
            <a:off x="3107180" y="1406131"/>
            <a:ext cx="706287" cy="605269"/>
          </a:xfrm>
          <a:prstGeom prst="rect">
            <a:avLst/>
          </a:prstGeom>
        </p:spPr>
        <p:txBody>
          <a:bodyPr vert="horz" lIns="0" tIns="45714" rIns="0" bIns="45714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lang="en-US"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lang="en-US"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lang="en-US"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lang="en-US"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lang="en-US"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>
                <a:solidFill>
                  <a:schemeClr val="bg1"/>
                </a:solidFill>
                <a:latin typeface="Century Gothic (Body)"/>
              </a:rPr>
              <a:t>Al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E6FC1E1-5B96-6C82-2383-2BBB9B3EBACF}"/>
              </a:ext>
            </a:extLst>
          </p:cNvPr>
          <p:cNvSpPr txBox="1">
            <a:spLocks/>
          </p:cNvSpPr>
          <p:nvPr/>
        </p:nvSpPr>
        <p:spPr>
          <a:xfrm>
            <a:off x="3116607" y="5683336"/>
            <a:ext cx="2096416" cy="605269"/>
          </a:xfrm>
          <a:prstGeom prst="rect">
            <a:avLst/>
          </a:prstGeom>
        </p:spPr>
        <p:txBody>
          <a:bodyPr vert="horz" lIns="0" tIns="45714" rIns="0" bIns="45714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lang="en-US"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lang="en-US"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lang="en-US"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lang="en-US"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lang="en-US"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>
                <a:solidFill>
                  <a:schemeClr val="bg1"/>
                </a:solidFill>
                <a:latin typeface="Century Gothic (Body)"/>
              </a:rPr>
              <a:t>Kovar (Fe)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73BAAA22-F999-7382-16F8-24D19F1E6FB0}"/>
              </a:ext>
            </a:extLst>
          </p:cNvPr>
          <p:cNvSpPr txBox="1">
            <a:spLocks/>
          </p:cNvSpPr>
          <p:nvPr/>
        </p:nvSpPr>
        <p:spPr>
          <a:xfrm>
            <a:off x="6287237" y="1867084"/>
            <a:ext cx="857480" cy="370605"/>
          </a:xfrm>
          <a:prstGeom prst="rect">
            <a:avLst/>
          </a:prstGeom>
        </p:spPr>
        <p:txBody>
          <a:bodyPr vert="horz" lIns="0" tIns="45714" rIns="0" bIns="45714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lang="en-US"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lang="en-US"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lang="en-US"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lang="en-US"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lang="en-US"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latin typeface="+mn-lt"/>
              </a:rPr>
              <a:t>250 µm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E3A4128D-F079-41FE-78F7-7AD04A2CE550}"/>
              </a:ext>
            </a:extLst>
          </p:cNvPr>
          <p:cNvCxnSpPr>
            <a:cxnSpLocks/>
          </p:cNvCxnSpPr>
          <p:nvPr/>
        </p:nvCxnSpPr>
        <p:spPr>
          <a:xfrm>
            <a:off x="6419171" y="1763717"/>
            <a:ext cx="593613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2137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8">
            <a:extLst>
              <a:ext uri="{FF2B5EF4-FFF2-40B4-BE49-F238E27FC236}">
                <a16:creationId xmlns:a16="http://schemas.microsoft.com/office/drawing/2014/main" id="{AA021EA3-6F17-BF2E-4B63-747149F23BB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593" b="2593"/>
          <a:stretch/>
        </p:blipFill>
        <p:spPr>
          <a:xfrm>
            <a:off x="7563679" y="811455"/>
            <a:ext cx="3798542" cy="3798542"/>
          </a:xfrm>
          <a:custGeom>
            <a:avLst/>
            <a:gdLst>
              <a:gd name="connsiteX0" fmla="*/ 1745197 w 3490394"/>
              <a:gd name="connsiteY0" fmla="*/ 113318 h 3490394"/>
              <a:gd name="connsiteX1" fmla="*/ 3377076 w 3490394"/>
              <a:gd name="connsiteY1" fmla="*/ 1745197 h 3490394"/>
              <a:gd name="connsiteX2" fmla="*/ 1745197 w 3490394"/>
              <a:gd name="connsiteY2" fmla="*/ 3377076 h 3490394"/>
              <a:gd name="connsiteX3" fmla="*/ 113318 w 3490394"/>
              <a:gd name="connsiteY3" fmla="*/ 1745197 h 3490394"/>
              <a:gd name="connsiteX4" fmla="*/ 1745197 w 3490394"/>
              <a:gd name="connsiteY4" fmla="*/ 113318 h 3490394"/>
              <a:gd name="connsiteX5" fmla="*/ 1745197 w 3490394"/>
              <a:gd name="connsiteY5" fmla="*/ 93566 h 3490394"/>
              <a:gd name="connsiteX6" fmla="*/ 93566 w 3490394"/>
              <a:gd name="connsiteY6" fmla="*/ 1745197 h 3490394"/>
              <a:gd name="connsiteX7" fmla="*/ 1745197 w 3490394"/>
              <a:gd name="connsiteY7" fmla="*/ 3396828 h 3490394"/>
              <a:gd name="connsiteX8" fmla="*/ 3396828 w 3490394"/>
              <a:gd name="connsiteY8" fmla="*/ 1745197 h 3490394"/>
              <a:gd name="connsiteX9" fmla="*/ 1745197 w 3490394"/>
              <a:gd name="connsiteY9" fmla="*/ 93566 h 3490394"/>
              <a:gd name="connsiteX10" fmla="*/ 1745197 w 3490394"/>
              <a:gd name="connsiteY10" fmla="*/ 0 h 3490394"/>
              <a:gd name="connsiteX11" fmla="*/ 3490394 w 3490394"/>
              <a:gd name="connsiteY11" fmla="*/ 1745197 h 3490394"/>
              <a:gd name="connsiteX12" fmla="*/ 1745197 w 3490394"/>
              <a:gd name="connsiteY12" fmla="*/ 3490394 h 3490394"/>
              <a:gd name="connsiteX13" fmla="*/ 0 w 3490394"/>
              <a:gd name="connsiteY13" fmla="*/ 1745197 h 3490394"/>
              <a:gd name="connsiteX14" fmla="*/ 1745197 w 3490394"/>
              <a:gd name="connsiteY14" fmla="*/ 0 h 3490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490394" h="3490394">
                <a:moveTo>
                  <a:pt x="1745197" y="113318"/>
                </a:moveTo>
                <a:cubicBezTo>
                  <a:pt x="2646459" y="113318"/>
                  <a:pt x="3377076" y="843935"/>
                  <a:pt x="3377076" y="1745197"/>
                </a:cubicBezTo>
                <a:cubicBezTo>
                  <a:pt x="3377076" y="2646459"/>
                  <a:pt x="2646459" y="3377076"/>
                  <a:pt x="1745197" y="3377076"/>
                </a:cubicBezTo>
                <a:cubicBezTo>
                  <a:pt x="843935" y="3377076"/>
                  <a:pt x="113318" y="2646459"/>
                  <a:pt x="113318" y="1745197"/>
                </a:cubicBezTo>
                <a:cubicBezTo>
                  <a:pt x="113318" y="843935"/>
                  <a:pt x="843935" y="113318"/>
                  <a:pt x="1745197" y="113318"/>
                </a:cubicBezTo>
                <a:close/>
                <a:moveTo>
                  <a:pt x="1745197" y="93566"/>
                </a:moveTo>
                <a:cubicBezTo>
                  <a:pt x="833026" y="93566"/>
                  <a:pt x="93566" y="833026"/>
                  <a:pt x="93566" y="1745197"/>
                </a:cubicBezTo>
                <a:cubicBezTo>
                  <a:pt x="93566" y="2657368"/>
                  <a:pt x="833026" y="3396828"/>
                  <a:pt x="1745197" y="3396828"/>
                </a:cubicBezTo>
                <a:cubicBezTo>
                  <a:pt x="2657368" y="3396828"/>
                  <a:pt x="3396828" y="2657368"/>
                  <a:pt x="3396828" y="1745197"/>
                </a:cubicBezTo>
                <a:cubicBezTo>
                  <a:pt x="3396828" y="833026"/>
                  <a:pt x="2657368" y="93566"/>
                  <a:pt x="1745197" y="93566"/>
                </a:cubicBezTo>
                <a:close/>
                <a:moveTo>
                  <a:pt x="1745197" y="0"/>
                </a:moveTo>
                <a:cubicBezTo>
                  <a:pt x="2709043" y="0"/>
                  <a:pt x="3490394" y="781351"/>
                  <a:pt x="3490394" y="1745197"/>
                </a:cubicBezTo>
                <a:cubicBezTo>
                  <a:pt x="3490394" y="2709043"/>
                  <a:pt x="2709043" y="3490394"/>
                  <a:pt x="1745197" y="3490394"/>
                </a:cubicBezTo>
                <a:cubicBezTo>
                  <a:pt x="781351" y="3490394"/>
                  <a:pt x="0" y="2709043"/>
                  <a:pt x="0" y="1745197"/>
                </a:cubicBezTo>
                <a:cubicBezTo>
                  <a:pt x="0" y="781351"/>
                  <a:pt x="781351" y="0"/>
                  <a:pt x="1745197" y="0"/>
                </a:cubicBezTo>
                <a:close/>
              </a:path>
            </a:pathLst>
          </a:custGeom>
          <a:solidFill>
            <a:schemeClr val="bg1"/>
          </a:solidFill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610FF28-7702-A2FF-FA57-0FC7CF582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Csem at a glance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3D7BE83-DC42-E1B0-3B5F-49EF513B4419}"/>
              </a:ext>
            </a:extLst>
          </p:cNvPr>
          <p:cNvGrpSpPr/>
          <p:nvPr/>
        </p:nvGrpSpPr>
        <p:grpSpPr>
          <a:xfrm>
            <a:off x="7305530" y="4820216"/>
            <a:ext cx="1507533" cy="1498277"/>
            <a:chOff x="4326414" y="4237118"/>
            <a:chExt cx="1507533" cy="1498277"/>
          </a:xfrm>
        </p:grpSpPr>
        <p:sp>
          <p:nvSpPr>
            <p:cNvPr id="6" name="Freeform 97">
              <a:extLst>
                <a:ext uri="{FF2B5EF4-FFF2-40B4-BE49-F238E27FC236}">
                  <a16:creationId xmlns:a16="http://schemas.microsoft.com/office/drawing/2014/main" id="{53677475-60CC-1322-6294-BDD57FB4CF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19500" y="4237118"/>
              <a:ext cx="544837" cy="521568"/>
            </a:xfrm>
            <a:custGeom>
              <a:avLst/>
              <a:gdLst>
                <a:gd name="T0" fmla="*/ 594 w 638"/>
                <a:gd name="T1" fmla="*/ 449 h 612"/>
                <a:gd name="T2" fmla="*/ 514 w 638"/>
                <a:gd name="T3" fmla="*/ 183 h 612"/>
                <a:gd name="T4" fmla="*/ 494 w 638"/>
                <a:gd name="T5" fmla="*/ 131 h 612"/>
                <a:gd name="T6" fmla="*/ 554 w 638"/>
                <a:gd name="T7" fmla="*/ 99 h 612"/>
                <a:gd name="T8" fmla="*/ 522 w 638"/>
                <a:gd name="T9" fmla="*/ 0 h 612"/>
                <a:gd name="T10" fmla="*/ 237 w 638"/>
                <a:gd name="T11" fmla="*/ 32 h 612"/>
                <a:gd name="T12" fmla="*/ 269 w 638"/>
                <a:gd name="T13" fmla="*/ 131 h 612"/>
                <a:gd name="T14" fmla="*/ 433 w 638"/>
                <a:gd name="T15" fmla="*/ 183 h 612"/>
                <a:gd name="T16" fmla="*/ 95 w 638"/>
                <a:gd name="T17" fmla="*/ 205 h 612"/>
                <a:gd name="T18" fmla="*/ 35 w 638"/>
                <a:gd name="T19" fmla="*/ 449 h 612"/>
                <a:gd name="T20" fmla="*/ 0 w 638"/>
                <a:gd name="T21" fmla="*/ 578 h 612"/>
                <a:gd name="T22" fmla="*/ 604 w 638"/>
                <a:gd name="T23" fmla="*/ 612 h 612"/>
                <a:gd name="T24" fmla="*/ 638 w 638"/>
                <a:gd name="T25" fmla="*/ 484 h 612"/>
                <a:gd name="T26" fmla="*/ 251 w 638"/>
                <a:gd name="T27" fmla="*/ 99 h 612"/>
                <a:gd name="T28" fmla="*/ 269 w 638"/>
                <a:gd name="T29" fmla="*/ 14 h 612"/>
                <a:gd name="T30" fmla="*/ 540 w 638"/>
                <a:gd name="T31" fmla="*/ 32 h 612"/>
                <a:gd name="T32" fmla="*/ 522 w 638"/>
                <a:gd name="T33" fmla="*/ 117 h 612"/>
                <a:gd name="T34" fmla="*/ 251 w 638"/>
                <a:gd name="T35" fmla="*/ 99 h 612"/>
                <a:gd name="T36" fmla="*/ 480 w 638"/>
                <a:gd name="T37" fmla="*/ 131 h 612"/>
                <a:gd name="T38" fmla="*/ 447 w 638"/>
                <a:gd name="T39" fmla="*/ 183 h 612"/>
                <a:gd name="T40" fmla="*/ 624 w 638"/>
                <a:gd name="T41" fmla="*/ 578 h 612"/>
                <a:gd name="T42" fmla="*/ 35 w 638"/>
                <a:gd name="T43" fmla="*/ 598 h 612"/>
                <a:gd name="T44" fmla="*/ 14 w 638"/>
                <a:gd name="T45" fmla="*/ 484 h 612"/>
                <a:gd name="T46" fmla="*/ 50 w 638"/>
                <a:gd name="T47" fmla="*/ 463 h 612"/>
                <a:gd name="T48" fmla="*/ 109 w 638"/>
                <a:gd name="T49" fmla="*/ 208 h 612"/>
                <a:gd name="T50" fmla="*/ 514 w 638"/>
                <a:gd name="T51" fmla="*/ 197 h 612"/>
                <a:gd name="T52" fmla="*/ 581 w 638"/>
                <a:gd name="T53" fmla="*/ 458 h 612"/>
                <a:gd name="T54" fmla="*/ 604 w 638"/>
                <a:gd name="T55" fmla="*/ 463 h 612"/>
                <a:gd name="T56" fmla="*/ 624 w 638"/>
                <a:gd name="T57" fmla="*/ 578 h 612"/>
                <a:gd name="T58" fmla="*/ 513 w 638"/>
                <a:gd name="T59" fmla="*/ 378 h 612"/>
                <a:gd name="T60" fmla="*/ 528 w 638"/>
                <a:gd name="T61" fmla="*/ 360 h 612"/>
                <a:gd name="T62" fmla="*/ 492 w 638"/>
                <a:gd name="T63" fmla="*/ 223 h 612"/>
                <a:gd name="T64" fmla="*/ 297 w 638"/>
                <a:gd name="T65" fmla="*/ 238 h 612"/>
                <a:gd name="T66" fmla="*/ 300 w 638"/>
                <a:gd name="T67" fmla="*/ 373 h 612"/>
                <a:gd name="T68" fmla="*/ 311 w 638"/>
                <a:gd name="T69" fmla="*/ 238 h 612"/>
                <a:gd name="T70" fmla="*/ 492 w 638"/>
                <a:gd name="T71" fmla="*/ 237 h 612"/>
                <a:gd name="T72" fmla="*/ 515 w 638"/>
                <a:gd name="T73" fmla="*/ 362 h 612"/>
                <a:gd name="T74" fmla="*/ 513 w 638"/>
                <a:gd name="T75" fmla="*/ 364 h 612"/>
                <a:gd name="T76" fmla="*/ 310 w 638"/>
                <a:gd name="T77" fmla="*/ 363 h 612"/>
                <a:gd name="T78" fmla="*/ 311 w 638"/>
                <a:gd name="T79" fmla="*/ 238 h 612"/>
                <a:gd name="T80" fmla="*/ 252 w 638"/>
                <a:gd name="T81" fmla="*/ 289 h 612"/>
                <a:gd name="T82" fmla="*/ 270 w 638"/>
                <a:gd name="T83" fmla="*/ 239 h 612"/>
                <a:gd name="T84" fmla="*/ 255 w 638"/>
                <a:gd name="T85" fmla="*/ 223 h 612"/>
                <a:gd name="T86" fmla="*/ 129 w 638"/>
                <a:gd name="T87" fmla="*/ 237 h 612"/>
                <a:gd name="T88" fmla="*/ 127 w 638"/>
                <a:gd name="T89" fmla="*/ 284 h 612"/>
                <a:gd name="T90" fmla="*/ 143 w 638"/>
                <a:gd name="T91" fmla="*/ 239 h 612"/>
                <a:gd name="T92" fmla="*/ 255 w 638"/>
                <a:gd name="T93" fmla="*/ 237 h 612"/>
                <a:gd name="T94" fmla="*/ 254 w 638"/>
                <a:gd name="T95" fmla="*/ 273 h 612"/>
                <a:gd name="T96" fmla="*/ 138 w 638"/>
                <a:gd name="T97" fmla="*/ 275 h 612"/>
                <a:gd name="T98" fmla="*/ 143 w 638"/>
                <a:gd name="T99" fmla="*/ 239 h 612"/>
                <a:gd name="T100" fmla="*/ 581 w 638"/>
                <a:gd name="T101" fmla="*/ 519 h 612"/>
                <a:gd name="T102" fmla="*/ 51 w 638"/>
                <a:gd name="T103" fmla="*/ 512 h 612"/>
                <a:gd name="T104" fmla="*/ 581 w 638"/>
                <a:gd name="T105" fmla="*/ 505 h 612"/>
                <a:gd name="T106" fmla="*/ 512 w 638"/>
                <a:gd name="T107" fmla="*/ 82 h 612"/>
                <a:gd name="T108" fmla="*/ 307 w 638"/>
                <a:gd name="T109" fmla="*/ 89 h 612"/>
                <a:gd name="T110" fmla="*/ 307 w 638"/>
                <a:gd name="T111" fmla="*/ 75 h 612"/>
                <a:gd name="T112" fmla="*/ 512 w 638"/>
                <a:gd name="T113" fmla="*/ 82 h 612"/>
                <a:gd name="T114" fmla="*/ 505 w 638"/>
                <a:gd name="T115" fmla="*/ 57 h 612"/>
                <a:gd name="T116" fmla="*/ 300 w 638"/>
                <a:gd name="T117" fmla="*/ 50 h 612"/>
                <a:gd name="T118" fmla="*/ 505 w 638"/>
                <a:gd name="T119" fmla="*/ 43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8" h="612">
                  <a:moveTo>
                    <a:pt x="604" y="449"/>
                  </a:moveTo>
                  <a:cubicBezTo>
                    <a:pt x="594" y="449"/>
                    <a:pt x="594" y="449"/>
                    <a:pt x="594" y="449"/>
                  </a:cubicBezTo>
                  <a:cubicBezTo>
                    <a:pt x="543" y="205"/>
                    <a:pt x="543" y="205"/>
                    <a:pt x="543" y="205"/>
                  </a:cubicBezTo>
                  <a:cubicBezTo>
                    <a:pt x="540" y="193"/>
                    <a:pt x="528" y="183"/>
                    <a:pt x="514" y="183"/>
                  </a:cubicBezTo>
                  <a:cubicBezTo>
                    <a:pt x="494" y="183"/>
                    <a:pt x="494" y="183"/>
                    <a:pt x="494" y="183"/>
                  </a:cubicBezTo>
                  <a:cubicBezTo>
                    <a:pt x="494" y="131"/>
                    <a:pt x="494" y="131"/>
                    <a:pt x="494" y="131"/>
                  </a:cubicBezTo>
                  <a:cubicBezTo>
                    <a:pt x="522" y="131"/>
                    <a:pt x="522" y="131"/>
                    <a:pt x="522" y="131"/>
                  </a:cubicBezTo>
                  <a:cubicBezTo>
                    <a:pt x="539" y="131"/>
                    <a:pt x="554" y="117"/>
                    <a:pt x="554" y="99"/>
                  </a:cubicBezTo>
                  <a:cubicBezTo>
                    <a:pt x="554" y="32"/>
                    <a:pt x="554" y="32"/>
                    <a:pt x="554" y="32"/>
                  </a:cubicBezTo>
                  <a:cubicBezTo>
                    <a:pt x="554" y="15"/>
                    <a:pt x="539" y="0"/>
                    <a:pt x="522" y="0"/>
                  </a:cubicBezTo>
                  <a:cubicBezTo>
                    <a:pt x="269" y="0"/>
                    <a:pt x="269" y="0"/>
                    <a:pt x="269" y="0"/>
                  </a:cubicBezTo>
                  <a:cubicBezTo>
                    <a:pt x="251" y="0"/>
                    <a:pt x="237" y="15"/>
                    <a:pt x="237" y="32"/>
                  </a:cubicBezTo>
                  <a:cubicBezTo>
                    <a:pt x="237" y="99"/>
                    <a:pt x="237" y="99"/>
                    <a:pt x="237" y="99"/>
                  </a:cubicBezTo>
                  <a:cubicBezTo>
                    <a:pt x="237" y="117"/>
                    <a:pt x="251" y="131"/>
                    <a:pt x="269" y="131"/>
                  </a:cubicBezTo>
                  <a:cubicBezTo>
                    <a:pt x="433" y="131"/>
                    <a:pt x="433" y="131"/>
                    <a:pt x="433" y="131"/>
                  </a:cubicBezTo>
                  <a:cubicBezTo>
                    <a:pt x="433" y="183"/>
                    <a:pt x="433" y="183"/>
                    <a:pt x="433" y="183"/>
                  </a:cubicBezTo>
                  <a:cubicBezTo>
                    <a:pt x="124" y="183"/>
                    <a:pt x="124" y="183"/>
                    <a:pt x="124" y="183"/>
                  </a:cubicBezTo>
                  <a:cubicBezTo>
                    <a:pt x="111" y="183"/>
                    <a:pt x="98" y="193"/>
                    <a:pt x="95" y="205"/>
                  </a:cubicBezTo>
                  <a:cubicBezTo>
                    <a:pt x="44" y="449"/>
                    <a:pt x="44" y="449"/>
                    <a:pt x="44" y="449"/>
                  </a:cubicBezTo>
                  <a:cubicBezTo>
                    <a:pt x="35" y="449"/>
                    <a:pt x="35" y="449"/>
                    <a:pt x="35" y="449"/>
                  </a:cubicBezTo>
                  <a:cubicBezTo>
                    <a:pt x="15" y="449"/>
                    <a:pt x="0" y="465"/>
                    <a:pt x="0" y="484"/>
                  </a:cubicBezTo>
                  <a:cubicBezTo>
                    <a:pt x="0" y="578"/>
                    <a:pt x="0" y="578"/>
                    <a:pt x="0" y="578"/>
                  </a:cubicBezTo>
                  <a:cubicBezTo>
                    <a:pt x="0" y="597"/>
                    <a:pt x="15" y="612"/>
                    <a:pt x="35" y="612"/>
                  </a:cubicBezTo>
                  <a:cubicBezTo>
                    <a:pt x="604" y="612"/>
                    <a:pt x="604" y="612"/>
                    <a:pt x="604" y="612"/>
                  </a:cubicBezTo>
                  <a:cubicBezTo>
                    <a:pt x="623" y="612"/>
                    <a:pt x="638" y="597"/>
                    <a:pt x="638" y="578"/>
                  </a:cubicBezTo>
                  <a:cubicBezTo>
                    <a:pt x="638" y="484"/>
                    <a:pt x="638" y="484"/>
                    <a:pt x="638" y="484"/>
                  </a:cubicBezTo>
                  <a:cubicBezTo>
                    <a:pt x="638" y="465"/>
                    <a:pt x="623" y="449"/>
                    <a:pt x="604" y="449"/>
                  </a:cubicBezTo>
                  <a:close/>
                  <a:moveTo>
                    <a:pt x="251" y="99"/>
                  </a:moveTo>
                  <a:cubicBezTo>
                    <a:pt x="251" y="32"/>
                    <a:pt x="251" y="32"/>
                    <a:pt x="251" y="32"/>
                  </a:cubicBezTo>
                  <a:cubicBezTo>
                    <a:pt x="251" y="22"/>
                    <a:pt x="259" y="14"/>
                    <a:pt x="269" y="14"/>
                  </a:cubicBezTo>
                  <a:cubicBezTo>
                    <a:pt x="522" y="14"/>
                    <a:pt x="522" y="14"/>
                    <a:pt x="522" y="14"/>
                  </a:cubicBezTo>
                  <a:cubicBezTo>
                    <a:pt x="531" y="14"/>
                    <a:pt x="540" y="22"/>
                    <a:pt x="540" y="32"/>
                  </a:cubicBezTo>
                  <a:cubicBezTo>
                    <a:pt x="540" y="99"/>
                    <a:pt x="540" y="99"/>
                    <a:pt x="540" y="99"/>
                  </a:cubicBezTo>
                  <a:cubicBezTo>
                    <a:pt x="540" y="109"/>
                    <a:pt x="531" y="117"/>
                    <a:pt x="522" y="117"/>
                  </a:cubicBezTo>
                  <a:cubicBezTo>
                    <a:pt x="269" y="117"/>
                    <a:pt x="269" y="117"/>
                    <a:pt x="269" y="117"/>
                  </a:cubicBezTo>
                  <a:cubicBezTo>
                    <a:pt x="259" y="117"/>
                    <a:pt x="251" y="109"/>
                    <a:pt x="251" y="99"/>
                  </a:cubicBezTo>
                  <a:close/>
                  <a:moveTo>
                    <a:pt x="447" y="131"/>
                  </a:moveTo>
                  <a:cubicBezTo>
                    <a:pt x="480" y="131"/>
                    <a:pt x="480" y="131"/>
                    <a:pt x="480" y="131"/>
                  </a:cubicBezTo>
                  <a:cubicBezTo>
                    <a:pt x="480" y="183"/>
                    <a:pt x="480" y="183"/>
                    <a:pt x="480" y="183"/>
                  </a:cubicBezTo>
                  <a:cubicBezTo>
                    <a:pt x="447" y="183"/>
                    <a:pt x="447" y="183"/>
                    <a:pt x="447" y="183"/>
                  </a:cubicBezTo>
                  <a:lnTo>
                    <a:pt x="447" y="131"/>
                  </a:lnTo>
                  <a:close/>
                  <a:moveTo>
                    <a:pt x="624" y="578"/>
                  </a:moveTo>
                  <a:cubicBezTo>
                    <a:pt x="624" y="589"/>
                    <a:pt x="615" y="598"/>
                    <a:pt x="604" y="598"/>
                  </a:cubicBezTo>
                  <a:cubicBezTo>
                    <a:pt x="35" y="598"/>
                    <a:pt x="35" y="598"/>
                    <a:pt x="35" y="598"/>
                  </a:cubicBezTo>
                  <a:cubicBezTo>
                    <a:pt x="23" y="598"/>
                    <a:pt x="14" y="589"/>
                    <a:pt x="14" y="578"/>
                  </a:cubicBezTo>
                  <a:cubicBezTo>
                    <a:pt x="14" y="484"/>
                    <a:pt x="14" y="484"/>
                    <a:pt x="14" y="484"/>
                  </a:cubicBezTo>
                  <a:cubicBezTo>
                    <a:pt x="14" y="473"/>
                    <a:pt x="23" y="463"/>
                    <a:pt x="35" y="463"/>
                  </a:cubicBezTo>
                  <a:cubicBezTo>
                    <a:pt x="50" y="463"/>
                    <a:pt x="50" y="463"/>
                    <a:pt x="50" y="463"/>
                  </a:cubicBezTo>
                  <a:cubicBezTo>
                    <a:pt x="53" y="463"/>
                    <a:pt x="56" y="461"/>
                    <a:pt x="57" y="458"/>
                  </a:cubicBezTo>
                  <a:cubicBezTo>
                    <a:pt x="109" y="208"/>
                    <a:pt x="109" y="208"/>
                    <a:pt x="109" y="208"/>
                  </a:cubicBezTo>
                  <a:cubicBezTo>
                    <a:pt x="110" y="202"/>
                    <a:pt x="117" y="197"/>
                    <a:pt x="124" y="197"/>
                  </a:cubicBezTo>
                  <a:cubicBezTo>
                    <a:pt x="514" y="197"/>
                    <a:pt x="514" y="197"/>
                    <a:pt x="514" y="197"/>
                  </a:cubicBezTo>
                  <a:cubicBezTo>
                    <a:pt x="521" y="197"/>
                    <a:pt x="528" y="202"/>
                    <a:pt x="529" y="208"/>
                  </a:cubicBezTo>
                  <a:cubicBezTo>
                    <a:pt x="581" y="458"/>
                    <a:pt x="581" y="458"/>
                    <a:pt x="581" y="458"/>
                  </a:cubicBezTo>
                  <a:cubicBezTo>
                    <a:pt x="582" y="461"/>
                    <a:pt x="585" y="463"/>
                    <a:pt x="588" y="463"/>
                  </a:cubicBezTo>
                  <a:cubicBezTo>
                    <a:pt x="604" y="463"/>
                    <a:pt x="604" y="463"/>
                    <a:pt x="604" y="463"/>
                  </a:cubicBezTo>
                  <a:cubicBezTo>
                    <a:pt x="615" y="463"/>
                    <a:pt x="624" y="473"/>
                    <a:pt x="624" y="484"/>
                  </a:cubicBezTo>
                  <a:lnTo>
                    <a:pt x="624" y="578"/>
                  </a:lnTo>
                  <a:close/>
                  <a:moveTo>
                    <a:pt x="312" y="378"/>
                  </a:moveTo>
                  <a:cubicBezTo>
                    <a:pt x="513" y="378"/>
                    <a:pt x="513" y="378"/>
                    <a:pt x="513" y="378"/>
                  </a:cubicBezTo>
                  <a:cubicBezTo>
                    <a:pt x="518" y="378"/>
                    <a:pt x="522" y="376"/>
                    <a:pt x="525" y="373"/>
                  </a:cubicBezTo>
                  <a:cubicBezTo>
                    <a:pt x="528" y="369"/>
                    <a:pt x="529" y="365"/>
                    <a:pt x="528" y="360"/>
                  </a:cubicBezTo>
                  <a:cubicBezTo>
                    <a:pt x="509" y="237"/>
                    <a:pt x="509" y="237"/>
                    <a:pt x="509" y="237"/>
                  </a:cubicBezTo>
                  <a:cubicBezTo>
                    <a:pt x="508" y="229"/>
                    <a:pt x="500" y="223"/>
                    <a:pt x="492" y="223"/>
                  </a:cubicBezTo>
                  <a:cubicBezTo>
                    <a:pt x="313" y="223"/>
                    <a:pt x="313" y="223"/>
                    <a:pt x="313" y="223"/>
                  </a:cubicBezTo>
                  <a:cubicBezTo>
                    <a:pt x="304" y="223"/>
                    <a:pt x="297" y="230"/>
                    <a:pt x="297" y="238"/>
                  </a:cubicBezTo>
                  <a:cubicBezTo>
                    <a:pt x="296" y="361"/>
                    <a:pt x="296" y="361"/>
                    <a:pt x="296" y="361"/>
                  </a:cubicBezTo>
                  <a:cubicBezTo>
                    <a:pt x="295" y="365"/>
                    <a:pt x="297" y="370"/>
                    <a:pt x="300" y="373"/>
                  </a:cubicBezTo>
                  <a:cubicBezTo>
                    <a:pt x="303" y="376"/>
                    <a:pt x="308" y="378"/>
                    <a:pt x="312" y="378"/>
                  </a:cubicBezTo>
                  <a:close/>
                  <a:moveTo>
                    <a:pt x="311" y="238"/>
                  </a:moveTo>
                  <a:cubicBezTo>
                    <a:pt x="311" y="238"/>
                    <a:pt x="312" y="237"/>
                    <a:pt x="313" y="237"/>
                  </a:cubicBezTo>
                  <a:cubicBezTo>
                    <a:pt x="492" y="237"/>
                    <a:pt x="492" y="237"/>
                    <a:pt x="492" y="237"/>
                  </a:cubicBezTo>
                  <a:cubicBezTo>
                    <a:pt x="494" y="237"/>
                    <a:pt x="495" y="239"/>
                    <a:pt x="495" y="239"/>
                  </a:cubicBezTo>
                  <a:cubicBezTo>
                    <a:pt x="515" y="362"/>
                    <a:pt x="515" y="362"/>
                    <a:pt x="515" y="362"/>
                  </a:cubicBezTo>
                  <a:cubicBezTo>
                    <a:pt x="515" y="363"/>
                    <a:pt x="515" y="363"/>
                    <a:pt x="514" y="363"/>
                  </a:cubicBezTo>
                  <a:cubicBezTo>
                    <a:pt x="514" y="364"/>
                    <a:pt x="514" y="364"/>
                    <a:pt x="513" y="364"/>
                  </a:cubicBezTo>
                  <a:cubicBezTo>
                    <a:pt x="312" y="364"/>
                    <a:pt x="312" y="364"/>
                    <a:pt x="312" y="364"/>
                  </a:cubicBezTo>
                  <a:cubicBezTo>
                    <a:pt x="311" y="364"/>
                    <a:pt x="311" y="363"/>
                    <a:pt x="310" y="363"/>
                  </a:cubicBezTo>
                  <a:cubicBezTo>
                    <a:pt x="310" y="363"/>
                    <a:pt x="310" y="362"/>
                    <a:pt x="310" y="361"/>
                  </a:cubicBezTo>
                  <a:lnTo>
                    <a:pt x="311" y="238"/>
                  </a:lnTo>
                  <a:close/>
                  <a:moveTo>
                    <a:pt x="138" y="289"/>
                  </a:moveTo>
                  <a:cubicBezTo>
                    <a:pt x="252" y="289"/>
                    <a:pt x="252" y="289"/>
                    <a:pt x="252" y="289"/>
                  </a:cubicBezTo>
                  <a:cubicBezTo>
                    <a:pt x="261" y="289"/>
                    <a:pt x="268" y="282"/>
                    <a:pt x="268" y="274"/>
                  </a:cubicBezTo>
                  <a:cubicBezTo>
                    <a:pt x="270" y="239"/>
                    <a:pt x="270" y="239"/>
                    <a:pt x="270" y="239"/>
                  </a:cubicBezTo>
                  <a:cubicBezTo>
                    <a:pt x="270" y="235"/>
                    <a:pt x="269" y="231"/>
                    <a:pt x="266" y="228"/>
                  </a:cubicBezTo>
                  <a:cubicBezTo>
                    <a:pt x="263" y="225"/>
                    <a:pt x="259" y="223"/>
                    <a:pt x="255" y="223"/>
                  </a:cubicBezTo>
                  <a:cubicBezTo>
                    <a:pt x="146" y="223"/>
                    <a:pt x="146" y="223"/>
                    <a:pt x="146" y="223"/>
                  </a:cubicBezTo>
                  <a:cubicBezTo>
                    <a:pt x="138" y="223"/>
                    <a:pt x="130" y="229"/>
                    <a:pt x="129" y="237"/>
                  </a:cubicBezTo>
                  <a:cubicBezTo>
                    <a:pt x="124" y="272"/>
                    <a:pt x="124" y="272"/>
                    <a:pt x="124" y="272"/>
                  </a:cubicBezTo>
                  <a:cubicBezTo>
                    <a:pt x="123" y="276"/>
                    <a:pt x="124" y="280"/>
                    <a:pt x="127" y="284"/>
                  </a:cubicBezTo>
                  <a:cubicBezTo>
                    <a:pt x="130" y="287"/>
                    <a:pt x="134" y="289"/>
                    <a:pt x="138" y="289"/>
                  </a:cubicBezTo>
                  <a:close/>
                  <a:moveTo>
                    <a:pt x="143" y="239"/>
                  </a:moveTo>
                  <a:cubicBezTo>
                    <a:pt x="143" y="239"/>
                    <a:pt x="144" y="237"/>
                    <a:pt x="146" y="237"/>
                  </a:cubicBezTo>
                  <a:cubicBezTo>
                    <a:pt x="255" y="237"/>
                    <a:pt x="255" y="237"/>
                    <a:pt x="255" y="237"/>
                  </a:cubicBezTo>
                  <a:cubicBezTo>
                    <a:pt x="256" y="237"/>
                    <a:pt x="256" y="238"/>
                    <a:pt x="256" y="238"/>
                  </a:cubicBezTo>
                  <a:cubicBezTo>
                    <a:pt x="254" y="273"/>
                    <a:pt x="254" y="273"/>
                    <a:pt x="254" y="273"/>
                  </a:cubicBezTo>
                  <a:cubicBezTo>
                    <a:pt x="254" y="274"/>
                    <a:pt x="253" y="275"/>
                    <a:pt x="252" y="275"/>
                  </a:cubicBezTo>
                  <a:cubicBezTo>
                    <a:pt x="138" y="275"/>
                    <a:pt x="138" y="275"/>
                    <a:pt x="138" y="275"/>
                  </a:cubicBezTo>
                  <a:cubicBezTo>
                    <a:pt x="138" y="275"/>
                    <a:pt x="137" y="274"/>
                    <a:pt x="137" y="274"/>
                  </a:cubicBezTo>
                  <a:lnTo>
                    <a:pt x="143" y="239"/>
                  </a:lnTo>
                  <a:close/>
                  <a:moveTo>
                    <a:pt x="588" y="512"/>
                  </a:moveTo>
                  <a:cubicBezTo>
                    <a:pt x="588" y="516"/>
                    <a:pt x="584" y="519"/>
                    <a:pt x="581" y="519"/>
                  </a:cubicBezTo>
                  <a:cubicBezTo>
                    <a:pt x="58" y="519"/>
                    <a:pt x="58" y="519"/>
                    <a:pt x="58" y="519"/>
                  </a:cubicBezTo>
                  <a:cubicBezTo>
                    <a:pt x="54" y="519"/>
                    <a:pt x="51" y="516"/>
                    <a:pt x="51" y="512"/>
                  </a:cubicBezTo>
                  <a:cubicBezTo>
                    <a:pt x="51" y="508"/>
                    <a:pt x="54" y="505"/>
                    <a:pt x="58" y="505"/>
                  </a:cubicBezTo>
                  <a:cubicBezTo>
                    <a:pt x="581" y="505"/>
                    <a:pt x="581" y="505"/>
                    <a:pt x="581" y="505"/>
                  </a:cubicBezTo>
                  <a:cubicBezTo>
                    <a:pt x="584" y="505"/>
                    <a:pt x="588" y="508"/>
                    <a:pt x="588" y="512"/>
                  </a:cubicBezTo>
                  <a:close/>
                  <a:moveTo>
                    <a:pt x="512" y="82"/>
                  </a:moveTo>
                  <a:cubicBezTo>
                    <a:pt x="512" y="86"/>
                    <a:pt x="508" y="89"/>
                    <a:pt x="505" y="89"/>
                  </a:cubicBezTo>
                  <a:cubicBezTo>
                    <a:pt x="307" y="89"/>
                    <a:pt x="307" y="89"/>
                    <a:pt x="307" y="89"/>
                  </a:cubicBezTo>
                  <a:cubicBezTo>
                    <a:pt x="304" y="89"/>
                    <a:pt x="300" y="86"/>
                    <a:pt x="300" y="82"/>
                  </a:cubicBezTo>
                  <a:cubicBezTo>
                    <a:pt x="300" y="78"/>
                    <a:pt x="304" y="75"/>
                    <a:pt x="307" y="75"/>
                  </a:cubicBezTo>
                  <a:cubicBezTo>
                    <a:pt x="505" y="75"/>
                    <a:pt x="505" y="75"/>
                    <a:pt x="505" y="75"/>
                  </a:cubicBezTo>
                  <a:cubicBezTo>
                    <a:pt x="508" y="75"/>
                    <a:pt x="512" y="78"/>
                    <a:pt x="512" y="82"/>
                  </a:cubicBezTo>
                  <a:close/>
                  <a:moveTo>
                    <a:pt x="512" y="50"/>
                  </a:moveTo>
                  <a:cubicBezTo>
                    <a:pt x="512" y="53"/>
                    <a:pt x="508" y="57"/>
                    <a:pt x="505" y="57"/>
                  </a:cubicBezTo>
                  <a:cubicBezTo>
                    <a:pt x="307" y="57"/>
                    <a:pt x="307" y="57"/>
                    <a:pt x="307" y="57"/>
                  </a:cubicBezTo>
                  <a:cubicBezTo>
                    <a:pt x="304" y="57"/>
                    <a:pt x="300" y="53"/>
                    <a:pt x="300" y="50"/>
                  </a:cubicBezTo>
                  <a:cubicBezTo>
                    <a:pt x="300" y="46"/>
                    <a:pt x="304" y="43"/>
                    <a:pt x="307" y="43"/>
                  </a:cubicBezTo>
                  <a:cubicBezTo>
                    <a:pt x="505" y="43"/>
                    <a:pt x="505" y="43"/>
                    <a:pt x="505" y="43"/>
                  </a:cubicBezTo>
                  <a:cubicBezTo>
                    <a:pt x="508" y="43"/>
                    <a:pt x="512" y="46"/>
                    <a:pt x="512" y="5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" name="object 3">
              <a:extLst>
                <a:ext uri="{FF2B5EF4-FFF2-40B4-BE49-F238E27FC236}">
                  <a16:creationId xmlns:a16="http://schemas.microsoft.com/office/drawing/2014/main" id="{B675895F-7950-1A49-7380-AA1DC0B2A8B4}"/>
                </a:ext>
              </a:extLst>
            </p:cNvPr>
            <p:cNvSpPr txBox="1">
              <a:spLocks/>
            </p:cNvSpPr>
            <p:nvPr/>
          </p:nvSpPr>
          <p:spPr>
            <a:xfrm>
              <a:off x="4326414" y="5084862"/>
              <a:ext cx="1507533" cy="650533"/>
            </a:xfrm>
            <a:prstGeom prst="rect">
              <a:avLst/>
            </a:prstGeom>
          </p:spPr>
          <p:txBody>
            <a:bodyPr vert="horz" wrap="square" lIns="0" tIns="9242" rIns="0" bIns="0" rtlCol="0" anchor="t">
              <a:spAutoFit/>
            </a:bodyPr>
            <a:lstStyle>
              <a:lvl1pPr marL="0">
                <a:defRPr>
                  <a:latin typeface="+mn-lt"/>
                  <a:ea typeface="+mn-ea"/>
                  <a:cs typeface="+mn-cs"/>
                </a:defRPr>
              </a:lvl1pPr>
              <a:lvl2pPr marL="457200">
                <a:defRPr>
                  <a:latin typeface="+mn-lt"/>
                  <a:ea typeface="+mn-ea"/>
                  <a:cs typeface="+mn-cs"/>
                </a:defRPr>
              </a:lvl2pPr>
              <a:lvl3pPr marL="914400">
                <a:defRPr>
                  <a:latin typeface="+mn-lt"/>
                  <a:ea typeface="+mn-ea"/>
                  <a:cs typeface="+mn-cs"/>
                </a:defRPr>
              </a:lvl3pPr>
              <a:lvl4pPr marL="1371600">
                <a:defRPr>
                  <a:latin typeface="+mn-lt"/>
                  <a:ea typeface="+mn-ea"/>
                  <a:cs typeface="+mn-cs"/>
                </a:defRPr>
              </a:lvl4pPr>
              <a:lvl5pPr marL="1828800">
                <a:defRPr>
                  <a:latin typeface="+mn-lt"/>
                  <a:ea typeface="+mn-ea"/>
                  <a:cs typeface="+mn-cs"/>
                </a:defRPr>
              </a:lvl5pPr>
              <a:lvl6pPr marL="2286000">
                <a:defRPr>
                  <a:latin typeface="+mn-lt"/>
                  <a:ea typeface="+mn-ea"/>
                  <a:cs typeface="+mn-cs"/>
                </a:defRPr>
              </a:lvl6pPr>
              <a:lvl7pPr marL="2743200">
                <a:defRPr>
                  <a:latin typeface="+mn-lt"/>
                  <a:ea typeface="+mn-ea"/>
                  <a:cs typeface="+mn-cs"/>
                </a:defRPr>
              </a:lvl7pPr>
              <a:lvl8pPr marL="3200400">
                <a:defRPr>
                  <a:latin typeface="+mn-lt"/>
                  <a:ea typeface="+mn-ea"/>
                  <a:cs typeface="+mn-cs"/>
                </a:defRPr>
              </a:lvl8pPr>
              <a:lvl9pPr marL="3657600">
                <a:defRPr>
                  <a:latin typeface="+mn-lt"/>
                  <a:ea typeface="+mn-ea"/>
                  <a:cs typeface="+mn-cs"/>
                </a:defRPr>
              </a:lvl9pPr>
            </a:lstStyle>
            <a:p>
              <a:pPr marL="6350" marR="2540" defTabSz="554492">
                <a:lnSpc>
                  <a:spcPts val="1840"/>
                </a:lnSpc>
                <a:defRPr/>
              </a:pPr>
              <a:r>
                <a:rPr lang="en-US" sz="3000" dirty="0">
                  <a:solidFill>
                    <a:srgbClr val="003264"/>
                  </a:solidFill>
                  <a:latin typeface="Arial Black"/>
                </a:rPr>
                <a:t>115.4</a:t>
              </a:r>
              <a:endParaRPr lang="en-US" dirty="0">
                <a:ea typeface="+mn-ea"/>
                <a:cs typeface="+mn-cs"/>
              </a:endParaRPr>
            </a:p>
            <a:p>
              <a:pPr marL="6350" marR="2540" lvl="0" indent="0" algn="l" defTabSz="554492" rtl="0" eaLnBrk="1" fontAlgn="auto" latinLnBrk="0" hangingPunct="1">
                <a:lnSpc>
                  <a:spcPts val="184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CH" sz="1200" dirty="0">
                  <a:solidFill>
                    <a:srgbClr val="003264"/>
                  </a:solidFill>
                  <a:latin typeface="Arial Black"/>
                </a:rPr>
                <a:t>M</a:t>
              </a:r>
              <a:r>
                <a:rPr kumimoji="0" lang="fr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  <a:r>
                <a:rPr kumimoji="0" lang="fr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3264"/>
                  </a:solidFill>
                  <a:effectLst/>
                  <a:uLnTx/>
                  <a:uFillTx/>
                  <a:latin typeface="Arial Black"/>
                </a:rPr>
                <a:t>TURNOVER</a:t>
              </a:r>
              <a:endParaRPr lang="fr-CH" sz="1200" b="0" i="0" u="none" strike="noStrike" kern="1200" cap="none" spc="0" normalizeH="0" baseline="0" noProof="0" dirty="0">
                <a:ln>
                  <a:noFill/>
                </a:ln>
                <a:solidFill>
                  <a:srgbClr val="003264"/>
                </a:solidFill>
                <a:effectLst/>
                <a:uLnTx/>
                <a:uFillTx/>
                <a:latin typeface="Arial Black"/>
              </a:endParaRPr>
            </a:p>
            <a:p>
              <a:pPr marL="6350" marR="2540" lvl="0" indent="0" algn="l" defTabSz="554492" rtl="0" eaLnBrk="1" fontAlgn="auto" latinLnBrk="0" hangingPunct="1">
                <a:lnSpc>
                  <a:spcPts val="144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3264"/>
                  </a:solidFill>
                  <a:effectLst/>
                  <a:uLnTx/>
                  <a:uFillTx/>
                  <a:latin typeface="Arial Black"/>
                </a:rPr>
                <a:t>in 2024</a:t>
              </a:r>
              <a:endParaRPr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264"/>
                </a:solidFill>
                <a:effectLst/>
                <a:uLnTx/>
                <a:uFillTx/>
                <a:latin typeface="Arial Black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B2261919-6F6F-E0C7-0B59-E99D549BBDBA}"/>
              </a:ext>
            </a:extLst>
          </p:cNvPr>
          <p:cNvGrpSpPr/>
          <p:nvPr/>
        </p:nvGrpSpPr>
        <p:grpSpPr>
          <a:xfrm>
            <a:off x="4191870" y="4822558"/>
            <a:ext cx="1040461" cy="1319939"/>
            <a:chOff x="918968" y="4224257"/>
            <a:chExt cx="1040461" cy="1319939"/>
          </a:xfrm>
        </p:grpSpPr>
        <p:sp>
          <p:nvSpPr>
            <p:cNvPr id="9" name="object 3">
              <a:extLst>
                <a:ext uri="{FF2B5EF4-FFF2-40B4-BE49-F238E27FC236}">
                  <a16:creationId xmlns:a16="http://schemas.microsoft.com/office/drawing/2014/main" id="{D1DFAAB7-B701-3409-BDAE-F1CE1E9E90DF}"/>
                </a:ext>
              </a:extLst>
            </p:cNvPr>
            <p:cNvSpPr txBox="1">
              <a:spLocks/>
            </p:cNvSpPr>
            <p:nvPr/>
          </p:nvSpPr>
          <p:spPr>
            <a:xfrm>
              <a:off x="918968" y="5090383"/>
              <a:ext cx="1040461" cy="453813"/>
            </a:xfrm>
            <a:prstGeom prst="rect">
              <a:avLst/>
            </a:prstGeom>
          </p:spPr>
          <p:txBody>
            <a:bodyPr vert="horz" wrap="square" lIns="0" tIns="9242" rIns="0" bIns="0" rtlCol="0">
              <a:spAutoFit/>
            </a:bodyPr>
            <a:lstStyle>
              <a:lvl1pPr marL="0">
                <a:defRPr>
                  <a:latin typeface="+mn-lt"/>
                  <a:ea typeface="+mn-ea"/>
                  <a:cs typeface="+mn-cs"/>
                </a:defRPr>
              </a:lvl1pPr>
              <a:lvl2pPr marL="457200">
                <a:defRPr>
                  <a:latin typeface="+mn-lt"/>
                  <a:ea typeface="+mn-ea"/>
                  <a:cs typeface="+mn-cs"/>
                </a:defRPr>
              </a:lvl2pPr>
              <a:lvl3pPr marL="914400">
                <a:defRPr>
                  <a:latin typeface="+mn-lt"/>
                  <a:ea typeface="+mn-ea"/>
                  <a:cs typeface="+mn-cs"/>
                </a:defRPr>
              </a:lvl3pPr>
              <a:lvl4pPr marL="1371600">
                <a:defRPr>
                  <a:latin typeface="+mn-lt"/>
                  <a:ea typeface="+mn-ea"/>
                  <a:cs typeface="+mn-cs"/>
                </a:defRPr>
              </a:lvl4pPr>
              <a:lvl5pPr marL="1828800">
                <a:defRPr>
                  <a:latin typeface="+mn-lt"/>
                  <a:ea typeface="+mn-ea"/>
                  <a:cs typeface="+mn-cs"/>
                </a:defRPr>
              </a:lvl5pPr>
              <a:lvl6pPr marL="2286000">
                <a:defRPr>
                  <a:latin typeface="+mn-lt"/>
                  <a:ea typeface="+mn-ea"/>
                  <a:cs typeface="+mn-cs"/>
                </a:defRPr>
              </a:lvl6pPr>
              <a:lvl7pPr marL="2743200">
                <a:defRPr>
                  <a:latin typeface="+mn-lt"/>
                  <a:ea typeface="+mn-ea"/>
                  <a:cs typeface="+mn-cs"/>
                </a:defRPr>
              </a:lvl7pPr>
              <a:lvl8pPr marL="3200400">
                <a:defRPr>
                  <a:latin typeface="+mn-lt"/>
                  <a:ea typeface="+mn-ea"/>
                  <a:cs typeface="+mn-cs"/>
                </a:defRPr>
              </a:lvl8pPr>
              <a:lvl9pPr marL="3657600">
                <a:defRPr>
                  <a:latin typeface="+mn-lt"/>
                  <a:ea typeface="+mn-ea"/>
                  <a:cs typeface="+mn-cs"/>
                </a:defRPr>
              </a:lvl9pPr>
            </a:lstStyle>
            <a:p>
              <a:pPr marL="6350" marR="3081" lvl="0" indent="0" algn="l" defTabSz="554492" rtl="0" eaLnBrk="1" fontAlgn="auto" latinLnBrk="0" hangingPunct="1">
                <a:lnSpc>
                  <a:spcPts val="184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000" b="0" i="0" u="none" strike="noStrike" kern="1200" cap="none" spc="0" normalizeH="0" baseline="0" noProof="0">
                  <a:ln>
                    <a:noFill/>
                  </a:ln>
                  <a:solidFill>
                    <a:srgbClr val="003264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1984 </a:t>
              </a:r>
            </a:p>
            <a:p>
              <a:pPr marL="6350" marR="3081" lvl="0" indent="0" algn="l" defTabSz="554492" rtl="0" eaLnBrk="1" fontAlgn="auto" latinLnBrk="0" hangingPunct="1">
                <a:lnSpc>
                  <a:spcPts val="184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200" b="0" i="0" u="none" strike="noStrike" kern="1200" cap="none" spc="0" normalizeH="0" baseline="0" noProof="0">
                  <a:ln>
                    <a:noFill/>
                  </a:ln>
                  <a:solidFill>
                    <a:srgbClr val="003264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FOUNDED</a:t>
              </a:r>
            </a:p>
          </p:txBody>
        </p:sp>
        <p:sp>
          <p:nvSpPr>
            <p:cNvPr id="10" name="Freeform 113">
              <a:extLst>
                <a:ext uri="{FF2B5EF4-FFF2-40B4-BE49-F238E27FC236}">
                  <a16:creationId xmlns:a16="http://schemas.microsoft.com/office/drawing/2014/main" id="{424F16A3-5B99-C527-0D79-D56E220E9B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6042" y="4224257"/>
              <a:ext cx="600508" cy="586676"/>
            </a:xfrm>
            <a:custGeom>
              <a:avLst/>
              <a:gdLst>
                <a:gd name="T0" fmla="*/ 530 w 582"/>
                <a:gd name="T1" fmla="*/ 0 h 569"/>
                <a:gd name="T2" fmla="*/ 237 w 582"/>
                <a:gd name="T3" fmla="*/ 196 h 569"/>
                <a:gd name="T4" fmla="*/ 44 w 582"/>
                <a:gd name="T5" fmla="*/ 285 h 569"/>
                <a:gd name="T6" fmla="*/ 52 w 582"/>
                <a:gd name="T7" fmla="*/ 295 h 569"/>
                <a:gd name="T8" fmla="*/ 138 w 582"/>
                <a:gd name="T9" fmla="*/ 305 h 569"/>
                <a:gd name="T10" fmla="*/ 109 w 582"/>
                <a:gd name="T11" fmla="*/ 362 h 569"/>
                <a:gd name="T12" fmla="*/ 197 w 582"/>
                <a:gd name="T13" fmla="*/ 466 h 569"/>
                <a:gd name="T14" fmla="*/ 238 w 582"/>
                <a:gd name="T15" fmla="*/ 432 h 569"/>
                <a:gd name="T16" fmla="*/ 265 w 582"/>
                <a:gd name="T17" fmla="*/ 432 h 569"/>
                <a:gd name="T18" fmla="*/ 275 w 582"/>
                <a:gd name="T19" fmla="*/ 518 h 569"/>
                <a:gd name="T20" fmla="*/ 282 w 582"/>
                <a:gd name="T21" fmla="*/ 527 h 569"/>
                <a:gd name="T22" fmla="*/ 366 w 582"/>
                <a:gd name="T23" fmla="*/ 454 h 569"/>
                <a:gd name="T24" fmla="*/ 481 w 582"/>
                <a:gd name="T25" fmla="*/ 235 h 569"/>
                <a:gd name="T26" fmla="*/ 63 w 582"/>
                <a:gd name="T27" fmla="*/ 278 h 569"/>
                <a:gd name="T28" fmla="*/ 225 w 582"/>
                <a:gd name="T29" fmla="*/ 210 h 569"/>
                <a:gd name="T30" fmla="*/ 63 w 582"/>
                <a:gd name="T31" fmla="*/ 278 h 569"/>
                <a:gd name="T32" fmla="*/ 149 w 582"/>
                <a:gd name="T33" fmla="*/ 421 h 569"/>
                <a:gd name="T34" fmla="*/ 145 w 582"/>
                <a:gd name="T35" fmla="*/ 345 h 569"/>
                <a:gd name="T36" fmla="*/ 225 w 582"/>
                <a:gd name="T37" fmla="*/ 425 h 569"/>
                <a:gd name="T38" fmla="*/ 353 w 582"/>
                <a:gd name="T39" fmla="*/ 449 h 569"/>
                <a:gd name="T40" fmla="*/ 285 w 582"/>
                <a:gd name="T41" fmla="*/ 414 h 569"/>
                <a:gd name="T42" fmla="*/ 353 w 582"/>
                <a:gd name="T43" fmla="*/ 449 h 569"/>
                <a:gd name="T44" fmla="*/ 271 w 582"/>
                <a:gd name="T45" fmla="*/ 407 h 569"/>
                <a:gd name="T46" fmla="*/ 254 w 582"/>
                <a:gd name="T47" fmla="*/ 422 h 569"/>
                <a:gd name="T48" fmla="*/ 149 w 582"/>
                <a:gd name="T49" fmla="*/ 314 h 569"/>
                <a:gd name="T50" fmla="*/ 163 w 582"/>
                <a:gd name="T51" fmla="*/ 298 h 569"/>
                <a:gd name="T52" fmla="*/ 530 w 582"/>
                <a:gd name="T53" fmla="*/ 14 h 569"/>
                <a:gd name="T54" fmla="*/ 472 w 582"/>
                <a:gd name="T55" fmla="*/ 225 h 569"/>
                <a:gd name="T56" fmla="*/ 396 w 582"/>
                <a:gd name="T57" fmla="*/ 126 h 569"/>
                <a:gd name="T58" fmla="*/ 363 w 582"/>
                <a:gd name="T59" fmla="*/ 207 h 569"/>
                <a:gd name="T60" fmla="*/ 430 w 582"/>
                <a:gd name="T61" fmla="*/ 207 h 569"/>
                <a:gd name="T62" fmla="*/ 396 w 582"/>
                <a:gd name="T63" fmla="*/ 126 h 569"/>
                <a:gd name="T64" fmla="*/ 396 w 582"/>
                <a:gd name="T65" fmla="*/ 207 h 569"/>
                <a:gd name="T66" fmla="*/ 373 w 582"/>
                <a:gd name="T67" fmla="*/ 150 h 569"/>
                <a:gd name="T68" fmla="*/ 420 w 582"/>
                <a:gd name="T69" fmla="*/ 150 h 569"/>
                <a:gd name="T70" fmla="*/ 149 w 582"/>
                <a:gd name="T71" fmla="*/ 468 h 569"/>
                <a:gd name="T72" fmla="*/ 53 w 582"/>
                <a:gd name="T73" fmla="*/ 560 h 569"/>
                <a:gd name="T74" fmla="*/ 8 w 582"/>
                <a:gd name="T75" fmla="*/ 569 h 569"/>
                <a:gd name="T76" fmla="*/ 1 w 582"/>
                <a:gd name="T77" fmla="*/ 560 h 569"/>
                <a:gd name="T78" fmla="*/ 38 w 582"/>
                <a:gd name="T79" fmla="*/ 442 h 569"/>
                <a:gd name="T80" fmla="*/ 107 w 582"/>
                <a:gd name="T81" fmla="*/ 430 h 569"/>
                <a:gd name="T82" fmla="*/ 48 w 582"/>
                <a:gd name="T83" fmla="*/ 452 h 569"/>
                <a:gd name="T84" fmla="*/ 18 w 582"/>
                <a:gd name="T85" fmla="*/ 552 h 569"/>
                <a:gd name="T86" fmla="*/ 118 w 582"/>
                <a:gd name="T87" fmla="*/ 522 h 569"/>
                <a:gd name="T88" fmla="*/ 140 w 582"/>
                <a:gd name="T89" fmla="*/ 463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82" h="569">
                  <a:moveTo>
                    <a:pt x="562" y="8"/>
                  </a:moveTo>
                  <a:cubicBezTo>
                    <a:pt x="556" y="3"/>
                    <a:pt x="546" y="0"/>
                    <a:pt x="530" y="0"/>
                  </a:cubicBezTo>
                  <a:cubicBezTo>
                    <a:pt x="493" y="0"/>
                    <a:pt x="405" y="19"/>
                    <a:pt x="335" y="89"/>
                  </a:cubicBezTo>
                  <a:cubicBezTo>
                    <a:pt x="237" y="196"/>
                    <a:pt x="237" y="196"/>
                    <a:pt x="237" y="196"/>
                  </a:cubicBezTo>
                  <a:cubicBezTo>
                    <a:pt x="221" y="195"/>
                    <a:pt x="153" y="191"/>
                    <a:pt x="117" y="205"/>
                  </a:cubicBezTo>
                  <a:cubicBezTo>
                    <a:pt x="74" y="220"/>
                    <a:pt x="45" y="283"/>
                    <a:pt x="44" y="285"/>
                  </a:cubicBezTo>
                  <a:cubicBezTo>
                    <a:pt x="42" y="288"/>
                    <a:pt x="43" y="291"/>
                    <a:pt x="45" y="293"/>
                  </a:cubicBezTo>
                  <a:cubicBezTo>
                    <a:pt x="46" y="295"/>
                    <a:pt x="49" y="296"/>
                    <a:pt x="52" y="295"/>
                  </a:cubicBezTo>
                  <a:cubicBezTo>
                    <a:pt x="90" y="283"/>
                    <a:pt x="128" y="292"/>
                    <a:pt x="145" y="297"/>
                  </a:cubicBezTo>
                  <a:cubicBezTo>
                    <a:pt x="138" y="305"/>
                    <a:pt x="138" y="305"/>
                    <a:pt x="138" y="305"/>
                  </a:cubicBezTo>
                  <a:cubicBezTo>
                    <a:pt x="133" y="311"/>
                    <a:pt x="134" y="321"/>
                    <a:pt x="138" y="332"/>
                  </a:cubicBezTo>
                  <a:cubicBezTo>
                    <a:pt x="109" y="362"/>
                    <a:pt x="109" y="362"/>
                    <a:pt x="109" y="362"/>
                  </a:cubicBezTo>
                  <a:cubicBezTo>
                    <a:pt x="96" y="376"/>
                    <a:pt x="115" y="407"/>
                    <a:pt x="139" y="431"/>
                  </a:cubicBezTo>
                  <a:cubicBezTo>
                    <a:pt x="158" y="449"/>
                    <a:pt x="181" y="466"/>
                    <a:pt x="197" y="466"/>
                  </a:cubicBezTo>
                  <a:cubicBezTo>
                    <a:pt x="201" y="466"/>
                    <a:pt x="205" y="464"/>
                    <a:pt x="208" y="461"/>
                  </a:cubicBezTo>
                  <a:cubicBezTo>
                    <a:pt x="238" y="432"/>
                    <a:pt x="238" y="432"/>
                    <a:pt x="238" y="432"/>
                  </a:cubicBezTo>
                  <a:cubicBezTo>
                    <a:pt x="244" y="434"/>
                    <a:pt x="250" y="436"/>
                    <a:pt x="254" y="436"/>
                  </a:cubicBezTo>
                  <a:cubicBezTo>
                    <a:pt x="260" y="436"/>
                    <a:pt x="263" y="433"/>
                    <a:pt x="265" y="432"/>
                  </a:cubicBezTo>
                  <a:cubicBezTo>
                    <a:pt x="274" y="424"/>
                    <a:pt x="274" y="424"/>
                    <a:pt x="274" y="424"/>
                  </a:cubicBezTo>
                  <a:cubicBezTo>
                    <a:pt x="279" y="442"/>
                    <a:pt x="287" y="480"/>
                    <a:pt x="275" y="518"/>
                  </a:cubicBezTo>
                  <a:cubicBezTo>
                    <a:pt x="275" y="521"/>
                    <a:pt x="275" y="524"/>
                    <a:pt x="277" y="526"/>
                  </a:cubicBezTo>
                  <a:cubicBezTo>
                    <a:pt x="279" y="527"/>
                    <a:pt x="280" y="527"/>
                    <a:pt x="282" y="527"/>
                  </a:cubicBezTo>
                  <a:cubicBezTo>
                    <a:pt x="283" y="527"/>
                    <a:pt x="284" y="527"/>
                    <a:pt x="285" y="527"/>
                  </a:cubicBezTo>
                  <a:cubicBezTo>
                    <a:pt x="288" y="526"/>
                    <a:pt x="350" y="496"/>
                    <a:pt x="366" y="454"/>
                  </a:cubicBezTo>
                  <a:cubicBezTo>
                    <a:pt x="379" y="417"/>
                    <a:pt x="375" y="349"/>
                    <a:pt x="374" y="333"/>
                  </a:cubicBezTo>
                  <a:cubicBezTo>
                    <a:pt x="481" y="235"/>
                    <a:pt x="481" y="235"/>
                    <a:pt x="481" y="235"/>
                  </a:cubicBezTo>
                  <a:cubicBezTo>
                    <a:pt x="565" y="151"/>
                    <a:pt x="582" y="28"/>
                    <a:pt x="562" y="8"/>
                  </a:cubicBezTo>
                  <a:close/>
                  <a:moveTo>
                    <a:pt x="63" y="278"/>
                  </a:moveTo>
                  <a:cubicBezTo>
                    <a:pt x="74" y="259"/>
                    <a:pt x="95" y="227"/>
                    <a:pt x="121" y="218"/>
                  </a:cubicBezTo>
                  <a:cubicBezTo>
                    <a:pt x="150" y="207"/>
                    <a:pt x="200" y="208"/>
                    <a:pt x="225" y="210"/>
                  </a:cubicBezTo>
                  <a:cubicBezTo>
                    <a:pt x="156" y="286"/>
                    <a:pt x="156" y="286"/>
                    <a:pt x="156" y="286"/>
                  </a:cubicBezTo>
                  <a:cubicBezTo>
                    <a:pt x="143" y="281"/>
                    <a:pt x="105" y="270"/>
                    <a:pt x="63" y="278"/>
                  </a:cubicBezTo>
                  <a:close/>
                  <a:moveTo>
                    <a:pt x="199" y="451"/>
                  </a:moveTo>
                  <a:cubicBezTo>
                    <a:pt x="195" y="454"/>
                    <a:pt x="174" y="446"/>
                    <a:pt x="149" y="421"/>
                  </a:cubicBezTo>
                  <a:cubicBezTo>
                    <a:pt x="124" y="396"/>
                    <a:pt x="116" y="375"/>
                    <a:pt x="119" y="372"/>
                  </a:cubicBezTo>
                  <a:cubicBezTo>
                    <a:pt x="145" y="345"/>
                    <a:pt x="145" y="345"/>
                    <a:pt x="145" y="345"/>
                  </a:cubicBezTo>
                  <a:cubicBezTo>
                    <a:pt x="155" y="361"/>
                    <a:pt x="169" y="377"/>
                    <a:pt x="181" y="389"/>
                  </a:cubicBezTo>
                  <a:cubicBezTo>
                    <a:pt x="196" y="404"/>
                    <a:pt x="212" y="417"/>
                    <a:pt x="225" y="425"/>
                  </a:cubicBezTo>
                  <a:lnTo>
                    <a:pt x="199" y="451"/>
                  </a:lnTo>
                  <a:close/>
                  <a:moveTo>
                    <a:pt x="353" y="449"/>
                  </a:moveTo>
                  <a:cubicBezTo>
                    <a:pt x="343" y="475"/>
                    <a:pt x="311" y="496"/>
                    <a:pt x="293" y="507"/>
                  </a:cubicBezTo>
                  <a:cubicBezTo>
                    <a:pt x="301" y="465"/>
                    <a:pt x="290" y="427"/>
                    <a:pt x="285" y="414"/>
                  </a:cubicBezTo>
                  <a:cubicBezTo>
                    <a:pt x="361" y="345"/>
                    <a:pt x="361" y="345"/>
                    <a:pt x="361" y="345"/>
                  </a:cubicBezTo>
                  <a:cubicBezTo>
                    <a:pt x="362" y="370"/>
                    <a:pt x="363" y="421"/>
                    <a:pt x="353" y="449"/>
                  </a:cubicBezTo>
                  <a:close/>
                  <a:moveTo>
                    <a:pt x="273" y="406"/>
                  </a:moveTo>
                  <a:cubicBezTo>
                    <a:pt x="272" y="406"/>
                    <a:pt x="272" y="407"/>
                    <a:pt x="271" y="407"/>
                  </a:cubicBezTo>
                  <a:cubicBezTo>
                    <a:pt x="256" y="421"/>
                    <a:pt x="256" y="421"/>
                    <a:pt x="256" y="421"/>
                  </a:cubicBezTo>
                  <a:cubicBezTo>
                    <a:pt x="256" y="421"/>
                    <a:pt x="255" y="422"/>
                    <a:pt x="254" y="422"/>
                  </a:cubicBezTo>
                  <a:cubicBezTo>
                    <a:pt x="244" y="422"/>
                    <a:pt x="219" y="407"/>
                    <a:pt x="191" y="379"/>
                  </a:cubicBezTo>
                  <a:cubicBezTo>
                    <a:pt x="158" y="346"/>
                    <a:pt x="146" y="319"/>
                    <a:pt x="149" y="314"/>
                  </a:cubicBezTo>
                  <a:cubicBezTo>
                    <a:pt x="162" y="299"/>
                    <a:pt x="162" y="299"/>
                    <a:pt x="162" y="299"/>
                  </a:cubicBezTo>
                  <a:cubicBezTo>
                    <a:pt x="163" y="299"/>
                    <a:pt x="163" y="299"/>
                    <a:pt x="163" y="298"/>
                  </a:cubicBezTo>
                  <a:cubicBezTo>
                    <a:pt x="345" y="98"/>
                    <a:pt x="345" y="98"/>
                    <a:pt x="345" y="98"/>
                  </a:cubicBezTo>
                  <a:cubicBezTo>
                    <a:pt x="407" y="37"/>
                    <a:pt x="490" y="14"/>
                    <a:pt x="530" y="14"/>
                  </a:cubicBezTo>
                  <a:cubicBezTo>
                    <a:pt x="544" y="14"/>
                    <a:pt x="550" y="17"/>
                    <a:pt x="552" y="18"/>
                  </a:cubicBezTo>
                  <a:cubicBezTo>
                    <a:pt x="565" y="31"/>
                    <a:pt x="552" y="144"/>
                    <a:pt x="472" y="225"/>
                  </a:cubicBezTo>
                  <a:lnTo>
                    <a:pt x="273" y="406"/>
                  </a:lnTo>
                  <a:close/>
                  <a:moveTo>
                    <a:pt x="396" y="126"/>
                  </a:moveTo>
                  <a:cubicBezTo>
                    <a:pt x="384" y="126"/>
                    <a:pt x="372" y="131"/>
                    <a:pt x="363" y="140"/>
                  </a:cubicBezTo>
                  <a:cubicBezTo>
                    <a:pt x="344" y="158"/>
                    <a:pt x="344" y="189"/>
                    <a:pt x="363" y="207"/>
                  </a:cubicBezTo>
                  <a:cubicBezTo>
                    <a:pt x="372" y="216"/>
                    <a:pt x="384" y="221"/>
                    <a:pt x="396" y="221"/>
                  </a:cubicBezTo>
                  <a:cubicBezTo>
                    <a:pt x="409" y="221"/>
                    <a:pt x="421" y="216"/>
                    <a:pt x="430" y="207"/>
                  </a:cubicBezTo>
                  <a:cubicBezTo>
                    <a:pt x="449" y="189"/>
                    <a:pt x="449" y="158"/>
                    <a:pt x="430" y="140"/>
                  </a:cubicBezTo>
                  <a:cubicBezTo>
                    <a:pt x="421" y="131"/>
                    <a:pt x="409" y="126"/>
                    <a:pt x="396" y="126"/>
                  </a:cubicBezTo>
                  <a:close/>
                  <a:moveTo>
                    <a:pt x="420" y="197"/>
                  </a:moveTo>
                  <a:cubicBezTo>
                    <a:pt x="414" y="204"/>
                    <a:pt x="405" y="207"/>
                    <a:pt x="396" y="207"/>
                  </a:cubicBezTo>
                  <a:cubicBezTo>
                    <a:pt x="387" y="207"/>
                    <a:pt x="379" y="204"/>
                    <a:pt x="373" y="197"/>
                  </a:cubicBezTo>
                  <a:cubicBezTo>
                    <a:pt x="359" y="184"/>
                    <a:pt x="359" y="163"/>
                    <a:pt x="373" y="150"/>
                  </a:cubicBezTo>
                  <a:cubicBezTo>
                    <a:pt x="379" y="143"/>
                    <a:pt x="387" y="140"/>
                    <a:pt x="396" y="140"/>
                  </a:cubicBezTo>
                  <a:cubicBezTo>
                    <a:pt x="405" y="140"/>
                    <a:pt x="414" y="143"/>
                    <a:pt x="420" y="150"/>
                  </a:cubicBezTo>
                  <a:cubicBezTo>
                    <a:pt x="433" y="163"/>
                    <a:pt x="433" y="184"/>
                    <a:pt x="420" y="197"/>
                  </a:cubicBezTo>
                  <a:close/>
                  <a:moveTo>
                    <a:pt x="149" y="468"/>
                  </a:moveTo>
                  <a:cubicBezTo>
                    <a:pt x="154" y="490"/>
                    <a:pt x="147" y="513"/>
                    <a:pt x="128" y="532"/>
                  </a:cubicBezTo>
                  <a:cubicBezTo>
                    <a:pt x="108" y="552"/>
                    <a:pt x="80" y="556"/>
                    <a:pt x="53" y="560"/>
                  </a:cubicBezTo>
                  <a:cubicBezTo>
                    <a:pt x="38" y="562"/>
                    <a:pt x="23" y="564"/>
                    <a:pt x="10" y="569"/>
                  </a:cubicBezTo>
                  <a:cubicBezTo>
                    <a:pt x="9" y="569"/>
                    <a:pt x="9" y="569"/>
                    <a:pt x="8" y="569"/>
                  </a:cubicBezTo>
                  <a:cubicBezTo>
                    <a:pt x="6" y="569"/>
                    <a:pt x="4" y="569"/>
                    <a:pt x="3" y="567"/>
                  </a:cubicBezTo>
                  <a:cubicBezTo>
                    <a:pt x="1" y="566"/>
                    <a:pt x="0" y="563"/>
                    <a:pt x="1" y="560"/>
                  </a:cubicBezTo>
                  <a:cubicBezTo>
                    <a:pt x="4" y="549"/>
                    <a:pt x="6" y="536"/>
                    <a:pt x="8" y="523"/>
                  </a:cubicBezTo>
                  <a:cubicBezTo>
                    <a:pt x="13" y="494"/>
                    <a:pt x="17" y="463"/>
                    <a:pt x="38" y="442"/>
                  </a:cubicBezTo>
                  <a:cubicBezTo>
                    <a:pt x="57" y="423"/>
                    <a:pt x="80" y="416"/>
                    <a:pt x="102" y="422"/>
                  </a:cubicBezTo>
                  <a:cubicBezTo>
                    <a:pt x="105" y="423"/>
                    <a:pt x="108" y="426"/>
                    <a:pt x="107" y="430"/>
                  </a:cubicBezTo>
                  <a:cubicBezTo>
                    <a:pt x="106" y="434"/>
                    <a:pt x="102" y="436"/>
                    <a:pt x="98" y="435"/>
                  </a:cubicBezTo>
                  <a:cubicBezTo>
                    <a:pt x="81" y="431"/>
                    <a:pt x="64" y="436"/>
                    <a:pt x="48" y="452"/>
                  </a:cubicBezTo>
                  <a:cubicBezTo>
                    <a:pt x="30" y="470"/>
                    <a:pt x="26" y="498"/>
                    <a:pt x="22" y="525"/>
                  </a:cubicBezTo>
                  <a:cubicBezTo>
                    <a:pt x="21" y="534"/>
                    <a:pt x="19" y="543"/>
                    <a:pt x="18" y="552"/>
                  </a:cubicBezTo>
                  <a:cubicBezTo>
                    <a:pt x="29" y="549"/>
                    <a:pt x="40" y="547"/>
                    <a:pt x="51" y="546"/>
                  </a:cubicBezTo>
                  <a:cubicBezTo>
                    <a:pt x="77" y="542"/>
                    <a:pt x="101" y="538"/>
                    <a:pt x="118" y="522"/>
                  </a:cubicBezTo>
                  <a:cubicBezTo>
                    <a:pt x="134" y="506"/>
                    <a:pt x="140" y="489"/>
                    <a:pt x="135" y="472"/>
                  </a:cubicBezTo>
                  <a:cubicBezTo>
                    <a:pt x="134" y="468"/>
                    <a:pt x="136" y="464"/>
                    <a:pt x="140" y="463"/>
                  </a:cubicBezTo>
                  <a:cubicBezTo>
                    <a:pt x="144" y="462"/>
                    <a:pt x="148" y="465"/>
                    <a:pt x="149" y="4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C20DADC-C174-AEA6-381E-45E3A938422D}"/>
              </a:ext>
            </a:extLst>
          </p:cNvPr>
          <p:cNvGrpSpPr/>
          <p:nvPr/>
        </p:nvGrpSpPr>
        <p:grpSpPr>
          <a:xfrm>
            <a:off x="10285742" y="4654898"/>
            <a:ext cx="1510431" cy="1646531"/>
            <a:chOff x="9349243" y="4167209"/>
            <a:chExt cx="1510431" cy="1646531"/>
          </a:xfrm>
        </p:grpSpPr>
        <p:sp>
          <p:nvSpPr>
            <p:cNvPr id="15" name="object 3">
              <a:extLst>
                <a:ext uri="{FF2B5EF4-FFF2-40B4-BE49-F238E27FC236}">
                  <a16:creationId xmlns:a16="http://schemas.microsoft.com/office/drawing/2014/main" id="{5B8DC381-516E-ADE7-4818-9ED618C3B5F9}"/>
                </a:ext>
              </a:extLst>
            </p:cNvPr>
            <p:cNvSpPr txBox="1">
              <a:spLocks/>
            </p:cNvSpPr>
            <p:nvPr/>
          </p:nvSpPr>
          <p:spPr>
            <a:xfrm>
              <a:off x="9468355" y="5163207"/>
              <a:ext cx="1391319" cy="650533"/>
            </a:xfrm>
            <a:prstGeom prst="rect">
              <a:avLst/>
            </a:prstGeom>
          </p:spPr>
          <p:txBody>
            <a:bodyPr vert="horz" wrap="square" lIns="0" tIns="9242" rIns="0" bIns="0" rtlCol="0">
              <a:spAutoFit/>
            </a:bodyPr>
            <a:lstStyle>
              <a:lvl1pPr marL="0">
                <a:defRPr>
                  <a:latin typeface="+mn-lt"/>
                  <a:ea typeface="+mn-ea"/>
                  <a:cs typeface="+mn-cs"/>
                </a:defRPr>
              </a:lvl1pPr>
              <a:lvl2pPr marL="457200">
                <a:defRPr>
                  <a:latin typeface="+mn-lt"/>
                  <a:ea typeface="+mn-ea"/>
                  <a:cs typeface="+mn-cs"/>
                </a:defRPr>
              </a:lvl2pPr>
              <a:lvl3pPr marL="914400">
                <a:defRPr>
                  <a:latin typeface="+mn-lt"/>
                  <a:ea typeface="+mn-ea"/>
                  <a:cs typeface="+mn-cs"/>
                </a:defRPr>
              </a:lvl3pPr>
              <a:lvl4pPr marL="1371600">
                <a:defRPr>
                  <a:latin typeface="+mn-lt"/>
                  <a:ea typeface="+mn-ea"/>
                  <a:cs typeface="+mn-cs"/>
                </a:defRPr>
              </a:lvl4pPr>
              <a:lvl5pPr marL="1828800">
                <a:defRPr>
                  <a:latin typeface="+mn-lt"/>
                  <a:ea typeface="+mn-ea"/>
                  <a:cs typeface="+mn-cs"/>
                </a:defRPr>
              </a:lvl5pPr>
              <a:lvl6pPr marL="2286000">
                <a:defRPr>
                  <a:latin typeface="+mn-lt"/>
                  <a:ea typeface="+mn-ea"/>
                  <a:cs typeface="+mn-cs"/>
                </a:defRPr>
              </a:lvl6pPr>
              <a:lvl7pPr marL="2743200">
                <a:defRPr>
                  <a:latin typeface="+mn-lt"/>
                  <a:ea typeface="+mn-ea"/>
                  <a:cs typeface="+mn-cs"/>
                </a:defRPr>
              </a:lvl7pPr>
              <a:lvl8pPr marL="3200400">
                <a:defRPr>
                  <a:latin typeface="+mn-lt"/>
                  <a:ea typeface="+mn-ea"/>
                  <a:cs typeface="+mn-cs"/>
                </a:defRPr>
              </a:lvl8pPr>
              <a:lvl9pPr marL="3657600">
                <a:defRPr>
                  <a:latin typeface="+mn-lt"/>
                  <a:ea typeface="+mn-ea"/>
                  <a:cs typeface="+mn-cs"/>
                </a:defRPr>
              </a:lvl9pPr>
            </a:lstStyle>
            <a:p>
              <a:pPr marL="6350" marR="3081" lvl="0" indent="0" algn="l" defTabSz="554492" rtl="0" eaLnBrk="1" fontAlgn="auto" latinLnBrk="0" hangingPunct="1">
                <a:lnSpc>
                  <a:spcPts val="184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000" b="0" i="0" u="none" strike="noStrike" kern="1200" cap="none" spc="0" normalizeH="0" baseline="0" noProof="0">
                  <a:ln>
                    <a:noFill/>
                  </a:ln>
                  <a:solidFill>
                    <a:srgbClr val="003264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&gt; 50 </a:t>
              </a:r>
            </a:p>
            <a:p>
              <a:pPr marL="6350" marR="3081" lvl="0" indent="0" algn="l" defTabSz="554492" rtl="0" eaLnBrk="1" fontAlgn="auto" latinLnBrk="0" hangingPunct="1">
                <a:lnSpc>
                  <a:spcPts val="184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3264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VENTURES</a:t>
              </a:r>
            </a:p>
            <a:p>
              <a:pPr marL="6350" marR="3081" lvl="0" indent="0" algn="l" defTabSz="554492" rtl="0" eaLnBrk="1" fontAlgn="auto" latinLnBrk="0" hangingPunct="1">
                <a:lnSpc>
                  <a:spcPts val="144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3264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since 1984</a:t>
              </a:r>
            </a:p>
          </p:txBody>
        </p:sp>
        <p:pic>
          <p:nvPicPr>
            <p:cNvPr id="18" name="Grafik 62">
              <a:extLst>
                <a:ext uri="{FF2B5EF4-FFF2-40B4-BE49-F238E27FC236}">
                  <a16:creationId xmlns:a16="http://schemas.microsoft.com/office/drawing/2014/main" id="{E282BE6D-4967-02D2-12B9-F7494C72396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9349243" y="4167209"/>
              <a:ext cx="879232" cy="879232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A87D807-731D-80E5-0EBC-DA9767E78137}"/>
              </a:ext>
            </a:extLst>
          </p:cNvPr>
          <p:cNvGrpSpPr/>
          <p:nvPr/>
        </p:nvGrpSpPr>
        <p:grpSpPr>
          <a:xfrm>
            <a:off x="5738156" y="4863468"/>
            <a:ext cx="1288858" cy="1279029"/>
            <a:chOff x="2751347" y="4237118"/>
            <a:chExt cx="1288858" cy="1279029"/>
          </a:xfrm>
        </p:grpSpPr>
        <p:sp>
          <p:nvSpPr>
            <p:cNvPr id="20" name="object 3">
              <a:extLst>
                <a:ext uri="{FF2B5EF4-FFF2-40B4-BE49-F238E27FC236}">
                  <a16:creationId xmlns:a16="http://schemas.microsoft.com/office/drawing/2014/main" id="{4F95619B-302A-0C53-46BF-F0538A4444A4}"/>
                </a:ext>
              </a:extLst>
            </p:cNvPr>
            <p:cNvSpPr txBox="1">
              <a:spLocks/>
            </p:cNvSpPr>
            <p:nvPr/>
          </p:nvSpPr>
          <p:spPr>
            <a:xfrm>
              <a:off x="2751347" y="4831502"/>
              <a:ext cx="1288858" cy="684645"/>
            </a:xfrm>
            <a:prstGeom prst="rect">
              <a:avLst/>
            </a:prstGeom>
          </p:spPr>
          <p:txBody>
            <a:bodyPr vert="horz" wrap="square" lIns="0" tIns="9242" rIns="0" bIns="0" rtlCol="0">
              <a:spAutoFit/>
            </a:bodyPr>
            <a:lstStyle>
              <a:lvl1pPr marL="0">
                <a:defRPr>
                  <a:latin typeface="+mn-lt"/>
                  <a:ea typeface="+mn-ea"/>
                  <a:cs typeface="+mn-cs"/>
                </a:defRPr>
              </a:lvl1pPr>
              <a:lvl2pPr marL="457200">
                <a:defRPr>
                  <a:latin typeface="+mn-lt"/>
                  <a:ea typeface="+mn-ea"/>
                  <a:cs typeface="+mn-cs"/>
                </a:defRPr>
              </a:lvl2pPr>
              <a:lvl3pPr marL="914400">
                <a:defRPr>
                  <a:latin typeface="+mn-lt"/>
                  <a:ea typeface="+mn-ea"/>
                  <a:cs typeface="+mn-cs"/>
                </a:defRPr>
              </a:lvl3pPr>
              <a:lvl4pPr marL="1371600">
                <a:defRPr>
                  <a:latin typeface="+mn-lt"/>
                  <a:ea typeface="+mn-ea"/>
                  <a:cs typeface="+mn-cs"/>
                </a:defRPr>
              </a:lvl4pPr>
              <a:lvl5pPr marL="1828800">
                <a:defRPr>
                  <a:latin typeface="+mn-lt"/>
                  <a:ea typeface="+mn-ea"/>
                  <a:cs typeface="+mn-cs"/>
                </a:defRPr>
              </a:lvl5pPr>
              <a:lvl6pPr marL="2286000">
                <a:defRPr>
                  <a:latin typeface="+mn-lt"/>
                  <a:ea typeface="+mn-ea"/>
                  <a:cs typeface="+mn-cs"/>
                </a:defRPr>
              </a:lvl6pPr>
              <a:lvl7pPr marL="2743200">
                <a:defRPr>
                  <a:latin typeface="+mn-lt"/>
                  <a:ea typeface="+mn-ea"/>
                  <a:cs typeface="+mn-cs"/>
                </a:defRPr>
              </a:lvl7pPr>
              <a:lvl8pPr marL="3200400">
                <a:defRPr>
                  <a:latin typeface="+mn-lt"/>
                  <a:ea typeface="+mn-ea"/>
                  <a:cs typeface="+mn-cs"/>
                </a:defRPr>
              </a:lvl8pPr>
              <a:lvl9pPr marL="3657600">
                <a:defRPr>
                  <a:latin typeface="+mn-lt"/>
                  <a:ea typeface="+mn-ea"/>
                  <a:cs typeface="+mn-cs"/>
                </a:defRPr>
              </a:lvl9pPr>
            </a:lstStyle>
            <a:p>
              <a:pPr marL="6350" marR="3081" lvl="0" indent="0" algn="l" defTabSz="554492" rtl="0" eaLnBrk="1" fontAlgn="auto" latinLnBrk="0" hangingPunct="1">
                <a:lnSpc>
                  <a:spcPts val="184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3000" dirty="0">
                <a:solidFill>
                  <a:srgbClr val="003264"/>
                </a:solidFill>
                <a:latin typeface="Arial Black" panose="020B0A04020102020204" pitchFamily="34" charset="0"/>
              </a:endParaRPr>
            </a:p>
            <a:p>
              <a:pPr marL="6350" marR="3081" lvl="0" indent="0" algn="l" defTabSz="554492" rtl="0" eaLnBrk="1" fontAlgn="auto" latinLnBrk="0" hangingPunct="1">
                <a:lnSpc>
                  <a:spcPts val="184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000" b="0" i="0" u="none" strike="noStrike" kern="1200" cap="none" spc="0" normalizeH="0" baseline="0" noProof="0" dirty="0">
                  <a:ln>
                    <a:noFill/>
                  </a:ln>
                  <a:solidFill>
                    <a:srgbClr val="003264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630 </a:t>
              </a:r>
            </a:p>
            <a:p>
              <a:pPr marL="6350" marR="3081" lvl="0" indent="0" algn="l" defTabSz="554492" rtl="0" eaLnBrk="1" fontAlgn="auto" latinLnBrk="0" hangingPunct="1">
                <a:lnSpc>
                  <a:spcPts val="184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3264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SPECIALISTS</a:t>
              </a:r>
            </a:p>
          </p:txBody>
        </p:sp>
        <p:sp>
          <p:nvSpPr>
            <p:cNvPr id="22" name="Freeform 36">
              <a:extLst>
                <a:ext uri="{FF2B5EF4-FFF2-40B4-BE49-F238E27FC236}">
                  <a16:creationId xmlns:a16="http://schemas.microsoft.com/office/drawing/2014/main" id="{8E0132DA-068D-60EC-186C-4E0FA8A7B7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51348" y="4237118"/>
              <a:ext cx="792092" cy="573815"/>
            </a:xfrm>
            <a:custGeom>
              <a:avLst/>
              <a:gdLst>
                <a:gd name="T0" fmla="*/ 367 w 484"/>
                <a:gd name="T1" fmla="*/ 1 h 469"/>
                <a:gd name="T2" fmla="*/ 367 w 484"/>
                <a:gd name="T3" fmla="*/ 10 h 469"/>
                <a:gd name="T4" fmla="*/ 331 w 484"/>
                <a:gd name="T5" fmla="*/ 45 h 469"/>
                <a:gd name="T6" fmla="*/ 162 w 484"/>
                <a:gd name="T7" fmla="*/ 44 h 469"/>
                <a:gd name="T8" fmla="*/ 118 w 484"/>
                <a:gd name="T9" fmla="*/ 89 h 469"/>
                <a:gd name="T10" fmla="*/ 118 w 484"/>
                <a:gd name="T11" fmla="*/ 79 h 469"/>
                <a:gd name="T12" fmla="*/ 482 w 484"/>
                <a:gd name="T13" fmla="*/ 263 h 469"/>
                <a:gd name="T14" fmla="*/ 436 w 484"/>
                <a:gd name="T15" fmla="*/ 127 h 469"/>
                <a:gd name="T16" fmla="*/ 256 w 484"/>
                <a:gd name="T17" fmla="*/ 246 h 469"/>
                <a:gd name="T18" fmla="*/ 263 w 484"/>
                <a:gd name="T19" fmla="*/ 283 h 469"/>
                <a:gd name="T20" fmla="*/ 307 w 484"/>
                <a:gd name="T21" fmla="*/ 220 h 469"/>
                <a:gd name="T22" fmla="*/ 291 w 484"/>
                <a:gd name="T23" fmla="*/ 347 h 469"/>
                <a:gd name="T24" fmla="*/ 310 w 484"/>
                <a:gd name="T25" fmla="*/ 451 h 469"/>
                <a:gd name="T26" fmla="*/ 365 w 484"/>
                <a:gd name="T27" fmla="*/ 347 h 469"/>
                <a:gd name="T28" fmla="*/ 402 w 484"/>
                <a:gd name="T29" fmla="*/ 469 h 469"/>
                <a:gd name="T30" fmla="*/ 423 w 484"/>
                <a:gd name="T31" fmla="*/ 450 h 469"/>
                <a:gd name="T32" fmla="*/ 446 w 484"/>
                <a:gd name="T33" fmla="*/ 343 h 469"/>
                <a:gd name="T34" fmla="*/ 449 w 484"/>
                <a:gd name="T35" fmla="*/ 274 h 469"/>
                <a:gd name="T36" fmla="*/ 470 w 484"/>
                <a:gd name="T37" fmla="*/ 283 h 469"/>
                <a:gd name="T38" fmla="*/ 464 w 484"/>
                <a:gd name="T39" fmla="*/ 274 h 469"/>
                <a:gd name="T40" fmla="*/ 419 w 484"/>
                <a:gd name="T41" fmla="*/ 179 h 469"/>
                <a:gd name="T42" fmla="*/ 436 w 484"/>
                <a:gd name="T43" fmla="*/ 338 h 469"/>
                <a:gd name="T44" fmla="*/ 411 w 484"/>
                <a:gd name="T45" fmla="*/ 343 h 469"/>
                <a:gd name="T46" fmla="*/ 414 w 484"/>
                <a:gd name="T47" fmla="*/ 450 h 469"/>
                <a:gd name="T48" fmla="*/ 402 w 484"/>
                <a:gd name="T49" fmla="*/ 464 h 469"/>
                <a:gd name="T50" fmla="*/ 377 w 484"/>
                <a:gd name="T51" fmla="*/ 342 h 469"/>
                <a:gd name="T52" fmla="*/ 356 w 484"/>
                <a:gd name="T53" fmla="*/ 342 h 469"/>
                <a:gd name="T54" fmla="*/ 319 w 484"/>
                <a:gd name="T55" fmla="*/ 450 h 469"/>
                <a:gd name="T56" fmla="*/ 320 w 484"/>
                <a:gd name="T57" fmla="*/ 433 h 469"/>
                <a:gd name="T58" fmla="*/ 321 w 484"/>
                <a:gd name="T59" fmla="*/ 340 h 469"/>
                <a:gd name="T60" fmla="*/ 323 w 484"/>
                <a:gd name="T61" fmla="*/ 182 h 469"/>
                <a:gd name="T62" fmla="*/ 276 w 484"/>
                <a:gd name="T63" fmla="*/ 270 h 469"/>
                <a:gd name="T64" fmla="*/ 260 w 484"/>
                <a:gd name="T65" fmla="*/ 265 h 469"/>
                <a:gd name="T66" fmla="*/ 305 w 484"/>
                <a:gd name="T67" fmla="*/ 131 h 469"/>
                <a:gd name="T68" fmla="*/ 468 w 484"/>
                <a:gd name="T69" fmla="*/ 248 h 469"/>
                <a:gd name="T70" fmla="*/ 473 w 484"/>
                <a:gd name="T71" fmla="*/ 265 h 469"/>
                <a:gd name="T72" fmla="*/ 228 w 484"/>
                <a:gd name="T73" fmla="*/ 246 h 469"/>
                <a:gd name="T74" fmla="*/ 48 w 484"/>
                <a:gd name="T75" fmla="*/ 127 h 469"/>
                <a:gd name="T76" fmla="*/ 2 w 484"/>
                <a:gd name="T77" fmla="*/ 263 h 469"/>
                <a:gd name="T78" fmla="*/ 36 w 484"/>
                <a:gd name="T79" fmla="*/ 274 h 469"/>
                <a:gd name="T80" fmla="*/ 61 w 484"/>
                <a:gd name="T81" fmla="*/ 451 h 469"/>
                <a:gd name="T82" fmla="*/ 118 w 484"/>
                <a:gd name="T83" fmla="*/ 332 h 469"/>
                <a:gd name="T84" fmla="*/ 153 w 484"/>
                <a:gd name="T85" fmla="*/ 469 h 469"/>
                <a:gd name="T86" fmla="*/ 168 w 484"/>
                <a:gd name="T87" fmla="*/ 204 h 469"/>
                <a:gd name="T88" fmla="*/ 222 w 484"/>
                <a:gd name="T89" fmla="*/ 283 h 469"/>
                <a:gd name="T90" fmla="*/ 219 w 484"/>
                <a:gd name="T91" fmla="*/ 274 h 469"/>
                <a:gd name="T92" fmla="*/ 162 w 484"/>
                <a:gd name="T93" fmla="*/ 176 h 469"/>
                <a:gd name="T94" fmla="*/ 164 w 484"/>
                <a:gd name="T95" fmla="*/ 408 h 469"/>
                <a:gd name="T96" fmla="*/ 165 w 484"/>
                <a:gd name="T97" fmla="*/ 450 h 469"/>
                <a:gd name="T98" fmla="*/ 153 w 484"/>
                <a:gd name="T99" fmla="*/ 459 h 469"/>
                <a:gd name="T100" fmla="*/ 118 w 484"/>
                <a:gd name="T101" fmla="*/ 287 h 469"/>
                <a:gd name="T102" fmla="*/ 83 w 484"/>
                <a:gd name="T103" fmla="*/ 459 h 469"/>
                <a:gd name="T104" fmla="*/ 71 w 484"/>
                <a:gd name="T105" fmla="*/ 439 h 469"/>
                <a:gd name="T106" fmla="*/ 77 w 484"/>
                <a:gd name="T107" fmla="*/ 181 h 469"/>
                <a:gd name="T108" fmla="*/ 27 w 484"/>
                <a:gd name="T109" fmla="*/ 270 h 469"/>
                <a:gd name="T110" fmla="*/ 11 w 484"/>
                <a:gd name="T111" fmla="*/ 265 h 469"/>
                <a:gd name="T112" fmla="*/ 17 w 484"/>
                <a:gd name="T113" fmla="*/ 249 h 469"/>
                <a:gd name="T114" fmla="*/ 179 w 484"/>
                <a:gd name="T115" fmla="*/ 131 h 469"/>
                <a:gd name="T116" fmla="*/ 225 w 484"/>
                <a:gd name="T117" fmla="*/ 265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84" h="469">
                  <a:moveTo>
                    <a:pt x="367" y="90"/>
                  </a:moveTo>
                  <a:cubicBezTo>
                    <a:pt x="391" y="90"/>
                    <a:pt x="411" y="70"/>
                    <a:pt x="411" y="45"/>
                  </a:cubicBezTo>
                  <a:cubicBezTo>
                    <a:pt x="411" y="21"/>
                    <a:pt x="391" y="1"/>
                    <a:pt x="367" y="1"/>
                  </a:cubicBezTo>
                  <a:cubicBezTo>
                    <a:pt x="342" y="1"/>
                    <a:pt x="322" y="21"/>
                    <a:pt x="322" y="45"/>
                  </a:cubicBezTo>
                  <a:cubicBezTo>
                    <a:pt x="322" y="70"/>
                    <a:pt x="342" y="90"/>
                    <a:pt x="367" y="90"/>
                  </a:cubicBezTo>
                  <a:close/>
                  <a:moveTo>
                    <a:pt x="367" y="10"/>
                  </a:moveTo>
                  <a:cubicBezTo>
                    <a:pt x="386" y="10"/>
                    <a:pt x="402" y="26"/>
                    <a:pt x="402" y="45"/>
                  </a:cubicBezTo>
                  <a:cubicBezTo>
                    <a:pt x="402" y="64"/>
                    <a:pt x="386" y="80"/>
                    <a:pt x="367" y="80"/>
                  </a:cubicBezTo>
                  <a:cubicBezTo>
                    <a:pt x="347" y="80"/>
                    <a:pt x="331" y="64"/>
                    <a:pt x="331" y="45"/>
                  </a:cubicBezTo>
                  <a:cubicBezTo>
                    <a:pt x="331" y="26"/>
                    <a:pt x="347" y="10"/>
                    <a:pt x="367" y="10"/>
                  </a:cubicBezTo>
                  <a:close/>
                  <a:moveTo>
                    <a:pt x="118" y="89"/>
                  </a:moveTo>
                  <a:cubicBezTo>
                    <a:pt x="142" y="89"/>
                    <a:pt x="162" y="69"/>
                    <a:pt x="162" y="44"/>
                  </a:cubicBezTo>
                  <a:cubicBezTo>
                    <a:pt x="162" y="20"/>
                    <a:pt x="142" y="0"/>
                    <a:pt x="118" y="0"/>
                  </a:cubicBezTo>
                  <a:cubicBezTo>
                    <a:pt x="93" y="0"/>
                    <a:pt x="74" y="20"/>
                    <a:pt x="74" y="44"/>
                  </a:cubicBezTo>
                  <a:cubicBezTo>
                    <a:pt x="74" y="69"/>
                    <a:pt x="93" y="89"/>
                    <a:pt x="118" y="89"/>
                  </a:cubicBezTo>
                  <a:close/>
                  <a:moveTo>
                    <a:pt x="118" y="9"/>
                  </a:moveTo>
                  <a:cubicBezTo>
                    <a:pt x="137" y="9"/>
                    <a:pt x="153" y="25"/>
                    <a:pt x="153" y="44"/>
                  </a:cubicBezTo>
                  <a:cubicBezTo>
                    <a:pt x="153" y="64"/>
                    <a:pt x="137" y="79"/>
                    <a:pt x="118" y="79"/>
                  </a:cubicBezTo>
                  <a:cubicBezTo>
                    <a:pt x="99" y="79"/>
                    <a:pt x="83" y="64"/>
                    <a:pt x="83" y="44"/>
                  </a:cubicBezTo>
                  <a:cubicBezTo>
                    <a:pt x="83" y="25"/>
                    <a:pt x="99" y="9"/>
                    <a:pt x="118" y="9"/>
                  </a:cubicBezTo>
                  <a:close/>
                  <a:moveTo>
                    <a:pt x="482" y="263"/>
                  </a:moveTo>
                  <a:cubicBezTo>
                    <a:pt x="482" y="262"/>
                    <a:pt x="482" y="262"/>
                    <a:pt x="482" y="262"/>
                  </a:cubicBezTo>
                  <a:cubicBezTo>
                    <a:pt x="481" y="261"/>
                    <a:pt x="479" y="254"/>
                    <a:pt x="477" y="246"/>
                  </a:cubicBezTo>
                  <a:cubicBezTo>
                    <a:pt x="465" y="211"/>
                    <a:pt x="442" y="140"/>
                    <a:pt x="436" y="127"/>
                  </a:cubicBezTo>
                  <a:cubicBezTo>
                    <a:pt x="427" y="107"/>
                    <a:pt x="406" y="99"/>
                    <a:pt x="367" y="99"/>
                  </a:cubicBezTo>
                  <a:cubicBezTo>
                    <a:pt x="327" y="99"/>
                    <a:pt x="306" y="107"/>
                    <a:pt x="297" y="127"/>
                  </a:cubicBezTo>
                  <a:cubicBezTo>
                    <a:pt x="291" y="140"/>
                    <a:pt x="268" y="211"/>
                    <a:pt x="256" y="246"/>
                  </a:cubicBezTo>
                  <a:cubicBezTo>
                    <a:pt x="254" y="254"/>
                    <a:pt x="252" y="261"/>
                    <a:pt x="251" y="262"/>
                  </a:cubicBezTo>
                  <a:cubicBezTo>
                    <a:pt x="251" y="262"/>
                    <a:pt x="251" y="262"/>
                    <a:pt x="251" y="263"/>
                  </a:cubicBezTo>
                  <a:cubicBezTo>
                    <a:pt x="249" y="271"/>
                    <a:pt x="254" y="280"/>
                    <a:pt x="263" y="283"/>
                  </a:cubicBezTo>
                  <a:cubicBezTo>
                    <a:pt x="265" y="283"/>
                    <a:pt x="267" y="284"/>
                    <a:pt x="269" y="284"/>
                  </a:cubicBezTo>
                  <a:cubicBezTo>
                    <a:pt x="276" y="284"/>
                    <a:pt x="282" y="280"/>
                    <a:pt x="284" y="274"/>
                  </a:cubicBezTo>
                  <a:cubicBezTo>
                    <a:pt x="307" y="220"/>
                    <a:pt x="307" y="220"/>
                    <a:pt x="307" y="220"/>
                  </a:cubicBezTo>
                  <a:cubicBezTo>
                    <a:pt x="287" y="342"/>
                    <a:pt x="287" y="342"/>
                    <a:pt x="287" y="342"/>
                  </a:cubicBezTo>
                  <a:cubicBezTo>
                    <a:pt x="287" y="343"/>
                    <a:pt x="287" y="345"/>
                    <a:pt x="288" y="346"/>
                  </a:cubicBezTo>
                  <a:cubicBezTo>
                    <a:pt x="289" y="347"/>
                    <a:pt x="290" y="347"/>
                    <a:pt x="291" y="347"/>
                  </a:cubicBezTo>
                  <a:cubicBezTo>
                    <a:pt x="313" y="347"/>
                    <a:pt x="313" y="347"/>
                    <a:pt x="313" y="347"/>
                  </a:cubicBezTo>
                  <a:cubicBezTo>
                    <a:pt x="312" y="379"/>
                    <a:pt x="310" y="446"/>
                    <a:pt x="310" y="450"/>
                  </a:cubicBezTo>
                  <a:cubicBezTo>
                    <a:pt x="310" y="450"/>
                    <a:pt x="310" y="450"/>
                    <a:pt x="310" y="451"/>
                  </a:cubicBezTo>
                  <a:cubicBezTo>
                    <a:pt x="311" y="461"/>
                    <a:pt x="320" y="469"/>
                    <a:pt x="331" y="469"/>
                  </a:cubicBezTo>
                  <a:cubicBezTo>
                    <a:pt x="342" y="469"/>
                    <a:pt x="352" y="461"/>
                    <a:pt x="353" y="451"/>
                  </a:cubicBezTo>
                  <a:cubicBezTo>
                    <a:pt x="365" y="347"/>
                    <a:pt x="365" y="347"/>
                    <a:pt x="365" y="347"/>
                  </a:cubicBezTo>
                  <a:cubicBezTo>
                    <a:pt x="368" y="347"/>
                    <a:pt x="368" y="347"/>
                    <a:pt x="368" y="347"/>
                  </a:cubicBezTo>
                  <a:cubicBezTo>
                    <a:pt x="380" y="451"/>
                    <a:pt x="380" y="451"/>
                    <a:pt x="380" y="451"/>
                  </a:cubicBezTo>
                  <a:cubicBezTo>
                    <a:pt x="381" y="461"/>
                    <a:pt x="391" y="469"/>
                    <a:pt x="402" y="469"/>
                  </a:cubicBezTo>
                  <a:cubicBezTo>
                    <a:pt x="402" y="469"/>
                    <a:pt x="402" y="469"/>
                    <a:pt x="402" y="469"/>
                  </a:cubicBezTo>
                  <a:cubicBezTo>
                    <a:pt x="413" y="469"/>
                    <a:pt x="422" y="461"/>
                    <a:pt x="423" y="451"/>
                  </a:cubicBezTo>
                  <a:cubicBezTo>
                    <a:pt x="423" y="450"/>
                    <a:pt x="423" y="450"/>
                    <a:pt x="423" y="450"/>
                  </a:cubicBezTo>
                  <a:cubicBezTo>
                    <a:pt x="423" y="446"/>
                    <a:pt x="421" y="379"/>
                    <a:pt x="420" y="347"/>
                  </a:cubicBezTo>
                  <a:cubicBezTo>
                    <a:pt x="442" y="347"/>
                    <a:pt x="442" y="347"/>
                    <a:pt x="442" y="347"/>
                  </a:cubicBezTo>
                  <a:cubicBezTo>
                    <a:pt x="444" y="347"/>
                    <a:pt x="446" y="345"/>
                    <a:pt x="446" y="343"/>
                  </a:cubicBezTo>
                  <a:cubicBezTo>
                    <a:pt x="446" y="342"/>
                    <a:pt x="446" y="342"/>
                    <a:pt x="446" y="341"/>
                  </a:cubicBezTo>
                  <a:cubicBezTo>
                    <a:pt x="426" y="220"/>
                    <a:pt x="426" y="220"/>
                    <a:pt x="426" y="220"/>
                  </a:cubicBezTo>
                  <a:cubicBezTo>
                    <a:pt x="449" y="274"/>
                    <a:pt x="449" y="274"/>
                    <a:pt x="449" y="274"/>
                  </a:cubicBezTo>
                  <a:cubicBezTo>
                    <a:pt x="451" y="280"/>
                    <a:pt x="457" y="284"/>
                    <a:pt x="464" y="284"/>
                  </a:cubicBezTo>
                  <a:cubicBezTo>
                    <a:pt x="464" y="284"/>
                    <a:pt x="464" y="284"/>
                    <a:pt x="464" y="284"/>
                  </a:cubicBezTo>
                  <a:cubicBezTo>
                    <a:pt x="466" y="284"/>
                    <a:pt x="468" y="283"/>
                    <a:pt x="470" y="283"/>
                  </a:cubicBezTo>
                  <a:cubicBezTo>
                    <a:pt x="479" y="280"/>
                    <a:pt x="484" y="271"/>
                    <a:pt x="482" y="263"/>
                  </a:cubicBezTo>
                  <a:close/>
                  <a:moveTo>
                    <a:pt x="467" y="274"/>
                  </a:moveTo>
                  <a:cubicBezTo>
                    <a:pt x="466" y="274"/>
                    <a:pt x="465" y="274"/>
                    <a:pt x="464" y="274"/>
                  </a:cubicBezTo>
                  <a:cubicBezTo>
                    <a:pt x="464" y="274"/>
                    <a:pt x="464" y="274"/>
                    <a:pt x="464" y="274"/>
                  </a:cubicBezTo>
                  <a:cubicBezTo>
                    <a:pt x="461" y="274"/>
                    <a:pt x="458" y="273"/>
                    <a:pt x="457" y="270"/>
                  </a:cubicBezTo>
                  <a:cubicBezTo>
                    <a:pt x="419" y="179"/>
                    <a:pt x="419" y="179"/>
                    <a:pt x="419" y="179"/>
                  </a:cubicBezTo>
                  <a:cubicBezTo>
                    <a:pt x="418" y="177"/>
                    <a:pt x="415" y="176"/>
                    <a:pt x="413" y="176"/>
                  </a:cubicBezTo>
                  <a:cubicBezTo>
                    <a:pt x="411" y="177"/>
                    <a:pt x="409" y="179"/>
                    <a:pt x="410" y="182"/>
                  </a:cubicBezTo>
                  <a:cubicBezTo>
                    <a:pt x="436" y="338"/>
                    <a:pt x="436" y="338"/>
                    <a:pt x="436" y="338"/>
                  </a:cubicBezTo>
                  <a:cubicBezTo>
                    <a:pt x="416" y="338"/>
                    <a:pt x="416" y="338"/>
                    <a:pt x="416" y="338"/>
                  </a:cubicBezTo>
                  <a:cubicBezTo>
                    <a:pt x="414" y="338"/>
                    <a:pt x="413" y="339"/>
                    <a:pt x="412" y="340"/>
                  </a:cubicBezTo>
                  <a:cubicBezTo>
                    <a:pt x="411" y="340"/>
                    <a:pt x="411" y="342"/>
                    <a:pt x="411" y="343"/>
                  </a:cubicBezTo>
                  <a:cubicBezTo>
                    <a:pt x="411" y="343"/>
                    <a:pt x="412" y="370"/>
                    <a:pt x="412" y="397"/>
                  </a:cubicBezTo>
                  <a:cubicBezTo>
                    <a:pt x="413" y="410"/>
                    <a:pt x="413" y="423"/>
                    <a:pt x="413" y="433"/>
                  </a:cubicBezTo>
                  <a:cubicBezTo>
                    <a:pt x="414" y="443"/>
                    <a:pt x="414" y="447"/>
                    <a:pt x="414" y="450"/>
                  </a:cubicBezTo>
                  <a:cubicBezTo>
                    <a:pt x="414" y="450"/>
                    <a:pt x="414" y="450"/>
                    <a:pt x="414" y="450"/>
                  </a:cubicBezTo>
                  <a:cubicBezTo>
                    <a:pt x="413" y="455"/>
                    <a:pt x="408" y="459"/>
                    <a:pt x="402" y="459"/>
                  </a:cubicBezTo>
                  <a:cubicBezTo>
                    <a:pt x="402" y="464"/>
                    <a:pt x="402" y="464"/>
                    <a:pt x="402" y="464"/>
                  </a:cubicBezTo>
                  <a:cubicBezTo>
                    <a:pt x="402" y="459"/>
                    <a:pt x="402" y="459"/>
                    <a:pt x="402" y="459"/>
                  </a:cubicBezTo>
                  <a:cubicBezTo>
                    <a:pt x="396" y="459"/>
                    <a:pt x="390" y="455"/>
                    <a:pt x="390" y="450"/>
                  </a:cubicBezTo>
                  <a:cubicBezTo>
                    <a:pt x="377" y="342"/>
                    <a:pt x="377" y="342"/>
                    <a:pt x="377" y="342"/>
                  </a:cubicBezTo>
                  <a:cubicBezTo>
                    <a:pt x="377" y="340"/>
                    <a:pt x="375" y="338"/>
                    <a:pt x="372" y="338"/>
                  </a:cubicBezTo>
                  <a:cubicBezTo>
                    <a:pt x="361" y="338"/>
                    <a:pt x="361" y="338"/>
                    <a:pt x="361" y="338"/>
                  </a:cubicBezTo>
                  <a:cubicBezTo>
                    <a:pt x="358" y="338"/>
                    <a:pt x="356" y="340"/>
                    <a:pt x="356" y="342"/>
                  </a:cubicBezTo>
                  <a:cubicBezTo>
                    <a:pt x="343" y="450"/>
                    <a:pt x="343" y="450"/>
                    <a:pt x="343" y="450"/>
                  </a:cubicBezTo>
                  <a:cubicBezTo>
                    <a:pt x="343" y="455"/>
                    <a:pt x="338" y="459"/>
                    <a:pt x="331" y="459"/>
                  </a:cubicBezTo>
                  <a:cubicBezTo>
                    <a:pt x="325" y="459"/>
                    <a:pt x="320" y="455"/>
                    <a:pt x="319" y="450"/>
                  </a:cubicBezTo>
                  <a:cubicBezTo>
                    <a:pt x="319" y="450"/>
                    <a:pt x="319" y="450"/>
                    <a:pt x="319" y="450"/>
                  </a:cubicBezTo>
                  <a:cubicBezTo>
                    <a:pt x="319" y="449"/>
                    <a:pt x="319" y="447"/>
                    <a:pt x="319" y="446"/>
                  </a:cubicBezTo>
                  <a:cubicBezTo>
                    <a:pt x="319" y="443"/>
                    <a:pt x="320" y="439"/>
                    <a:pt x="320" y="433"/>
                  </a:cubicBezTo>
                  <a:cubicBezTo>
                    <a:pt x="320" y="423"/>
                    <a:pt x="320" y="410"/>
                    <a:pt x="321" y="397"/>
                  </a:cubicBezTo>
                  <a:cubicBezTo>
                    <a:pt x="321" y="370"/>
                    <a:pt x="322" y="343"/>
                    <a:pt x="322" y="343"/>
                  </a:cubicBezTo>
                  <a:cubicBezTo>
                    <a:pt x="322" y="342"/>
                    <a:pt x="322" y="340"/>
                    <a:pt x="321" y="340"/>
                  </a:cubicBezTo>
                  <a:cubicBezTo>
                    <a:pt x="320" y="339"/>
                    <a:pt x="319" y="338"/>
                    <a:pt x="317" y="338"/>
                  </a:cubicBezTo>
                  <a:cubicBezTo>
                    <a:pt x="297" y="338"/>
                    <a:pt x="297" y="338"/>
                    <a:pt x="297" y="338"/>
                  </a:cubicBezTo>
                  <a:cubicBezTo>
                    <a:pt x="323" y="182"/>
                    <a:pt x="323" y="182"/>
                    <a:pt x="323" y="182"/>
                  </a:cubicBezTo>
                  <a:cubicBezTo>
                    <a:pt x="324" y="179"/>
                    <a:pt x="322" y="177"/>
                    <a:pt x="320" y="176"/>
                  </a:cubicBezTo>
                  <a:cubicBezTo>
                    <a:pt x="318" y="176"/>
                    <a:pt x="315" y="177"/>
                    <a:pt x="314" y="179"/>
                  </a:cubicBezTo>
                  <a:cubicBezTo>
                    <a:pt x="276" y="270"/>
                    <a:pt x="276" y="270"/>
                    <a:pt x="276" y="270"/>
                  </a:cubicBezTo>
                  <a:cubicBezTo>
                    <a:pt x="274" y="273"/>
                    <a:pt x="270" y="275"/>
                    <a:pt x="266" y="274"/>
                  </a:cubicBezTo>
                  <a:cubicBezTo>
                    <a:pt x="262" y="272"/>
                    <a:pt x="259" y="268"/>
                    <a:pt x="260" y="265"/>
                  </a:cubicBezTo>
                  <a:cubicBezTo>
                    <a:pt x="260" y="265"/>
                    <a:pt x="260" y="265"/>
                    <a:pt x="260" y="265"/>
                  </a:cubicBezTo>
                  <a:cubicBezTo>
                    <a:pt x="260" y="264"/>
                    <a:pt x="261" y="263"/>
                    <a:pt x="261" y="261"/>
                  </a:cubicBezTo>
                  <a:cubicBezTo>
                    <a:pt x="262" y="258"/>
                    <a:pt x="264" y="254"/>
                    <a:pt x="265" y="249"/>
                  </a:cubicBezTo>
                  <a:cubicBezTo>
                    <a:pt x="276" y="217"/>
                    <a:pt x="300" y="143"/>
                    <a:pt x="305" y="131"/>
                  </a:cubicBezTo>
                  <a:cubicBezTo>
                    <a:pt x="311" y="120"/>
                    <a:pt x="322" y="108"/>
                    <a:pt x="367" y="108"/>
                  </a:cubicBezTo>
                  <a:cubicBezTo>
                    <a:pt x="411" y="108"/>
                    <a:pt x="422" y="120"/>
                    <a:pt x="428" y="131"/>
                  </a:cubicBezTo>
                  <a:cubicBezTo>
                    <a:pt x="433" y="143"/>
                    <a:pt x="457" y="217"/>
                    <a:pt x="468" y="248"/>
                  </a:cubicBezTo>
                  <a:cubicBezTo>
                    <a:pt x="469" y="254"/>
                    <a:pt x="471" y="258"/>
                    <a:pt x="472" y="261"/>
                  </a:cubicBezTo>
                  <a:cubicBezTo>
                    <a:pt x="472" y="262"/>
                    <a:pt x="473" y="264"/>
                    <a:pt x="473" y="265"/>
                  </a:cubicBezTo>
                  <a:cubicBezTo>
                    <a:pt x="473" y="265"/>
                    <a:pt x="473" y="265"/>
                    <a:pt x="473" y="265"/>
                  </a:cubicBezTo>
                  <a:cubicBezTo>
                    <a:pt x="474" y="268"/>
                    <a:pt x="471" y="272"/>
                    <a:pt x="467" y="274"/>
                  </a:cubicBezTo>
                  <a:close/>
                  <a:moveTo>
                    <a:pt x="233" y="262"/>
                  </a:moveTo>
                  <a:cubicBezTo>
                    <a:pt x="233" y="261"/>
                    <a:pt x="231" y="254"/>
                    <a:pt x="228" y="246"/>
                  </a:cubicBezTo>
                  <a:cubicBezTo>
                    <a:pt x="217" y="211"/>
                    <a:pt x="194" y="140"/>
                    <a:pt x="188" y="127"/>
                  </a:cubicBezTo>
                  <a:cubicBezTo>
                    <a:pt x="178" y="107"/>
                    <a:pt x="157" y="99"/>
                    <a:pt x="118" y="99"/>
                  </a:cubicBezTo>
                  <a:cubicBezTo>
                    <a:pt x="79" y="99"/>
                    <a:pt x="58" y="107"/>
                    <a:pt x="48" y="127"/>
                  </a:cubicBezTo>
                  <a:cubicBezTo>
                    <a:pt x="42" y="140"/>
                    <a:pt x="19" y="211"/>
                    <a:pt x="8" y="246"/>
                  </a:cubicBezTo>
                  <a:cubicBezTo>
                    <a:pt x="5" y="254"/>
                    <a:pt x="3" y="261"/>
                    <a:pt x="3" y="262"/>
                  </a:cubicBezTo>
                  <a:cubicBezTo>
                    <a:pt x="2" y="262"/>
                    <a:pt x="2" y="262"/>
                    <a:pt x="2" y="263"/>
                  </a:cubicBezTo>
                  <a:cubicBezTo>
                    <a:pt x="0" y="271"/>
                    <a:pt x="5" y="280"/>
                    <a:pt x="14" y="283"/>
                  </a:cubicBezTo>
                  <a:cubicBezTo>
                    <a:pt x="16" y="283"/>
                    <a:pt x="18" y="284"/>
                    <a:pt x="20" y="284"/>
                  </a:cubicBezTo>
                  <a:cubicBezTo>
                    <a:pt x="27" y="284"/>
                    <a:pt x="33" y="280"/>
                    <a:pt x="36" y="274"/>
                  </a:cubicBezTo>
                  <a:cubicBezTo>
                    <a:pt x="68" y="204"/>
                    <a:pt x="68" y="204"/>
                    <a:pt x="68" y="204"/>
                  </a:cubicBezTo>
                  <a:cubicBezTo>
                    <a:pt x="65" y="298"/>
                    <a:pt x="62" y="443"/>
                    <a:pt x="61" y="450"/>
                  </a:cubicBezTo>
                  <a:cubicBezTo>
                    <a:pt x="61" y="450"/>
                    <a:pt x="61" y="450"/>
                    <a:pt x="61" y="451"/>
                  </a:cubicBezTo>
                  <a:cubicBezTo>
                    <a:pt x="62" y="461"/>
                    <a:pt x="71" y="469"/>
                    <a:pt x="83" y="469"/>
                  </a:cubicBezTo>
                  <a:cubicBezTo>
                    <a:pt x="94" y="469"/>
                    <a:pt x="103" y="461"/>
                    <a:pt x="104" y="451"/>
                  </a:cubicBezTo>
                  <a:cubicBezTo>
                    <a:pt x="118" y="332"/>
                    <a:pt x="118" y="332"/>
                    <a:pt x="118" y="332"/>
                  </a:cubicBezTo>
                  <a:cubicBezTo>
                    <a:pt x="132" y="451"/>
                    <a:pt x="132" y="451"/>
                    <a:pt x="132" y="451"/>
                  </a:cubicBezTo>
                  <a:cubicBezTo>
                    <a:pt x="133" y="461"/>
                    <a:pt x="142" y="469"/>
                    <a:pt x="153" y="469"/>
                  </a:cubicBezTo>
                  <a:cubicBezTo>
                    <a:pt x="153" y="469"/>
                    <a:pt x="153" y="469"/>
                    <a:pt x="153" y="469"/>
                  </a:cubicBezTo>
                  <a:cubicBezTo>
                    <a:pt x="165" y="469"/>
                    <a:pt x="174" y="461"/>
                    <a:pt x="175" y="451"/>
                  </a:cubicBezTo>
                  <a:cubicBezTo>
                    <a:pt x="175" y="450"/>
                    <a:pt x="175" y="450"/>
                    <a:pt x="175" y="450"/>
                  </a:cubicBezTo>
                  <a:cubicBezTo>
                    <a:pt x="174" y="443"/>
                    <a:pt x="171" y="298"/>
                    <a:pt x="168" y="204"/>
                  </a:cubicBezTo>
                  <a:cubicBezTo>
                    <a:pt x="200" y="274"/>
                    <a:pt x="200" y="274"/>
                    <a:pt x="200" y="274"/>
                  </a:cubicBezTo>
                  <a:cubicBezTo>
                    <a:pt x="203" y="280"/>
                    <a:pt x="209" y="284"/>
                    <a:pt x="216" y="284"/>
                  </a:cubicBezTo>
                  <a:cubicBezTo>
                    <a:pt x="218" y="284"/>
                    <a:pt x="220" y="283"/>
                    <a:pt x="222" y="283"/>
                  </a:cubicBezTo>
                  <a:cubicBezTo>
                    <a:pt x="230" y="280"/>
                    <a:pt x="236" y="271"/>
                    <a:pt x="234" y="263"/>
                  </a:cubicBezTo>
                  <a:cubicBezTo>
                    <a:pt x="234" y="262"/>
                    <a:pt x="233" y="262"/>
                    <a:pt x="233" y="262"/>
                  </a:cubicBezTo>
                  <a:close/>
                  <a:moveTo>
                    <a:pt x="219" y="274"/>
                  </a:moveTo>
                  <a:cubicBezTo>
                    <a:pt x="215" y="275"/>
                    <a:pt x="210" y="274"/>
                    <a:pt x="209" y="270"/>
                  </a:cubicBezTo>
                  <a:cubicBezTo>
                    <a:pt x="167" y="179"/>
                    <a:pt x="167" y="179"/>
                    <a:pt x="167" y="179"/>
                  </a:cubicBezTo>
                  <a:cubicBezTo>
                    <a:pt x="167" y="177"/>
                    <a:pt x="164" y="176"/>
                    <a:pt x="162" y="176"/>
                  </a:cubicBezTo>
                  <a:cubicBezTo>
                    <a:pt x="160" y="177"/>
                    <a:pt x="158" y="179"/>
                    <a:pt x="158" y="181"/>
                  </a:cubicBezTo>
                  <a:cubicBezTo>
                    <a:pt x="158" y="181"/>
                    <a:pt x="160" y="248"/>
                    <a:pt x="162" y="316"/>
                  </a:cubicBezTo>
                  <a:cubicBezTo>
                    <a:pt x="163" y="349"/>
                    <a:pt x="163" y="383"/>
                    <a:pt x="164" y="408"/>
                  </a:cubicBezTo>
                  <a:cubicBezTo>
                    <a:pt x="164" y="421"/>
                    <a:pt x="165" y="431"/>
                    <a:pt x="165" y="439"/>
                  </a:cubicBezTo>
                  <a:cubicBezTo>
                    <a:pt x="165" y="444"/>
                    <a:pt x="165" y="448"/>
                    <a:pt x="165" y="450"/>
                  </a:cubicBezTo>
                  <a:cubicBezTo>
                    <a:pt x="165" y="450"/>
                    <a:pt x="165" y="450"/>
                    <a:pt x="165" y="450"/>
                  </a:cubicBezTo>
                  <a:cubicBezTo>
                    <a:pt x="165" y="455"/>
                    <a:pt x="160" y="459"/>
                    <a:pt x="153" y="459"/>
                  </a:cubicBezTo>
                  <a:cubicBezTo>
                    <a:pt x="153" y="464"/>
                    <a:pt x="153" y="464"/>
                    <a:pt x="153" y="464"/>
                  </a:cubicBezTo>
                  <a:cubicBezTo>
                    <a:pt x="153" y="459"/>
                    <a:pt x="153" y="459"/>
                    <a:pt x="153" y="459"/>
                  </a:cubicBezTo>
                  <a:cubicBezTo>
                    <a:pt x="147" y="459"/>
                    <a:pt x="142" y="455"/>
                    <a:pt x="141" y="450"/>
                  </a:cubicBezTo>
                  <a:cubicBezTo>
                    <a:pt x="123" y="292"/>
                    <a:pt x="123" y="292"/>
                    <a:pt x="123" y="292"/>
                  </a:cubicBezTo>
                  <a:cubicBezTo>
                    <a:pt x="122" y="289"/>
                    <a:pt x="120" y="287"/>
                    <a:pt x="118" y="287"/>
                  </a:cubicBezTo>
                  <a:cubicBezTo>
                    <a:pt x="116" y="287"/>
                    <a:pt x="114" y="289"/>
                    <a:pt x="113" y="292"/>
                  </a:cubicBezTo>
                  <a:cubicBezTo>
                    <a:pt x="95" y="450"/>
                    <a:pt x="95" y="450"/>
                    <a:pt x="95" y="450"/>
                  </a:cubicBezTo>
                  <a:cubicBezTo>
                    <a:pt x="94" y="455"/>
                    <a:pt x="89" y="459"/>
                    <a:pt x="83" y="459"/>
                  </a:cubicBezTo>
                  <a:cubicBezTo>
                    <a:pt x="76" y="459"/>
                    <a:pt x="71" y="455"/>
                    <a:pt x="71" y="450"/>
                  </a:cubicBezTo>
                  <a:cubicBezTo>
                    <a:pt x="71" y="449"/>
                    <a:pt x="71" y="448"/>
                    <a:pt x="71" y="447"/>
                  </a:cubicBezTo>
                  <a:cubicBezTo>
                    <a:pt x="71" y="445"/>
                    <a:pt x="71" y="442"/>
                    <a:pt x="71" y="439"/>
                  </a:cubicBezTo>
                  <a:cubicBezTo>
                    <a:pt x="71" y="431"/>
                    <a:pt x="71" y="421"/>
                    <a:pt x="72" y="408"/>
                  </a:cubicBezTo>
                  <a:cubicBezTo>
                    <a:pt x="72" y="383"/>
                    <a:pt x="73" y="349"/>
                    <a:pt x="74" y="316"/>
                  </a:cubicBezTo>
                  <a:cubicBezTo>
                    <a:pt x="76" y="248"/>
                    <a:pt x="77" y="181"/>
                    <a:pt x="77" y="181"/>
                  </a:cubicBezTo>
                  <a:cubicBezTo>
                    <a:pt x="78" y="179"/>
                    <a:pt x="76" y="177"/>
                    <a:pt x="74" y="176"/>
                  </a:cubicBezTo>
                  <a:cubicBezTo>
                    <a:pt x="72" y="176"/>
                    <a:pt x="69" y="177"/>
                    <a:pt x="68" y="179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6" y="273"/>
                    <a:pt x="23" y="274"/>
                    <a:pt x="20" y="274"/>
                  </a:cubicBezTo>
                  <a:cubicBezTo>
                    <a:pt x="19" y="274"/>
                    <a:pt x="18" y="274"/>
                    <a:pt x="17" y="274"/>
                  </a:cubicBezTo>
                  <a:cubicBezTo>
                    <a:pt x="13" y="272"/>
                    <a:pt x="11" y="268"/>
                    <a:pt x="11" y="265"/>
                  </a:cubicBezTo>
                  <a:cubicBezTo>
                    <a:pt x="11" y="265"/>
                    <a:pt x="11" y="265"/>
                    <a:pt x="11" y="265"/>
                  </a:cubicBezTo>
                  <a:cubicBezTo>
                    <a:pt x="12" y="264"/>
                    <a:pt x="12" y="263"/>
                    <a:pt x="13" y="261"/>
                  </a:cubicBezTo>
                  <a:cubicBezTo>
                    <a:pt x="14" y="258"/>
                    <a:pt x="15" y="254"/>
                    <a:pt x="17" y="249"/>
                  </a:cubicBezTo>
                  <a:cubicBezTo>
                    <a:pt x="27" y="217"/>
                    <a:pt x="51" y="143"/>
                    <a:pt x="57" y="131"/>
                  </a:cubicBezTo>
                  <a:cubicBezTo>
                    <a:pt x="62" y="120"/>
                    <a:pt x="74" y="108"/>
                    <a:pt x="118" y="108"/>
                  </a:cubicBezTo>
                  <a:cubicBezTo>
                    <a:pt x="162" y="108"/>
                    <a:pt x="174" y="120"/>
                    <a:pt x="179" y="131"/>
                  </a:cubicBezTo>
                  <a:cubicBezTo>
                    <a:pt x="185" y="143"/>
                    <a:pt x="209" y="217"/>
                    <a:pt x="219" y="249"/>
                  </a:cubicBezTo>
                  <a:cubicBezTo>
                    <a:pt x="221" y="254"/>
                    <a:pt x="222" y="258"/>
                    <a:pt x="223" y="261"/>
                  </a:cubicBezTo>
                  <a:cubicBezTo>
                    <a:pt x="224" y="262"/>
                    <a:pt x="224" y="264"/>
                    <a:pt x="225" y="265"/>
                  </a:cubicBezTo>
                  <a:cubicBezTo>
                    <a:pt x="224" y="265"/>
                    <a:pt x="224" y="265"/>
                    <a:pt x="224" y="265"/>
                  </a:cubicBezTo>
                  <a:cubicBezTo>
                    <a:pt x="225" y="268"/>
                    <a:pt x="223" y="272"/>
                    <a:pt x="219" y="274"/>
                  </a:cubicBezTo>
                  <a:close/>
                </a:path>
              </a:pathLst>
            </a:custGeom>
            <a:solidFill>
              <a:schemeClr val="accent2"/>
            </a:solidFill>
            <a:ln w="3175">
              <a:solidFill>
                <a:schemeClr val="accent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5FE00489-8592-CFA7-07E6-E0A041711874}"/>
              </a:ext>
            </a:extLst>
          </p:cNvPr>
          <p:cNvSpPr txBox="1"/>
          <p:nvPr/>
        </p:nvSpPr>
        <p:spPr>
          <a:xfrm>
            <a:off x="470268" y="926379"/>
            <a:ext cx="6681288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326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We are a public-private, non-profit Swiss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A1E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technology innovation center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326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326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326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We enable competitiveness by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A1E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developing and transferring world-class technologies to the industrial sector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400" b="1" dirty="0">
              <a:solidFill>
                <a:srgbClr val="00A1E5"/>
              </a:solidFill>
              <a:latin typeface="Arial"/>
            </a:endParaRPr>
          </a:p>
          <a:p>
            <a:pPr>
              <a:defRPr/>
            </a:pPr>
            <a:r>
              <a:rPr lang="en-US" sz="2400" dirty="0">
                <a:solidFill>
                  <a:srgbClr val="003264"/>
                </a:solidFill>
                <a:latin typeface="Arial"/>
              </a:rPr>
              <a:t>We fuel the innovation of </a:t>
            </a:r>
            <a:r>
              <a:rPr lang="en-US" sz="2400" b="1" dirty="0">
                <a:solidFill>
                  <a:srgbClr val="00A1E5"/>
                </a:solidFill>
                <a:latin typeface="Arial"/>
              </a:rPr>
              <a:t>more than 200 industrial partners every year</a:t>
            </a:r>
            <a:r>
              <a:rPr lang="en-US" sz="2400" dirty="0"/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H" sz="2400" b="0" i="0" u="none" strike="noStrike" kern="1200" cap="none" spc="0" normalizeH="0" baseline="0" noProof="0" dirty="0">
              <a:ln>
                <a:noFill/>
              </a:ln>
              <a:solidFill>
                <a:srgbClr val="00326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EB85E54-C7E0-031A-7E02-9D567102FB8B}"/>
              </a:ext>
            </a:extLst>
          </p:cNvPr>
          <p:cNvGrpSpPr/>
          <p:nvPr/>
        </p:nvGrpSpPr>
        <p:grpSpPr>
          <a:xfrm>
            <a:off x="8872538" y="4651126"/>
            <a:ext cx="1617784" cy="1667367"/>
            <a:chOff x="10056733" y="1261205"/>
            <a:chExt cx="1617784" cy="1667367"/>
          </a:xfrm>
        </p:grpSpPr>
        <p:sp>
          <p:nvSpPr>
            <p:cNvPr id="8" name="object 3">
              <a:extLst>
                <a:ext uri="{FF2B5EF4-FFF2-40B4-BE49-F238E27FC236}">
                  <a16:creationId xmlns:a16="http://schemas.microsoft.com/office/drawing/2014/main" id="{2CDE3C0B-DB4F-8844-9B7D-015089E0239E}"/>
                </a:ext>
              </a:extLst>
            </p:cNvPr>
            <p:cNvSpPr txBox="1">
              <a:spLocks/>
            </p:cNvSpPr>
            <p:nvPr/>
          </p:nvSpPr>
          <p:spPr>
            <a:xfrm>
              <a:off x="10154277" y="2088243"/>
              <a:ext cx="1520240" cy="840329"/>
            </a:xfrm>
            <a:prstGeom prst="rect">
              <a:avLst/>
            </a:prstGeom>
          </p:spPr>
          <p:txBody>
            <a:bodyPr vert="horz" wrap="square" lIns="0" tIns="9242" rIns="0" bIns="0" rtlCol="0">
              <a:spAutoFit/>
            </a:bodyPr>
            <a:lstStyle>
              <a:lvl1pPr marL="0">
                <a:defRPr>
                  <a:latin typeface="+mn-lt"/>
                  <a:ea typeface="+mn-ea"/>
                  <a:cs typeface="+mn-cs"/>
                </a:defRPr>
              </a:lvl1pPr>
              <a:lvl2pPr marL="457200">
                <a:defRPr>
                  <a:latin typeface="+mn-lt"/>
                  <a:ea typeface="+mn-ea"/>
                  <a:cs typeface="+mn-cs"/>
                </a:defRPr>
              </a:lvl2pPr>
              <a:lvl3pPr marL="914400">
                <a:defRPr>
                  <a:latin typeface="+mn-lt"/>
                  <a:ea typeface="+mn-ea"/>
                  <a:cs typeface="+mn-cs"/>
                </a:defRPr>
              </a:lvl3pPr>
              <a:lvl4pPr marL="1371600">
                <a:defRPr>
                  <a:latin typeface="+mn-lt"/>
                  <a:ea typeface="+mn-ea"/>
                  <a:cs typeface="+mn-cs"/>
                </a:defRPr>
              </a:lvl4pPr>
              <a:lvl5pPr marL="1828800">
                <a:defRPr>
                  <a:latin typeface="+mn-lt"/>
                  <a:ea typeface="+mn-ea"/>
                  <a:cs typeface="+mn-cs"/>
                </a:defRPr>
              </a:lvl5pPr>
              <a:lvl6pPr marL="2286000">
                <a:defRPr>
                  <a:latin typeface="+mn-lt"/>
                  <a:ea typeface="+mn-ea"/>
                  <a:cs typeface="+mn-cs"/>
                </a:defRPr>
              </a:lvl6pPr>
              <a:lvl7pPr marL="2743200">
                <a:defRPr>
                  <a:latin typeface="+mn-lt"/>
                  <a:ea typeface="+mn-ea"/>
                  <a:cs typeface="+mn-cs"/>
                </a:defRPr>
              </a:lvl7pPr>
              <a:lvl8pPr marL="3200400">
                <a:defRPr>
                  <a:latin typeface="+mn-lt"/>
                  <a:ea typeface="+mn-ea"/>
                  <a:cs typeface="+mn-cs"/>
                </a:defRPr>
              </a:lvl8pPr>
              <a:lvl9pPr marL="3657600">
                <a:defRPr>
                  <a:latin typeface="+mn-lt"/>
                  <a:ea typeface="+mn-ea"/>
                  <a:cs typeface="+mn-cs"/>
                </a:defRPr>
              </a:lvl9pPr>
            </a:lstStyle>
            <a:p>
              <a:pPr marL="6350" marR="3081" defTabSz="554492">
                <a:defRPr/>
              </a:pPr>
              <a:r>
                <a:rPr lang="en-GB" sz="3000" dirty="0">
                  <a:solidFill>
                    <a:schemeClr val="accent2"/>
                  </a:solidFill>
                  <a:latin typeface="Arial Black" panose="020B0A04020102020204" pitchFamily="34" charset="0"/>
                </a:rPr>
                <a:t>177 </a:t>
              </a:r>
            </a:p>
            <a:p>
              <a:pPr marL="6350" marR="3081" defTabSz="554492">
                <a:defRPr/>
              </a:pPr>
              <a:r>
                <a:rPr lang="en-GB" sz="1200" dirty="0">
                  <a:solidFill>
                    <a:schemeClr val="accent2"/>
                  </a:solidFill>
                  <a:latin typeface="Arial Black" panose="020B0A04020102020204" pitchFamily="34" charset="0"/>
                </a:rPr>
                <a:t>PATENT </a:t>
              </a:r>
            </a:p>
            <a:p>
              <a:pPr marL="6350" marR="3081" defTabSz="554492">
                <a:defRPr/>
              </a:pPr>
              <a:r>
                <a:rPr lang="en-GB" sz="1200" dirty="0">
                  <a:solidFill>
                    <a:schemeClr val="accent2"/>
                  </a:solidFill>
                  <a:latin typeface="Arial Black" panose="020B0A04020102020204" pitchFamily="34" charset="0"/>
                </a:rPr>
                <a:t>FAMILIES</a:t>
              </a:r>
            </a:p>
          </p:txBody>
        </p:sp>
        <p:pic>
          <p:nvPicPr>
            <p:cNvPr id="11" name="Grafik 38">
              <a:extLst>
                <a:ext uri="{FF2B5EF4-FFF2-40B4-BE49-F238E27FC236}">
                  <a16:creationId xmlns:a16="http://schemas.microsoft.com/office/drawing/2014/main" id="{0A0EAD57-21A8-A3D7-11EE-133CDFAA9E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l="21024" t="15341" r="26135" b="14204"/>
            <a:stretch/>
          </p:blipFill>
          <p:spPr>
            <a:xfrm>
              <a:off x="10056733" y="1261205"/>
              <a:ext cx="566688" cy="755585"/>
            </a:xfrm>
            <a:prstGeom prst="rect">
              <a:avLst/>
            </a:prstGeom>
          </p:spPr>
        </p:pic>
      </p:grpSp>
      <p:pic>
        <p:nvPicPr>
          <p:cNvPr id="12" name="Picture 11" descr="A map of the world with cities&#10;&#10;Description automatically generated">
            <a:extLst>
              <a:ext uri="{FF2B5EF4-FFF2-40B4-BE49-F238E27FC236}">
                <a16:creationId xmlns:a16="http://schemas.microsoft.com/office/drawing/2014/main" id="{DFA96A76-DC26-2A55-1027-49F1F8DC295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2497" y="4271132"/>
            <a:ext cx="2539422" cy="209841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727BFB9-5E45-7F3E-3F73-6BAA91B0D405}"/>
              </a:ext>
            </a:extLst>
          </p:cNvPr>
          <p:cNvSpPr txBox="1"/>
          <p:nvPr/>
        </p:nvSpPr>
        <p:spPr>
          <a:xfrm>
            <a:off x="8628032" y="3920966"/>
            <a:ext cx="1622387" cy="462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Tissot T-Touch Connect Sport</a:t>
            </a:r>
            <a:endParaRPr lang="en-CH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9439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>
            <a:extLst>
              <a:ext uri="{FF2B5EF4-FFF2-40B4-BE49-F238E27FC236}">
                <a16:creationId xmlns:a16="http://schemas.microsoft.com/office/drawing/2014/main" id="{939B96C5-F2C5-FAA3-F9D6-8569903EFDCF}"/>
              </a:ext>
            </a:extLst>
          </p:cNvPr>
          <p:cNvSpPr txBox="1">
            <a:spLocks/>
          </p:cNvSpPr>
          <p:nvPr/>
        </p:nvSpPr>
        <p:spPr bwMode="auto">
          <a:xfrm>
            <a:off x="740047" y="1348032"/>
            <a:ext cx="9384341" cy="459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9pPr>
          </a:lstStyle>
          <a:p>
            <a:pPr marL="342900" indent="-342900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  <a:tabLst>
                <a:tab pos="457154" algn="l"/>
              </a:tabLst>
            </a:pPr>
            <a:r>
              <a:rPr lang="en-GB" sz="2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Al-12-Si</a:t>
            </a:r>
          </a:p>
          <a:p>
            <a:pPr marL="571443" lvl="1" indent="-342866" algn="just">
              <a:spcBef>
                <a:spcPts val="200"/>
              </a:spcBef>
              <a:spcAft>
                <a:spcPts val="600"/>
              </a:spcAft>
              <a:buClr>
                <a:srgbClr val="00CC6A"/>
              </a:buClr>
              <a:buFont typeface="Wingdings" panose="05000000000000000000" pitchFamily="2" charset="2"/>
              <a:buChar char="ü"/>
              <a:tabLst>
                <a:tab pos="457154" algn="l"/>
              </a:tabLst>
            </a:pPr>
            <a:r>
              <a:rPr lang="en-GB" sz="2000" b="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Material properties has been characterized</a:t>
            </a:r>
          </a:p>
          <a:p>
            <a:pPr marL="571443" lvl="1" indent="-342866" algn="just">
              <a:spcBef>
                <a:spcPts val="200"/>
              </a:spcBef>
              <a:spcAft>
                <a:spcPts val="600"/>
              </a:spcAft>
              <a:buClr>
                <a:srgbClr val="00CC6A"/>
              </a:buClr>
              <a:buFont typeface="Wingdings" panose="05000000000000000000" pitchFamily="2" charset="2"/>
              <a:buChar char="ü"/>
              <a:tabLst>
                <a:tab pos="457154" algn="l"/>
              </a:tabLst>
            </a:pPr>
            <a:r>
              <a:rPr lang="en-GB" sz="2000" b="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Minimum leak-tight wall thickness has been discovered</a:t>
            </a:r>
            <a:endParaRPr lang="en-GB" sz="20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571443" lvl="1" indent="-342866" algn="just">
              <a:spcBef>
                <a:spcPts val="200"/>
              </a:spcBef>
              <a:spcAft>
                <a:spcPts val="200"/>
              </a:spcAft>
              <a:buClr>
                <a:srgbClr val="00CC6A"/>
              </a:buClr>
              <a:buFont typeface="Wingdings" panose="05000000000000000000" pitchFamily="2" charset="2"/>
              <a:buChar char="ü"/>
              <a:tabLst>
                <a:tab pos="457154" algn="l"/>
              </a:tabLst>
            </a:pPr>
            <a:r>
              <a:rPr lang="en-GB" sz="2000" b="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Minimum ratio (D/L) for powder removal on straight pipes </a:t>
            </a:r>
            <a:r>
              <a:rPr lang="en-GB" sz="2000" b="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&amp; 180 degree-bent pipes has been discovered</a:t>
            </a:r>
          </a:p>
          <a:p>
            <a:pPr marL="571443" lvl="1" indent="-342866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  <a:tabLst>
                <a:tab pos="457154" algn="l"/>
              </a:tabLst>
            </a:pPr>
            <a:endParaRPr lang="en-GB" sz="2000" b="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866" indent="-342866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  <a:tabLst>
                <a:tab pos="457154" algn="l"/>
              </a:tabLst>
            </a:pPr>
            <a:r>
              <a:rPr lang="en-GB" sz="2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Kovar</a:t>
            </a:r>
          </a:p>
          <a:p>
            <a:pPr marL="571443" lvl="1" indent="-342866" algn="just">
              <a:spcBef>
                <a:spcPts val="200"/>
              </a:spcBef>
              <a:spcAft>
                <a:spcPts val="200"/>
              </a:spcAft>
              <a:buClr>
                <a:srgbClr val="00CC6A"/>
              </a:buClr>
              <a:buFont typeface="Wingdings" panose="05000000000000000000" pitchFamily="2" charset="2"/>
              <a:buChar char="ü"/>
              <a:tabLst>
                <a:tab pos="457154" algn="l"/>
              </a:tabLst>
            </a:pPr>
            <a:r>
              <a:rPr lang="fr-CH" sz="2000" b="0" kern="0" dirty="0">
                <a:solidFill>
                  <a:schemeClr val="tx1">
                    <a:lumMod val="50000"/>
                  </a:schemeClr>
                </a:solidFill>
                <a:latin typeface="Calibri (Body)"/>
                <a:cs typeface="Arial" panose="020B0604020202020204" pitchFamily="34" charset="0"/>
              </a:rPr>
              <a:t>Benchmarking for AM grade </a:t>
            </a:r>
            <a:r>
              <a:rPr lang="en-GB" sz="2000" b="0" kern="0" dirty="0">
                <a:solidFill>
                  <a:schemeClr val="tx1">
                    <a:lumMod val="50000"/>
                  </a:schemeClr>
                </a:solidFill>
                <a:latin typeface="Calibri (Body)"/>
                <a:cs typeface="Arial" panose="020B0604020202020204" pitchFamily="34" charset="0"/>
              </a:rPr>
              <a:t>powder has been done</a:t>
            </a:r>
          </a:p>
          <a:p>
            <a:pPr marL="571443" lvl="1" indent="-342866" algn="just">
              <a:spcBef>
                <a:spcPts val="200"/>
              </a:spcBef>
              <a:spcAft>
                <a:spcPts val="200"/>
              </a:spcAft>
              <a:buClr>
                <a:srgbClr val="00CC6A"/>
              </a:buClr>
              <a:buFont typeface="Wingdings" panose="05000000000000000000" pitchFamily="2" charset="2"/>
              <a:buChar char="ü"/>
              <a:tabLst>
                <a:tab pos="457154" algn="l"/>
              </a:tabLst>
            </a:pPr>
            <a:r>
              <a:rPr lang="fr-CH" sz="2000" b="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Process </a:t>
            </a:r>
            <a:r>
              <a:rPr lang="en-US" sz="2000" b="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parameters has been </a:t>
            </a:r>
            <a:r>
              <a:rPr lang="en-US" sz="2000" b="0" kern="0" dirty="0" err="1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developped</a:t>
            </a:r>
            <a:endParaRPr lang="en-US" sz="2000" b="0" kern="0" dirty="0">
              <a:solidFill>
                <a:schemeClr val="tx1"/>
              </a:solidFill>
              <a:latin typeface="Calibri (Body)"/>
              <a:cs typeface="Arial" panose="020B0604020202020204" pitchFamily="34" charset="0"/>
            </a:endParaRPr>
          </a:p>
          <a:p>
            <a:pPr marL="571500" lvl="1" indent="-342900" algn="just">
              <a:spcBef>
                <a:spcPts val="200"/>
              </a:spcBef>
              <a:spcAft>
                <a:spcPts val="0"/>
              </a:spcAft>
              <a:buClr>
                <a:srgbClr val="00CC6A"/>
              </a:buClr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GB" sz="2000" b="0" dirty="0">
                <a:solidFill>
                  <a:schemeClr val="tx1"/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Joint feasibility between aluminium and </a:t>
            </a:r>
            <a:r>
              <a:rPr lang="en-GB" sz="2000" b="0" dirty="0" err="1">
                <a:solidFill>
                  <a:schemeClr val="tx1"/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kovar</a:t>
            </a:r>
            <a:r>
              <a:rPr lang="en-GB" sz="2000" b="0" dirty="0">
                <a:solidFill>
                  <a:schemeClr val="tx1"/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 has been demonstrated</a:t>
            </a:r>
          </a:p>
          <a:p>
            <a:pPr marL="571500" lvl="1" indent="-342900" algn="just">
              <a:spcBef>
                <a:spcPts val="200"/>
              </a:spcBef>
              <a:spcAft>
                <a:spcPts val="1800"/>
              </a:spcAft>
              <a:buFont typeface="Wingdings" panose="05000000000000000000" pitchFamily="2" charset="2"/>
              <a:buChar char="q"/>
              <a:tabLst>
                <a:tab pos="457200" algn="l"/>
              </a:tabLst>
            </a:pPr>
            <a:r>
              <a:rPr lang="en-GB" sz="2000" b="0" dirty="0">
                <a:solidFill>
                  <a:schemeClr val="tx1"/>
                </a:solidFill>
                <a:effectLst/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Joint reliability </a:t>
            </a:r>
            <a:r>
              <a:rPr lang="en-GB" sz="2000" b="0" dirty="0">
                <a:solidFill>
                  <a:schemeClr val="tx1"/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under</a:t>
            </a:r>
            <a:r>
              <a:rPr lang="en-GB" sz="2000" b="0" dirty="0">
                <a:solidFill>
                  <a:schemeClr val="tx1"/>
                </a:solidFill>
                <a:effectLst/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 investigation</a:t>
            </a:r>
            <a:endParaRPr lang="en-GB" sz="1600" dirty="0">
              <a:solidFill>
                <a:schemeClr val="tx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30DB14AE-FCCB-D539-4948-C15724C9E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753" y="116632"/>
            <a:ext cx="11667433" cy="719137"/>
          </a:xfrm>
        </p:spPr>
        <p:txBody>
          <a:bodyPr/>
          <a:lstStyle/>
          <a:p>
            <a:r>
              <a:rPr lang="fr-CH" sz="3200" dirty="0"/>
              <a:t>Conclusion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6784C3F-B5EC-EF7B-3402-7AA6E8B735DF}"/>
              </a:ext>
            </a:extLst>
          </p:cNvPr>
          <p:cNvSpPr/>
          <p:nvPr/>
        </p:nvSpPr>
        <p:spPr>
          <a:xfrm>
            <a:off x="571500" y="6474059"/>
            <a:ext cx="1619250" cy="2383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EFCFC0B2-09F2-E8EA-D9F7-BF0F14B53CC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3519" t="20466" r="18915" b="39963"/>
          <a:stretch/>
        </p:blipFill>
        <p:spPr>
          <a:xfrm>
            <a:off x="4046139" y="809015"/>
            <a:ext cx="703479" cy="757375"/>
          </a:xfrm>
          <a:prstGeom prst="rect">
            <a:avLst/>
          </a:prstGeom>
        </p:spPr>
      </p:pic>
      <p:grpSp>
        <p:nvGrpSpPr>
          <p:cNvPr id="3" name="Group 53">
            <a:extLst>
              <a:ext uri="{FF2B5EF4-FFF2-40B4-BE49-F238E27FC236}">
                <a16:creationId xmlns:a16="http://schemas.microsoft.com/office/drawing/2014/main" id="{69D5FF92-38F9-48FD-247A-05B243E182D8}"/>
              </a:ext>
            </a:extLst>
          </p:cNvPr>
          <p:cNvGrpSpPr>
            <a:grpSpLocks noChangeAspect="1"/>
          </p:cNvGrpSpPr>
          <p:nvPr/>
        </p:nvGrpSpPr>
        <p:grpSpPr>
          <a:xfrm>
            <a:off x="4911226" y="897999"/>
            <a:ext cx="2160781" cy="643762"/>
            <a:chOff x="4331925" y="2661935"/>
            <a:chExt cx="3601297" cy="1072934"/>
          </a:xfrm>
        </p:grpSpPr>
        <p:pic>
          <p:nvPicPr>
            <p:cNvPr id="7" name="Picture 54">
              <a:extLst>
                <a:ext uri="{FF2B5EF4-FFF2-40B4-BE49-F238E27FC236}">
                  <a16:creationId xmlns:a16="http://schemas.microsoft.com/office/drawing/2014/main" id="{583E8EAA-D5E5-A319-D90A-98EE25EB319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0074" t="40380" r="7578" b="27506"/>
            <a:stretch/>
          </p:blipFill>
          <p:spPr>
            <a:xfrm>
              <a:off x="4331925" y="2669522"/>
              <a:ext cx="3601297" cy="1065347"/>
            </a:xfrm>
            <a:prstGeom prst="rect">
              <a:avLst/>
            </a:prstGeom>
          </p:spPr>
        </p:pic>
        <p:cxnSp>
          <p:nvCxnSpPr>
            <p:cNvPr id="8" name="Straight Arrow Connector 55">
              <a:extLst>
                <a:ext uri="{FF2B5EF4-FFF2-40B4-BE49-F238E27FC236}">
                  <a16:creationId xmlns:a16="http://schemas.microsoft.com/office/drawing/2014/main" id="{49E6BB8A-ABC7-70DD-B6C8-028C910F966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791199" y="3650827"/>
              <a:ext cx="648000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56">
              <a:extLst>
                <a:ext uri="{FF2B5EF4-FFF2-40B4-BE49-F238E27FC236}">
                  <a16:creationId xmlns:a16="http://schemas.microsoft.com/office/drawing/2014/main" id="{A82E00AB-EE96-121A-E112-930B0CCB966B}"/>
                </a:ext>
              </a:extLst>
            </p:cNvPr>
            <p:cNvSpPr txBox="1"/>
            <p:nvPr/>
          </p:nvSpPr>
          <p:spPr>
            <a:xfrm>
              <a:off x="4658463" y="2661935"/>
              <a:ext cx="2866506" cy="4231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0" name="Image 9">
            <a:extLst>
              <a:ext uri="{FF2B5EF4-FFF2-40B4-BE49-F238E27FC236}">
                <a16:creationId xmlns:a16="http://schemas.microsoft.com/office/drawing/2014/main" id="{80CF9468-14CA-0A7E-FB8F-7043858241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42384" y="1463392"/>
            <a:ext cx="2302708" cy="1013692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E7D8CB5B-B367-BAC8-C683-052DD82A247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55749"/>
          <a:stretch/>
        </p:blipFill>
        <p:spPr>
          <a:xfrm>
            <a:off x="10275243" y="1673683"/>
            <a:ext cx="1557365" cy="1803082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0F1F8B07-9AA4-D950-C544-F55110846B9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17999" y="3828926"/>
            <a:ext cx="2412776" cy="1311487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7BF67DED-60F7-EDF7-C74C-AB9831E6641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425916" y="3603822"/>
            <a:ext cx="1004775" cy="777717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0350D801-806D-7439-69CF-318A92403294}"/>
              </a:ext>
            </a:extLst>
          </p:cNvPr>
          <p:cNvSpPr>
            <a:spLocks noChangeAspect="1"/>
          </p:cNvSpPr>
          <p:nvPr/>
        </p:nvSpPr>
        <p:spPr>
          <a:xfrm>
            <a:off x="8906311" y="5312306"/>
            <a:ext cx="1519605" cy="1245254"/>
          </a:xfrm>
          <a:prstGeom prst="rect">
            <a:avLst/>
          </a:prstGeom>
          <a:blipFill>
            <a:blip r:embed="rId9"/>
            <a:stretch>
              <a:fillRect l="-673" t="-4541" r="-12017" b="-1108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37685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1F2056-4EB0-7C1E-C013-36E07650D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We focus on three research priorities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F2C7B0-FFE8-1BC0-7A3F-40FF32E36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92729" y="6397200"/>
            <a:ext cx="261453" cy="26924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de-DE"/>
            </a:defPPr>
            <a:lvl1pPr marL="0" algn="r" defTabSz="914400" rtl="0" eaLnBrk="1" latinLnBrk="0" hangingPunct="1"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2337954-7726-4D0F-9686-CC5D1A64C7AC}" type="slidenum">
              <a:rPr lang="en-GB" smtClean="0"/>
              <a:pPr/>
              <a:t>3</a:t>
            </a:fld>
            <a:endParaRPr lang="en-GB" noProof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3108B45-6F12-35E8-1A08-9F5D5AF95E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394" y="1439833"/>
            <a:ext cx="11607790" cy="432853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5E39154-2B3D-D33A-2E7C-4F9195112738}"/>
              </a:ext>
            </a:extLst>
          </p:cNvPr>
          <p:cNvSpPr/>
          <p:nvPr/>
        </p:nvSpPr>
        <p:spPr>
          <a:xfrm>
            <a:off x="571500" y="6474059"/>
            <a:ext cx="1619250" cy="2383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838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extLst>
              <a:ext uri="{FF2B5EF4-FFF2-40B4-BE49-F238E27FC236}">
                <a16:creationId xmlns:a16="http://schemas.microsoft.com/office/drawing/2014/main" id="{380195A7-36E6-C7D0-F11F-A583315AA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367349"/>
            <a:ext cx="11329200" cy="900000"/>
          </a:xfrm>
        </p:spPr>
        <p:txBody>
          <a:bodyPr/>
          <a:lstStyle/>
          <a:p>
            <a:r>
              <a:rPr lang="en-US" noProof="0" dirty="0"/>
              <a:t>OUR MAIN RESEARCH TOPICS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8982C831-2F21-4BCC-F962-99F22634D42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92904" y="2734078"/>
            <a:ext cx="1799766" cy="1799766"/>
          </a:xfrm>
          <a:prstGeom prst="ellipse">
            <a:avLst/>
          </a:prstGeom>
          <a:noFill/>
          <a:ln w="6350">
            <a:solidFill>
              <a:schemeClr val="tx1"/>
            </a:solidFill>
          </a:ln>
          <a:effectLst/>
        </p:spPr>
      </p:pic>
      <p:pic>
        <p:nvPicPr>
          <p:cNvPr id="33" name="Picture 32" descr="A close-up of a light bulb&#10;&#10;Description automatically generated with medium confidence">
            <a:extLst>
              <a:ext uri="{FF2B5EF4-FFF2-40B4-BE49-F238E27FC236}">
                <a16:creationId xmlns:a16="http://schemas.microsoft.com/office/drawing/2014/main" id="{06D42DA5-8C2B-2B14-E88B-902EA0156E5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38400" y="1050520"/>
            <a:ext cx="1799766" cy="1799766"/>
          </a:xfrm>
          <a:prstGeom prst="ellipse">
            <a:avLst/>
          </a:prstGeom>
          <a:ln w="6350">
            <a:solidFill>
              <a:schemeClr val="tx1"/>
            </a:solidFill>
          </a:ln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366FEF34-CEA1-BEEA-2E67-8441E7F8859E}"/>
              </a:ext>
            </a:extLst>
          </p:cNvPr>
          <p:cNvSpPr txBox="1"/>
          <p:nvPr/>
        </p:nvSpPr>
        <p:spPr>
          <a:xfrm>
            <a:off x="3277181" y="1687307"/>
            <a:ext cx="4462274" cy="4616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228577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HIGH-PRECISION AM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EDE9654-ADD1-2D05-583C-74B805D640A8}"/>
              </a:ext>
            </a:extLst>
          </p:cNvPr>
          <p:cNvSpPr txBox="1"/>
          <p:nvPr/>
        </p:nvSpPr>
        <p:spPr>
          <a:xfrm>
            <a:off x="5712384" y="3403158"/>
            <a:ext cx="4462274" cy="4616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228577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INTEGRATED FUNCTIONS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FABD84A-6E2D-930F-8450-48ABF3B38EFA}"/>
              </a:ext>
            </a:extLst>
          </p:cNvPr>
          <p:cNvSpPr txBox="1"/>
          <p:nvPr/>
        </p:nvSpPr>
        <p:spPr>
          <a:xfrm>
            <a:off x="3666241" y="5187467"/>
            <a:ext cx="789499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228577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ENABLING MATERIALS &amp; PREDICTIVE QUALITY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997B1C88-ADDF-ECAE-DE5D-ECAC4B9A5AF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28" t="18857" r="57082" b="14414"/>
          <a:stretch/>
        </p:blipFill>
        <p:spPr>
          <a:xfrm>
            <a:off x="1723372" y="4522823"/>
            <a:ext cx="1742163" cy="1735670"/>
          </a:xfrm>
          <a:prstGeom prst="ellipse">
            <a:avLst/>
          </a:prstGeom>
        </p:spPr>
      </p:pic>
      <p:pic>
        <p:nvPicPr>
          <p:cNvPr id="38" name="Picture 2" descr="CSEM – Swiss Biotech">
            <a:extLst>
              <a:ext uri="{FF2B5EF4-FFF2-40B4-BE49-F238E27FC236}">
                <a16:creationId xmlns:a16="http://schemas.microsoft.com/office/drawing/2014/main" id="{52729BCD-7A6D-F8BB-8B8E-333D0FA62E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033648" y="6496736"/>
            <a:ext cx="725407" cy="1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CB1A6A8-43D9-3BCC-9FE8-FAE2B4490ABD}"/>
              </a:ext>
            </a:extLst>
          </p:cNvPr>
          <p:cNvSpPr/>
          <p:nvPr/>
        </p:nvSpPr>
        <p:spPr>
          <a:xfrm>
            <a:off x="571500" y="6474059"/>
            <a:ext cx="1619250" cy="2383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399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B60889C0-A9BA-5061-7C29-BDE10E27BBF1}"/>
              </a:ext>
            </a:extLst>
          </p:cNvPr>
          <p:cNvGrpSpPr/>
          <p:nvPr/>
        </p:nvGrpSpPr>
        <p:grpSpPr>
          <a:xfrm>
            <a:off x="6132162" y="1587598"/>
            <a:ext cx="6102139" cy="1547798"/>
            <a:chOff x="2936902" y="3731881"/>
            <a:chExt cx="6102139" cy="1547798"/>
          </a:xfrm>
        </p:grpSpPr>
        <p:pic>
          <p:nvPicPr>
            <p:cNvPr id="8" name="Picture 7" descr="A picture containing weapon&#10;&#10;Description automatically generated">
              <a:extLst>
                <a:ext uri="{FF2B5EF4-FFF2-40B4-BE49-F238E27FC236}">
                  <a16:creationId xmlns:a16="http://schemas.microsoft.com/office/drawing/2014/main" id="{55085B63-3514-0576-182E-8A86E59F89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10925" r="10925"/>
            <a:stretch/>
          </p:blipFill>
          <p:spPr>
            <a:xfrm>
              <a:off x="2936902" y="3731881"/>
              <a:ext cx="1547798" cy="1547798"/>
            </a:xfrm>
            <a:prstGeom prst="ellipse">
              <a:avLst/>
            </a:prstGeom>
            <a:ln>
              <a:noFill/>
            </a:ln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5E318D4-19E3-D1AC-8529-4BFB00C633A4}"/>
                </a:ext>
              </a:extLst>
            </p:cNvPr>
            <p:cNvSpPr txBox="1"/>
            <p:nvPr/>
          </p:nvSpPr>
          <p:spPr>
            <a:xfrm>
              <a:off x="4542437" y="4274947"/>
              <a:ext cx="4496604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228577"/>
              <a:r>
                <a:rPr 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LITHOGRAPHY BASED AM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286E389-CE5C-08EC-0458-284A92830C39}"/>
              </a:ext>
            </a:extLst>
          </p:cNvPr>
          <p:cNvGrpSpPr/>
          <p:nvPr/>
        </p:nvGrpSpPr>
        <p:grpSpPr>
          <a:xfrm>
            <a:off x="6512942" y="3889333"/>
            <a:ext cx="5679058" cy="1548000"/>
            <a:chOff x="369595" y="4914280"/>
            <a:chExt cx="5679058" cy="154800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4662CF7-7B95-0E02-8380-60615CB555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9595" y="4914280"/>
              <a:ext cx="1548000" cy="1548000"/>
            </a:xfrm>
            <a:prstGeom prst="ellipse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210B16D-15F3-244C-C70A-759D2A170FE4}"/>
                </a:ext>
              </a:extLst>
            </p:cNvPr>
            <p:cNvSpPr txBox="1"/>
            <p:nvPr/>
          </p:nvSpPr>
          <p:spPr>
            <a:xfrm>
              <a:off x="2078983" y="5457477"/>
              <a:ext cx="3969670" cy="46160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228577"/>
              <a:r>
                <a:rPr 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AEROSOL JET PRINTING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35D6D20-A6B2-D147-1793-609FDD814E48}"/>
              </a:ext>
            </a:extLst>
          </p:cNvPr>
          <p:cNvGrpSpPr/>
          <p:nvPr/>
        </p:nvGrpSpPr>
        <p:grpSpPr>
          <a:xfrm>
            <a:off x="345577" y="2974404"/>
            <a:ext cx="6560484" cy="1547798"/>
            <a:chOff x="614786" y="2249466"/>
            <a:chExt cx="6560484" cy="1547798"/>
          </a:xfrm>
        </p:grpSpPr>
        <p:pic>
          <p:nvPicPr>
            <p:cNvPr id="14" name="Picture 13" descr="A picture containing outdoor object&#10;&#10;Description automatically generated">
              <a:extLst>
                <a:ext uri="{FF2B5EF4-FFF2-40B4-BE49-F238E27FC236}">
                  <a16:creationId xmlns:a16="http://schemas.microsoft.com/office/drawing/2014/main" id="{6345D373-816E-C55A-4007-6CD1619DD3A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4786" y="2249466"/>
              <a:ext cx="1547798" cy="1547798"/>
            </a:xfrm>
            <a:prstGeom prst="ellipse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A53AEA3-87EE-A3A1-1542-239C9013650A}"/>
                </a:ext>
              </a:extLst>
            </p:cNvPr>
            <p:cNvSpPr txBox="1"/>
            <p:nvPr/>
          </p:nvSpPr>
          <p:spPr>
            <a:xfrm>
              <a:off x="2292312" y="2792532"/>
              <a:ext cx="4882958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228577"/>
              <a:r>
                <a:rPr 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LASER POWDER BED FUSION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4B349CD-8CF5-F19F-8A48-AB50EEAFE7E5}"/>
              </a:ext>
            </a:extLst>
          </p:cNvPr>
          <p:cNvGrpSpPr/>
          <p:nvPr/>
        </p:nvGrpSpPr>
        <p:grpSpPr>
          <a:xfrm>
            <a:off x="1410797" y="976541"/>
            <a:ext cx="4721365" cy="1547798"/>
            <a:chOff x="2282032" y="398052"/>
            <a:chExt cx="4721365" cy="1547798"/>
          </a:xfrm>
        </p:grpSpPr>
        <p:pic>
          <p:nvPicPr>
            <p:cNvPr id="17" name="Picture 16" descr="A picture containing decorated&#10;&#10;Description automatically generated">
              <a:extLst>
                <a:ext uri="{FF2B5EF4-FFF2-40B4-BE49-F238E27FC236}">
                  <a16:creationId xmlns:a16="http://schemas.microsoft.com/office/drawing/2014/main" id="{677D0650-FE79-2F8A-0217-F895545422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-1505" b="-141"/>
            <a:stretch/>
          </p:blipFill>
          <p:spPr>
            <a:xfrm>
              <a:off x="2282032" y="398052"/>
              <a:ext cx="1547798" cy="1547798"/>
            </a:xfrm>
            <a:prstGeom prst="ellipse">
              <a:avLst/>
            </a:prstGeom>
            <a:solidFill>
              <a:srgbClr val="323232"/>
            </a:solidFill>
            <a:ln>
              <a:solidFill>
                <a:srgbClr val="272727"/>
              </a:solidFill>
            </a:ln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777F78A-81A1-D53C-BA25-F495A41D4AA0}"/>
                </a:ext>
              </a:extLst>
            </p:cNvPr>
            <p:cNvSpPr txBox="1"/>
            <p:nvPr/>
          </p:nvSpPr>
          <p:spPr>
            <a:xfrm>
              <a:off x="3985493" y="941118"/>
              <a:ext cx="3017904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228577"/>
              <a:r>
                <a:rPr 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DESIGN FOR AM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63B04B1-D3E6-AC42-F70F-090628DCD4B3}"/>
              </a:ext>
            </a:extLst>
          </p:cNvPr>
          <p:cNvGrpSpPr/>
          <p:nvPr/>
        </p:nvGrpSpPr>
        <p:grpSpPr>
          <a:xfrm>
            <a:off x="1410797" y="5161459"/>
            <a:ext cx="7671414" cy="1440000"/>
            <a:chOff x="6683819" y="3959688"/>
            <a:chExt cx="7671414" cy="1440000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8A477629-C2AD-4C6A-4CAB-3B23D50A26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harpenSoften amount="50000"/>
                      </a14:imgEffect>
                      <a14:imgEffect>
                        <a14:colorTemperature colorTemp="8800"/>
                      </a14:imgEffect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683819" y="3959688"/>
              <a:ext cx="1440000" cy="1440000"/>
            </a:xfrm>
            <a:prstGeom prst="ellipse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33C583D-A6ED-F1E9-5136-E51883708CB6}"/>
                </a:ext>
              </a:extLst>
            </p:cNvPr>
            <p:cNvSpPr txBox="1"/>
            <p:nvPr/>
          </p:nvSpPr>
          <p:spPr>
            <a:xfrm>
              <a:off x="8222330" y="4448855"/>
              <a:ext cx="6132903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228577"/>
              <a:r>
                <a:rPr 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MATERIAL CHARACTERIZATION</a:t>
              </a:r>
            </a:p>
          </p:txBody>
        </p:sp>
      </p:grpSp>
      <p:pic>
        <p:nvPicPr>
          <p:cNvPr id="22" name="Picture 2" descr="CSEM – Swiss Biotech">
            <a:extLst>
              <a:ext uri="{FF2B5EF4-FFF2-40B4-BE49-F238E27FC236}">
                <a16:creationId xmlns:a16="http://schemas.microsoft.com/office/drawing/2014/main" id="{CC91AAF3-F39D-6208-1255-79E0F2C54B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033648" y="6496736"/>
            <a:ext cx="725407" cy="1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itle 1">
            <a:extLst>
              <a:ext uri="{FF2B5EF4-FFF2-40B4-BE49-F238E27FC236}">
                <a16:creationId xmlns:a16="http://schemas.microsoft.com/office/drawing/2014/main" id="{380195A7-36E6-C7D0-F11F-A583315AA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367349"/>
            <a:ext cx="11329200" cy="900000"/>
          </a:xfrm>
        </p:spPr>
        <p:txBody>
          <a:bodyPr/>
          <a:lstStyle/>
          <a:p>
            <a:r>
              <a:rPr lang="en-US" noProof="0" dirty="0"/>
              <a:t>OUR CORE COMPETENCIES IN AM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7AC8CC6-B8CF-0E82-0AE3-CE4138C5916B}"/>
              </a:ext>
            </a:extLst>
          </p:cNvPr>
          <p:cNvSpPr/>
          <p:nvPr/>
        </p:nvSpPr>
        <p:spPr>
          <a:xfrm>
            <a:off x="571500" y="6474059"/>
            <a:ext cx="1012751" cy="18467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67650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888E6DE9-B07D-FB1A-76E1-20774B5A2B81}"/>
              </a:ext>
            </a:extLst>
          </p:cNvPr>
          <p:cNvSpPr/>
          <p:nvPr/>
        </p:nvSpPr>
        <p:spPr>
          <a:xfrm>
            <a:off x="4376535" y="835348"/>
            <a:ext cx="7463090" cy="4663751"/>
          </a:xfrm>
          <a:prstGeom prst="roundRect">
            <a:avLst>
              <a:gd name="adj" fmla="val 7028"/>
            </a:avLst>
          </a:prstGeom>
          <a:solidFill>
            <a:srgbClr val="E7E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DBB1B3BB-90CB-BB10-B39F-2F45DDF8C500}"/>
              </a:ext>
            </a:extLst>
          </p:cNvPr>
          <p:cNvSpPr/>
          <p:nvPr/>
        </p:nvSpPr>
        <p:spPr>
          <a:xfrm>
            <a:off x="7945967" y="3677825"/>
            <a:ext cx="4188740" cy="3012395"/>
          </a:xfrm>
          <a:prstGeom prst="roundRect">
            <a:avLst>
              <a:gd name="adj" fmla="val 7929"/>
            </a:avLst>
          </a:prstGeom>
          <a:solidFill>
            <a:srgbClr val="005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F2118D74-6F0A-D10A-55C0-6DABB0A068E7}"/>
              </a:ext>
            </a:extLst>
          </p:cNvPr>
          <p:cNvSpPr/>
          <p:nvPr/>
        </p:nvSpPr>
        <p:spPr>
          <a:xfrm>
            <a:off x="48824" y="835349"/>
            <a:ext cx="4263480" cy="5626057"/>
          </a:xfrm>
          <a:prstGeom prst="roundRect">
            <a:avLst>
              <a:gd name="adj" fmla="val 7929"/>
            </a:avLst>
          </a:prstGeom>
          <a:solidFill>
            <a:srgbClr val="005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313E47-C0BE-063F-6891-A41293646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Additive Manufacturing Infrastructure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06CB547-FFD2-E7B6-F411-4F00885DAE35}"/>
              </a:ext>
            </a:extLst>
          </p:cNvPr>
          <p:cNvGrpSpPr/>
          <p:nvPr/>
        </p:nvGrpSpPr>
        <p:grpSpPr>
          <a:xfrm>
            <a:off x="29631" y="1716101"/>
            <a:ext cx="4309820" cy="1961724"/>
            <a:chOff x="70048" y="1643217"/>
            <a:chExt cx="4309820" cy="1961724"/>
          </a:xfrm>
        </p:grpSpPr>
        <p:pic>
          <p:nvPicPr>
            <p:cNvPr id="4" name="Picture 4" descr="AMCM M 290-2 FDR | AMCM">
              <a:extLst>
                <a:ext uri="{FF2B5EF4-FFF2-40B4-BE49-F238E27FC236}">
                  <a16:creationId xmlns:a16="http://schemas.microsoft.com/office/drawing/2014/main" id="{D54809E2-6F6D-CED9-1774-8210B4C13F0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0048" y="1643217"/>
              <a:ext cx="2589007" cy="19617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A49E50A-5093-B8A2-97F3-583667DDCBDC}"/>
                </a:ext>
              </a:extLst>
            </p:cNvPr>
            <p:cNvSpPr txBox="1"/>
            <p:nvPr/>
          </p:nvSpPr>
          <p:spPr>
            <a:xfrm>
              <a:off x="2195468" y="1675779"/>
              <a:ext cx="2184400" cy="64770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ct val="110000"/>
                </a:lnSpc>
                <a:spcAft>
                  <a:spcPts val="1200"/>
                </a:spcAft>
                <a:buClr>
                  <a:schemeClr val="bg2"/>
                </a:buClr>
              </a:pPr>
              <a:r>
                <a:rPr lang="en-GB" sz="1200" b="1" dirty="0">
                  <a:solidFill>
                    <a:schemeClr val="bg1"/>
                  </a:solidFill>
                </a:rPr>
                <a:t>EOS-M290 FDR</a:t>
              </a:r>
              <a:br>
                <a:rPr lang="en-GB" sz="1200" dirty="0">
                  <a:solidFill>
                    <a:schemeClr val="bg1"/>
                  </a:solidFill>
                </a:rPr>
              </a:br>
              <a:r>
                <a:rPr lang="en-GB" sz="1200" dirty="0">
                  <a:solidFill>
                    <a:schemeClr val="bg1"/>
                  </a:solidFill>
                </a:rPr>
                <a:t>(40 µm laser spot) 	</a:t>
              </a:r>
            </a:p>
            <a:p>
              <a:pPr>
                <a:lnSpc>
                  <a:spcPct val="110000"/>
                </a:lnSpc>
                <a:spcAft>
                  <a:spcPts val="1200"/>
                </a:spcAft>
                <a:buClr>
                  <a:schemeClr val="bg2"/>
                </a:buClr>
              </a:pPr>
              <a:r>
                <a:rPr lang="en-GB" sz="1200" dirty="0">
                  <a:solidFill>
                    <a:schemeClr val="bg1"/>
                  </a:solidFill>
                </a:rPr>
                <a:t>Build volume:</a:t>
              </a:r>
              <a:br>
                <a:rPr lang="en-GB" sz="1200" dirty="0">
                  <a:solidFill>
                    <a:schemeClr val="bg1"/>
                  </a:solidFill>
                </a:rPr>
              </a:br>
              <a:r>
                <a:rPr lang="en-GB" sz="1200" dirty="0">
                  <a:solidFill>
                    <a:schemeClr val="bg1"/>
                  </a:solidFill>
                </a:rPr>
                <a:t>(250 x 250 x 300 mm</a:t>
              </a:r>
              <a:r>
                <a:rPr lang="en-GB" sz="1200" baseline="30000" dirty="0">
                  <a:solidFill>
                    <a:schemeClr val="bg1"/>
                  </a:solidFill>
                </a:rPr>
                <a:t>3</a:t>
              </a:r>
              <a:r>
                <a:rPr lang="en-GB" sz="1200" dirty="0">
                  <a:solidFill>
                    <a:schemeClr val="bg1"/>
                  </a:solidFill>
                </a:rPr>
                <a:t>)</a:t>
              </a:r>
            </a:p>
            <a:p>
              <a:pPr>
                <a:lnSpc>
                  <a:spcPct val="110000"/>
                </a:lnSpc>
                <a:spcAft>
                  <a:spcPts val="1200"/>
                </a:spcAft>
                <a:buClr>
                  <a:schemeClr val="bg2"/>
                </a:buClr>
              </a:pPr>
              <a:r>
                <a:rPr lang="en-GB" sz="1200" dirty="0">
                  <a:solidFill>
                    <a:schemeClr val="bg1"/>
                  </a:solidFill>
                </a:rPr>
                <a:t>Materials: Al, Ti alloys, Inconel, Tungsten, Copper</a:t>
              </a:r>
            </a:p>
            <a:p>
              <a:pPr>
                <a:lnSpc>
                  <a:spcPct val="110000"/>
                </a:lnSpc>
                <a:spcAft>
                  <a:spcPts val="1200"/>
                </a:spcAft>
                <a:buClr>
                  <a:schemeClr val="bg2"/>
                </a:buClr>
              </a:pPr>
              <a:endParaRPr lang="en-GB" sz="1200" dirty="0">
                <a:solidFill>
                  <a:schemeClr val="bg1"/>
                </a:solidFill>
              </a:endParaRPr>
            </a:p>
            <a:p>
              <a:pPr>
                <a:lnSpc>
                  <a:spcPct val="110000"/>
                </a:lnSpc>
                <a:spcAft>
                  <a:spcPts val="1200"/>
                </a:spcAft>
                <a:buClr>
                  <a:schemeClr val="bg2"/>
                </a:buClr>
              </a:pPr>
              <a:br>
                <a:rPr lang="en-GB" sz="1200" dirty="0">
                  <a:solidFill>
                    <a:schemeClr val="bg1"/>
                  </a:solidFill>
                </a:rPr>
              </a:br>
              <a:endParaRPr lang="en-GB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66D2191-0EB3-B5D7-DBBA-EAF5BC6D393E}"/>
              </a:ext>
            </a:extLst>
          </p:cNvPr>
          <p:cNvGrpSpPr/>
          <p:nvPr/>
        </p:nvGrpSpPr>
        <p:grpSpPr>
          <a:xfrm>
            <a:off x="-46881" y="919310"/>
            <a:ext cx="5185833" cy="720000"/>
            <a:chOff x="-217896" y="1073911"/>
            <a:chExt cx="5185833" cy="720000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994CE08-2794-2B36-0693-8608045603EA}"/>
                </a:ext>
              </a:extLst>
            </p:cNvPr>
            <p:cNvSpPr txBox="1"/>
            <p:nvPr/>
          </p:nvSpPr>
          <p:spPr>
            <a:xfrm>
              <a:off x="-217896" y="1256221"/>
              <a:ext cx="5185833" cy="40998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lnSpc>
                  <a:spcPct val="110000"/>
                </a:lnSpc>
                <a:spcAft>
                  <a:spcPts val="1200"/>
                </a:spcAft>
                <a:buClr>
                  <a:schemeClr val="bg2"/>
                </a:buClr>
              </a:pPr>
              <a:r>
                <a:rPr lang="en-GB" sz="1600" b="1" dirty="0">
                  <a:solidFill>
                    <a:schemeClr val="bg1"/>
                  </a:solidFill>
                </a:rPr>
                <a:t>LASER POWDER BED FUSION</a:t>
              </a:r>
            </a:p>
          </p:txBody>
        </p:sp>
        <p:pic>
          <p:nvPicPr>
            <p:cNvPr id="15" name="Picture 14" descr="A picture containing outdoor object&#10;&#10;Description automatically generated">
              <a:extLst>
                <a:ext uri="{FF2B5EF4-FFF2-40B4-BE49-F238E27FC236}">
                  <a16:creationId xmlns:a16="http://schemas.microsoft.com/office/drawing/2014/main" id="{5AE96A44-2ABD-C5D5-537B-646303CCF8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7792" y="1073911"/>
              <a:ext cx="720000" cy="720000"/>
            </a:xfrm>
            <a:prstGeom prst="ellipse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3BDF423-212D-C884-12F6-15EB5159D10E}"/>
              </a:ext>
            </a:extLst>
          </p:cNvPr>
          <p:cNvGrpSpPr/>
          <p:nvPr/>
        </p:nvGrpSpPr>
        <p:grpSpPr>
          <a:xfrm>
            <a:off x="315338" y="4075650"/>
            <a:ext cx="3933466" cy="2061085"/>
            <a:chOff x="408862" y="4117712"/>
            <a:chExt cx="3933466" cy="2061085"/>
          </a:xfrm>
        </p:grpSpPr>
        <p:pic>
          <p:nvPicPr>
            <p:cNvPr id="6" name="Picture 6" descr="TruPrint 1000 - Btech Innovation">
              <a:extLst>
                <a:ext uri="{FF2B5EF4-FFF2-40B4-BE49-F238E27FC236}">
                  <a16:creationId xmlns:a16="http://schemas.microsoft.com/office/drawing/2014/main" id="{3457B25E-8010-CFF7-7476-CA2D81BB08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62" y="4187887"/>
              <a:ext cx="1482552" cy="17296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C2F8628-BD59-A1A1-DBB0-B95702F4FBBF}"/>
                </a:ext>
              </a:extLst>
            </p:cNvPr>
            <p:cNvSpPr txBox="1"/>
            <p:nvPr/>
          </p:nvSpPr>
          <p:spPr>
            <a:xfrm>
              <a:off x="2157928" y="4117712"/>
              <a:ext cx="2184400" cy="206108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ct val="110000"/>
                </a:lnSpc>
                <a:spcAft>
                  <a:spcPts val="1200"/>
                </a:spcAft>
                <a:buClr>
                  <a:schemeClr val="bg2"/>
                </a:buClr>
              </a:pPr>
              <a:r>
                <a:rPr lang="en-GB" sz="1200" b="1" dirty="0" err="1">
                  <a:solidFill>
                    <a:schemeClr val="bg1"/>
                  </a:solidFill>
                </a:rPr>
                <a:t>Trumpf</a:t>
              </a:r>
              <a:r>
                <a:rPr lang="en-GB" sz="1200" b="1" dirty="0">
                  <a:solidFill>
                    <a:schemeClr val="bg1"/>
                  </a:solidFill>
                </a:rPr>
                <a:t> </a:t>
              </a:r>
              <a:r>
                <a:rPr lang="en-GB" sz="1200" b="1" dirty="0" err="1">
                  <a:solidFill>
                    <a:schemeClr val="bg1"/>
                  </a:solidFill>
                </a:rPr>
                <a:t>TruPrint</a:t>
              </a:r>
              <a:r>
                <a:rPr lang="en-GB" sz="1200" b="1" dirty="0">
                  <a:solidFill>
                    <a:schemeClr val="bg1"/>
                  </a:solidFill>
                </a:rPr>
                <a:t> 1000</a:t>
              </a:r>
              <a:br>
                <a:rPr lang="en-GB" sz="1200" dirty="0">
                  <a:solidFill>
                    <a:schemeClr val="bg1"/>
                  </a:solidFill>
                </a:rPr>
              </a:br>
              <a:r>
                <a:rPr lang="en-GB" sz="1200" dirty="0">
                  <a:solidFill>
                    <a:schemeClr val="bg1"/>
                  </a:solidFill>
                </a:rPr>
                <a:t>(30 µm laser spot) 	</a:t>
              </a:r>
            </a:p>
            <a:p>
              <a:pPr>
                <a:lnSpc>
                  <a:spcPct val="110000"/>
                </a:lnSpc>
                <a:spcAft>
                  <a:spcPts val="1200"/>
                </a:spcAft>
                <a:buClr>
                  <a:schemeClr val="bg2"/>
                </a:buClr>
              </a:pPr>
              <a:r>
                <a:rPr lang="en-GB" sz="1200" dirty="0">
                  <a:solidFill>
                    <a:schemeClr val="bg1"/>
                  </a:solidFill>
                </a:rPr>
                <a:t>Build volume:</a:t>
              </a:r>
              <a:br>
                <a:rPr lang="en-GB" sz="1200" dirty="0">
                  <a:solidFill>
                    <a:schemeClr val="bg1"/>
                  </a:solidFill>
                </a:rPr>
              </a:br>
              <a:r>
                <a:rPr lang="en-GB" sz="1200" dirty="0">
                  <a:solidFill>
                    <a:schemeClr val="bg1"/>
                  </a:solidFill>
                </a:rPr>
                <a:t>(Ø100 x 100 mm</a:t>
              </a:r>
              <a:r>
                <a:rPr lang="en-GB" sz="1200" baseline="30000" dirty="0">
                  <a:solidFill>
                    <a:schemeClr val="bg1"/>
                  </a:solidFill>
                </a:rPr>
                <a:t>3</a:t>
              </a:r>
              <a:r>
                <a:rPr lang="en-GB" sz="1200" dirty="0">
                  <a:solidFill>
                    <a:schemeClr val="bg1"/>
                  </a:solidFill>
                </a:rPr>
                <a:t>)</a:t>
              </a:r>
            </a:p>
            <a:p>
              <a:pPr>
                <a:lnSpc>
                  <a:spcPct val="110000"/>
                </a:lnSpc>
                <a:spcAft>
                  <a:spcPts val="1200"/>
                </a:spcAft>
                <a:buClr>
                  <a:schemeClr val="bg2"/>
                </a:buClr>
              </a:pPr>
              <a:r>
                <a:rPr lang="en-GB" sz="1200" dirty="0">
                  <a:solidFill>
                    <a:schemeClr val="bg1"/>
                  </a:solidFill>
                </a:rPr>
                <a:t>Materials: Al, Ti alloys, </a:t>
              </a:r>
              <a:r>
                <a:rPr lang="en-GB" sz="1200" dirty="0" err="1">
                  <a:solidFill>
                    <a:schemeClr val="bg1"/>
                  </a:solidFill>
                </a:rPr>
                <a:t>NiTi</a:t>
              </a:r>
              <a:r>
                <a:rPr lang="en-GB" sz="1200" dirty="0">
                  <a:solidFill>
                    <a:schemeClr val="bg1"/>
                  </a:solidFill>
                </a:rPr>
                <a:t>, Composites, </a:t>
              </a:r>
              <a:r>
                <a:rPr lang="en-GB" sz="1200" dirty="0" err="1">
                  <a:solidFill>
                    <a:schemeClr val="bg1"/>
                  </a:solidFill>
                </a:rPr>
                <a:t>Multimaterials</a:t>
              </a:r>
              <a:r>
                <a:rPr lang="en-GB" sz="1200" dirty="0">
                  <a:solidFill>
                    <a:schemeClr val="bg1"/>
                  </a:solidFill>
                </a:rPr>
                <a:t>, High entropy alloys, etc.</a:t>
              </a:r>
            </a:p>
            <a:p>
              <a:pPr>
                <a:lnSpc>
                  <a:spcPct val="110000"/>
                </a:lnSpc>
                <a:spcAft>
                  <a:spcPts val="1200"/>
                </a:spcAft>
                <a:buClr>
                  <a:schemeClr val="bg2"/>
                </a:buClr>
              </a:pPr>
              <a:endParaRPr lang="en-GB" sz="1200" dirty="0">
                <a:solidFill>
                  <a:schemeClr val="bg1"/>
                </a:solidFill>
              </a:endParaRPr>
            </a:p>
            <a:p>
              <a:pPr>
                <a:lnSpc>
                  <a:spcPct val="110000"/>
                </a:lnSpc>
                <a:spcAft>
                  <a:spcPts val="1200"/>
                </a:spcAft>
                <a:buClr>
                  <a:schemeClr val="bg2"/>
                </a:buClr>
              </a:pPr>
              <a:br>
                <a:rPr lang="en-GB" sz="1200" dirty="0">
                  <a:solidFill>
                    <a:schemeClr val="bg1"/>
                  </a:solidFill>
                </a:rPr>
              </a:br>
              <a:endParaRPr lang="en-GB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B2DE3FB-02C8-2B4F-16CC-17A24C0BB1B4}"/>
              </a:ext>
            </a:extLst>
          </p:cNvPr>
          <p:cNvGrpSpPr/>
          <p:nvPr/>
        </p:nvGrpSpPr>
        <p:grpSpPr>
          <a:xfrm>
            <a:off x="5238112" y="854552"/>
            <a:ext cx="6330306" cy="720000"/>
            <a:chOff x="5230462" y="875338"/>
            <a:chExt cx="6330306" cy="720000"/>
          </a:xfrm>
        </p:grpSpPr>
        <p:pic>
          <p:nvPicPr>
            <p:cNvPr id="19" name="Picture 18" descr="A picture containing weapon&#10;&#10;Description automatically generated">
              <a:extLst>
                <a:ext uri="{FF2B5EF4-FFF2-40B4-BE49-F238E27FC236}">
                  <a16:creationId xmlns:a16="http://schemas.microsoft.com/office/drawing/2014/main" id="{DE3718D9-F088-7232-42B7-17488D9769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30462" y="875338"/>
              <a:ext cx="720000" cy="720000"/>
            </a:xfrm>
            <a:prstGeom prst="ellipse">
              <a:avLst/>
            </a:prstGeom>
            <a:ln>
              <a:noFill/>
            </a:ln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E0E2D58-669D-22E7-2B6D-6FF150305C6E}"/>
                </a:ext>
              </a:extLst>
            </p:cNvPr>
            <p:cNvSpPr txBox="1"/>
            <p:nvPr/>
          </p:nvSpPr>
          <p:spPr>
            <a:xfrm>
              <a:off x="6026172" y="1066061"/>
              <a:ext cx="553459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228577"/>
              <a:r>
                <a:rPr lang="en-US" sz="1600" b="1" dirty="0">
                  <a:cs typeface="Arial" panose="020B0604020202020204" pitchFamily="34" charset="0"/>
                </a:rPr>
                <a:t>LITHOGRAPHY BASED AM (polymer, metal, ceramic)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9A5198E-AEDB-55A3-A1C2-4C6F17289A99}"/>
              </a:ext>
            </a:extLst>
          </p:cNvPr>
          <p:cNvGrpSpPr/>
          <p:nvPr/>
        </p:nvGrpSpPr>
        <p:grpSpPr>
          <a:xfrm>
            <a:off x="4485688" y="1658308"/>
            <a:ext cx="7353937" cy="3735441"/>
            <a:chOff x="4826019" y="1831626"/>
            <a:chExt cx="7353937" cy="3735441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95D99CA-D7E1-34F5-219C-6CBC8A3CF0C5}"/>
                </a:ext>
              </a:extLst>
            </p:cNvPr>
            <p:cNvSpPr txBox="1"/>
            <p:nvPr/>
          </p:nvSpPr>
          <p:spPr>
            <a:xfrm>
              <a:off x="6497458" y="1997650"/>
              <a:ext cx="1978603" cy="167878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ct val="110000"/>
                </a:lnSpc>
                <a:spcAft>
                  <a:spcPts val="1200"/>
                </a:spcAft>
                <a:buClr>
                  <a:schemeClr val="bg2"/>
                </a:buClr>
              </a:pPr>
              <a:r>
                <a:rPr lang="en-GB" sz="1200" b="1" dirty="0"/>
                <a:t>BMF </a:t>
              </a:r>
              <a:r>
                <a:rPr lang="en-GB" sz="1200" b="1" dirty="0" err="1"/>
                <a:t>MicroArch</a:t>
              </a:r>
              <a:r>
                <a:rPr lang="en-GB" sz="1200" b="1" dirty="0"/>
                <a:t> S240</a:t>
              </a:r>
              <a:br>
                <a:rPr lang="en-GB" sz="1200" b="1" dirty="0"/>
              </a:br>
              <a:r>
                <a:rPr lang="en-GB" sz="1200" dirty="0"/>
                <a:t>(10 µm pixel)</a:t>
              </a:r>
            </a:p>
            <a:p>
              <a:pPr>
                <a:lnSpc>
                  <a:spcPct val="110000"/>
                </a:lnSpc>
                <a:spcAft>
                  <a:spcPts val="1200"/>
                </a:spcAft>
                <a:buClr>
                  <a:schemeClr val="bg2"/>
                </a:buClr>
              </a:pPr>
              <a:r>
                <a:rPr lang="en-GB" sz="1200" dirty="0"/>
                <a:t>Build volume:</a:t>
              </a:r>
              <a:br>
                <a:rPr lang="en-GB" sz="1200" dirty="0"/>
              </a:br>
              <a:r>
                <a:rPr lang="en-GB" sz="1200" dirty="0"/>
                <a:t>(100 x 100 x 75 mm</a:t>
              </a:r>
              <a:r>
                <a:rPr lang="en-GB" sz="1200" baseline="30000" dirty="0"/>
                <a:t>3</a:t>
              </a:r>
              <a:r>
                <a:rPr lang="en-GB" sz="1200" dirty="0"/>
                <a:t>)</a:t>
              </a:r>
            </a:p>
            <a:p>
              <a:pPr>
                <a:lnSpc>
                  <a:spcPct val="110000"/>
                </a:lnSpc>
                <a:spcAft>
                  <a:spcPts val="1200"/>
                </a:spcAft>
                <a:buClr>
                  <a:schemeClr val="bg2"/>
                </a:buClr>
              </a:pPr>
              <a:r>
                <a:rPr lang="en-GB" sz="1200" dirty="0"/>
                <a:t>Materials: Acrylates, Alumina, Zirconia</a:t>
              </a:r>
            </a:p>
            <a:p>
              <a:pPr>
                <a:lnSpc>
                  <a:spcPct val="110000"/>
                </a:lnSpc>
                <a:spcAft>
                  <a:spcPts val="1200"/>
                </a:spcAft>
                <a:buClr>
                  <a:schemeClr val="bg2"/>
                </a:buClr>
              </a:pPr>
              <a:br>
                <a:rPr lang="en-GB" sz="1200" b="1" dirty="0"/>
              </a:br>
              <a:endParaRPr lang="en-GB" sz="1200" b="1" dirty="0"/>
            </a:p>
          </p:txBody>
        </p:sp>
        <p:pic>
          <p:nvPicPr>
            <p:cNvPr id="1028" name="Picture 4" descr="A Look At Incus' LMM Metal 3D Printing Process « Fabbaloo">
              <a:extLst>
                <a:ext uri="{FF2B5EF4-FFF2-40B4-BE49-F238E27FC236}">
                  <a16:creationId xmlns:a16="http://schemas.microsoft.com/office/drawing/2014/main" id="{F6A21D74-83FD-94C1-7FA0-D6DFE89CE2F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813226" y="1853629"/>
              <a:ext cx="1331289" cy="17313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7" descr="A grey and black machine&#10;&#10;Description automatically generated">
              <a:extLst>
                <a:ext uri="{FF2B5EF4-FFF2-40B4-BE49-F238E27FC236}">
                  <a16:creationId xmlns:a16="http://schemas.microsoft.com/office/drawing/2014/main" id="{F45472DF-D481-0D5A-4795-EB0425327E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826019" y="3935744"/>
              <a:ext cx="1612175" cy="1583867"/>
            </a:xfrm>
            <a:prstGeom prst="rect">
              <a:avLst/>
            </a:prstGeom>
          </p:spPr>
        </p:pic>
        <p:pic>
          <p:nvPicPr>
            <p:cNvPr id="9" name="Picture 8" descr="A black square object with a window&#10;&#10;Description automatically generated">
              <a:extLst>
                <a:ext uri="{FF2B5EF4-FFF2-40B4-BE49-F238E27FC236}">
                  <a16:creationId xmlns:a16="http://schemas.microsoft.com/office/drawing/2014/main" id="{EFFAD4D8-21FA-1225-5C13-EE7FE81C74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829004" y="1831626"/>
              <a:ext cx="1668454" cy="1775381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345C8C5-8EFC-8EFE-500A-6D3FA953C1C5}"/>
                </a:ext>
              </a:extLst>
            </p:cNvPr>
            <p:cNvSpPr txBox="1"/>
            <p:nvPr/>
          </p:nvSpPr>
          <p:spPr>
            <a:xfrm>
              <a:off x="10201353" y="1953564"/>
              <a:ext cx="1978603" cy="167878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ct val="110000"/>
                </a:lnSpc>
                <a:spcAft>
                  <a:spcPts val="1200"/>
                </a:spcAft>
                <a:buClr>
                  <a:schemeClr val="bg2"/>
                </a:buClr>
              </a:pPr>
              <a:r>
                <a:rPr lang="en-GB" sz="1200" b="1" dirty="0"/>
                <a:t>Incus Hammer Lab35</a:t>
              </a:r>
              <a:br>
                <a:rPr lang="en-GB" sz="1200" b="1" dirty="0"/>
              </a:br>
              <a:r>
                <a:rPr lang="en-GB" sz="1200" dirty="0"/>
                <a:t>(35 µm pixel)</a:t>
              </a:r>
            </a:p>
            <a:p>
              <a:pPr>
                <a:lnSpc>
                  <a:spcPct val="110000"/>
                </a:lnSpc>
                <a:spcAft>
                  <a:spcPts val="1200"/>
                </a:spcAft>
                <a:buClr>
                  <a:schemeClr val="bg2"/>
                </a:buClr>
              </a:pPr>
              <a:r>
                <a:rPr lang="en-GB" sz="1200" dirty="0"/>
                <a:t>Build volume:</a:t>
              </a:r>
              <a:br>
                <a:rPr lang="en-GB" sz="1200" dirty="0"/>
              </a:br>
              <a:r>
                <a:rPr lang="en-GB" sz="1200" dirty="0"/>
                <a:t>(56 x 90 x 120 mm</a:t>
              </a:r>
              <a:r>
                <a:rPr lang="en-GB" sz="1200" baseline="30000" dirty="0"/>
                <a:t>3</a:t>
              </a:r>
              <a:r>
                <a:rPr lang="en-GB" sz="1200" dirty="0"/>
                <a:t>)</a:t>
              </a:r>
            </a:p>
            <a:p>
              <a:pPr>
                <a:lnSpc>
                  <a:spcPct val="110000"/>
                </a:lnSpc>
                <a:spcAft>
                  <a:spcPts val="1200"/>
                </a:spcAft>
                <a:buClr>
                  <a:schemeClr val="bg2"/>
                </a:buClr>
              </a:pPr>
              <a:r>
                <a:rPr lang="en-GB" sz="1200" dirty="0"/>
                <a:t>Materials: 316L, Ti6Al4V, Copper</a:t>
              </a:r>
              <a:br>
                <a:rPr lang="en-GB" sz="1200" b="1" dirty="0"/>
              </a:br>
              <a:endParaRPr lang="en-GB" sz="1200" b="1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B24073E-CB58-FBA9-4948-5C78291C58FF}"/>
                </a:ext>
              </a:extLst>
            </p:cNvPr>
            <p:cNvSpPr txBox="1"/>
            <p:nvPr/>
          </p:nvSpPr>
          <p:spPr>
            <a:xfrm>
              <a:off x="6497458" y="3888286"/>
              <a:ext cx="2290942" cy="167878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ct val="110000"/>
                </a:lnSpc>
                <a:spcAft>
                  <a:spcPts val="1200"/>
                </a:spcAft>
                <a:buClr>
                  <a:schemeClr val="bg2"/>
                </a:buClr>
              </a:pPr>
              <a:r>
                <a:rPr lang="en-GB" sz="1200" b="1" dirty="0" err="1"/>
                <a:t>Solflex</a:t>
              </a:r>
              <a:r>
                <a:rPr lang="en-GB" sz="1200" b="1" dirty="0"/>
                <a:t> 635UHD</a:t>
              </a:r>
              <a:br>
                <a:rPr lang="en-GB" sz="1200" b="1" dirty="0"/>
              </a:br>
              <a:r>
                <a:rPr lang="en-GB" sz="1200" dirty="0"/>
                <a:t>(35 µm pixel)</a:t>
              </a:r>
            </a:p>
            <a:p>
              <a:pPr>
                <a:lnSpc>
                  <a:spcPct val="110000"/>
                </a:lnSpc>
                <a:spcAft>
                  <a:spcPts val="1200"/>
                </a:spcAft>
                <a:buClr>
                  <a:schemeClr val="bg2"/>
                </a:buClr>
              </a:pPr>
              <a:r>
                <a:rPr lang="en-GB" sz="1200" dirty="0"/>
                <a:t>Build volume:</a:t>
              </a:r>
              <a:br>
                <a:rPr lang="en-GB" sz="1200" dirty="0"/>
              </a:br>
              <a:r>
                <a:rPr lang="en-GB" sz="1200" dirty="0"/>
                <a:t>(130 x 110 x 130 mm</a:t>
              </a:r>
              <a:r>
                <a:rPr lang="en-GB" sz="1200" baseline="30000" dirty="0"/>
                <a:t>3</a:t>
              </a:r>
              <a:r>
                <a:rPr lang="en-GB" sz="1200" dirty="0"/>
                <a:t>)</a:t>
              </a:r>
            </a:p>
            <a:p>
              <a:pPr>
                <a:lnSpc>
                  <a:spcPct val="110000"/>
                </a:lnSpc>
                <a:spcAft>
                  <a:spcPts val="1200"/>
                </a:spcAft>
                <a:buClr>
                  <a:schemeClr val="bg2"/>
                </a:buClr>
              </a:pPr>
              <a:r>
                <a:rPr lang="en-GB" sz="1200" dirty="0"/>
                <a:t>Materials: Acrylates</a:t>
              </a:r>
            </a:p>
            <a:p>
              <a:pPr>
                <a:lnSpc>
                  <a:spcPct val="110000"/>
                </a:lnSpc>
                <a:spcAft>
                  <a:spcPts val="1200"/>
                </a:spcAft>
                <a:buClr>
                  <a:schemeClr val="bg2"/>
                </a:buClr>
              </a:pPr>
              <a:br>
                <a:rPr lang="en-GB" sz="1200" b="1" dirty="0"/>
              </a:br>
              <a:endParaRPr lang="en-GB" sz="1200" b="1" dirty="0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27F0588-9B55-620B-CE8D-1911B9817384}"/>
              </a:ext>
            </a:extLst>
          </p:cNvPr>
          <p:cNvGrpSpPr/>
          <p:nvPr/>
        </p:nvGrpSpPr>
        <p:grpSpPr>
          <a:xfrm>
            <a:off x="8203129" y="3801153"/>
            <a:ext cx="3941972" cy="720000"/>
            <a:chOff x="8397030" y="3990678"/>
            <a:chExt cx="3941972" cy="720000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1E9C787E-EAB5-707B-75F4-C028E4D038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397030" y="3990678"/>
              <a:ext cx="720000" cy="720000"/>
            </a:xfrm>
            <a:prstGeom prst="ellipse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03FA245-8C17-585E-25A8-3FE890D49BAA}"/>
                </a:ext>
              </a:extLst>
            </p:cNvPr>
            <p:cNvSpPr txBox="1"/>
            <p:nvPr/>
          </p:nvSpPr>
          <p:spPr>
            <a:xfrm>
              <a:off x="9225360" y="4181401"/>
              <a:ext cx="3113642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228577"/>
              <a:r>
                <a:rPr lang="en-US" sz="1600" b="1" dirty="0">
                  <a:solidFill>
                    <a:schemeClr val="bg1"/>
                  </a:solidFill>
                  <a:cs typeface="Arial" panose="020B0604020202020204" pitchFamily="34" charset="0"/>
                </a:rPr>
                <a:t>AEROSOL JET PRINTING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24AAF362-E6F6-FF04-9D00-ABF7E63F9034}"/>
              </a:ext>
            </a:extLst>
          </p:cNvPr>
          <p:cNvGrpSpPr/>
          <p:nvPr/>
        </p:nvGrpSpPr>
        <p:grpSpPr>
          <a:xfrm>
            <a:off x="8135729" y="4624547"/>
            <a:ext cx="3941427" cy="1836859"/>
            <a:chOff x="8056213" y="4822353"/>
            <a:chExt cx="3941427" cy="1836859"/>
          </a:xfrm>
        </p:grpSpPr>
        <p:pic>
          <p:nvPicPr>
            <p:cNvPr id="25" name="Picture 12" descr="Aerosol Jet 5X Systems for 3D printed sensors">
              <a:extLst>
                <a:ext uri="{FF2B5EF4-FFF2-40B4-BE49-F238E27FC236}">
                  <a16:creationId xmlns:a16="http://schemas.microsoft.com/office/drawing/2014/main" id="{2CE914EF-F4F5-6619-C626-E980D6212CB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56213" y="4846850"/>
              <a:ext cx="1924632" cy="18123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75B985EA-2813-45C7-2B41-3BD0CECAA51B}"/>
                </a:ext>
              </a:extLst>
            </p:cNvPr>
            <p:cNvSpPr txBox="1"/>
            <p:nvPr/>
          </p:nvSpPr>
          <p:spPr>
            <a:xfrm>
              <a:off x="10073008" y="4822353"/>
              <a:ext cx="1924632" cy="167878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ct val="110000"/>
                </a:lnSpc>
                <a:spcAft>
                  <a:spcPts val="1200"/>
                </a:spcAft>
                <a:buClr>
                  <a:schemeClr val="bg2"/>
                </a:buClr>
              </a:pPr>
              <a:r>
                <a:rPr lang="en-GB" sz="1200" b="1" dirty="0" err="1">
                  <a:solidFill>
                    <a:schemeClr val="bg1"/>
                  </a:solidFill>
                </a:rPr>
                <a:t>Optomec</a:t>
              </a:r>
              <a:r>
                <a:rPr lang="en-GB" sz="1200" b="1" dirty="0">
                  <a:solidFill>
                    <a:schemeClr val="bg1"/>
                  </a:solidFill>
                </a:rPr>
                <a:t> AJ300</a:t>
              </a:r>
              <a:br>
                <a:rPr lang="en-GB" sz="1200" b="1" dirty="0">
                  <a:solidFill>
                    <a:schemeClr val="bg1"/>
                  </a:solidFill>
                </a:rPr>
              </a:br>
              <a:r>
                <a:rPr lang="en-GB" sz="1200" dirty="0">
                  <a:solidFill>
                    <a:schemeClr val="bg1"/>
                  </a:solidFill>
                </a:rPr>
                <a:t>(10 - 2000 µm line)</a:t>
              </a:r>
            </a:p>
            <a:p>
              <a:pPr>
                <a:lnSpc>
                  <a:spcPct val="110000"/>
                </a:lnSpc>
                <a:spcAft>
                  <a:spcPts val="1200"/>
                </a:spcAft>
                <a:buClr>
                  <a:schemeClr val="bg2"/>
                </a:buClr>
              </a:pPr>
              <a:r>
                <a:rPr lang="en-GB" sz="1200" dirty="0">
                  <a:solidFill>
                    <a:schemeClr val="bg1"/>
                  </a:solidFill>
                </a:rPr>
                <a:t>Build area: </a:t>
              </a:r>
              <a:br>
                <a:rPr lang="en-GB" sz="1200" dirty="0">
                  <a:solidFill>
                    <a:schemeClr val="bg1"/>
                  </a:solidFill>
                </a:rPr>
              </a:br>
              <a:r>
                <a:rPr lang="en-GB" sz="1200" dirty="0">
                  <a:solidFill>
                    <a:schemeClr val="bg1"/>
                  </a:solidFill>
                </a:rPr>
                <a:t>(300 x 300 mm</a:t>
              </a:r>
              <a:r>
                <a:rPr lang="en-GB" sz="1200" baseline="30000" dirty="0">
                  <a:solidFill>
                    <a:schemeClr val="bg1"/>
                  </a:solidFill>
                </a:rPr>
                <a:t>2</a:t>
              </a:r>
              <a:r>
                <a:rPr lang="en-GB" sz="1200" dirty="0">
                  <a:solidFill>
                    <a:schemeClr val="bg1"/>
                  </a:solidFill>
                </a:rPr>
                <a:t>)</a:t>
              </a:r>
            </a:p>
            <a:p>
              <a:pPr>
                <a:lnSpc>
                  <a:spcPct val="110000"/>
                </a:lnSpc>
                <a:spcAft>
                  <a:spcPts val="1200"/>
                </a:spcAft>
                <a:buClr>
                  <a:schemeClr val="bg2"/>
                </a:buClr>
              </a:pPr>
              <a:r>
                <a:rPr lang="en-GB" sz="1200" dirty="0">
                  <a:solidFill>
                    <a:schemeClr val="bg1"/>
                  </a:solidFill>
                </a:rPr>
                <a:t>Materials: Ag, Au, Pt, Cu, Carbon black, </a:t>
              </a:r>
              <a:r>
                <a:rPr lang="en-GB" sz="1200" dirty="0" err="1">
                  <a:solidFill>
                    <a:schemeClr val="bg1"/>
                  </a:solidFill>
                </a:rPr>
                <a:t>Epotek</a:t>
              </a:r>
              <a:r>
                <a:rPr lang="en-GB" sz="1200" dirty="0">
                  <a:solidFill>
                    <a:schemeClr val="bg1"/>
                  </a:solidFill>
                </a:rPr>
                <a:t>, Polyimide </a:t>
              </a:r>
            </a:p>
            <a:p>
              <a:pPr>
                <a:lnSpc>
                  <a:spcPct val="110000"/>
                </a:lnSpc>
                <a:spcAft>
                  <a:spcPts val="1200"/>
                </a:spcAft>
                <a:buClr>
                  <a:schemeClr val="bg2"/>
                </a:buClr>
              </a:pPr>
              <a:br>
                <a:rPr lang="en-GB" sz="1200" b="1" dirty="0">
                  <a:solidFill>
                    <a:schemeClr val="bg1"/>
                  </a:solidFill>
                </a:rPr>
              </a:br>
              <a:endParaRPr lang="en-GB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6ECED57C-B4C0-F04B-879D-4699204D94BE}"/>
              </a:ext>
            </a:extLst>
          </p:cNvPr>
          <p:cNvSpPr/>
          <p:nvPr/>
        </p:nvSpPr>
        <p:spPr>
          <a:xfrm>
            <a:off x="571500" y="6463426"/>
            <a:ext cx="1619250" cy="2383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460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892F99EA-E2AA-D5AA-80FC-A64C673BF77A}"/>
              </a:ext>
            </a:extLst>
          </p:cNvPr>
          <p:cNvSpPr txBox="1">
            <a:spLocks/>
          </p:cNvSpPr>
          <p:nvPr/>
        </p:nvSpPr>
        <p:spPr>
          <a:xfrm>
            <a:off x="1226643" y="2773858"/>
            <a:ext cx="9621885" cy="1310284"/>
          </a:xfrm>
          <a:prstGeom prst="rect">
            <a:avLst/>
          </a:prstGeom>
        </p:spPr>
        <p:txBody>
          <a:bodyPr vert="horz" lIns="0" tIns="45714" rIns="0" bIns="45714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lang="en-US"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lang="en-US"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lang="en-US"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lang="en-US"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lang="en-US"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200" dirty="0">
                <a:latin typeface="Calibri (Body)"/>
              </a:rPr>
              <a:t>Define the optimal geometrical features attainable for 3D printed </a:t>
            </a:r>
            <a:r>
              <a:rPr lang="en-US" sz="3200" b="1" dirty="0">
                <a:latin typeface="Calibri (Body)"/>
              </a:rPr>
              <a:t>ultra-thin cold plates</a:t>
            </a:r>
            <a:r>
              <a:rPr lang="en-US" sz="3200" dirty="0">
                <a:latin typeface="Calibri (Body)"/>
              </a:rPr>
              <a:t> in </a:t>
            </a:r>
            <a:r>
              <a:rPr lang="en-US" sz="3200" b="1" dirty="0">
                <a:latin typeface="Calibri (Body)"/>
              </a:rPr>
              <a:t>metal</a:t>
            </a:r>
            <a:r>
              <a:rPr lang="en-US" sz="3200" dirty="0">
                <a:latin typeface="Calibri (Body)"/>
              </a:rPr>
              <a:t> alloys</a:t>
            </a: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0C6B96F5-E3C2-2FB7-FDF3-54F5AC1EB0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424" y="211882"/>
            <a:ext cx="9937104" cy="719137"/>
          </a:xfrm>
        </p:spPr>
        <p:txBody>
          <a:bodyPr/>
          <a:lstStyle/>
          <a:p>
            <a:r>
              <a:rPr lang="fr-CH" sz="3200" dirty="0"/>
              <a:t>CSEM </a:t>
            </a:r>
            <a:r>
              <a:rPr lang="fr-CH" sz="3200" dirty="0" err="1"/>
              <a:t>aim</a:t>
            </a:r>
            <a:r>
              <a:rPr lang="fr-CH" sz="3200" dirty="0"/>
              <a:t> for </a:t>
            </a:r>
            <a:r>
              <a:rPr lang="fr-CH" sz="3200" dirty="0" err="1"/>
              <a:t>AIDAinnova</a:t>
            </a:r>
            <a:r>
              <a:rPr lang="fr-CH" sz="3200" dirty="0"/>
              <a:t> WP10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03EF366-F7C7-F0F6-8347-B258CFBB36EC}"/>
              </a:ext>
            </a:extLst>
          </p:cNvPr>
          <p:cNvSpPr/>
          <p:nvPr/>
        </p:nvSpPr>
        <p:spPr>
          <a:xfrm>
            <a:off x="571500" y="6474059"/>
            <a:ext cx="1619250" cy="2383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70080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1D8839-DA97-9600-C4D6-09D693533D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>
            <a:extLst>
              <a:ext uri="{FF2B5EF4-FFF2-40B4-BE49-F238E27FC236}">
                <a16:creationId xmlns:a16="http://schemas.microsoft.com/office/drawing/2014/main" id="{B04C20A3-00A6-D93B-35C9-2A3C3573B130}"/>
              </a:ext>
            </a:extLst>
          </p:cNvPr>
          <p:cNvSpPr txBox="1">
            <a:spLocks/>
          </p:cNvSpPr>
          <p:nvPr/>
        </p:nvSpPr>
        <p:spPr bwMode="auto">
          <a:xfrm>
            <a:off x="718643" y="685800"/>
            <a:ext cx="7815757" cy="5741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9pPr>
          </a:lstStyle>
          <a:p>
            <a:pPr>
              <a:spcAft>
                <a:spcPts val="600"/>
              </a:spcAft>
            </a:pPr>
            <a:endParaRPr lang="fr-CH" sz="1600" b="0" kern="0" dirty="0">
              <a:solidFill>
                <a:schemeClr val="tx1"/>
              </a:solidFill>
              <a:latin typeface="Calibri (Headings)"/>
              <a:cs typeface="Arial" panose="020B0604020202020204" pitchFamily="34" charset="0"/>
            </a:endParaRPr>
          </a:p>
          <a:p>
            <a:pPr marL="342866" indent="-342866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sz="200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Test </a:t>
            </a:r>
            <a:r>
              <a:rPr lang="fr-CH" sz="2000" kern="0" dirty="0" err="1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samples</a:t>
            </a:r>
            <a:r>
              <a:rPr lang="fr-CH" sz="200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 </a:t>
            </a:r>
          </a:p>
          <a:p>
            <a:pPr marL="571478" lvl="1" indent="-342900">
              <a:spcAft>
                <a:spcPts val="600"/>
              </a:spcAft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fr-CH" sz="1800" b="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Thermal </a:t>
            </a:r>
            <a:r>
              <a:rPr lang="en-US" sz="1800" b="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conductivity</a:t>
            </a:r>
            <a:endParaRPr lang="fr-CH" sz="1800" b="0" kern="0" dirty="0">
              <a:solidFill>
                <a:schemeClr val="tx1"/>
              </a:solidFill>
              <a:latin typeface="Calibri (Body)"/>
              <a:cs typeface="Arial" panose="020B0604020202020204" pitchFamily="34" charset="0"/>
            </a:endParaRPr>
          </a:p>
          <a:p>
            <a:pPr marL="571478" lvl="1" indent="-342900">
              <a:spcAft>
                <a:spcPts val="600"/>
              </a:spcAft>
              <a:buClr>
                <a:schemeClr val="bg1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fr-CH" sz="1800" b="0" kern="0" dirty="0">
                <a:solidFill>
                  <a:schemeClr val="bg1">
                    <a:lumMod val="75000"/>
                  </a:schemeClr>
                </a:solidFill>
                <a:latin typeface="Calibri (Body)"/>
                <a:cs typeface="Arial" panose="020B0604020202020204" pitchFamily="34" charset="0"/>
              </a:rPr>
              <a:t>Long </a:t>
            </a:r>
            <a:r>
              <a:rPr lang="en-US" sz="1800" b="0" kern="0" dirty="0">
                <a:solidFill>
                  <a:schemeClr val="bg1">
                    <a:lumMod val="75000"/>
                  </a:schemeClr>
                </a:solidFill>
                <a:latin typeface="Calibri (Body)"/>
                <a:cs typeface="Arial" panose="020B0604020202020204" pitchFamily="34" charset="0"/>
              </a:rPr>
              <a:t>cavity </a:t>
            </a:r>
            <a:r>
              <a:rPr lang="fr-CH" sz="1800" b="0" kern="0" dirty="0">
                <a:solidFill>
                  <a:schemeClr val="bg1">
                    <a:lumMod val="75000"/>
                  </a:schemeClr>
                </a:solidFill>
                <a:latin typeface="Calibri (Body)"/>
                <a:cs typeface="Arial" panose="020B0604020202020204" pitchFamily="34" charset="0"/>
              </a:rPr>
              <a:t>test</a:t>
            </a:r>
          </a:p>
          <a:p>
            <a:pPr marL="571478" lvl="1" indent="-342900">
              <a:spcAft>
                <a:spcPts val="600"/>
              </a:spcAft>
              <a:buClr>
                <a:schemeClr val="bg1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en-GB" sz="1800" b="0" dirty="0">
                <a:solidFill>
                  <a:schemeClr val="bg1">
                    <a:lumMod val="75000"/>
                  </a:schemeClr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Pipe roughness</a:t>
            </a:r>
          </a:p>
          <a:p>
            <a:pPr marL="571478" lvl="1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GB" sz="1800" b="0" dirty="0">
                <a:solidFill>
                  <a:schemeClr val="bg1">
                    <a:lumMod val="75000"/>
                  </a:schemeClr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Flatness (multi-microchannel)</a:t>
            </a:r>
            <a:endParaRPr lang="en-GB" sz="1800" dirty="0">
              <a:solidFill>
                <a:schemeClr val="bg1">
                  <a:lumMod val="75000"/>
                </a:schemeClr>
              </a:solidFill>
              <a:latin typeface="Calibri (Body)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866" indent="-342866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  <a:tabLst>
                <a:tab pos="457154" algn="l"/>
              </a:tabLst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Minimal wall thickness</a:t>
            </a:r>
          </a:p>
          <a:p>
            <a:pPr marL="571477" lvl="1" indent="-342900" algn="just">
              <a:spcBef>
                <a:spcPts val="200"/>
              </a:spcBef>
              <a:spcAft>
                <a:spcPts val="1200"/>
              </a:spcAft>
              <a:buClr>
                <a:schemeClr val="bg1">
                  <a:lumMod val="75000"/>
                </a:schemeClr>
              </a:buClr>
              <a:buFont typeface="Wingdings" panose="05000000000000000000" pitchFamily="2" charset="2"/>
              <a:buChar char="q"/>
              <a:tabLst>
                <a:tab pos="457154" algn="l"/>
              </a:tabLst>
            </a:pPr>
            <a:r>
              <a:rPr lang="en-GB" sz="1800" b="0" dirty="0">
                <a:solidFill>
                  <a:schemeClr val="bg1">
                    <a:lumMod val="75000"/>
                  </a:schemeClr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Minimum leak-tight wall thickness</a:t>
            </a:r>
            <a:endParaRPr lang="en-GB" sz="1800" dirty="0">
              <a:solidFill>
                <a:schemeClr val="bg1">
                  <a:lumMod val="75000"/>
                </a:schemeClr>
              </a:solidFill>
              <a:latin typeface="Calibri (Body)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866" indent="-342866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sz="2000" kern="0" dirty="0">
                <a:solidFill>
                  <a:schemeClr val="bg1">
                    <a:lumMod val="75000"/>
                  </a:schemeClr>
                </a:solidFill>
                <a:latin typeface="Calibri (Body)"/>
                <a:cs typeface="Arial" panose="020B0604020202020204" pitchFamily="34" charset="0"/>
              </a:rPr>
              <a:t>Powder </a:t>
            </a:r>
            <a:r>
              <a:rPr lang="fr-CH" sz="2000" kern="0" dirty="0" err="1">
                <a:solidFill>
                  <a:schemeClr val="bg1">
                    <a:lumMod val="75000"/>
                  </a:schemeClr>
                </a:solidFill>
                <a:latin typeface="Calibri (Body)"/>
                <a:cs typeface="Arial" panose="020B0604020202020204" pitchFamily="34" charset="0"/>
              </a:rPr>
              <a:t>removal</a:t>
            </a:r>
            <a:endParaRPr lang="fr-CH" sz="2000" kern="0" dirty="0">
              <a:solidFill>
                <a:schemeClr val="bg1">
                  <a:lumMod val="75000"/>
                </a:schemeClr>
              </a:solidFill>
              <a:latin typeface="Calibri (Body)"/>
              <a:cs typeface="Arial" panose="020B0604020202020204" pitchFamily="34" charset="0"/>
            </a:endParaRPr>
          </a:p>
          <a:p>
            <a:pPr marL="571477" lvl="1" indent="-342900" algn="just">
              <a:spcBef>
                <a:spcPts val="200"/>
              </a:spcBef>
              <a:spcAft>
                <a:spcPts val="200"/>
              </a:spcAft>
              <a:buClr>
                <a:schemeClr val="bg1">
                  <a:lumMod val="75000"/>
                </a:schemeClr>
              </a:buClr>
              <a:buFont typeface="Wingdings" panose="05000000000000000000" pitchFamily="2" charset="2"/>
              <a:buChar char="q"/>
              <a:tabLst>
                <a:tab pos="457154" algn="l"/>
              </a:tabLst>
            </a:pPr>
            <a:r>
              <a:rPr lang="en-GB" sz="1800" b="0" dirty="0">
                <a:solidFill>
                  <a:schemeClr val="bg1">
                    <a:lumMod val="75000"/>
                  </a:schemeClr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Minimum ratio (D/L) for single straight pipes </a:t>
            </a:r>
          </a:p>
          <a:p>
            <a:pPr marL="571477" lvl="1" indent="-342900" algn="just">
              <a:spcBef>
                <a:spcPts val="200"/>
              </a:spcBef>
              <a:spcAft>
                <a:spcPts val="200"/>
              </a:spcAft>
              <a:buClr>
                <a:schemeClr val="bg1">
                  <a:lumMod val="75000"/>
                </a:schemeClr>
              </a:buClr>
              <a:buFont typeface="Wingdings" panose="05000000000000000000" pitchFamily="2" charset="2"/>
              <a:buChar char="q"/>
              <a:tabLst>
                <a:tab pos="457154" algn="l"/>
              </a:tabLst>
            </a:pPr>
            <a:r>
              <a:rPr lang="en-GB" sz="1800" b="0" dirty="0">
                <a:solidFill>
                  <a:schemeClr val="bg1">
                    <a:lumMod val="75000"/>
                  </a:schemeClr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Design feature for 180° bent pipes </a:t>
            </a:r>
          </a:p>
          <a:p>
            <a:pPr marL="571477" lvl="1" indent="-342900" algn="just">
              <a:spcBef>
                <a:spcPts val="200"/>
              </a:spcBef>
              <a:spcAft>
                <a:spcPts val="1200"/>
              </a:spcAft>
              <a:buFont typeface="Wingdings" panose="05000000000000000000" pitchFamily="2" charset="2"/>
              <a:buChar char="q"/>
              <a:tabLst>
                <a:tab pos="457154" algn="l"/>
              </a:tabLst>
            </a:pPr>
            <a:r>
              <a:rPr lang="en-GB" sz="1800" b="0" dirty="0">
                <a:solidFill>
                  <a:schemeClr val="bg1">
                    <a:lumMod val="75000"/>
                  </a:schemeClr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Minimum ratio (D/L) for multi-microchannel</a:t>
            </a:r>
          </a:p>
          <a:p>
            <a:pPr marL="342866" indent="-342866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sz="2000" kern="0" dirty="0">
                <a:solidFill>
                  <a:schemeClr val="bg1"/>
                </a:solidFill>
                <a:latin typeface="Calibri (Body)"/>
                <a:cs typeface="Arial" panose="020B0604020202020204" pitchFamily="34" charset="0"/>
              </a:rPr>
              <a:t>Smart pipe</a:t>
            </a:r>
          </a:p>
          <a:p>
            <a:pPr marL="228577" lvl="1" algn="just">
              <a:spcBef>
                <a:spcPts val="200"/>
              </a:spcBef>
              <a:spcAft>
                <a:spcPts val="200"/>
              </a:spcAft>
              <a:buClr>
                <a:srgbClr val="00B050"/>
              </a:buClr>
              <a:tabLst>
                <a:tab pos="457154" algn="l"/>
              </a:tabLst>
            </a:pPr>
            <a:r>
              <a:rPr lang="en-GB" sz="1800" b="0" dirty="0">
                <a:solidFill>
                  <a:schemeClr val="bg1"/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Printing parameters </a:t>
            </a:r>
            <a:endParaRPr lang="en-GB" sz="1200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9FC5D6A4-ECF6-B02C-4CEE-92C61DA98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424" y="192832"/>
            <a:ext cx="11109126" cy="719137"/>
          </a:xfrm>
        </p:spPr>
        <p:txBody>
          <a:bodyPr/>
          <a:lstStyle/>
          <a:p>
            <a:r>
              <a:rPr lang="fr-CH" sz="3200" dirty="0"/>
              <a:t>CSEM objectives for </a:t>
            </a:r>
            <a:r>
              <a:rPr lang="fr-CH" sz="3200" dirty="0" err="1"/>
              <a:t>AIDAinnova</a:t>
            </a:r>
            <a:r>
              <a:rPr lang="fr-CH" sz="3200" dirty="0"/>
              <a:t> WP10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7CE089-55F9-8B3F-1529-A54F4DF0C844}"/>
              </a:ext>
            </a:extLst>
          </p:cNvPr>
          <p:cNvSpPr txBox="1"/>
          <p:nvPr/>
        </p:nvSpPr>
        <p:spPr>
          <a:xfrm>
            <a:off x="8008493" y="970062"/>
            <a:ext cx="44515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lvl="1"/>
            <a:r>
              <a:rPr lang="en-GB" sz="2800" b="1" dirty="0">
                <a:solidFill>
                  <a:schemeClr val="accent1"/>
                </a:solidFill>
                <a:latin typeface="Calibri (Body)"/>
                <a:sym typeface="Wingdings" panose="05000000000000000000" pitchFamily="2" charset="2"/>
              </a:rPr>
              <a:t>Aluminium: Al-12-Si</a:t>
            </a:r>
            <a:endParaRPr lang="en-GB" sz="2000" b="1" dirty="0">
              <a:solidFill>
                <a:schemeClr val="bg2"/>
              </a:solidFill>
              <a:latin typeface="Calibri (Body)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3B7A253-8191-A023-C502-1A9BF439A17F}"/>
              </a:ext>
            </a:extLst>
          </p:cNvPr>
          <p:cNvSpPr/>
          <p:nvPr/>
        </p:nvSpPr>
        <p:spPr>
          <a:xfrm>
            <a:off x="571500" y="6474059"/>
            <a:ext cx="1619250" cy="2383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4D8C8781-CF83-BA3C-02C8-FA9F2D0EED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3519" t="20466" r="18915" b="39963"/>
          <a:stretch/>
        </p:blipFill>
        <p:spPr>
          <a:xfrm>
            <a:off x="8676632" y="2511253"/>
            <a:ext cx="1426028" cy="1535282"/>
          </a:xfrm>
          <a:prstGeom prst="rect">
            <a:avLst/>
          </a:prstGeom>
        </p:spPr>
      </p:pic>
      <p:pic>
        <p:nvPicPr>
          <p:cNvPr id="6" name="Picture 7">
            <a:extLst>
              <a:ext uri="{FF2B5EF4-FFF2-40B4-BE49-F238E27FC236}">
                <a16:creationId xmlns:a16="http://schemas.microsoft.com/office/drawing/2014/main" id="{D4FF9829-6E64-03C7-8012-3119BD1B62C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827" t="19599" r="55607" b="40830"/>
          <a:stretch/>
        </p:blipFill>
        <p:spPr>
          <a:xfrm>
            <a:off x="7120664" y="2511253"/>
            <a:ext cx="1426028" cy="1535282"/>
          </a:xfrm>
          <a:prstGeom prst="rect">
            <a:avLst/>
          </a:prstGeom>
        </p:spPr>
      </p:pic>
      <p:sp>
        <p:nvSpPr>
          <p:cNvPr id="8" name="TextBox 2">
            <a:extLst>
              <a:ext uri="{FF2B5EF4-FFF2-40B4-BE49-F238E27FC236}">
                <a16:creationId xmlns:a16="http://schemas.microsoft.com/office/drawing/2014/main" id="{478A1F98-DEC2-3F6A-82A9-79BEB1F93905}"/>
              </a:ext>
            </a:extLst>
          </p:cNvPr>
          <p:cNvSpPr txBox="1"/>
          <p:nvPr/>
        </p:nvSpPr>
        <p:spPr>
          <a:xfrm>
            <a:off x="6514894" y="4293019"/>
            <a:ext cx="534960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Two disk dimensions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With and without heat treatment (350°C, air, 1h)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b="1" dirty="0"/>
              <a:t>Result: 130-160 W/</a:t>
            </a:r>
            <a:r>
              <a:rPr lang="en-US" b="1" dirty="0" err="1"/>
              <a:t>mK</a:t>
            </a:r>
            <a:endParaRPr lang="en-US" b="1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11712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A8F9CC-5F4A-A968-3A4D-4040798C4D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>
            <a:extLst>
              <a:ext uri="{FF2B5EF4-FFF2-40B4-BE49-F238E27FC236}">
                <a16:creationId xmlns:a16="http://schemas.microsoft.com/office/drawing/2014/main" id="{2BF7FBF7-DEFF-1182-D722-373E71D734C0}"/>
              </a:ext>
            </a:extLst>
          </p:cNvPr>
          <p:cNvSpPr txBox="1">
            <a:spLocks/>
          </p:cNvSpPr>
          <p:nvPr/>
        </p:nvSpPr>
        <p:spPr bwMode="auto">
          <a:xfrm>
            <a:off x="718643" y="685800"/>
            <a:ext cx="4999139" cy="5741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9pPr>
          </a:lstStyle>
          <a:p>
            <a:pPr>
              <a:spcAft>
                <a:spcPts val="600"/>
              </a:spcAft>
            </a:pPr>
            <a:endParaRPr lang="fr-CH" sz="1600" b="0" kern="0" dirty="0">
              <a:solidFill>
                <a:schemeClr val="tx1"/>
              </a:solidFill>
              <a:latin typeface="Calibri (Headings)"/>
              <a:cs typeface="Arial" panose="020B0604020202020204" pitchFamily="34" charset="0"/>
            </a:endParaRPr>
          </a:p>
          <a:p>
            <a:pPr marL="342866" indent="-342866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sz="200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Test </a:t>
            </a:r>
            <a:r>
              <a:rPr lang="fr-CH" sz="2000" kern="0" dirty="0" err="1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samples</a:t>
            </a:r>
            <a:r>
              <a:rPr lang="fr-CH" sz="200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 </a:t>
            </a:r>
          </a:p>
          <a:p>
            <a:pPr marL="571478" lvl="1" indent="-342900">
              <a:spcAft>
                <a:spcPts val="600"/>
              </a:spcAft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fr-CH" sz="1800" b="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Thermal </a:t>
            </a:r>
            <a:r>
              <a:rPr lang="en-US" sz="1800" b="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conductivity</a:t>
            </a:r>
            <a:endParaRPr lang="fr-CH" sz="1800" b="0" kern="0" dirty="0">
              <a:solidFill>
                <a:schemeClr val="tx1"/>
              </a:solidFill>
              <a:latin typeface="Calibri (Body)"/>
              <a:cs typeface="Arial" panose="020B0604020202020204" pitchFamily="34" charset="0"/>
            </a:endParaRPr>
          </a:p>
          <a:p>
            <a:pPr marL="571478" lvl="1" indent="-342900">
              <a:spcAft>
                <a:spcPts val="600"/>
              </a:spcAft>
              <a:buClr>
                <a:srgbClr val="00CC6A"/>
              </a:buClr>
              <a:buFont typeface="Wingdings" panose="05000000000000000000" pitchFamily="2" charset="2"/>
              <a:buChar char="ü"/>
            </a:pPr>
            <a:r>
              <a:rPr lang="fr-CH" sz="1800" b="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Long </a:t>
            </a:r>
            <a:r>
              <a:rPr lang="en-US" sz="1800" b="0" kern="0" dirty="0">
                <a:solidFill>
                  <a:schemeClr val="tx1"/>
                </a:solidFill>
                <a:latin typeface="Calibri (Body)"/>
                <a:cs typeface="Arial" panose="020B0604020202020204" pitchFamily="34" charset="0"/>
              </a:rPr>
              <a:t>cavity test</a:t>
            </a:r>
            <a:endParaRPr lang="fr-CH" sz="1800" b="0" kern="0" dirty="0">
              <a:solidFill>
                <a:schemeClr val="tx1"/>
              </a:solidFill>
              <a:latin typeface="Calibri (Body)"/>
              <a:cs typeface="Arial" panose="020B0604020202020204" pitchFamily="34" charset="0"/>
            </a:endParaRPr>
          </a:p>
          <a:p>
            <a:pPr marL="571478" lvl="1" indent="-342900">
              <a:spcAft>
                <a:spcPts val="600"/>
              </a:spcAft>
              <a:buClr>
                <a:schemeClr val="bg1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en-GB" sz="1800" b="0" dirty="0">
                <a:solidFill>
                  <a:schemeClr val="bg1">
                    <a:lumMod val="75000"/>
                  </a:schemeClr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Pipe roughness</a:t>
            </a:r>
          </a:p>
          <a:p>
            <a:pPr marL="571478" lvl="1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GB" sz="1800" b="0" dirty="0">
                <a:solidFill>
                  <a:schemeClr val="bg1">
                    <a:lumMod val="75000"/>
                  </a:schemeClr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Flatness (multi-microchannel)</a:t>
            </a:r>
            <a:endParaRPr lang="en-GB" sz="1800" dirty="0">
              <a:solidFill>
                <a:schemeClr val="bg1">
                  <a:lumMod val="75000"/>
                </a:schemeClr>
              </a:solidFill>
              <a:latin typeface="Calibri (Body)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866" indent="-342866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  <a:tabLst>
                <a:tab pos="457154" algn="l"/>
              </a:tabLst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Minimal wall thickness</a:t>
            </a:r>
          </a:p>
          <a:p>
            <a:pPr marL="571477" lvl="1" indent="-342900" algn="just">
              <a:spcBef>
                <a:spcPts val="200"/>
              </a:spcBef>
              <a:spcAft>
                <a:spcPts val="1200"/>
              </a:spcAft>
              <a:buClr>
                <a:schemeClr val="bg1">
                  <a:lumMod val="75000"/>
                </a:schemeClr>
              </a:buClr>
              <a:buFont typeface="Wingdings" panose="05000000000000000000" pitchFamily="2" charset="2"/>
              <a:buChar char="q"/>
              <a:tabLst>
                <a:tab pos="457154" algn="l"/>
              </a:tabLst>
            </a:pPr>
            <a:r>
              <a:rPr lang="en-GB" sz="1800" b="0" dirty="0">
                <a:solidFill>
                  <a:schemeClr val="bg1">
                    <a:lumMod val="75000"/>
                  </a:schemeClr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Minimum leak-tight wall thickness</a:t>
            </a:r>
            <a:endParaRPr lang="en-GB" sz="1800" dirty="0">
              <a:solidFill>
                <a:schemeClr val="bg1">
                  <a:lumMod val="75000"/>
                </a:schemeClr>
              </a:solidFill>
              <a:latin typeface="Calibri (Body)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866" indent="-342866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sz="2000" kern="0" dirty="0">
                <a:solidFill>
                  <a:schemeClr val="bg1">
                    <a:lumMod val="75000"/>
                  </a:schemeClr>
                </a:solidFill>
                <a:latin typeface="Calibri (Body)"/>
                <a:cs typeface="Arial" panose="020B0604020202020204" pitchFamily="34" charset="0"/>
              </a:rPr>
              <a:t>Powder </a:t>
            </a:r>
            <a:r>
              <a:rPr lang="fr-CH" sz="2000" kern="0" dirty="0" err="1">
                <a:solidFill>
                  <a:schemeClr val="bg1">
                    <a:lumMod val="75000"/>
                  </a:schemeClr>
                </a:solidFill>
                <a:latin typeface="Calibri (Body)"/>
                <a:cs typeface="Arial" panose="020B0604020202020204" pitchFamily="34" charset="0"/>
              </a:rPr>
              <a:t>removal</a:t>
            </a:r>
            <a:endParaRPr lang="fr-CH" sz="2000" kern="0" dirty="0">
              <a:solidFill>
                <a:schemeClr val="bg1">
                  <a:lumMod val="75000"/>
                </a:schemeClr>
              </a:solidFill>
              <a:latin typeface="Calibri (Body)"/>
              <a:cs typeface="Arial" panose="020B0604020202020204" pitchFamily="34" charset="0"/>
            </a:endParaRPr>
          </a:p>
          <a:p>
            <a:pPr marL="571477" lvl="1" indent="-342900" algn="just">
              <a:spcBef>
                <a:spcPts val="200"/>
              </a:spcBef>
              <a:spcAft>
                <a:spcPts val="200"/>
              </a:spcAft>
              <a:buClr>
                <a:schemeClr val="bg1">
                  <a:lumMod val="75000"/>
                </a:schemeClr>
              </a:buClr>
              <a:buFont typeface="Wingdings" panose="05000000000000000000" pitchFamily="2" charset="2"/>
              <a:buChar char="q"/>
              <a:tabLst>
                <a:tab pos="457154" algn="l"/>
              </a:tabLst>
            </a:pPr>
            <a:r>
              <a:rPr lang="en-GB" sz="1800" b="0" dirty="0">
                <a:solidFill>
                  <a:schemeClr val="bg1">
                    <a:lumMod val="75000"/>
                  </a:schemeClr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Minimum ratio (D/L) for single straight pipes </a:t>
            </a:r>
          </a:p>
          <a:p>
            <a:pPr marL="571477" lvl="1" indent="-342900" algn="just">
              <a:spcBef>
                <a:spcPts val="200"/>
              </a:spcBef>
              <a:spcAft>
                <a:spcPts val="200"/>
              </a:spcAft>
              <a:buClr>
                <a:schemeClr val="bg1">
                  <a:lumMod val="75000"/>
                </a:schemeClr>
              </a:buClr>
              <a:buFont typeface="Wingdings" panose="05000000000000000000" pitchFamily="2" charset="2"/>
              <a:buChar char="q"/>
              <a:tabLst>
                <a:tab pos="457154" algn="l"/>
              </a:tabLst>
            </a:pPr>
            <a:r>
              <a:rPr lang="en-GB" sz="1800" b="0" dirty="0">
                <a:solidFill>
                  <a:schemeClr val="bg1">
                    <a:lumMod val="75000"/>
                  </a:schemeClr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Design feature for 180° bent pipes </a:t>
            </a:r>
          </a:p>
          <a:p>
            <a:pPr marL="571477" lvl="1" indent="-342900" algn="just">
              <a:spcBef>
                <a:spcPts val="200"/>
              </a:spcBef>
              <a:spcAft>
                <a:spcPts val="1200"/>
              </a:spcAft>
              <a:buFont typeface="Wingdings" panose="05000000000000000000" pitchFamily="2" charset="2"/>
              <a:buChar char="q"/>
              <a:tabLst>
                <a:tab pos="457154" algn="l"/>
              </a:tabLst>
            </a:pPr>
            <a:r>
              <a:rPr lang="en-GB" sz="1800" b="0" dirty="0">
                <a:solidFill>
                  <a:schemeClr val="bg1">
                    <a:lumMod val="75000"/>
                  </a:schemeClr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Minimum ratio (D/L) for multi-microchannel</a:t>
            </a:r>
          </a:p>
          <a:p>
            <a:pPr marL="342866" indent="-342866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sz="2000" kern="0" dirty="0">
                <a:solidFill>
                  <a:schemeClr val="bg1"/>
                </a:solidFill>
                <a:latin typeface="Calibri (Body)"/>
                <a:cs typeface="Arial" panose="020B0604020202020204" pitchFamily="34" charset="0"/>
              </a:rPr>
              <a:t>Smart pipe</a:t>
            </a:r>
          </a:p>
          <a:p>
            <a:pPr marL="228577" lvl="1" algn="just">
              <a:spcBef>
                <a:spcPts val="200"/>
              </a:spcBef>
              <a:spcAft>
                <a:spcPts val="200"/>
              </a:spcAft>
              <a:buClr>
                <a:srgbClr val="00B050"/>
              </a:buClr>
              <a:tabLst>
                <a:tab pos="457154" algn="l"/>
              </a:tabLst>
            </a:pPr>
            <a:r>
              <a:rPr lang="en-GB" sz="1800" b="0" dirty="0">
                <a:solidFill>
                  <a:schemeClr val="bg1"/>
                </a:solidFill>
                <a:latin typeface="Calibri (Body)"/>
                <a:ea typeface="Times New Roman" panose="02020603050405020304" pitchFamily="18" charset="0"/>
                <a:cs typeface="Arial" panose="020B0604020202020204" pitchFamily="34" charset="0"/>
              </a:rPr>
              <a:t>Printing parameters </a:t>
            </a:r>
            <a:endParaRPr lang="en-GB" sz="1200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A23F6309-44F5-10AA-2190-E654E97557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424" y="192832"/>
            <a:ext cx="11109126" cy="719137"/>
          </a:xfrm>
        </p:spPr>
        <p:txBody>
          <a:bodyPr/>
          <a:lstStyle/>
          <a:p>
            <a:r>
              <a:rPr lang="fr-CH" sz="3200" dirty="0"/>
              <a:t>CSEM objectives for </a:t>
            </a:r>
            <a:r>
              <a:rPr lang="fr-CH" sz="3200" dirty="0" err="1"/>
              <a:t>AIDAinnova</a:t>
            </a:r>
            <a:r>
              <a:rPr lang="fr-CH" sz="3200" dirty="0"/>
              <a:t> WP10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72E1B59-9CBE-BFDA-7CC9-9904844EDB5C}"/>
              </a:ext>
            </a:extLst>
          </p:cNvPr>
          <p:cNvSpPr txBox="1"/>
          <p:nvPr/>
        </p:nvSpPr>
        <p:spPr>
          <a:xfrm>
            <a:off x="8008493" y="970062"/>
            <a:ext cx="44515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lvl="1"/>
            <a:r>
              <a:rPr lang="en-GB" sz="2800" b="1" dirty="0">
                <a:solidFill>
                  <a:schemeClr val="accent1"/>
                </a:solidFill>
                <a:latin typeface="Calibri (Body)"/>
                <a:sym typeface="Wingdings" panose="05000000000000000000" pitchFamily="2" charset="2"/>
              </a:rPr>
              <a:t>Aluminium: Al-12-Si</a:t>
            </a:r>
            <a:endParaRPr lang="en-GB" sz="2000" b="1" dirty="0">
              <a:solidFill>
                <a:schemeClr val="bg2"/>
              </a:solidFill>
              <a:latin typeface="Calibri (Body)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1291872-F01D-5F60-71B6-7AB8ABF46B46}"/>
              </a:ext>
            </a:extLst>
          </p:cNvPr>
          <p:cNvSpPr/>
          <p:nvPr/>
        </p:nvSpPr>
        <p:spPr>
          <a:xfrm>
            <a:off x="571500" y="6474059"/>
            <a:ext cx="1619250" cy="2383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" name="Group 53">
            <a:extLst>
              <a:ext uri="{FF2B5EF4-FFF2-40B4-BE49-F238E27FC236}">
                <a16:creationId xmlns:a16="http://schemas.microsoft.com/office/drawing/2014/main" id="{95A5C96F-9765-5949-0FE5-DC862C862605}"/>
              </a:ext>
            </a:extLst>
          </p:cNvPr>
          <p:cNvGrpSpPr>
            <a:grpSpLocks noChangeAspect="1"/>
          </p:cNvGrpSpPr>
          <p:nvPr/>
        </p:nvGrpSpPr>
        <p:grpSpPr>
          <a:xfrm>
            <a:off x="6366361" y="2705494"/>
            <a:ext cx="4811966" cy="1433630"/>
            <a:chOff x="4331925" y="2661935"/>
            <a:chExt cx="3601297" cy="1072934"/>
          </a:xfrm>
        </p:grpSpPr>
        <p:pic>
          <p:nvPicPr>
            <p:cNvPr id="6" name="Picture 54">
              <a:extLst>
                <a:ext uri="{FF2B5EF4-FFF2-40B4-BE49-F238E27FC236}">
                  <a16:creationId xmlns:a16="http://schemas.microsoft.com/office/drawing/2014/main" id="{B8CDEF52-AE8C-88FF-C683-D9258E2BAD6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0074" t="40380" r="7578" b="27506"/>
            <a:stretch/>
          </p:blipFill>
          <p:spPr>
            <a:xfrm>
              <a:off x="4331925" y="2669522"/>
              <a:ext cx="3601297" cy="1065347"/>
            </a:xfrm>
            <a:prstGeom prst="rect">
              <a:avLst/>
            </a:prstGeom>
          </p:spPr>
        </p:pic>
        <p:cxnSp>
          <p:nvCxnSpPr>
            <p:cNvPr id="8" name="Straight Arrow Connector 55">
              <a:extLst>
                <a:ext uri="{FF2B5EF4-FFF2-40B4-BE49-F238E27FC236}">
                  <a16:creationId xmlns:a16="http://schemas.microsoft.com/office/drawing/2014/main" id="{1A7461B3-77C0-01A2-98E8-6AE6CC162FF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791199" y="3650827"/>
              <a:ext cx="648000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56">
              <a:extLst>
                <a:ext uri="{FF2B5EF4-FFF2-40B4-BE49-F238E27FC236}">
                  <a16:creationId xmlns:a16="http://schemas.microsoft.com/office/drawing/2014/main" id="{8FE85695-211B-ED4C-DED3-51BDC82229A1}"/>
                </a:ext>
              </a:extLst>
            </p:cNvPr>
            <p:cNvSpPr txBox="1"/>
            <p:nvPr/>
          </p:nvSpPr>
          <p:spPr>
            <a:xfrm>
              <a:off x="4658463" y="2661935"/>
              <a:ext cx="2866506" cy="30239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Prototype with one evaporative channel</a:t>
              </a:r>
            </a:p>
          </p:txBody>
        </p:sp>
      </p:grpSp>
      <p:sp>
        <p:nvSpPr>
          <p:cNvPr id="10" name="TextBox 2">
            <a:extLst>
              <a:ext uri="{FF2B5EF4-FFF2-40B4-BE49-F238E27FC236}">
                <a16:creationId xmlns:a16="http://schemas.microsoft.com/office/drawing/2014/main" id="{2D688D85-A6A2-48E6-03C2-F811F492C9F7}"/>
              </a:ext>
            </a:extLst>
          </p:cNvPr>
          <p:cNvSpPr txBox="1"/>
          <p:nvPr/>
        </p:nvSpPr>
        <p:spPr>
          <a:xfrm>
            <a:off x="9401086" y="4618375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D9DAF7"/>
                </a:solidFill>
                <a:effectLst/>
                <a:uLnTx/>
                <a:uFillTx/>
              </a:rPr>
              <a:t>Glass cover</a:t>
            </a:r>
          </a:p>
        </p:txBody>
      </p:sp>
      <p:sp>
        <p:nvSpPr>
          <p:cNvPr id="11" name="TextBox 3">
            <a:extLst>
              <a:ext uri="{FF2B5EF4-FFF2-40B4-BE49-F238E27FC236}">
                <a16:creationId xmlns:a16="http://schemas.microsoft.com/office/drawing/2014/main" id="{FD824774-106F-AC98-67FD-8B7D95D8C957}"/>
              </a:ext>
            </a:extLst>
          </p:cNvPr>
          <p:cNvSpPr txBox="1"/>
          <p:nvPr/>
        </p:nvSpPr>
        <p:spPr>
          <a:xfrm>
            <a:off x="9412670" y="5359678"/>
            <a:ext cx="11881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</a:rPr>
              <a:t>Metal plate</a:t>
            </a:r>
          </a:p>
        </p:txBody>
      </p:sp>
      <p:sp>
        <p:nvSpPr>
          <p:cNvPr id="36" name="TextBox 193">
            <a:extLst>
              <a:ext uri="{FF2B5EF4-FFF2-40B4-BE49-F238E27FC236}">
                <a16:creationId xmlns:a16="http://schemas.microsoft.com/office/drawing/2014/main" id="{98010937-F02C-4FBB-8E5D-F8B2DB75385B}"/>
              </a:ext>
            </a:extLst>
          </p:cNvPr>
          <p:cNvSpPr txBox="1"/>
          <p:nvPr/>
        </p:nvSpPr>
        <p:spPr>
          <a:xfrm>
            <a:off x="9426825" y="5006926"/>
            <a:ext cx="7056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rPr>
              <a:t>O-ring</a:t>
            </a:r>
          </a:p>
        </p:txBody>
      </p:sp>
      <p:pic>
        <p:nvPicPr>
          <p:cNvPr id="72" name="Image 71">
            <a:extLst>
              <a:ext uri="{FF2B5EF4-FFF2-40B4-BE49-F238E27FC236}">
                <a16:creationId xmlns:a16="http://schemas.microsoft.com/office/drawing/2014/main" id="{37160162-5D29-F1E6-10A3-6E0B116295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4028" y="4563611"/>
            <a:ext cx="928776" cy="1119294"/>
          </a:xfrm>
          <a:prstGeom prst="rect">
            <a:avLst/>
          </a:prstGeom>
        </p:spPr>
      </p:pic>
      <p:pic>
        <p:nvPicPr>
          <p:cNvPr id="76" name="Image 75">
            <a:extLst>
              <a:ext uri="{FF2B5EF4-FFF2-40B4-BE49-F238E27FC236}">
                <a16:creationId xmlns:a16="http://schemas.microsoft.com/office/drawing/2014/main" id="{EDEA46C0-A9C2-C2F5-C82E-9DD30FD460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72310" y="4505136"/>
            <a:ext cx="881147" cy="1166924"/>
          </a:xfrm>
          <a:prstGeom prst="rect">
            <a:avLst/>
          </a:prstGeom>
        </p:spPr>
      </p:pic>
      <p:sp>
        <p:nvSpPr>
          <p:cNvPr id="12" name="TextBox 2">
            <a:extLst>
              <a:ext uri="{FF2B5EF4-FFF2-40B4-BE49-F238E27FC236}">
                <a16:creationId xmlns:a16="http://schemas.microsoft.com/office/drawing/2014/main" id="{FB9A619B-F579-8E0A-8159-D040AD6DA1AA}"/>
              </a:ext>
            </a:extLst>
          </p:cNvPr>
          <p:cNvSpPr txBox="1"/>
          <p:nvPr/>
        </p:nvSpPr>
        <p:spPr>
          <a:xfrm>
            <a:off x="6474220" y="6096547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Result: no leached particles observed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848121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">
  <a:themeElements>
    <a:clrScheme name="Office">
      <a:dk1>
        <a:srgbClr val="000000"/>
      </a:dk1>
      <a:lt1>
        <a:sysClr val="window" lastClr="FFFFFF"/>
      </a:lt1>
      <a:dk2>
        <a:srgbClr val="878787"/>
      </a:dk2>
      <a:lt2>
        <a:srgbClr val="FFFFFF"/>
      </a:lt2>
      <a:accent1>
        <a:srgbClr val="00A1E5"/>
      </a:accent1>
      <a:accent2>
        <a:srgbClr val="003264"/>
      </a:accent2>
      <a:accent3>
        <a:srgbClr val="3FBAC1"/>
      </a:accent3>
      <a:accent4>
        <a:srgbClr val="D61E5C"/>
      </a:accent4>
      <a:accent5>
        <a:srgbClr val="BFD100"/>
      </a:accent5>
      <a:accent6>
        <a:srgbClr val="FFCC33"/>
      </a:accent6>
      <a:hlink>
        <a:srgbClr val="000000"/>
      </a:hlink>
      <a:folHlink>
        <a:srgbClr val="000000"/>
      </a:folHlink>
    </a:clrScheme>
    <a:fontScheme name="mdrei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CSEM-40years-MasterSlidess.potx" id="{5E6335A0-3F1C-4534-8AC9-11088A9C012D}" vid="{521B30F0-49DA-419B-98EC-4DB0CAD61CF6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97567147A5A9747AA2D19D50C73EAB3" ma:contentTypeVersion="17" ma:contentTypeDescription="Create a new document." ma:contentTypeScope="" ma:versionID="23aea41eebf7b2ff3c24f621999025ba">
  <xsd:schema xmlns:xsd="http://www.w3.org/2001/XMLSchema" xmlns:xs="http://www.w3.org/2001/XMLSchema" xmlns:p="http://schemas.microsoft.com/office/2006/metadata/properties" xmlns:ns2="1b115e70-d716-4b03-a228-b0c8d4707826" xmlns:ns3="9f368dba-f73a-4f2d-982e-bdafbdb0a4c2" targetNamespace="http://schemas.microsoft.com/office/2006/metadata/properties" ma:root="true" ma:fieldsID="560d7a03dfc0ee6fd00c12a05731fab2" ns2:_="" ns3:_="">
    <xsd:import namespace="1b115e70-d716-4b03-a228-b0c8d4707826"/>
    <xsd:import namespace="9f368dba-f73a-4f2d-982e-bdafbdb0a4c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115e70-d716-4b03-a228-b0c8d470782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9b427602-77a0-48f9-b577-99fecf1257f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368dba-f73a-4f2d-982e-bdafbdb0a4c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LengthInSeconds xmlns="1b115e70-d716-4b03-a228-b0c8d4707826" xsi:nil="true"/>
    <SharedWithUsers xmlns="9f368dba-f73a-4f2d-982e-bdafbdb0a4c2">
      <UserInfo>
        <DisplayName/>
        <AccountId xsi:nil="true"/>
        <AccountType/>
      </UserInfo>
    </SharedWithUsers>
    <lcf76f155ced4ddcb4097134ff3c332f xmlns="1b115e70-d716-4b03-a228-b0c8d4707826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46A0105-BB8E-46C0-9C73-59F1887110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b115e70-d716-4b03-a228-b0c8d4707826"/>
    <ds:schemaRef ds:uri="9f368dba-f73a-4f2d-982e-bdafbdb0a4c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310A332-8264-4D59-8FC1-A2051A0CD241}">
  <ds:schemaRefs>
    <ds:schemaRef ds:uri="http://www.w3.org/XML/1998/namespace"/>
    <ds:schemaRef ds:uri="http://schemas.openxmlformats.org/package/2006/metadata/core-properties"/>
    <ds:schemaRef ds:uri="1b115e70-d716-4b03-a228-b0c8d4707826"/>
    <ds:schemaRef ds:uri="9f368dba-f73a-4f2d-982e-bdafbdb0a4c2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DA2746F0-4C26-491A-AA9C-622AA35013E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CSEM-MasterSlides</Template>
  <TotalTime>0</TotalTime>
  <Words>1042</Words>
  <Application>Microsoft Office PowerPoint</Application>
  <PresentationFormat>Widescreen</PresentationFormat>
  <Paragraphs>263</Paragraphs>
  <Slides>20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1_Office</vt:lpstr>
      <vt:lpstr>AIDAINNOVA  WP10</vt:lpstr>
      <vt:lpstr>Csem at a glance</vt:lpstr>
      <vt:lpstr>We focus on three research priorities</vt:lpstr>
      <vt:lpstr>OUR MAIN RESEARCH TOPICS</vt:lpstr>
      <vt:lpstr>OUR CORE COMPETENCIES IN AM</vt:lpstr>
      <vt:lpstr>Additive Manufacturing Infrastructure</vt:lpstr>
      <vt:lpstr>CSEM aim for AIDAinnova WP10</vt:lpstr>
      <vt:lpstr>CSEM objectives for AIDAinnova WP10</vt:lpstr>
      <vt:lpstr>CSEM objectives for AIDAinnova WP10</vt:lpstr>
      <vt:lpstr>CSEM objectives for AIDAinnova WP10</vt:lpstr>
      <vt:lpstr>CSEM objectives for AIDAinnova WP10</vt:lpstr>
      <vt:lpstr>CSEM objectives for AIDAinnova WP10</vt:lpstr>
      <vt:lpstr>CSEM objectives for AIDAinnova WP10</vt:lpstr>
      <vt:lpstr>CSEM objectives for AIDAinnova WP10</vt:lpstr>
      <vt:lpstr>CSEM objectives for AIDAinnova WP10</vt:lpstr>
      <vt:lpstr>CSEM objectives for AIDAinnova WP10</vt:lpstr>
      <vt:lpstr>CSEM objectives for AIDAinnova WP10</vt:lpstr>
      <vt:lpstr>Multimaterial printing to join kovar &amp; alu</vt:lpstr>
      <vt:lpstr>Multimaterial printing to join kovar-alu</vt:lpstr>
      <vt:lpstr>Conclusion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TWO LINES</dc:title>
  <dc:subject/>
  <dc:creator>ZABIHZADEH Saba</dc:creator>
  <cp:keywords/>
  <dc:description/>
  <cp:lastModifiedBy>UNTERHOFER Samuel</cp:lastModifiedBy>
  <cp:revision>9</cp:revision>
  <dcterms:created xsi:type="dcterms:W3CDTF">2024-02-20T08:01:44Z</dcterms:created>
  <dcterms:modified xsi:type="dcterms:W3CDTF">2025-05-07T12:30:30Z</dcterms:modified>
  <cp:category/>
  <cp:contentStatus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</Properties>
</file>