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>
  <p:sldMasterIdLst>
    <p:sldMasterId id="2147483648" r:id="rId1"/>
    <p:sldMasterId id="2147483661" r:id="rId2"/>
    <p:sldMasterId id="2147483674" r:id="rId3"/>
    <p:sldMasterId id="2147483687" r:id="rId4"/>
    <p:sldMasterId id="2147483700" r:id="rId5"/>
  </p:sldMasterIdLst>
  <p:notesMasterIdLst>
    <p:notesMasterId r:id="rId19"/>
  </p:notesMasterIdLst>
  <p:sldIdLst>
    <p:sldId id="256" r:id="rId6"/>
    <p:sldId id="258" r:id="rId7"/>
    <p:sldId id="497" r:id="rId8"/>
    <p:sldId id="493" r:id="rId9"/>
    <p:sldId id="503" r:id="rId10"/>
    <p:sldId id="509" r:id="rId11"/>
    <p:sldId id="492" r:id="rId12"/>
    <p:sldId id="510" r:id="rId13"/>
    <p:sldId id="499" r:id="rId14"/>
    <p:sldId id="501" r:id="rId15"/>
    <p:sldId id="502" r:id="rId16"/>
    <p:sldId id="505" r:id="rId17"/>
    <p:sldId id="508" r:id="rId18"/>
  </p:sldIdLst>
  <p:sldSz cx="9144000" cy="6858000" type="screen4x3"/>
  <p:notesSz cx="7559675" cy="106918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FA5AA"/>
    <a:srgbClr val="2F0C54"/>
    <a:srgbClr val="F2B53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557"/>
    <p:restoredTop sz="91408"/>
  </p:normalViewPr>
  <p:slideViewPr>
    <p:cSldViewPr snapToGrid="0" snapToObjects="1">
      <p:cViewPr varScale="1">
        <p:scale>
          <a:sx n="112" d="100"/>
          <a:sy n="112" d="100"/>
        </p:scale>
        <p:origin x="688" y="1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436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3" Type="http://schemas.openxmlformats.org/officeDocument/2006/relationships/slideMaster" Target="slideMasters/slideMaster3.xml"/><Relationship Id="rId21" Type="http://schemas.openxmlformats.org/officeDocument/2006/relationships/viewProps" Target="viewProp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tableStyles" Target="tableStyles.xml"/><Relationship Id="rId10" Type="http://schemas.openxmlformats.org/officeDocument/2006/relationships/slide" Target="slides/slide5.xml"/><Relationship Id="rId19" Type="http://schemas.openxmlformats.org/officeDocument/2006/relationships/notesMaster" Target="notesMasters/notesMaster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276600" cy="5365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T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281488" y="0"/>
            <a:ext cx="3276600" cy="5365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D057129-9244-FB4A-9BAC-754F2BCABBEA}" type="datetimeFigureOut">
              <a:rPr lang="en-IT" smtClean="0"/>
              <a:t>05/05/25</a:t>
            </a:fld>
            <a:endParaRPr lang="en-IT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4775" y="1336675"/>
            <a:ext cx="4810125" cy="36083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T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55650" y="5145088"/>
            <a:ext cx="6048375" cy="42100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10155238"/>
            <a:ext cx="3276600" cy="5365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281488" y="10155238"/>
            <a:ext cx="3276600" cy="5365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8209A6A-945E-C04C-AB04-0F0B8D39A059}" type="slidenum">
              <a:rPr lang="en-IT" smtClean="0"/>
              <a:t>‹#›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8075391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8209A6A-945E-C04C-AB04-0F0B8D39A059}" type="slidenum">
              <a:rPr lang="en-IT" smtClean="0"/>
              <a:t>8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26022015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8209A6A-945E-C04C-AB04-0F0B8D39A059}" type="slidenum">
              <a:rPr lang="en-IT" smtClean="0"/>
              <a:t>9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26022015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216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457200" y="1599840"/>
            <a:ext cx="822924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84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457200" y="3963960"/>
            <a:ext cx="822924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84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216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3" name="PlaceHolder 2"/>
          <p:cNvSpPr>
            <a:spLocks noGrp="1"/>
          </p:cNvSpPr>
          <p:nvPr>
            <p:ph type="body"/>
          </p:nvPr>
        </p:nvSpPr>
        <p:spPr>
          <a:xfrm>
            <a:off x="457200" y="1599840"/>
            <a:ext cx="40158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84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4" name="PlaceHolder 3"/>
          <p:cNvSpPr>
            <a:spLocks noGrp="1"/>
          </p:cNvSpPr>
          <p:nvPr>
            <p:ph type="body"/>
          </p:nvPr>
        </p:nvSpPr>
        <p:spPr>
          <a:xfrm>
            <a:off x="4674240" y="1599840"/>
            <a:ext cx="40158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84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5" name="PlaceHolder 4"/>
          <p:cNvSpPr>
            <a:spLocks noGrp="1"/>
          </p:cNvSpPr>
          <p:nvPr>
            <p:ph type="body"/>
          </p:nvPr>
        </p:nvSpPr>
        <p:spPr>
          <a:xfrm>
            <a:off x="457200" y="3963960"/>
            <a:ext cx="40158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84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6" name="PlaceHolder 5"/>
          <p:cNvSpPr>
            <a:spLocks noGrp="1"/>
          </p:cNvSpPr>
          <p:nvPr>
            <p:ph type="body"/>
          </p:nvPr>
        </p:nvSpPr>
        <p:spPr>
          <a:xfrm>
            <a:off x="4674240" y="3963960"/>
            <a:ext cx="40158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84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216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8" name="PlaceHolder 2"/>
          <p:cNvSpPr>
            <a:spLocks noGrp="1"/>
          </p:cNvSpPr>
          <p:nvPr>
            <p:ph type="body"/>
          </p:nvPr>
        </p:nvSpPr>
        <p:spPr>
          <a:xfrm>
            <a:off x="457200" y="1599840"/>
            <a:ext cx="26496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84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9" name="PlaceHolder 3"/>
          <p:cNvSpPr>
            <a:spLocks noGrp="1"/>
          </p:cNvSpPr>
          <p:nvPr>
            <p:ph type="body"/>
          </p:nvPr>
        </p:nvSpPr>
        <p:spPr>
          <a:xfrm>
            <a:off x="3239640" y="1599840"/>
            <a:ext cx="26496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84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0" name="PlaceHolder 4"/>
          <p:cNvSpPr>
            <a:spLocks noGrp="1"/>
          </p:cNvSpPr>
          <p:nvPr>
            <p:ph type="body"/>
          </p:nvPr>
        </p:nvSpPr>
        <p:spPr>
          <a:xfrm>
            <a:off x="6022080" y="1599840"/>
            <a:ext cx="26496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84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1" name="PlaceHolder 5"/>
          <p:cNvSpPr>
            <a:spLocks noGrp="1"/>
          </p:cNvSpPr>
          <p:nvPr>
            <p:ph type="body"/>
          </p:nvPr>
        </p:nvSpPr>
        <p:spPr>
          <a:xfrm>
            <a:off x="457200" y="3963960"/>
            <a:ext cx="26496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84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2" name="PlaceHolder 6"/>
          <p:cNvSpPr>
            <a:spLocks noGrp="1"/>
          </p:cNvSpPr>
          <p:nvPr>
            <p:ph type="body"/>
          </p:nvPr>
        </p:nvSpPr>
        <p:spPr>
          <a:xfrm>
            <a:off x="3239640" y="3963960"/>
            <a:ext cx="26496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84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3" name="PlaceHolder 7"/>
          <p:cNvSpPr>
            <a:spLocks noGrp="1"/>
          </p:cNvSpPr>
          <p:nvPr>
            <p:ph type="body"/>
          </p:nvPr>
        </p:nvSpPr>
        <p:spPr>
          <a:xfrm>
            <a:off x="6022080" y="3963960"/>
            <a:ext cx="26496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84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216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9" name="PlaceHolder 2"/>
          <p:cNvSpPr>
            <a:spLocks noGrp="1"/>
          </p:cNvSpPr>
          <p:nvPr>
            <p:ph type="subTitle"/>
          </p:nvPr>
        </p:nvSpPr>
        <p:spPr>
          <a:xfrm>
            <a:off x="457200" y="1599840"/>
            <a:ext cx="8229240" cy="45255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GB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216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1" name="PlaceHolder 2"/>
          <p:cNvSpPr>
            <a:spLocks noGrp="1"/>
          </p:cNvSpPr>
          <p:nvPr>
            <p:ph type="body"/>
          </p:nvPr>
        </p:nvSpPr>
        <p:spPr>
          <a:xfrm>
            <a:off x="457200" y="1599840"/>
            <a:ext cx="8229240" cy="4525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84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216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3" name="PlaceHolder 2"/>
          <p:cNvSpPr>
            <a:spLocks noGrp="1"/>
          </p:cNvSpPr>
          <p:nvPr>
            <p:ph type="body"/>
          </p:nvPr>
        </p:nvSpPr>
        <p:spPr>
          <a:xfrm>
            <a:off x="457200" y="1599840"/>
            <a:ext cx="4015800" cy="4525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84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4" name="PlaceHolder 3"/>
          <p:cNvSpPr>
            <a:spLocks noGrp="1"/>
          </p:cNvSpPr>
          <p:nvPr>
            <p:ph type="body"/>
          </p:nvPr>
        </p:nvSpPr>
        <p:spPr>
          <a:xfrm>
            <a:off x="4674240" y="1599840"/>
            <a:ext cx="4015800" cy="4525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84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216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PlaceHolder 1"/>
          <p:cNvSpPr>
            <a:spLocks noGrp="1"/>
          </p:cNvSpPr>
          <p:nvPr>
            <p:ph type="subTitle"/>
          </p:nvPr>
        </p:nvSpPr>
        <p:spPr>
          <a:xfrm>
            <a:off x="457200" y="274680"/>
            <a:ext cx="8229240" cy="52977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GB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216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8" name="PlaceHolder 2"/>
          <p:cNvSpPr>
            <a:spLocks noGrp="1"/>
          </p:cNvSpPr>
          <p:nvPr>
            <p:ph type="body"/>
          </p:nvPr>
        </p:nvSpPr>
        <p:spPr>
          <a:xfrm>
            <a:off x="457200" y="1599840"/>
            <a:ext cx="40158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84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9" name="PlaceHolder 3"/>
          <p:cNvSpPr>
            <a:spLocks noGrp="1"/>
          </p:cNvSpPr>
          <p:nvPr>
            <p:ph type="body"/>
          </p:nvPr>
        </p:nvSpPr>
        <p:spPr>
          <a:xfrm>
            <a:off x="4674240" y="1599840"/>
            <a:ext cx="4015800" cy="4525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84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0" name="PlaceHolder 4"/>
          <p:cNvSpPr>
            <a:spLocks noGrp="1"/>
          </p:cNvSpPr>
          <p:nvPr>
            <p:ph type="body"/>
          </p:nvPr>
        </p:nvSpPr>
        <p:spPr>
          <a:xfrm>
            <a:off x="457200" y="3963960"/>
            <a:ext cx="40158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84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216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" name="PlaceHolder 2"/>
          <p:cNvSpPr>
            <a:spLocks noGrp="1"/>
          </p:cNvSpPr>
          <p:nvPr>
            <p:ph type="subTitle"/>
          </p:nvPr>
        </p:nvSpPr>
        <p:spPr>
          <a:xfrm>
            <a:off x="457200" y="1599840"/>
            <a:ext cx="8229240" cy="45255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GB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216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2" name="PlaceHolder 2"/>
          <p:cNvSpPr>
            <a:spLocks noGrp="1"/>
          </p:cNvSpPr>
          <p:nvPr>
            <p:ph type="body"/>
          </p:nvPr>
        </p:nvSpPr>
        <p:spPr>
          <a:xfrm>
            <a:off x="457200" y="1599840"/>
            <a:ext cx="4015800" cy="4525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84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3" name="PlaceHolder 3"/>
          <p:cNvSpPr>
            <a:spLocks noGrp="1"/>
          </p:cNvSpPr>
          <p:nvPr>
            <p:ph type="body"/>
          </p:nvPr>
        </p:nvSpPr>
        <p:spPr>
          <a:xfrm>
            <a:off x="4674240" y="1599840"/>
            <a:ext cx="40158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84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4" name="PlaceHolder 4"/>
          <p:cNvSpPr>
            <a:spLocks noGrp="1"/>
          </p:cNvSpPr>
          <p:nvPr>
            <p:ph type="body"/>
          </p:nvPr>
        </p:nvSpPr>
        <p:spPr>
          <a:xfrm>
            <a:off x="4674240" y="3963960"/>
            <a:ext cx="40158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84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216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6" name="PlaceHolder 2"/>
          <p:cNvSpPr>
            <a:spLocks noGrp="1"/>
          </p:cNvSpPr>
          <p:nvPr>
            <p:ph type="body"/>
          </p:nvPr>
        </p:nvSpPr>
        <p:spPr>
          <a:xfrm>
            <a:off x="457200" y="1599840"/>
            <a:ext cx="40158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84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7" name="PlaceHolder 3"/>
          <p:cNvSpPr>
            <a:spLocks noGrp="1"/>
          </p:cNvSpPr>
          <p:nvPr>
            <p:ph type="body"/>
          </p:nvPr>
        </p:nvSpPr>
        <p:spPr>
          <a:xfrm>
            <a:off x="4674240" y="1599840"/>
            <a:ext cx="40158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84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8" name="PlaceHolder 4"/>
          <p:cNvSpPr>
            <a:spLocks noGrp="1"/>
          </p:cNvSpPr>
          <p:nvPr>
            <p:ph type="body"/>
          </p:nvPr>
        </p:nvSpPr>
        <p:spPr>
          <a:xfrm>
            <a:off x="457200" y="3963960"/>
            <a:ext cx="822924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84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216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0" name="PlaceHolder 2"/>
          <p:cNvSpPr>
            <a:spLocks noGrp="1"/>
          </p:cNvSpPr>
          <p:nvPr>
            <p:ph type="body"/>
          </p:nvPr>
        </p:nvSpPr>
        <p:spPr>
          <a:xfrm>
            <a:off x="457200" y="1599840"/>
            <a:ext cx="822924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84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1" name="PlaceHolder 3"/>
          <p:cNvSpPr>
            <a:spLocks noGrp="1"/>
          </p:cNvSpPr>
          <p:nvPr>
            <p:ph type="body"/>
          </p:nvPr>
        </p:nvSpPr>
        <p:spPr>
          <a:xfrm>
            <a:off x="457200" y="3963960"/>
            <a:ext cx="822924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84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216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3" name="PlaceHolder 2"/>
          <p:cNvSpPr>
            <a:spLocks noGrp="1"/>
          </p:cNvSpPr>
          <p:nvPr>
            <p:ph type="body"/>
          </p:nvPr>
        </p:nvSpPr>
        <p:spPr>
          <a:xfrm>
            <a:off x="457200" y="1599840"/>
            <a:ext cx="40158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84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4" name="PlaceHolder 3"/>
          <p:cNvSpPr>
            <a:spLocks noGrp="1"/>
          </p:cNvSpPr>
          <p:nvPr>
            <p:ph type="body"/>
          </p:nvPr>
        </p:nvSpPr>
        <p:spPr>
          <a:xfrm>
            <a:off x="4674240" y="1599840"/>
            <a:ext cx="40158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84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5" name="PlaceHolder 4"/>
          <p:cNvSpPr>
            <a:spLocks noGrp="1"/>
          </p:cNvSpPr>
          <p:nvPr>
            <p:ph type="body"/>
          </p:nvPr>
        </p:nvSpPr>
        <p:spPr>
          <a:xfrm>
            <a:off x="457200" y="3963960"/>
            <a:ext cx="40158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84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6" name="PlaceHolder 5"/>
          <p:cNvSpPr>
            <a:spLocks noGrp="1"/>
          </p:cNvSpPr>
          <p:nvPr>
            <p:ph type="body"/>
          </p:nvPr>
        </p:nvSpPr>
        <p:spPr>
          <a:xfrm>
            <a:off x="4674240" y="3963960"/>
            <a:ext cx="40158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84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216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8" name="PlaceHolder 2"/>
          <p:cNvSpPr>
            <a:spLocks noGrp="1"/>
          </p:cNvSpPr>
          <p:nvPr>
            <p:ph type="body"/>
          </p:nvPr>
        </p:nvSpPr>
        <p:spPr>
          <a:xfrm>
            <a:off x="457200" y="1599840"/>
            <a:ext cx="26496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84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9" name="PlaceHolder 3"/>
          <p:cNvSpPr>
            <a:spLocks noGrp="1"/>
          </p:cNvSpPr>
          <p:nvPr>
            <p:ph type="body"/>
          </p:nvPr>
        </p:nvSpPr>
        <p:spPr>
          <a:xfrm>
            <a:off x="3239640" y="1599840"/>
            <a:ext cx="26496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84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0" name="PlaceHolder 4"/>
          <p:cNvSpPr>
            <a:spLocks noGrp="1"/>
          </p:cNvSpPr>
          <p:nvPr>
            <p:ph type="body"/>
          </p:nvPr>
        </p:nvSpPr>
        <p:spPr>
          <a:xfrm>
            <a:off x="6022080" y="1599840"/>
            <a:ext cx="26496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84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1" name="PlaceHolder 5"/>
          <p:cNvSpPr>
            <a:spLocks noGrp="1"/>
          </p:cNvSpPr>
          <p:nvPr>
            <p:ph type="body"/>
          </p:nvPr>
        </p:nvSpPr>
        <p:spPr>
          <a:xfrm>
            <a:off x="457200" y="3963960"/>
            <a:ext cx="26496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84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2" name="PlaceHolder 6"/>
          <p:cNvSpPr>
            <a:spLocks noGrp="1"/>
          </p:cNvSpPr>
          <p:nvPr>
            <p:ph type="body"/>
          </p:nvPr>
        </p:nvSpPr>
        <p:spPr>
          <a:xfrm>
            <a:off x="3239640" y="3963960"/>
            <a:ext cx="26496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84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3" name="PlaceHolder 7"/>
          <p:cNvSpPr>
            <a:spLocks noGrp="1"/>
          </p:cNvSpPr>
          <p:nvPr>
            <p:ph type="body"/>
          </p:nvPr>
        </p:nvSpPr>
        <p:spPr>
          <a:xfrm>
            <a:off x="6022080" y="3963960"/>
            <a:ext cx="26496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84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216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0" name="PlaceHolder 2"/>
          <p:cNvSpPr>
            <a:spLocks noGrp="1"/>
          </p:cNvSpPr>
          <p:nvPr>
            <p:ph type="subTitle"/>
          </p:nvPr>
        </p:nvSpPr>
        <p:spPr>
          <a:xfrm>
            <a:off x="457200" y="1599840"/>
            <a:ext cx="8229240" cy="45255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GB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216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2" name="PlaceHolder 2"/>
          <p:cNvSpPr>
            <a:spLocks noGrp="1"/>
          </p:cNvSpPr>
          <p:nvPr>
            <p:ph type="body"/>
          </p:nvPr>
        </p:nvSpPr>
        <p:spPr>
          <a:xfrm>
            <a:off x="457200" y="1599840"/>
            <a:ext cx="8229240" cy="4525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84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216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4" name="PlaceHolder 2"/>
          <p:cNvSpPr>
            <a:spLocks noGrp="1"/>
          </p:cNvSpPr>
          <p:nvPr>
            <p:ph type="body"/>
          </p:nvPr>
        </p:nvSpPr>
        <p:spPr>
          <a:xfrm>
            <a:off x="457200" y="1599840"/>
            <a:ext cx="4015800" cy="4525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84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5" name="PlaceHolder 3"/>
          <p:cNvSpPr>
            <a:spLocks noGrp="1"/>
          </p:cNvSpPr>
          <p:nvPr>
            <p:ph type="body"/>
          </p:nvPr>
        </p:nvSpPr>
        <p:spPr>
          <a:xfrm>
            <a:off x="4674240" y="1599840"/>
            <a:ext cx="4015800" cy="4525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84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216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216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" name="PlaceHolder 2"/>
          <p:cNvSpPr>
            <a:spLocks noGrp="1"/>
          </p:cNvSpPr>
          <p:nvPr>
            <p:ph type="body"/>
          </p:nvPr>
        </p:nvSpPr>
        <p:spPr>
          <a:xfrm>
            <a:off x="457200" y="1599840"/>
            <a:ext cx="8229240" cy="4525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84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PlaceHolder 1"/>
          <p:cNvSpPr>
            <a:spLocks noGrp="1"/>
          </p:cNvSpPr>
          <p:nvPr>
            <p:ph type="subTitle"/>
          </p:nvPr>
        </p:nvSpPr>
        <p:spPr>
          <a:xfrm>
            <a:off x="457200" y="274680"/>
            <a:ext cx="8229240" cy="52977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GB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216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9" name="PlaceHolder 2"/>
          <p:cNvSpPr>
            <a:spLocks noGrp="1"/>
          </p:cNvSpPr>
          <p:nvPr>
            <p:ph type="body"/>
          </p:nvPr>
        </p:nvSpPr>
        <p:spPr>
          <a:xfrm>
            <a:off x="457200" y="1599840"/>
            <a:ext cx="40158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84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0" name="PlaceHolder 3"/>
          <p:cNvSpPr>
            <a:spLocks noGrp="1"/>
          </p:cNvSpPr>
          <p:nvPr>
            <p:ph type="body"/>
          </p:nvPr>
        </p:nvSpPr>
        <p:spPr>
          <a:xfrm>
            <a:off x="4674240" y="1599840"/>
            <a:ext cx="4015800" cy="4525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84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1" name="PlaceHolder 4"/>
          <p:cNvSpPr>
            <a:spLocks noGrp="1"/>
          </p:cNvSpPr>
          <p:nvPr>
            <p:ph type="body"/>
          </p:nvPr>
        </p:nvSpPr>
        <p:spPr>
          <a:xfrm>
            <a:off x="457200" y="3963960"/>
            <a:ext cx="40158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84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216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3" name="PlaceHolder 2"/>
          <p:cNvSpPr>
            <a:spLocks noGrp="1"/>
          </p:cNvSpPr>
          <p:nvPr>
            <p:ph type="body"/>
          </p:nvPr>
        </p:nvSpPr>
        <p:spPr>
          <a:xfrm>
            <a:off x="457200" y="1599840"/>
            <a:ext cx="4015800" cy="4525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84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4" name="PlaceHolder 3"/>
          <p:cNvSpPr>
            <a:spLocks noGrp="1"/>
          </p:cNvSpPr>
          <p:nvPr>
            <p:ph type="body"/>
          </p:nvPr>
        </p:nvSpPr>
        <p:spPr>
          <a:xfrm>
            <a:off x="4674240" y="1599840"/>
            <a:ext cx="40158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84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5" name="PlaceHolder 4"/>
          <p:cNvSpPr>
            <a:spLocks noGrp="1"/>
          </p:cNvSpPr>
          <p:nvPr>
            <p:ph type="body"/>
          </p:nvPr>
        </p:nvSpPr>
        <p:spPr>
          <a:xfrm>
            <a:off x="4674240" y="3963960"/>
            <a:ext cx="40158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84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216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7" name="PlaceHolder 2"/>
          <p:cNvSpPr>
            <a:spLocks noGrp="1"/>
          </p:cNvSpPr>
          <p:nvPr>
            <p:ph type="body"/>
          </p:nvPr>
        </p:nvSpPr>
        <p:spPr>
          <a:xfrm>
            <a:off x="457200" y="1599840"/>
            <a:ext cx="40158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84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8" name="PlaceHolder 3"/>
          <p:cNvSpPr>
            <a:spLocks noGrp="1"/>
          </p:cNvSpPr>
          <p:nvPr>
            <p:ph type="body"/>
          </p:nvPr>
        </p:nvSpPr>
        <p:spPr>
          <a:xfrm>
            <a:off x="4674240" y="1599840"/>
            <a:ext cx="40158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84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9" name="PlaceHolder 4"/>
          <p:cNvSpPr>
            <a:spLocks noGrp="1"/>
          </p:cNvSpPr>
          <p:nvPr>
            <p:ph type="body"/>
          </p:nvPr>
        </p:nvSpPr>
        <p:spPr>
          <a:xfrm>
            <a:off x="457200" y="3963960"/>
            <a:ext cx="822924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84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216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1" name="PlaceHolder 2"/>
          <p:cNvSpPr>
            <a:spLocks noGrp="1"/>
          </p:cNvSpPr>
          <p:nvPr>
            <p:ph type="body"/>
          </p:nvPr>
        </p:nvSpPr>
        <p:spPr>
          <a:xfrm>
            <a:off x="457200" y="1599840"/>
            <a:ext cx="822924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84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2" name="PlaceHolder 3"/>
          <p:cNvSpPr>
            <a:spLocks noGrp="1"/>
          </p:cNvSpPr>
          <p:nvPr>
            <p:ph type="body"/>
          </p:nvPr>
        </p:nvSpPr>
        <p:spPr>
          <a:xfrm>
            <a:off x="457200" y="3963960"/>
            <a:ext cx="822924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84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216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4" name="PlaceHolder 2"/>
          <p:cNvSpPr>
            <a:spLocks noGrp="1"/>
          </p:cNvSpPr>
          <p:nvPr>
            <p:ph type="body"/>
          </p:nvPr>
        </p:nvSpPr>
        <p:spPr>
          <a:xfrm>
            <a:off x="457200" y="1599840"/>
            <a:ext cx="40158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84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5" name="PlaceHolder 3"/>
          <p:cNvSpPr>
            <a:spLocks noGrp="1"/>
          </p:cNvSpPr>
          <p:nvPr>
            <p:ph type="body"/>
          </p:nvPr>
        </p:nvSpPr>
        <p:spPr>
          <a:xfrm>
            <a:off x="4674240" y="1599840"/>
            <a:ext cx="40158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84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6" name="PlaceHolder 4"/>
          <p:cNvSpPr>
            <a:spLocks noGrp="1"/>
          </p:cNvSpPr>
          <p:nvPr>
            <p:ph type="body"/>
          </p:nvPr>
        </p:nvSpPr>
        <p:spPr>
          <a:xfrm>
            <a:off x="457200" y="3963960"/>
            <a:ext cx="40158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84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7" name="PlaceHolder 5"/>
          <p:cNvSpPr>
            <a:spLocks noGrp="1"/>
          </p:cNvSpPr>
          <p:nvPr>
            <p:ph type="body"/>
          </p:nvPr>
        </p:nvSpPr>
        <p:spPr>
          <a:xfrm>
            <a:off x="4674240" y="3963960"/>
            <a:ext cx="40158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84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216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9" name="PlaceHolder 2"/>
          <p:cNvSpPr>
            <a:spLocks noGrp="1"/>
          </p:cNvSpPr>
          <p:nvPr>
            <p:ph type="body"/>
          </p:nvPr>
        </p:nvSpPr>
        <p:spPr>
          <a:xfrm>
            <a:off x="457200" y="1599840"/>
            <a:ext cx="26496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84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0" name="PlaceHolder 3"/>
          <p:cNvSpPr>
            <a:spLocks noGrp="1"/>
          </p:cNvSpPr>
          <p:nvPr>
            <p:ph type="body"/>
          </p:nvPr>
        </p:nvSpPr>
        <p:spPr>
          <a:xfrm>
            <a:off x="3239640" y="1599840"/>
            <a:ext cx="26496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84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1" name="PlaceHolder 4"/>
          <p:cNvSpPr>
            <a:spLocks noGrp="1"/>
          </p:cNvSpPr>
          <p:nvPr>
            <p:ph type="body"/>
          </p:nvPr>
        </p:nvSpPr>
        <p:spPr>
          <a:xfrm>
            <a:off x="6022080" y="1599840"/>
            <a:ext cx="26496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84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2" name="PlaceHolder 5"/>
          <p:cNvSpPr>
            <a:spLocks noGrp="1"/>
          </p:cNvSpPr>
          <p:nvPr>
            <p:ph type="body"/>
          </p:nvPr>
        </p:nvSpPr>
        <p:spPr>
          <a:xfrm>
            <a:off x="457200" y="3963960"/>
            <a:ext cx="26496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84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3" name="PlaceHolder 6"/>
          <p:cNvSpPr>
            <a:spLocks noGrp="1"/>
          </p:cNvSpPr>
          <p:nvPr>
            <p:ph type="body"/>
          </p:nvPr>
        </p:nvSpPr>
        <p:spPr>
          <a:xfrm>
            <a:off x="3239640" y="3963960"/>
            <a:ext cx="26496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84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4" name="PlaceHolder 7"/>
          <p:cNvSpPr>
            <a:spLocks noGrp="1"/>
          </p:cNvSpPr>
          <p:nvPr>
            <p:ph type="body"/>
          </p:nvPr>
        </p:nvSpPr>
        <p:spPr>
          <a:xfrm>
            <a:off x="6022080" y="3963960"/>
            <a:ext cx="26496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84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216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30" name="PlaceHolder 2"/>
          <p:cNvSpPr>
            <a:spLocks noGrp="1"/>
          </p:cNvSpPr>
          <p:nvPr>
            <p:ph type="subTitle"/>
          </p:nvPr>
        </p:nvSpPr>
        <p:spPr>
          <a:xfrm>
            <a:off x="457200" y="1599840"/>
            <a:ext cx="8229240" cy="45255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GB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216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32" name="PlaceHolder 2"/>
          <p:cNvSpPr>
            <a:spLocks noGrp="1"/>
          </p:cNvSpPr>
          <p:nvPr>
            <p:ph type="body"/>
          </p:nvPr>
        </p:nvSpPr>
        <p:spPr>
          <a:xfrm>
            <a:off x="457200" y="1599840"/>
            <a:ext cx="8229240" cy="4525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84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216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3" name="PlaceHolder 2"/>
          <p:cNvSpPr>
            <a:spLocks noGrp="1"/>
          </p:cNvSpPr>
          <p:nvPr>
            <p:ph type="body"/>
          </p:nvPr>
        </p:nvSpPr>
        <p:spPr>
          <a:xfrm>
            <a:off x="457200" y="1599840"/>
            <a:ext cx="4015800" cy="4525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84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4" name="PlaceHolder 3"/>
          <p:cNvSpPr>
            <a:spLocks noGrp="1"/>
          </p:cNvSpPr>
          <p:nvPr>
            <p:ph type="body"/>
          </p:nvPr>
        </p:nvSpPr>
        <p:spPr>
          <a:xfrm>
            <a:off x="4674240" y="1599840"/>
            <a:ext cx="4015800" cy="4525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84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216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34" name="PlaceHolder 2"/>
          <p:cNvSpPr>
            <a:spLocks noGrp="1"/>
          </p:cNvSpPr>
          <p:nvPr>
            <p:ph type="body"/>
          </p:nvPr>
        </p:nvSpPr>
        <p:spPr>
          <a:xfrm>
            <a:off x="457200" y="1599840"/>
            <a:ext cx="4015800" cy="4525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84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35" name="PlaceHolder 3"/>
          <p:cNvSpPr>
            <a:spLocks noGrp="1"/>
          </p:cNvSpPr>
          <p:nvPr>
            <p:ph type="body"/>
          </p:nvPr>
        </p:nvSpPr>
        <p:spPr>
          <a:xfrm>
            <a:off x="4674240" y="1599840"/>
            <a:ext cx="4015800" cy="4525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84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216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PlaceHolder 1"/>
          <p:cNvSpPr>
            <a:spLocks noGrp="1"/>
          </p:cNvSpPr>
          <p:nvPr>
            <p:ph type="subTitle"/>
          </p:nvPr>
        </p:nvSpPr>
        <p:spPr>
          <a:xfrm>
            <a:off x="457200" y="274680"/>
            <a:ext cx="8229240" cy="52977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GB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216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39" name="PlaceHolder 2"/>
          <p:cNvSpPr>
            <a:spLocks noGrp="1"/>
          </p:cNvSpPr>
          <p:nvPr>
            <p:ph type="body"/>
          </p:nvPr>
        </p:nvSpPr>
        <p:spPr>
          <a:xfrm>
            <a:off x="457200" y="1599840"/>
            <a:ext cx="40158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84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40" name="PlaceHolder 3"/>
          <p:cNvSpPr>
            <a:spLocks noGrp="1"/>
          </p:cNvSpPr>
          <p:nvPr>
            <p:ph type="body"/>
          </p:nvPr>
        </p:nvSpPr>
        <p:spPr>
          <a:xfrm>
            <a:off x="4674240" y="1599840"/>
            <a:ext cx="4015800" cy="4525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84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41" name="PlaceHolder 4"/>
          <p:cNvSpPr>
            <a:spLocks noGrp="1"/>
          </p:cNvSpPr>
          <p:nvPr>
            <p:ph type="body"/>
          </p:nvPr>
        </p:nvSpPr>
        <p:spPr>
          <a:xfrm>
            <a:off x="457200" y="3963960"/>
            <a:ext cx="40158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84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216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43" name="PlaceHolder 2"/>
          <p:cNvSpPr>
            <a:spLocks noGrp="1"/>
          </p:cNvSpPr>
          <p:nvPr>
            <p:ph type="body"/>
          </p:nvPr>
        </p:nvSpPr>
        <p:spPr>
          <a:xfrm>
            <a:off x="457200" y="1599840"/>
            <a:ext cx="4015800" cy="4525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84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44" name="PlaceHolder 3"/>
          <p:cNvSpPr>
            <a:spLocks noGrp="1"/>
          </p:cNvSpPr>
          <p:nvPr>
            <p:ph type="body"/>
          </p:nvPr>
        </p:nvSpPr>
        <p:spPr>
          <a:xfrm>
            <a:off x="4674240" y="1599840"/>
            <a:ext cx="40158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84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45" name="PlaceHolder 4"/>
          <p:cNvSpPr>
            <a:spLocks noGrp="1"/>
          </p:cNvSpPr>
          <p:nvPr>
            <p:ph type="body"/>
          </p:nvPr>
        </p:nvSpPr>
        <p:spPr>
          <a:xfrm>
            <a:off x="4674240" y="3963960"/>
            <a:ext cx="40158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84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216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47" name="PlaceHolder 2"/>
          <p:cNvSpPr>
            <a:spLocks noGrp="1"/>
          </p:cNvSpPr>
          <p:nvPr>
            <p:ph type="body"/>
          </p:nvPr>
        </p:nvSpPr>
        <p:spPr>
          <a:xfrm>
            <a:off x="457200" y="1599840"/>
            <a:ext cx="40158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84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48" name="PlaceHolder 3"/>
          <p:cNvSpPr>
            <a:spLocks noGrp="1"/>
          </p:cNvSpPr>
          <p:nvPr>
            <p:ph type="body"/>
          </p:nvPr>
        </p:nvSpPr>
        <p:spPr>
          <a:xfrm>
            <a:off x="4674240" y="1599840"/>
            <a:ext cx="40158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84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49" name="PlaceHolder 4"/>
          <p:cNvSpPr>
            <a:spLocks noGrp="1"/>
          </p:cNvSpPr>
          <p:nvPr>
            <p:ph type="body"/>
          </p:nvPr>
        </p:nvSpPr>
        <p:spPr>
          <a:xfrm>
            <a:off x="457200" y="3963960"/>
            <a:ext cx="822924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84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216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51" name="PlaceHolder 2"/>
          <p:cNvSpPr>
            <a:spLocks noGrp="1"/>
          </p:cNvSpPr>
          <p:nvPr>
            <p:ph type="body"/>
          </p:nvPr>
        </p:nvSpPr>
        <p:spPr>
          <a:xfrm>
            <a:off x="457200" y="1599840"/>
            <a:ext cx="822924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84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52" name="PlaceHolder 3"/>
          <p:cNvSpPr>
            <a:spLocks noGrp="1"/>
          </p:cNvSpPr>
          <p:nvPr>
            <p:ph type="body"/>
          </p:nvPr>
        </p:nvSpPr>
        <p:spPr>
          <a:xfrm>
            <a:off x="457200" y="3963960"/>
            <a:ext cx="822924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84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216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54" name="PlaceHolder 2"/>
          <p:cNvSpPr>
            <a:spLocks noGrp="1"/>
          </p:cNvSpPr>
          <p:nvPr>
            <p:ph type="body"/>
          </p:nvPr>
        </p:nvSpPr>
        <p:spPr>
          <a:xfrm>
            <a:off x="457200" y="1599840"/>
            <a:ext cx="40158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84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55" name="PlaceHolder 3"/>
          <p:cNvSpPr>
            <a:spLocks noGrp="1"/>
          </p:cNvSpPr>
          <p:nvPr>
            <p:ph type="body"/>
          </p:nvPr>
        </p:nvSpPr>
        <p:spPr>
          <a:xfrm>
            <a:off x="4674240" y="1599840"/>
            <a:ext cx="40158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84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56" name="PlaceHolder 4"/>
          <p:cNvSpPr>
            <a:spLocks noGrp="1"/>
          </p:cNvSpPr>
          <p:nvPr>
            <p:ph type="body"/>
          </p:nvPr>
        </p:nvSpPr>
        <p:spPr>
          <a:xfrm>
            <a:off x="457200" y="3963960"/>
            <a:ext cx="40158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84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57" name="PlaceHolder 5"/>
          <p:cNvSpPr>
            <a:spLocks noGrp="1"/>
          </p:cNvSpPr>
          <p:nvPr>
            <p:ph type="body"/>
          </p:nvPr>
        </p:nvSpPr>
        <p:spPr>
          <a:xfrm>
            <a:off x="4674240" y="3963960"/>
            <a:ext cx="40158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84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216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59" name="PlaceHolder 2"/>
          <p:cNvSpPr>
            <a:spLocks noGrp="1"/>
          </p:cNvSpPr>
          <p:nvPr>
            <p:ph type="body"/>
          </p:nvPr>
        </p:nvSpPr>
        <p:spPr>
          <a:xfrm>
            <a:off x="457200" y="1599840"/>
            <a:ext cx="26496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84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60" name="PlaceHolder 3"/>
          <p:cNvSpPr>
            <a:spLocks noGrp="1"/>
          </p:cNvSpPr>
          <p:nvPr>
            <p:ph type="body"/>
          </p:nvPr>
        </p:nvSpPr>
        <p:spPr>
          <a:xfrm>
            <a:off x="3239640" y="1599840"/>
            <a:ext cx="26496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84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61" name="PlaceHolder 4"/>
          <p:cNvSpPr>
            <a:spLocks noGrp="1"/>
          </p:cNvSpPr>
          <p:nvPr>
            <p:ph type="body"/>
          </p:nvPr>
        </p:nvSpPr>
        <p:spPr>
          <a:xfrm>
            <a:off x="6022080" y="1599840"/>
            <a:ext cx="26496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84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62" name="PlaceHolder 5"/>
          <p:cNvSpPr>
            <a:spLocks noGrp="1"/>
          </p:cNvSpPr>
          <p:nvPr>
            <p:ph type="body"/>
          </p:nvPr>
        </p:nvSpPr>
        <p:spPr>
          <a:xfrm>
            <a:off x="457200" y="3963960"/>
            <a:ext cx="26496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84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63" name="PlaceHolder 6"/>
          <p:cNvSpPr>
            <a:spLocks noGrp="1"/>
          </p:cNvSpPr>
          <p:nvPr>
            <p:ph type="body"/>
          </p:nvPr>
        </p:nvSpPr>
        <p:spPr>
          <a:xfrm>
            <a:off x="3239640" y="3963960"/>
            <a:ext cx="26496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84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64" name="PlaceHolder 7"/>
          <p:cNvSpPr>
            <a:spLocks noGrp="1"/>
          </p:cNvSpPr>
          <p:nvPr>
            <p:ph type="body"/>
          </p:nvPr>
        </p:nvSpPr>
        <p:spPr>
          <a:xfrm>
            <a:off x="6022080" y="3963960"/>
            <a:ext cx="26496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84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216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216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76" name="PlaceHolder 2"/>
          <p:cNvSpPr>
            <a:spLocks noGrp="1"/>
          </p:cNvSpPr>
          <p:nvPr>
            <p:ph type="subTitle"/>
          </p:nvPr>
        </p:nvSpPr>
        <p:spPr>
          <a:xfrm>
            <a:off x="457200" y="1599840"/>
            <a:ext cx="8229240" cy="45255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GB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216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78" name="PlaceHolder 2"/>
          <p:cNvSpPr>
            <a:spLocks noGrp="1"/>
          </p:cNvSpPr>
          <p:nvPr>
            <p:ph type="body"/>
          </p:nvPr>
        </p:nvSpPr>
        <p:spPr>
          <a:xfrm>
            <a:off x="457200" y="1599840"/>
            <a:ext cx="8229240" cy="4525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84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216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80" name="PlaceHolder 2"/>
          <p:cNvSpPr>
            <a:spLocks noGrp="1"/>
          </p:cNvSpPr>
          <p:nvPr>
            <p:ph type="body"/>
          </p:nvPr>
        </p:nvSpPr>
        <p:spPr>
          <a:xfrm>
            <a:off x="457200" y="1599840"/>
            <a:ext cx="4015800" cy="4525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84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81" name="PlaceHolder 3"/>
          <p:cNvSpPr>
            <a:spLocks noGrp="1"/>
          </p:cNvSpPr>
          <p:nvPr>
            <p:ph type="body"/>
          </p:nvPr>
        </p:nvSpPr>
        <p:spPr>
          <a:xfrm>
            <a:off x="4674240" y="1599840"/>
            <a:ext cx="4015800" cy="4525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84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216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PlaceHolder 1"/>
          <p:cNvSpPr>
            <a:spLocks noGrp="1"/>
          </p:cNvSpPr>
          <p:nvPr>
            <p:ph type="subTitle"/>
          </p:nvPr>
        </p:nvSpPr>
        <p:spPr>
          <a:xfrm>
            <a:off x="457200" y="274680"/>
            <a:ext cx="8229240" cy="52977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GB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216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85" name="PlaceHolder 2"/>
          <p:cNvSpPr>
            <a:spLocks noGrp="1"/>
          </p:cNvSpPr>
          <p:nvPr>
            <p:ph type="body"/>
          </p:nvPr>
        </p:nvSpPr>
        <p:spPr>
          <a:xfrm>
            <a:off x="457200" y="1599840"/>
            <a:ext cx="40158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84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86" name="PlaceHolder 3"/>
          <p:cNvSpPr>
            <a:spLocks noGrp="1"/>
          </p:cNvSpPr>
          <p:nvPr>
            <p:ph type="body"/>
          </p:nvPr>
        </p:nvSpPr>
        <p:spPr>
          <a:xfrm>
            <a:off x="4674240" y="1599840"/>
            <a:ext cx="4015800" cy="4525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84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87" name="PlaceHolder 4"/>
          <p:cNvSpPr>
            <a:spLocks noGrp="1"/>
          </p:cNvSpPr>
          <p:nvPr>
            <p:ph type="body"/>
          </p:nvPr>
        </p:nvSpPr>
        <p:spPr>
          <a:xfrm>
            <a:off x="457200" y="3963960"/>
            <a:ext cx="40158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84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216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89" name="PlaceHolder 2"/>
          <p:cNvSpPr>
            <a:spLocks noGrp="1"/>
          </p:cNvSpPr>
          <p:nvPr>
            <p:ph type="body"/>
          </p:nvPr>
        </p:nvSpPr>
        <p:spPr>
          <a:xfrm>
            <a:off x="457200" y="1599840"/>
            <a:ext cx="4015800" cy="4525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84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90" name="PlaceHolder 3"/>
          <p:cNvSpPr>
            <a:spLocks noGrp="1"/>
          </p:cNvSpPr>
          <p:nvPr>
            <p:ph type="body"/>
          </p:nvPr>
        </p:nvSpPr>
        <p:spPr>
          <a:xfrm>
            <a:off x="4674240" y="1599840"/>
            <a:ext cx="40158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84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91" name="PlaceHolder 4"/>
          <p:cNvSpPr>
            <a:spLocks noGrp="1"/>
          </p:cNvSpPr>
          <p:nvPr>
            <p:ph type="body"/>
          </p:nvPr>
        </p:nvSpPr>
        <p:spPr>
          <a:xfrm>
            <a:off x="4674240" y="3963960"/>
            <a:ext cx="40158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84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216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93" name="PlaceHolder 2"/>
          <p:cNvSpPr>
            <a:spLocks noGrp="1"/>
          </p:cNvSpPr>
          <p:nvPr>
            <p:ph type="body"/>
          </p:nvPr>
        </p:nvSpPr>
        <p:spPr>
          <a:xfrm>
            <a:off x="457200" y="1599840"/>
            <a:ext cx="40158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84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94" name="PlaceHolder 3"/>
          <p:cNvSpPr>
            <a:spLocks noGrp="1"/>
          </p:cNvSpPr>
          <p:nvPr>
            <p:ph type="body"/>
          </p:nvPr>
        </p:nvSpPr>
        <p:spPr>
          <a:xfrm>
            <a:off x="4674240" y="1599840"/>
            <a:ext cx="40158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84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95" name="PlaceHolder 4"/>
          <p:cNvSpPr>
            <a:spLocks noGrp="1"/>
          </p:cNvSpPr>
          <p:nvPr>
            <p:ph type="body"/>
          </p:nvPr>
        </p:nvSpPr>
        <p:spPr>
          <a:xfrm>
            <a:off x="457200" y="3963960"/>
            <a:ext cx="822924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84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216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97" name="PlaceHolder 2"/>
          <p:cNvSpPr>
            <a:spLocks noGrp="1"/>
          </p:cNvSpPr>
          <p:nvPr>
            <p:ph type="body"/>
          </p:nvPr>
        </p:nvSpPr>
        <p:spPr>
          <a:xfrm>
            <a:off x="457200" y="1599840"/>
            <a:ext cx="822924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84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98" name="PlaceHolder 3"/>
          <p:cNvSpPr>
            <a:spLocks noGrp="1"/>
          </p:cNvSpPr>
          <p:nvPr>
            <p:ph type="body"/>
          </p:nvPr>
        </p:nvSpPr>
        <p:spPr>
          <a:xfrm>
            <a:off x="457200" y="3963960"/>
            <a:ext cx="822924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84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216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00" name="PlaceHolder 2"/>
          <p:cNvSpPr>
            <a:spLocks noGrp="1"/>
          </p:cNvSpPr>
          <p:nvPr>
            <p:ph type="body"/>
          </p:nvPr>
        </p:nvSpPr>
        <p:spPr>
          <a:xfrm>
            <a:off x="457200" y="1599840"/>
            <a:ext cx="40158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84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01" name="PlaceHolder 3"/>
          <p:cNvSpPr>
            <a:spLocks noGrp="1"/>
          </p:cNvSpPr>
          <p:nvPr>
            <p:ph type="body"/>
          </p:nvPr>
        </p:nvSpPr>
        <p:spPr>
          <a:xfrm>
            <a:off x="4674240" y="1599840"/>
            <a:ext cx="40158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84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02" name="PlaceHolder 4"/>
          <p:cNvSpPr>
            <a:spLocks noGrp="1"/>
          </p:cNvSpPr>
          <p:nvPr>
            <p:ph type="body"/>
          </p:nvPr>
        </p:nvSpPr>
        <p:spPr>
          <a:xfrm>
            <a:off x="457200" y="3963960"/>
            <a:ext cx="40158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84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03" name="PlaceHolder 5"/>
          <p:cNvSpPr>
            <a:spLocks noGrp="1"/>
          </p:cNvSpPr>
          <p:nvPr>
            <p:ph type="body"/>
          </p:nvPr>
        </p:nvSpPr>
        <p:spPr>
          <a:xfrm>
            <a:off x="4674240" y="3963960"/>
            <a:ext cx="40158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84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subTitle"/>
          </p:nvPr>
        </p:nvSpPr>
        <p:spPr>
          <a:xfrm>
            <a:off x="457200" y="274680"/>
            <a:ext cx="8229240" cy="52977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GB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216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05" name="PlaceHolder 2"/>
          <p:cNvSpPr>
            <a:spLocks noGrp="1"/>
          </p:cNvSpPr>
          <p:nvPr>
            <p:ph type="body"/>
          </p:nvPr>
        </p:nvSpPr>
        <p:spPr>
          <a:xfrm>
            <a:off x="457200" y="1599840"/>
            <a:ext cx="26496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84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06" name="PlaceHolder 3"/>
          <p:cNvSpPr>
            <a:spLocks noGrp="1"/>
          </p:cNvSpPr>
          <p:nvPr>
            <p:ph type="body"/>
          </p:nvPr>
        </p:nvSpPr>
        <p:spPr>
          <a:xfrm>
            <a:off x="3239640" y="1599840"/>
            <a:ext cx="26496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84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07" name="PlaceHolder 4"/>
          <p:cNvSpPr>
            <a:spLocks noGrp="1"/>
          </p:cNvSpPr>
          <p:nvPr>
            <p:ph type="body"/>
          </p:nvPr>
        </p:nvSpPr>
        <p:spPr>
          <a:xfrm>
            <a:off x="6022080" y="1599840"/>
            <a:ext cx="26496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84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08" name="PlaceHolder 5"/>
          <p:cNvSpPr>
            <a:spLocks noGrp="1"/>
          </p:cNvSpPr>
          <p:nvPr>
            <p:ph type="body"/>
          </p:nvPr>
        </p:nvSpPr>
        <p:spPr>
          <a:xfrm>
            <a:off x="457200" y="3963960"/>
            <a:ext cx="26496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84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09" name="PlaceHolder 6"/>
          <p:cNvSpPr>
            <a:spLocks noGrp="1"/>
          </p:cNvSpPr>
          <p:nvPr>
            <p:ph type="body"/>
          </p:nvPr>
        </p:nvSpPr>
        <p:spPr>
          <a:xfrm>
            <a:off x="3239640" y="3963960"/>
            <a:ext cx="26496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84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10" name="PlaceHolder 7"/>
          <p:cNvSpPr>
            <a:spLocks noGrp="1"/>
          </p:cNvSpPr>
          <p:nvPr>
            <p:ph type="body"/>
          </p:nvPr>
        </p:nvSpPr>
        <p:spPr>
          <a:xfrm>
            <a:off x="6022080" y="3963960"/>
            <a:ext cx="26496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84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216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8" name="PlaceHolder 2"/>
          <p:cNvSpPr>
            <a:spLocks noGrp="1"/>
          </p:cNvSpPr>
          <p:nvPr>
            <p:ph type="body"/>
          </p:nvPr>
        </p:nvSpPr>
        <p:spPr>
          <a:xfrm>
            <a:off x="457200" y="1599840"/>
            <a:ext cx="40158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84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9" name="PlaceHolder 3"/>
          <p:cNvSpPr>
            <a:spLocks noGrp="1"/>
          </p:cNvSpPr>
          <p:nvPr>
            <p:ph type="body"/>
          </p:nvPr>
        </p:nvSpPr>
        <p:spPr>
          <a:xfrm>
            <a:off x="4674240" y="1599840"/>
            <a:ext cx="4015800" cy="4525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84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0" name="PlaceHolder 4"/>
          <p:cNvSpPr>
            <a:spLocks noGrp="1"/>
          </p:cNvSpPr>
          <p:nvPr>
            <p:ph type="body"/>
          </p:nvPr>
        </p:nvSpPr>
        <p:spPr>
          <a:xfrm>
            <a:off x="457200" y="3963960"/>
            <a:ext cx="40158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84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216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2" name="PlaceHolder 2"/>
          <p:cNvSpPr>
            <a:spLocks noGrp="1"/>
          </p:cNvSpPr>
          <p:nvPr>
            <p:ph type="body"/>
          </p:nvPr>
        </p:nvSpPr>
        <p:spPr>
          <a:xfrm>
            <a:off x="457200" y="1599840"/>
            <a:ext cx="4015800" cy="4525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84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3" name="PlaceHolder 3"/>
          <p:cNvSpPr>
            <a:spLocks noGrp="1"/>
          </p:cNvSpPr>
          <p:nvPr>
            <p:ph type="body"/>
          </p:nvPr>
        </p:nvSpPr>
        <p:spPr>
          <a:xfrm>
            <a:off x="4674240" y="1599840"/>
            <a:ext cx="40158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84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4" name="PlaceHolder 4"/>
          <p:cNvSpPr>
            <a:spLocks noGrp="1"/>
          </p:cNvSpPr>
          <p:nvPr>
            <p:ph type="body"/>
          </p:nvPr>
        </p:nvSpPr>
        <p:spPr>
          <a:xfrm>
            <a:off x="4674240" y="3963960"/>
            <a:ext cx="40158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84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216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6" name="PlaceHolder 2"/>
          <p:cNvSpPr>
            <a:spLocks noGrp="1"/>
          </p:cNvSpPr>
          <p:nvPr>
            <p:ph type="body"/>
          </p:nvPr>
        </p:nvSpPr>
        <p:spPr>
          <a:xfrm>
            <a:off x="457200" y="1599840"/>
            <a:ext cx="40158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84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7" name="PlaceHolder 3"/>
          <p:cNvSpPr>
            <a:spLocks noGrp="1"/>
          </p:cNvSpPr>
          <p:nvPr>
            <p:ph type="body"/>
          </p:nvPr>
        </p:nvSpPr>
        <p:spPr>
          <a:xfrm>
            <a:off x="4674240" y="1599840"/>
            <a:ext cx="40158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84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8" name="PlaceHolder 4"/>
          <p:cNvSpPr>
            <a:spLocks noGrp="1"/>
          </p:cNvSpPr>
          <p:nvPr>
            <p:ph type="body"/>
          </p:nvPr>
        </p:nvSpPr>
        <p:spPr>
          <a:xfrm>
            <a:off x="457200" y="3963960"/>
            <a:ext cx="822924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84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1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8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Relationship Id="rId14" Type="http://schemas.openxmlformats.org/officeDocument/2006/relationships/image" Target="../media/image1.png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slideLayout" Target="../slideLayouts/slideLayout60.xml"/><Relationship Id="rId2" Type="http://schemas.openxmlformats.org/officeDocument/2006/relationships/slideLayout" Target="../slideLayouts/slideLayout50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ustomShape 1"/>
          <p:cNvSpPr/>
          <p:nvPr/>
        </p:nvSpPr>
        <p:spPr>
          <a:xfrm>
            <a:off x="2613960" y="0"/>
            <a:ext cx="6529320" cy="1164600"/>
          </a:xfrm>
          <a:prstGeom prst="rect">
            <a:avLst/>
          </a:prstGeom>
          <a:gradFill rotWithShape="0">
            <a:gsLst>
              <a:gs pos="42000">
                <a:srgbClr val="44A7AB"/>
              </a:gs>
              <a:gs pos="100000">
                <a:srgbClr val="FFFFFF"/>
              </a:gs>
            </a:gsLst>
            <a:lin ang="10800000"/>
          </a:gradFill>
          <a:ln w="0">
            <a:solidFill>
              <a:schemeClr val="bg1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9" name="Picture 12"/>
          <p:cNvPicPr/>
          <p:nvPr/>
        </p:nvPicPr>
        <p:blipFill>
          <a:blip r:embed="rId14"/>
          <a:stretch/>
        </p:blipFill>
        <p:spPr>
          <a:xfrm>
            <a:off x="113040" y="0"/>
            <a:ext cx="2603160" cy="1171800"/>
          </a:xfrm>
          <a:prstGeom prst="rect">
            <a:avLst/>
          </a:prstGeom>
          <a:ln w="0">
            <a:noFill/>
          </a:ln>
        </p:spPr>
      </p:pic>
      <p:sp>
        <p:nvSpPr>
          <p:cNvPr id="2" name="CustomShape 2"/>
          <p:cNvSpPr/>
          <p:nvPr/>
        </p:nvSpPr>
        <p:spPr>
          <a:xfrm>
            <a:off x="984600" y="5962320"/>
            <a:ext cx="5927040" cy="3942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en-GB" sz="1000" b="0" strike="noStrike" spc="-1">
                <a:solidFill>
                  <a:srgbClr val="444444"/>
                </a:solidFill>
                <a:latin typeface="Calibri"/>
                <a:ea typeface="DejaVu Sans"/>
              </a:rPr>
              <a:t>This project has received funding from the European Union’s Horizon 2020 research and innovation programme </a:t>
            </a:r>
            <a:endParaRPr lang="en-GB" sz="10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GB" sz="1000" b="0" strike="noStrike" spc="-1">
                <a:solidFill>
                  <a:srgbClr val="444444"/>
                </a:solidFill>
                <a:latin typeface="Calibri"/>
                <a:ea typeface="DejaVu Sans"/>
              </a:rPr>
              <a:t>under grant agreement No 101004761.</a:t>
            </a:r>
            <a:endParaRPr lang="en-GB" sz="1000" b="0" strike="noStrike" spc="-1">
              <a:latin typeface="Arial"/>
            </a:endParaRPr>
          </a:p>
        </p:txBody>
      </p:sp>
      <p:sp>
        <p:nvSpPr>
          <p:cNvPr id="3" name="CustomShape 3"/>
          <p:cNvSpPr/>
          <p:nvPr/>
        </p:nvSpPr>
        <p:spPr>
          <a:xfrm>
            <a:off x="3733920" y="135360"/>
            <a:ext cx="5409360" cy="9129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 algn="r">
              <a:lnSpc>
                <a:spcPct val="100000"/>
              </a:lnSpc>
            </a:pPr>
            <a:r>
              <a:rPr lang="en-GB" sz="2700" b="0" strike="noStrike" spc="-1">
                <a:solidFill>
                  <a:srgbClr val="FFFFFF"/>
                </a:solidFill>
                <a:latin typeface="Calibri"/>
                <a:ea typeface="DejaVu Sans"/>
              </a:rPr>
              <a:t>Advancement and Innovation for Detectors at Accelerators</a:t>
            </a:r>
            <a:endParaRPr lang="en-GB" sz="2700" b="0" strike="noStrike" spc="-1">
              <a:latin typeface="Arial"/>
            </a:endParaRPr>
          </a:p>
        </p:txBody>
      </p:sp>
      <p:pic>
        <p:nvPicPr>
          <p:cNvPr id="4" name="Picture 9"/>
          <p:cNvPicPr/>
          <p:nvPr/>
        </p:nvPicPr>
        <p:blipFill>
          <a:blip r:embed="rId15"/>
          <a:stretch/>
        </p:blipFill>
        <p:spPr>
          <a:xfrm rot="10800000" flipH="1">
            <a:off x="380880" y="5940360"/>
            <a:ext cx="624600" cy="416160"/>
          </a:xfrm>
          <a:prstGeom prst="rect">
            <a:avLst/>
          </a:prstGeom>
          <a:ln w="0">
            <a:noFill/>
          </a:ln>
        </p:spPr>
      </p:pic>
      <p:pic>
        <p:nvPicPr>
          <p:cNvPr id="5" name="Picture 4"/>
          <p:cNvPicPr/>
          <p:nvPr/>
        </p:nvPicPr>
        <p:blipFill>
          <a:blip r:embed="rId16"/>
          <a:stretch/>
        </p:blipFill>
        <p:spPr>
          <a:xfrm>
            <a:off x="7020000" y="5888160"/>
            <a:ext cx="1619640" cy="468000"/>
          </a:xfrm>
          <a:prstGeom prst="rect">
            <a:avLst/>
          </a:prstGeom>
          <a:ln w="0">
            <a:noFill/>
          </a:ln>
        </p:spPr>
      </p:pic>
      <p:sp>
        <p:nvSpPr>
          <p:cNvPr id="6" name="PlaceHolder 4"/>
          <p:cNvSpPr>
            <a:spLocks noGrp="1"/>
          </p:cNvSpPr>
          <p:nvPr>
            <p:ph type="title"/>
          </p:nvPr>
        </p:nvSpPr>
        <p:spPr>
          <a:xfrm>
            <a:off x="4033440" y="0"/>
            <a:ext cx="5005080" cy="10764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r>
              <a:rPr lang="en-GB" sz="1800" b="0" strike="noStrike" spc="-1">
                <a:latin typeface="Arial"/>
              </a:rPr>
              <a:t>Click to edit the title text format</a:t>
            </a:r>
          </a:p>
        </p:txBody>
      </p:sp>
      <p:sp>
        <p:nvSpPr>
          <p:cNvPr id="7" name="PlaceHolder 5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3200" b="0" strike="noStrike" spc="-1"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GB" sz="2800" b="0" strike="noStrike" spc="-1"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400" b="0" strike="noStrike" spc="-1"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GB" sz="2000" b="0" strike="noStrike" spc="-1"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latin typeface="Arial"/>
              </a:rPr>
              <a:t>Seventh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/>
  <p:txStyles>
    <p:titleStyle/>
    <p:bodyStyle/>
    <p:otherStyle/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CustomShape 1"/>
          <p:cNvSpPr/>
          <p:nvPr/>
        </p:nvSpPr>
        <p:spPr>
          <a:xfrm>
            <a:off x="2613960" y="0"/>
            <a:ext cx="6529320" cy="1164600"/>
          </a:xfrm>
          <a:prstGeom prst="rect">
            <a:avLst/>
          </a:prstGeom>
          <a:gradFill rotWithShape="0">
            <a:gsLst>
              <a:gs pos="42000">
                <a:srgbClr val="44A7AB"/>
              </a:gs>
              <a:gs pos="100000">
                <a:srgbClr val="FFFFFF"/>
              </a:gs>
            </a:gsLst>
            <a:lin ang="10800000"/>
          </a:gradFill>
          <a:ln w="0">
            <a:solidFill>
              <a:schemeClr val="bg1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45" name="Picture 12"/>
          <p:cNvPicPr/>
          <p:nvPr/>
        </p:nvPicPr>
        <p:blipFill>
          <a:blip r:embed="rId14"/>
          <a:stretch/>
        </p:blipFill>
        <p:spPr>
          <a:xfrm>
            <a:off x="113040" y="0"/>
            <a:ext cx="2603160" cy="1171800"/>
          </a:xfrm>
          <a:prstGeom prst="rect">
            <a:avLst/>
          </a:prstGeom>
          <a:ln w="0">
            <a:noFill/>
          </a:ln>
        </p:spPr>
      </p:pic>
      <p:sp>
        <p:nvSpPr>
          <p:cNvPr id="46" name="PlaceHolder 2"/>
          <p:cNvSpPr>
            <a:spLocks noGrp="1"/>
          </p:cNvSpPr>
          <p:nvPr>
            <p:ph type="title"/>
          </p:nvPr>
        </p:nvSpPr>
        <p:spPr>
          <a:xfrm>
            <a:off x="2716200" y="0"/>
            <a:ext cx="642708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r>
              <a:rPr lang="en-GB" sz="4400" b="0" strike="noStrike" spc="-1">
                <a:latin typeface="Arial"/>
              </a:rPr>
              <a:t>Click to edit the title text format</a:t>
            </a:r>
          </a:p>
        </p:txBody>
      </p:sp>
      <p:sp>
        <p:nvSpPr>
          <p:cNvPr id="47" name="PlaceHolder 3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3200" b="0" strike="noStrike" spc="-1"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GB" sz="2800" b="0" strike="noStrike" spc="-1"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400" b="0" strike="noStrike" spc="-1"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GB" sz="2000" b="0" strike="noStrike" spc="-1"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latin typeface="Arial"/>
              </a:rPr>
              <a:t>Seventh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hf hdr="0"/>
  <p:txStyles>
    <p:titleStyle/>
    <p:bodyStyle/>
    <p:otherStyle/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r>
              <a:rPr lang="en-GB" sz="4400" b="0" strike="noStrike" spc="-1">
                <a:latin typeface="Arial"/>
              </a:rPr>
              <a:t>Click to edit the title text format</a:t>
            </a:r>
          </a:p>
        </p:txBody>
      </p:sp>
      <p:sp>
        <p:nvSpPr>
          <p:cNvPr id="8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3200" b="0" strike="noStrike" spc="-1"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GB" sz="2800" b="0" strike="noStrike" spc="-1"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400" b="0" strike="noStrike" spc="-1"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GB" sz="2000" b="0" strike="noStrike" spc="-1"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latin typeface="Arial"/>
              </a:rPr>
              <a:t>Seventh Outline Level</a:t>
            </a:r>
          </a:p>
        </p:txBody>
      </p:sp>
      <p:sp>
        <p:nvSpPr>
          <p:cNvPr id="86" name="PlaceHolder 3"/>
          <p:cNvSpPr>
            <a:spLocks noGrp="1"/>
          </p:cNvSpPr>
          <p:nvPr>
            <p:ph type="dt"/>
          </p:nvPr>
        </p:nvSpPr>
        <p:spPr>
          <a:xfrm>
            <a:off x="457200" y="6247440"/>
            <a:ext cx="2130120" cy="47268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r>
              <a:rPr lang="it-IT" sz="1400" b="0" strike="noStrike" spc="-1">
                <a:latin typeface="Times New Roman"/>
              </a:rPr>
              <a:t>14 April 2021</a:t>
            </a:r>
            <a:endParaRPr lang="en-GB" sz="1400" b="0" strike="noStrike" spc="-1">
              <a:latin typeface="Times New Roman"/>
            </a:endParaRPr>
          </a:p>
        </p:txBody>
      </p:sp>
      <p:sp>
        <p:nvSpPr>
          <p:cNvPr id="87" name="PlaceHolder 4"/>
          <p:cNvSpPr>
            <a:spLocks noGrp="1"/>
          </p:cNvSpPr>
          <p:nvPr>
            <p:ph type="ftr"/>
          </p:nvPr>
        </p:nvSpPr>
        <p:spPr>
          <a:xfrm>
            <a:off x="3126960" y="6247440"/>
            <a:ext cx="2898000" cy="47268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pPr algn="ctr"/>
            <a:r>
              <a:rPr lang="en-GB" sz="1400" b="0" strike="noStrike" spc="-1">
                <a:latin typeface="Times New Roman"/>
              </a:rPr>
              <a:t>Resistive Electrodes - P.Verwilligen</a:t>
            </a:r>
          </a:p>
        </p:txBody>
      </p:sp>
      <p:sp>
        <p:nvSpPr>
          <p:cNvPr id="88" name="PlaceHolder 5"/>
          <p:cNvSpPr>
            <a:spLocks noGrp="1"/>
          </p:cNvSpPr>
          <p:nvPr>
            <p:ph type="sldNum"/>
          </p:nvPr>
        </p:nvSpPr>
        <p:spPr>
          <a:xfrm>
            <a:off x="6555960" y="6247440"/>
            <a:ext cx="2130120" cy="47268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pPr algn="r"/>
            <a:fld id="{9EA27E28-CDE2-4620-B905-15DCBBAB7A9F}" type="slidenum">
              <a:rPr lang="en-GB" sz="1400" b="0" strike="noStrike" spc="-1">
                <a:latin typeface="Times New Roman"/>
              </a:rPr>
              <a:t>‹#›</a:t>
            </a:fld>
            <a:endParaRPr lang="en-GB" sz="1400" b="0" strike="noStrike" spc="-1"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</p:sldLayoutIdLst>
  <p:hf hdr="0"/>
  <p:txStyles>
    <p:titleStyle/>
    <p:bodyStyle/>
    <p:otherStyle/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CustomShape 1"/>
          <p:cNvSpPr/>
          <p:nvPr/>
        </p:nvSpPr>
        <p:spPr>
          <a:xfrm>
            <a:off x="2613960" y="0"/>
            <a:ext cx="6529320" cy="1164600"/>
          </a:xfrm>
          <a:prstGeom prst="rect">
            <a:avLst/>
          </a:prstGeom>
          <a:gradFill rotWithShape="0">
            <a:gsLst>
              <a:gs pos="42000">
                <a:srgbClr val="44A7AB"/>
              </a:gs>
              <a:gs pos="100000">
                <a:srgbClr val="FFFFFF"/>
              </a:gs>
            </a:gsLst>
            <a:lin ang="10800000"/>
          </a:gradFill>
          <a:ln w="0">
            <a:solidFill>
              <a:schemeClr val="bg1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126" name="Picture 12"/>
          <p:cNvPicPr/>
          <p:nvPr/>
        </p:nvPicPr>
        <p:blipFill>
          <a:blip r:embed="rId14"/>
          <a:stretch/>
        </p:blipFill>
        <p:spPr>
          <a:xfrm>
            <a:off x="113040" y="0"/>
            <a:ext cx="2603160" cy="1171800"/>
          </a:xfrm>
          <a:prstGeom prst="rect">
            <a:avLst/>
          </a:prstGeom>
          <a:ln w="0">
            <a:noFill/>
          </a:ln>
        </p:spPr>
      </p:pic>
      <p:sp>
        <p:nvSpPr>
          <p:cNvPr id="127" name="PlaceHolder 2"/>
          <p:cNvSpPr>
            <a:spLocks noGrp="1"/>
          </p:cNvSpPr>
          <p:nvPr>
            <p:ph type="title"/>
          </p:nvPr>
        </p:nvSpPr>
        <p:spPr>
          <a:xfrm>
            <a:off x="2700000" y="19800"/>
            <a:ext cx="64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r>
              <a:rPr lang="en-GB" sz="4400" b="0" strike="noStrike" spc="-1">
                <a:latin typeface="Arial"/>
              </a:rPr>
              <a:t>Click to edit the title text format</a:t>
            </a:r>
          </a:p>
        </p:txBody>
      </p:sp>
      <p:sp>
        <p:nvSpPr>
          <p:cNvPr id="128" name="PlaceHolder 3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3200" b="0" strike="noStrike" spc="-1"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GB" sz="2800" b="0" strike="noStrike" spc="-1"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400" b="0" strike="noStrike" spc="-1"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GB" sz="2000" b="0" strike="noStrike" spc="-1"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latin typeface="Arial"/>
              </a:rPr>
              <a:t>Seventh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  <p:sldLayoutId id="2147483699" r:id="rId12"/>
  </p:sldLayoutIdLst>
  <p:hf hdr="0"/>
  <p:txStyles>
    <p:titleStyle/>
    <p:bodyStyle/>
    <p:otherStyle/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CustomShape 1"/>
          <p:cNvSpPr/>
          <p:nvPr/>
        </p:nvSpPr>
        <p:spPr>
          <a:xfrm>
            <a:off x="2613960" y="0"/>
            <a:ext cx="6529680" cy="1164960"/>
          </a:xfrm>
          <a:prstGeom prst="rect">
            <a:avLst/>
          </a:prstGeom>
          <a:gradFill rotWithShape="0">
            <a:gsLst>
              <a:gs pos="42000">
                <a:srgbClr val="44A7AB"/>
              </a:gs>
              <a:gs pos="100000">
                <a:srgbClr val="FFFFFF"/>
              </a:gs>
            </a:gsLst>
            <a:lin ang="10800000"/>
          </a:gradFill>
          <a:ln w="0">
            <a:solidFill>
              <a:schemeClr val="bg1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166" name="Picture 12"/>
          <p:cNvPicPr/>
          <p:nvPr/>
        </p:nvPicPr>
        <p:blipFill>
          <a:blip r:embed="rId14"/>
          <a:stretch/>
        </p:blipFill>
        <p:spPr>
          <a:xfrm>
            <a:off x="113040" y="0"/>
            <a:ext cx="2603520" cy="1172160"/>
          </a:xfrm>
          <a:prstGeom prst="rect">
            <a:avLst/>
          </a:prstGeom>
          <a:ln w="0">
            <a:noFill/>
          </a:ln>
        </p:spPr>
      </p:pic>
      <p:sp>
        <p:nvSpPr>
          <p:cNvPr id="167" name="PlaceHolder 2"/>
          <p:cNvSpPr>
            <a:spLocks noGrp="1"/>
          </p:cNvSpPr>
          <p:nvPr>
            <p:ph type="title"/>
          </p:nvPr>
        </p:nvSpPr>
        <p:spPr>
          <a:xfrm>
            <a:off x="187920" y="1340280"/>
            <a:ext cx="8780400" cy="2169360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US" sz="4500" b="1" strike="noStrike" spc="-1">
                <a:solidFill>
                  <a:srgbClr val="171A6C"/>
                </a:solidFill>
                <a:latin typeface="Calibri Light"/>
              </a:rPr>
              <a:t>Click to edit Master title style</a:t>
            </a:r>
            <a:endParaRPr lang="en-US" sz="4500" b="0" strike="noStrike" spc="-1">
              <a:solidFill>
                <a:srgbClr val="171A6C"/>
              </a:solidFill>
              <a:latin typeface="Calibri"/>
            </a:endParaRPr>
          </a:p>
        </p:txBody>
      </p:sp>
      <p:sp>
        <p:nvSpPr>
          <p:cNvPr id="168" name="PlaceHolder 3"/>
          <p:cNvSpPr>
            <a:spLocks noGrp="1"/>
          </p:cNvSpPr>
          <p:nvPr>
            <p:ph type="dt"/>
          </p:nvPr>
        </p:nvSpPr>
        <p:spPr>
          <a:xfrm>
            <a:off x="628560" y="6356520"/>
            <a:ext cx="2057040" cy="364680"/>
          </a:xfrm>
          <a:prstGeom prst="rect">
            <a:avLst/>
          </a:prstGeom>
        </p:spPr>
        <p:txBody>
          <a:bodyPr lIns="90000" tIns="45000" rIns="90000" bIns="45000">
            <a:noAutofit/>
          </a:bodyPr>
          <a:lstStyle/>
          <a:p>
            <a:pPr>
              <a:lnSpc>
                <a:spcPct val="100000"/>
              </a:lnSpc>
            </a:pPr>
            <a:r>
              <a:rPr lang="it-IT" sz="1800" b="0" strike="noStrike" spc="-1">
                <a:solidFill>
                  <a:srgbClr val="171A6C"/>
                </a:solidFill>
                <a:latin typeface="Calibri"/>
              </a:rPr>
              <a:t>14 April 2021</a:t>
            </a:r>
            <a:endParaRPr lang="en-GB" sz="1800" b="0" strike="noStrike" spc="-1">
              <a:latin typeface="Times New Roman"/>
            </a:endParaRPr>
          </a:p>
        </p:txBody>
      </p:sp>
      <p:sp>
        <p:nvSpPr>
          <p:cNvPr id="169" name="PlaceHolder 4"/>
          <p:cNvSpPr>
            <a:spLocks noGrp="1"/>
          </p:cNvSpPr>
          <p:nvPr>
            <p:ph type="ftr"/>
          </p:nvPr>
        </p:nvSpPr>
        <p:spPr>
          <a:xfrm>
            <a:off x="0" y="6356520"/>
            <a:ext cx="9143640" cy="501120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r>
              <a:rPr lang="en-GB" sz="2400" b="0" strike="noStrike" spc="-1">
                <a:latin typeface="Times New Roman"/>
              </a:rPr>
              <a:t>Resistive Electrodes - P.Verwilligen</a:t>
            </a:r>
          </a:p>
        </p:txBody>
      </p:sp>
      <p:sp>
        <p:nvSpPr>
          <p:cNvPr id="170" name="PlaceHolder 5"/>
          <p:cNvSpPr>
            <a:spLocks noGrp="1"/>
          </p:cNvSpPr>
          <p:nvPr>
            <p:ph type="sldNum"/>
          </p:nvPr>
        </p:nvSpPr>
        <p:spPr>
          <a:xfrm>
            <a:off x="8427960" y="6356520"/>
            <a:ext cx="715680" cy="501120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 algn="r">
              <a:lnSpc>
                <a:spcPct val="100000"/>
              </a:lnSpc>
            </a:pPr>
            <a:fld id="{E3655F4F-C5D0-45D1-813A-2B083E7B0013}" type="slidenum">
              <a:rPr lang="en-GB" sz="1200" b="0" strike="noStrike" spc="-1">
                <a:solidFill>
                  <a:srgbClr val="FFFFFF"/>
                </a:solidFill>
                <a:latin typeface="Calibri"/>
              </a:rPr>
              <a:t>‹#›</a:t>
            </a:fld>
            <a:endParaRPr lang="en-GB" sz="1200" b="0" strike="noStrike" spc="-1">
              <a:latin typeface="Times New Roman"/>
            </a:endParaRPr>
          </a:p>
        </p:txBody>
      </p:sp>
      <p:sp>
        <p:nvSpPr>
          <p:cNvPr id="171" name="CustomShape 6"/>
          <p:cNvSpPr/>
          <p:nvPr/>
        </p:nvSpPr>
        <p:spPr>
          <a:xfrm>
            <a:off x="912240" y="6032880"/>
            <a:ext cx="8231400" cy="2426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en-GB" sz="1000" b="0" strike="noStrike" spc="-1">
                <a:solidFill>
                  <a:srgbClr val="444444"/>
                </a:solidFill>
                <a:latin typeface="Calibri"/>
              </a:rPr>
              <a:t>This project has received funding from the European Union’s Horizon 2020 research and innovation programme under grant agreement No 101004761.</a:t>
            </a:r>
            <a:endParaRPr lang="en-GB" sz="1000" b="0" strike="noStrike" spc="-1">
              <a:latin typeface="Arial"/>
            </a:endParaRPr>
          </a:p>
        </p:txBody>
      </p:sp>
      <p:sp>
        <p:nvSpPr>
          <p:cNvPr id="172" name="CustomShape 7"/>
          <p:cNvSpPr/>
          <p:nvPr/>
        </p:nvSpPr>
        <p:spPr>
          <a:xfrm>
            <a:off x="3733920" y="135360"/>
            <a:ext cx="5409720" cy="9133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 algn="r">
              <a:lnSpc>
                <a:spcPct val="100000"/>
              </a:lnSpc>
            </a:pPr>
            <a:r>
              <a:rPr lang="en-GB" sz="2700" b="0" strike="noStrike" spc="-1">
                <a:solidFill>
                  <a:srgbClr val="FFFFFF"/>
                </a:solidFill>
                <a:latin typeface="Calibri"/>
              </a:rPr>
              <a:t>Advancement and Innovation for Detectors at Accelerators</a:t>
            </a:r>
            <a:endParaRPr lang="en-GB" sz="2700" b="0" strike="noStrike" spc="-1">
              <a:latin typeface="Arial"/>
            </a:endParaRPr>
          </a:p>
        </p:txBody>
      </p:sp>
      <p:pic>
        <p:nvPicPr>
          <p:cNvPr id="173" name="Picture 9"/>
          <p:cNvPicPr/>
          <p:nvPr/>
        </p:nvPicPr>
        <p:blipFill>
          <a:blip r:embed="rId15"/>
          <a:stretch/>
        </p:blipFill>
        <p:spPr>
          <a:xfrm rot="10800000" flipH="1">
            <a:off x="380880" y="5940000"/>
            <a:ext cx="531000" cy="353880"/>
          </a:xfrm>
          <a:prstGeom prst="rect">
            <a:avLst/>
          </a:prstGeom>
          <a:ln w="0">
            <a:noFill/>
          </a:ln>
        </p:spPr>
      </p:pic>
      <p:sp>
        <p:nvSpPr>
          <p:cNvPr id="174" name="PlaceHolder 8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100" b="0" strike="noStrike" spc="-1">
                <a:solidFill>
                  <a:srgbClr val="171A6C"/>
                </a:solidFill>
                <a:latin typeface="Calibri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1500" b="0" strike="noStrike" spc="-1">
                <a:solidFill>
                  <a:srgbClr val="171A6C"/>
                </a:solidFill>
                <a:latin typeface="Calibri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350" b="0" strike="noStrike" spc="-1">
                <a:solidFill>
                  <a:srgbClr val="171A6C"/>
                </a:solidFill>
                <a:latin typeface="Calibri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1350" b="0" strike="noStrike" spc="-1">
                <a:solidFill>
                  <a:srgbClr val="171A6C"/>
                </a:solidFill>
                <a:latin typeface="Calibri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171A6C"/>
                </a:solidFill>
                <a:latin typeface="Calibri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171A6C"/>
                </a:solidFill>
                <a:latin typeface="Calibri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171A6C"/>
                </a:solidFill>
                <a:latin typeface="Calibri"/>
              </a:rPr>
              <a:t>Seventh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  <p:sldLayoutId id="2147483708" r:id="rId8"/>
    <p:sldLayoutId id="2147483709" r:id="rId9"/>
    <p:sldLayoutId id="2147483710" r:id="rId10"/>
    <p:sldLayoutId id="2147483711" r:id="rId11"/>
    <p:sldLayoutId id="2147483712" r:id="rId12"/>
  </p:sldLayoutIdLst>
  <p:hf hdr="0"/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0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140.png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35.png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1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5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https://vaccoat.com/wp-content/uploads/PLD-Shematic-2.png" TargetMode="External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5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22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7" Type="http://schemas.openxmlformats.org/officeDocument/2006/relationships/image" Target="../media/image2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7" Type="http://schemas.openxmlformats.org/officeDocument/2006/relationships/image" Target="../media/image3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29.png"/><Relationship Id="rId5" Type="http://schemas.openxmlformats.org/officeDocument/2006/relationships/image" Target="../media/image27.png"/><Relationship Id="rId4" Type="http://schemas.openxmlformats.org/officeDocument/2006/relationships/image" Target="../media/image2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6" name="TextShape 1"/>
          <p:cNvSpPr txBox="1"/>
          <p:nvPr/>
        </p:nvSpPr>
        <p:spPr>
          <a:xfrm>
            <a:off x="363600" y="2344320"/>
            <a:ext cx="8780400" cy="216936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/>
          <a:p>
            <a:pPr algn="ctr">
              <a:lnSpc>
                <a:spcPct val="90000"/>
              </a:lnSpc>
              <a:spcBef>
                <a:spcPts val="751"/>
              </a:spcBef>
            </a:pPr>
            <a:br>
              <a:rPr dirty="0"/>
            </a:br>
            <a:r>
              <a:rPr lang="en-US" sz="4800" b="0" strike="noStrike" spc="-1" dirty="0">
                <a:solidFill>
                  <a:srgbClr val="171A6C"/>
                </a:solidFill>
                <a:latin typeface="Calibri"/>
              </a:rPr>
              <a:t>Development of Resistive Electrodes for MPGDs</a:t>
            </a:r>
            <a:br>
              <a:rPr dirty="0"/>
            </a:br>
            <a:r>
              <a:rPr lang="en-US" sz="2400" spc="-1" dirty="0">
                <a:solidFill>
                  <a:srgbClr val="171A6C"/>
                </a:solidFill>
                <a:latin typeface="Calibri"/>
              </a:rPr>
              <a:t>Task 7.3a</a:t>
            </a:r>
            <a:endParaRPr lang="en-US" sz="2400" b="0" strike="noStrike" spc="-1" dirty="0">
              <a:solidFill>
                <a:srgbClr val="171A6C"/>
              </a:solidFill>
              <a:latin typeface="Calibri"/>
            </a:endParaRPr>
          </a:p>
        </p:txBody>
      </p:sp>
      <p:sp>
        <p:nvSpPr>
          <p:cNvPr id="377" name="TextShape 2"/>
          <p:cNvSpPr txBox="1"/>
          <p:nvPr/>
        </p:nvSpPr>
        <p:spPr>
          <a:xfrm>
            <a:off x="259920" y="4136540"/>
            <a:ext cx="8780400" cy="184536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/>
          <a:p>
            <a:pPr>
              <a:lnSpc>
                <a:spcPct val="90000"/>
              </a:lnSpc>
              <a:spcBef>
                <a:spcPts val="751"/>
              </a:spcBef>
            </a:pPr>
            <a:r>
              <a:rPr lang="en-US" sz="2600" spc="-1" dirty="0">
                <a:solidFill>
                  <a:srgbClr val="171A6C"/>
                </a:solidFill>
                <a:latin typeface="Calibri"/>
              </a:rPr>
              <a:t>Piet </a:t>
            </a:r>
            <a:r>
              <a:rPr lang="en-US" sz="2600" spc="-1" dirty="0" err="1">
                <a:solidFill>
                  <a:srgbClr val="171A6C"/>
                </a:solidFill>
                <a:latin typeface="Calibri"/>
              </a:rPr>
              <a:t>Verwilligen</a:t>
            </a:r>
            <a:endParaRPr lang="en-GB" sz="2600" spc="-1" dirty="0">
              <a:solidFill>
                <a:srgbClr val="171A6C"/>
              </a:solidFill>
              <a:latin typeface="Arial"/>
            </a:endParaRPr>
          </a:p>
          <a:p>
            <a:pPr>
              <a:lnSpc>
                <a:spcPct val="90000"/>
              </a:lnSpc>
              <a:spcBef>
                <a:spcPts val="751"/>
              </a:spcBef>
            </a:pPr>
            <a:r>
              <a:rPr lang="en-GB" sz="2600" spc="-1" dirty="0">
                <a:solidFill>
                  <a:srgbClr val="171A6C"/>
                </a:solidFill>
                <a:latin typeface="Arial"/>
              </a:rPr>
              <a:t>INFN Bari</a:t>
            </a:r>
            <a:endParaRPr lang="en-GB" sz="2600" b="0" strike="noStrike" spc="-1" dirty="0">
              <a:latin typeface="Arial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275AF9-F4B2-20AB-90B9-FFD36E562F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73828" y="13423"/>
            <a:ext cx="6154058" cy="1142640"/>
          </a:xfrm>
        </p:spPr>
        <p:txBody>
          <a:bodyPr/>
          <a:lstStyle/>
          <a:p>
            <a:pPr algn="r"/>
            <a:r>
              <a:rPr lang="en-IT" sz="3600" dirty="0">
                <a:solidFill>
                  <a:srgbClr val="FFC000"/>
                </a:solidFill>
              </a:rPr>
              <a:t>Milestone Report</a:t>
            </a:r>
          </a:p>
        </p:txBody>
      </p:sp>
      <p:pic>
        <p:nvPicPr>
          <p:cNvPr id="9" name="Picture 8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49FA85C7-D3C0-3CE6-EEC5-9D66A3BFEB7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561" y="1481324"/>
            <a:ext cx="8229240" cy="4811710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6EC4FD9B-229A-9A62-8E3C-46CE5FDD82A2}"/>
              </a:ext>
            </a:extLst>
          </p:cNvPr>
          <p:cNvSpPr/>
          <p:nvPr/>
        </p:nvSpPr>
        <p:spPr>
          <a:xfrm>
            <a:off x="5994400" y="1481324"/>
            <a:ext cx="2692039" cy="108857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T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EE2277B-BC55-0C79-809E-96924C2DBCC5}"/>
              </a:ext>
            </a:extLst>
          </p:cNvPr>
          <p:cNvSpPr txBox="1"/>
          <p:nvPr/>
        </p:nvSpPr>
        <p:spPr>
          <a:xfrm>
            <a:off x="457199" y="6293034"/>
            <a:ext cx="8229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T" dirty="0"/>
              <a:t>22 pages – 15 figures – Introduction to various PVD techniques for DLC</a:t>
            </a:r>
          </a:p>
        </p:txBody>
      </p:sp>
    </p:spTree>
    <p:extLst>
      <p:ext uri="{BB962C8B-B14F-4D97-AF65-F5344CB8AC3E}">
        <p14:creationId xmlns:p14="http://schemas.microsoft.com/office/powerpoint/2010/main" val="106817358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9745C6-A30B-7797-9A6C-C46A438FA7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14750" y="0"/>
            <a:ext cx="5429250" cy="1142640"/>
          </a:xfrm>
        </p:spPr>
        <p:txBody>
          <a:bodyPr/>
          <a:lstStyle/>
          <a:p>
            <a:r>
              <a:rPr lang="en-IT" sz="3600" dirty="0">
                <a:solidFill>
                  <a:schemeClr val="bg1"/>
                </a:solidFill>
              </a:rPr>
              <a:t>Irradiation of Pulsed Laser Depositioned DLC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 Placeholder 2">
                <a:extLst>
                  <a:ext uri="{FF2B5EF4-FFF2-40B4-BE49-F238E27FC236}">
                    <a16:creationId xmlns:a16="http://schemas.microsoft.com/office/drawing/2014/main" id="{6D47A11E-D3F2-A16C-EDF6-B20EDC1088B8}"/>
                  </a:ext>
                </a:extLst>
              </p:cNvPr>
              <p:cNvSpPr>
                <a:spLocks noGrp="1"/>
              </p:cNvSpPr>
              <p:nvPr>
                <p:ph type="body"/>
              </p:nvPr>
            </p:nvSpPr>
            <p:spPr>
              <a:xfrm>
                <a:off x="4327057" y="1359041"/>
                <a:ext cx="4477079" cy="2922282"/>
              </a:xfrm>
            </p:spPr>
            <p:txBody>
              <a:bodyPr>
                <a:norm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IT" dirty="0"/>
                  <a:t>Irradiation of the Pulsed Laser Deposition (PLD) DLC samples to investigate effect of radiation on structure of DLC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IT" dirty="0"/>
                  <a:t>Non-doped (hydrogen-free) DLC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IT" dirty="0"/>
                  <a:t>Resistivity 100MOhm/sq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IT" dirty="0"/>
                  <a:t>Resistivity </a:t>
                </a:r>
                <a14:m>
                  <m:oMath xmlns:m="http://schemas.openxmlformats.org/officeDocument/2006/math">
                    <m:r>
                      <a:rPr lang="en-IT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∝</m:t>
                    </m:r>
                  </m:oMath>
                </a14:m>
                <a:r>
                  <a:rPr lang="en-IT" dirty="0"/>
                  <a:t> sp3/sp2 ratio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dirty="0"/>
                  <a:t>S</a:t>
                </a:r>
                <a:r>
                  <a:rPr lang="en-IT" dirty="0"/>
                  <a:t>p3/sp2 ratio constant over dose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IT" dirty="0"/>
                  <a:t>Irradiated with 2MeV </a:t>
                </a:r>
                <a:r>
                  <a:rPr lang="en-IT" baseline="30000" dirty="0"/>
                  <a:t>1</a:t>
                </a:r>
                <a:r>
                  <a:rPr lang="en-IT" dirty="0"/>
                  <a:t>H+ up to 22 M</a:t>
                </a:r>
                <a:r>
                  <a:rPr lang="en-GB" dirty="0"/>
                  <a:t>G</a:t>
                </a:r>
                <a:r>
                  <a:rPr lang="en-IT" dirty="0"/>
                  <a:t>y</a:t>
                </a:r>
              </a:p>
              <a:p>
                <a:pPr marL="285750" lvl="1" indent="-285750">
                  <a:buFont typeface="Arial" panose="020B0604020202020204" pitchFamily="34" charset="0"/>
                  <a:buChar char="•"/>
                </a:pPr>
                <a:r>
                  <a:rPr lang="en-GB" dirty="0"/>
                  <a:t>C</a:t>
                </a:r>
                <a:r>
                  <a:rPr lang="en-IT" dirty="0"/>
                  <a:t>fr: max dose HL-LHC for Triple-GEM CMS =&gt; 250krad = 2.5kGy</a:t>
                </a:r>
              </a:p>
            </p:txBody>
          </p:sp>
        </mc:Choice>
        <mc:Fallback xmlns="">
          <p:sp>
            <p:nvSpPr>
              <p:cNvPr id="3" name="Text Placeholder 2">
                <a:extLst>
                  <a:ext uri="{FF2B5EF4-FFF2-40B4-BE49-F238E27FC236}">
                    <a16:creationId xmlns:a16="http://schemas.microsoft.com/office/drawing/2014/main" id="{6D47A11E-D3F2-A16C-EDF6-B20EDC1088B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/>
              </p:nvPr>
            </p:nvSpPr>
            <p:spPr>
              <a:xfrm>
                <a:off x="4327057" y="1359041"/>
                <a:ext cx="4477079" cy="2922282"/>
              </a:xfrm>
              <a:blipFill>
                <a:blip r:embed="rId2"/>
                <a:stretch>
                  <a:fillRect l="-2825" t="-2609" r="-4520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26" name="Picture 2" descr="CEDAD - CEntro di Fisica applicata, DAtazione e Diagnostica - Unisalento">
            <a:extLst>
              <a:ext uri="{FF2B5EF4-FFF2-40B4-BE49-F238E27FC236}">
                <a16:creationId xmlns:a16="http://schemas.microsoft.com/office/drawing/2014/main" id="{055D63B0-9838-CB1F-35E2-58082AA6C6A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9863" y="2109623"/>
            <a:ext cx="3746500" cy="2171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A close up of a logo&#10;&#10;Description automatically generated">
            <a:extLst>
              <a:ext uri="{FF2B5EF4-FFF2-40B4-BE49-F238E27FC236}">
                <a16:creationId xmlns:a16="http://schemas.microsoft.com/office/drawing/2014/main" id="{2E953AAF-9147-0925-C559-86D0E7FC722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9863" y="1290941"/>
            <a:ext cx="3742253" cy="670381"/>
          </a:xfrm>
          <a:prstGeom prst="rect">
            <a:avLst/>
          </a:prstGeom>
        </p:spPr>
      </p:pic>
      <p:pic>
        <p:nvPicPr>
          <p:cNvPr id="7" name="Picture 6" descr="A table with text and numbers&#10;&#10;Description automatically generated">
            <a:extLst>
              <a:ext uri="{FF2B5EF4-FFF2-40B4-BE49-F238E27FC236}">
                <a16:creationId xmlns:a16="http://schemas.microsoft.com/office/drawing/2014/main" id="{B0548619-AEAA-0F63-D316-FC61FB3E3FC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618" y="5550815"/>
            <a:ext cx="4114440" cy="1149170"/>
          </a:xfrm>
          <a:prstGeom prst="rect">
            <a:avLst/>
          </a:prstGeom>
        </p:spPr>
      </p:pic>
      <p:pic>
        <p:nvPicPr>
          <p:cNvPr id="9" name="Picture 8" descr="A graph of a number of black dots&#10;&#10;Description automatically generated with medium confidence">
            <a:extLst>
              <a:ext uri="{FF2B5EF4-FFF2-40B4-BE49-F238E27FC236}">
                <a16:creationId xmlns:a16="http://schemas.microsoft.com/office/drawing/2014/main" id="{4CB48B76-4B6D-0F7E-9939-706DF5FA066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8676" y="4271365"/>
            <a:ext cx="2942706" cy="2428619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BD47100B-F717-0722-8834-F750BC67DAC4}"/>
              </a:ext>
            </a:extLst>
          </p:cNvPr>
          <p:cNvSpPr txBox="1"/>
          <p:nvPr/>
        </p:nvSpPr>
        <p:spPr>
          <a:xfrm>
            <a:off x="339863" y="4317851"/>
            <a:ext cx="4536937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IT" sz="1600" dirty="0"/>
              <a:t>3 MV Tandetron Accelerator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T" sz="1600" baseline="30000" dirty="0"/>
              <a:t>1</a:t>
            </a:r>
            <a:r>
              <a:rPr lang="en-IT" sz="1600" dirty="0"/>
              <a:t>H+ 3-4MeV – 1um beam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T" sz="1600" dirty="0"/>
              <a:t>ion species </a:t>
            </a:r>
            <a:r>
              <a:rPr lang="en-IT" sz="1600" baseline="30000" dirty="0"/>
              <a:t>1</a:t>
            </a:r>
            <a:r>
              <a:rPr lang="en-IT" sz="1600" dirty="0"/>
              <a:t>H, </a:t>
            </a:r>
            <a:r>
              <a:rPr lang="en-IT" sz="1600" baseline="30000" dirty="0"/>
              <a:t>4</a:t>
            </a:r>
            <a:r>
              <a:rPr lang="en-IT" sz="1600" dirty="0"/>
              <a:t>He, </a:t>
            </a:r>
            <a:r>
              <a:rPr lang="en-IT" sz="1600" baseline="30000" dirty="0"/>
              <a:t>12</a:t>
            </a:r>
            <a:r>
              <a:rPr lang="en-IT" sz="1600" dirty="0"/>
              <a:t>C, </a:t>
            </a:r>
            <a:r>
              <a:rPr lang="en-IT" sz="1600" baseline="30000" dirty="0"/>
              <a:t>28</a:t>
            </a:r>
            <a:r>
              <a:rPr lang="en-IT" sz="1600" dirty="0"/>
              <a:t>Si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T" sz="1600" dirty="0"/>
              <a:t>0.2-10 MeV beam energy</a:t>
            </a:r>
          </a:p>
          <a:p>
            <a:endParaRPr lang="en-IT" dirty="0"/>
          </a:p>
        </p:txBody>
      </p:sp>
    </p:spTree>
    <p:extLst>
      <p:ext uri="{BB962C8B-B14F-4D97-AF65-F5344CB8AC3E}">
        <p14:creationId xmlns:p14="http://schemas.microsoft.com/office/powerpoint/2010/main" val="257381394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713A13-3DC5-ABDB-095C-C148DCF726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4590" y="0"/>
            <a:ext cx="5539409" cy="1142640"/>
          </a:xfrm>
        </p:spPr>
        <p:txBody>
          <a:bodyPr/>
          <a:lstStyle/>
          <a:p>
            <a:r>
              <a:rPr lang="en-IT" sz="3600" dirty="0">
                <a:solidFill>
                  <a:schemeClr val="bg1"/>
                </a:solidFill>
              </a:rPr>
              <a:t>Extra: Kaunas University of Technology collaboration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9688107-A8C4-E8F4-5BD0-CB331D2B214C}"/>
              </a:ext>
            </a:extLst>
          </p:cNvPr>
          <p:cNvSpPr txBox="1"/>
          <p:nvPr/>
        </p:nvSpPr>
        <p:spPr>
          <a:xfrm>
            <a:off x="109331" y="1230485"/>
            <a:ext cx="903467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In 2022 I was contacted by the Kaunas university of Technology (Lithuania)</a:t>
            </a:r>
          </a:p>
          <a:p>
            <a:pPr marL="285750" lvl="1" indent="-285750">
              <a:buFont typeface="Arial" panose="020B0604020202020204" pitchFamily="34" charset="0"/>
              <a:buChar char="•"/>
            </a:pPr>
            <a:r>
              <a:rPr lang="en-GB" dirty="0"/>
              <a:t>They have capabilities and expertise in:</a:t>
            </a:r>
          </a:p>
          <a:p>
            <a:pPr marL="742950" lvl="3" indent="-285750">
              <a:buFont typeface="Arial" panose="020B0604020202020204" pitchFamily="34" charset="0"/>
              <a:buChar char="•"/>
            </a:pPr>
            <a:r>
              <a:rPr lang="en-GB" dirty="0"/>
              <a:t>thin film deposition with Magnetron sputtering </a:t>
            </a:r>
          </a:p>
          <a:p>
            <a:pPr marL="742950" lvl="3" indent="-285750">
              <a:buFont typeface="Arial" panose="020B0604020202020204" pitchFamily="34" charset="0"/>
              <a:buChar char="•"/>
            </a:pPr>
            <a:r>
              <a:rPr lang="en-GB" dirty="0"/>
              <a:t>Micro-etching with Laser</a:t>
            </a:r>
          </a:p>
          <a:p>
            <a:pPr marL="285750" lvl="2" indent="-285750">
              <a:buFont typeface="Arial" panose="020B0604020202020204" pitchFamily="34" charset="0"/>
              <a:buChar char="•"/>
            </a:pPr>
            <a:r>
              <a:rPr lang="en-GB" dirty="0"/>
              <a:t>Wrote a project together for their national funding agency</a:t>
            </a:r>
          </a:p>
          <a:p>
            <a:pPr marL="742950" lvl="3" indent="-285750">
              <a:buFont typeface="Arial" panose="020B0604020202020204" pitchFamily="34" charset="0"/>
              <a:buChar char="•"/>
            </a:pPr>
            <a:r>
              <a:rPr lang="en-GB" dirty="0"/>
              <a:t>Were funded in 2023 and started working on DLC and laser etching</a:t>
            </a:r>
          </a:p>
          <a:p>
            <a:pPr marL="742950" lvl="3" indent="-285750">
              <a:buFont typeface="Arial" panose="020B0604020202020204" pitchFamily="34" charset="0"/>
              <a:buChar char="•"/>
            </a:pPr>
            <a:r>
              <a:rPr lang="en-GB" dirty="0"/>
              <a:t>Entering DRD1 collaboration </a:t>
            </a:r>
            <a:endParaRPr lang="en-IT" dirty="0"/>
          </a:p>
          <a:p>
            <a:pPr lvl="1"/>
            <a:endParaRPr lang="en-IT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IT" dirty="0"/>
          </a:p>
        </p:txBody>
      </p:sp>
      <p:pic>
        <p:nvPicPr>
          <p:cNvPr id="6" name="Picture 5" descr="A close-up of several holes&#10;&#10;Description automatically generated">
            <a:extLst>
              <a:ext uri="{FF2B5EF4-FFF2-40B4-BE49-F238E27FC236}">
                <a16:creationId xmlns:a16="http://schemas.microsoft.com/office/drawing/2014/main" id="{3D43D6D6-C783-09DD-0D38-E9ADA066CAD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0998" y="3429002"/>
            <a:ext cx="6214165" cy="3168375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9466784C-91BD-D8BB-9985-BE0568190DAB}"/>
              </a:ext>
            </a:extLst>
          </p:cNvPr>
          <p:cNvSpPr txBox="1"/>
          <p:nvPr/>
        </p:nvSpPr>
        <p:spPr>
          <a:xfrm>
            <a:off x="6716807" y="3474305"/>
            <a:ext cx="2495551" cy="35702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first DLC coated Kapton foil that was laser ablated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More samples are being produced to be evaluated on their </a:t>
            </a:r>
            <a:r>
              <a:rPr lang="en-GB" sz="1600" dirty="0">
                <a:solidFill>
                  <a:schemeClr val="accent2"/>
                </a:solidFill>
              </a:rPr>
              <a:t>electrical properties </a:t>
            </a:r>
            <a:r>
              <a:rPr lang="en-GB" sz="1600" dirty="0"/>
              <a:t>(resistance between two electrodes, capacity to keep high-voltage) and on the </a:t>
            </a:r>
            <a:r>
              <a:rPr lang="en-GB" sz="1600" dirty="0">
                <a:solidFill>
                  <a:schemeClr val="accent2"/>
                </a:solidFill>
              </a:rPr>
              <a:t>cleanliness of the samples</a:t>
            </a:r>
            <a:endParaRPr lang="en-IT" sz="1600" dirty="0">
              <a:solidFill>
                <a:schemeClr val="accent2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IT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B9B9159-99A0-32A8-180E-3732519AAA7F}"/>
              </a:ext>
            </a:extLst>
          </p:cNvPr>
          <p:cNvSpPr txBox="1"/>
          <p:nvPr/>
        </p:nvSpPr>
        <p:spPr>
          <a:xfrm rot="16200000">
            <a:off x="-1244023" y="4782356"/>
            <a:ext cx="31683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T" sz="1200" dirty="0"/>
              <a:t>Figure Courtesey:</a:t>
            </a:r>
            <a:br>
              <a:rPr lang="en-IT" sz="1200" dirty="0"/>
            </a:br>
            <a:r>
              <a:rPr lang="en-IT" sz="1200" dirty="0"/>
              <a:t> S. Tamulevicius, B. Abakeviciene</a:t>
            </a:r>
          </a:p>
        </p:txBody>
      </p:sp>
    </p:spTree>
    <p:extLst>
      <p:ext uri="{BB962C8B-B14F-4D97-AF65-F5344CB8AC3E}">
        <p14:creationId xmlns:p14="http://schemas.microsoft.com/office/powerpoint/2010/main" val="39228171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713A13-3DC5-ABDB-095C-C148DCF726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4590" y="0"/>
            <a:ext cx="5539409" cy="1142640"/>
          </a:xfrm>
        </p:spPr>
        <p:txBody>
          <a:bodyPr/>
          <a:lstStyle/>
          <a:p>
            <a:r>
              <a:rPr lang="en-IT" sz="3600" dirty="0">
                <a:solidFill>
                  <a:schemeClr val="bg1"/>
                </a:solidFill>
              </a:rPr>
              <a:t>Summary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9688107-A8C4-E8F4-5BD0-CB331D2B214C}"/>
              </a:ext>
            </a:extLst>
          </p:cNvPr>
          <p:cNvSpPr txBox="1"/>
          <p:nvPr/>
        </p:nvSpPr>
        <p:spPr>
          <a:xfrm>
            <a:off x="109330" y="1834334"/>
            <a:ext cx="9034670" cy="57861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/>
              <a:t>Pulsed Laser Deposition setup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Irradiation of Pulsed Laser Deposition created DLC Foils at CEDAD (</a:t>
            </a:r>
            <a:r>
              <a:rPr lang="en-US" dirty="0" err="1"/>
              <a:t>Mesagne</a:t>
            </a:r>
            <a:r>
              <a:rPr lang="en-US" dirty="0"/>
              <a:t>)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Electrical and structural properties of DLC unchanged under 22MGy irradiation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/>
              <a:t>Ion Beam Deposition setup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Mostly out of use in 2023-24: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dirty="0"/>
              <a:t>Maintenance of the setup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dirty="0"/>
              <a:t>Discussions on future of the setup (new location)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dirty="0"/>
              <a:t>Started Skill transfer to operate the setup (new PhD student)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/>
              <a:t>Outlook / Future work: Magnetron Sputtering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Collaboration / knowledge transfer with CERN MPT workshop Magnetron Sputtering Setup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dirty="0"/>
              <a:t>Currently dedicated at R&amp;D for </a:t>
            </a:r>
            <a:r>
              <a:rPr lang="en-US" dirty="0" err="1"/>
              <a:t>LHCb</a:t>
            </a:r>
            <a:r>
              <a:rPr lang="en-US" dirty="0"/>
              <a:t> high-rate </a:t>
            </a:r>
            <a:r>
              <a:rPr lang="en-US" dirty="0" err="1"/>
              <a:t>uRWELLs</a:t>
            </a:r>
            <a:endParaRPr lang="en-US" dirty="0"/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dirty="0"/>
              <a:t>Thereafter will be possible to concentrate on double-DLC foils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dirty="0"/>
              <a:t>Involvement of new PhD student to work / evaluate quality of foils</a:t>
            </a:r>
            <a:endParaRPr lang="en-US" i="1" dirty="0">
              <a:highlight>
                <a:srgbClr val="FFFF00"/>
              </a:highlight>
            </a:endParaRP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i="1" dirty="0">
                <a:highlight>
                  <a:srgbClr val="FFFF00"/>
                </a:highlight>
              </a:rPr>
              <a:t>Student on leave due to pregnancy and this program has not started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/>
              <a:t>Extra: collaboration with Kaunas University of Technology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i="1" dirty="0"/>
              <a:t>They have found their way into DRD1 now and are starting </a:t>
            </a:r>
            <a:r>
              <a:rPr lang="en-US" i="1"/>
              <a:t>new collaborations</a:t>
            </a:r>
            <a:endParaRPr lang="en-US" i="1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IT" b="1" dirty="0"/>
          </a:p>
          <a:p>
            <a:pPr lvl="1"/>
            <a:endParaRPr lang="en-IT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IT" dirty="0"/>
          </a:p>
        </p:txBody>
      </p:sp>
    </p:spTree>
    <p:extLst>
      <p:ext uri="{BB962C8B-B14F-4D97-AF65-F5344CB8AC3E}">
        <p14:creationId xmlns:p14="http://schemas.microsoft.com/office/powerpoint/2010/main" val="25467176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C35E01C-2A76-DB4C-8FD4-1C19C812E22A}"/>
              </a:ext>
            </a:extLst>
          </p:cNvPr>
          <p:cNvSpPr>
            <a:spLocks noGrp="1"/>
          </p:cNvSpPr>
          <p:nvPr>
            <p:ph type="body"/>
          </p:nvPr>
        </p:nvSpPr>
        <p:spPr>
          <a:xfrm>
            <a:off x="116827" y="1381061"/>
            <a:ext cx="5853790" cy="5285746"/>
          </a:xfrm>
        </p:spPr>
        <p:txBody>
          <a:bodyPr>
            <a:normAutofit lnSpcReduction="10000"/>
          </a:bodyPr>
          <a:lstStyle/>
          <a:p>
            <a:pPr lvl="1"/>
            <a:endParaRPr lang="en-US" dirty="0"/>
          </a:p>
          <a:p>
            <a:pPr lvl="1"/>
            <a:r>
              <a:rPr lang="en-US" b="1" dirty="0"/>
              <a:t>Resistive electrodes improve detector stability of single amplification stage </a:t>
            </a:r>
            <a:r>
              <a:rPr lang="en-US" dirty="0"/>
              <a:t>MPGDs (micromegas, </a:t>
            </a:r>
            <a:r>
              <a:rPr lang="en-US" dirty="0" err="1">
                <a:latin typeface="Symbol" panose="05050102010706020507" pitchFamily="18" charset="2"/>
              </a:rPr>
              <a:t>m</a:t>
            </a:r>
            <a:r>
              <a:rPr lang="en-US" dirty="0" err="1"/>
              <a:t>RWELL</a:t>
            </a:r>
            <a:r>
              <a:rPr lang="en-US" dirty="0"/>
              <a:t>) and might be the bridge to higher gains (reach wire-chambers gain of ~10</a:t>
            </a:r>
            <a:r>
              <a:rPr lang="en-US" baseline="30000" dirty="0"/>
              <a:t>5</a:t>
            </a:r>
            <a:r>
              <a:rPr lang="en-US" dirty="0"/>
              <a:t>) and stable operation</a:t>
            </a:r>
          </a:p>
          <a:p>
            <a:pPr lvl="1"/>
            <a:endParaRPr lang="en-US" dirty="0"/>
          </a:p>
          <a:p>
            <a:pPr lvl="1"/>
            <a:r>
              <a:rPr lang="en-US" b="1" dirty="0"/>
              <a:t>Resistive electrodes can be used for:</a:t>
            </a:r>
          </a:p>
          <a:p>
            <a:pPr marL="285750" lvl="1" indent="-285750">
              <a:buFont typeface="Arial" panose="020B0604020202020204" pitchFamily="34" charset="0"/>
              <a:buChar char="•"/>
            </a:pPr>
            <a:r>
              <a:rPr lang="en-US" dirty="0"/>
              <a:t>Discharge quenching:		</a:t>
            </a:r>
            <a:r>
              <a:rPr lang="en-US" i="1" dirty="0">
                <a:solidFill>
                  <a:srgbClr val="FF0000"/>
                </a:solidFill>
              </a:rPr>
              <a:t>well established</a:t>
            </a:r>
          </a:p>
          <a:p>
            <a:pPr marL="285750" lvl="1" indent="-285750">
              <a:buFont typeface="Arial" panose="020B0604020202020204" pitchFamily="34" charset="0"/>
              <a:buChar char="•"/>
            </a:pPr>
            <a:r>
              <a:rPr lang="en-US" dirty="0"/>
              <a:t>Signal charge smearing:	</a:t>
            </a:r>
            <a:r>
              <a:rPr lang="en-US" i="1" dirty="0">
                <a:solidFill>
                  <a:srgbClr val="FF0000"/>
                </a:solidFill>
              </a:rPr>
              <a:t>being studied</a:t>
            </a:r>
            <a:r>
              <a:rPr lang="en-US" dirty="0"/>
              <a:t> </a:t>
            </a:r>
          </a:p>
          <a:p>
            <a:pPr marL="285750" lvl="1" indent="-285750">
              <a:buFont typeface="Arial" panose="020B0604020202020204" pitchFamily="34" charset="0"/>
              <a:buChar char="•"/>
            </a:pPr>
            <a:r>
              <a:rPr lang="en-US" dirty="0"/>
              <a:t>Creation amplification structures:	</a:t>
            </a:r>
            <a:r>
              <a:rPr lang="en-US" i="1" dirty="0">
                <a:solidFill>
                  <a:srgbClr val="FF0000"/>
                </a:solidFill>
              </a:rPr>
              <a:t>hard, R&amp;D ongoing</a:t>
            </a:r>
            <a:endParaRPr lang="en-US" dirty="0"/>
          </a:p>
          <a:p>
            <a:pPr lvl="1"/>
            <a:endParaRPr lang="en-US" dirty="0"/>
          </a:p>
          <a:p>
            <a:pPr lvl="1"/>
            <a:r>
              <a:rPr lang="en-US" b="1" dirty="0"/>
              <a:t>Diamond Like Carbon </a:t>
            </a:r>
            <a:r>
              <a:rPr lang="en-US" dirty="0"/>
              <a:t>(DLC) coating techniques are currently </a:t>
            </a:r>
            <a:r>
              <a:rPr lang="en-US" b="1" dirty="0"/>
              <a:t>explored by several groups </a:t>
            </a:r>
            <a:r>
              <a:rPr lang="en-US" dirty="0"/>
              <a:t>to develop new structures and new detectors profiting from coating properties (e.g. robustness,  resistivity,…) and on the possibility of controlling them.</a:t>
            </a:r>
          </a:p>
          <a:p>
            <a:pPr lvl="1"/>
            <a:endParaRPr lang="en-US" dirty="0"/>
          </a:p>
          <a:p>
            <a:pPr lvl="1"/>
            <a:r>
              <a:rPr lang="en-US" dirty="0"/>
              <a:t>Explore </a:t>
            </a:r>
            <a:r>
              <a:rPr lang="en-US" b="1" dirty="0"/>
              <a:t>innovative resistive coatings </a:t>
            </a:r>
            <a:r>
              <a:rPr lang="en-US" dirty="0"/>
              <a:t>such as </a:t>
            </a:r>
          </a:p>
          <a:p>
            <a:pPr lvl="1"/>
            <a:r>
              <a:rPr lang="en-US" b="1" dirty="0"/>
              <a:t>Multi-Layer Graphene (ML-Graphene) </a:t>
            </a:r>
            <a:r>
              <a:rPr lang="en-US" dirty="0"/>
              <a:t>that are very strong, have high conductance and low material budget</a:t>
            </a:r>
          </a:p>
          <a:p>
            <a:endParaRPr lang="en-IT" dirty="0"/>
          </a:p>
        </p:txBody>
      </p:sp>
      <p:sp>
        <p:nvSpPr>
          <p:cNvPr id="8" name="TextShape 1">
            <a:extLst>
              <a:ext uri="{FF2B5EF4-FFF2-40B4-BE49-F238E27FC236}">
                <a16:creationId xmlns:a16="http://schemas.microsoft.com/office/drawing/2014/main" id="{B44A546C-1C2E-BA49-B747-A2300A22415C}"/>
              </a:ext>
            </a:extLst>
          </p:cNvPr>
          <p:cNvSpPr txBox="1"/>
          <p:nvPr/>
        </p:nvSpPr>
        <p:spPr>
          <a:xfrm>
            <a:off x="2716200" y="0"/>
            <a:ext cx="642708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r>
              <a:rPr lang="en-GB" sz="4400" b="0" strike="noStrike" spc="-1" dirty="0">
                <a:solidFill>
                  <a:schemeClr val="bg1"/>
                </a:solidFill>
                <a:latin typeface="Arial"/>
              </a:rPr>
              <a:t>Introduction</a:t>
            </a:r>
          </a:p>
        </p:txBody>
      </p:sp>
      <p:pic>
        <p:nvPicPr>
          <p:cNvPr id="2054" name="Picture 6" descr="Diamond-like Carbon Film for Bearing Parts and Its Mass Production  Technology">
            <a:extLst>
              <a:ext uri="{FF2B5EF4-FFF2-40B4-BE49-F238E27FC236}">
                <a16:creationId xmlns:a16="http://schemas.microsoft.com/office/drawing/2014/main" id="{81CF40AA-B8BA-7E4E-97E9-0D404920A95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92811" y="3663689"/>
            <a:ext cx="3150469" cy="15025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9" descr="A picture containing vegetable&#10;&#10;Description automatically generated">
            <a:extLst>
              <a:ext uri="{FF2B5EF4-FFF2-40B4-BE49-F238E27FC236}">
                <a16:creationId xmlns:a16="http://schemas.microsoft.com/office/drawing/2014/main" id="{A872848C-0900-4543-A4DF-26D1A50272E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94715" y="5374118"/>
            <a:ext cx="1438767" cy="1472097"/>
          </a:xfrm>
          <a:prstGeom prst="rect">
            <a:avLst/>
          </a:prstGeom>
        </p:spPr>
      </p:pic>
      <p:pic>
        <p:nvPicPr>
          <p:cNvPr id="7" name="Picture 2" descr="The micro-RWELL layouts for high particle rate - CERN Document Server">
            <a:extLst>
              <a:ext uri="{FF2B5EF4-FFF2-40B4-BE49-F238E27FC236}">
                <a16:creationId xmlns:a16="http://schemas.microsoft.com/office/drawing/2014/main" id="{60DFCDC8-267A-FD46-95A2-F29933FD13A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71754" y="1320659"/>
            <a:ext cx="2992582" cy="16848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440863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BF5DE4-D809-264F-AC6B-BEC2B88358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26574" y="0"/>
            <a:ext cx="6417425" cy="1142640"/>
          </a:xfrm>
        </p:spPr>
        <p:txBody>
          <a:bodyPr/>
          <a:lstStyle/>
          <a:p>
            <a:pPr algn="ctr"/>
            <a:r>
              <a:rPr lang="en-IT" sz="3600" dirty="0">
                <a:solidFill>
                  <a:schemeClr val="bg1"/>
                </a:solidFill>
              </a:rPr>
              <a:t>Work within AIDAinnova</a:t>
            </a:r>
          </a:p>
        </p:txBody>
      </p:sp>
      <p:pic>
        <p:nvPicPr>
          <p:cNvPr id="5" name="Picture 4" descr="Text, letter&#10;&#10;Description automatically generated">
            <a:extLst>
              <a:ext uri="{FF2B5EF4-FFF2-40B4-BE49-F238E27FC236}">
                <a16:creationId xmlns:a16="http://schemas.microsoft.com/office/drawing/2014/main" id="{9E82595C-04B3-C94B-8F58-1459631F9B7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1142640"/>
            <a:ext cx="9144000" cy="189913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C23727C2-B409-5742-8EB2-B61EB71B378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3968755"/>
            <a:ext cx="9144000" cy="852985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E0546446-24F0-AE4D-A554-7E623806D58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3092411"/>
            <a:ext cx="9144000" cy="954157"/>
          </a:xfrm>
          <a:prstGeom prst="rect">
            <a:avLst/>
          </a:prstGeom>
        </p:spPr>
      </p:pic>
      <p:pic>
        <p:nvPicPr>
          <p:cNvPr id="11" name="Picture 10" descr="Graphical user interface, application, website&#10;&#10;Description automatically generated">
            <a:extLst>
              <a:ext uri="{FF2B5EF4-FFF2-40B4-BE49-F238E27FC236}">
                <a16:creationId xmlns:a16="http://schemas.microsoft.com/office/drawing/2014/main" id="{8C5EC89F-C9F5-3F49-A2F6-B49FFA197F0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4751092"/>
            <a:ext cx="9144000" cy="1402384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2371DD5E-DEA2-0841-BC94-4790B5C494B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6104562"/>
            <a:ext cx="9144000" cy="753438"/>
          </a:xfrm>
          <a:prstGeom prst="rect">
            <a:avLst/>
          </a:prstGeom>
        </p:spPr>
      </p:pic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2557BDD7-4FD1-E04A-BA02-F5EFCBDB2F4C}"/>
              </a:ext>
            </a:extLst>
          </p:cNvPr>
          <p:cNvSpPr/>
          <p:nvPr/>
        </p:nvSpPr>
        <p:spPr>
          <a:xfrm>
            <a:off x="0" y="1193273"/>
            <a:ext cx="9144000" cy="1194614"/>
          </a:xfrm>
          <a:prstGeom prst="roundRect">
            <a:avLst/>
          </a:prstGeom>
          <a:solidFill>
            <a:srgbClr val="5FA5AA">
              <a:alpha val="20000"/>
            </a:srgbClr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21903940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04E4919-73FC-8F42-8411-84C743808CB3}"/>
              </a:ext>
            </a:extLst>
          </p:cNvPr>
          <p:cNvSpPr>
            <a:spLocks noGrp="1"/>
          </p:cNvSpPr>
          <p:nvPr>
            <p:ph type="body"/>
          </p:nvPr>
        </p:nvSpPr>
        <p:spPr>
          <a:xfrm>
            <a:off x="457200" y="2096428"/>
            <a:ext cx="8229240" cy="4028971"/>
          </a:xfrm>
        </p:spPr>
        <p:txBody>
          <a:bodyPr>
            <a:normAutofit/>
          </a:bodyPr>
          <a:lstStyle/>
          <a:p>
            <a:pPr marL="342891" lvl="1" indent="0">
              <a:buNone/>
            </a:pPr>
            <a:endParaRPr lang="en-US" b="1" dirty="0"/>
          </a:p>
          <a:p>
            <a:endParaRPr lang="en-IT" dirty="0"/>
          </a:p>
        </p:txBody>
      </p:sp>
      <p:sp>
        <p:nvSpPr>
          <p:cNvPr id="6" name="TextShape 1">
            <a:extLst>
              <a:ext uri="{FF2B5EF4-FFF2-40B4-BE49-F238E27FC236}">
                <a16:creationId xmlns:a16="http://schemas.microsoft.com/office/drawing/2014/main" id="{68031DD5-3757-9747-9C61-1528B37CBF98}"/>
              </a:ext>
            </a:extLst>
          </p:cNvPr>
          <p:cNvSpPr txBox="1"/>
          <p:nvPr/>
        </p:nvSpPr>
        <p:spPr>
          <a:xfrm>
            <a:off x="2716920" y="0"/>
            <a:ext cx="642708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r>
              <a:rPr lang="en-GB" sz="4400" spc="-1" dirty="0">
                <a:solidFill>
                  <a:schemeClr val="bg1"/>
                </a:solidFill>
                <a:latin typeface="Arial"/>
              </a:rPr>
              <a:t>Partners</a:t>
            </a:r>
            <a:r>
              <a:rPr lang="en-GB" sz="4400" spc="-1" dirty="0">
                <a:solidFill>
                  <a:srgbClr val="2F0C54"/>
                </a:solidFill>
                <a:latin typeface="Arial"/>
              </a:rPr>
              <a:t> </a:t>
            </a:r>
            <a:endParaRPr lang="en-GB" sz="4400" b="0" strike="noStrike" spc="-1" dirty="0">
              <a:solidFill>
                <a:srgbClr val="2F0C54"/>
              </a:solidFill>
              <a:latin typeface="Arial"/>
            </a:endParaRPr>
          </a:p>
        </p:txBody>
      </p:sp>
      <p:pic>
        <p:nvPicPr>
          <p:cNvPr id="5" name="Picture 4" descr="Table&#10;&#10;Description automatically generated">
            <a:extLst>
              <a:ext uri="{FF2B5EF4-FFF2-40B4-BE49-F238E27FC236}">
                <a16:creationId xmlns:a16="http://schemas.microsoft.com/office/drawing/2014/main" id="{7CCC3281-9135-3A43-8150-D000CE494E1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400" y="1203453"/>
            <a:ext cx="9118600" cy="153670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C57B65D7-F387-B94D-8458-8B428A02CBED}"/>
              </a:ext>
            </a:extLst>
          </p:cNvPr>
          <p:cNvSpPr txBox="1"/>
          <p:nvPr/>
        </p:nvSpPr>
        <p:spPr>
          <a:xfrm>
            <a:off x="162703" y="2798806"/>
            <a:ext cx="8645237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T" b="1" dirty="0"/>
              <a:t>Benificiaries: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T" sz="1600" dirty="0"/>
              <a:t>INFN Bari: Ion Beam Deposition DLC, Detector Design &amp; Testing, Task Leader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T" sz="1600" dirty="0"/>
              <a:t>INFN Lecce: Pulsed Laser Deposition DLC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T" sz="1600" dirty="0"/>
              <a:t>INFN Pavia: Detector Testing</a:t>
            </a:r>
            <a:br>
              <a:rPr lang="en-IT" sz="1600" dirty="0"/>
            </a:br>
            <a:endParaRPr lang="en-IT" dirty="0"/>
          </a:p>
          <a:p>
            <a:r>
              <a:rPr lang="en-IT" b="1" dirty="0"/>
              <a:t>AIDA innova collaborators </a:t>
            </a:r>
            <a:r>
              <a:rPr lang="en-IT" dirty="0"/>
              <a:t>(not included in Proposal, but essential contributors):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T" sz="1600" dirty="0"/>
              <a:t>CERN: Micro-Pattern Technology (MPT) Workshop: Rui De Oliveira</a:t>
            </a:r>
            <a:br>
              <a:rPr lang="en-IT" sz="1600" dirty="0"/>
            </a:br>
            <a:endParaRPr lang="en-IT" dirty="0"/>
          </a:p>
          <a:p>
            <a:r>
              <a:rPr lang="en-IT" b="1" dirty="0"/>
              <a:t>Collaborating Institutes: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T" sz="1600" dirty="0"/>
              <a:t>CNR Nanotec (Bari)	ML-Graphene Deposition, ML-Graphene Etching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T" sz="1600" dirty="0"/>
              <a:t>CNR IFN (Bari)		Photo-Lithography, Patterning </a:t>
            </a:r>
            <a:br>
              <a:rPr lang="en-IT" sz="1600" dirty="0"/>
            </a:br>
            <a:endParaRPr lang="en-IT" dirty="0"/>
          </a:p>
          <a:p>
            <a:r>
              <a:rPr lang="en-IT" sz="1400" dirty="0"/>
              <a:t>Futher possibilities </a:t>
            </a:r>
            <a:r>
              <a:rPr lang="en-IT" sz="1400" i="1" dirty="0"/>
              <a:t>(already ongoing collaboration within INFN R&amp;D activities)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T" sz="1400" dirty="0"/>
              <a:t>CNR Nanotec (Lecce)	 	Photo-Lithography, Patterning, DLC Etching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IT" sz="1400" dirty="0"/>
          </a:p>
          <a:p>
            <a:r>
              <a:rPr lang="en-GB" sz="1400" i="1" dirty="0"/>
              <a:t>N</a:t>
            </a:r>
            <a:r>
              <a:rPr lang="en-IT" sz="1400" i="1" dirty="0"/>
              <a:t>on-EU close contacts:</a:t>
            </a:r>
            <a:r>
              <a:rPr lang="en-IT" sz="1400" dirty="0"/>
              <a:t>		USTC (Hefei, CN) – Magnetron Sputtering - Resistive DLC collab RD51</a:t>
            </a:r>
          </a:p>
        </p:txBody>
      </p:sp>
    </p:spTree>
    <p:extLst>
      <p:ext uri="{BB962C8B-B14F-4D97-AF65-F5344CB8AC3E}">
        <p14:creationId xmlns:p14="http://schemas.microsoft.com/office/powerpoint/2010/main" val="35209359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B22C5EF-FF6B-C83D-C176-74B3F66053D8}"/>
              </a:ext>
            </a:extLst>
          </p:cNvPr>
          <p:cNvSpPr>
            <a:spLocks noGrp="1"/>
          </p:cNvSpPr>
          <p:nvPr>
            <p:ph type="body"/>
          </p:nvPr>
        </p:nvSpPr>
        <p:spPr>
          <a:xfrm>
            <a:off x="457200" y="1599841"/>
            <a:ext cx="8458884" cy="632036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IT" dirty="0"/>
              <a:t>Obtained correct recipe for 100MOhm/sq DLC covered by  500nm Cu layer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T" dirty="0"/>
              <a:t>Scaled up production to </a:t>
            </a:r>
            <a:r>
              <a:rPr lang="en-IT" dirty="0">
                <a:solidFill>
                  <a:schemeClr val="accent1"/>
                </a:solidFill>
              </a:rPr>
              <a:t>10x10 cm</a:t>
            </a:r>
            <a:r>
              <a:rPr lang="en-IT" baseline="30000" dirty="0">
                <a:solidFill>
                  <a:schemeClr val="accent1"/>
                </a:solidFill>
              </a:rPr>
              <a:t>2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IT" dirty="0"/>
          </a:p>
        </p:txBody>
      </p:sp>
      <p:pic>
        <p:nvPicPr>
          <p:cNvPr id="5" name="Picture 4" descr="Table&#10;&#10;Description automatically generated">
            <a:extLst>
              <a:ext uri="{FF2B5EF4-FFF2-40B4-BE49-F238E27FC236}">
                <a16:creationId xmlns:a16="http://schemas.microsoft.com/office/drawing/2014/main" id="{BCD389D7-7A6E-EE1C-1F6F-8FA38E46D3D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80229" y="2270770"/>
            <a:ext cx="5635856" cy="2139157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07A0FADD-3112-859B-5C5B-BC2014E4AE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73828" y="13423"/>
            <a:ext cx="6154058" cy="1142640"/>
          </a:xfrm>
        </p:spPr>
        <p:txBody>
          <a:bodyPr/>
          <a:lstStyle/>
          <a:p>
            <a:pPr algn="r"/>
            <a:r>
              <a:rPr lang="en-IT" sz="3600" dirty="0">
                <a:solidFill>
                  <a:schemeClr val="bg1"/>
                </a:solidFill>
              </a:rPr>
              <a:t>Ion Beam Sputter Deposition </a:t>
            </a:r>
          </a:p>
        </p:txBody>
      </p:sp>
      <p:pic>
        <p:nvPicPr>
          <p:cNvPr id="8" name="Picture 7" descr="A picture containing wall, indoor, white, dirty&#10;&#10;Description automatically generated">
            <a:extLst>
              <a:ext uri="{FF2B5EF4-FFF2-40B4-BE49-F238E27FC236}">
                <a16:creationId xmlns:a16="http://schemas.microsoft.com/office/drawing/2014/main" id="{30424E03-BCF9-85CD-1039-8B328812E0D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700" y="4448821"/>
            <a:ext cx="6578600" cy="2286000"/>
          </a:xfrm>
          <a:prstGeom prst="rect">
            <a:avLst/>
          </a:prstGeom>
        </p:spPr>
      </p:pic>
      <p:pic>
        <p:nvPicPr>
          <p:cNvPr id="9" name="Picture 8" descr="A picture containing text, indoor, container, plastic&#10;&#10;Description automatically generated">
            <a:extLst>
              <a:ext uri="{FF2B5EF4-FFF2-40B4-BE49-F238E27FC236}">
                <a16:creationId xmlns:a16="http://schemas.microsoft.com/office/drawing/2014/main" id="{43A929D7-EF6D-A61C-951B-7B8BC4BEFD3B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795" t="30671" r="2961" b="25234"/>
          <a:stretch/>
        </p:blipFill>
        <p:spPr bwMode="auto">
          <a:xfrm>
            <a:off x="6789469" y="4526608"/>
            <a:ext cx="2126615" cy="213042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D9F0EE97-6576-7E9A-E985-60ACDB83818F}"/>
              </a:ext>
            </a:extLst>
          </p:cNvPr>
          <p:cNvSpPr txBox="1"/>
          <p:nvPr/>
        </p:nvSpPr>
        <p:spPr>
          <a:xfrm>
            <a:off x="303795" y="6287701"/>
            <a:ext cx="5892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T" dirty="0">
                <a:solidFill>
                  <a:schemeClr val="accent1"/>
                </a:solidFill>
              </a:rPr>
              <a:t>Version I and Version II 10 x 10 cm</a:t>
            </a:r>
            <a:r>
              <a:rPr lang="en-IT" baseline="30000" dirty="0">
                <a:solidFill>
                  <a:schemeClr val="accent1"/>
                </a:solidFill>
              </a:rPr>
              <a:t>2</a:t>
            </a:r>
            <a:r>
              <a:rPr lang="en-IT" dirty="0">
                <a:solidFill>
                  <a:schemeClr val="accent1"/>
                </a:solidFill>
              </a:rPr>
              <a:t> substrate </a:t>
            </a:r>
            <a:r>
              <a:rPr lang="en-IT" dirty="0">
                <a:solidFill>
                  <a:schemeClr val="bg1"/>
                </a:solidFill>
              </a:rPr>
              <a:t>holders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101E851-EFF3-175C-823F-9B8F46895F44}"/>
              </a:ext>
            </a:extLst>
          </p:cNvPr>
          <p:cNvSpPr txBox="1"/>
          <p:nvPr/>
        </p:nvSpPr>
        <p:spPr>
          <a:xfrm>
            <a:off x="7662949" y="6287701"/>
            <a:ext cx="13649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T" dirty="0">
                <a:solidFill>
                  <a:schemeClr val="accent1"/>
                </a:solidFill>
              </a:rPr>
              <a:t>10x10 cm</a:t>
            </a:r>
            <a:r>
              <a:rPr lang="en-IT" baseline="30000" dirty="0">
                <a:solidFill>
                  <a:schemeClr val="accent1"/>
                </a:solidFill>
              </a:rPr>
              <a:t>2</a:t>
            </a:r>
          </a:p>
        </p:txBody>
      </p:sp>
      <p:pic>
        <p:nvPicPr>
          <p:cNvPr id="12" name="Picture 11" descr="A picture containing disk brake, silver&#10;&#10;Description automatically generated">
            <a:extLst>
              <a:ext uri="{FF2B5EF4-FFF2-40B4-BE49-F238E27FC236}">
                <a16:creationId xmlns:a16="http://schemas.microsoft.com/office/drawing/2014/main" id="{DA362604-FD82-C925-CD62-58103A5907D7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339355" y="2270770"/>
            <a:ext cx="2910840" cy="21831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763005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B22C5EF-FF6B-C83D-C176-74B3F66053D8}"/>
              </a:ext>
            </a:extLst>
          </p:cNvPr>
          <p:cNvSpPr>
            <a:spLocks noGrp="1"/>
          </p:cNvSpPr>
          <p:nvPr>
            <p:ph type="body"/>
          </p:nvPr>
        </p:nvSpPr>
        <p:spPr>
          <a:xfrm>
            <a:off x="293914" y="1255857"/>
            <a:ext cx="8458884" cy="3100965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IT" dirty="0"/>
              <a:t>Obtained correct recipe for 100MOhm/sq DLC covered by  500nm Cu layer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T" dirty="0"/>
              <a:t>Scaled up production to </a:t>
            </a:r>
            <a:r>
              <a:rPr lang="en-IT" dirty="0">
                <a:solidFill>
                  <a:schemeClr val="accent1"/>
                </a:solidFill>
              </a:rPr>
              <a:t>5x5 cm</a:t>
            </a:r>
            <a:r>
              <a:rPr lang="en-IT" baseline="30000" dirty="0">
                <a:solidFill>
                  <a:schemeClr val="accent1"/>
                </a:solidFill>
              </a:rPr>
              <a:t>2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T" dirty="0">
                <a:solidFill>
                  <a:schemeClr val="accent1"/>
                </a:solidFill>
              </a:rPr>
              <a:t>Several failed Etching tests</a:t>
            </a:r>
          </a:p>
          <a:p>
            <a:pPr marL="285750" lvl="1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accent1"/>
                </a:solidFill>
              </a:rPr>
              <a:t> 	U</a:t>
            </a:r>
            <a:r>
              <a:rPr lang="en-IT" dirty="0">
                <a:solidFill>
                  <a:schemeClr val="accent1"/>
                </a:solidFill>
              </a:rPr>
              <a:t>nderstood due to delamination of final 7um Cu</a:t>
            </a:r>
            <a:br>
              <a:rPr lang="en-IT" dirty="0">
                <a:solidFill>
                  <a:schemeClr val="accent1"/>
                </a:solidFill>
              </a:rPr>
            </a:br>
            <a:r>
              <a:rPr lang="en-IT" dirty="0">
                <a:solidFill>
                  <a:schemeClr val="accent1"/>
                </a:solidFill>
              </a:rPr>
              <a:t> 	layer made through electroplating on top of original</a:t>
            </a:r>
            <a:br>
              <a:rPr lang="en-IT" dirty="0">
                <a:solidFill>
                  <a:schemeClr val="accent1"/>
                </a:solidFill>
              </a:rPr>
            </a:br>
            <a:r>
              <a:rPr lang="en-IT" dirty="0">
                <a:solidFill>
                  <a:schemeClr val="accent1"/>
                </a:solidFill>
              </a:rPr>
              <a:t> 	100nm of Cu made through PLD</a:t>
            </a:r>
          </a:p>
          <a:p>
            <a:pPr marL="285750" lvl="1" indent="-285750">
              <a:buFont typeface="Arial" panose="020B0604020202020204" pitchFamily="34" charset="0"/>
              <a:buChar char="•"/>
            </a:pPr>
            <a:r>
              <a:rPr lang="en-IT" dirty="0">
                <a:solidFill>
                  <a:schemeClr val="accent1"/>
                </a:solidFill>
              </a:rPr>
              <a:t>Solution</a:t>
            </a:r>
          </a:p>
          <a:p>
            <a:pPr marL="285750" lvl="2" indent="-285750">
              <a:buFont typeface="Arial" panose="020B0604020202020204" pitchFamily="34" charset="0"/>
              <a:buChar char="•"/>
            </a:pPr>
            <a:r>
              <a:rPr lang="en-IT" dirty="0">
                <a:solidFill>
                  <a:schemeClr val="accent1"/>
                </a:solidFill>
              </a:rPr>
              <a:t> 	increase to 500nm Cu thickness through PLD </a:t>
            </a:r>
          </a:p>
          <a:p>
            <a:pPr marL="285750" lvl="1" indent="-285750">
              <a:buFont typeface="Arial" panose="020B0604020202020204" pitchFamily="34" charset="0"/>
              <a:buChar char="•"/>
            </a:pPr>
            <a:r>
              <a:rPr lang="en-IT" dirty="0"/>
              <a:t> 	shipment under vacuum</a:t>
            </a:r>
          </a:p>
          <a:p>
            <a:pPr marL="285750" lvl="1" indent="-285750">
              <a:buFont typeface="Arial" panose="020B0604020202020204" pitchFamily="34" charset="0"/>
              <a:buChar char="•"/>
            </a:pPr>
            <a:r>
              <a:rPr lang="en-IT" dirty="0"/>
              <a:t>Finally good detector-grade DLC foil produced</a:t>
            </a:r>
          </a:p>
          <a:p>
            <a:pPr marL="285750" lvl="1" indent="-285750">
              <a:buFont typeface="Arial" panose="020B0604020202020204" pitchFamily="34" charset="0"/>
              <a:buChar char="•"/>
            </a:pPr>
            <a:r>
              <a:rPr lang="en-GB" dirty="0"/>
              <a:t>M</a:t>
            </a:r>
            <a:r>
              <a:rPr lang="en-IT" dirty="0"/>
              <a:t>any thanks to CERN MPT workshop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07A0FADD-3112-859B-5C5B-BC2014E4AE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73828" y="13423"/>
            <a:ext cx="6154058" cy="1142640"/>
          </a:xfrm>
        </p:spPr>
        <p:txBody>
          <a:bodyPr/>
          <a:lstStyle/>
          <a:p>
            <a:pPr algn="r"/>
            <a:r>
              <a:rPr lang="en-IT" sz="3600" dirty="0">
                <a:solidFill>
                  <a:schemeClr val="bg1"/>
                </a:solidFill>
              </a:rPr>
              <a:t>Pulsed Laser Deposition </a:t>
            </a:r>
          </a:p>
        </p:txBody>
      </p:sp>
      <p:sp>
        <p:nvSpPr>
          <p:cNvPr id="2" name="Rectangle 2">
            <a:extLst>
              <a:ext uri="{FF2B5EF4-FFF2-40B4-BE49-F238E27FC236}">
                <a16:creationId xmlns:a16="http://schemas.microsoft.com/office/drawing/2014/main" id="{B1AA88C9-CE9D-646B-5550-FAC8BEC51A7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7916" y="31496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IT"/>
          </a:p>
        </p:txBody>
      </p:sp>
      <p:pic>
        <p:nvPicPr>
          <p:cNvPr id="1025" name="Picture 1" descr="Pulsed Laser Deposition Shematic">
            <a:extLst>
              <a:ext uri="{FF2B5EF4-FFF2-40B4-BE49-F238E27FC236}">
                <a16:creationId xmlns:a16="http://schemas.microsoft.com/office/drawing/2014/main" id="{75836043-B544-D6AC-BA9F-9C4F16CCA44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7457" y="4356822"/>
            <a:ext cx="3098800" cy="2298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 descr="A picture containing oven&#10;&#10;Description automatically generated">
            <a:extLst>
              <a:ext uri="{FF2B5EF4-FFF2-40B4-BE49-F238E27FC236}">
                <a16:creationId xmlns:a16="http://schemas.microsoft.com/office/drawing/2014/main" id="{94269958-44B7-B034-7DCF-8131F7CBBF9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5314" y="2131060"/>
            <a:ext cx="2271486" cy="2341868"/>
          </a:xfrm>
          <a:prstGeom prst="rect">
            <a:avLst/>
          </a:prstGeom>
        </p:spPr>
      </p:pic>
      <p:pic>
        <p:nvPicPr>
          <p:cNvPr id="13" name="Picture 12" descr="A picture containing text&#10;&#10;Description automatically generated">
            <a:extLst>
              <a:ext uri="{FF2B5EF4-FFF2-40B4-BE49-F238E27FC236}">
                <a16:creationId xmlns:a16="http://schemas.microsoft.com/office/drawing/2014/main" id="{22C4BBA5-E098-28FC-47F0-7337F986DC4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1900" y="4572722"/>
            <a:ext cx="4914900" cy="208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08744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E12F211-9DAF-A149-A83A-4862856E6329}"/>
              </a:ext>
            </a:extLst>
          </p:cNvPr>
          <p:cNvSpPr>
            <a:spLocks noGrp="1"/>
          </p:cNvSpPr>
          <p:nvPr>
            <p:ph type="body"/>
          </p:nvPr>
        </p:nvSpPr>
        <p:spPr>
          <a:xfrm>
            <a:off x="309098" y="1576115"/>
            <a:ext cx="4754291" cy="5071820"/>
          </a:xfrm>
        </p:spPr>
        <p:txBody>
          <a:bodyPr>
            <a:norm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IT" i="1" dirty="0"/>
              <a:t>Challenging to make good Amplification structures out of Flexible Cu Clad Laminates (FCCLs) with DLC coating</a:t>
            </a:r>
          </a:p>
          <a:p>
            <a:pPr marL="285750" lvl="1" indent="-285750">
              <a:buFont typeface="Arial" panose="020B0604020202020204" pitchFamily="34" charset="0"/>
              <a:buChar char="•"/>
            </a:pPr>
            <a:r>
              <a:rPr lang="en-GB" i="1" dirty="0"/>
              <a:t>Standard Production: Magnetron sputter</a:t>
            </a:r>
          </a:p>
          <a:p>
            <a:pPr marL="285750" lvl="1" indent="-285750">
              <a:buFont typeface="Arial" panose="020B0604020202020204" pitchFamily="34" charset="0"/>
              <a:buChar char="•"/>
            </a:pPr>
            <a:endParaRPr lang="en-GB" i="1" dirty="0"/>
          </a:p>
          <a:p>
            <a:pPr marL="285750" lvl="1" indent="-285750">
              <a:buFont typeface="Arial" panose="020B0604020202020204" pitchFamily="34" charset="0"/>
              <a:buChar char="•"/>
            </a:pPr>
            <a:r>
              <a:rPr lang="en-GB" i="1" dirty="0">
                <a:solidFill>
                  <a:srgbClr val="C00000"/>
                </a:solidFill>
              </a:rPr>
              <a:t>F</a:t>
            </a:r>
            <a:r>
              <a:rPr lang="en-IT" i="1" dirty="0">
                <a:solidFill>
                  <a:srgbClr val="C00000"/>
                </a:solidFill>
              </a:rPr>
              <a:t>irst problem: </a:t>
            </a:r>
            <a:r>
              <a:rPr lang="en-IT" i="1" dirty="0"/>
              <a:t>DLC delaminates</a:t>
            </a:r>
          </a:p>
          <a:p>
            <a:pPr marL="285750" lvl="1" indent="-285750">
              <a:buFont typeface="Arial" panose="020B0604020202020204" pitchFamily="34" charset="0"/>
              <a:buChar char="•"/>
            </a:pPr>
            <a:r>
              <a:rPr lang="en-IT" i="1" dirty="0">
                <a:solidFill>
                  <a:srgbClr val="00B050"/>
                </a:solidFill>
              </a:rPr>
              <a:t>Solved: </a:t>
            </a:r>
            <a:r>
              <a:rPr lang="en-IT" i="1" dirty="0">
                <a:solidFill>
                  <a:schemeClr val="tx1"/>
                </a:solidFill>
              </a:rPr>
              <a:t>Good adhesion found with Ion Beam &amp; Pulsed Laser Deposition</a:t>
            </a:r>
          </a:p>
          <a:p>
            <a:pPr marL="285750" lvl="1" indent="-285750">
              <a:buFont typeface="Arial" panose="020B0604020202020204" pitchFamily="34" charset="0"/>
              <a:buChar char="•"/>
            </a:pPr>
            <a:r>
              <a:rPr lang="en-IT" i="1" dirty="0">
                <a:solidFill>
                  <a:srgbClr val="00B050"/>
                </a:solidFill>
              </a:rPr>
              <a:t>Solved:</a:t>
            </a:r>
            <a:r>
              <a:rPr lang="en-IT" i="1" dirty="0"/>
              <a:t> for Magnetron: Plasma treatment</a:t>
            </a:r>
          </a:p>
          <a:p>
            <a:pPr lvl="1"/>
            <a:endParaRPr lang="en-IT" i="1" dirty="0"/>
          </a:p>
          <a:p>
            <a:pPr marL="285750" lvl="1" indent="-285750">
              <a:buFont typeface="Arial" panose="020B0604020202020204" pitchFamily="34" charset="0"/>
              <a:buChar char="•"/>
            </a:pPr>
            <a:r>
              <a:rPr lang="en-IT" i="1" dirty="0">
                <a:solidFill>
                  <a:srgbClr val="C00000"/>
                </a:solidFill>
              </a:rPr>
              <a:t>Second problem</a:t>
            </a:r>
            <a:r>
              <a:rPr lang="en-IT" i="1" dirty="0"/>
              <a:t>: Cu delaminates</a:t>
            </a:r>
          </a:p>
          <a:p>
            <a:pPr marL="285750" lvl="1" indent="-285750">
              <a:buFont typeface="Arial" panose="020B0604020202020204" pitchFamily="34" charset="0"/>
              <a:buChar char="•"/>
            </a:pPr>
            <a:r>
              <a:rPr lang="en-IT" i="1" dirty="0">
                <a:solidFill>
                  <a:srgbClr val="00B050"/>
                </a:solidFill>
              </a:rPr>
              <a:t>Solved</a:t>
            </a:r>
            <a:r>
              <a:rPr lang="en-IT" i="1" dirty="0"/>
              <a:t>: 10nm Cr / Ti layer glues Cu to DLC</a:t>
            </a:r>
          </a:p>
          <a:p>
            <a:pPr marL="285750" lvl="1" indent="-285750">
              <a:buFont typeface="Arial" panose="020B0604020202020204" pitchFamily="34" charset="0"/>
              <a:buChar char="•"/>
            </a:pPr>
            <a:endParaRPr lang="en-IT" i="1" dirty="0"/>
          </a:p>
          <a:p>
            <a:pPr marL="285750" lvl="1" indent="-285750">
              <a:buFont typeface="Arial" panose="020B0604020202020204" pitchFamily="34" charset="0"/>
              <a:buChar char="•"/>
            </a:pPr>
            <a:r>
              <a:rPr lang="en-IT" i="1" dirty="0">
                <a:solidFill>
                  <a:srgbClr val="C00000"/>
                </a:solidFill>
              </a:rPr>
              <a:t>Third problem: </a:t>
            </a:r>
            <a:r>
              <a:rPr lang="en-IT" i="1" dirty="0"/>
              <a:t>DLC (magnetron sputter) </a:t>
            </a:r>
            <a:br>
              <a:rPr lang="en-IT" i="1" dirty="0"/>
            </a:br>
            <a:r>
              <a:rPr lang="en-IT" i="1" dirty="0"/>
              <a:t>is not smooth around holes, limits Gain</a:t>
            </a:r>
          </a:p>
          <a:p>
            <a:pPr marL="285750" lvl="1" indent="-285750">
              <a:buFont typeface="Arial" panose="020B0604020202020204" pitchFamily="34" charset="0"/>
              <a:buChar char="•"/>
            </a:pPr>
            <a:r>
              <a:rPr lang="en-IT" i="1" dirty="0">
                <a:solidFill>
                  <a:srgbClr val="00B050"/>
                </a:solidFill>
              </a:rPr>
              <a:t>Future Research: </a:t>
            </a:r>
            <a:r>
              <a:rPr lang="en-IT" i="1" dirty="0"/>
              <a:t>“DLC-breaking” methods</a:t>
            </a:r>
          </a:p>
          <a:p>
            <a:pPr marL="285750" lvl="1" indent="-285750">
              <a:buFont typeface="Arial" panose="020B0604020202020204" pitchFamily="34" charset="0"/>
              <a:buChar char="•"/>
            </a:pPr>
            <a:r>
              <a:rPr lang="en-IT" i="1" dirty="0">
                <a:solidFill>
                  <a:srgbClr val="00B050"/>
                </a:solidFill>
              </a:rPr>
              <a:t>Future Reserarch: </a:t>
            </a:r>
            <a:r>
              <a:rPr lang="en-IT" i="1" dirty="0"/>
              <a:t>alt. production schemes</a:t>
            </a:r>
          </a:p>
          <a:p>
            <a:pPr lvl="2"/>
            <a:endParaRPr lang="en-IT" i="1" dirty="0"/>
          </a:p>
        </p:txBody>
      </p:sp>
      <p:sp>
        <p:nvSpPr>
          <p:cNvPr id="4" name="TextShape 1">
            <a:extLst>
              <a:ext uri="{FF2B5EF4-FFF2-40B4-BE49-F238E27FC236}">
                <a16:creationId xmlns:a16="http://schemas.microsoft.com/office/drawing/2014/main" id="{F37DEBD6-41BF-604D-8C1B-C9DFC0F6E5B5}"/>
              </a:ext>
            </a:extLst>
          </p:cNvPr>
          <p:cNvSpPr txBox="1"/>
          <p:nvPr/>
        </p:nvSpPr>
        <p:spPr>
          <a:xfrm>
            <a:off x="2716920" y="0"/>
            <a:ext cx="642708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r>
              <a:rPr lang="en-GB" sz="4400" spc="-1" dirty="0">
                <a:solidFill>
                  <a:schemeClr val="bg1"/>
                </a:solidFill>
                <a:latin typeface="Arial"/>
              </a:rPr>
              <a:t>Resistive Challenges </a:t>
            </a:r>
            <a:endParaRPr lang="en-GB" sz="4400" b="0" strike="noStrike" spc="-1" dirty="0">
              <a:solidFill>
                <a:schemeClr val="bg1"/>
              </a:solidFill>
              <a:latin typeface="Arial"/>
            </a:endParaRPr>
          </a:p>
        </p:txBody>
      </p:sp>
      <p:pic>
        <p:nvPicPr>
          <p:cNvPr id="6" name="Picture 5" descr="A screenshot of a video game&#10;&#10;Description automatically generated with medium confidence">
            <a:extLst>
              <a:ext uri="{FF2B5EF4-FFF2-40B4-BE49-F238E27FC236}">
                <a16:creationId xmlns:a16="http://schemas.microsoft.com/office/drawing/2014/main" id="{849FEF8F-DB4C-9D45-9F8A-C206CBD5461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44" t="4503" r="1486" b="5586"/>
          <a:stretch/>
        </p:blipFill>
        <p:spPr>
          <a:xfrm>
            <a:off x="5063391" y="1336958"/>
            <a:ext cx="3771510" cy="2817341"/>
          </a:xfrm>
          <a:prstGeom prst="rect">
            <a:avLst/>
          </a:prstGeom>
        </p:spPr>
      </p:pic>
      <p:pic>
        <p:nvPicPr>
          <p:cNvPr id="7" name="Picture 6" descr="A picture containing shape&#10;&#10;Description automatically generated">
            <a:extLst>
              <a:ext uri="{FF2B5EF4-FFF2-40B4-BE49-F238E27FC236}">
                <a16:creationId xmlns:a16="http://schemas.microsoft.com/office/drawing/2014/main" id="{6F0B140B-AC0D-3649-9A8A-309795205FE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4758111" y="4605203"/>
            <a:ext cx="2442238" cy="1831679"/>
          </a:xfrm>
          <a:prstGeom prst="rect">
            <a:avLst/>
          </a:prstGeom>
        </p:spPr>
      </p:pic>
      <p:pic>
        <p:nvPicPr>
          <p:cNvPr id="8" name="Picture 7" descr="A picture containing text, indoor&#10;&#10;Description automatically generated">
            <a:extLst>
              <a:ext uri="{FF2B5EF4-FFF2-40B4-BE49-F238E27FC236}">
                <a16:creationId xmlns:a16="http://schemas.microsoft.com/office/drawing/2014/main" id="{EB75FA6A-C913-0747-AE28-3904D5401A4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>
            <a:off x="6710477" y="4605203"/>
            <a:ext cx="2442239" cy="183168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183173CF-FA2D-C24E-9ED0-12FE30C5BDF7}"/>
              </a:ext>
            </a:extLst>
          </p:cNvPr>
          <p:cNvSpPr txBox="1"/>
          <p:nvPr/>
        </p:nvSpPr>
        <p:spPr>
          <a:xfrm>
            <a:off x="5165124" y="6104238"/>
            <a:ext cx="138395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L</a:t>
            </a:r>
            <a:r>
              <a:rPr lang="en-IT" dirty="0">
                <a:solidFill>
                  <a:schemeClr val="bg1"/>
                </a:solidFill>
              </a:rPr>
              <a:t>atest-gen DLC GEM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51B7E74-2E8B-8642-BA97-AA3AA996184A}"/>
              </a:ext>
            </a:extLst>
          </p:cNvPr>
          <p:cNvSpPr txBox="1"/>
          <p:nvPr/>
        </p:nvSpPr>
        <p:spPr>
          <a:xfrm>
            <a:off x="6996804" y="6095831"/>
            <a:ext cx="138395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Regular </a:t>
            </a:r>
            <a:br>
              <a:rPr lang="en-IT" dirty="0">
                <a:solidFill>
                  <a:schemeClr val="bg1"/>
                </a:solidFill>
              </a:rPr>
            </a:br>
            <a:r>
              <a:rPr lang="en-IT" dirty="0">
                <a:solidFill>
                  <a:schemeClr val="bg1"/>
                </a:solidFill>
              </a:rPr>
              <a:t>Cu GEM</a:t>
            </a:r>
          </a:p>
        </p:txBody>
      </p:sp>
    </p:spTree>
    <p:extLst>
      <p:ext uri="{BB962C8B-B14F-4D97-AF65-F5344CB8AC3E}">
        <p14:creationId xmlns:p14="http://schemas.microsoft.com/office/powerpoint/2010/main" val="135712892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 descr="A picture containing table, indoor, food&#10;&#10;Description automatically generated">
            <a:extLst>
              <a:ext uri="{FF2B5EF4-FFF2-40B4-BE49-F238E27FC236}">
                <a16:creationId xmlns:a16="http://schemas.microsoft.com/office/drawing/2014/main" id="{A726671E-B22A-8641-9A47-E0418B5C299C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845" b="9404"/>
          <a:stretch/>
        </p:blipFill>
        <p:spPr>
          <a:xfrm>
            <a:off x="3519911" y="3582144"/>
            <a:ext cx="3494153" cy="172307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4F1051F-F89E-8946-8DCF-7CF611EEF7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29753" y="0"/>
            <a:ext cx="6414247" cy="1142640"/>
          </a:xfrm>
        </p:spPr>
        <p:txBody>
          <a:bodyPr/>
          <a:lstStyle/>
          <a:p>
            <a:pPr algn="ctr"/>
            <a:r>
              <a:rPr lang="en-IT" sz="3600" dirty="0">
                <a:solidFill>
                  <a:schemeClr val="bg1"/>
                </a:solidFill>
              </a:rPr>
              <a:t>R&amp;D on DLC Electrodes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8CB4EBE-9642-B548-B97B-6F6562230411}"/>
              </a:ext>
            </a:extLst>
          </p:cNvPr>
          <p:cNvSpPr>
            <a:spLocks noGrp="1"/>
          </p:cNvSpPr>
          <p:nvPr>
            <p:ph type="body"/>
          </p:nvPr>
        </p:nvSpPr>
        <p:spPr>
          <a:xfrm>
            <a:off x="422730" y="1552779"/>
            <a:ext cx="8229240" cy="996111"/>
          </a:xfrm>
        </p:spPr>
        <p:txBody>
          <a:bodyPr>
            <a:normAutofit/>
          </a:bodyPr>
          <a:lstStyle/>
          <a:p>
            <a:r>
              <a:rPr lang="en-IT" sz="2400" b="1" dirty="0">
                <a:solidFill>
                  <a:srgbClr val="2F0C54"/>
                </a:solidFill>
              </a:rPr>
              <a:t>First Task: High-Resistive GEM with DLC electrodes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IT" sz="1900" dirty="0">
                <a:solidFill>
                  <a:srgbClr val="2F0C54"/>
                </a:solidFill>
              </a:rPr>
              <a:t>Test chamber ready (with Magnetron Sputter DLC test foil inside)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IT" sz="1900" dirty="0">
                <a:solidFill>
                  <a:srgbClr val="2F0C54"/>
                </a:solidFill>
              </a:rPr>
              <a:t>Test setup with UV-laser ready and intesively tested in 2021</a:t>
            </a:r>
          </a:p>
          <a:p>
            <a:pPr lvl="2"/>
            <a:endParaRPr lang="en-IT" sz="1900" dirty="0">
              <a:solidFill>
                <a:srgbClr val="2F0C54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IT" dirty="0"/>
          </a:p>
        </p:txBody>
      </p:sp>
      <p:pic>
        <p:nvPicPr>
          <p:cNvPr id="10" name="Picture 9" descr="Diagram&#10;&#10;Description automatically generated with medium confidence">
            <a:extLst>
              <a:ext uri="{FF2B5EF4-FFF2-40B4-BE49-F238E27FC236}">
                <a16:creationId xmlns:a16="http://schemas.microsoft.com/office/drawing/2014/main" id="{B1B25932-7554-BC4A-9835-D021CED1D5A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5694" y="2466384"/>
            <a:ext cx="3580163" cy="4377395"/>
          </a:xfrm>
          <a:prstGeom prst="rect">
            <a:avLst/>
          </a:prstGeom>
        </p:spPr>
      </p:pic>
      <p:pic>
        <p:nvPicPr>
          <p:cNvPr id="14" name="Picture 13" descr="Icon&#10;&#10;Description automatically generated">
            <a:extLst>
              <a:ext uri="{FF2B5EF4-FFF2-40B4-BE49-F238E27FC236}">
                <a16:creationId xmlns:a16="http://schemas.microsoft.com/office/drawing/2014/main" id="{6BB95CBB-37EC-0640-9AE1-A67579A8152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90721" y="3146456"/>
            <a:ext cx="1476089" cy="3486468"/>
          </a:xfrm>
          <a:prstGeom prst="rect">
            <a:avLst/>
          </a:prstGeom>
        </p:spPr>
      </p:pic>
      <p:pic>
        <p:nvPicPr>
          <p:cNvPr id="16" name="Picture 15" descr="A picture containing qr code&#10;&#10;Description automatically generated">
            <a:extLst>
              <a:ext uri="{FF2B5EF4-FFF2-40B4-BE49-F238E27FC236}">
                <a16:creationId xmlns:a16="http://schemas.microsoft.com/office/drawing/2014/main" id="{84222D6C-1D4D-DD40-9040-565F4A54984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14469" y="5103172"/>
            <a:ext cx="3580163" cy="1754828"/>
          </a:xfrm>
          <a:prstGeom prst="rect">
            <a:avLst/>
          </a:prstGeom>
        </p:spPr>
      </p:pic>
      <p:pic>
        <p:nvPicPr>
          <p:cNvPr id="12" name="Picture 11" descr="Diagram&#10;&#10;Description automatically generated with medium confidence">
            <a:extLst>
              <a:ext uri="{FF2B5EF4-FFF2-40B4-BE49-F238E27FC236}">
                <a16:creationId xmlns:a16="http://schemas.microsoft.com/office/drawing/2014/main" id="{3555D537-1FCC-BA4F-A81F-566FE208D68C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14469" y="2378102"/>
            <a:ext cx="3499595" cy="13049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335608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hart, line chart&#10;&#10;Description automatically generated">
            <a:extLst>
              <a:ext uri="{FF2B5EF4-FFF2-40B4-BE49-F238E27FC236}">
                <a16:creationId xmlns:a16="http://schemas.microsoft.com/office/drawing/2014/main" id="{42311BDE-551A-9ED1-9A14-A5EA55B4D08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9885" y="4563471"/>
            <a:ext cx="3006094" cy="2227345"/>
          </a:xfrm>
          <a:prstGeom prst="rect">
            <a:avLst/>
          </a:prstGeom>
        </p:spPr>
      </p:pic>
      <p:pic>
        <p:nvPicPr>
          <p:cNvPr id="18" name="Picture 17" descr="A picture containing table, indoor, food&#10;&#10;Description automatically generated">
            <a:extLst>
              <a:ext uri="{FF2B5EF4-FFF2-40B4-BE49-F238E27FC236}">
                <a16:creationId xmlns:a16="http://schemas.microsoft.com/office/drawing/2014/main" id="{A726671E-B22A-8641-9A47-E0418B5C299C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845" b="9404"/>
          <a:stretch/>
        </p:blipFill>
        <p:spPr>
          <a:xfrm>
            <a:off x="3950433" y="3124705"/>
            <a:ext cx="2877492" cy="141898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4F1051F-F89E-8946-8DCF-7CF611EEF7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29753" y="0"/>
            <a:ext cx="6414247" cy="1142640"/>
          </a:xfrm>
        </p:spPr>
        <p:txBody>
          <a:bodyPr/>
          <a:lstStyle/>
          <a:p>
            <a:pPr algn="ctr"/>
            <a:r>
              <a:rPr lang="en-IT" sz="3600" dirty="0">
                <a:solidFill>
                  <a:schemeClr val="bg1"/>
                </a:solidFill>
              </a:rPr>
              <a:t>Test of the DLC foil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8CB4EBE-9642-B548-B97B-6F6562230411}"/>
              </a:ext>
            </a:extLst>
          </p:cNvPr>
          <p:cNvSpPr>
            <a:spLocks noGrp="1"/>
          </p:cNvSpPr>
          <p:nvPr>
            <p:ph type="body"/>
          </p:nvPr>
        </p:nvSpPr>
        <p:spPr>
          <a:xfrm>
            <a:off x="203200" y="1552779"/>
            <a:ext cx="6771279" cy="1504742"/>
          </a:xfrm>
        </p:spPr>
        <p:txBody>
          <a:bodyPr>
            <a:normAutofit fontScale="92500"/>
          </a:bodyPr>
          <a:lstStyle/>
          <a:p>
            <a:r>
              <a:rPr lang="en-IT" sz="2400" b="1" dirty="0">
                <a:solidFill>
                  <a:srgbClr val="2F0C54"/>
                </a:solidFill>
              </a:rPr>
              <a:t>Test of the DLC foil inside the small-size detector</a:t>
            </a:r>
          </a:p>
          <a:p>
            <a:r>
              <a:rPr lang="en-IT" sz="2400" dirty="0">
                <a:solidFill>
                  <a:srgbClr val="2F0C54"/>
                </a:solidFill>
              </a:rPr>
              <a:t>- has both quartz (UV-laser) as mylar (</a:t>
            </a:r>
            <a:r>
              <a:rPr lang="en-IT" sz="2400" baseline="30000" dirty="0">
                <a:solidFill>
                  <a:srgbClr val="2F0C54"/>
                </a:solidFill>
              </a:rPr>
              <a:t>55</a:t>
            </a:r>
            <a:r>
              <a:rPr lang="en-IT" sz="2400" dirty="0">
                <a:solidFill>
                  <a:srgbClr val="2F0C54"/>
                </a:solidFill>
              </a:rPr>
              <a:t>Fe) window</a:t>
            </a:r>
            <a:endParaRPr lang="en-IT" sz="1900" dirty="0">
              <a:solidFill>
                <a:srgbClr val="2F0C54"/>
              </a:solidFill>
            </a:endParaRPr>
          </a:p>
          <a:p>
            <a:pPr marL="342900" lvl="2" indent="-342900">
              <a:buFontTx/>
              <a:buChar char="-"/>
            </a:pPr>
            <a:r>
              <a:rPr lang="en-GB" sz="1900" dirty="0">
                <a:solidFill>
                  <a:srgbClr val="2F0C54"/>
                </a:solidFill>
              </a:rPr>
              <a:t>S</a:t>
            </a:r>
            <a:r>
              <a:rPr lang="en-IT" sz="1900" dirty="0">
                <a:solidFill>
                  <a:srgbClr val="2F0C54"/>
                </a:solidFill>
              </a:rPr>
              <a:t>table operation under 450V in Ar:CO</a:t>
            </a:r>
            <a:r>
              <a:rPr lang="en-IT" sz="1900" baseline="-25000" dirty="0">
                <a:solidFill>
                  <a:srgbClr val="2F0C54"/>
                </a:solidFill>
              </a:rPr>
              <a:t>2</a:t>
            </a:r>
            <a:r>
              <a:rPr lang="en-IT" sz="1900" dirty="0">
                <a:solidFill>
                  <a:srgbClr val="2F0C54"/>
                </a:solidFill>
              </a:rPr>
              <a:t>:iC</a:t>
            </a:r>
            <a:r>
              <a:rPr lang="en-IT" sz="1900" baseline="-25000" dirty="0">
                <a:solidFill>
                  <a:srgbClr val="2F0C54"/>
                </a:solidFill>
              </a:rPr>
              <a:t>4</a:t>
            </a:r>
            <a:r>
              <a:rPr lang="en-IT" sz="1900" dirty="0">
                <a:solidFill>
                  <a:srgbClr val="2F0C54"/>
                </a:solidFill>
              </a:rPr>
              <a:t>H</a:t>
            </a:r>
            <a:r>
              <a:rPr lang="en-IT" sz="1900" baseline="-25000" dirty="0">
                <a:solidFill>
                  <a:srgbClr val="2F0C54"/>
                </a:solidFill>
              </a:rPr>
              <a:t>10</a:t>
            </a:r>
            <a:r>
              <a:rPr lang="en-IT" sz="1900" dirty="0">
                <a:solidFill>
                  <a:srgbClr val="2F0C54"/>
                </a:solidFill>
              </a:rPr>
              <a:t> 93:5:2</a:t>
            </a:r>
          </a:p>
          <a:p>
            <a:pPr marL="342900" lvl="2" indent="-342900">
              <a:buFontTx/>
              <a:buChar char="-"/>
            </a:pPr>
            <a:r>
              <a:rPr lang="en-IT" sz="1900" dirty="0">
                <a:solidFill>
                  <a:srgbClr val="2F0C54"/>
                </a:solidFill>
              </a:rPr>
              <a:t>Signals clearly visible (150mV) and 1.75fC</a:t>
            </a:r>
          </a:p>
          <a:p>
            <a:pPr marL="342900" lvl="2" indent="-342900">
              <a:buFontTx/>
              <a:buChar char="-"/>
            </a:pPr>
            <a:r>
              <a:rPr lang="en-IT" sz="1900" dirty="0">
                <a:solidFill>
                  <a:srgbClr val="2F0C54"/>
                </a:solidFill>
              </a:rPr>
              <a:t>Gain up to 500 measured – not bad for a first production foil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IT" dirty="0"/>
          </a:p>
        </p:txBody>
      </p:sp>
      <p:pic>
        <p:nvPicPr>
          <p:cNvPr id="12" name="Picture 11" descr="Diagram&#10;&#10;Description automatically generated with medium confidence">
            <a:extLst>
              <a:ext uri="{FF2B5EF4-FFF2-40B4-BE49-F238E27FC236}">
                <a16:creationId xmlns:a16="http://schemas.microsoft.com/office/drawing/2014/main" id="{3555D537-1FCC-BA4F-A81F-566FE208D68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582" y="3180796"/>
            <a:ext cx="3504599" cy="1306800"/>
          </a:xfrm>
          <a:prstGeom prst="rect">
            <a:avLst/>
          </a:prstGeom>
        </p:spPr>
      </p:pic>
      <p:pic>
        <p:nvPicPr>
          <p:cNvPr id="5" name="Picture 4" descr="Graphical user interface&#10;&#10;Description automatically generated">
            <a:extLst>
              <a:ext uri="{FF2B5EF4-FFF2-40B4-BE49-F238E27FC236}">
                <a16:creationId xmlns:a16="http://schemas.microsoft.com/office/drawing/2014/main" id="{2455A504-F187-4245-AB3D-3F3F54CA37F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108" y="4496288"/>
            <a:ext cx="5842777" cy="2361712"/>
          </a:xfrm>
          <a:prstGeom prst="rect">
            <a:avLst/>
          </a:prstGeom>
        </p:spPr>
      </p:pic>
      <p:pic>
        <p:nvPicPr>
          <p:cNvPr id="6" name="Picture 5" descr="Diagram&#10;&#10;Description automatically generated">
            <a:extLst>
              <a:ext uri="{FF2B5EF4-FFF2-40B4-BE49-F238E27FC236}">
                <a16:creationId xmlns:a16="http://schemas.microsoft.com/office/drawing/2014/main" id="{C122057C-218F-EA12-F84A-D8756E1B0D3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056177" y="1207704"/>
            <a:ext cx="1870241" cy="31073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683785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FFFFFF"/>
      </a:dk2>
      <a:lt2>
        <a:srgbClr val="FFFFFF"/>
      </a:lt2>
      <a:accent1>
        <a:srgbClr val="171A6C"/>
      </a:accent1>
      <a:accent2>
        <a:srgbClr val="4246D6"/>
      </a:accent2>
      <a:accent3>
        <a:srgbClr val="8789E5"/>
      </a:accent3>
      <a:accent4>
        <a:srgbClr val="C0C2F1"/>
      </a:accent4>
      <a:accent5>
        <a:srgbClr val="F2B53C"/>
      </a:accent5>
      <a:accent6>
        <a:srgbClr val="F9DDA5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FFFFFF"/>
      </a:dk2>
      <a:lt2>
        <a:srgbClr val="FFFFFF"/>
      </a:lt2>
      <a:accent1>
        <a:srgbClr val="171A6C"/>
      </a:accent1>
      <a:accent2>
        <a:srgbClr val="4246D6"/>
      </a:accent2>
      <a:accent3>
        <a:srgbClr val="8789E5"/>
      </a:accent3>
      <a:accent4>
        <a:srgbClr val="C0C2F1"/>
      </a:accent4>
      <a:accent5>
        <a:srgbClr val="F2B53C"/>
      </a:accent5>
      <a:accent6>
        <a:srgbClr val="F9DDA5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FFFFFF"/>
      </a:dk2>
      <a:lt2>
        <a:srgbClr val="FFFFFF"/>
      </a:lt2>
      <a:accent1>
        <a:srgbClr val="171A6C"/>
      </a:accent1>
      <a:accent2>
        <a:srgbClr val="4246D6"/>
      </a:accent2>
      <a:accent3>
        <a:srgbClr val="8789E5"/>
      </a:accent3>
      <a:accent4>
        <a:srgbClr val="C0C2F1"/>
      </a:accent4>
      <a:accent5>
        <a:srgbClr val="F2B53C"/>
      </a:accent5>
      <a:accent6>
        <a:srgbClr val="F9DDA5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FFFFFF"/>
      </a:dk2>
      <a:lt2>
        <a:srgbClr val="FFFFFF"/>
      </a:lt2>
      <a:accent1>
        <a:srgbClr val="171A6C"/>
      </a:accent1>
      <a:accent2>
        <a:srgbClr val="4246D6"/>
      </a:accent2>
      <a:accent3>
        <a:srgbClr val="8789E5"/>
      </a:accent3>
      <a:accent4>
        <a:srgbClr val="C0C2F1"/>
      </a:accent4>
      <a:accent5>
        <a:srgbClr val="F2B53C"/>
      </a:accent5>
      <a:accent6>
        <a:srgbClr val="F9DDA5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FFFFFF"/>
      </a:dk2>
      <a:lt2>
        <a:srgbClr val="FFFFFF"/>
      </a:lt2>
      <a:accent1>
        <a:srgbClr val="171A6C"/>
      </a:accent1>
      <a:accent2>
        <a:srgbClr val="4246D6"/>
      </a:accent2>
      <a:accent3>
        <a:srgbClr val="8789E5"/>
      </a:accent3>
      <a:accent4>
        <a:srgbClr val="C0C2F1"/>
      </a:accent4>
      <a:accent5>
        <a:srgbClr val="F2B53C"/>
      </a:accent5>
      <a:accent6>
        <a:srgbClr val="F9DDA5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AIDA-2020_PowerPoint template-master file</Template>
  <TotalTime>8132</TotalTime>
  <Words>973</Words>
  <Application>Microsoft Macintosh PowerPoint</Application>
  <PresentationFormat>On-screen Show (4:3)</PresentationFormat>
  <Paragraphs>117</Paragraphs>
  <Slides>13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5</vt:i4>
      </vt:variant>
      <vt:variant>
        <vt:lpstr>Slide Titles</vt:lpstr>
      </vt:variant>
      <vt:variant>
        <vt:i4>13</vt:i4>
      </vt:variant>
    </vt:vector>
  </HeadingPairs>
  <TitlesOfParts>
    <vt:vector size="25" baseType="lpstr">
      <vt:lpstr>Arial</vt:lpstr>
      <vt:lpstr>Calibri</vt:lpstr>
      <vt:lpstr>Calibri Light</vt:lpstr>
      <vt:lpstr>Cambria Math</vt:lpstr>
      <vt:lpstr>Symbol</vt:lpstr>
      <vt:lpstr>Times New Roman</vt:lpstr>
      <vt:lpstr>Wingdings</vt:lpstr>
      <vt:lpstr>Office Theme</vt:lpstr>
      <vt:lpstr>Office Theme</vt:lpstr>
      <vt:lpstr>Office Theme</vt:lpstr>
      <vt:lpstr>Office Theme</vt:lpstr>
      <vt:lpstr>Office Theme</vt:lpstr>
      <vt:lpstr>PowerPoint Presentation</vt:lpstr>
      <vt:lpstr>PowerPoint Presentation</vt:lpstr>
      <vt:lpstr>Work within AIDAinnova</vt:lpstr>
      <vt:lpstr>PowerPoint Presentation</vt:lpstr>
      <vt:lpstr>Ion Beam Sputter Deposition </vt:lpstr>
      <vt:lpstr>Pulsed Laser Deposition </vt:lpstr>
      <vt:lpstr>PowerPoint Presentation</vt:lpstr>
      <vt:lpstr>R&amp;D on DLC Electrodes</vt:lpstr>
      <vt:lpstr>Test of the DLC foil</vt:lpstr>
      <vt:lpstr>Milestone Report</vt:lpstr>
      <vt:lpstr>Irradiation of Pulsed Laser Depositioned DLC </vt:lpstr>
      <vt:lpstr>Extra: Kaunas University of Technology collaboration</vt:lpstr>
      <vt:lpstr>Summary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Sabrina El Yacoubi</dc:creator>
  <dc:description/>
  <cp:lastModifiedBy>Piet Omer J Verwilligen</cp:lastModifiedBy>
  <cp:revision>69</cp:revision>
  <dcterms:created xsi:type="dcterms:W3CDTF">2016-05-09T08:38:51Z</dcterms:created>
  <dcterms:modified xsi:type="dcterms:W3CDTF">2025-05-06T09:20:39Z</dcterms:modified>
  <dc:language>en-GB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0x010100C1297D64DC01694398705FD739D63467</vt:lpwstr>
  </property>
  <property fmtid="{D5CDD505-2E9C-101B-9397-08002B2CF9AE}" pid="3" name="PresentationFormat">
    <vt:lpwstr>On-screen Show (4:3)</vt:lpwstr>
  </property>
  <property fmtid="{D5CDD505-2E9C-101B-9397-08002B2CF9AE}" pid="4" name="Slides">
    <vt:i4>2</vt:i4>
  </property>
</Properties>
</file>