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1.xml" ContentType="application/vnd.openxmlformats-officedocument.presentationml.notesSlide+xml"/>
  <Override PartName="/ppt/tags/tag8.xml" ContentType="application/vnd.openxmlformats-officedocument.presentationml.tags+xml"/>
  <Override PartName="/ppt/notesSlides/notesSlide2.xml" ContentType="application/vnd.openxmlformats-officedocument.presentationml.notesSlide+xml"/>
  <Override PartName="/ppt/tags/tag9.xml" ContentType="application/vnd.openxmlformats-officedocument.presentationml.tags+xml"/>
  <Override PartName="/ppt/notesSlides/notesSlide3.xml" ContentType="application/vnd.openxmlformats-officedocument.presentationml.notesSlide+xml"/>
  <Override PartName="/ppt/tags/tag10.xml" ContentType="application/vnd.openxmlformats-officedocument.presentationml.tags+xml"/>
  <Override PartName="/ppt/notesSlides/notesSlide4.xml" ContentType="application/vnd.openxmlformats-officedocument.presentationml.notesSlide+xml"/>
  <Override PartName="/ppt/tags/tag11.xml" ContentType="application/vnd.openxmlformats-officedocument.presentationml.tags+xml"/>
  <Override PartName="/ppt/notesSlides/notesSlide5.xml" ContentType="application/vnd.openxmlformats-officedocument.presentationml.notesSlide+xml"/>
  <Override PartName="/ppt/tags/tag12.xml" ContentType="application/vnd.openxmlformats-officedocument.presentationml.tags+xml"/>
  <Override PartName="/ppt/notesSlides/notesSlide6.xml" ContentType="application/vnd.openxmlformats-officedocument.presentationml.notesSlide+xml"/>
  <Override PartName="/ppt/tags/tag13.xml" ContentType="application/vnd.openxmlformats-officedocument.presentationml.tags+xml"/>
  <Override PartName="/ppt/notesSlides/notesSlide7.xml" ContentType="application/vnd.openxmlformats-officedocument.presentationml.notesSlide+xml"/>
  <Override PartName="/ppt/tags/tag14.xml" ContentType="application/vnd.openxmlformats-officedocument.presentationml.tags+xml"/>
  <Override PartName="/ppt/notesSlides/notesSlide8.xml" ContentType="application/vnd.openxmlformats-officedocument.presentationml.notesSlide+xml"/>
  <Override PartName="/ppt/tags/tag15.xml" ContentType="application/vnd.openxmlformats-officedocument.presentationml.tags+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44" r:id="rId1"/>
    <p:sldMasterId id="2147483756" r:id="rId2"/>
  </p:sldMasterIdLst>
  <p:notesMasterIdLst>
    <p:notesMasterId r:id="rId28"/>
  </p:notesMasterIdLst>
  <p:handoutMasterIdLst>
    <p:handoutMasterId r:id="rId29"/>
  </p:handoutMasterIdLst>
  <p:sldIdLst>
    <p:sldId id="261" r:id="rId3"/>
    <p:sldId id="966" r:id="rId4"/>
    <p:sldId id="963" r:id="rId5"/>
    <p:sldId id="429" r:id="rId6"/>
    <p:sldId id="967" r:id="rId7"/>
    <p:sldId id="610" r:id="rId8"/>
    <p:sldId id="969" r:id="rId9"/>
    <p:sldId id="968" r:id="rId10"/>
    <p:sldId id="1050" r:id="rId11"/>
    <p:sldId id="611" r:id="rId12"/>
    <p:sldId id="970" r:id="rId13"/>
    <p:sldId id="1041" r:id="rId14"/>
    <p:sldId id="1037" r:id="rId15"/>
    <p:sldId id="1040" r:id="rId16"/>
    <p:sldId id="1044" r:id="rId17"/>
    <p:sldId id="1058" r:id="rId18"/>
    <p:sldId id="1045" r:id="rId19"/>
    <p:sldId id="1054" r:id="rId20"/>
    <p:sldId id="1056" r:id="rId21"/>
    <p:sldId id="1055" r:id="rId22"/>
    <p:sldId id="1047" r:id="rId23"/>
    <p:sldId id="1049" r:id="rId24"/>
    <p:sldId id="1051" r:id="rId25"/>
    <p:sldId id="1052" r:id="rId26"/>
    <p:sldId id="1057"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00"/>
    <a:srgbClr val="FFFFFF"/>
    <a:srgbClr val="3B22CE"/>
    <a:srgbClr val="00CC5C"/>
    <a:srgbClr val="EAEAEA"/>
    <a:srgbClr val="1F497D"/>
    <a:srgbClr val="E3E3E3"/>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641" autoAdjust="0"/>
    <p:restoredTop sz="94737" autoAdjust="0"/>
  </p:normalViewPr>
  <p:slideViewPr>
    <p:cSldViewPr>
      <p:cViewPr varScale="1">
        <p:scale>
          <a:sx n="82" d="100"/>
          <a:sy n="82" d="100"/>
        </p:scale>
        <p:origin x="643" y="72"/>
      </p:cViewPr>
      <p:guideLst>
        <p:guide orient="horz" pos="2160"/>
        <p:guide pos="3840"/>
      </p:guideLst>
    </p:cSldViewPr>
  </p:slideViewPr>
  <p:outlineViewPr>
    <p:cViewPr>
      <p:scale>
        <a:sx n="33" d="100"/>
        <a:sy n="33" d="100"/>
      </p:scale>
      <p:origin x="0" y="1224"/>
    </p:cViewPr>
  </p:outlineViewPr>
  <p:notesTextViewPr>
    <p:cViewPr>
      <p:scale>
        <a:sx n="3" d="2"/>
        <a:sy n="3" d="2"/>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a:t>Background and motivation</a:t>
            </a: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87B6362-B18B-43C0-8B7D-6DF50E115DA7}" type="datetimeFigureOut">
              <a:rPr lang="en-US" smtClean="0"/>
              <a:t>5/30/2025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a:t>asdasd</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F51DB66-E29C-4295-915B-415EBFD0C54B}" type="slidenum">
              <a:rPr lang="en-US" smtClean="0"/>
              <a:t>‹#›</a:t>
            </a:fld>
            <a:endParaRPr lang="en-US"/>
          </a:p>
        </p:txBody>
      </p:sp>
    </p:spTree>
    <p:extLst>
      <p:ext uri="{BB962C8B-B14F-4D97-AF65-F5344CB8AC3E}">
        <p14:creationId xmlns:p14="http://schemas.microsoft.com/office/powerpoint/2010/main" val="126065040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a:t>Background and motivation</a:t>
            </a: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8CFCD62-6D65-49E0-A07E-5726F45BB35E}" type="datetimeFigureOut">
              <a:rPr lang="en-US" smtClean="0"/>
              <a:pPr/>
              <a:t>5/30/2025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a:t>asdasd</a:t>
            </a: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CA559A-9145-495E-AC7B-C123AF64C7DC}" type="slidenum">
              <a:rPr lang="en-US" smtClean="0"/>
              <a:pPr/>
              <a:t>‹#›</a:t>
            </a:fld>
            <a:endParaRPr lang="en-US"/>
          </a:p>
        </p:txBody>
      </p:sp>
    </p:spTree>
    <p:extLst>
      <p:ext uri="{BB962C8B-B14F-4D97-AF65-F5344CB8AC3E}">
        <p14:creationId xmlns:p14="http://schemas.microsoft.com/office/powerpoint/2010/main" val="1041782490"/>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105A82-3364-0047-3318-2CBC1B2170E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E3A8B91-6A75-650F-2EC3-E4F627DC950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5AAB79E-90A5-78CD-9DFA-FC0693180E7A}"/>
              </a:ext>
            </a:extLst>
          </p:cNvPr>
          <p:cNvSpPr>
            <a:spLocks noGrp="1"/>
          </p:cNvSpPr>
          <p:nvPr>
            <p:ph type="body" idx="1"/>
          </p:nvPr>
        </p:nvSpPr>
        <p:spPr/>
        <p:txBody>
          <a:bodyPr>
            <a:normAutofit fontScale="92500" lnSpcReduction="20000"/>
          </a:bodyPr>
          <a:lstStyle/>
          <a:p>
            <a:pPr>
              <a:lnSpc>
                <a:spcPct val="107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Starting from the first research line, the problem we address is evident from these two figures that show the existing first-principles results for the thermodynamic properties of cold neutron-star matter – quantities that dictate the macroscopic structure of the stars. As visible here, they are under control only in the limits of low and high densities, where either Chiral Effective Field Theory or perturbative QCD is applicable.</a:t>
            </a:r>
            <a:endParaRPr lang="en-FI"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 </a:t>
            </a:r>
            <a:endParaRPr lang="en-FI"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***CLICK***</a:t>
            </a:r>
            <a:endParaRPr lang="en-FI"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 </a:t>
            </a:r>
            <a:endParaRPr lang="en-FI"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As an alternative for the use </a:t>
            </a:r>
            <a:r>
              <a:rPr lang="en-US" sz="1800" kern="100">
                <a:effectLst/>
                <a:latin typeface="Aptos" panose="020B0004020202020204" pitchFamily="34" charset="0"/>
                <a:ea typeface="Aptos" panose="020B0004020202020204" pitchFamily="34" charset="0"/>
                <a:cs typeface="Times New Roman" panose="02020603050405020304" pitchFamily="18" charset="0"/>
              </a:rPr>
              <a:t>of phenomenological models</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my group has pioneered a model-independent approach where the neutron-star-matter equation of state is interpolated between these limits and constrained by astrophysical observations.</a:t>
            </a:r>
            <a:endParaRPr lang="en-FI"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832B46D1-E0D2-CA9D-57B7-BFCB2EA320DB}"/>
              </a:ext>
            </a:extLst>
          </p:cNvPr>
          <p:cNvSpPr>
            <a:spLocks noGrp="1"/>
          </p:cNvSpPr>
          <p:nvPr>
            <p:ph type="ftr" sz="quarter" idx="10"/>
          </p:nvPr>
        </p:nvSpPr>
        <p:spPr/>
        <p:txBody>
          <a:bodyPr/>
          <a:lstStyle/>
          <a:p>
            <a:r>
              <a:rPr lang="en-US"/>
              <a:t>asdasd</a:t>
            </a:r>
          </a:p>
        </p:txBody>
      </p:sp>
      <p:sp>
        <p:nvSpPr>
          <p:cNvPr id="5" name="Slide Number Placeholder 4">
            <a:extLst>
              <a:ext uri="{FF2B5EF4-FFF2-40B4-BE49-F238E27FC236}">
                <a16:creationId xmlns:a16="http://schemas.microsoft.com/office/drawing/2014/main" id="{1E53BB1C-DB6B-61FD-B557-FCA2253D6E7F}"/>
              </a:ext>
            </a:extLst>
          </p:cNvPr>
          <p:cNvSpPr>
            <a:spLocks noGrp="1"/>
          </p:cNvSpPr>
          <p:nvPr>
            <p:ph type="sldNum" sz="quarter" idx="11"/>
          </p:nvPr>
        </p:nvSpPr>
        <p:spPr/>
        <p:txBody>
          <a:bodyPr/>
          <a:lstStyle/>
          <a:p>
            <a:fld id="{85CA559A-9145-495E-AC7B-C123AF64C7DC}" type="slidenum">
              <a:rPr lang="en-US" smtClean="0"/>
              <a:pPr/>
              <a:t>12</a:t>
            </a:fld>
            <a:endParaRPr lang="en-US"/>
          </a:p>
        </p:txBody>
      </p:sp>
    </p:spTree>
    <p:extLst>
      <p:ext uri="{BB962C8B-B14F-4D97-AF65-F5344CB8AC3E}">
        <p14:creationId xmlns:p14="http://schemas.microsoft.com/office/powerpoint/2010/main" val="18630835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21367A-8B57-E730-5BFB-8621B8BA506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349543C-39F7-68CF-F198-D1012FFA032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9688C8D-1D8F-3AF6-B838-694C6273A71A}"/>
              </a:ext>
            </a:extLst>
          </p:cNvPr>
          <p:cNvSpPr>
            <a:spLocks noGrp="1"/>
          </p:cNvSpPr>
          <p:nvPr>
            <p:ph type="body" idx="1"/>
          </p:nvPr>
        </p:nvSpPr>
        <p:spPr/>
        <p:txBody>
          <a:bodyPr/>
          <a:lstStyle/>
          <a:p>
            <a:pPr>
              <a:lnSpc>
                <a:spcPct val="107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This has already led to results of very high impact, including the most accurate model-independent EoS for neutron-star matter and strong evidence for the presence of deconfined matter inside massive neutron stars – a decades old problem of nuclear astrophysics.</a:t>
            </a:r>
            <a:endParaRPr lang="en-FI"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 </a:t>
            </a:r>
            <a:endParaRPr lang="en-FI"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To turn such results into a robust discovery of quark-matter cores requires, however, advances from all sides: low densities, high densities, and observations. </a:t>
            </a:r>
            <a:endParaRPr lang="en-FI"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5B0B94BC-D22B-8645-072A-51F9D7586B41}"/>
              </a:ext>
            </a:extLst>
          </p:cNvPr>
          <p:cNvSpPr>
            <a:spLocks noGrp="1"/>
          </p:cNvSpPr>
          <p:nvPr>
            <p:ph type="ftr" sz="quarter" idx="10"/>
          </p:nvPr>
        </p:nvSpPr>
        <p:spPr/>
        <p:txBody>
          <a:bodyPr/>
          <a:lstStyle/>
          <a:p>
            <a:r>
              <a:rPr lang="en-US"/>
              <a:t>asdasd</a:t>
            </a:r>
          </a:p>
        </p:txBody>
      </p:sp>
      <p:sp>
        <p:nvSpPr>
          <p:cNvPr id="5" name="Slide Number Placeholder 4">
            <a:extLst>
              <a:ext uri="{FF2B5EF4-FFF2-40B4-BE49-F238E27FC236}">
                <a16:creationId xmlns:a16="http://schemas.microsoft.com/office/drawing/2014/main" id="{F89A7789-C35D-5F47-18AB-07CDEBD1BFCF}"/>
              </a:ext>
            </a:extLst>
          </p:cNvPr>
          <p:cNvSpPr>
            <a:spLocks noGrp="1"/>
          </p:cNvSpPr>
          <p:nvPr>
            <p:ph type="sldNum" sz="quarter" idx="11"/>
          </p:nvPr>
        </p:nvSpPr>
        <p:spPr/>
        <p:txBody>
          <a:bodyPr/>
          <a:lstStyle/>
          <a:p>
            <a:fld id="{85CA559A-9145-495E-AC7B-C123AF64C7DC}" type="slidenum">
              <a:rPr lang="en-US" smtClean="0"/>
              <a:pPr/>
              <a:t>13</a:t>
            </a:fld>
            <a:endParaRPr lang="en-US"/>
          </a:p>
        </p:txBody>
      </p:sp>
    </p:spTree>
    <p:extLst>
      <p:ext uri="{BB962C8B-B14F-4D97-AF65-F5344CB8AC3E}">
        <p14:creationId xmlns:p14="http://schemas.microsoft.com/office/powerpoint/2010/main" val="11911525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957E2F-B055-1343-BA0B-FBCC4AEF519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CB3DD55-C63E-5AFC-83E4-861E8653FFD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9C0B87A-773F-F906-F58E-922FE5D6B55D}"/>
              </a:ext>
            </a:extLst>
          </p:cNvPr>
          <p:cNvSpPr>
            <a:spLocks noGrp="1"/>
          </p:cNvSpPr>
          <p:nvPr>
            <p:ph type="body" idx="1"/>
          </p:nvPr>
        </p:nvSpPr>
        <p:spPr/>
        <p:txBody>
          <a:bodyPr/>
          <a:lstStyle/>
          <a:p>
            <a:pPr>
              <a:lnSpc>
                <a:spcPct val="107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At high density, there is a particularly alluring opportunity</a:t>
            </a:r>
            <a:r>
              <a:rPr lang="en-US" sz="1800" kern="100">
                <a:effectLst/>
                <a:latin typeface="Aptos" panose="020B0004020202020204" pitchFamily="34" charset="0"/>
                <a:ea typeface="Aptos" panose="020B0004020202020204" pitchFamily="34" charset="0"/>
                <a:cs typeface="Times New Roman" panose="02020603050405020304" pitchFamily="18" charset="0"/>
              </a:rPr>
              <a:t>: a </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new computational tool we have recently developed in my group – the dense Loop Tree </a:t>
            </a:r>
            <a:r>
              <a:rPr lang="en-US" sz="1800" kern="100">
                <a:effectLst/>
                <a:latin typeface="Aptos" panose="020B0004020202020204" pitchFamily="34" charset="0"/>
                <a:ea typeface="Aptos" panose="020B0004020202020204" pitchFamily="34" charset="0"/>
                <a:cs typeface="Times New Roman" panose="02020603050405020304" pitchFamily="18" charset="0"/>
              </a:rPr>
              <a:t>Duality – has made completing the N3LO </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pressure of cold </a:t>
            </a:r>
            <a:r>
              <a:rPr lang="en-US" sz="1800" kern="100">
                <a:effectLst/>
                <a:latin typeface="Aptos" panose="020B0004020202020204" pitchFamily="34" charset="0"/>
                <a:ea typeface="Aptos" panose="020B0004020202020204" pitchFamily="34" charset="0"/>
                <a:cs typeface="Times New Roman" panose="02020603050405020304" pitchFamily="18" charset="0"/>
              </a:rPr>
              <a:t>quark matter viable for the first time ever. </a:t>
            </a:r>
          </a:p>
          <a:p>
            <a:pPr>
              <a:lnSpc>
                <a:spcPct val="107000"/>
              </a:lnSpc>
              <a:spcAft>
                <a:spcPts val="800"/>
              </a:spcAft>
            </a:pPr>
            <a:endParaRPr lang="en-US" sz="1800" kern="10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US" sz="1800" kern="100">
                <a:effectLst/>
                <a:latin typeface="Aptos" panose="020B0004020202020204" pitchFamily="34" charset="0"/>
                <a:ea typeface="Aptos" panose="020B0004020202020204" pitchFamily="34" charset="0"/>
                <a:cs typeface="Times New Roman" panose="02020603050405020304" pitchFamily="18" charset="0"/>
              </a:rPr>
              <a:t>As </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seen from the lower plot here, </a:t>
            </a:r>
            <a:r>
              <a:rPr lang="en-US" sz="1800" kern="100">
                <a:effectLst/>
                <a:latin typeface="Aptos" panose="020B0004020202020204" pitchFamily="34" charset="0"/>
                <a:ea typeface="Aptos" panose="020B0004020202020204" pitchFamily="34" charset="0"/>
                <a:cs typeface="Times New Roman" panose="02020603050405020304" pitchFamily="18" charset="0"/>
              </a:rPr>
              <a:t>this is expected to </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dramatically improve the accuracy of the quantity, which will have a huge impact on the neutron-star-matter EoS at all </a:t>
            </a:r>
            <a:r>
              <a:rPr lang="en-US" sz="1800" kern="100">
                <a:effectLst/>
                <a:latin typeface="Aptos" panose="020B0004020202020204" pitchFamily="34" charset="0"/>
                <a:ea typeface="Aptos" panose="020B0004020202020204" pitchFamily="34" charset="0"/>
                <a:cs typeface="Times New Roman" panose="02020603050405020304" pitchFamily="18" charset="0"/>
              </a:rPr>
              <a:t>densities. We expect to reach this milestone result during the first two years of the LoopsToStars project, and it </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may alone be enough for a definitive discovery of quark-matter cores.</a:t>
            </a:r>
            <a:endParaRPr lang="en-FI"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BCA65596-19B6-49B3-1C7B-DCB9E4777D8B}"/>
              </a:ext>
            </a:extLst>
          </p:cNvPr>
          <p:cNvSpPr>
            <a:spLocks noGrp="1"/>
          </p:cNvSpPr>
          <p:nvPr>
            <p:ph type="ftr" sz="quarter" idx="10"/>
          </p:nvPr>
        </p:nvSpPr>
        <p:spPr/>
        <p:txBody>
          <a:bodyPr/>
          <a:lstStyle/>
          <a:p>
            <a:r>
              <a:rPr lang="en-US"/>
              <a:t>asdasd</a:t>
            </a:r>
          </a:p>
        </p:txBody>
      </p:sp>
      <p:sp>
        <p:nvSpPr>
          <p:cNvPr id="5" name="Slide Number Placeholder 4">
            <a:extLst>
              <a:ext uri="{FF2B5EF4-FFF2-40B4-BE49-F238E27FC236}">
                <a16:creationId xmlns:a16="http://schemas.microsoft.com/office/drawing/2014/main" id="{1DE97ECE-91A5-CFEA-C818-8F2DE2990154}"/>
              </a:ext>
            </a:extLst>
          </p:cNvPr>
          <p:cNvSpPr>
            <a:spLocks noGrp="1"/>
          </p:cNvSpPr>
          <p:nvPr>
            <p:ph type="sldNum" sz="quarter" idx="11"/>
          </p:nvPr>
        </p:nvSpPr>
        <p:spPr/>
        <p:txBody>
          <a:bodyPr/>
          <a:lstStyle/>
          <a:p>
            <a:fld id="{85CA559A-9145-495E-AC7B-C123AF64C7DC}" type="slidenum">
              <a:rPr lang="en-US" smtClean="0"/>
              <a:pPr/>
              <a:t>14</a:t>
            </a:fld>
            <a:endParaRPr lang="en-US"/>
          </a:p>
        </p:txBody>
      </p:sp>
    </p:spTree>
    <p:extLst>
      <p:ext uri="{BB962C8B-B14F-4D97-AF65-F5344CB8AC3E}">
        <p14:creationId xmlns:p14="http://schemas.microsoft.com/office/powerpoint/2010/main" val="24211947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9D1595-A4AB-8BD5-58E9-866531B72AD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A319610-5484-AD62-4A38-BD7A183F3D7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1EC19D0-D853-457A-465F-A43B170F4D06}"/>
              </a:ext>
            </a:extLst>
          </p:cNvPr>
          <p:cNvSpPr>
            <a:spLocks noGrp="1"/>
          </p:cNvSpPr>
          <p:nvPr>
            <p:ph type="body" idx="1"/>
          </p:nvPr>
        </p:nvSpPr>
        <p:spPr/>
        <p:txBody>
          <a:bodyPr>
            <a:normAutofit fontScale="92500" lnSpcReduction="20000"/>
          </a:bodyPr>
          <a:lstStyle/>
          <a:p>
            <a:pPr>
              <a:lnSpc>
                <a:spcPct val="107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Starting from the first research line, the problem we address is evident from these two figures that show the existing first-principles results for the thermodynamic properties of cold neutron-star matter – quantities that dictate the macroscopic structure of the stars. As visible here, they are under control only in the limits of low and high densities, where either Chiral Effective Field Theory or perturbative QCD is applicable.</a:t>
            </a:r>
            <a:endParaRPr lang="en-FI"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 </a:t>
            </a:r>
            <a:endParaRPr lang="en-FI"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***CLICK***</a:t>
            </a:r>
            <a:endParaRPr lang="en-FI"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 </a:t>
            </a:r>
            <a:endParaRPr lang="en-FI"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As an alternative for the use </a:t>
            </a:r>
            <a:r>
              <a:rPr lang="en-US" sz="1800" kern="100">
                <a:effectLst/>
                <a:latin typeface="Aptos" panose="020B0004020202020204" pitchFamily="34" charset="0"/>
                <a:ea typeface="Aptos" panose="020B0004020202020204" pitchFamily="34" charset="0"/>
                <a:cs typeface="Times New Roman" panose="02020603050405020304" pitchFamily="18" charset="0"/>
              </a:rPr>
              <a:t>of phenomenological models</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my group has pioneered a model-independent approach where the neutron-star-matter equation of state is interpolated between these limits and constrained by astrophysical observations.</a:t>
            </a:r>
            <a:endParaRPr lang="en-FI"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64A48E7E-A574-178F-2A6A-F907AEB179B0}"/>
              </a:ext>
            </a:extLst>
          </p:cNvPr>
          <p:cNvSpPr>
            <a:spLocks noGrp="1"/>
          </p:cNvSpPr>
          <p:nvPr>
            <p:ph type="ftr" sz="quarter" idx="10"/>
          </p:nvPr>
        </p:nvSpPr>
        <p:spPr/>
        <p:txBody>
          <a:bodyPr/>
          <a:lstStyle/>
          <a:p>
            <a:r>
              <a:rPr lang="en-US"/>
              <a:t>asdasd</a:t>
            </a:r>
          </a:p>
        </p:txBody>
      </p:sp>
      <p:sp>
        <p:nvSpPr>
          <p:cNvPr id="5" name="Slide Number Placeholder 4">
            <a:extLst>
              <a:ext uri="{FF2B5EF4-FFF2-40B4-BE49-F238E27FC236}">
                <a16:creationId xmlns:a16="http://schemas.microsoft.com/office/drawing/2014/main" id="{BC3843EC-9F57-C23E-E44F-9B6C98B16A68}"/>
              </a:ext>
            </a:extLst>
          </p:cNvPr>
          <p:cNvSpPr>
            <a:spLocks noGrp="1"/>
          </p:cNvSpPr>
          <p:nvPr>
            <p:ph type="sldNum" sz="quarter" idx="11"/>
          </p:nvPr>
        </p:nvSpPr>
        <p:spPr/>
        <p:txBody>
          <a:bodyPr/>
          <a:lstStyle/>
          <a:p>
            <a:fld id="{85CA559A-9145-495E-AC7B-C123AF64C7DC}" type="slidenum">
              <a:rPr lang="en-US" smtClean="0"/>
              <a:pPr/>
              <a:t>15</a:t>
            </a:fld>
            <a:endParaRPr lang="en-US"/>
          </a:p>
        </p:txBody>
      </p:sp>
    </p:spTree>
    <p:extLst>
      <p:ext uri="{BB962C8B-B14F-4D97-AF65-F5344CB8AC3E}">
        <p14:creationId xmlns:p14="http://schemas.microsoft.com/office/powerpoint/2010/main" val="6856652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511F22-72B7-A360-12E0-DB1D66ED0BF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43C21FC-DA30-2009-EC1B-3AAE98F8293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6F5473D-4E56-6B12-9738-DCD9A351ECDA}"/>
              </a:ext>
            </a:extLst>
          </p:cNvPr>
          <p:cNvSpPr>
            <a:spLocks noGrp="1"/>
          </p:cNvSpPr>
          <p:nvPr>
            <p:ph type="body" idx="1"/>
          </p:nvPr>
        </p:nvSpPr>
        <p:spPr/>
        <p:txBody>
          <a:bodyPr>
            <a:normAutofit fontScale="92500" lnSpcReduction="20000"/>
          </a:bodyPr>
          <a:lstStyle/>
          <a:p>
            <a:pPr>
              <a:lnSpc>
                <a:spcPct val="107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Starting from the first research line, the problem we address is evident from these two figures that show the existing first-principles results for the thermodynamic properties of cold neutron-star matter – quantities that dictate the macroscopic structure of the stars. As visible here, they are under control only in the limits of low and high densities, where either Chiral Effective Field Theory or perturbative QCD is applicable.</a:t>
            </a:r>
            <a:endParaRPr lang="en-FI"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 </a:t>
            </a:r>
            <a:endParaRPr lang="en-FI"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***CLICK***</a:t>
            </a:r>
            <a:endParaRPr lang="en-FI"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 </a:t>
            </a:r>
            <a:endParaRPr lang="en-FI"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As an alternative for the use </a:t>
            </a:r>
            <a:r>
              <a:rPr lang="en-US" sz="1800" kern="100">
                <a:effectLst/>
                <a:latin typeface="Aptos" panose="020B0004020202020204" pitchFamily="34" charset="0"/>
                <a:ea typeface="Aptos" panose="020B0004020202020204" pitchFamily="34" charset="0"/>
                <a:cs typeface="Times New Roman" panose="02020603050405020304" pitchFamily="18" charset="0"/>
              </a:rPr>
              <a:t>of phenomenological models</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my group has pioneered a model-independent approach where the neutron-star-matter equation of state is interpolated between these limits and constrained by astrophysical observations.</a:t>
            </a:r>
            <a:endParaRPr lang="en-FI"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9B5A8107-AB26-D585-86C4-E5FF14060108}"/>
              </a:ext>
            </a:extLst>
          </p:cNvPr>
          <p:cNvSpPr>
            <a:spLocks noGrp="1"/>
          </p:cNvSpPr>
          <p:nvPr>
            <p:ph type="ftr" sz="quarter" idx="10"/>
          </p:nvPr>
        </p:nvSpPr>
        <p:spPr/>
        <p:txBody>
          <a:bodyPr/>
          <a:lstStyle/>
          <a:p>
            <a:r>
              <a:rPr lang="en-US"/>
              <a:t>asdasd</a:t>
            </a:r>
          </a:p>
        </p:txBody>
      </p:sp>
      <p:sp>
        <p:nvSpPr>
          <p:cNvPr id="5" name="Slide Number Placeholder 4">
            <a:extLst>
              <a:ext uri="{FF2B5EF4-FFF2-40B4-BE49-F238E27FC236}">
                <a16:creationId xmlns:a16="http://schemas.microsoft.com/office/drawing/2014/main" id="{6E2E8DA9-5795-8DB8-D180-D5502B01B93D}"/>
              </a:ext>
            </a:extLst>
          </p:cNvPr>
          <p:cNvSpPr>
            <a:spLocks noGrp="1"/>
          </p:cNvSpPr>
          <p:nvPr>
            <p:ph type="sldNum" sz="quarter" idx="11"/>
          </p:nvPr>
        </p:nvSpPr>
        <p:spPr/>
        <p:txBody>
          <a:bodyPr/>
          <a:lstStyle/>
          <a:p>
            <a:fld id="{85CA559A-9145-495E-AC7B-C123AF64C7DC}" type="slidenum">
              <a:rPr lang="en-US" smtClean="0"/>
              <a:pPr/>
              <a:t>16</a:t>
            </a:fld>
            <a:endParaRPr lang="en-US"/>
          </a:p>
        </p:txBody>
      </p:sp>
    </p:spTree>
    <p:extLst>
      <p:ext uri="{BB962C8B-B14F-4D97-AF65-F5344CB8AC3E}">
        <p14:creationId xmlns:p14="http://schemas.microsoft.com/office/powerpoint/2010/main" val="5963035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039D3D-885C-B4E3-36A8-7C8E58449BB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9B756E5-9D05-51E0-202D-54CFC2F7CE1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0BD2807-BF5F-AA20-6E08-C27B6120B262}"/>
              </a:ext>
            </a:extLst>
          </p:cNvPr>
          <p:cNvSpPr>
            <a:spLocks noGrp="1"/>
          </p:cNvSpPr>
          <p:nvPr>
            <p:ph type="body" idx="1"/>
          </p:nvPr>
        </p:nvSpPr>
        <p:spPr/>
        <p:txBody>
          <a:bodyPr>
            <a:normAutofit fontScale="92500" lnSpcReduction="20000"/>
          </a:bodyPr>
          <a:lstStyle/>
          <a:p>
            <a:pPr>
              <a:lnSpc>
                <a:spcPct val="107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Starting from the first research line, the problem we address is evident from these two figures that show the existing first-principles results for the thermodynamic properties of cold neutron-star matter – quantities that dictate the macroscopic structure of the stars. As visible here, they are under control only in the limits of low and high densities, where either Chiral Effective Field Theory or perturbative QCD is applicable.</a:t>
            </a:r>
            <a:endParaRPr lang="en-FI"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 </a:t>
            </a:r>
            <a:endParaRPr lang="en-FI"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***CLICK***</a:t>
            </a:r>
            <a:endParaRPr lang="en-FI"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 </a:t>
            </a:r>
            <a:endParaRPr lang="en-FI"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As an alternative for the use </a:t>
            </a:r>
            <a:r>
              <a:rPr lang="en-US" sz="1800" kern="100">
                <a:effectLst/>
                <a:latin typeface="Aptos" panose="020B0004020202020204" pitchFamily="34" charset="0"/>
                <a:ea typeface="Aptos" panose="020B0004020202020204" pitchFamily="34" charset="0"/>
                <a:cs typeface="Times New Roman" panose="02020603050405020304" pitchFamily="18" charset="0"/>
              </a:rPr>
              <a:t>of phenomenological models</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my group has pioneered a model-independent approach where the neutron-star-matter equation of state is interpolated between these limits and constrained by astrophysical observations.</a:t>
            </a:r>
            <a:endParaRPr lang="en-FI"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811DB6A2-076E-4375-9D65-E6583A2B1FC2}"/>
              </a:ext>
            </a:extLst>
          </p:cNvPr>
          <p:cNvSpPr>
            <a:spLocks noGrp="1"/>
          </p:cNvSpPr>
          <p:nvPr>
            <p:ph type="ftr" sz="quarter" idx="10"/>
          </p:nvPr>
        </p:nvSpPr>
        <p:spPr/>
        <p:txBody>
          <a:bodyPr/>
          <a:lstStyle/>
          <a:p>
            <a:r>
              <a:rPr lang="en-US"/>
              <a:t>asdasd</a:t>
            </a:r>
          </a:p>
        </p:txBody>
      </p:sp>
      <p:sp>
        <p:nvSpPr>
          <p:cNvPr id="5" name="Slide Number Placeholder 4">
            <a:extLst>
              <a:ext uri="{FF2B5EF4-FFF2-40B4-BE49-F238E27FC236}">
                <a16:creationId xmlns:a16="http://schemas.microsoft.com/office/drawing/2014/main" id="{B6A9966F-1AC2-EEA0-B546-DCF2808CCD38}"/>
              </a:ext>
            </a:extLst>
          </p:cNvPr>
          <p:cNvSpPr>
            <a:spLocks noGrp="1"/>
          </p:cNvSpPr>
          <p:nvPr>
            <p:ph type="sldNum" sz="quarter" idx="11"/>
          </p:nvPr>
        </p:nvSpPr>
        <p:spPr/>
        <p:txBody>
          <a:bodyPr/>
          <a:lstStyle/>
          <a:p>
            <a:fld id="{85CA559A-9145-495E-AC7B-C123AF64C7DC}" type="slidenum">
              <a:rPr lang="en-US" smtClean="0"/>
              <a:pPr/>
              <a:t>17</a:t>
            </a:fld>
            <a:endParaRPr lang="en-US"/>
          </a:p>
        </p:txBody>
      </p:sp>
    </p:spTree>
    <p:extLst>
      <p:ext uri="{BB962C8B-B14F-4D97-AF65-F5344CB8AC3E}">
        <p14:creationId xmlns:p14="http://schemas.microsoft.com/office/powerpoint/2010/main" val="41478507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79FAE2-602B-ED5B-8C15-284C1BCDDFD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753C82C-3B8E-F669-D848-1D63B426DDC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E78375E-28B4-5CEE-641F-0A69E33067FA}"/>
              </a:ext>
            </a:extLst>
          </p:cNvPr>
          <p:cNvSpPr>
            <a:spLocks noGrp="1"/>
          </p:cNvSpPr>
          <p:nvPr>
            <p:ph type="body" idx="1"/>
          </p:nvPr>
        </p:nvSpPr>
        <p:spPr/>
        <p:txBody>
          <a:bodyPr>
            <a:normAutofit fontScale="92500" lnSpcReduction="20000"/>
          </a:bodyPr>
          <a:lstStyle/>
          <a:p>
            <a:pPr>
              <a:lnSpc>
                <a:spcPct val="107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Starting from the first research line, the problem we address is evident from these two figures that show the existing first-principles results for the thermodynamic properties of cold neutron-star matter – quantities that dictate the macroscopic structure of the stars. As visible here, they are under control only in the limits of low and high densities, where either Chiral Effective Field Theory or perturbative QCD is applicable.</a:t>
            </a:r>
            <a:endParaRPr lang="en-FI"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 </a:t>
            </a:r>
            <a:endParaRPr lang="en-FI"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***CLICK***</a:t>
            </a:r>
            <a:endParaRPr lang="en-FI"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 </a:t>
            </a:r>
            <a:endParaRPr lang="en-FI"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As an alternative for the use </a:t>
            </a:r>
            <a:r>
              <a:rPr lang="en-US" sz="1800" kern="100">
                <a:effectLst/>
                <a:latin typeface="Aptos" panose="020B0004020202020204" pitchFamily="34" charset="0"/>
                <a:ea typeface="Aptos" panose="020B0004020202020204" pitchFamily="34" charset="0"/>
                <a:cs typeface="Times New Roman" panose="02020603050405020304" pitchFamily="18" charset="0"/>
              </a:rPr>
              <a:t>of phenomenological models</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my group has pioneered a model-independent approach where the neutron-star-matter equation of state is interpolated between these limits and constrained by astrophysical observations.</a:t>
            </a:r>
            <a:endParaRPr lang="en-FI"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E87CF4BB-A154-6941-7808-6EC18950786D}"/>
              </a:ext>
            </a:extLst>
          </p:cNvPr>
          <p:cNvSpPr>
            <a:spLocks noGrp="1"/>
          </p:cNvSpPr>
          <p:nvPr>
            <p:ph type="ftr" sz="quarter" idx="10"/>
          </p:nvPr>
        </p:nvSpPr>
        <p:spPr/>
        <p:txBody>
          <a:bodyPr/>
          <a:lstStyle/>
          <a:p>
            <a:r>
              <a:rPr lang="en-US"/>
              <a:t>asdasd</a:t>
            </a:r>
          </a:p>
        </p:txBody>
      </p:sp>
      <p:sp>
        <p:nvSpPr>
          <p:cNvPr id="5" name="Slide Number Placeholder 4">
            <a:extLst>
              <a:ext uri="{FF2B5EF4-FFF2-40B4-BE49-F238E27FC236}">
                <a16:creationId xmlns:a16="http://schemas.microsoft.com/office/drawing/2014/main" id="{2F5B9446-C310-C18C-EB04-996B5D68181F}"/>
              </a:ext>
            </a:extLst>
          </p:cNvPr>
          <p:cNvSpPr>
            <a:spLocks noGrp="1"/>
          </p:cNvSpPr>
          <p:nvPr>
            <p:ph type="sldNum" sz="quarter" idx="11"/>
          </p:nvPr>
        </p:nvSpPr>
        <p:spPr/>
        <p:txBody>
          <a:bodyPr/>
          <a:lstStyle/>
          <a:p>
            <a:fld id="{85CA559A-9145-495E-AC7B-C123AF64C7DC}" type="slidenum">
              <a:rPr lang="en-US" smtClean="0"/>
              <a:pPr/>
              <a:t>18</a:t>
            </a:fld>
            <a:endParaRPr lang="en-US"/>
          </a:p>
        </p:txBody>
      </p:sp>
    </p:spTree>
    <p:extLst>
      <p:ext uri="{BB962C8B-B14F-4D97-AF65-F5344CB8AC3E}">
        <p14:creationId xmlns:p14="http://schemas.microsoft.com/office/powerpoint/2010/main" val="7070109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521317-1CFF-17EA-50BD-08CAE9F6FE0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63F45AE-6277-D6A2-1E63-E7CFD3950DB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6312C1C-882C-E3E5-CBCC-6C044C456A5D}"/>
              </a:ext>
            </a:extLst>
          </p:cNvPr>
          <p:cNvSpPr>
            <a:spLocks noGrp="1"/>
          </p:cNvSpPr>
          <p:nvPr>
            <p:ph type="body" idx="1"/>
          </p:nvPr>
        </p:nvSpPr>
        <p:spPr/>
        <p:txBody>
          <a:bodyPr>
            <a:normAutofit fontScale="92500" lnSpcReduction="20000"/>
          </a:bodyPr>
          <a:lstStyle/>
          <a:p>
            <a:pPr>
              <a:lnSpc>
                <a:spcPct val="107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Starting from the first research line, the problem we address is evident from these two figures that show the existing first-principles results for the thermodynamic properties of cold neutron-star matter – quantities that dictate the macroscopic structure of the stars. As visible here, they are under control only in the limits of low and high densities, where either Chiral Effective Field Theory or perturbative QCD is applicable.</a:t>
            </a:r>
            <a:endParaRPr lang="en-FI"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 </a:t>
            </a:r>
            <a:endParaRPr lang="en-FI"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***CLICK***</a:t>
            </a:r>
            <a:endParaRPr lang="en-FI"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 </a:t>
            </a:r>
            <a:endParaRPr lang="en-FI"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As an alternative for the use </a:t>
            </a:r>
            <a:r>
              <a:rPr lang="en-US" sz="1800" kern="100">
                <a:effectLst/>
                <a:latin typeface="Aptos" panose="020B0004020202020204" pitchFamily="34" charset="0"/>
                <a:ea typeface="Aptos" panose="020B0004020202020204" pitchFamily="34" charset="0"/>
                <a:cs typeface="Times New Roman" panose="02020603050405020304" pitchFamily="18" charset="0"/>
              </a:rPr>
              <a:t>of phenomenological models</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my group has pioneered a model-independent approach where the neutron-star-matter equation of state is interpolated between these limits and constrained by astrophysical observations.</a:t>
            </a:r>
            <a:endParaRPr lang="en-FI"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02A7BD0D-BA3A-DE90-2DF1-1967979202C3}"/>
              </a:ext>
            </a:extLst>
          </p:cNvPr>
          <p:cNvSpPr>
            <a:spLocks noGrp="1"/>
          </p:cNvSpPr>
          <p:nvPr>
            <p:ph type="ftr" sz="quarter" idx="10"/>
          </p:nvPr>
        </p:nvSpPr>
        <p:spPr/>
        <p:txBody>
          <a:bodyPr/>
          <a:lstStyle/>
          <a:p>
            <a:r>
              <a:rPr lang="en-US"/>
              <a:t>asdasd</a:t>
            </a:r>
          </a:p>
        </p:txBody>
      </p:sp>
      <p:sp>
        <p:nvSpPr>
          <p:cNvPr id="5" name="Slide Number Placeholder 4">
            <a:extLst>
              <a:ext uri="{FF2B5EF4-FFF2-40B4-BE49-F238E27FC236}">
                <a16:creationId xmlns:a16="http://schemas.microsoft.com/office/drawing/2014/main" id="{A1A7E820-7B4D-16F9-6ACF-6159BECE9385}"/>
              </a:ext>
            </a:extLst>
          </p:cNvPr>
          <p:cNvSpPr>
            <a:spLocks noGrp="1"/>
          </p:cNvSpPr>
          <p:nvPr>
            <p:ph type="sldNum" sz="quarter" idx="11"/>
          </p:nvPr>
        </p:nvSpPr>
        <p:spPr/>
        <p:txBody>
          <a:bodyPr/>
          <a:lstStyle/>
          <a:p>
            <a:fld id="{85CA559A-9145-495E-AC7B-C123AF64C7DC}" type="slidenum">
              <a:rPr lang="en-US" smtClean="0"/>
              <a:pPr/>
              <a:t>19</a:t>
            </a:fld>
            <a:endParaRPr lang="en-US"/>
          </a:p>
        </p:txBody>
      </p:sp>
    </p:spTree>
    <p:extLst>
      <p:ext uri="{BB962C8B-B14F-4D97-AF65-F5344CB8AC3E}">
        <p14:creationId xmlns:p14="http://schemas.microsoft.com/office/powerpoint/2010/main" val="36484223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AC18EC-1073-D201-DF9B-C43F9B33125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7D623A6-CC97-5EDC-CF2E-E2F6ED51FDB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38469FD-D062-5109-AEFD-B1061AB39471}"/>
              </a:ext>
            </a:extLst>
          </p:cNvPr>
          <p:cNvSpPr>
            <a:spLocks noGrp="1"/>
          </p:cNvSpPr>
          <p:nvPr>
            <p:ph type="body" idx="1"/>
          </p:nvPr>
        </p:nvSpPr>
        <p:spPr/>
        <p:txBody>
          <a:bodyPr>
            <a:normAutofit fontScale="92500" lnSpcReduction="20000"/>
          </a:bodyPr>
          <a:lstStyle/>
          <a:p>
            <a:pPr>
              <a:lnSpc>
                <a:spcPct val="107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Starting from the first research line, the problem we address is evident from these two figures that show the existing first-principles results for the thermodynamic properties of cold neutron-star matter – quantities that dictate the macroscopic structure of the stars. As visible here, they are under control only in the limits of low and high densities, where either Chiral Effective Field Theory or perturbative QCD is applicable.</a:t>
            </a:r>
            <a:endParaRPr lang="en-FI"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 </a:t>
            </a:r>
            <a:endParaRPr lang="en-FI"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***CLICK***</a:t>
            </a:r>
            <a:endParaRPr lang="en-FI"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 </a:t>
            </a:r>
            <a:endParaRPr lang="en-FI"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As an alternative for the use </a:t>
            </a:r>
            <a:r>
              <a:rPr lang="en-US" sz="1800" kern="100">
                <a:effectLst/>
                <a:latin typeface="Aptos" panose="020B0004020202020204" pitchFamily="34" charset="0"/>
                <a:ea typeface="Aptos" panose="020B0004020202020204" pitchFamily="34" charset="0"/>
                <a:cs typeface="Times New Roman" panose="02020603050405020304" pitchFamily="18" charset="0"/>
              </a:rPr>
              <a:t>of phenomenological models</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my group has pioneered a model-independent approach where the neutron-star-matter equation of state is interpolated between these limits and constrained by astrophysical observations.</a:t>
            </a:r>
            <a:endParaRPr lang="en-FI"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1CB4CCFD-37B4-1B7E-0DFA-8AA354BBDC09}"/>
              </a:ext>
            </a:extLst>
          </p:cNvPr>
          <p:cNvSpPr>
            <a:spLocks noGrp="1"/>
          </p:cNvSpPr>
          <p:nvPr>
            <p:ph type="ftr" sz="quarter" idx="10"/>
          </p:nvPr>
        </p:nvSpPr>
        <p:spPr/>
        <p:txBody>
          <a:bodyPr/>
          <a:lstStyle/>
          <a:p>
            <a:r>
              <a:rPr lang="en-US"/>
              <a:t>asdasd</a:t>
            </a:r>
          </a:p>
        </p:txBody>
      </p:sp>
      <p:sp>
        <p:nvSpPr>
          <p:cNvPr id="5" name="Slide Number Placeholder 4">
            <a:extLst>
              <a:ext uri="{FF2B5EF4-FFF2-40B4-BE49-F238E27FC236}">
                <a16:creationId xmlns:a16="http://schemas.microsoft.com/office/drawing/2014/main" id="{B80D70F2-931E-0927-5387-03C74B0270CE}"/>
              </a:ext>
            </a:extLst>
          </p:cNvPr>
          <p:cNvSpPr>
            <a:spLocks noGrp="1"/>
          </p:cNvSpPr>
          <p:nvPr>
            <p:ph type="sldNum" sz="quarter" idx="11"/>
          </p:nvPr>
        </p:nvSpPr>
        <p:spPr/>
        <p:txBody>
          <a:bodyPr/>
          <a:lstStyle/>
          <a:p>
            <a:fld id="{85CA559A-9145-495E-AC7B-C123AF64C7DC}" type="slidenum">
              <a:rPr lang="en-US" smtClean="0"/>
              <a:pPr/>
              <a:t>20</a:t>
            </a:fld>
            <a:endParaRPr lang="en-US"/>
          </a:p>
        </p:txBody>
      </p:sp>
    </p:spTree>
    <p:extLst>
      <p:ext uri="{BB962C8B-B14F-4D97-AF65-F5344CB8AC3E}">
        <p14:creationId xmlns:p14="http://schemas.microsoft.com/office/powerpoint/2010/main" val="32288773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D622502-C70A-40D2-9FA9-E5112764F2E8}" type="datetimeFigureOut">
              <a:rPr lang="en-US" smtClean="0"/>
              <a:pPr/>
              <a:t>5/30/2025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0C571B-AD99-4058-B5D9-879A4269804F}" type="slidenum">
              <a:rPr lang="en-US" smtClean="0"/>
              <a:pPr/>
              <a:t>‹#›</a:t>
            </a:fld>
            <a:endParaRPr lang="en-US"/>
          </a:p>
        </p:txBody>
      </p:sp>
    </p:spTree>
    <p:extLst>
      <p:ext uri="{BB962C8B-B14F-4D97-AF65-F5344CB8AC3E}">
        <p14:creationId xmlns:p14="http://schemas.microsoft.com/office/powerpoint/2010/main" val="18328043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D622502-C70A-40D2-9FA9-E5112764F2E8}" type="datetimeFigureOut">
              <a:rPr lang="en-US" smtClean="0"/>
              <a:pPr/>
              <a:t>5/30/2025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0C571B-AD99-4058-B5D9-879A4269804F}" type="slidenum">
              <a:rPr lang="en-US" smtClean="0"/>
              <a:pPr/>
              <a:t>‹#›</a:t>
            </a:fld>
            <a:endParaRPr lang="en-US"/>
          </a:p>
        </p:txBody>
      </p:sp>
    </p:spTree>
    <p:extLst>
      <p:ext uri="{BB962C8B-B14F-4D97-AF65-F5344CB8AC3E}">
        <p14:creationId xmlns:p14="http://schemas.microsoft.com/office/powerpoint/2010/main" val="15964614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D622502-C70A-40D2-9FA9-E5112764F2E8}" type="datetimeFigureOut">
              <a:rPr lang="en-US" smtClean="0"/>
              <a:pPr/>
              <a:t>5/30/2025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0C571B-AD99-4058-B5D9-879A4269804F}" type="slidenum">
              <a:rPr lang="en-US" smtClean="0"/>
              <a:pPr/>
              <a:t>‹#›</a:t>
            </a:fld>
            <a:endParaRPr lang="en-US"/>
          </a:p>
        </p:txBody>
      </p:sp>
    </p:spTree>
    <p:extLst>
      <p:ext uri="{BB962C8B-B14F-4D97-AF65-F5344CB8AC3E}">
        <p14:creationId xmlns:p14="http://schemas.microsoft.com/office/powerpoint/2010/main" val="35278841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slide 1">
    <p:spTree>
      <p:nvGrpSpPr>
        <p:cNvPr id="1" name=""/>
        <p:cNvGrpSpPr/>
        <p:nvPr/>
      </p:nvGrpSpPr>
      <p:grpSpPr>
        <a:xfrm>
          <a:off x="0" y="0"/>
          <a:ext cx="0" cy="0"/>
          <a:chOff x="0" y="0"/>
          <a:chExt cx="0" cy="0"/>
        </a:xfrm>
      </p:grpSpPr>
      <p:pic>
        <p:nvPicPr>
          <p:cNvPr id="17" name="Picture 16"/>
          <p:cNvPicPr>
            <a:picLocks noChangeAspect="1"/>
          </p:cNvPicPr>
          <p:nvPr userDrawn="1"/>
        </p:nvPicPr>
        <p:blipFill rotWithShape="1">
          <a:blip r:embed="rId2" cstate="screen">
            <a:extLst>
              <a:ext uri="{28A0092B-C50C-407E-A947-70E740481C1C}">
                <a14:useLocalDpi xmlns:a14="http://schemas.microsoft.com/office/drawing/2010/main" val="0"/>
              </a:ext>
            </a:extLst>
          </a:blip>
          <a:srcRect/>
          <a:stretch/>
        </p:blipFill>
        <p:spPr>
          <a:xfrm>
            <a:off x="226800" y="226801"/>
            <a:ext cx="11736000" cy="5938503"/>
          </a:xfrm>
          <a:prstGeom prst="rect">
            <a:avLst/>
          </a:prstGeom>
        </p:spPr>
      </p:pic>
      <p:sp>
        <p:nvSpPr>
          <p:cNvPr id="18" name="Päivämäärän paikkamerkki 1"/>
          <p:cNvSpPr>
            <a:spLocks noGrp="1"/>
          </p:cNvSpPr>
          <p:nvPr>
            <p:ph type="dt" sz="half" idx="14"/>
          </p:nvPr>
        </p:nvSpPr>
        <p:spPr>
          <a:xfrm>
            <a:off x="10261600" y="6189117"/>
            <a:ext cx="914400" cy="576000"/>
          </a:xfrm>
        </p:spPr>
        <p:txBody>
          <a:bodyPr/>
          <a:lstStyle/>
          <a:p>
            <a:pPr>
              <a:defRPr/>
            </a:pPr>
            <a:fld id="{B1B021A1-6BD4-49A7-92E2-FC3E77E7D7D7}" type="datetime1">
              <a:rPr lang="en-GB" smtClean="0"/>
              <a:t>30/05/2025</a:t>
            </a:fld>
            <a:endParaRPr lang="fi-FI" dirty="0"/>
          </a:p>
        </p:txBody>
      </p:sp>
      <p:sp>
        <p:nvSpPr>
          <p:cNvPr id="19" name="Alatunnisteen paikkamerkki 2"/>
          <p:cNvSpPr>
            <a:spLocks noGrp="1"/>
          </p:cNvSpPr>
          <p:nvPr>
            <p:ph type="ftr" sz="quarter" idx="15"/>
          </p:nvPr>
        </p:nvSpPr>
        <p:spPr>
          <a:xfrm>
            <a:off x="6768000" y="6189217"/>
            <a:ext cx="3744000" cy="576000"/>
          </a:xfrm>
        </p:spPr>
        <p:txBody>
          <a:bodyPr/>
          <a:lstStyle/>
          <a:p>
            <a:r>
              <a:rPr lang="fi-FI"/>
              <a:t>Presentation Name / Firstname Lastname</a:t>
            </a:r>
            <a:endParaRPr lang="fi-FI" dirty="0"/>
          </a:p>
        </p:txBody>
      </p:sp>
      <p:sp>
        <p:nvSpPr>
          <p:cNvPr id="20" name="Dian numeron paikkamerkki 3"/>
          <p:cNvSpPr>
            <a:spLocks noGrp="1"/>
          </p:cNvSpPr>
          <p:nvPr>
            <p:ph type="sldNum" sz="quarter" idx="16"/>
          </p:nvPr>
        </p:nvSpPr>
        <p:spPr>
          <a:xfrm>
            <a:off x="11176000" y="6189117"/>
            <a:ext cx="680640" cy="576000"/>
          </a:xfrm>
        </p:spPr>
        <p:txBody>
          <a:bodyPr/>
          <a:lstStyle/>
          <a:p>
            <a:pPr>
              <a:defRPr/>
            </a:pPr>
            <a:fld id="{4669315E-5A66-CF44-AE5D-C333B2F730C4}" type="slidenum">
              <a:rPr lang="en-GB" smtClean="0"/>
              <a:pPr>
                <a:defRPr/>
              </a:pPr>
              <a:t>‹#›</a:t>
            </a:fld>
            <a:endParaRPr lang="en-GB" dirty="0"/>
          </a:p>
        </p:txBody>
      </p:sp>
      <p:sp>
        <p:nvSpPr>
          <p:cNvPr id="21" name="Title Placeholder 1"/>
          <p:cNvSpPr>
            <a:spLocks noGrp="1"/>
          </p:cNvSpPr>
          <p:nvPr>
            <p:ph type="ctrTitle" hasCustomPrompt="1"/>
          </p:nvPr>
        </p:nvSpPr>
        <p:spPr>
          <a:xfrm>
            <a:off x="226800" y="3420000"/>
            <a:ext cx="11736000" cy="872510"/>
          </a:xfrm>
          <a:solidFill>
            <a:schemeClr val="tx1">
              <a:alpha val="50000"/>
            </a:schemeClr>
          </a:solidFill>
        </p:spPr>
        <p:txBody>
          <a:bodyPr tIns="252000" bIns="36000" anchor="t" anchorCtr="0">
            <a:spAutoFit/>
          </a:bodyPr>
          <a:lstStyle>
            <a:lvl1pPr algn="ctr">
              <a:lnSpc>
                <a:spcPct val="70000"/>
              </a:lnSpc>
              <a:defRPr sz="5400">
                <a:solidFill>
                  <a:srgbClr val="FFFFFF"/>
                </a:solidFill>
                <a:latin typeface="+mj-lt"/>
                <a:ea typeface="ＭＳ Ｐゴシック" charset="0"/>
                <a:cs typeface="Gotham Narrow Bold"/>
              </a:defRPr>
            </a:lvl1pPr>
          </a:lstStyle>
          <a:p>
            <a:pPr lvl="0"/>
            <a:r>
              <a:rPr lang="fi-FI" noProof="0" dirty="0"/>
              <a:t>CLICK TO ADD TITLE</a:t>
            </a:r>
          </a:p>
        </p:txBody>
      </p:sp>
      <p:sp>
        <p:nvSpPr>
          <p:cNvPr id="22" name="Text Placeholder 2"/>
          <p:cNvSpPr>
            <a:spLocks noGrp="1"/>
          </p:cNvSpPr>
          <p:nvPr>
            <p:ph type="subTitle" idx="1" hasCustomPrompt="1"/>
          </p:nvPr>
        </p:nvSpPr>
        <p:spPr>
          <a:xfrm>
            <a:off x="914400" y="5220000"/>
            <a:ext cx="10363200" cy="720000"/>
          </a:xfrm>
        </p:spPr>
        <p:txBody>
          <a:bodyPr/>
          <a:lstStyle>
            <a:lvl1pPr algn="ctr">
              <a:lnSpc>
                <a:spcPct val="90000"/>
              </a:lnSpc>
              <a:spcAft>
                <a:spcPct val="0"/>
              </a:spcAft>
              <a:defRPr b="0">
                <a:solidFill>
                  <a:srgbClr val="FFFFFF"/>
                </a:solidFill>
                <a:effectLst>
                  <a:outerShdw blurRad="50800" dist="38100" dir="5400000" algn="t" rotWithShape="0">
                    <a:prstClr val="black">
                      <a:alpha val="40000"/>
                    </a:prstClr>
                  </a:outerShdw>
                </a:effectLst>
                <a:latin typeface="+mj-lt"/>
                <a:ea typeface="ＭＳ Ｐゴシック" charset="0"/>
                <a:cs typeface="Gotham Narrow Bold"/>
              </a:defRPr>
            </a:lvl1pPr>
          </a:lstStyle>
          <a:p>
            <a:pPr lvl="0"/>
            <a:r>
              <a:rPr lang="fi-FI" noProof="0" dirty="0" err="1"/>
              <a:t>Click</a:t>
            </a:r>
            <a:r>
              <a:rPr lang="fi-FI" noProof="0" dirty="0"/>
              <a:t> to </a:t>
            </a:r>
            <a:r>
              <a:rPr lang="fi-FI" noProof="0" dirty="0" err="1"/>
              <a:t>add</a:t>
            </a:r>
            <a:r>
              <a:rPr lang="fi-FI" noProof="0" dirty="0"/>
              <a:t> </a:t>
            </a:r>
            <a:r>
              <a:rPr lang="fi-FI" noProof="0" dirty="0" err="1"/>
              <a:t>subtitle</a:t>
            </a:r>
            <a:endParaRPr lang="fi-FI" noProof="0" dirty="0"/>
          </a:p>
        </p:txBody>
      </p:sp>
      <p:grpSp>
        <p:nvGrpSpPr>
          <p:cNvPr id="23" name="Ryhmä 11"/>
          <p:cNvGrpSpPr/>
          <p:nvPr userDrawn="1"/>
        </p:nvGrpSpPr>
        <p:grpSpPr bwMode="white">
          <a:xfrm>
            <a:off x="292432" y="260648"/>
            <a:ext cx="2491200" cy="2334818"/>
            <a:chOff x="1311275" y="373063"/>
            <a:chExt cx="6524625" cy="6115050"/>
          </a:xfrm>
          <a:solidFill>
            <a:schemeClr val="bg1"/>
          </a:solidFill>
        </p:grpSpPr>
        <p:sp>
          <p:nvSpPr>
            <p:cNvPr id="24" name="Rectangle 5"/>
            <p:cNvSpPr>
              <a:spLocks noChangeArrowheads="1"/>
            </p:cNvSpPr>
            <p:nvPr userDrawn="1"/>
          </p:nvSpPr>
          <p:spPr bwMode="white">
            <a:xfrm>
              <a:off x="4267200" y="5875338"/>
              <a:ext cx="609600" cy="612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5" name="Rectangle 6"/>
            <p:cNvSpPr>
              <a:spLocks noChangeArrowheads="1"/>
            </p:cNvSpPr>
            <p:nvPr userDrawn="1"/>
          </p:nvSpPr>
          <p:spPr bwMode="white">
            <a:xfrm>
              <a:off x="4267200" y="373063"/>
              <a:ext cx="609600" cy="6096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6" name="Freeform 7"/>
            <p:cNvSpPr>
              <a:spLocks noEditPoints="1"/>
            </p:cNvSpPr>
            <p:nvPr userDrawn="1"/>
          </p:nvSpPr>
          <p:spPr bwMode="white">
            <a:xfrm>
              <a:off x="1311275" y="1436688"/>
              <a:ext cx="6524625" cy="4152900"/>
            </a:xfrm>
            <a:custGeom>
              <a:avLst/>
              <a:gdLst>
                <a:gd name="T0" fmla="*/ 3947 w 4110"/>
                <a:gd name="T1" fmla="*/ 1670 h 2616"/>
                <a:gd name="T2" fmla="*/ 3459 w 4110"/>
                <a:gd name="T3" fmla="*/ 1403 h 2616"/>
                <a:gd name="T4" fmla="*/ 3294 w 4110"/>
                <a:gd name="T5" fmla="*/ 1199 h 2616"/>
                <a:gd name="T6" fmla="*/ 3062 w 4110"/>
                <a:gd name="T7" fmla="*/ 1048 h 2616"/>
                <a:gd name="T8" fmla="*/ 2897 w 4110"/>
                <a:gd name="T9" fmla="*/ 789 h 2616"/>
                <a:gd name="T10" fmla="*/ 2734 w 4110"/>
                <a:gd name="T11" fmla="*/ 314 h 2616"/>
                <a:gd name="T12" fmla="*/ 2417 w 4110"/>
                <a:gd name="T13" fmla="*/ 63 h 2616"/>
                <a:gd name="T14" fmla="*/ 2077 w 4110"/>
                <a:gd name="T15" fmla="*/ 19 h 2616"/>
                <a:gd name="T16" fmla="*/ 2204 w 4110"/>
                <a:gd name="T17" fmla="*/ 197 h 2616"/>
                <a:gd name="T18" fmla="*/ 2175 w 4110"/>
                <a:gd name="T19" fmla="*/ 357 h 2616"/>
                <a:gd name="T20" fmla="*/ 2041 w 4110"/>
                <a:gd name="T21" fmla="*/ 433 h 2616"/>
                <a:gd name="T22" fmla="*/ 1818 w 4110"/>
                <a:gd name="T23" fmla="*/ 362 h 2616"/>
                <a:gd name="T24" fmla="*/ 1518 w 4110"/>
                <a:gd name="T25" fmla="*/ 159 h 2616"/>
                <a:gd name="T26" fmla="*/ 1213 w 4110"/>
                <a:gd name="T27" fmla="*/ 130 h 2616"/>
                <a:gd name="T28" fmla="*/ 1198 w 4110"/>
                <a:gd name="T29" fmla="*/ 209 h 2616"/>
                <a:gd name="T30" fmla="*/ 1401 w 4110"/>
                <a:gd name="T31" fmla="*/ 481 h 2616"/>
                <a:gd name="T32" fmla="*/ 1555 w 4110"/>
                <a:gd name="T33" fmla="*/ 708 h 2616"/>
                <a:gd name="T34" fmla="*/ 1672 w 4110"/>
                <a:gd name="T35" fmla="*/ 796 h 2616"/>
                <a:gd name="T36" fmla="*/ 1405 w 4110"/>
                <a:gd name="T37" fmla="*/ 787 h 2616"/>
                <a:gd name="T38" fmla="*/ 1102 w 4110"/>
                <a:gd name="T39" fmla="*/ 558 h 2616"/>
                <a:gd name="T40" fmla="*/ 821 w 4110"/>
                <a:gd name="T41" fmla="*/ 395 h 2616"/>
                <a:gd name="T42" fmla="*/ 531 w 4110"/>
                <a:gd name="T43" fmla="*/ 426 h 2616"/>
                <a:gd name="T44" fmla="*/ 748 w 4110"/>
                <a:gd name="T45" fmla="*/ 537 h 2616"/>
                <a:gd name="T46" fmla="*/ 762 w 4110"/>
                <a:gd name="T47" fmla="*/ 704 h 2616"/>
                <a:gd name="T48" fmla="*/ 608 w 4110"/>
                <a:gd name="T49" fmla="*/ 689 h 2616"/>
                <a:gd name="T50" fmla="*/ 387 w 4110"/>
                <a:gd name="T51" fmla="*/ 529 h 2616"/>
                <a:gd name="T52" fmla="*/ 103 w 4110"/>
                <a:gd name="T53" fmla="*/ 499 h 2616"/>
                <a:gd name="T54" fmla="*/ 157 w 4110"/>
                <a:gd name="T55" fmla="*/ 597 h 2616"/>
                <a:gd name="T56" fmla="*/ 397 w 4110"/>
                <a:gd name="T57" fmla="*/ 913 h 2616"/>
                <a:gd name="T58" fmla="*/ 578 w 4110"/>
                <a:gd name="T59" fmla="*/ 1190 h 2616"/>
                <a:gd name="T60" fmla="*/ 954 w 4110"/>
                <a:gd name="T61" fmla="*/ 1253 h 2616"/>
                <a:gd name="T62" fmla="*/ 1184 w 4110"/>
                <a:gd name="T63" fmla="*/ 1316 h 2616"/>
                <a:gd name="T64" fmla="*/ 1250 w 4110"/>
                <a:gd name="T65" fmla="*/ 1526 h 2616"/>
                <a:gd name="T66" fmla="*/ 1365 w 4110"/>
                <a:gd name="T67" fmla="*/ 1691 h 2616"/>
                <a:gd name="T68" fmla="*/ 1601 w 4110"/>
                <a:gd name="T69" fmla="*/ 1766 h 2616"/>
                <a:gd name="T70" fmla="*/ 1384 w 4110"/>
                <a:gd name="T71" fmla="*/ 1823 h 2616"/>
                <a:gd name="T72" fmla="*/ 965 w 4110"/>
                <a:gd name="T73" fmla="*/ 1706 h 2616"/>
                <a:gd name="T74" fmla="*/ 971 w 4110"/>
                <a:gd name="T75" fmla="*/ 1890 h 2616"/>
                <a:gd name="T76" fmla="*/ 1173 w 4110"/>
                <a:gd name="T77" fmla="*/ 2136 h 2616"/>
                <a:gd name="T78" fmla="*/ 1534 w 4110"/>
                <a:gd name="T79" fmla="*/ 2226 h 2616"/>
                <a:gd name="T80" fmla="*/ 1883 w 4110"/>
                <a:gd name="T81" fmla="*/ 2182 h 2616"/>
                <a:gd name="T82" fmla="*/ 1985 w 4110"/>
                <a:gd name="T83" fmla="*/ 2299 h 2616"/>
                <a:gd name="T84" fmla="*/ 2154 w 4110"/>
                <a:gd name="T85" fmla="*/ 2418 h 2616"/>
                <a:gd name="T86" fmla="*/ 2476 w 4110"/>
                <a:gd name="T87" fmla="*/ 2413 h 2616"/>
                <a:gd name="T88" fmla="*/ 2797 w 4110"/>
                <a:gd name="T89" fmla="*/ 2585 h 2616"/>
                <a:gd name="T90" fmla="*/ 2803 w 4110"/>
                <a:gd name="T91" fmla="*/ 2395 h 2616"/>
                <a:gd name="T92" fmla="*/ 2594 w 4110"/>
                <a:gd name="T93" fmla="*/ 2119 h 2616"/>
                <a:gd name="T94" fmla="*/ 2403 w 4110"/>
                <a:gd name="T95" fmla="*/ 1960 h 2616"/>
                <a:gd name="T96" fmla="*/ 2426 w 4110"/>
                <a:gd name="T97" fmla="*/ 1890 h 2616"/>
                <a:gd name="T98" fmla="*/ 2663 w 4110"/>
                <a:gd name="T99" fmla="*/ 1996 h 2616"/>
                <a:gd name="T100" fmla="*/ 3012 w 4110"/>
                <a:gd name="T101" fmla="*/ 2088 h 2616"/>
                <a:gd name="T102" fmla="*/ 3156 w 4110"/>
                <a:gd name="T103" fmla="*/ 2125 h 2616"/>
                <a:gd name="T104" fmla="*/ 3035 w 4110"/>
                <a:gd name="T105" fmla="*/ 1900 h 2616"/>
                <a:gd name="T106" fmla="*/ 2837 w 4110"/>
                <a:gd name="T107" fmla="*/ 1698 h 2616"/>
                <a:gd name="T108" fmla="*/ 3185 w 4110"/>
                <a:gd name="T109" fmla="*/ 1746 h 2616"/>
                <a:gd name="T110" fmla="*/ 3440 w 4110"/>
                <a:gd name="T111" fmla="*/ 1741 h 2616"/>
                <a:gd name="T112" fmla="*/ 3596 w 4110"/>
                <a:gd name="T113" fmla="*/ 1842 h 2616"/>
                <a:gd name="T114" fmla="*/ 3951 w 4110"/>
                <a:gd name="T115" fmla="*/ 1816 h 2616"/>
                <a:gd name="T116" fmla="*/ 2246 w 4110"/>
                <a:gd name="T117" fmla="*/ 1449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10" h="2616">
                  <a:moveTo>
                    <a:pt x="4110" y="1887"/>
                  </a:moveTo>
                  <a:lnTo>
                    <a:pt x="4095" y="1858"/>
                  </a:lnTo>
                  <a:lnTo>
                    <a:pt x="4080" y="1829"/>
                  </a:lnTo>
                  <a:lnTo>
                    <a:pt x="4062" y="1802"/>
                  </a:lnTo>
                  <a:lnTo>
                    <a:pt x="4045" y="1777"/>
                  </a:lnTo>
                  <a:lnTo>
                    <a:pt x="4028" y="1754"/>
                  </a:lnTo>
                  <a:lnTo>
                    <a:pt x="4009" y="1731"/>
                  </a:lnTo>
                  <a:lnTo>
                    <a:pt x="3989" y="1710"/>
                  </a:lnTo>
                  <a:lnTo>
                    <a:pt x="3968" y="1689"/>
                  </a:lnTo>
                  <a:lnTo>
                    <a:pt x="3947" y="1670"/>
                  </a:lnTo>
                  <a:lnTo>
                    <a:pt x="3926" y="1652"/>
                  </a:lnTo>
                  <a:lnTo>
                    <a:pt x="3903" y="1635"/>
                  </a:lnTo>
                  <a:lnTo>
                    <a:pt x="3882" y="1618"/>
                  </a:lnTo>
                  <a:lnTo>
                    <a:pt x="3834" y="1589"/>
                  </a:lnTo>
                  <a:lnTo>
                    <a:pt x="3788" y="1560"/>
                  </a:lnTo>
                  <a:lnTo>
                    <a:pt x="3690" y="1512"/>
                  </a:lnTo>
                  <a:lnTo>
                    <a:pt x="3594" y="1468"/>
                  </a:lnTo>
                  <a:lnTo>
                    <a:pt x="3548" y="1447"/>
                  </a:lnTo>
                  <a:lnTo>
                    <a:pt x="3504" y="1426"/>
                  </a:lnTo>
                  <a:lnTo>
                    <a:pt x="3459" y="1403"/>
                  </a:lnTo>
                  <a:lnTo>
                    <a:pt x="3419" y="1378"/>
                  </a:lnTo>
                  <a:lnTo>
                    <a:pt x="3402" y="1364"/>
                  </a:lnTo>
                  <a:lnTo>
                    <a:pt x="3385" y="1351"/>
                  </a:lnTo>
                  <a:lnTo>
                    <a:pt x="3369" y="1336"/>
                  </a:lnTo>
                  <a:lnTo>
                    <a:pt x="3356" y="1318"/>
                  </a:lnTo>
                  <a:lnTo>
                    <a:pt x="3342" y="1299"/>
                  </a:lnTo>
                  <a:lnTo>
                    <a:pt x="3331" y="1282"/>
                  </a:lnTo>
                  <a:lnTo>
                    <a:pt x="3319" y="1263"/>
                  </a:lnTo>
                  <a:lnTo>
                    <a:pt x="3310" y="1242"/>
                  </a:lnTo>
                  <a:lnTo>
                    <a:pt x="3294" y="1199"/>
                  </a:lnTo>
                  <a:lnTo>
                    <a:pt x="3281" y="1157"/>
                  </a:lnTo>
                  <a:lnTo>
                    <a:pt x="3271" y="1115"/>
                  </a:lnTo>
                  <a:lnTo>
                    <a:pt x="3264" y="1073"/>
                  </a:lnTo>
                  <a:lnTo>
                    <a:pt x="3223" y="1076"/>
                  </a:lnTo>
                  <a:lnTo>
                    <a:pt x="3179" y="1076"/>
                  </a:lnTo>
                  <a:lnTo>
                    <a:pt x="3156" y="1075"/>
                  </a:lnTo>
                  <a:lnTo>
                    <a:pt x="3133" y="1071"/>
                  </a:lnTo>
                  <a:lnTo>
                    <a:pt x="3110" y="1065"/>
                  </a:lnTo>
                  <a:lnTo>
                    <a:pt x="3087" y="1057"/>
                  </a:lnTo>
                  <a:lnTo>
                    <a:pt x="3062" y="1048"/>
                  </a:lnTo>
                  <a:lnTo>
                    <a:pt x="3039" y="1034"/>
                  </a:lnTo>
                  <a:lnTo>
                    <a:pt x="3018" y="1019"/>
                  </a:lnTo>
                  <a:lnTo>
                    <a:pt x="2997" y="1000"/>
                  </a:lnTo>
                  <a:lnTo>
                    <a:pt x="2976" y="979"/>
                  </a:lnTo>
                  <a:lnTo>
                    <a:pt x="2956" y="952"/>
                  </a:lnTo>
                  <a:lnTo>
                    <a:pt x="2939" y="921"/>
                  </a:lnTo>
                  <a:lnTo>
                    <a:pt x="2924" y="886"/>
                  </a:lnTo>
                  <a:lnTo>
                    <a:pt x="2912" y="856"/>
                  </a:lnTo>
                  <a:lnTo>
                    <a:pt x="2905" y="823"/>
                  </a:lnTo>
                  <a:lnTo>
                    <a:pt x="2897" y="789"/>
                  </a:lnTo>
                  <a:lnTo>
                    <a:pt x="2889" y="752"/>
                  </a:lnTo>
                  <a:lnTo>
                    <a:pt x="2874" y="675"/>
                  </a:lnTo>
                  <a:lnTo>
                    <a:pt x="2857" y="593"/>
                  </a:lnTo>
                  <a:lnTo>
                    <a:pt x="2845" y="550"/>
                  </a:lnTo>
                  <a:lnTo>
                    <a:pt x="2834" y="508"/>
                  </a:lnTo>
                  <a:lnTo>
                    <a:pt x="2816" y="464"/>
                  </a:lnTo>
                  <a:lnTo>
                    <a:pt x="2797" y="422"/>
                  </a:lnTo>
                  <a:lnTo>
                    <a:pt x="2776" y="378"/>
                  </a:lnTo>
                  <a:lnTo>
                    <a:pt x="2749" y="335"/>
                  </a:lnTo>
                  <a:lnTo>
                    <a:pt x="2734" y="314"/>
                  </a:lnTo>
                  <a:lnTo>
                    <a:pt x="2718" y="293"/>
                  </a:lnTo>
                  <a:lnTo>
                    <a:pt x="2701" y="272"/>
                  </a:lnTo>
                  <a:lnTo>
                    <a:pt x="2682" y="251"/>
                  </a:lnTo>
                  <a:lnTo>
                    <a:pt x="2647" y="216"/>
                  </a:lnTo>
                  <a:lnTo>
                    <a:pt x="2611" y="184"/>
                  </a:lnTo>
                  <a:lnTo>
                    <a:pt x="2572" y="153"/>
                  </a:lnTo>
                  <a:lnTo>
                    <a:pt x="2534" y="126"/>
                  </a:lnTo>
                  <a:lnTo>
                    <a:pt x="2496" y="101"/>
                  </a:lnTo>
                  <a:lnTo>
                    <a:pt x="2457" y="80"/>
                  </a:lnTo>
                  <a:lnTo>
                    <a:pt x="2417" y="63"/>
                  </a:lnTo>
                  <a:lnTo>
                    <a:pt x="2377" y="46"/>
                  </a:lnTo>
                  <a:lnTo>
                    <a:pt x="2336" y="32"/>
                  </a:lnTo>
                  <a:lnTo>
                    <a:pt x="2296" y="21"/>
                  </a:lnTo>
                  <a:lnTo>
                    <a:pt x="2256" y="13"/>
                  </a:lnTo>
                  <a:lnTo>
                    <a:pt x="2215" y="5"/>
                  </a:lnTo>
                  <a:lnTo>
                    <a:pt x="2175" y="1"/>
                  </a:lnTo>
                  <a:lnTo>
                    <a:pt x="2135" y="0"/>
                  </a:lnTo>
                  <a:lnTo>
                    <a:pt x="2094" y="0"/>
                  </a:lnTo>
                  <a:lnTo>
                    <a:pt x="2054" y="1"/>
                  </a:lnTo>
                  <a:lnTo>
                    <a:pt x="2077" y="19"/>
                  </a:lnTo>
                  <a:lnTo>
                    <a:pt x="2098" y="34"/>
                  </a:lnTo>
                  <a:lnTo>
                    <a:pt x="2117" y="51"/>
                  </a:lnTo>
                  <a:lnTo>
                    <a:pt x="2135" y="71"/>
                  </a:lnTo>
                  <a:lnTo>
                    <a:pt x="2150" y="88"/>
                  </a:lnTo>
                  <a:lnTo>
                    <a:pt x="2163" y="105"/>
                  </a:lnTo>
                  <a:lnTo>
                    <a:pt x="2175" y="124"/>
                  </a:lnTo>
                  <a:lnTo>
                    <a:pt x="2185" y="142"/>
                  </a:lnTo>
                  <a:lnTo>
                    <a:pt x="2192" y="161"/>
                  </a:lnTo>
                  <a:lnTo>
                    <a:pt x="2200" y="178"/>
                  </a:lnTo>
                  <a:lnTo>
                    <a:pt x="2204" y="197"/>
                  </a:lnTo>
                  <a:lnTo>
                    <a:pt x="2208" y="215"/>
                  </a:lnTo>
                  <a:lnTo>
                    <a:pt x="2210" y="232"/>
                  </a:lnTo>
                  <a:lnTo>
                    <a:pt x="2210" y="249"/>
                  </a:lnTo>
                  <a:lnTo>
                    <a:pt x="2208" y="266"/>
                  </a:lnTo>
                  <a:lnTo>
                    <a:pt x="2206" y="284"/>
                  </a:lnTo>
                  <a:lnTo>
                    <a:pt x="2202" y="299"/>
                  </a:lnTo>
                  <a:lnTo>
                    <a:pt x="2198" y="314"/>
                  </a:lnTo>
                  <a:lnTo>
                    <a:pt x="2190" y="330"/>
                  </a:lnTo>
                  <a:lnTo>
                    <a:pt x="2183" y="343"/>
                  </a:lnTo>
                  <a:lnTo>
                    <a:pt x="2175" y="357"/>
                  </a:lnTo>
                  <a:lnTo>
                    <a:pt x="2165" y="370"/>
                  </a:lnTo>
                  <a:lnTo>
                    <a:pt x="2156" y="382"/>
                  </a:lnTo>
                  <a:lnTo>
                    <a:pt x="2144" y="391"/>
                  </a:lnTo>
                  <a:lnTo>
                    <a:pt x="2131" y="401"/>
                  </a:lnTo>
                  <a:lnTo>
                    <a:pt x="2117" y="410"/>
                  </a:lnTo>
                  <a:lnTo>
                    <a:pt x="2104" y="418"/>
                  </a:lnTo>
                  <a:lnTo>
                    <a:pt x="2089" y="424"/>
                  </a:lnTo>
                  <a:lnTo>
                    <a:pt x="2073" y="428"/>
                  </a:lnTo>
                  <a:lnTo>
                    <a:pt x="2058" y="431"/>
                  </a:lnTo>
                  <a:lnTo>
                    <a:pt x="2041" y="433"/>
                  </a:lnTo>
                  <a:lnTo>
                    <a:pt x="2023" y="435"/>
                  </a:lnTo>
                  <a:lnTo>
                    <a:pt x="1998" y="433"/>
                  </a:lnTo>
                  <a:lnTo>
                    <a:pt x="1975" y="431"/>
                  </a:lnTo>
                  <a:lnTo>
                    <a:pt x="1954" y="428"/>
                  </a:lnTo>
                  <a:lnTo>
                    <a:pt x="1933" y="422"/>
                  </a:lnTo>
                  <a:lnTo>
                    <a:pt x="1912" y="414"/>
                  </a:lnTo>
                  <a:lnTo>
                    <a:pt x="1893" y="407"/>
                  </a:lnTo>
                  <a:lnTo>
                    <a:pt x="1874" y="397"/>
                  </a:lnTo>
                  <a:lnTo>
                    <a:pt x="1854" y="385"/>
                  </a:lnTo>
                  <a:lnTo>
                    <a:pt x="1818" y="362"/>
                  </a:lnTo>
                  <a:lnTo>
                    <a:pt x="1781" y="335"/>
                  </a:lnTo>
                  <a:lnTo>
                    <a:pt x="1747" y="307"/>
                  </a:lnTo>
                  <a:lnTo>
                    <a:pt x="1710" y="278"/>
                  </a:lnTo>
                  <a:lnTo>
                    <a:pt x="1672" y="247"/>
                  </a:lnTo>
                  <a:lnTo>
                    <a:pt x="1632" y="220"/>
                  </a:lnTo>
                  <a:lnTo>
                    <a:pt x="1610" y="207"/>
                  </a:lnTo>
                  <a:lnTo>
                    <a:pt x="1589" y="193"/>
                  </a:lnTo>
                  <a:lnTo>
                    <a:pt x="1566" y="180"/>
                  </a:lnTo>
                  <a:lnTo>
                    <a:pt x="1543" y="168"/>
                  </a:lnTo>
                  <a:lnTo>
                    <a:pt x="1518" y="159"/>
                  </a:lnTo>
                  <a:lnTo>
                    <a:pt x="1491" y="149"/>
                  </a:lnTo>
                  <a:lnTo>
                    <a:pt x="1465" y="142"/>
                  </a:lnTo>
                  <a:lnTo>
                    <a:pt x="1436" y="134"/>
                  </a:lnTo>
                  <a:lnTo>
                    <a:pt x="1405" y="128"/>
                  </a:lnTo>
                  <a:lnTo>
                    <a:pt x="1374" y="124"/>
                  </a:lnTo>
                  <a:lnTo>
                    <a:pt x="1342" y="120"/>
                  </a:lnTo>
                  <a:lnTo>
                    <a:pt x="1305" y="120"/>
                  </a:lnTo>
                  <a:lnTo>
                    <a:pt x="1273" y="120"/>
                  </a:lnTo>
                  <a:lnTo>
                    <a:pt x="1242" y="124"/>
                  </a:lnTo>
                  <a:lnTo>
                    <a:pt x="1213" y="130"/>
                  </a:lnTo>
                  <a:lnTo>
                    <a:pt x="1184" y="138"/>
                  </a:lnTo>
                  <a:lnTo>
                    <a:pt x="1159" y="147"/>
                  </a:lnTo>
                  <a:lnTo>
                    <a:pt x="1134" y="157"/>
                  </a:lnTo>
                  <a:lnTo>
                    <a:pt x="1113" y="168"/>
                  </a:lnTo>
                  <a:lnTo>
                    <a:pt x="1092" y="180"/>
                  </a:lnTo>
                  <a:lnTo>
                    <a:pt x="1113" y="182"/>
                  </a:lnTo>
                  <a:lnTo>
                    <a:pt x="1130" y="186"/>
                  </a:lnTo>
                  <a:lnTo>
                    <a:pt x="1150" y="192"/>
                  </a:lnTo>
                  <a:lnTo>
                    <a:pt x="1167" y="195"/>
                  </a:lnTo>
                  <a:lnTo>
                    <a:pt x="1198" y="209"/>
                  </a:lnTo>
                  <a:lnTo>
                    <a:pt x="1226" y="224"/>
                  </a:lnTo>
                  <a:lnTo>
                    <a:pt x="1251" y="243"/>
                  </a:lnTo>
                  <a:lnTo>
                    <a:pt x="1274" y="264"/>
                  </a:lnTo>
                  <a:lnTo>
                    <a:pt x="1296" y="286"/>
                  </a:lnTo>
                  <a:lnTo>
                    <a:pt x="1315" y="311"/>
                  </a:lnTo>
                  <a:lnTo>
                    <a:pt x="1332" y="337"/>
                  </a:lnTo>
                  <a:lnTo>
                    <a:pt x="1347" y="364"/>
                  </a:lnTo>
                  <a:lnTo>
                    <a:pt x="1363" y="391"/>
                  </a:lnTo>
                  <a:lnTo>
                    <a:pt x="1376" y="422"/>
                  </a:lnTo>
                  <a:lnTo>
                    <a:pt x="1401" y="481"/>
                  </a:lnTo>
                  <a:lnTo>
                    <a:pt x="1426" y="541"/>
                  </a:lnTo>
                  <a:lnTo>
                    <a:pt x="1436" y="564"/>
                  </a:lnTo>
                  <a:lnTo>
                    <a:pt x="1447" y="585"/>
                  </a:lnTo>
                  <a:lnTo>
                    <a:pt x="1461" y="606"/>
                  </a:lnTo>
                  <a:lnTo>
                    <a:pt x="1474" y="625"/>
                  </a:lnTo>
                  <a:lnTo>
                    <a:pt x="1488" y="645"/>
                  </a:lnTo>
                  <a:lnTo>
                    <a:pt x="1503" y="662"/>
                  </a:lnTo>
                  <a:lnTo>
                    <a:pt x="1520" y="677"/>
                  </a:lnTo>
                  <a:lnTo>
                    <a:pt x="1538" y="693"/>
                  </a:lnTo>
                  <a:lnTo>
                    <a:pt x="1555" y="708"/>
                  </a:lnTo>
                  <a:lnTo>
                    <a:pt x="1576" y="721"/>
                  </a:lnTo>
                  <a:lnTo>
                    <a:pt x="1595" y="733"/>
                  </a:lnTo>
                  <a:lnTo>
                    <a:pt x="1616" y="744"/>
                  </a:lnTo>
                  <a:lnTo>
                    <a:pt x="1639" y="754"/>
                  </a:lnTo>
                  <a:lnTo>
                    <a:pt x="1662" y="764"/>
                  </a:lnTo>
                  <a:lnTo>
                    <a:pt x="1687" y="771"/>
                  </a:lnTo>
                  <a:lnTo>
                    <a:pt x="1714" y="779"/>
                  </a:lnTo>
                  <a:lnTo>
                    <a:pt x="1703" y="785"/>
                  </a:lnTo>
                  <a:lnTo>
                    <a:pt x="1687" y="790"/>
                  </a:lnTo>
                  <a:lnTo>
                    <a:pt x="1672" y="796"/>
                  </a:lnTo>
                  <a:lnTo>
                    <a:pt x="1651" y="802"/>
                  </a:lnTo>
                  <a:lnTo>
                    <a:pt x="1630" y="806"/>
                  </a:lnTo>
                  <a:lnTo>
                    <a:pt x="1605" y="810"/>
                  </a:lnTo>
                  <a:lnTo>
                    <a:pt x="1578" y="812"/>
                  </a:lnTo>
                  <a:lnTo>
                    <a:pt x="1551" y="812"/>
                  </a:lnTo>
                  <a:lnTo>
                    <a:pt x="1518" y="812"/>
                  </a:lnTo>
                  <a:lnTo>
                    <a:pt x="1490" y="808"/>
                  </a:lnTo>
                  <a:lnTo>
                    <a:pt x="1461" y="802"/>
                  </a:lnTo>
                  <a:lnTo>
                    <a:pt x="1432" y="796"/>
                  </a:lnTo>
                  <a:lnTo>
                    <a:pt x="1405" y="787"/>
                  </a:lnTo>
                  <a:lnTo>
                    <a:pt x="1378" y="777"/>
                  </a:lnTo>
                  <a:lnTo>
                    <a:pt x="1353" y="765"/>
                  </a:lnTo>
                  <a:lnTo>
                    <a:pt x="1328" y="752"/>
                  </a:lnTo>
                  <a:lnTo>
                    <a:pt x="1303" y="737"/>
                  </a:lnTo>
                  <a:lnTo>
                    <a:pt x="1280" y="721"/>
                  </a:lnTo>
                  <a:lnTo>
                    <a:pt x="1257" y="702"/>
                  </a:lnTo>
                  <a:lnTo>
                    <a:pt x="1234" y="685"/>
                  </a:lnTo>
                  <a:lnTo>
                    <a:pt x="1188" y="643"/>
                  </a:lnTo>
                  <a:lnTo>
                    <a:pt x="1142" y="598"/>
                  </a:lnTo>
                  <a:lnTo>
                    <a:pt x="1102" y="558"/>
                  </a:lnTo>
                  <a:lnTo>
                    <a:pt x="1059" y="518"/>
                  </a:lnTo>
                  <a:lnTo>
                    <a:pt x="1036" y="501"/>
                  </a:lnTo>
                  <a:lnTo>
                    <a:pt x="1013" y="483"/>
                  </a:lnTo>
                  <a:lnTo>
                    <a:pt x="990" y="466"/>
                  </a:lnTo>
                  <a:lnTo>
                    <a:pt x="965" y="451"/>
                  </a:lnTo>
                  <a:lnTo>
                    <a:pt x="938" y="435"/>
                  </a:lnTo>
                  <a:lnTo>
                    <a:pt x="912" y="424"/>
                  </a:lnTo>
                  <a:lnTo>
                    <a:pt x="883" y="412"/>
                  </a:lnTo>
                  <a:lnTo>
                    <a:pt x="854" y="403"/>
                  </a:lnTo>
                  <a:lnTo>
                    <a:pt x="821" y="395"/>
                  </a:lnTo>
                  <a:lnTo>
                    <a:pt x="789" y="389"/>
                  </a:lnTo>
                  <a:lnTo>
                    <a:pt x="754" y="385"/>
                  </a:lnTo>
                  <a:lnTo>
                    <a:pt x="718" y="385"/>
                  </a:lnTo>
                  <a:lnTo>
                    <a:pt x="683" y="385"/>
                  </a:lnTo>
                  <a:lnTo>
                    <a:pt x="649" y="389"/>
                  </a:lnTo>
                  <a:lnTo>
                    <a:pt x="620" y="395"/>
                  </a:lnTo>
                  <a:lnTo>
                    <a:pt x="591" y="403"/>
                  </a:lnTo>
                  <a:lnTo>
                    <a:pt x="568" y="410"/>
                  </a:lnTo>
                  <a:lnTo>
                    <a:pt x="547" y="418"/>
                  </a:lnTo>
                  <a:lnTo>
                    <a:pt x="531" y="426"/>
                  </a:lnTo>
                  <a:lnTo>
                    <a:pt x="520" y="433"/>
                  </a:lnTo>
                  <a:lnTo>
                    <a:pt x="562" y="441"/>
                  </a:lnTo>
                  <a:lnTo>
                    <a:pt x="608" y="455"/>
                  </a:lnTo>
                  <a:lnTo>
                    <a:pt x="631" y="464"/>
                  </a:lnTo>
                  <a:lnTo>
                    <a:pt x="652" y="474"/>
                  </a:lnTo>
                  <a:lnTo>
                    <a:pt x="675" y="483"/>
                  </a:lnTo>
                  <a:lnTo>
                    <a:pt x="695" y="495"/>
                  </a:lnTo>
                  <a:lnTo>
                    <a:pt x="716" y="508"/>
                  </a:lnTo>
                  <a:lnTo>
                    <a:pt x="733" y="522"/>
                  </a:lnTo>
                  <a:lnTo>
                    <a:pt x="748" y="537"/>
                  </a:lnTo>
                  <a:lnTo>
                    <a:pt x="764" y="554"/>
                  </a:lnTo>
                  <a:lnTo>
                    <a:pt x="773" y="572"/>
                  </a:lnTo>
                  <a:lnTo>
                    <a:pt x="783" y="591"/>
                  </a:lnTo>
                  <a:lnTo>
                    <a:pt x="789" y="610"/>
                  </a:lnTo>
                  <a:lnTo>
                    <a:pt x="791" y="631"/>
                  </a:lnTo>
                  <a:lnTo>
                    <a:pt x="789" y="648"/>
                  </a:lnTo>
                  <a:lnTo>
                    <a:pt x="785" y="666"/>
                  </a:lnTo>
                  <a:lnTo>
                    <a:pt x="779" y="679"/>
                  </a:lnTo>
                  <a:lnTo>
                    <a:pt x="771" y="693"/>
                  </a:lnTo>
                  <a:lnTo>
                    <a:pt x="762" y="704"/>
                  </a:lnTo>
                  <a:lnTo>
                    <a:pt x="750" y="714"/>
                  </a:lnTo>
                  <a:lnTo>
                    <a:pt x="739" y="719"/>
                  </a:lnTo>
                  <a:lnTo>
                    <a:pt x="723" y="725"/>
                  </a:lnTo>
                  <a:lnTo>
                    <a:pt x="710" y="727"/>
                  </a:lnTo>
                  <a:lnTo>
                    <a:pt x="693" y="727"/>
                  </a:lnTo>
                  <a:lnTo>
                    <a:pt x="677" y="725"/>
                  </a:lnTo>
                  <a:lnTo>
                    <a:pt x="660" y="721"/>
                  </a:lnTo>
                  <a:lnTo>
                    <a:pt x="643" y="714"/>
                  </a:lnTo>
                  <a:lnTo>
                    <a:pt x="626" y="702"/>
                  </a:lnTo>
                  <a:lnTo>
                    <a:pt x="608" y="689"/>
                  </a:lnTo>
                  <a:lnTo>
                    <a:pt x="591" y="673"/>
                  </a:lnTo>
                  <a:lnTo>
                    <a:pt x="572" y="654"/>
                  </a:lnTo>
                  <a:lnTo>
                    <a:pt x="553" y="635"/>
                  </a:lnTo>
                  <a:lnTo>
                    <a:pt x="531" y="618"/>
                  </a:lnTo>
                  <a:lnTo>
                    <a:pt x="508" y="600"/>
                  </a:lnTo>
                  <a:lnTo>
                    <a:pt x="485" y="583"/>
                  </a:lnTo>
                  <a:lnTo>
                    <a:pt x="462" y="568"/>
                  </a:lnTo>
                  <a:lnTo>
                    <a:pt x="439" y="554"/>
                  </a:lnTo>
                  <a:lnTo>
                    <a:pt x="414" y="541"/>
                  </a:lnTo>
                  <a:lnTo>
                    <a:pt x="387" y="529"/>
                  </a:lnTo>
                  <a:lnTo>
                    <a:pt x="361" y="520"/>
                  </a:lnTo>
                  <a:lnTo>
                    <a:pt x="334" y="510"/>
                  </a:lnTo>
                  <a:lnTo>
                    <a:pt x="307" y="503"/>
                  </a:lnTo>
                  <a:lnTo>
                    <a:pt x="278" y="497"/>
                  </a:lnTo>
                  <a:lnTo>
                    <a:pt x="249" y="491"/>
                  </a:lnTo>
                  <a:lnTo>
                    <a:pt x="220" y="489"/>
                  </a:lnTo>
                  <a:lnTo>
                    <a:pt x="192" y="489"/>
                  </a:lnTo>
                  <a:lnTo>
                    <a:pt x="161" y="489"/>
                  </a:lnTo>
                  <a:lnTo>
                    <a:pt x="132" y="493"/>
                  </a:lnTo>
                  <a:lnTo>
                    <a:pt x="103" y="499"/>
                  </a:lnTo>
                  <a:lnTo>
                    <a:pt x="78" y="504"/>
                  </a:lnTo>
                  <a:lnTo>
                    <a:pt x="53" y="514"/>
                  </a:lnTo>
                  <a:lnTo>
                    <a:pt x="32" y="524"/>
                  </a:lnTo>
                  <a:lnTo>
                    <a:pt x="13" y="535"/>
                  </a:lnTo>
                  <a:lnTo>
                    <a:pt x="0" y="547"/>
                  </a:lnTo>
                  <a:lnTo>
                    <a:pt x="34" y="550"/>
                  </a:lnTo>
                  <a:lnTo>
                    <a:pt x="67" y="558"/>
                  </a:lnTo>
                  <a:lnTo>
                    <a:pt x="98" y="570"/>
                  </a:lnTo>
                  <a:lnTo>
                    <a:pt x="128" y="581"/>
                  </a:lnTo>
                  <a:lnTo>
                    <a:pt x="157" y="597"/>
                  </a:lnTo>
                  <a:lnTo>
                    <a:pt x="184" y="616"/>
                  </a:lnTo>
                  <a:lnTo>
                    <a:pt x="211" y="637"/>
                  </a:lnTo>
                  <a:lnTo>
                    <a:pt x="236" y="660"/>
                  </a:lnTo>
                  <a:lnTo>
                    <a:pt x="261" y="687"/>
                  </a:lnTo>
                  <a:lnTo>
                    <a:pt x="284" y="718"/>
                  </a:lnTo>
                  <a:lnTo>
                    <a:pt x="307" y="750"/>
                  </a:lnTo>
                  <a:lnTo>
                    <a:pt x="330" y="785"/>
                  </a:lnTo>
                  <a:lnTo>
                    <a:pt x="353" y="825"/>
                  </a:lnTo>
                  <a:lnTo>
                    <a:pt x="374" y="867"/>
                  </a:lnTo>
                  <a:lnTo>
                    <a:pt x="397" y="913"/>
                  </a:lnTo>
                  <a:lnTo>
                    <a:pt x="418" y="961"/>
                  </a:lnTo>
                  <a:lnTo>
                    <a:pt x="432" y="990"/>
                  </a:lnTo>
                  <a:lnTo>
                    <a:pt x="445" y="1019"/>
                  </a:lnTo>
                  <a:lnTo>
                    <a:pt x="460" y="1046"/>
                  </a:lnTo>
                  <a:lnTo>
                    <a:pt x="476" y="1073"/>
                  </a:lnTo>
                  <a:lnTo>
                    <a:pt x="493" y="1100"/>
                  </a:lnTo>
                  <a:lnTo>
                    <a:pt x="512" y="1124"/>
                  </a:lnTo>
                  <a:lnTo>
                    <a:pt x="531" y="1148"/>
                  </a:lnTo>
                  <a:lnTo>
                    <a:pt x="554" y="1169"/>
                  </a:lnTo>
                  <a:lnTo>
                    <a:pt x="578" y="1190"/>
                  </a:lnTo>
                  <a:lnTo>
                    <a:pt x="604" y="1207"/>
                  </a:lnTo>
                  <a:lnTo>
                    <a:pt x="633" y="1222"/>
                  </a:lnTo>
                  <a:lnTo>
                    <a:pt x="664" y="1236"/>
                  </a:lnTo>
                  <a:lnTo>
                    <a:pt x="698" y="1247"/>
                  </a:lnTo>
                  <a:lnTo>
                    <a:pt x="735" y="1255"/>
                  </a:lnTo>
                  <a:lnTo>
                    <a:pt x="775" y="1261"/>
                  </a:lnTo>
                  <a:lnTo>
                    <a:pt x="818" y="1263"/>
                  </a:lnTo>
                  <a:lnTo>
                    <a:pt x="860" y="1263"/>
                  </a:lnTo>
                  <a:lnTo>
                    <a:pt x="906" y="1257"/>
                  </a:lnTo>
                  <a:lnTo>
                    <a:pt x="954" y="1253"/>
                  </a:lnTo>
                  <a:lnTo>
                    <a:pt x="1000" y="1249"/>
                  </a:lnTo>
                  <a:lnTo>
                    <a:pt x="1025" y="1249"/>
                  </a:lnTo>
                  <a:lnTo>
                    <a:pt x="1048" y="1251"/>
                  </a:lnTo>
                  <a:lnTo>
                    <a:pt x="1071" y="1253"/>
                  </a:lnTo>
                  <a:lnTo>
                    <a:pt x="1092" y="1257"/>
                  </a:lnTo>
                  <a:lnTo>
                    <a:pt x="1113" y="1265"/>
                  </a:lnTo>
                  <a:lnTo>
                    <a:pt x="1134" y="1274"/>
                  </a:lnTo>
                  <a:lnTo>
                    <a:pt x="1154" y="1286"/>
                  </a:lnTo>
                  <a:lnTo>
                    <a:pt x="1171" y="1299"/>
                  </a:lnTo>
                  <a:lnTo>
                    <a:pt x="1184" y="1316"/>
                  </a:lnTo>
                  <a:lnTo>
                    <a:pt x="1198" y="1332"/>
                  </a:lnTo>
                  <a:lnTo>
                    <a:pt x="1207" y="1349"/>
                  </a:lnTo>
                  <a:lnTo>
                    <a:pt x="1215" y="1366"/>
                  </a:lnTo>
                  <a:lnTo>
                    <a:pt x="1223" y="1384"/>
                  </a:lnTo>
                  <a:lnTo>
                    <a:pt x="1228" y="1401"/>
                  </a:lnTo>
                  <a:lnTo>
                    <a:pt x="1232" y="1418"/>
                  </a:lnTo>
                  <a:lnTo>
                    <a:pt x="1236" y="1435"/>
                  </a:lnTo>
                  <a:lnTo>
                    <a:pt x="1242" y="1472"/>
                  </a:lnTo>
                  <a:lnTo>
                    <a:pt x="1248" y="1508"/>
                  </a:lnTo>
                  <a:lnTo>
                    <a:pt x="1250" y="1526"/>
                  </a:lnTo>
                  <a:lnTo>
                    <a:pt x="1255" y="1543"/>
                  </a:lnTo>
                  <a:lnTo>
                    <a:pt x="1259" y="1560"/>
                  </a:lnTo>
                  <a:lnTo>
                    <a:pt x="1267" y="1578"/>
                  </a:lnTo>
                  <a:lnTo>
                    <a:pt x="1276" y="1597"/>
                  </a:lnTo>
                  <a:lnTo>
                    <a:pt x="1288" y="1616"/>
                  </a:lnTo>
                  <a:lnTo>
                    <a:pt x="1299" y="1633"/>
                  </a:lnTo>
                  <a:lnTo>
                    <a:pt x="1313" y="1649"/>
                  </a:lnTo>
                  <a:lnTo>
                    <a:pt x="1328" y="1664"/>
                  </a:lnTo>
                  <a:lnTo>
                    <a:pt x="1346" y="1677"/>
                  </a:lnTo>
                  <a:lnTo>
                    <a:pt x="1365" y="1691"/>
                  </a:lnTo>
                  <a:lnTo>
                    <a:pt x="1386" y="1702"/>
                  </a:lnTo>
                  <a:lnTo>
                    <a:pt x="1407" y="1712"/>
                  </a:lnTo>
                  <a:lnTo>
                    <a:pt x="1432" y="1721"/>
                  </a:lnTo>
                  <a:lnTo>
                    <a:pt x="1457" y="1729"/>
                  </a:lnTo>
                  <a:lnTo>
                    <a:pt x="1486" y="1737"/>
                  </a:lnTo>
                  <a:lnTo>
                    <a:pt x="1514" y="1743"/>
                  </a:lnTo>
                  <a:lnTo>
                    <a:pt x="1547" y="1746"/>
                  </a:lnTo>
                  <a:lnTo>
                    <a:pt x="1580" y="1750"/>
                  </a:lnTo>
                  <a:lnTo>
                    <a:pt x="1616" y="1754"/>
                  </a:lnTo>
                  <a:lnTo>
                    <a:pt x="1601" y="1766"/>
                  </a:lnTo>
                  <a:lnTo>
                    <a:pt x="1584" y="1777"/>
                  </a:lnTo>
                  <a:lnTo>
                    <a:pt x="1564" y="1787"/>
                  </a:lnTo>
                  <a:lnTo>
                    <a:pt x="1545" y="1794"/>
                  </a:lnTo>
                  <a:lnTo>
                    <a:pt x="1524" y="1802"/>
                  </a:lnTo>
                  <a:lnTo>
                    <a:pt x="1503" y="1808"/>
                  </a:lnTo>
                  <a:lnTo>
                    <a:pt x="1480" y="1814"/>
                  </a:lnTo>
                  <a:lnTo>
                    <a:pt x="1457" y="1817"/>
                  </a:lnTo>
                  <a:lnTo>
                    <a:pt x="1434" y="1821"/>
                  </a:lnTo>
                  <a:lnTo>
                    <a:pt x="1409" y="1823"/>
                  </a:lnTo>
                  <a:lnTo>
                    <a:pt x="1384" y="1823"/>
                  </a:lnTo>
                  <a:lnTo>
                    <a:pt x="1359" y="1823"/>
                  </a:lnTo>
                  <a:lnTo>
                    <a:pt x="1309" y="1821"/>
                  </a:lnTo>
                  <a:lnTo>
                    <a:pt x="1257" y="1816"/>
                  </a:lnTo>
                  <a:lnTo>
                    <a:pt x="1207" y="1806"/>
                  </a:lnTo>
                  <a:lnTo>
                    <a:pt x="1157" y="1793"/>
                  </a:lnTo>
                  <a:lnTo>
                    <a:pt x="1109" y="1777"/>
                  </a:lnTo>
                  <a:lnTo>
                    <a:pt x="1063" y="1760"/>
                  </a:lnTo>
                  <a:lnTo>
                    <a:pt x="1021" y="1739"/>
                  </a:lnTo>
                  <a:lnTo>
                    <a:pt x="983" y="1718"/>
                  </a:lnTo>
                  <a:lnTo>
                    <a:pt x="965" y="1706"/>
                  </a:lnTo>
                  <a:lnTo>
                    <a:pt x="950" y="1693"/>
                  </a:lnTo>
                  <a:lnTo>
                    <a:pt x="935" y="1679"/>
                  </a:lnTo>
                  <a:lnTo>
                    <a:pt x="921" y="1668"/>
                  </a:lnTo>
                  <a:lnTo>
                    <a:pt x="923" y="1700"/>
                  </a:lnTo>
                  <a:lnTo>
                    <a:pt x="927" y="1733"/>
                  </a:lnTo>
                  <a:lnTo>
                    <a:pt x="933" y="1766"/>
                  </a:lnTo>
                  <a:lnTo>
                    <a:pt x="940" y="1798"/>
                  </a:lnTo>
                  <a:lnTo>
                    <a:pt x="948" y="1829"/>
                  </a:lnTo>
                  <a:lnTo>
                    <a:pt x="960" y="1860"/>
                  </a:lnTo>
                  <a:lnTo>
                    <a:pt x="971" y="1890"/>
                  </a:lnTo>
                  <a:lnTo>
                    <a:pt x="985" y="1919"/>
                  </a:lnTo>
                  <a:lnTo>
                    <a:pt x="998" y="1948"/>
                  </a:lnTo>
                  <a:lnTo>
                    <a:pt x="1015" y="1975"/>
                  </a:lnTo>
                  <a:lnTo>
                    <a:pt x="1033" y="2002"/>
                  </a:lnTo>
                  <a:lnTo>
                    <a:pt x="1052" y="2027"/>
                  </a:lnTo>
                  <a:lnTo>
                    <a:pt x="1073" y="2052"/>
                  </a:lnTo>
                  <a:lnTo>
                    <a:pt x="1096" y="2075"/>
                  </a:lnTo>
                  <a:lnTo>
                    <a:pt x="1121" y="2096"/>
                  </a:lnTo>
                  <a:lnTo>
                    <a:pt x="1146" y="2117"/>
                  </a:lnTo>
                  <a:lnTo>
                    <a:pt x="1173" y="2136"/>
                  </a:lnTo>
                  <a:lnTo>
                    <a:pt x="1202" y="2153"/>
                  </a:lnTo>
                  <a:lnTo>
                    <a:pt x="1232" y="2169"/>
                  </a:lnTo>
                  <a:lnTo>
                    <a:pt x="1265" y="2182"/>
                  </a:lnTo>
                  <a:lnTo>
                    <a:pt x="1298" y="2196"/>
                  </a:lnTo>
                  <a:lnTo>
                    <a:pt x="1334" y="2205"/>
                  </a:lnTo>
                  <a:lnTo>
                    <a:pt x="1370" y="2215"/>
                  </a:lnTo>
                  <a:lnTo>
                    <a:pt x="1409" y="2221"/>
                  </a:lnTo>
                  <a:lnTo>
                    <a:pt x="1447" y="2224"/>
                  </a:lnTo>
                  <a:lnTo>
                    <a:pt x="1490" y="2226"/>
                  </a:lnTo>
                  <a:lnTo>
                    <a:pt x="1534" y="2226"/>
                  </a:lnTo>
                  <a:lnTo>
                    <a:pt x="1578" y="2224"/>
                  </a:lnTo>
                  <a:lnTo>
                    <a:pt x="1624" y="2219"/>
                  </a:lnTo>
                  <a:lnTo>
                    <a:pt x="1672" y="2213"/>
                  </a:lnTo>
                  <a:lnTo>
                    <a:pt x="1722" y="2201"/>
                  </a:lnTo>
                  <a:lnTo>
                    <a:pt x="1772" y="2190"/>
                  </a:lnTo>
                  <a:lnTo>
                    <a:pt x="1808" y="2182"/>
                  </a:lnTo>
                  <a:lnTo>
                    <a:pt x="1839" y="2178"/>
                  </a:lnTo>
                  <a:lnTo>
                    <a:pt x="1854" y="2178"/>
                  </a:lnTo>
                  <a:lnTo>
                    <a:pt x="1870" y="2180"/>
                  </a:lnTo>
                  <a:lnTo>
                    <a:pt x="1883" y="2182"/>
                  </a:lnTo>
                  <a:lnTo>
                    <a:pt x="1897" y="2186"/>
                  </a:lnTo>
                  <a:lnTo>
                    <a:pt x="1908" y="2192"/>
                  </a:lnTo>
                  <a:lnTo>
                    <a:pt x="1920" y="2199"/>
                  </a:lnTo>
                  <a:lnTo>
                    <a:pt x="1931" y="2207"/>
                  </a:lnTo>
                  <a:lnTo>
                    <a:pt x="1941" y="2217"/>
                  </a:lnTo>
                  <a:lnTo>
                    <a:pt x="1950" y="2228"/>
                  </a:lnTo>
                  <a:lnTo>
                    <a:pt x="1960" y="2244"/>
                  </a:lnTo>
                  <a:lnTo>
                    <a:pt x="1968" y="2259"/>
                  </a:lnTo>
                  <a:lnTo>
                    <a:pt x="1975" y="2276"/>
                  </a:lnTo>
                  <a:lnTo>
                    <a:pt x="1985" y="2299"/>
                  </a:lnTo>
                  <a:lnTo>
                    <a:pt x="1996" y="2320"/>
                  </a:lnTo>
                  <a:lnTo>
                    <a:pt x="2010" y="2340"/>
                  </a:lnTo>
                  <a:lnTo>
                    <a:pt x="2025" y="2357"/>
                  </a:lnTo>
                  <a:lnTo>
                    <a:pt x="2041" y="2370"/>
                  </a:lnTo>
                  <a:lnTo>
                    <a:pt x="2058" y="2384"/>
                  </a:lnTo>
                  <a:lnTo>
                    <a:pt x="2075" y="2393"/>
                  </a:lnTo>
                  <a:lnTo>
                    <a:pt x="2094" y="2403"/>
                  </a:lnTo>
                  <a:lnTo>
                    <a:pt x="2114" y="2409"/>
                  </a:lnTo>
                  <a:lnTo>
                    <a:pt x="2133" y="2414"/>
                  </a:lnTo>
                  <a:lnTo>
                    <a:pt x="2154" y="2418"/>
                  </a:lnTo>
                  <a:lnTo>
                    <a:pt x="2175" y="2420"/>
                  </a:lnTo>
                  <a:lnTo>
                    <a:pt x="2196" y="2420"/>
                  </a:lnTo>
                  <a:lnTo>
                    <a:pt x="2217" y="2420"/>
                  </a:lnTo>
                  <a:lnTo>
                    <a:pt x="2238" y="2420"/>
                  </a:lnTo>
                  <a:lnTo>
                    <a:pt x="2259" y="2418"/>
                  </a:lnTo>
                  <a:lnTo>
                    <a:pt x="2307" y="2413"/>
                  </a:lnTo>
                  <a:lnTo>
                    <a:pt x="2354" y="2409"/>
                  </a:lnTo>
                  <a:lnTo>
                    <a:pt x="2396" y="2409"/>
                  </a:lnTo>
                  <a:lnTo>
                    <a:pt x="2438" y="2411"/>
                  </a:lnTo>
                  <a:lnTo>
                    <a:pt x="2476" y="2413"/>
                  </a:lnTo>
                  <a:lnTo>
                    <a:pt x="2515" y="2418"/>
                  </a:lnTo>
                  <a:lnTo>
                    <a:pt x="2549" y="2428"/>
                  </a:lnTo>
                  <a:lnTo>
                    <a:pt x="2584" y="2438"/>
                  </a:lnTo>
                  <a:lnTo>
                    <a:pt x="2618" y="2451"/>
                  </a:lnTo>
                  <a:lnTo>
                    <a:pt x="2649" y="2466"/>
                  </a:lnTo>
                  <a:lnTo>
                    <a:pt x="2680" y="2485"/>
                  </a:lnTo>
                  <a:lnTo>
                    <a:pt x="2711" y="2505"/>
                  </a:lnTo>
                  <a:lnTo>
                    <a:pt x="2739" y="2530"/>
                  </a:lnTo>
                  <a:lnTo>
                    <a:pt x="2768" y="2555"/>
                  </a:lnTo>
                  <a:lnTo>
                    <a:pt x="2797" y="2585"/>
                  </a:lnTo>
                  <a:lnTo>
                    <a:pt x="2826" y="2616"/>
                  </a:lnTo>
                  <a:lnTo>
                    <a:pt x="2828" y="2589"/>
                  </a:lnTo>
                  <a:lnTo>
                    <a:pt x="2830" y="2562"/>
                  </a:lnTo>
                  <a:lnTo>
                    <a:pt x="2828" y="2537"/>
                  </a:lnTo>
                  <a:lnTo>
                    <a:pt x="2828" y="2510"/>
                  </a:lnTo>
                  <a:lnTo>
                    <a:pt x="2824" y="2487"/>
                  </a:lnTo>
                  <a:lnTo>
                    <a:pt x="2820" y="2462"/>
                  </a:lnTo>
                  <a:lnTo>
                    <a:pt x="2816" y="2439"/>
                  </a:lnTo>
                  <a:lnTo>
                    <a:pt x="2809" y="2416"/>
                  </a:lnTo>
                  <a:lnTo>
                    <a:pt x="2803" y="2395"/>
                  </a:lnTo>
                  <a:lnTo>
                    <a:pt x="2795" y="2374"/>
                  </a:lnTo>
                  <a:lnTo>
                    <a:pt x="2786" y="2353"/>
                  </a:lnTo>
                  <a:lnTo>
                    <a:pt x="2776" y="2334"/>
                  </a:lnTo>
                  <a:lnTo>
                    <a:pt x="2755" y="2295"/>
                  </a:lnTo>
                  <a:lnTo>
                    <a:pt x="2732" y="2261"/>
                  </a:lnTo>
                  <a:lnTo>
                    <a:pt x="2707" y="2226"/>
                  </a:lnTo>
                  <a:lnTo>
                    <a:pt x="2680" y="2198"/>
                  </a:lnTo>
                  <a:lnTo>
                    <a:pt x="2651" y="2169"/>
                  </a:lnTo>
                  <a:lnTo>
                    <a:pt x="2622" y="2144"/>
                  </a:lnTo>
                  <a:lnTo>
                    <a:pt x="2594" y="2119"/>
                  </a:lnTo>
                  <a:lnTo>
                    <a:pt x="2567" y="2098"/>
                  </a:lnTo>
                  <a:lnTo>
                    <a:pt x="2540" y="2080"/>
                  </a:lnTo>
                  <a:lnTo>
                    <a:pt x="2513" y="2063"/>
                  </a:lnTo>
                  <a:lnTo>
                    <a:pt x="2490" y="2048"/>
                  </a:lnTo>
                  <a:lnTo>
                    <a:pt x="2471" y="2032"/>
                  </a:lnTo>
                  <a:lnTo>
                    <a:pt x="2453" y="2019"/>
                  </a:lnTo>
                  <a:lnTo>
                    <a:pt x="2438" y="2004"/>
                  </a:lnTo>
                  <a:lnTo>
                    <a:pt x="2425" y="1988"/>
                  </a:lnTo>
                  <a:lnTo>
                    <a:pt x="2413" y="1973"/>
                  </a:lnTo>
                  <a:lnTo>
                    <a:pt x="2403" y="1960"/>
                  </a:lnTo>
                  <a:lnTo>
                    <a:pt x="2396" y="1944"/>
                  </a:lnTo>
                  <a:lnTo>
                    <a:pt x="2390" y="1931"/>
                  </a:lnTo>
                  <a:lnTo>
                    <a:pt x="2384" y="1915"/>
                  </a:lnTo>
                  <a:lnTo>
                    <a:pt x="2380" y="1902"/>
                  </a:lnTo>
                  <a:lnTo>
                    <a:pt x="2377" y="1888"/>
                  </a:lnTo>
                  <a:lnTo>
                    <a:pt x="2375" y="1862"/>
                  </a:lnTo>
                  <a:lnTo>
                    <a:pt x="2373" y="1837"/>
                  </a:lnTo>
                  <a:lnTo>
                    <a:pt x="2390" y="1856"/>
                  </a:lnTo>
                  <a:lnTo>
                    <a:pt x="2407" y="1873"/>
                  </a:lnTo>
                  <a:lnTo>
                    <a:pt x="2426" y="1890"/>
                  </a:lnTo>
                  <a:lnTo>
                    <a:pt x="2446" y="1906"/>
                  </a:lnTo>
                  <a:lnTo>
                    <a:pt x="2467" y="1919"/>
                  </a:lnTo>
                  <a:lnTo>
                    <a:pt x="2486" y="1931"/>
                  </a:lnTo>
                  <a:lnTo>
                    <a:pt x="2507" y="1942"/>
                  </a:lnTo>
                  <a:lnTo>
                    <a:pt x="2528" y="1954"/>
                  </a:lnTo>
                  <a:lnTo>
                    <a:pt x="2549" y="1963"/>
                  </a:lnTo>
                  <a:lnTo>
                    <a:pt x="2572" y="1971"/>
                  </a:lnTo>
                  <a:lnTo>
                    <a:pt x="2594" y="1979"/>
                  </a:lnTo>
                  <a:lnTo>
                    <a:pt x="2617" y="1986"/>
                  </a:lnTo>
                  <a:lnTo>
                    <a:pt x="2663" y="1996"/>
                  </a:lnTo>
                  <a:lnTo>
                    <a:pt x="2709" y="2004"/>
                  </a:lnTo>
                  <a:lnTo>
                    <a:pt x="2747" y="2009"/>
                  </a:lnTo>
                  <a:lnTo>
                    <a:pt x="2786" y="2017"/>
                  </a:lnTo>
                  <a:lnTo>
                    <a:pt x="2822" y="2025"/>
                  </a:lnTo>
                  <a:lnTo>
                    <a:pt x="2858" y="2032"/>
                  </a:lnTo>
                  <a:lnTo>
                    <a:pt x="2891" y="2042"/>
                  </a:lnTo>
                  <a:lnTo>
                    <a:pt x="2924" y="2052"/>
                  </a:lnTo>
                  <a:lnTo>
                    <a:pt x="2954" y="2063"/>
                  </a:lnTo>
                  <a:lnTo>
                    <a:pt x="2983" y="2075"/>
                  </a:lnTo>
                  <a:lnTo>
                    <a:pt x="3012" y="2088"/>
                  </a:lnTo>
                  <a:lnTo>
                    <a:pt x="3037" y="2102"/>
                  </a:lnTo>
                  <a:lnTo>
                    <a:pt x="3062" y="2117"/>
                  </a:lnTo>
                  <a:lnTo>
                    <a:pt x="3085" y="2134"/>
                  </a:lnTo>
                  <a:lnTo>
                    <a:pt x="3106" y="2151"/>
                  </a:lnTo>
                  <a:lnTo>
                    <a:pt x="3125" y="2169"/>
                  </a:lnTo>
                  <a:lnTo>
                    <a:pt x="3143" y="2188"/>
                  </a:lnTo>
                  <a:lnTo>
                    <a:pt x="3160" y="2209"/>
                  </a:lnTo>
                  <a:lnTo>
                    <a:pt x="3160" y="2180"/>
                  </a:lnTo>
                  <a:lnTo>
                    <a:pt x="3160" y="2151"/>
                  </a:lnTo>
                  <a:lnTo>
                    <a:pt x="3156" y="2125"/>
                  </a:lnTo>
                  <a:lnTo>
                    <a:pt x="3152" y="2100"/>
                  </a:lnTo>
                  <a:lnTo>
                    <a:pt x="3146" y="2075"/>
                  </a:lnTo>
                  <a:lnTo>
                    <a:pt x="3139" y="2052"/>
                  </a:lnTo>
                  <a:lnTo>
                    <a:pt x="3129" y="2029"/>
                  </a:lnTo>
                  <a:lnTo>
                    <a:pt x="3120" y="2008"/>
                  </a:lnTo>
                  <a:lnTo>
                    <a:pt x="3106" y="1988"/>
                  </a:lnTo>
                  <a:lnTo>
                    <a:pt x="3095" y="1969"/>
                  </a:lnTo>
                  <a:lnTo>
                    <a:pt x="3081" y="1950"/>
                  </a:lnTo>
                  <a:lnTo>
                    <a:pt x="3066" y="1933"/>
                  </a:lnTo>
                  <a:lnTo>
                    <a:pt x="3035" y="1900"/>
                  </a:lnTo>
                  <a:lnTo>
                    <a:pt x="3004" y="1871"/>
                  </a:lnTo>
                  <a:lnTo>
                    <a:pt x="2937" y="1817"/>
                  </a:lnTo>
                  <a:lnTo>
                    <a:pt x="2876" y="1769"/>
                  </a:lnTo>
                  <a:lnTo>
                    <a:pt x="2849" y="1746"/>
                  </a:lnTo>
                  <a:lnTo>
                    <a:pt x="2828" y="1721"/>
                  </a:lnTo>
                  <a:lnTo>
                    <a:pt x="2818" y="1710"/>
                  </a:lnTo>
                  <a:lnTo>
                    <a:pt x="2810" y="1698"/>
                  </a:lnTo>
                  <a:lnTo>
                    <a:pt x="2803" y="1685"/>
                  </a:lnTo>
                  <a:lnTo>
                    <a:pt x="2799" y="1673"/>
                  </a:lnTo>
                  <a:lnTo>
                    <a:pt x="2837" y="1698"/>
                  </a:lnTo>
                  <a:lnTo>
                    <a:pt x="2876" y="1718"/>
                  </a:lnTo>
                  <a:lnTo>
                    <a:pt x="2910" y="1735"/>
                  </a:lnTo>
                  <a:lnTo>
                    <a:pt x="2947" y="1746"/>
                  </a:lnTo>
                  <a:lnTo>
                    <a:pt x="2983" y="1756"/>
                  </a:lnTo>
                  <a:lnTo>
                    <a:pt x="3020" y="1760"/>
                  </a:lnTo>
                  <a:lnTo>
                    <a:pt x="3058" y="1762"/>
                  </a:lnTo>
                  <a:lnTo>
                    <a:pt x="3098" y="1760"/>
                  </a:lnTo>
                  <a:lnTo>
                    <a:pt x="3125" y="1758"/>
                  </a:lnTo>
                  <a:lnTo>
                    <a:pt x="3156" y="1752"/>
                  </a:lnTo>
                  <a:lnTo>
                    <a:pt x="3185" y="1746"/>
                  </a:lnTo>
                  <a:lnTo>
                    <a:pt x="3216" y="1739"/>
                  </a:lnTo>
                  <a:lnTo>
                    <a:pt x="3244" y="1733"/>
                  </a:lnTo>
                  <a:lnTo>
                    <a:pt x="3275" y="1727"/>
                  </a:lnTo>
                  <a:lnTo>
                    <a:pt x="3306" y="1723"/>
                  </a:lnTo>
                  <a:lnTo>
                    <a:pt x="3337" y="1721"/>
                  </a:lnTo>
                  <a:lnTo>
                    <a:pt x="3367" y="1721"/>
                  </a:lnTo>
                  <a:lnTo>
                    <a:pt x="3396" y="1725"/>
                  </a:lnTo>
                  <a:lnTo>
                    <a:pt x="3411" y="1729"/>
                  </a:lnTo>
                  <a:lnTo>
                    <a:pt x="3427" y="1735"/>
                  </a:lnTo>
                  <a:lnTo>
                    <a:pt x="3440" y="1741"/>
                  </a:lnTo>
                  <a:lnTo>
                    <a:pt x="3456" y="1746"/>
                  </a:lnTo>
                  <a:lnTo>
                    <a:pt x="3469" y="1756"/>
                  </a:lnTo>
                  <a:lnTo>
                    <a:pt x="3484" y="1766"/>
                  </a:lnTo>
                  <a:lnTo>
                    <a:pt x="3498" y="1777"/>
                  </a:lnTo>
                  <a:lnTo>
                    <a:pt x="3511" y="1791"/>
                  </a:lnTo>
                  <a:lnTo>
                    <a:pt x="3525" y="1806"/>
                  </a:lnTo>
                  <a:lnTo>
                    <a:pt x="3538" y="1823"/>
                  </a:lnTo>
                  <a:lnTo>
                    <a:pt x="3552" y="1840"/>
                  </a:lnTo>
                  <a:lnTo>
                    <a:pt x="3563" y="1862"/>
                  </a:lnTo>
                  <a:lnTo>
                    <a:pt x="3596" y="1842"/>
                  </a:lnTo>
                  <a:lnTo>
                    <a:pt x="3630" y="1827"/>
                  </a:lnTo>
                  <a:lnTo>
                    <a:pt x="3665" y="1814"/>
                  </a:lnTo>
                  <a:lnTo>
                    <a:pt x="3699" y="1804"/>
                  </a:lnTo>
                  <a:lnTo>
                    <a:pt x="3736" y="1798"/>
                  </a:lnTo>
                  <a:lnTo>
                    <a:pt x="3772" y="1794"/>
                  </a:lnTo>
                  <a:lnTo>
                    <a:pt x="3809" y="1794"/>
                  </a:lnTo>
                  <a:lnTo>
                    <a:pt x="3843" y="1796"/>
                  </a:lnTo>
                  <a:lnTo>
                    <a:pt x="3880" y="1800"/>
                  </a:lnTo>
                  <a:lnTo>
                    <a:pt x="3916" y="1808"/>
                  </a:lnTo>
                  <a:lnTo>
                    <a:pt x="3951" y="1816"/>
                  </a:lnTo>
                  <a:lnTo>
                    <a:pt x="3986" y="1827"/>
                  </a:lnTo>
                  <a:lnTo>
                    <a:pt x="4018" y="1839"/>
                  </a:lnTo>
                  <a:lnTo>
                    <a:pt x="4051" y="1854"/>
                  </a:lnTo>
                  <a:lnTo>
                    <a:pt x="4080" y="1869"/>
                  </a:lnTo>
                  <a:lnTo>
                    <a:pt x="4110" y="1887"/>
                  </a:lnTo>
                  <a:close/>
                  <a:moveTo>
                    <a:pt x="2246" y="1449"/>
                  </a:moveTo>
                  <a:lnTo>
                    <a:pt x="1862" y="1449"/>
                  </a:lnTo>
                  <a:lnTo>
                    <a:pt x="1862" y="1063"/>
                  </a:lnTo>
                  <a:lnTo>
                    <a:pt x="2246" y="1063"/>
                  </a:lnTo>
                  <a:lnTo>
                    <a:pt x="2246"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Tree>
    <p:extLst>
      <p:ext uri="{BB962C8B-B14F-4D97-AF65-F5344CB8AC3E}">
        <p14:creationId xmlns:p14="http://schemas.microsoft.com/office/powerpoint/2010/main" val="809959068"/>
      </p:ext>
    </p:extLst>
  </p:cSld>
  <p:clrMapOvr>
    <a:masterClrMapping/>
  </p:clrMapOvr>
  <p:transition spd="slow"/>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slide 1">
    <p:spTree>
      <p:nvGrpSpPr>
        <p:cNvPr id="1" name=""/>
        <p:cNvGrpSpPr/>
        <p:nvPr/>
      </p:nvGrpSpPr>
      <p:grpSpPr>
        <a:xfrm>
          <a:off x="0" y="0"/>
          <a:ext cx="0" cy="0"/>
          <a:chOff x="0" y="0"/>
          <a:chExt cx="0" cy="0"/>
        </a:xfrm>
      </p:grpSpPr>
      <p:pic>
        <p:nvPicPr>
          <p:cNvPr id="17" name="Picture 1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18298" y="260648"/>
            <a:ext cx="11555404" cy="5746300"/>
          </a:xfrm>
          <a:prstGeom prst="rect">
            <a:avLst/>
          </a:prstGeom>
        </p:spPr>
      </p:pic>
      <p:sp>
        <p:nvSpPr>
          <p:cNvPr id="11" name="Title Placeholder 1"/>
          <p:cNvSpPr>
            <a:spLocks noGrp="1"/>
          </p:cNvSpPr>
          <p:nvPr>
            <p:ph type="ctrTitle" hasCustomPrompt="1"/>
          </p:nvPr>
        </p:nvSpPr>
        <p:spPr>
          <a:xfrm>
            <a:off x="318298" y="3420000"/>
            <a:ext cx="11555404" cy="763456"/>
          </a:xfrm>
          <a:prstGeom prst="rect">
            <a:avLst/>
          </a:prstGeom>
          <a:solidFill>
            <a:schemeClr val="tx1">
              <a:alpha val="50000"/>
            </a:schemeClr>
          </a:solidFill>
          <a:effectLst/>
        </p:spPr>
        <p:txBody>
          <a:bodyPr tIns="180000" anchor="ctr" anchorCtr="0">
            <a:spAutoFit/>
          </a:bodyPr>
          <a:lstStyle>
            <a:lvl1pPr algn="ctr">
              <a:lnSpc>
                <a:spcPct val="70000"/>
              </a:lnSpc>
              <a:defRPr sz="5400" u="none" cap="all" baseline="0">
                <a:solidFill>
                  <a:schemeClr val="bg1"/>
                </a:solidFill>
                <a:effectLst/>
                <a:latin typeface="+mj-lt"/>
                <a:ea typeface="ＭＳ Ｐゴシック" charset="0"/>
                <a:cs typeface="Gotham Narrow Bold"/>
              </a:defRPr>
            </a:lvl1pPr>
          </a:lstStyle>
          <a:p>
            <a:pPr lvl="0"/>
            <a:r>
              <a:rPr lang="fi-FI" noProof="0" dirty="0"/>
              <a:t>CLICK TO ADD TITLE</a:t>
            </a:r>
          </a:p>
        </p:txBody>
      </p:sp>
      <p:sp>
        <p:nvSpPr>
          <p:cNvPr id="13" name="Text Placeholder 2"/>
          <p:cNvSpPr>
            <a:spLocks noGrp="1"/>
          </p:cNvSpPr>
          <p:nvPr>
            <p:ph type="subTitle" idx="1" hasCustomPrompt="1"/>
          </p:nvPr>
        </p:nvSpPr>
        <p:spPr>
          <a:xfrm>
            <a:off x="914400" y="5043338"/>
            <a:ext cx="10363200" cy="595462"/>
          </a:xfrm>
          <a:prstGeom prst="rect">
            <a:avLst/>
          </a:prstGeom>
          <a:effectLst>
            <a:outerShdw blurRad="50800" dist="38100" dir="2700000" algn="tl" rotWithShape="0">
              <a:prstClr val="black">
                <a:alpha val="40000"/>
              </a:prstClr>
            </a:outerShdw>
          </a:effectLst>
        </p:spPr>
        <p:txBody>
          <a:bodyPr/>
          <a:lstStyle>
            <a:lvl1pPr algn="ctr">
              <a:lnSpc>
                <a:spcPct val="90000"/>
              </a:lnSpc>
              <a:spcAft>
                <a:spcPct val="0"/>
              </a:spcAft>
              <a:defRPr b="1">
                <a:solidFill>
                  <a:srgbClr val="FFFFFF"/>
                </a:solidFill>
                <a:latin typeface="+mn-lt"/>
                <a:ea typeface="ＭＳ Ｐゴシック" charset="0"/>
                <a:cs typeface="Gotham Narrow Bold"/>
              </a:defRPr>
            </a:lvl1pPr>
          </a:lstStyle>
          <a:p>
            <a:pPr lvl="0"/>
            <a:r>
              <a:rPr lang="fi-FI" noProof="0" dirty="0" err="1"/>
              <a:t>Click</a:t>
            </a:r>
            <a:r>
              <a:rPr lang="fi-FI" noProof="0" dirty="0"/>
              <a:t> to </a:t>
            </a:r>
            <a:r>
              <a:rPr lang="fi-FI" noProof="0" dirty="0" err="1"/>
              <a:t>add</a:t>
            </a:r>
            <a:r>
              <a:rPr lang="fi-FI" noProof="0" dirty="0"/>
              <a:t> </a:t>
            </a:r>
            <a:r>
              <a:rPr lang="fi-FI" noProof="0" dirty="0" err="1"/>
              <a:t>subtitle</a:t>
            </a:r>
            <a:endParaRPr lang="fi-FI" noProof="0" dirty="0"/>
          </a:p>
        </p:txBody>
      </p:sp>
      <p:sp>
        <p:nvSpPr>
          <p:cNvPr id="6" name="Päivämäärän paikkamerkki 5"/>
          <p:cNvSpPr>
            <a:spLocks noGrp="1"/>
          </p:cNvSpPr>
          <p:nvPr>
            <p:ph type="dt" sz="half" idx="10"/>
          </p:nvPr>
        </p:nvSpPr>
        <p:spPr>
          <a:xfrm>
            <a:off x="10261600" y="6189117"/>
            <a:ext cx="914400" cy="576000"/>
          </a:xfrm>
          <a:prstGeom prst="rect">
            <a:avLst/>
          </a:prstGeom>
        </p:spPr>
        <p:txBody>
          <a:bodyPr/>
          <a:lstStyle/>
          <a:p>
            <a:pPr>
              <a:defRPr/>
            </a:pPr>
            <a:fld id="{601FB76A-C7CB-417A-869F-DC7C3BA831BD}" type="datetime1">
              <a:rPr lang="en-GB" smtClean="0"/>
              <a:t>30/05/2025</a:t>
            </a:fld>
            <a:endParaRPr lang="fi-FI" dirty="0"/>
          </a:p>
        </p:txBody>
      </p:sp>
      <p:sp>
        <p:nvSpPr>
          <p:cNvPr id="7" name="Alatunnisteen paikkamerkki 6"/>
          <p:cNvSpPr>
            <a:spLocks noGrp="1"/>
          </p:cNvSpPr>
          <p:nvPr>
            <p:ph type="ftr" sz="quarter" idx="11"/>
          </p:nvPr>
        </p:nvSpPr>
        <p:spPr>
          <a:xfrm>
            <a:off x="6768000" y="6189217"/>
            <a:ext cx="3744000" cy="576000"/>
          </a:xfrm>
          <a:prstGeom prst="rect">
            <a:avLst/>
          </a:prstGeom>
        </p:spPr>
        <p:txBody>
          <a:bodyPr/>
          <a:lstStyle/>
          <a:p>
            <a:r>
              <a:rPr lang="fi-FI"/>
              <a:t>Presentation Name / Firstname Lastname</a:t>
            </a:r>
            <a:endParaRPr lang="fi-FI" dirty="0"/>
          </a:p>
        </p:txBody>
      </p:sp>
      <p:sp>
        <p:nvSpPr>
          <p:cNvPr id="8" name="Dian numeron paikkamerkki 7"/>
          <p:cNvSpPr>
            <a:spLocks noGrp="1"/>
          </p:cNvSpPr>
          <p:nvPr>
            <p:ph type="sldNum" sz="quarter" idx="12"/>
          </p:nvPr>
        </p:nvSpPr>
        <p:spPr>
          <a:xfrm>
            <a:off x="11176000" y="6189117"/>
            <a:ext cx="680640" cy="576000"/>
          </a:xfrm>
          <a:prstGeom prst="rect">
            <a:avLst/>
          </a:prstGeom>
        </p:spPr>
        <p:txBody>
          <a:bodyPr/>
          <a:lstStyle/>
          <a:p>
            <a:pPr>
              <a:defRPr/>
            </a:pPr>
            <a:fld id="{4669315E-5A66-CF44-AE5D-C333B2F730C4}" type="slidenum">
              <a:rPr lang="en-GB" smtClean="0"/>
              <a:pPr>
                <a:defRPr/>
              </a:pPr>
              <a:t>‹#›</a:t>
            </a:fld>
            <a:endParaRPr lang="en-GB" dirty="0"/>
          </a:p>
        </p:txBody>
      </p:sp>
      <p:grpSp>
        <p:nvGrpSpPr>
          <p:cNvPr id="12" name="Ryhmä 11"/>
          <p:cNvGrpSpPr/>
          <p:nvPr userDrawn="1"/>
        </p:nvGrpSpPr>
        <p:grpSpPr bwMode="white">
          <a:xfrm>
            <a:off x="347250" y="260248"/>
            <a:ext cx="2491200" cy="2334818"/>
            <a:chOff x="1311275" y="373063"/>
            <a:chExt cx="6524625" cy="6115050"/>
          </a:xfrm>
          <a:solidFill>
            <a:schemeClr val="bg1"/>
          </a:solidFill>
        </p:grpSpPr>
        <p:sp>
          <p:nvSpPr>
            <p:cNvPr id="14" name="Rectangle 5"/>
            <p:cNvSpPr>
              <a:spLocks noChangeArrowheads="1"/>
            </p:cNvSpPr>
            <p:nvPr userDrawn="1"/>
          </p:nvSpPr>
          <p:spPr bwMode="white">
            <a:xfrm>
              <a:off x="4267200" y="5875338"/>
              <a:ext cx="609600" cy="612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 name="Rectangle 6"/>
            <p:cNvSpPr>
              <a:spLocks noChangeArrowheads="1"/>
            </p:cNvSpPr>
            <p:nvPr userDrawn="1"/>
          </p:nvSpPr>
          <p:spPr bwMode="white">
            <a:xfrm>
              <a:off x="4267200" y="373063"/>
              <a:ext cx="609600" cy="6096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 name="Freeform 7"/>
            <p:cNvSpPr>
              <a:spLocks noEditPoints="1"/>
            </p:cNvSpPr>
            <p:nvPr userDrawn="1"/>
          </p:nvSpPr>
          <p:spPr bwMode="white">
            <a:xfrm>
              <a:off x="1311275" y="1436688"/>
              <a:ext cx="6524625" cy="4152900"/>
            </a:xfrm>
            <a:custGeom>
              <a:avLst/>
              <a:gdLst>
                <a:gd name="T0" fmla="*/ 3947 w 4110"/>
                <a:gd name="T1" fmla="*/ 1670 h 2616"/>
                <a:gd name="T2" fmla="*/ 3459 w 4110"/>
                <a:gd name="T3" fmla="*/ 1403 h 2616"/>
                <a:gd name="T4" fmla="*/ 3294 w 4110"/>
                <a:gd name="T5" fmla="*/ 1199 h 2616"/>
                <a:gd name="T6" fmla="*/ 3062 w 4110"/>
                <a:gd name="T7" fmla="*/ 1048 h 2616"/>
                <a:gd name="T8" fmla="*/ 2897 w 4110"/>
                <a:gd name="T9" fmla="*/ 789 h 2616"/>
                <a:gd name="T10" fmla="*/ 2734 w 4110"/>
                <a:gd name="T11" fmla="*/ 314 h 2616"/>
                <a:gd name="T12" fmla="*/ 2417 w 4110"/>
                <a:gd name="T13" fmla="*/ 63 h 2616"/>
                <a:gd name="T14" fmla="*/ 2077 w 4110"/>
                <a:gd name="T15" fmla="*/ 19 h 2616"/>
                <a:gd name="T16" fmla="*/ 2204 w 4110"/>
                <a:gd name="T17" fmla="*/ 197 h 2616"/>
                <a:gd name="T18" fmla="*/ 2175 w 4110"/>
                <a:gd name="T19" fmla="*/ 357 h 2616"/>
                <a:gd name="T20" fmla="*/ 2041 w 4110"/>
                <a:gd name="T21" fmla="*/ 433 h 2616"/>
                <a:gd name="T22" fmla="*/ 1818 w 4110"/>
                <a:gd name="T23" fmla="*/ 362 h 2616"/>
                <a:gd name="T24" fmla="*/ 1518 w 4110"/>
                <a:gd name="T25" fmla="*/ 159 h 2616"/>
                <a:gd name="T26" fmla="*/ 1213 w 4110"/>
                <a:gd name="T27" fmla="*/ 130 h 2616"/>
                <a:gd name="T28" fmla="*/ 1198 w 4110"/>
                <a:gd name="T29" fmla="*/ 209 h 2616"/>
                <a:gd name="T30" fmla="*/ 1401 w 4110"/>
                <a:gd name="T31" fmla="*/ 481 h 2616"/>
                <a:gd name="T32" fmla="*/ 1555 w 4110"/>
                <a:gd name="T33" fmla="*/ 708 h 2616"/>
                <a:gd name="T34" fmla="*/ 1672 w 4110"/>
                <a:gd name="T35" fmla="*/ 796 h 2616"/>
                <a:gd name="T36" fmla="*/ 1405 w 4110"/>
                <a:gd name="T37" fmla="*/ 787 h 2616"/>
                <a:gd name="T38" fmla="*/ 1102 w 4110"/>
                <a:gd name="T39" fmla="*/ 558 h 2616"/>
                <a:gd name="T40" fmla="*/ 821 w 4110"/>
                <a:gd name="T41" fmla="*/ 395 h 2616"/>
                <a:gd name="T42" fmla="*/ 531 w 4110"/>
                <a:gd name="T43" fmla="*/ 426 h 2616"/>
                <a:gd name="T44" fmla="*/ 748 w 4110"/>
                <a:gd name="T45" fmla="*/ 537 h 2616"/>
                <a:gd name="T46" fmla="*/ 762 w 4110"/>
                <a:gd name="T47" fmla="*/ 704 h 2616"/>
                <a:gd name="T48" fmla="*/ 608 w 4110"/>
                <a:gd name="T49" fmla="*/ 689 h 2616"/>
                <a:gd name="T50" fmla="*/ 387 w 4110"/>
                <a:gd name="T51" fmla="*/ 529 h 2616"/>
                <a:gd name="T52" fmla="*/ 103 w 4110"/>
                <a:gd name="T53" fmla="*/ 499 h 2616"/>
                <a:gd name="T54" fmla="*/ 157 w 4110"/>
                <a:gd name="T55" fmla="*/ 597 h 2616"/>
                <a:gd name="T56" fmla="*/ 397 w 4110"/>
                <a:gd name="T57" fmla="*/ 913 h 2616"/>
                <a:gd name="T58" fmla="*/ 578 w 4110"/>
                <a:gd name="T59" fmla="*/ 1190 h 2616"/>
                <a:gd name="T60" fmla="*/ 954 w 4110"/>
                <a:gd name="T61" fmla="*/ 1253 h 2616"/>
                <a:gd name="T62" fmla="*/ 1184 w 4110"/>
                <a:gd name="T63" fmla="*/ 1316 h 2616"/>
                <a:gd name="T64" fmla="*/ 1250 w 4110"/>
                <a:gd name="T65" fmla="*/ 1526 h 2616"/>
                <a:gd name="T66" fmla="*/ 1365 w 4110"/>
                <a:gd name="T67" fmla="*/ 1691 h 2616"/>
                <a:gd name="T68" fmla="*/ 1601 w 4110"/>
                <a:gd name="T69" fmla="*/ 1766 h 2616"/>
                <a:gd name="T70" fmla="*/ 1384 w 4110"/>
                <a:gd name="T71" fmla="*/ 1823 h 2616"/>
                <a:gd name="T72" fmla="*/ 965 w 4110"/>
                <a:gd name="T73" fmla="*/ 1706 h 2616"/>
                <a:gd name="T74" fmla="*/ 971 w 4110"/>
                <a:gd name="T75" fmla="*/ 1890 h 2616"/>
                <a:gd name="T76" fmla="*/ 1173 w 4110"/>
                <a:gd name="T77" fmla="*/ 2136 h 2616"/>
                <a:gd name="T78" fmla="*/ 1534 w 4110"/>
                <a:gd name="T79" fmla="*/ 2226 h 2616"/>
                <a:gd name="T80" fmla="*/ 1883 w 4110"/>
                <a:gd name="T81" fmla="*/ 2182 h 2616"/>
                <a:gd name="T82" fmla="*/ 1985 w 4110"/>
                <a:gd name="T83" fmla="*/ 2299 h 2616"/>
                <a:gd name="T84" fmla="*/ 2154 w 4110"/>
                <a:gd name="T85" fmla="*/ 2418 h 2616"/>
                <a:gd name="T86" fmla="*/ 2476 w 4110"/>
                <a:gd name="T87" fmla="*/ 2413 h 2616"/>
                <a:gd name="T88" fmla="*/ 2797 w 4110"/>
                <a:gd name="T89" fmla="*/ 2585 h 2616"/>
                <a:gd name="T90" fmla="*/ 2803 w 4110"/>
                <a:gd name="T91" fmla="*/ 2395 h 2616"/>
                <a:gd name="T92" fmla="*/ 2594 w 4110"/>
                <a:gd name="T93" fmla="*/ 2119 h 2616"/>
                <a:gd name="T94" fmla="*/ 2403 w 4110"/>
                <a:gd name="T95" fmla="*/ 1960 h 2616"/>
                <a:gd name="T96" fmla="*/ 2426 w 4110"/>
                <a:gd name="T97" fmla="*/ 1890 h 2616"/>
                <a:gd name="T98" fmla="*/ 2663 w 4110"/>
                <a:gd name="T99" fmla="*/ 1996 h 2616"/>
                <a:gd name="T100" fmla="*/ 3012 w 4110"/>
                <a:gd name="T101" fmla="*/ 2088 h 2616"/>
                <a:gd name="T102" fmla="*/ 3156 w 4110"/>
                <a:gd name="T103" fmla="*/ 2125 h 2616"/>
                <a:gd name="T104" fmla="*/ 3035 w 4110"/>
                <a:gd name="T105" fmla="*/ 1900 h 2616"/>
                <a:gd name="T106" fmla="*/ 2837 w 4110"/>
                <a:gd name="T107" fmla="*/ 1698 h 2616"/>
                <a:gd name="T108" fmla="*/ 3185 w 4110"/>
                <a:gd name="T109" fmla="*/ 1746 h 2616"/>
                <a:gd name="T110" fmla="*/ 3440 w 4110"/>
                <a:gd name="T111" fmla="*/ 1741 h 2616"/>
                <a:gd name="T112" fmla="*/ 3596 w 4110"/>
                <a:gd name="T113" fmla="*/ 1842 h 2616"/>
                <a:gd name="T114" fmla="*/ 3951 w 4110"/>
                <a:gd name="T115" fmla="*/ 1816 h 2616"/>
                <a:gd name="T116" fmla="*/ 2246 w 4110"/>
                <a:gd name="T117" fmla="*/ 1449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10" h="2616">
                  <a:moveTo>
                    <a:pt x="4110" y="1887"/>
                  </a:moveTo>
                  <a:lnTo>
                    <a:pt x="4095" y="1858"/>
                  </a:lnTo>
                  <a:lnTo>
                    <a:pt x="4080" y="1829"/>
                  </a:lnTo>
                  <a:lnTo>
                    <a:pt x="4062" y="1802"/>
                  </a:lnTo>
                  <a:lnTo>
                    <a:pt x="4045" y="1777"/>
                  </a:lnTo>
                  <a:lnTo>
                    <a:pt x="4028" y="1754"/>
                  </a:lnTo>
                  <a:lnTo>
                    <a:pt x="4009" y="1731"/>
                  </a:lnTo>
                  <a:lnTo>
                    <a:pt x="3989" y="1710"/>
                  </a:lnTo>
                  <a:lnTo>
                    <a:pt x="3968" y="1689"/>
                  </a:lnTo>
                  <a:lnTo>
                    <a:pt x="3947" y="1670"/>
                  </a:lnTo>
                  <a:lnTo>
                    <a:pt x="3926" y="1652"/>
                  </a:lnTo>
                  <a:lnTo>
                    <a:pt x="3903" y="1635"/>
                  </a:lnTo>
                  <a:lnTo>
                    <a:pt x="3882" y="1618"/>
                  </a:lnTo>
                  <a:lnTo>
                    <a:pt x="3834" y="1589"/>
                  </a:lnTo>
                  <a:lnTo>
                    <a:pt x="3788" y="1560"/>
                  </a:lnTo>
                  <a:lnTo>
                    <a:pt x="3690" y="1512"/>
                  </a:lnTo>
                  <a:lnTo>
                    <a:pt x="3594" y="1468"/>
                  </a:lnTo>
                  <a:lnTo>
                    <a:pt x="3548" y="1447"/>
                  </a:lnTo>
                  <a:lnTo>
                    <a:pt x="3504" y="1426"/>
                  </a:lnTo>
                  <a:lnTo>
                    <a:pt x="3459" y="1403"/>
                  </a:lnTo>
                  <a:lnTo>
                    <a:pt x="3419" y="1378"/>
                  </a:lnTo>
                  <a:lnTo>
                    <a:pt x="3402" y="1364"/>
                  </a:lnTo>
                  <a:lnTo>
                    <a:pt x="3385" y="1351"/>
                  </a:lnTo>
                  <a:lnTo>
                    <a:pt x="3369" y="1336"/>
                  </a:lnTo>
                  <a:lnTo>
                    <a:pt x="3356" y="1318"/>
                  </a:lnTo>
                  <a:lnTo>
                    <a:pt x="3342" y="1299"/>
                  </a:lnTo>
                  <a:lnTo>
                    <a:pt x="3331" y="1282"/>
                  </a:lnTo>
                  <a:lnTo>
                    <a:pt x="3319" y="1263"/>
                  </a:lnTo>
                  <a:lnTo>
                    <a:pt x="3310" y="1242"/>
                  </a:lnTo>
                  <a:lnTo>
                    <a:pt x="3294" y="1199"/>
                  </a:lnTo>
                  <a:lnTo>
                    <a:pt x="3281" y="1157"/>
                  </a:lnTo>
                  <a:lnTo>
                    <a:pt x="3271" y="1115"/>
                  </a:lnTo>
                  <a:lnTo>
                    <a:pt x="3264" y="1073"/>
                  </a:lnTo>
                  <a:lnTo>
                    <a:pt x="3223" y="1076"/>
                  </a:lnTo>
                  <a:lnTo>
                    <a:pt x="3179" y="1076"/>
                  </a:lnTo>
                  <a:lnTo>
                    <a:pt x="3156" y="1075"/>
                  </a:lnTo>
                  <a:lnTo>
                    <a:pt x="3133" y="1071"/>
                  </a:lnTo>
                  <a:lnTo>
                    <a:pt x="3110" y="1065"/>
                  </a:lnTo>
                  <a:lnTo>
                    <a:pt x="3087" y="1057"/>
                  </a:lnTo>
                  <a:lnTo>
                    <a:pt x="3062" y="1048"/>
                  </a:lnTo>
                  <a:lnTo>
                    <a:pt x="3039" y="1034"/>
                  </a:lnTo>
                  <a:lnTo>
                    <a:pt x="3018" y="1019"/>
                  </a:lnTo>
                  <a:lnTo>
                    <a:pt x="2997" y="1000"/>
                  </a:lnTo>
                  <a:lnTo>
                    <a:pt x="2976" y="979"/>
                  </a:lnTo>
                  <a:lnTo>
                    <a:pt x="2956" y="952"/>
                  </a:lnTo>
                  <a:lnTo>
                    <a:pt x="2939" y="921"/>
                  </a:lnTo>
                  <a:lnTo>
                    <a:pt x="2924" y="886"/>
                  </a:lnTo>
                  <a:lnTo>
                    <a:pt x="2912" y="856"/>
                  </a:lnTo>
                  <a:lnTo>
                    <a:pt x="2905" y="823"/>
                  </a:lnTo>
                  <a:lnTo>
                    <a:pt x="2897" y="789"/>
                  </a:lnTo>
                  <a:lnTo>
                    <a:pt x="2889" y="752"/>
                  </a:lnTo>
                  <a:lnTo>
                    <a:pt x="2874" y="675"/>
                  </a:lnTo>
                  <a:lnTo>
                    <a:pt x="2857" y="593"/>
                  </a:lnTo>
                  <a:lnTo>
                    <a:pt x="2845" y="550"/>
                  </a:lnTo>
                  <a:lnTo>
                    <a:pt x="2834" y="508"/>
                  </a:lnTo>
                  <a:lnTo>
                    <a:pt x="2816" y="464"/>
                  </a:lnTo>
                  <a:lnTo>
                    <a:pt x="2797" y="422"/>
                  </a:lnTo>
                  <a:lnTo>
                    <a:pt x="2776" y="378"/>
                  </a:lnTo>
                  <a:lnTo>
                    <a:pt x="2749" y="335"/>
                  </a:lnTo>
                  <a:lnTo>
                    <a:pt x="2734" y="314"/>
                  </a:lnTo>
                  <a:lnTo>
                    <a:pt x="2718" y="293"/>
                  </a:lnTo>
                  <a:lnTo>
                    <a:pt x="2701" y="272"/>
                  </a:lnTo>
                  <a:lnTo>
                    <a:pt x="2682" y="251"/>
                  </a:lnTo>
                  <a:lnTo>
                    <a:pt x="2647" y="216"/>
                  </a:lnTo>
                  <a:lnTo>
                    <a:pt x="2611" y="184"/>
                  </a:lnTo>
                  <a:lnTo>
                    <a:pt x="2572" y="153"/>
                  </a:lnTo>
                  <a:lnTo>
                    <a:pt x="2534" y="126"/>
                  </a:lnTo>
                  <a:lnTo>
                    <a:pt x="2496" y="101"/>
                  </a:lnTo>
                  <a:lnTo>
                    <a:pt x="2457" y="80"/>
                  </a:lnTo>
                  <a:lnTo>
                    <a:pt x="2417" y="63"/>
                  </a:lnTo>
                  <a:lnTo>
                    <a:pt x="2377" y="46"/>
                  </a:lnTo>
                  <a:lnTo>
                    <a:pt x="2336" y="32"/>
                  </a:lnTo>
                  <a:lnTo>
                    <a:pt x="2296" y="21"/>
                  </a:lnTo>
                  <a:lnTo>
                    <a:pt x="2256" y="13"/>
                  </a:lnTo>
                  <a:lnTo>
                    <a:pt x="2215" y="5"/>
                  </a:lnTo>
                  <a:lnTo>
                    <a:pt x="2175" y="1"/>
                  </a:lnTo>
                  <a:lnTo>
                    <a:pt x="2135" y="0"/>
                  </a:lnTo>
                  <a:lnTo>
                    <a:pt x="2094" y="0"/>
                  </a:lnTo>
                  <a:lnTo>
                    <a:pt x="2054" y="1"/>
                  </a:lnTo>
                  <a:lnTo>
                    <a:pt x="2077" y="19"/>
                  </a:lnTo>
                  <a:lnTo>
                    <a:pt x="2098" y="34"/>
                  </a:lnTo>
                  <a:lnTo>
                    <a:pt x="2117" y="51"/>
                  </a:lnTo>
                  <a:lnTo>
                    <a:pt x="2135" y="71"/>
                  </a:lnTo>
                  <a:lnTo>
                    <a:pt x="2150" y="88"/>
                  </a:lnTo>
                  <a:lnTo>
                    <a:pt x="2163" y="105"/>
                  </a:lnTo>
                  <a:lnTo>
                    <a:pt x="2175" y="124"/>
                  </a:lnTo>
                  <a:lnTo>
                    <a:pt x="2185" y="142"/>
                  </a:lnTo>
                  <a:lnTo>
                    <a:pt x="2192" y="161"/>
                  </a:lnTo>
                  <a:lnTo>
                    <a:pt x="2200" y="178"/>
                  </a:lnTo>
                  <a:lnTo>
                    <a:pt x="2204" y="197"/>
                  </a:lnTo>
                  <a:lnTo>
                    <a:pt x="2208" y="215"/>
                  </a:lnTo>
                  <a:lnTo>
                    <a:pt x="2210" y="232"/>
                  </a:lnTo>
                  <a:lnTo>
                    <a:pt x="2210" y="249"/>
                  </a:lnTo>
                  <a:lnTo>
                    <a:pt x="2208" y="266"/>
                  </a:lnTo>
                  <a:lnTo>
                    <a:pt x="2206" y="284"/>
                  </a:lnTo>
                  <a:lnTo>
                    <a:pt x="2202" y="299"/>
                  </a:lnTo>
                  <a:lnTo>
                    <a:pt x="2198" y="314"/>
                  </a:lnTo>
                  <a:lnTo>
                    <a:pt x="2190" y="330"/>
                  </a:lnTo>
                  <a:lnTo>
                    <a:pt x="2183" y="343"/>
                  </a:lnTo>
                  <a:lnTo>
                    <a:pt x="2175" y="357"/>
                  </a:lnTo>
                  <a:lnTo>
                    <a:pt x="2165" y="370"/>
                  </a:lnTo>
                  <a:lnTo>
                    <a:pt x="2156" y="382"/>
                  </a:lnTo>
                  <a:lnTo>
                    <a:pt x="2144" y="391"/>
                  </a:lnTo>
                  <a:lnTo>
                    <a:pt x="2131" y="401"/>
                  </a:lnTo>
                  <a:lnTo>
                    <a:pt x="2117" y="410"/>
                  </a:lnTo>
                  <a:lnTo>
                    <a:pt x="2104" y="418"/>
                  </a:lnTo>
                  <a:lnTo>
                    <a:pt x="2089" y="424"/>
                  </a:lnTo>
                  <a:lnTo>
                    <a:pt x="2073" y="428"/>
                  </a:lnTo>
                  <a:lnTo>
                    <a:pt x="2058" y="431"/>
                  </a:lnTo>
                  <a:lnTo>
                    <a:pt x="2041" y="433"/>
                  </a:lnTo>
                  <a:lnTo>
                    <a:pt x="2023" y="435"/>
                  </a:lnTo>
                  <a:lnTo>
                    <a:pt x="1998" y="433"/>
                  </a:lnTo>
                  <a:lnTo>
                    <a:pt x="1975" y="431"/>
                  </a:lnTo>
                  <a:lnTo>
                    <a:pt x="1954" y="428"/>
                  </a:lnTo>
                  <a:lnTo>
                    <a:pt x="1933" y="422"/>
                  </a:lnTo>
                  <a:lnTo>
                    <a:pt x="1912" y="414"/>
                  </a:lnTo>
                  <a:lnTo>
                    <a:pt x="1893" y="407"/>
                  </a:lnTo>
                  <a:lnTo>
                    <a:pt x="1874" y="397"/>
                  </a:lnTo>
                  <a:lnTo>
                    <a:pt x="1854" y="385"/>
                  </a:lnTo>
                  <a:lnTo>
                    <a:pt x="1818" y="362"/>
                  </a:lnTo>
                  <a:lnTo>
                    <a:pt x="1781" y="335"/>
                  </a:lnTo>
                  <a:lnTo>
                    <a:pt x="1747" y="307"/>
                  </a:lnTo>
                  <a:lnTo>
                    <a:pt x="1710" y="278"/>
                  </a:lnTo>
                  <a:lnTo>
                    <a:pt x="1672" y="247"/>
                  </a:lnTo>
                  <a:lnTo>
                    <a:pt x="1632" y="220"/>
                  </a:lnTo>
                  <a:lnTo>
                    <a:pt x="1610" y="207"/>
                  </a:lnTo>
                  <a:lnTo>
                    <a:pt x="1589" y="193"/>
                  </a:lnTo>
                  <a:lnTo>
                    <a:pt x="1566" y="180"/>
                  </a:lnTo>
                  <a:lnTo>
                    <a:pt x="1543" y="168"/>
                  </a:lnTo>
                  <a:lnTo>
                    <a:pt x="1518" y="159"/>
                  </a:lnTo>
                  <a:lnTo>
                    <a:pt x="1491" y="149"/>
                  </a:lnTo>
                  <a:lnTo>
                    <a:pt x="1465" y="142"/>
                  </a:lnTo>
                  <a:lnTo>
                    <a:pt x="1436" y="134"/>
                  </a:lnTo>
                  <a:lnTo>
                    <a:pt x="1405" y="128"/>
                  </a:lnTo>
                  <a:lnTo>
                    <a:pt x="1374" y="124"/>
                  </a:lnTo>
                  <a:lnTo>
                    <a:pt x="1342" y="120"/>
                  </a:lnTo>
                  <a:lnTo>
                    <a:pt x="1305" y="120"/>
                  </a:lnTo>
                  <a:lnTo>
                    <a:pt x="1273" y="120"/>
                  </a:lnTo>
                  <a:lnTo>
                    <a:pt x="1242" y="124"/>
                  </a:lnTo>
                  <a:lnTo>
                    <a:pt x="1213" y="130"/>
                  </a:lnTo>
                  <a:lnTo>
                    <a:pt x="1184" y="138"/>
                  </a:lnTo>
                  <a:lnTo>
                    <a:pt x="1159" y="147"/>
                  </a:lnTo>
                  <a:lnTo>
                    <a:pt x="1134" y="157"/>
                  </a:lnTo>
                  <a:lnTo>
                    <a:pt x="1113" y="168"/>
                  </a:lnTo>
                  <a:lnTo>
                    <a:pt x="1092" y="180"/>
                  </a:lnTo>
                  <a:lnTo>
                    <a:pt x="1113" y="182"/>
                  </a:lnTo>
                  <a:lnTo>
                    <a:pt x="1130" y="186"/>
                  </a:lnTo>
                  <a:lnTo>
                    <a:pt x="1150" y="192"/>
                  </a:lnTo>
                  <a:lnTo>
                    <a:pt x="1167" y="195"/>
                  </a:lnTo>
                  <a:lnTo>
                    <a:pt x="1198" y="209"/>
                  </a:lnTo>
                  <a:lnTo>
                    <a:pt x="1226" y="224"/>
                  </a:lnTo>
                  <a:lnTo>
                    <a:pt x="1251" y="243"/>
                  </a:lnTo>
                  <a:lnTo>
                    <a:pt x="1274" y="264"/>
                  </a:lnTo>
                  <a:lnTo>
                    <a:pt x="1296" y="286"/>
                  </a:lnTo>
                  <a:lnTo>
                    <a:pt x="1315" y="311"/>
                  </a:lnTo>
                  <a:lnTo>
                    <a:pt x="1332" y="337"/>
                  </a:lnTo>
                  <a:lnTo>
                    <a:pt x="1347" y="364"/>
                  </a:lnTo>
                  <a:lnTo>
                    <a:pt x="1363" y="391"/>
                  </a:lnTo>
                  <a:lnTo>
                    <a:pt x="1376" y="422"/>
                  </a:lnTo>
                  <a:lnTo>
                    <a:pt x="1401" y="481"/>
                  </a:lnTo>
                  <a:lnTo>
                    <a:pt x="1426" y="541"/>
                  </a:lnTo>
                  <a:lnTo>
                    <a:pt x="1436" y="564"/>
                  </a:lnTo>
                  <a:lnTo>
                    <a:pt x="1447" y="585"/>
                  </a:lnTo>
                  <a:lnTo>
                    <a:pt x="1461" y="606"/>
                  </a:lnTo>
                  <a:lnTo>
                    <a:pt x="1474" y="625"/>
                  </a:lnTo>
                  <a:lnTo>
                    <a:pt x="1488" y="645"/>
                  </a:lnTo>
                  <a:lnTo>
                    <a:pt x="1503" y="662"/>
                  </a:lnTo>
                  <a:lnTo>
                    <a:pt x="1520" y="677"/>
                  </a:lnTo>
                  <a:lnTo>
                    <a:pt x="1538" y="693"/>
                  </a:lnTo>
                  <a:lnTo>
                    <a:pt x="1555" y="708"/>
                  </a:lnTo>
                  <a:lnTo>
                    <a:pt x="1576" y="721"/>
                  </a:lnTo>
                  <a:lnTo>
                    <a:pt x="1595" y="733"/>
                  </a:lnTo>
                  <a:lnTo>
                    <a:pt x="1616" y="744"/>
                  </a:lnTo>
                  <a:lnTo>
                    <a:pt x="1639" y="754"/>
                  </a:lnTo>
                  <a:lnTo>
                    <a:pt x="1662" y="764"/>
                  </a:lnTo>
                  <a:lnTo>
                    <a:pt x="1687" y="771"/>
                  </a:lnTo>
                  <a:lnTo>
                    <a:pt x="1714" y="779"/>
                  </a:lnTo>
                  <a:lnTo>
                    <a:pt x="1703" y="785"/>
                  </a:lnTo>
                  <a:lnTo>
                    <a:pt x="1687" y="790"/>
                  </a:lnTo>
                  <a:lnTo>
                    <a:pt x="1672" y="796"/>
                  </a:lnTo>
                  <a:lnTo>
                    <a:pt x="1651" y="802"/>
                  </a:lnTo>
                  <a:lnTo>
                    <a:pt x="1630" y="806"/>
                  </a:lnTo>
                  <a:lnTo>
                    <a:pt x="1605" y="810"/>
                  </a:lnTo>
                  <a:lnTo>
                    <a:pt x="1578" y="812"/>
                  </a:lnTo>
                  <a:lnTo>
                    <a:pt x="1551" y="812"/>
                  </a:lnTo>
                  <a:lnTo>
                    <a:pt x="1518" y="812"/>
                  </a:lnTo>
                  <a:lnTo>
                    <a:pt x="1490" y="808"/>
                  </a:lnTo>
                  <a:lnTo>
                    <a:pt x="1461" y="802"/>
                  </a:lnTo>
                  <a:lnTo>
                    <a:pt x="1432" y="796"/>
                  </a:lnTo>
                  <a:lnTo>
                    <a:pt x="1405" y="787"/>
                  </a:lnTo>
                  <a:lnTo>
                    <a:pt x="1378" y="777"/>
                  </a:lnTo>
                  <a:lnTo>
                    <a:pt x="1353" y="765"/>
                  </a:lnTo>
                  <a:lnTo>
                    <a:pt x="1328" y="752"/>
                  </a:lnTo>
                  <a:lnTo>
                    <a:pt x="1303" y="737"/>
                  </a:lnTo>
                  <a:lnTo>
                    <a:pt x="1280" y="721"/>
                  </a:lnTo>
                  <a:lnTo>
                    <a:pt x="1257" y="702"/>
                  </a:lnTo>
                  <a:lnTo>
                    <a:pt x="1234" y="685"/>
                  </a:lnTo>
                  <a:lnTo>
                    <a:pt x="1188" y="643"/>
                  </a:lnTo>
                  <a:lnTo>
                    <a:pt x="1142" y="598"/>
                  </a:lnTo>
                  <a:lnTo>
                    <a:pt x="1102" y="558"/>
                  </a:lnTo>
                  <a:lnTo>
                    <a:pt x="1059" y="518"/>
                  </a:lnTo>
                  <a:lnTo>
                    <a:pt x="1036" y="501"/>
                  </a:lnTo>
                  <a:lnTo>
                    <a:pt x="1013" y="483"/>
                  </a:lnTo>
                  <a:lnTo>
                    <a:pt x="990" y="466"/>
                  </a:lnTo>
                  <a:lnTo>
                    <a:pt x="965" y="451"/>
                  </a:lnTo>
                  <a:lnTo>
                    <a:pt x="938" y="435"/>
                  </a:lnTo>
                  <a:lnTo>
                    <a:pt x="912" y="424"/>
                  </a:lnTo>
                  <a:lnTo>
                    <a:pt x="883" y="412"/>
                  </a:lnTo>
                  <a:lnTo>
                    <a:pt x="854" y="403"/>
                  </a:lnTo>
                  <a:lnTo>
                    <a:pt x="821" y="395"/>
                  </a:lnTo>
                  <a:lnTo>
                    <a:pt x="789" y="389"/>
                  </a:lnTo>
                  <a:lnTo>
                    <a:pt x="754" y="385"/>
                  </a:lnTo>
                  <a:lnTo>
                    <a:pt x="718" y="385"/>
                  </a:lnTo>
                  <a:lnTo>
                    <a:pt x="683" y="385"/>
                  </a:lnTo>
                  <a:lnTo>
                    <a:pt x="649" y="389"/>
                  </a:lnTo>
                  <a:lnTo>
                    <a:pt x="620" y="395"/>
                  </a:lnTo>
                  <a:lnTo>
                    <a:pt x="591" y="403"/>
                  </a:lnTo>
                  <a:lnTo>
                    <a:pt x="568" y="410"/>
                  </a:lnTo>
                  <a:lnTo>
                    <a:pt x="547" y="418"/>
                  </a:lnTo>
                  <a:lnTo>
                    <a:pt x="531" y="426"/>
                  </a:lnTo>
                  <a:lnTo>
                    <a:pt x="520" y="433"/>
                  </a:lnTo>
                  <a:lnTo>
                    <a:pt x="562" y="441"/>
                  </a:lnTo>
                  <a:lnTo>
                    <a:pt x="608" y="455"/>
                  </a:lnTo>
                  <a:lnTo>
                    <a:pt x="631" y="464"/>
                  </a:lnTo>
                  <a:lnTo>
                    <a:pt x="652" y="474"/>
                  </a:lnTo>
                  <a:lnTo>
                    <a:pt x="675" y="483"/>
                  </a:lnTo>
                  <a:lnTo>
                    <a:pt x="695" y="495"/>
                  </a:lnTo>
                  <a:lnTo>
                    <a:pt x="716" y="508"/>
                  </a:lnTo>
                  <a:lnTo>
                    <a:pt x="733" y="522"/>
                  </a:lnTo>
                  <a:lnTo>
                    <a:pt x="748" y="537"/>
                  </a:lnTo>
                  <a:lnTo>
                    <a:pt x="764" y="554"/>
                  </a:lnTo>
                  <a:lnTo>
                    <a:pt x="773" y="572"/>
                  </a:lnTo>
                  <a:lnTo>
                    <a:pt x="783" y="591"/>
                  </a:lnTo>
                  <a:lnTo>
                    <a:pt x="789" y="610"/>
                  </a:lnTo>
                  <a:lnTo>
                    <a:pt x="791" y="631"/>
                  </a:lnTo>
                  <a:lnTo>
                    <a:pt x="789" y="648"/>
                  </a:lnTo>
                  <a:lnTo>
                    <a:pt x="785" y="666"/>
                  </a:lnTo>
                  <a:lnTo>
                    <a:pt x="779" y="679"/>
                  </a:lnTo>
                  <a:lnTo>
                    <a:pt x="771" y="693"/>
                  </a:lnTo>
                  <a:lnTo>
                    <a:pt x="762" y="704"/>
                  </a:lnTo>
                  <a:lnTo>
                    <a:pt x="750" y="714"/>
                  </a:lnTo>
                  <a:lnTo>
                    <a:pt x="739" y="719"/>
                  </a:lnTo>
                  <a:lnTo>
                    <a:pt x="723" y="725"/>
                  </a:lnTo>
                  <a:lnTo>
                    <a:pt x="710" y="727"/>
                  </a:lnTo>
                  <a:lnTo>
                    <a:pt x="693" y="727"/>
                  </a:lnTo>
                  <a:lnTo>
                    <a:pt x="677" y="725"/>
                  </a:lnTo>
                  <a:lnTo>
                    <a:pt x="660" y="721"/>
                  </a:lnTo>
                  <a:lnTo>
                    <a:pt x="643" y="714"/>
                  </a:lnTo>
                  <a:lnTo>
                    <a:pt x="626" y="702"/>
                  </a:lnTo>
                  <a:lnTo>
                    <a:pt x="608" y="689"/>
                  </a:lnTo>
                  <a:lnTo>
                    <a:pt x="591" y="673"/>
                  </a:lnTo>
                  <a:lnTo>
                    <a:pt x="572" y="654"/>
                  </a:lnTo>
                  <a:lnTo>
                    <a:pt x="553" y="635"/>
                  </a:lnTo>
                  <a:lnTo>
                    <a:pt x="531" y="618"/>
                  </a:lnTo>
                  <a:lnTo>
                    <a:pt x="508" y="600"/>
                  </a:lnTo>
                  <a:lnTo>
                    <a:pt x="485" y="583"/>
                  </a:lnTo>
                  <a:lnTo>
                    <a:pt x="462" y="568"/>
                  </a:lnTo>
                  <a:lnTo>
                    <a:pt x="439" y="554"/>
                  </a:lnTo>
                  <a:lnTo>
                    <a:pt x="414" y="541"/>
                  </a:lnTo>
                  <a:lnTo>
                    <a:pt x="387" y="529"/>
                  </a:lnTo>
                  <a:lnTo>
                    <a:pt x="361" y="520"/>
                  </a:lnTo>
                  <a:lnTo>
                    <a:pt x="334" y="510"/>
                  </a:lnTo>
                  <a:lnTo>
                    <a:pt x="307" y="503"/>
                  </a:lnTo>
                  <a:lnTo>
                    <a:pt x="278" y="497"/>
                  </a:lnTo>
                  <a:lnTo>
                    <a:pt x="249" y="491"/>
                  </a:lnTo>
                  <a:lnTo>
                    <a:pt x="220" y="489"/>
                  </a:lnTo>
                  <a:lnTo>
                    <a:pt x="192" y="489"/>
                  </a:lnTo>
                  <a:lnTo>
                    <a:pt x="161" y="489"/>
                  </a:lnTo>
                  <a:lnTo>
                    <a:pt x="132" y="493"/>
                  </a:lnTo>
                  <a:lnTo>
                    <a:pt x="103" y="499"/>
                  </a:lnTo>
                  <a:lnTo>
                    <a:pt x="78" y="504"/>
                  </a:lnTo>
                  <a:lnTo>
                    <a:pt x="53" y="514"/>
                  </a:lnTo>
                  <a:lnTo>
                    <a:pt x="32" y="524"/>
                  </a:lnTo>
                  <a:lnTo>
                    <a:pt x="13" y="535"/>
                  </a:lnTo>
                  <a:lnTo>
                    <a:pt x="0" y="547"/>
                  </a:lnTo>
                  <a:lnTo>
                    <a:pt x="34" y="550"/>
                  </a:lnTo>
                  <a:lnTo>
                    <a:pt x="67" y="558"/>
                  </a:lnTo>
                  <a:lnTo>
                    <a:pt x="98" y="570"/>
                  </a:lnTo>
                  <a:lnTo>
                    <a:pt x="128" y="581"/>
                  </a:lnTo>
                  <a:lnTo>
                    <a:pt x="157" y="597"/>
                  </a:lnTo>
                  <a:lnTo>
                    <a:pt x="184" y="616"/>
                  </a:lnTo>
                  <a:lnTo>
                    <a:pt x="211" y="637"/>
                  </a:lnTo>
                  <a:lnTo>
                    <a:pt x="236" y="660"/>
                  </a:lnTo>
                  <a:lnTo>
                    <a:pt x="261" y="687"/>
                  </a:lnTo>
                  <a:lnTo>
                    <a:pt x="284" y="718"/>
                  </a:lnTo>
                  <a:lnTo>
                    <a:pt x="307" y="750"/>
                  </a:lnTo>
                  <a:lnTo>
                    <a:pt x="330" y="785"/>
                  </a:lnTo>
                  <a:lnTo>
                    <a:pt x="353" y="825"/>
                  </a:lnTo>
                  <a:lnTo>
                    <a:pt x="374" y="867"/>
                  </a:lnTo>
                  <a:lnTo>
                    <a:pt x="397" y="913"/>
                  </a:lnTo>
                  <a:lnTo>
                    <a:pt x="418" y="961"/>
                  </a:lnTo>
                  <a:lnTo>
                    <a:pt x="432" y="990"/>
                  </a:lnTo>
                  <a:lnTo>
                    <a:pt x="445" y="1019"/>
                  </a:lnTo>
                  <a:lnTo>
                    <a:pt x="460" y="1046"/>
                  </a:lnTo>
                  <a:lnTo>
                    <a:pt x="476" y="1073"/>
                  </a:lnTo>
                  <a:lnTo>
                    <a:pt x="493" y="1100"/>
                  </a:lnTo>
                  <a:lnTo>
                    <a:pt x="512" y="1124"/>
                  </a:lnTo>
                  <a:lnTo>
                    <a:pt x="531" y="1148"/>
                  </a:lnTo>
                  <a:lnTo>
                    <a:pt x="554" y="1169"/>
                  </a:lnTo>
                  <a:lnTo>
                    <a:pt x="578" y="1190"/>
                  </a:lnTo>
                  <a:lnTo>
                    <a:pt x="604" y="1207"/>
                  </a:lnTo>
                  <a:lnTo>
                    <a:pt x="633" y="1222"/>
                  </a:lnTo>
                  <a:lnTo>
                    <a:pt x="664" y="1236"/>
                  </a:lnTo>
                  <a:lnTo>
                    <a:pt x="698" y="1247"/>
                  </a:lnTo>
                  <a:lnTo>
                    <a:pt x="735" y="1255"/>
                  </a:lnTo>
                  <a:lnTo>
                    <a:pt x="775" y="1261"/>
                  </a:lnTo>
                  <a:lnTo>
                    <a:pt x="818" y="1263"/>
                  </a:lnTo>
                  <a:lnTo>
                    <a:pt x="860" y="1263"/>
                  </a:lnTo>
                  <a:lnTo>
                    <a:pt x="906" y="1257"/>
                  </a:lnTo>
                  <a:lnTo>
                    <a:pt x="954" y="1253"/>
                  </a:lnTo>
                  <a:lnTo>
                    <a:pt x="1000" y="1249"/>
                  </a:lnTo>
                  <a:lnTo>
                    <a:pt x="1025" y="1249"/>
                  </a:lnTo>
                  <a:lnTo>
                    <a:pt x="1048" y="1251"/>
                  </a:lnTo>
                  <a:lnTo>
                    <a:pt x="1071" y="1253"/>
                  </a:lnTo>
                  <a:lnTo>
                    <a:pt x="1092" y="1257"/>
                  </a:lnTo>
                  <a:lnTo>
                    <a:pt x="1113" y="1265"/>
                  </a:lnTo>
                  <a:lnTo>
                    <a:pt x="1134" y="1274"/>
                  </a:lnTo>
                  <a:lnTo>
                    <a:pt x="1154" y="1286"/>
                  </a:lnTo>
                  <a:lnTo>
                    <a:pt x="1171" y="1299"/>
                  </a:lnTo>
                  <a:lnTo>
                    <a:pt x="1184" y="1316"/>
                  </a:lnTo>
                  <a:lnTo>
                    <a:pt x="1198" y="1332"/>
                  </a:lnTo>
                  <a:lnTo>
                    <a:pt x="1207" y="1349"/>
                  </a:lnTo>
                  <a:lnTo>
                    <a:pt x="1215" y="1366"/>
                  </a:lnTo>
                  <a:lnTo>
                    <a:pt x="1223" y="1384"/>
                  </a:lnTo>
                  <a:lnTo>
                    <a:pt x="1228" y="1401"/>
                  </a:lnTo>
                  <a:lnTo>
                    <a:pt x="1232" y="1418"/>
                  </a:lnTo>
                  <a:lnTo>
                    <a:pt x="1236" y="1435"/>
                  </a:lnTo>
                  <a:lnTo>
                    <a:pt x="1242" y="1472"/>
                  </a:lnTo>
                  <a:lnTo>
                    <a:pt x="1248" y="1508"/>
                  </a:lnTo>
                  <a:lnTo>
                    <a:pt x="1250" y="1526"/>
                  </a:lnTo>
                  <a:lnTo>
                    <a:pt x="1255" y="1543"/>
                  </a:lnTo>
                  <a:lnTo>
                    <a:pt x="1259" y="1560"/>
                  </a:lnTo>
                  <a:lnTo>
                    <a:pt x="1267" y="1578"/>
                  </a:lnTo>
                  <a:lnTo>
                    <a:pt x="1276" y="1597"/>
                  </a:lnTo>
                  <a:lnTo>
                    <a:pt x="1288" y="1616"/>
                  </a:lnTo>
                  <a:lnTo>
                    <a:pt x="1299" y="1633"/>
                  </a:lnTo>
                  <a:lnTo>
                    <a:pt x="1313" y="1649"/>
                  </a:lnTo>
                  <a:lnTo>
                    <a:pt x="1328" y="1664"/>
                  </a:lnTo>
                  <a:lnTo>
                    <a:pt x="1346" y="1677"/>
                  </a:lnTo>
                  <a:lnTo>
                    <a:pt x="1365" y="1691"/>
                  </a:lnTo>
                  <a:lnTo>
                    <a:pt x="1386" y="1702"/>
                  </a:lnTo>
                  <a:lnTo>
                    <a:pt x="1407" y="1712"/>
                  </a:lnTo>
                  <a:lnTo>
                    <a:pt x="1432" y="1721"/>
                  </a:lnTo>
                  <a:lnTo>
                    <a:pt x="1457" y="1729"/>
                  </a:lnTo>
                  <a:lnTo>
                    <a:pt x="1486" y="1737"/>
                  </a:lnTo>
                  <a:lnTo>
                    <a:pt x="1514" y="1743"/>
                  </a:lnTo>
                  <a:lnTo>
                    <a:pt x="1547" y="1746"/>
                  </a:lnTo>
                  <a:lnTo>
                    <a:pt x="1580" y="1750"/>
                  </a:lnTo>
                  <a:lnTo>
                    <a:pt x="1616" y="1754"/>
                  </a:lnTo>
                  <a:lnTo>
                    <a:pt x="1601" y="1766"/>
                  </a:lnTo>
                  <a:lnTo>
                    <a:pt x="1584" y="1777"/>
                  </a:lnTo>
                  <a:lnTo>
                    <a:pt x="1564" y="1787"/>
                  </a:lnTo>
                  <a:lnTo>
                    <a:pt x="1545" y="1794"/>
                  </a:lnTo>
                  <a:lnTo>
                    <a:pt x="1524" y="1802"/>
                  </a:lnTo>
                  <a:lnTo>
                    <a:pt x="1503" y="1808"/>
                  </a:lnTo>
                  <a:lnTo>
                    <a:pt x="1480" y="1814"/>
                  </a:lnTo>
                  <a:lnTo>
                    <a:pt x="1457" y="1817"/>
                  </a:lnTo>
                  <a:lnTo>
                    <a:pt x="1434" y="1821"/>
                  </a:lnTo>
                  <a:lnTo>
                    <a:pt x="1409" y="1823"/>
                  </a:lnTo>
                  <a:lnTo>
                    <a:pt x="1384" y="1823"/>
                  </a:lnTo>
                  <a:lnTo>
                    <a:pt x="1359" y="1823"/>
                  </a:lnTo>
                  <a:lnTo>
                    <a:pt x="1309" y="1821"/>
                  </a:lnTo>
                  <a:lnTo>
                    <a:pt x="1257" y="1816"/>
                  </a:lnTo>
                  <a:lnTo>
                    <a:pt x="1207" y="1806"/>
                  </a:lnTo>
                  <a:lnTo>
                    <a:pt x="1157" y="1793"/>
                  </a:lnTo>
                  <a:lnTo>
                    <a:pt x="1109" y="1777"/>
                  </a:lnTo>
                  <a:lnTo>
                    <a:pt x="1063" y="1760"/>
                  </a:lnTo>
                  <a:lnTo>
                    <a:pt x="1021" y="1739"/>
                  </a:lnTo>
                  <a:lnTo>
                    <a:pt x="983" y="1718"/>
                  </a:lnTo>
                  <a:lnTo>
                    <a:pt x="965" y="1706"/>
                  </a:lnTo>
                  <a:lnTo>
                    <a:pt x="950" y="1693"/>
                  </a:lnTo>
                  <a:lnTo>
                    <a:pt x="935" y="1679"/>
                  </a:lnTo>
                  <a:lnTo>
                    <a:pt x="921" y="1668"/>
                  </a:lnTo>
                  <a:lnTo>
                    <a:pt x="923" y="1700"/>
                  </a:lnTo>
                  <a:lnTo>
                    <a:pt x="927" y="1733"/>
                  </a:lnTo>
                  <a:lnTo>
                    <a:pt x="933" y="1766"/>
                  </a:lnTo>
                  <a:lnTo>
                    <a:pt x="940" y="1798"/>
                  </a:lnTo>
                  <a:lnTo>
                    <a:pt x="948" y="1829"/>
                  </a:lnTo>
                  <a:lnTo>
                    <a:pt x="960" y="1860"/>
                  </a:lnTo>
                  <a:lnTo>
                    <a:pt x="971" y="1890"/>
                  </a:lnTo>
                  <a:lnTo>
                    <a:pt x="985" y="1919"/>
                  </a:lnTo>
                  <a:lnTo>
                    <a:pt x="998" y="1948"/>
                  </a:lnTo>
                  <a:lnTo>
                    <a:pt x="1015" y="1975"/>
                  </a:lnTo>
                  <a:lnTo>
                    <a:pt x="1033" y="2002"/>
                  </a:lnTo>
                  <a:lnTo>
                    <a:pt x="1052" y="2027"/>
                  </a:lnTo>
                  <a:lnTo>
                    <a:pt x="1073" y="2052"/>
                  </a:lnTo>
                  <a:lnTo>
                    <a:pt x="1096" y="2075"/>
                  </a:lnTo>
                  <a:lnTo>
                    <a:pt x="1121" y="2096"/>
                  </a:lnTo>
                  <a:lnTo>
                    <a:pt x="1146" y="2117"/>
                  </a:lnTo>
                  <a:lnTo>
                    <a:pt x="1173" y="2136"/>
                  </a:lnTo>
                  <a:lnTo>
                    <a:pt x="1202" y="2153"/>
                  </a:lnTo>
                  <a:lnTo>
                    <a:pt x="1232" y="2169"/>
                  </a:lnTo>
                  <a:lnTo>
                    <a:pt x="1265" y="2182"/>
                  </a:lnTo>
                  <a:lnTo>
                    <a:pt x="1298" y="2196"/>
                  </a:lnTo>
                  <a:lnTo>
                    <a:pt x="1334" y="2205"/>
                  </a:lnTo>
                  <a:lnTo>
                    <a:pt x="1370" y="2215"/>
                  </a:lnTo>
                  <a:lnTo>
                    <a:pt x="1409" y="2221"/>
                  </a:lnTo>
                  <a:lnTo>
                    <a:pt x="1447" y="2224"/>
                  </a:lnTo>
                  <a:lnTo>
                    <a:pt x="1490" y="2226"/>
                  </a:lnTo>
                  <a:lnTo>
                    <a:pt x="1534" y="2226"/>
                  </a:lnTo>
                  <a:lnTo>
                    <a:pt x="1578" y="2224"/>
                  </a:lnTo>
                  <a:lnTo>
                    <a:pt x="1624" y="2219"/>
                  </a:lnTo>
                  <a:lnTo>
                    <a:pt x="1672" y="2213"/>
                  </a:lnTo>
                  <a:lnTo>
                    <a:pt x="1722" y="2201"/>
                  </a:lnTo>
                  <a:lnTo>
                    <a:pt x="1772" y="2190"/>
                  </a:lnTo>
                  <a:lnTo>
                    <a:pt x="1808" y="2182"/>
                  </a:lnTo>
                  <a:lnTo>
                    <a:pt x="1839" y="2178"/>
                  </a:lnTo>
                  <a:lnTo>
                    <a:pt x="1854" y="2178"/>
                  </a:lnTo>
                  <a:lnTo>
                    <a:pt x="1870" y="2180"/>
                  </a:lnTo>
                  <a:lnTo>
                    <a:pt x="1883" y="2182"/>
                  </a:lnTo>
                  <a:lnTo>
                    <a:pt x="1897" y="2186"/>
                  </a:lnTo>
                  <a:lnTo>
                    <a:pt x="1908" y="2192"/>
                  </a:lnTo>
                  <a:lnTo>
                    <a:pt x="1920" y="2199"/>
                  </a:lnTo>
                  <a:lnTo>
                    <a:pt x="1931" y="2207"/>
                  </a:lnTo>
                  <a:lnTo>
                    <a:pt x="1941" y="2217"/>
                  </a:lnTo>
                  <a:lnTo>
                    <a:pt x="1950" y="2228"/>
                  </a:lnTo>
                  <a:lnTo>
                    <a:pt x="1960" y="2244"/>
                  </a:lnTo>
                  <a:lnTo>
                    <a:pt x="1968" y="2259"/>
                  </a:lnTo>
                  <a:lnTo>
                    <a:pt x="1975" y="2276"/>
                  </a:lnTo>
                  <a:lnTo>
                    <a:pt x="1985" y="2299"/>
                  </a:lnTo>
                  <a:lnTo>
                    <a:pt x="1996" y="2320"/>
                  </a:lnTo>
                  <a:lnTo>
                    <a:pt x="2010" y="2340"/>
                  </a:lnTo>
                  <a:lnTo>
                    <a:pt x="2025" y="2357"/>
                  </a:lnTo>
                  <a:lnTo>
                    <a:pt x="2041" y="2370"/>
                  </a:lnTo>
                  <a:lnTo>
                    <a:pt x="2058" y="2384"/>
                  </a:lnTo>
                  <a:lnTo>
                    <a:pt x="2075" y="2393"/>
                  </a:lnTo>
                  <a:lnTo>
                    <a:pt x="2094" y="2403"/>
                  </a:lnTo>
                  <a:lnTo>
                    <a:pt x="2114" y="2409"/>
                  </a:lnTo>
                  <a:lnTo>
                    <a:pt x="2133" y="2414"/>
                  </a:lnTo>
                  <a:lnTo>
                    <a:pt x="2154" y="2418"/>
                  </a:lnTo>
                  <a:lnTo>
                    <a:pt x="2175" y="2420"/>
                  </a:lnTo>
                  <a:lnTo>
                    <a:pt x="2196" y="2420"/>
                  </a:lnTo>
                  <a:lnTo>
                    <a:pt x="2217" y="2420"/>
                  </a:lnTo>
                  <a:lnTo>
                    <a:pt x="2238" y="2420"/>
                  </a:lnTo>
                  <a:lnTo>
                    <a:pt x="2259" y="2418"/>
                  </a:lnTo>
                  <a:lnTo>
                    <a:pt x="2307" y="2413"/>
                  </a:lnTo>
                  <a:lnTo>
                    <a:pt x="2354" y="2409"/>
                  </a:lnTo>
                  <a:lnTo>
                    <a:pt x="2396" y="2409"/>
                  </a:lnTo>
                  <a:lnTo>
                    <a:pt x="2438" y="2411"/>
                  </a:lnTo>
                  <a:lnTo>
                    <a:pt x="2476" y="2413"/>
                  </a:lnTo>
                  <a:lnTo>
                    <a:pt x="2515" y="2418"/>
                  </a:lnTo>
                  <a:lnTo>
                    <a:pt x="2549" y="2428"/>
                  </a:lnTo>
                  <a:lnTo>
                    <a:pt x="2584" y="2438"/>
                  </a:lnTo>
                  <a:lnTo>
                    <a:pt x="2618" y="2451"/>
                  </a:lnTo>
                  <a:lnTo>
                    <a:pt x="2649" y="2466"/>
                  </a:lnTo>
                  <a:lnTo>
                    <a:pt x="2680" y="2485"/>
                  </a:lnTo>
                  <a:lnTo>
                    <a:pt x="2711" y="2505"/>
                  </a:lnTo>
                  <a:lnTo>
                    <a:pt x="2739" y="2530"/>
                  </a:lnTo>
                  <a:lnTo>
                    <a:pt x="2768" y="2555"/>
                  </a:lnTo>
                  <a:lnTo>
                    <a:pt x="2797" y="2585"/>
                  </a:lnTo>
                  <a:lnTo>
                    <a:pt x="2826" y="2616"/>
                  </a:lnTo>
                  <a:lnTo>
                    <a:pt x="2828" y="2589"/>
                  </a:lnTo>
                  <a:lnTo>
                    <a:pt x="2830" y="2562"/>
                  </a:lnTo>
                  <a:lnTo>
                    <a:pt x="2828" y="2537"/>
                  </a:lnTo>
                  <a:lnTo>
                    <a:pt x="2828" y="2510"/>
                  </a:lnTo>
                  <a:lnTo>
                    <a:pt x="2824" y="2487"/>
                  </a:lnTo>
                  <a:lnTo>
                    <a:pt x="2820" y="2462"/>
                  </a:lnTo>
                  <a:lnTo>
                    <a:pt x="2816" y="2439"/>
                  </a:lnTo>
                  <a:lnTo>
                    <a:pt x="2809" y="2416"/>
                  </a:lnTo>
                  <a:lnTo>
                    <a:pt x="2803" y="2395"/>
                  </a:lnTo>
                  <a:lnTo>
                    <a:pt x="2795" y="2374"/>
                  </a:lnTo>
                  <a:lnTo>
                    <a:pt x="2786" y="2353"/>
                  </a:lnTo>
                  <a:lnTo>
                    <a:pt x="2776" y="2334"/>
                  </a:lnTo>
                  <a:lnTo>
                    <a:pt x="2755" y="2295"/>
                  </a:lnTo>
                  <a:lnTo>
                    <a:pt x="2732" y="2261"/>
                  </a:lnTo>
                  <a:lnTo>
                    <a:pt x="2707" y="2226"/>
                  </a:lnTo>
                  <a:lnTo>
                    <a:pt x="2680" y="2198"/>
                  </a:lnTo>
                  <a:lnTo>
                    <a:pt x="2651" y="2169"/>
                  </a:lnTo>
                  <a:lnTo>
                    <a:pt x="2622" y="2144"/>
                  </a:lnTo>
                  <a:lnTo>
                    <a:pt x="2594" y="2119"/>
                  </a:lnTo>
                  <a:lnTo>
                    <a:pt x="2567" y="2098"/>
                  </a:lnTo>
                  <a:lnTo>
                    <a:pt x="2540" y="2080"/>
                  </a:lnTo>
                  <a:lnTo>
                    <a:pt x="2513" y="2063"/>
                  </a:lnTo>
                  <a:lnTo>
                    <a:pt x="2490" y="2048"/>
                  </a:lnTo>
                  <a:lnTo>
                    <a:pt x="2471" y="2032"/>
                  </a:lnTo>
                  <a:lnTo>
                    <a:pt x="2453" y="2019"/>
                  </a:lnTo>
                  <a:lnTo>
                    <a:pt x="2438" y="2004"/>
                  </a:lnTo>
                  <a:lnTo>
                    <a:pt x="2425" y="1988"/>
                  </a:lnTo>
                  <a:lnTo>
                    <a:pt x="2413" y="1973"/>
                  </a:lnTo>
                  <a:lnTo>
                    <a:pt x="2403" y="1960"/>
                  </a:lnTo>
                  <a:lnTo>
                    <a:pt x="2396" y="1944"/>
                  </a:lnTo>
                  <a:lnTo>
                    <a:pt x="2390" y="1931"/>
                  </a:lnTo>
                  <a:lnTo>
                    <a:pt x="2384" y="1915"/>
                  </a:lnTo>
                  <a:lnTo>
                    <a:pt x="2380" y="1902"/>
                  </a:lnTo>
                  <a:lnTo>
                    <a:pt x="2377" y="1888"/>
                  </a:lnTo>
                  <a:lnTo>
                    <a:pt x="2375" y="1862"/>
                  </a:lnTo>
                  <a:lnTo>
                    <a:pt x="2373" y="1837"/>
                  </a:lnTo>
                  <a:lnTo>
                    <a:pt x="2390" y="1856"/>
                  </a:lnTo>
                  <a:lnTo>
                    <a:pt x="2407" y="1873"/>
                  </a:lnTo>
                  <a:lnTo>
                    <a:pt x="2426" y="1890"/>
                  </a:lnTo>
                  <a:lnTo>
                    <a:pt x="2446" y="1906"/>
                  </a:lnTo>
                  <a:lnTo>
                    <a:pt x="2467" y="1919"/>
                  </a:lnTo>
                  <a:lnTo>
                    <a:pt x="2486" y="1931"/>
                  </a:lnTo>
                  <a:lnTo>
                    <a:pt x="2507" y="1942"/>
                  </a:lnTo>
                  <a:lnTo>
                    <a:pt x="2528" y="1954"/>
                  </a:lnTo>
                  <a:lnTo>
                    <a:pt x="2549" y="1963"/>
                  </a:lnTo>
                  <a:lnTo>
                    <a:pt x="2572" y="1971"/>
                  </a:lnTo>
                  <a:lnTo>
                    <a:pt x="2594" y="1979"/>
                  </a:lnTo>
                  <a:lnTo>
                    <a:pt x="2617" y="1986"/>
                  </a:lnTo>
                  <a:lnTo>
                    <a:pt x="2663" y="1996"/>
                  </a:lnTo>
                  <a:lnTo>
                    <a:pt x="2709" y="2004"/>
                  </a:lnTo>
                  <a:lnTo>
                    <a:pt x="2747" y="2009"/>
                  </a:lnTo>
                  <a:lnTo>
                    <a:pt x="2786" y="2017"/>
                  </a:lnTo>
                  <a:lnTo>
                    <a:pt x="2822" y="2025"/>
                  </a:lnTo>
                  <a:lnTo>
                    <a:pt x="2858" y="2032"/>
                  </a:lnTo>
                  <a:lnTo>
                    <a:pt x="2891" y="2042"/>
                  </a:lnTo>
                  <a:lnTo>
                    <a:pt x="2924" y="2052"/>
                  </a:lnTo>
                  <a:lnTo>
                    <a:pt x="2954" y="2063"/>
                  </a:lnTo>
                  <a:lnTo>
                    <a:pt x="2983" y="2075"/>
                  </a:lnTo>
                  <a:lnTo>
                    <a:pt x="3012" y="2088"/>
                  </a:lnTo>
                  <a:lnTo>
                    <a:pt x="3037" y="2102"/>
                  </a:lnTo>
                  <a:lnTo>
                    <a:pt x="3062" y="2117"/>
                  </a:lnTo>
                  <a:lnTo>
                    <a:pt x="3085" y="2134"/>
                  </a:lnTo>
                  <a:lnTo>
                    <a:pt x="3106" y="2151"/>
                  </a:lnTo>
                  <a:lnTo>
                    <a:pt x="3125" y="2169"/>
                  </a:lnTo>
                  <a:lnTo>
                    <a:pt x="3143" y="2188"/>
                  </a:lnTo>
                  <a:lnTo>
                    <a:pt x="3160" y="2209"/>
                  </a:lnTo>
                  <a:lnTo>
                    <a:pt x="3160" y="2180"/>
                  </a:lnTo>
                  <a:lnTo>
                    <a:pt x="3160" y="2151"/>
                  </a:lnTo>
                  <a:lnTo>
                    <a:pt x="3156" y="2125"/>
                  </a:lnTo>
                  <a:lnTo>
                    <a:pt x="3152" y="2100"/>
                  </a:lnTo>
                  <a:lnTo>
                    <a:pt x="3146" y="2075"/>
                  </a:lnTo>
                  <a:lnTo>
                    <a:pt x="3139" y="2052"/>
                  </a:lnTo>
                  <a:lnTo>
                    <a:pt x="3129" y="2029"/>
                  </a:lnTo>
                  <a:lnTo>
                    <a:pt x="3120" y="2008"/>
                  </a:lnTo>
                  <a:lnTo>
                    <a:pt x="3106" y="1988"/>
                  </a:lnTo>
                  <a:lnTo>
                    <a:pt x="3095" y="1969"/>
                  </a:lnTo>
                  <a:lnTo>
                    <a:pt x="3081" y="1950"/>
                  </a:lnTo>
                  <a:lnTo>
                    <a:pt x="3066" y="1933"/>
                  </a:lnTo>
                  <a:lnTo>
                    <a:pt x="3035" y="1900"/>
                  </a:lnTo>
                  <a:lnTo>
                    <a:pt x="3004" y="1871"/>
                  </a:lnTo>
                  <a:lnTo>
                    <a:pt x="2937" y="1817"/>
                  </a:lnTo>
                  <a:lnTo>
                    <a:pt x="2876" y="1769"/>
                  </a:lnTo>
                  <a:lnTo>
                    <a:pt x="2849" y="1746"/>
                  </a:lnTo>
                  <a:lnTo>
                    <a:pt x="2828" y="1721"/>
                  </a:lnTo>
                  <a:lnTo>
                    <a:pt x="2818" y="1710"/>
                  </a:lnTo>
                  <a:lnTo>
                    <a:pt x="2810" y="1698"/>
                  </a:lnTo>
                  <a:lnTo>
                    <a:pt x="2803" y="1685"/>
                  </a:lnTo>
                  <a:lnTo>
                    <a:pt x="2799" y="1673"/>
                  </a:lnTo>
                  <a:lnTo>
                    <a:pt x="2837" y="1698"/>
                  </a:lnTo>
                  <a:lnTo>
                    <a:pt x="2876" y="1718"/>
                  </a:lnTo>
                  <a:lnTo>
                    <a:pt x="2910" y="1735"/>
                  </a:lnTo>
                  <a:lnTo>
                    <a:pt x="2947" y="1746"/>
                  </a:lnTo>
                  <a:lnTo>
                    <a:pt x="2983" y="1756"/>
                  </a:lnTo>
                  <a:lnTo>
                    <a:pt x="3020" y="1760"/>
                  </a:lnTo>
                  <a:lnTo>
                    <a:pt x="3058" y="1762"/>
                  </a:lnTo>
                  <a:lnTo>
                    <a:pt x="3098" y="1760"/>
                  </a:lnTo>
                  <a:lnTo>
                    <a:pt x="3125" y="1758"/>
                  </a:lnTo>
                  <a:lnTo>
                    <a:pt x="3156" y="1752"/>
                  </a:lnTo>
                  <a:lnTo>
                    <a:pt x="3185" y="1746"/>
                  </a:lnTo>
                  <a:lnTo>
                    <a:pt x="3216" y="1739"/>
                  </a:lnTo>
                  <a:lnTo>
                    <a:pt x="3244" y="1733"/>
                  </a:lnTo>
                  <a:lnTo>
                    <a:pt x="3275" y="1727"/>
                  </a:lnTo>
                  <a:lnTo>
                    <a:pt x="3306" y="1723"/>
                  </a:lnTo>
                  <a:lnTo>
                    <a:pt x="3337" y="1721"/>
                  </a:lnTo>
                  <a:lnTo>
                    <a:pt x="3367" y="1721"/>
                  </a:lnTo>
                  <a:lnTo>
                    <a:pt x="3396" y="1725"/>
                  </a:lnTo>
                  <a:lnTo>
                    <a:pt x="3411" y="1729"/>
                  </a:lnTo>
                  <a:lnTo>
                    <a:pt x="3427" y="1735"/>
                  </a:lnTo>
                  <a:lnTo>
                    <a:pt x="3440" y="1741"/>
                  </a:lnTo>
                  <a:lnTo>
                    <a:pt x="3456" y="1746"/>
                  </a:lnTo>
                  <a:lnTo>
                    <a:pt x="3469" y="1756"/>
                  </a:lnTo>
                  <a:lnTo>
                    <a:pt x="3484" y="1766"/>
                  </a:lnTo>
                  <a:lnTo>
                    <a:pt x="3498" y="1777"/>
                  </a:lnTo>
                  <a:lnTo>
                    <a:pt x="3511" y="1791"/>
                  </a:lnTo>
                  <a:lnTo>
                    <a:pt x="3525" y="1806"/>
                  </a:lnTo>
                  <a:lnTo>
                    <a:pt x="3538" y="1823"/>
                  </a:lnTo>
                  <a:lnTo>
                    <a:pt x="3552" y="1840"/>
                  </a:lnTo>
                  <a:lnTo>
                    <a:pt x="3563" y="1862"/>
                  </a:lnTo>
                  <a:lnTo>
                    <a:pt x="3596" y="1842"/>
                  </a:lnTo>
                  <a:lnTo>
                    <a:pt x="3630" y="1827"/>
                  </a:lnTo>
                  <a:lnTo>
                    <a:pt x="3665" y="1814"/>
                  </a:lnTo>
                  <a:lnTo>
                    <a:pt x="3699" y="1804"/>
                  </a:lnTo>
                  <a:lnTo>
                    <a:pt x="3736" y="1798"/>
                  </a:lnTo>
                  <a:lnTo>
                    <a:pt x="3772" y="1794"/>
                  </a:lnTo>
                  <a:lnTo>
                    <a:pt x="3809" y="1794"/>
                  </a:lnTo>
                  <a:lnTo>
                    <a:pt x="3843" y="1796"/>
                  </a:lnTo>
                  <a:lnTo>
                    <a:pt x="3880" y="1800"/>
                  </a:lnTo>
                  <a:lnTo>
                    <a:pt x="3916" y="1808"/>
                  </a:lnTo>
                  <a:lnTo>
                    <a:pt x="3951" y="1816"/>
                  </a:lnTo>
                  <a:lnTo>
                    <a:pt x="3986" y="1827"/>
                  </a:lnTo>
                  <a:lnTo>
                    <a:pt x="4018" y="1839"/>
                  </a:lnTo>
                  <a:lnTo>
                    <a:pt x="4051" y="1854"/>
                  </a:lnTo>
                  <a:lnTo>
                    <a:pt x="4080" y="1869"/>
                  </a:lnTo>
                  <a:lnTo>
                    <a:pt x="4110" y="1887"/>
                  </a:lnTo>
                  <a:close/>
                  <a:moveTo>
                    <a:pt x="2246" y="1449"/>
                  </a:moveTo>
                  <a:lnTo>
                    <a:pt x="1862" y="1449"/>
                  </a:lnTo>
                  <a:lnTo>
                    <a:pt x="1862" y="1063"/>
                  </a:lnTo>
                  <a:lnTo>
                    <a:pt x="2246" y="1063"/>
                  </a:lnTo>
                  <a:lnTo>
                    <a:pt x="2246"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Tree>
    <p:extLst>
      <p:ext uri="{BB962C8B-B14F-4D97-AF65-F5344CB8AC3E}">
        <p14:creationId xmlns:p14="http://schemas.microsoft.com/office/powerpoint/2010/main" val="4089973497"/>
      </p:ext>
    </p:extLst>
  </p:cSld>
  <p:clrMapOvr>
    <a:masterClrMapping/>
  </p:clrMapOvr>
  <p:transition spd="slow"/>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leslide 4 Helsinki">
    <p:spTree>
      <p:nvGrpSpPr>
        <p:cNvPr id="1" name=""/>
        <p:cNvGrpSpPr/>
        <p:nvPr/>
      </p:nvGrpSpPr>
      <p:grpSpPr>
        <a:xfrm>
          <a:off x="0" y="0"/>
          <a:ext cx="0" cy="0"/>
          <a:chOff x="0" y="0"/>
          <a:chExt cx="0" cy="0"/>
        </a:xfrm>
      </p:grpSpPr>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val="0"/>
              </a:ext>
            </a:extLst>
          </a:blip>
          <a:srcRect r="-1"/>
          <a:stretch/>
        </p:blipFill>
        <p:spPr>
          <a:xfrm>
            <a:off x="226798" y="216001"/>
            <a:ext cx="11736000" cy="5966618"/>
          </a:xfrm>
          <a:prstGeom prst="rect">
            <a:avLst/>
          </a:prstGeom>
        </p:spPr>
      </p:pic>
      <p:sp>
        <p:nvSpPr>
          <p:cNvPr id="11" name="Title Placeholder 1"/>
          <p:cNvSpPr>
            <a:spLocks noGrp="1"/>
          </p:cNvSpPr>
          <p:nvPr>
            <p:ph type="ctrTitle" hasCustomPrompt="1"/>
          </p:nvPr>
        </p:nvSpPr>
        <p:spPr bwMode="white">
          <a:xfrm>
            <a:off x="228000" y="3420000"/>
            <a:ext cx="11736000" cy="872510"/>
          </a:xfrm>
          <a:prstGeom prst="rect">
            <a:avLst/>
          </a:prstGeom>
          <a:solidFill>
            <a:schemeClr val="tx1">
              <a:alpha val="50000"/>
            </a:schemeClr>
          </a:solidFill>
          <a:effectLst/>
        </p:spPr>
        <p:txBody>
          <a:bodyPr tIns="252000" bIns="36000" anchor="t" anchorCtr="0">
            <a:spAutoFit/>
          </a:bodyPr>
          <a:lstStyle>
            <a:lvl1pPr algn="ctr">
              <a:lnSpc>
                <a:spcPct val="70000"/>
              </a:lnSpc>
              <a:defRPr sz="5400" baseline="0">
                <a:solidFill>
                  <a:schemeClr val="bg1"/>
                </a:solidFill>
                <a:effectLst/>
                <a:latin typeface="+mj-lt"/>
                <a:ea typeface="ＭＳ Ｐゴシック" charset="0"/>
                <a:cs typeface="Gotham Narrow Bold"/>
              </a:defRPr>
            </a:lvl1pPr>
          </a:lstStyle>
          <a:p>
            <a:pPr lvl="0"/>
            <a:r>
              <a:rPr lang="fi-FI" noProof="0" dirty="0" err="1"/>
              <a:t>Click</a:t>
            </a:r>
            <a:r>
              <a:rPr lang="fi-FI" noProof="0" dirty="0"/>
              <a:t> to </a:t>
            </a:r>
            <a:r>
              <a:rPr lang="fi-FI" noProof="0" dirty="0" err="1"/>
              <a:t>add</a:t>
            </a:r>
            <a:r>
              <a:rPr lang="fi-FI" noProof="0" dirty="0"/>
              <a:t> </a:t>
            </a:r>
            <a:r>
              <a:rPr lang="fi-FI" noProof="0" dirty="0" err="1"/>
              <a:t>title</a:t>
            </a:r>
            <a:endParaRPr lang="fi-FI" noProof="0" dirty="0"/>
          </a:p>
        </p:txBody>
      </p:sp>
      <p:sp>
        <p:nvSpPr>
          <p:cNvPr id="2" name="Päivämäärän paikkamerkki 1"/>
          <p:cNvSpPr>
            <a:spLocks noGrp="1"/>
          </p:cNvSpPr>
          <p:nvPr>
            <p:ph type="dt" sz="half" idx="10"/>
          </p:nvPr>
        </p:nvSpPr>
        <p:spPr>
          <a:xfrm>
            <a:off x="10261600" y="6189117"/>
            <a:ext cx="914400" cy="576000"/>
          </a:xfrm>
          <a:prstGeom prst="rect">
            <a:avLst/>
          </a:prstGeom>
        </p:spPr>
        <p:txBody>
          <a:bodyPr/>
          <a:lstStyle/>
          <a:p>
            <a:pPr>
              <a:defRPr/>
            </a:pPr>
            <a:fld id="{3AD25711-7403-40D4-95B9-18BC015C8A66}" type="datetime1">
              <a:rPr lang="en-GB" smtClean="0"/>
              <a:t>30/05/2025</a:t>
            </a:fld>
            <a:endParaRPr lang="fi-FI" dirty="0"/>
          </a:p>
        </p:txBody>
      </p:sp>
      <p:sp>
        <p:nvSpPr>
          <p:cNvPr id="4" name="Alatunnisteen paikkamerkki 3"/>
          <p:cNvSpPr>
            <a:spLocks noGrp="1"/>
          </p:cNvSpPr>
          <p:nvPr>
            <p:ph type="ftr" sz="quarter" idx="11"/>
          </p:nvPr>
        </p:nvSpPr>
        <p:spPr>
          <a:xfrm>
            <a:off x="6768000" y="6189217"/>
            <a:ext cx="3744000" cy="576000"/>
          </a:xfrm>
          <a:prstGeom prst="rect">
            <a:avLst/>
          </a:prstGeom>
        </p:spPr>
        <p:txBody>
          <a:bodyPr/>
          <a:lstStyle/>
          <a:p>
            <a:r>
              <a:rPr lang="fi-FI"/>
              <a:t>Presentation Name / Firstname Lastname</a:t>
            </a:r>
            <a:endParaRPr lang="fi-FI" dirty="0"/>
          </a:p>
        </p:txBody>
      </p:sp>
      <p:sp>
        <p:nvSpPr>
          <p:cNvPr id="8" name="Dian numeron paikkamerkki 7"/>
          <p:cNvSpPr>
            <a:spLocks noGrp="1"/>
          </p:cNvSpPr>
          <p:nvPr>
            <p:ph type="sldNum" sz="quarter" idx="12"/>
          </p:nvPr>
        </p:nvSpPr>
        <p:spPr>
          <a:xfrm>
            <a:off x="11176000" y="6189117"/>
            <a:ext cx="680640" cy="576000"/>
          </a:xfrm>
          <a:prstGeom prst="rect">
            <a:avLst/>
          </a:prstGeom>
        </p:spPr>
        <p:txBody>
          <a:bodyPr/>
          <a:lstStyle/>
          <a:p>
            <a:pPr>
              <a:defRPr/>
            </a:pPr>
            <a:fld id="{4669315E-5A66-CF44-AE5D-C333B2F730C4}" type="slidenum">
              <a:rPr lang="en-GB" smtClean="0"/>
              <a:pPr>
                <a:defRPr/>
              </a:pPr>
              <a:t>‹#›</a:t>
            </a:fld>
            <a:endParaRPr lang="en-GB" dirty="0"/>
          </a:p>
        </p:txBody>
      </p:sp>
      <p:grpSp>
        <p:nvGrpSpPr>
          <p:cNvPr id="12" name="Ryhmä 11"/>
          <p:cNvGrpSpPr/>
          <p:nvPr userDrawn="1"/>
        </p:nvGrpSpPr>
        <p:grpSpPr bwMode="white">
          <a:xfrm>
            <a:off x="335360" y="302094"/>
            <a:ext cx="2491200" cy="2334818"/>
            <a:chOff x="1311275" y="373063"/>
            <a:chExt cx="6524625" cy="6115050"/>
          </a:xfrm>
          <a:solidFill>
            <a:schemeClr val="bg1"/>
          </a:solidFill>
        </p:grpSpPr>
        <p:sp>
          <p:nvSpPr>
            <p:cNvPr id="18" name="Rectangle 5"/>
            <p:cNvSpPr>
              <a:spLocks noChangeArrowheads="1"/>
            </p:cNvSpPr>
            <p:nvPr userDrawn="1"/>
          </p:nvSpPr>
          <p:spPr bwMode="white">
            <a:xfrm>
              <a:off x="4267200" y="5875338"/>
              <a:ext cx="609600" cy="612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9" name="Rectangle 6"/>
            <p:cNvSpPr>
              <a:spLocks noChangeArrowheads="1"/>
            </p:cNvSpPr>
            <p:nvPr userDrawn="1"/>
          </p:nvSpPr>
          <p:spPr bwMode="white">
            <a:xfrm>
              <a:off x="4267200" y="373063"/>
              <a:ext cx="609600" cy="6096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0" name="Freeform 7"/>
            <p:cNvSpPr>
              <a:spLocks noEditPoints="1"/>
            </p:cNvSpPr>
            <p:nvPr userDrawn="1"/>
          </p:nvSpPr>
          <p:spPr bwMode="white">
            <a:xfrm>
              <a:off x="1311275" y="1436688"/>
              <a:ext cx="6524625" cy="4152900"/>
            </a:xfrm>
            <a:custGeom>
              <a:avLst/>
              <a:gdLst>
                <a:gd name="T0" fmla="*/ 3947 w 4110"/>
                <a:gd name="T1" fmla="*/ 1670 h 2616"/>
                <a:gd name="T2" fmla="*/ 3459 w 4110"/>
                <a:gd name="T3" fmla="*/ 1403 h 2616"/>
                <a:gd name="T4" fmla="*/ 3294 w 4110"/>
                <a:gd name="T5" fmla="*/ 1199 h 2616"/>
                <a:gd name="T6" fmla="*/ 3062 w 4110"/>
                <a:gd name="T7" fmla="*/ 1048 h 2616"/>
                <a:gd name="T8" fmla="*/ 2897 w 4110"/>
                <a:gd name="T9" fmla="*/ 789 h 2616"/>
                <a:gd name="T10" fmla="*/ 2734 w 4110"/>
                <a:gd name="T11" fmla="*/ 314 h 2616"/>
                <a:gd name="T12" fmla="*/ 2417 w 4110"/>
                <a:gd name="T13" fmla="*/ 63 h 2616"/>
                <a:gd name="T14" fmla="*/ 2077 w 4110"/>
                <a:gd name="T15" fmla="*/ 19 h 2616"/>
                <a:gd name="T16" fmla="*/ 2204 w 4110"/>
                <a:gd name="T17" fmla="*/ 197 h 2616"/>
                <a:gd name="T18" fmla="*/ 2175 w 4110"/>
                <a:gd name="T19" fmla="*/ 357 h 2616"/>
                <a:gd name="T20" fmla="*/ 2041 w 4110"/>
                <a:gd name="T21" fmla="*/ 433 h 2616"/>
                <a:gd name="T22" fmla="*/ 1818 w 4110"/>
                <a:gd name="T23" fmla="*/ 362 h 2616"/>
                <a:gd name="T24" fmla="*/ 1518 w 4110"/>
                <a:gd name="T25" fmla="*/ 159 h 2616"/>
                <a:gd name="T26" fmla="*/ 1213 w 4110"/>
                <a:gd name="T27" fmla="*/ 130 h 2616"/>
                <a:gd name="T28" fmla="*/ 1198 w 4110"/>
                <a:gd name="T29" fmla="*/ 209 h 2616"/>
                <a:gd name="T30" fmla="*/ 1401 w 4110"/>
                <a:gd name="T31" fmla="*/ 481 h 2616"/>
                <a:gd name="T32" fmla="*/ 1555 w 4110"/>
                <a:gd name="T33" fmla="*/ 708 h 2616"/>
                <a:gd name="T34" fmla="*/ 1672 w 4110"/>
                <a:gd name="T35" fmla="*/ 796 h 2616"/>
                <a:gd name="T36" fmla="*/ 1405 w 4110"/>
                <a:gd name="T37" fmla="*/ 787 h 2616"/>
                <a:gd name="T38" fmla="*/ 1102 w 4110"/>
                <a:gd name="T39" fmla="*/ 558 h 2616"/>
                <a:gd name="T40" fmla="*/ 821 w 4110"/>
                <a:gd name="T41" fmla="*/ 395 h 2616"/>
                <a:gd name="T42" fmla="*/ 531 w 4110"/>
                <a:gd name="T43" fmla="*/ 426 h 2616"/>
                <a:gd name="T44" fmla="*/ 748 w 4110"/>
                <a:gd name="T45" fmla="*/ 537 h 2616"/>
                <a:gd name="T46" fmla="*/ 762 w 4110"/>
                <a:gd name="T47" fmla="*/ 704 h 2616"/>
                <a:gd name="T48" fmla="*/ 608 w 4110"/>
                <a:gd name="T49" fmla="*/ 689 h 2616"/>
                <a:gd name="T50" fmla="*/ 387 w 4110"/>
                <a:gd name="T51" fmla="*/ 529 h 2616"/>
                <a:gd name="T52" fmla="*/ 103 w 4110"/>
                <a:gd name="T53" fmla="*/ 499 h 2616"/>
                <a:gd name="T54" fmla="*/ 157 w 4110"/>
                <a:gd name="T55" fmla="*/ 597 h 2616"/>
                <a:gd name="T56" fmla="*/ 397 w 4110"/>
                <a:gd name="T57" fmla="*/ 913 h 2616"/>
                <a:gd name="T58" fmla="*/ 578 w 4110"/>
                <a:gd name="T59" fmla="*/ 1190 h 2616"/>
                <a:gd name="T60" fmla="*/ 954 w 4110"/>
                <a:gd name="T61" fmla="*/ 1253 h 2616"/>
                <a:gd name="T62" fmla="*/ 1184 w 4110"/>
                <a:gd name="T63" fmla="*/ 1316 h 2616"/>
                <a:gd name="T64" fmla="*/ 1250 w 4110"/>
                <a:gd name="T65" fmla="*/ 1526 h 2616"/>
                <a:gd name="T66" fmla="*/ 1365 w 4110"/>
                <a:gd name="T67" fmla="*/ 1691 h 2616"/>
                <a:gd name="T68" fmla="*/ 1601 w 4110"/>
                <a:gd name="T69" fmla="*/ 1766 h 2616"/>
                <a:gd name="T70" fmla="*/ 1384 w 4110"/>
                <a:gd name="T71" fmla="*/ 1823 h 2616"/>
                <a:gd name="T72" fmla="*/ 965 w 4110"/>
                <a:gd name="T73" fmla="*/ 1706 h 2616"/>
                <a:gd name="T74" fmla="*/ 971 w 4110"/>
                <a:gd name="T75" fmla="*/ 1890 h 2616"/>
                <a:gd name="T76" fmla="*/ 1173 w 4110"/>
                <a:gd name="T77" fmla="*/ 2136 h 2616"/>
                <a:gd name="T78" fmla="*/ 1534 w 4110"/>
                <a:gd name="T79" fmla="*/ 2226 h 2616"/>
                <a:gd name="T80" fmla="*/ 1883 w 4110"/>
                <a:gd name="T81" fmla="*/ 2182 h 2616"/>
                <a:gd name="T82" fmla="*/ 1985 w 4110"/>
                <a:gd name="T83" fmla="*/ 2299 h 2616"/>
                <a:gd name="T84" fmla="*/ 2154 w 4110"/>
                <a:gd name="T85" fmla="*/ 2418 h 2616"/>
                <a:gd name="T86" fmla="*/ 2476 w 4110"/>
                <a:gd name="T87" fmla="*/ 2413 h 2616"/>
                <a:gd name="T88" fmla="*/ 2797 w 4110"/>
                <a:gd name="T89" fmla="*/ 2585 h 2616"/>
                <a:gd name="T90" fmla="*/ 2803 w 4110"/>
                <a:gd name="T91" fmla="*/ 2395 h 2616"/>
                <a:gd name="T92" fmla="*/ 2594 w 4110"/>
                <a:gd name="T93" fmla="*/ 2119 h 2616"/>
                <a:gd name="T94" fmla="*/ 2403 w 4110"/>
                <a:gd name="T95" fmla="*/ 1960 h 2616"/>
                <a:gd name="T96" fmla="*/ 2426 w 4110"/>
                <a:gd name="T97" fmla="*/ 1890 h 2616"/>
                <a:gd name="T98" fmla="*/ 2663 w 4110"/>
                <a:gd name="T99" fmla="*/ 1996 h 2616"/>
                <a:gd name="T100" fmla="*/ 3012 w 4110"/>
                <a:gd name="T101" fmla="*/ 2088 h 2616"/>
                <a:gd name="T102" fmla="*/ 3156 w 4110"/>
                <a:gd name="T103" fmla="*/ 2125 h 2616"/>
                <a:gd name="T104" fmla="*/ 3035 w 4110"/>
                <a:gd name="T105" fmla="*/ 1900 h 2616"/>
                <a:gd name="T106" fmla="*/ 2837 w 4110"/>
                <a:gd name="T107" fmla="*/ 1698 h 2616"/>
                <a:gd name="T108" fmla="*/ 3185 w 4110"/>
                <a:gd name="T109" fmla="*/ 1746 h 2616"/>
                <a:gd name="T110" fmla="*/ 3440 w 4110"/>
                <a:gd name="T111" fmla="*/ 1741 h 2616"/>
                <a:gd name="T112" fmla="*/ 3596 w 4110"/>
                <a:gd name="T113" fmla="*/ 1842 h 2616"/>
                <a:gd name="T114" fmla="*/ 3951 w 4110"/>
                <a:gd name="T115" fmla="*/ 1816 h 2616"/>
                <a:gd name="T116" fmla="*/ 2246 w 4110"/>
                <a:gd name="T117" fmla="*/ 1449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10" h="2616">
                  <a:moveTo>
                    <a:pt x="4110" y="1887"/>
                  </a:moveTo>
                  <a:lnTo>
                    <a:pt x="4095" y="1858"/>
                  </a:lnTo>
                  <a:lnTo>
                    <a:pt x="4080" y="1829"/>
                  </a:lnTo>
                  <a:lnTo>
                    <a:pt x="4062" y="1802"/>
                  </a:lnTo>
                  <a:lnTo>
                    <a:pt x="4045" y="1777"/>
                  </a:lnTo>
                  <a:lnTo>
                    <a:pt x="4028" y="1754"/>
                  </a:lnTo>
                  <a:lnTo>
                    <a:pt x="4009" y="1731"/>
                  </a:lnTo>
                  <a:lnTo>
                    <a:pt x="3989" y="1710"/>
                  </a:lnTo>
                  <a:lnTo>
                    <a:pt x="3968" y="1689"/>
                  </a:lnTo>
                  <a:lnTo>
                    <a:pt x="3947" y="1670"/>
                  </a:lnTo>
                  <a:lnTo>
                    <a:pt x="3926" y="1652"/>
                  </a:lnTo>
                  <a:lnTo>
                    <a:pt x="3903" y="1635"/>
                  </a:lnTo>
                  <a:lnTo>
                    <a:pt x="3882" y="1618"/>
                  </a:lnTo>
                  <a:lnTo>
                    <a:pt x="3834" y="1589"/>
                  </a:lnTo>
                  <a:lnTo>
                    <a:pt x="3788" y="1560"/>
                  </a:lnTo>
                  <a:lnTo>
                    <a:pt x="3690" y="1512"/>
                  </a:lnTo>
                  <a:lnTo>
                    <a:pt x="3594" y="1468"/>
                  </a:lnTo>
                  <a:lnTo>
                    <a:pt x="3548" y="1447"/>
                  </a:lnTo>
                  <a:lnTo>
                    <a:pt x="3504" y="1426"/>
                  </a:lnTo>
                  <a:lnTo>
                    <a:pt x="3459" y="1403"/>
                  </a:lnTo>
                  <a:lnTo>
                    <a:pt x="3419" y="1378"/>
                  </a:lnTo>
                  <a:lnTo>
                    <a:pt x="3402" y="1364"/>
                  </a:lnTo>
                  <a:lnTo>
                    <a:pt x="3385" y="1351"/>
                  </a:lnTo>
                  <a:lnTo>
                    <a:pt x="3369" y="1336"/>
                  </a:lnTo>
                  <a:lnTo>
                    <a:pt x="3356" y="1318"/>
                  </a:lnTo>
                  <a:lnTo>
                    <a:pt x="3342" y="1299"/>
                  </a:lnTo>
                  <a:lnTo>
                    <a:pt x="3331" y="1282"/>
                  </a:lnTo>
                  <a:lnTo>
                    <a:pt x="3319" y="1263"/>
                  </a:lnTo>
                  <a:lnTo>
                    <a:pt x="3310" y="1242"/>
                  </a:lnTo>
                  <a:lnTo>
                    <a:pt x="3294" y="1199"/>
                  </a:lnTo>
                  <a:lnTo>
                    <a:pt x="3281" y="1157"/>
                  </a:lnTo>
                  <a:lnTo>
                    <a:pt x="3271" y="1115"/>
                  </a:lnTo>
                  <a:lnTo>
                    <a:pt x="3264" y="1073"/>
                  </a:lnTo>
                  <a:lnTo>
                    <a:pt x="3223" y="1076"/>
                  </a:lnTo>
                  <a:lnTo>
                    <a:pt x="3179" y="1076"/>
                  </a:lnTo>
                  <a:lnTo>
                    <a:pt x="3156" y="1075"/>
                  </a:lnTo>
                  <a:lnTo>
                    <a:pt x="3133" y="1071"/>
                  </a:lnTo>
                  <a:lnTo>
                    <a:pt x="3110" y="1065"/>
                  </a:lnTo>
                  <a:lnTo>
                    <a:pt x="3087" y="1057"/>
                  </a:lnTo>
                  <a:lnTo>
                    <a:pt x="3062" y="1048"/>
                  </a:lnTo>
                  <a:lnTo>
                    <a:pt x="3039" y="1034"/>
                  </a:lnTo>
                  <a:lnTo>
                    <a:pt x="3018" y="1019"/>
                  </a:lnTo>
                  <a:lnTo>
                    <a:pt x="2997" y="1000"/>
                  </a:lnTo>
                  <a:lnTo>
                    <a:pt x="2976" y="979"/>
                  </a:lnTo>
                  <a:lnTo>
                    <a:pt x="2956" y="952"/>
                  </a:lnTo>
                  <a:lnTo>
                    <a:pt x="2939" y="921"/>
                  </a:lnTo>
                  <a:lnTo>
                    <a:pt x="2924" y="886"/>
                  </a:lnTo>
                  <a:lnTo>
                    <a:pt x="2912" y="856"/>
                  </a:lnTo>
                  <a:lnTo>
                    <a:pt x="2905" y="823"/>
                  </a:lnTo>
                  <a:lnTo>
                    <a:pt x="2897" y="789"/>
                  </a:lnTo>
                  <a:lnTo>
                    <a:pt x="2889" y="752"/>
                  </a:lnTo>
                  <a:lnTo>
                    <a:pt x="2874" y="675"/>
                  </a:lnTo>
                  <a:lnTo>
                    <a:pt x="2857" y="593"/>
                  </a:lnTo>
                  <a:lnTo>
                    <a:pt x="2845" y="550"/>
                  </a:lnTo>
                  <a:lnTo>
                    <a:pt x="2834" y="508"/>
                  </a:lnTo>
                  <a:lnTo>
                    <a:pt x="2816" y="464"/>
                  </a:lnTo>
                  <a:lnTo>
                    <a:pt x="2797" y="422"/>
                  </a:lnTo>
                  <a:lnTo>
                    <a:pt x="2776" y="378"/>
                  </a:lnTo>
                  <a:lnTo>
                    <a:pt x="2749" y="335"/>
                  </a:lnTo>
                  <a:lnTo>
                    <a:pt x="2734" y="314"/>
                  </a:lnTo>
                  <a:lnTo>
                    <a:pt x="2718" y="293"/>
                  </a:lnTo>
                  <a:lnTo>
                    <a:pt x="2701" y="272"/>
                  </a:lnTo>
                  <a:lnTo>
                    <a:pt x="2682" y="251"/>
                  </a:lnTo>
                  <a:lnTo>
                    <a:pt x="2647" y="216"/>
                  </a:lnTo>
                  <a:lnTo>
                    <a:pt x="2611" y="184"/>
                  </a:lnTo>
                  <a:lnTo>
                    <a:pt x="2572" y="153"/>
                  </a:lnTo>
                  <a:lnTo>
                    <a:pt x="2534" y="126"/>
                  </a:lnTo>
                  <a:lnTo>
                    <a:pt x="2496" y="101"/>
                  </a:lnTo>
                  <a:lnTo>
                    <a:pt x="2457" y="80"/>
                  </a:lnTo>
                  <a:lnTo>
                    <a:pt x="2417" y="63"/>
                  </a:lnTo>
                  <a:lnTo>
                    <a:pt x="2377" y="46"/>
                  </a:lnTo>
                  <a:lnTo>
                    <a:pt x="2336" y="32"/>
                  </a:lnTo>
                  <a:lnTo>
                    <a:pt x="2296" y="21"/>
                  </a:lnTo>
                  <a:lnTo>
                    <a:pt x="2256" y="13"/>
                  </a:lnTo>
                  <a:lnTo>
                    <a:pt x="2215" y="5"/>
                  </a:lnTo>
                  <a:lnTo>
                    <a:pt x="2175" y="1"/>
                  </a:lnTo>
                  <a:lnTo>
                    <a:pt x="2135" y="0"/>
                  </a:lnTo>
                  <a:lnTo>
                    <a:pt x="2094" y="0"/>
                  </a:lnTo>
                  <a:lnTo>
                    <a:pt x="2054" y="1"/>
                  </a:lnTo>
                  <a:lnTo>
                    <a:pt x="2077" y="19"/>
                  </a:lnTo>
                  <a:lnTo>
                    <a:pt x="2098" y="34"/>
                  </a:lnTo>
                  <a:lnTo>
                    <a:pt x="2117" y="51"/>
                  </a:lnTo>
                  <a:lnTo>
                    <a:pt x="2135" y="71"/>
                  </a:lnTo>
                  <a:lnTo>
                    <a:pt x="2150" y="88"/>
                  </a:lnTo>
                  <a:lnTo>
                    <a:pt x="2163" y="105"/>
                  </a:lnTo>
                  <a:lnTo>
                    <a:pt x="2175" y="124"/>
                  </a:lnTo>
                  <a:lnTo>
                    <a:pt x="2185" y="142"/>
                  </a:lnTo>
                  <a:lnTo>
                    <a:pt x="2192" y="161"/>
                  </a:lnTo>
                  <a:lnTo>
                    <a:pt x="2200" y="178"/>
                  </a:lnTo>
                  <a:lnTo>
                    <a:pt x="2204" y="197"/>
                  </a:lnTo>
                  <a:lnTo>
                    <a:pt x="2208" y="215"/>
                  </a:lnTo>
                  <a:lnTo>
                    <a:pt x="2210" y="232"/>
                  </a:lnTo>
                  <a:lnTo>
                    <a:pt x="2210" y="249"/>
                  </a:lnTo>
                  <a:lnTo>
                    <a:pt x="2208" y="266"/>
                  </a:lnTo>
                  <a:lnTo>
                    <a:pt x="2206" y="284"/>
                  </a:lnTo>
                  <a:lnTo>
                    <a:pt x="2202" y="299"/>
                  </a:lnTo>
                  <a:lnTo>
                    <a:pt x="2198" y="314"/>
                  </a:lnTo>
                  <a:lnTo>
                    <a:pt x="2190" y="330"/>
                  </a:lnTo>
                  <a:lnTo>
                    <a:pt x="2183" y="343"/>
                  </a:lnTo>
                  <a:lnTo>
                    <a:pt x="2175" y="357"/>
                  </a:lnTo>
                  <a:lnTo>
                    <a:pt x="2165" y="370"/>
                  </a:lnTo>
                  <a:lnTo>
                    <a:pt x="2156" y="382"/>
                  </a:lnTo>
                  <a:lnTo>
                    <a:pt x="2144" y="391"/>
                  </a:lnTo>
                  <a:lnTo>
                    <a:pt x="2131" y="401"/>
                  </a:lnTo>
                  <a:lnTo>
                    <a:pt x="2117" y="410"/>
                  </a:lnTo>
                  <a:lnTo>
                    <a:pt x="2104" y="418"/>
                  </a:lnTo>
                  <a:lnTo>
                    <a:pt x="2089" y="424"/>
                  </a:lnTo>
                  <a:lnTo>
                    <a:pt x="2073" y="428"/>
                  </a:lnTo>
                  <a:lnTo>
                    <a:pt x="2058" y="431"/>
                  </a:lnTo>
                  <a:lnTo>
                    <a:pt x="2041" y="433"/>
                  </a:lnTo>
                  <a:lnTo>
                    <a:pt x="2023" y="435"/>
                  </a:lnTo>
                  <a:lnTo>
                    <a:pt x="1998" y="433"/>
                  </a:lnTo>
                  <a:lnTo>
                    <a:pt x="1975" y="431"/>
                  </a:lnTo>
                  <a:lnTo>
                    <a:pt x="1954" y="428"/>
                  </a:lnTo>
                  <a:lnTo>
                    <a:pt x="1933" y="422"/>
                  </a:lnTo>
                  <a:lnTo>
                    <a:pt x="1912" y="414"/>
                  </a:lnTo>
                  <a:lnTo>
                    <a:pt x="1893" y="407"/>
                  </a:lnTo>
                  <a:lnTo>
                    <a:pt x="1874" y="397"/>
                  </a:lnTo>
                  <a:lnTo>
                    <a:pt x="1854" y="385"/>
                  </a:lnTo>
                  <a:lnTo>
                    <a:pt x="1818" y="362"/>
                  </a:lnTo>
                  <a:lnTo>
                    <a:pt x="1781" y="335"/>
                  </a:lnTo>
                  <a:lnTo>
                    <a:pt x="1747" y="307"/>
                  </a:lnTo>
                  <a:lnTo>
                    <a:pt x="1710" y="278"/>
                  </a:lnTo>
                  <a:lnTo>
                    <a:pt x="1672" y="247"/>
                  </a:lnTo>
                  <a:lnTo>
                    <a:pt x="1632" y="220"/>
                  </a:lnTo>
                  <a:lnTo>
                    <a:pt x="1610" y="207"/>
                  </a:lnTo>
                  <a:lnTo>
                    <a:pt x="1589" y="193"/>
                  </a:lnTo>
                  <a:lnTo>
                    <a:pt x="1566" y="180"/>
                  </a:lnTo>
                  <a:lnTo>
                    <a:pt x="1543" y="168"/>
                  </a:lnTo>
                  <a:lnTo>
                    <a:pt x="1518" y="159"/>
                  </a:lnTo>
                  <a:lnTo>
                    <a:pt x="1491" y="149"/>
                  </a:lnTo>
                  <a:lnTo>
                    <a:pt x="1465" y="142"/>
                  </a:lnTo>
                  <a:lnTo>
                    <a:pt x="1436" y="134"/>
                  </a:lnTo>
                  <a:lnTo>
                    <a:pt x="1405" y="128"/>
                  </a:lnTo>
                  <a:lnTo>
                    <a:pt x="1374" y="124"/>
                  </a:lnTo>
                  <a:lnTo>
                    <a:pt x="1342" y="120"/>
                  </a:lnTo>
                  <a:lnTo>
                    <a:pt x="1305" y="120"/>
                  </a:lnTo>
                  <a:lnTo>
                    <a:pt x="1273" y="120"/>
                  </a:lnTo>
                  <a:lnTo>
                    <a:pt x="1242" y="124"/>
                  </a:lnTo>
                  <a:lnTo>
                    <a:pt x="1213" y="130"/>
                  </a:lnTo>
                  <a:lnTo>
                    <a:pt x="1184" y="138"/>
                  </a:lnTo>
                  <a:lnTo>
                    <a:pt x="1159" y="147"/>
                  </a:lnTo>
                  <a:lnTo>
                    <a:pt x="1134" y="157"/>
                  </a:lnTo>
                  <a:lnTo>
                    <a:pt x="1113" y="168"/>
                  </a:lnTo>
                  <a:lnTo>
                    <a:pt x="1092" y="180"/>
                  </a:lnTo>
                  <a:lnTo>
                    <a:pt x="1113" y="182"/>
                  </a:lnTo>
                  <a:lnTo>
                    <a:pt x="1130" y="186"/>
                  </a:lnTo>
                  <a:lnTo>
                    <a:pt x="1150" y="192"/>
                  </a:lnTo>
                  <a:lnTo>
                    <a:pt x="1167" y="195"/>
                  </a:lnTo>
                  <a:lnTo>
                    <a:pt x="1198" y="209"/>
                  </a:lnTo>
                  <a:lnTo>
                    <a:pt x="1226" y="224"/>
                  </a:lnTo>
                  <a:lnTo>
                    <a:pt x="1251" y="243"/>
                  </a:lnTo>
                  <a:lnTo>
                    <a:pt x="1274" y="264"/>
                  </a:lnTo>
                  <a:lnTo>
                    <a:pt x="1296" y="286"/>
                  </a:lnTo>
                  <a:lnTo>
                    <a:pt x="1315" y="311"/>
                  </a:lnTo>
                  <a:lnTo>
                    <a:pt x="1332" y="337"/>
                  </a:lnTo>
                  <a:lnTo>
                    <a:pt x="1347" y="364"/>
                  </a:lnTo>
                  <a:lnTo>
                    <a:pt x="1363" y="391"/>
                  </a:lnTo>
                  <a:lnTo>
                    <a:pt x="1376" y="422"/>
                  </a:lnTo>
                  <a:lnTo>
                    <a:pt x="1401" y="481"/>
                  </a:lnTo>
                  <a:lnTo>
                    <a:pt x="1426" y="541"/>
                  </a:lnTo>
                  <a:lnTo>
                    <a:pt x="1436" y="564"/>
                  </a:lnTo>
                  <a:lnTo>
                    <a:pt x="1447" y="585"/>
                  </a:lnTo>
                  <a:lnTo>
                    <a:pt x="1461" y="606"/>
                  </a:lnTo>
                  <a:lnTo>
                    <a:pt x="1474" y="625"/>
                  </a:lnTo>
                  <a:lnTo>
                    <a:pt x="1488" y="645"/>
                  </a:lnTo>
                  <a:lnTo>
                    <a:pt x="1503" y="662"/>
                  </a:lnTo>
                  <a:lnTo>
                    <a:pt x="1520" y="677"/>
                  </a:lnTo>
                  <a:lnTo>
                    <a:pt x="1538" y="693"/>
                  </a:lnTo>
                  <a:lnTo>
                    <a:pt x="1555" y="708"/>
                  </a:lnTo>
                  <a:lnTo>
                    <a:pt x="1576" y="721"/>
                  </a:lnTo>
                  <a:lnTo>
                    <a:pt x="1595" y="733"/>
                  </a:lnTo>
                  <a:lnTo>
                    <a:pt x="1616" y="744"/>
                  </a:lnTo>
                  <a:lnTo>
                    <a:pt x="1639" y="754"/>
                  </a:lnTo>
                  <a:lnTo>
                    <a:pt x="1662" y="764"/>
                  </a:lnTo>
                  <a:lnTo>
                    <a:pt x="1687" y="771"/>
                  </a:lnTo>
                  <a:lnTo>
                    <a:pt x="1714" y="779"/>
                  </a:lnTo>
                  <a:lnTo>
                    <a:pt x="1703" y="785"/>
                  </a:lnTo>
                  <a:lnTo>
                    <a:pt x="1687" y="790"/>
                  </a:lnTo>
                  <a:lnTo>
                    <a:pt x="1672" y="796"/>
                  </a:lnTo>
                  <a:lnTo>
                    <a:pt x="1651" y="802"/>
                  </a:lnTo>
                  <a:lnTo>
                    <a:pt x="1630" y="806"/>
                  </a:lnTo>
                  <a:lnTo>
                    <a:pt x="1605" y="810"/>
                  </a:lnTo>
                  <a:lnTo>
                    <a:pt x="1578" y="812"/>
                  </a:lnTo>
                  <a:lnTo>
                    <a:pt x="1551" y="812"/>
                  </a:lnTo>
                  <a:lnTo>
                    <a:pt x="1518" y="812"/>
                  </a:lnTo>
                  <a:lnTo>
                    <a:pt x="1490" y="808"/>
                  </a:lnTo>
                  <a:lnTo>
                    <a:pt x="1461" y="802"/>
                  </a:lnTo>
                  <a:lnTo>
                    <a:pt x="1432" y="796"/>
                  </a:lnTo>
                  <a:lnTo>
                    <a:pt x="1405" y="787"/>
                  </a:lnTo>
                  <a:lnTo>
                    <a:pt x="1378" y="777"/>
                  </a:lnTo>
                  <a:lnTo>
                    <a:pt x="1353" y="765"/>
                  </a:lnTo>
                  <a:lnTo>
                    <a:pt x="1328" y="752"/>
                  </a:lnTo>
                  <a:lnTo>
                    <a:pt x="1303" y="737"/>
                  </a:lnTo>
                  <a:lnTo>
                    <a:pt x="1280" y="721"/>
                  </a:lnTo>
                  <a:lnTo>
                    <a:pt x="1257" y="702"/>
                  </a:lnTo>
                  <a:lnTo>
                    <a:pt x="1234" y="685"/>
                  </a:lnTo>
                  <a:lnTo>
                    <a:pt x="1188" y="643"/>
                  </a:lnTo>
                  <a:lnTo>
                    <a:pt x="1142" y="598"/>
                  </a:lnTo>
                  <a:lnTo>
                    <a:pt x="1102" y="558"/>
                  </a:lnTo>
                  <a:lnTo>
                    <a:pt x="1059" y="518"/>
                  </a:lnTo>
                  <a:lnTo>
                    <a:pt x="1036" y="501"/>
                  </a:lnTo>
                  <a:lnTo>
                    <a:pt x="1013" y="483"/>
                  </a:lnTo>
                  <a:lnTo>
                    <a:pt x="990" y="466"/>
                  </a:lnTo>
                  <a:lnTo>
                    <a:pt x="965" y="451"/>
                  </a:lnTo>
                  <a:lnTo>
                    <a:pt x="938" y="435"/>
                  </a:lnTo>
                  <a:lnTo>
                    <a:pt x="912" y="424"/>
                  </a:lnTo>
                  <a:lnTo>
                    <a:pt x="883" y="412"/>
                  </a:lnTo>
                  <a:lnTo>
                    <a:pt x="854" y="403"/>
                  </a:lnTo>
                  <a:lnTo>
                    <a:pt x="821" y="395"/>
                  </a:lnTo>
                  <a:lnTo>
                    <a:pt x="789" y="389"/>
                  </a:lnTo>
                  <a:lnTo>
                    <a:pt x="754" y="385"/>
                  </a:lnTo>
                  <a:lnTo>
                    <a:pt x="718" y="385"/>
                  </a:lnTo>
                  <a:lnTo>
                    <a:pt x="683" y="385"/>
                  </a:lnTo>
                  <a:lnTo>
                    <a:pt x="649" y="389"/>
                  </a:lnTo>
                  <a:lnTo>
                    <a:pt x="620" y="395"/>
                  </a:lnTo>
                  <a:lnTo>
                    <a:pt x="591" y="403"/>
                  </a:lnTo>
                  <a:lnTo>
                    <a:pt x="568" y="410"/>
                  </a:lnTo>
                  <a:lnTo>
                    <a:pt x="547" y="418"/>
                  </a:lnTo>
                  <a:lnTo>
                    <a:pt x="531" y="426"/>
                  </a:lnTo>
                  <a:lnTo>
                    <a:pt x="520" y="433"/>
                  </a:lnTo>
                  <a:lnTo>
                    <a:pt x="562" y="441"/>
                  </a:lnTo>
                  <a:lnTo>
                    <a:pt x="608" y="455"/>
                  </a:lnTo>
                  <a:lnTo>
                    <a:pt x="631" y="464"/>
                  </a:lnTo>
                  <a:lnTo>
                    <a:pt x="652" y="474"/>
                  </a:lnTo>
                  <a:lnTo>
                    <a:pt x="675" y="483"/>
                  </a:lnTo>
                  <a:lnTo>
                    <a:pt x="695" y="495"/>
                  </a:lnTo>
                  <a:lnTo>
                    <a:pt x="716" y="508"/>
                  </a:lnTo>
                  <a:lnTo>
                    <a:pt x="733" y="522"/>
                  </a:lnTo>
                  <a:lnTo>
                    <a:pt x="748" y="537"/>
                  </a:lnTo>
                  <a:lnTo>
                    <a:pt x="764" y="554"/>
                  </a:lnTo>
                  <a:lnTo>
                    <a:pt x="773" y="572"/>
                  </a:lnTo>
                  <a:lnTo>
                    <a:pt x="783" y="591"/>
                  </a:lnTo>
                  <a:lnTo>
                    <a:pt x="789" y="610"/>
                  </a:lnTo>
                  <a:lnTo>
                    <a:pt x="791" y="631"/>
                  </a:lnTo>
                  <a:lnTo>
                    <a:pt x="789" y="648"/>
                  </a:lnTo>
                  <a:lnTo>
                    <a:pt x="785" y="666"/>
                  </a:lnTo>
                  <a:lnTo>
                    <a:pt x="779" y="679"/>
                  </a:lnTo>
                  <a:lnTo>
                    <a:pt x="771" y="693"/>
                  </a:lnTo>
                  <a:lnTo>
                    <a:pt x="762" y="704"/>
                  </a:lnTo>
                  <a:lnTo>
                    <a:pt x="750" y="714"/>
                  </a:lnTo>
                  <a:lnTo>
                    <a:pt x="739" y="719"/>
                  </a:lnTo>
                  <a:lnTo>
                    <a:pt x="723" y="725"/>
                  </a:lnTo>
                  <a:lnTo>
                    <a:pt x="710" y="727"/>
                  </a:lnTo>
                  <a:lnTo>
                    <a:pt x="693" y="727"/>
                  </a:lnTo>
                  <a:lnTo>
                    <a:pt x="677" y="725"/>
                  </a:lnTo>
                  <a:lnTo>
                    <a:pt x="660" y="721"/>
                  </a:lnTo>
                  <a:lnTo>
                    <a:pt x="643" y="714"/>
                  </a:lnTo>
                  <a:lnTo>
                    <a:pt x="626" y="702"/>
                  </a:lnTo>
                  <a:lnTo>
                    <a:pt x="608" y="689"/>
                  </a:lnTo>
                  <a:lnTo>
                    <a:pt x="591" y="673"/>
                  </a:lnTo>
                  <a:lnTo>
                    <a:pt x="572" y="654"/>
                  </a:lnTo>
                  <a:lnTo>
                    <a:pt x="553" y="635"/>
                  </a:lnTo>
                  <a:lnTo>
                    <a:pt x="531" y="618"/>
                  </a:lnTo>
                  <a:lnTo>
                    <a:pt x="508" y="600"/>
                  </a:lnTo>
                  <a:lnTo>
                    <a:pt x="485" y="583"/>
                  </a:lnTo>
                  <a:lnTo>
                    <a:pt x="462" y="568"/>
                  </a:lnTo>
                  <a:lnTo>
                    <a:pt x="439" y="554"/>
                  </a:lnTo>
                  <a:lnTo>
                    <a:pt x="414" y="541"/>
                  </a:lnTo>
                  <a:lnTo>
                    <a:pt x="387" y="529"/>
                  </a:lnTo>
                  <a:lnTo>
                    <a:pt x="361" y="520"/>
                  </a:lnTo>
                  <a:lnTo>
                    <a:pt x="334" y="510"/>
                  </a:lnTo>
                  <a:lnTo>
                    <a:pt x="307" y="503"/>
                  </a:lnTo>
                  <a:lnTo>
                    <a:pt x="278" y="497"/>
                  </a:lnTo>
                  <a:lnTo>
                    <a:pt x="249" y="491"/>
                  </a:lnTo>
                  <a:lnTo>
                    <a:pt x="220" y="489"/>
                  </a:lnTo>
                  <a:lnTo>
                    <a:pt x="192" y="489"/>
                  </a:lnTo>
                  <a:lnTo>
                    <a:pt x="161" y="489"/>
                  </a:lnTo>
                  <a:lnTo>
                    <a:pt x="132" y="493"/>
                  </a:lnTo>
                  <a:lnTo>
                    <a:pt x="103" y="499"/>
                  </a:lnTo>
                  <a:lnTo>
                    <a:pt x="78" y="504"/>
                  </a:lnTo>
                  <a:lnTo>
                    <a:pt x="53" y="514"/>
                  </a:lnTo>
                  <a:lnTo>
                    <a:pt x="32" y="524"/>
                  </a:lnTo>
                  <a:lnTo>
                    <a:pt x="13" y="535"/>
                  </a:lnTo>
                  <a:lnTo>
                    <a:pt x="0" y="547"/>
                  </a:lnTo>
                  <a:lnTo>
                    <a:pt x="34" y="550"/>
                  </a:lnTo>
                  <a:lnTo>
                    <a:pt x="67" y="558"/>
                  </a:lnTo>
                  <a:lnTo>
                    <a:pt x="98" y="570"/>
                  </a:lnTo>
                  <a:lnTo>
                    <a:pt x="128" y="581"/>
                  </a:lnTo>
                  <a:lnTo>
                    <a:pt x="157" y="597"/>
                  </a:lnTo>
                  <a:lnTo>
                    <a:pt x="184" y="616"/>
                  </a:lnTo>
                  <a:lnTo>
                    <a:pt x="211" y="637"/>
                  </a:lnTo>
                  <a:lnTo>
                    <a:pt x="236" y="660"/>
                  </a:lnTo>
                  <a:lnTo>
                    <a:pt x="261" y="687"/>
                  </a:lnTo>
                  <a:lnTo>
                    <a:pt x="284" y="718"/>
                  </a:lnTo>
                  <a:lnTo>
                    <a:pt x="307" y="750"/>
                  </a:lnTo>
                  <a:lnTo>
                    <a:pt x="330" y="785"/>
                  </a:lnTo>
                  <a:lnTo>
                    <a:pt x="353" y="825"/>
                  </a:lnTo>
                  <a:lnTo>
                    <a:pt x="374" y="867"/>
                  </a:lnTo>
                  <a:lnTo>
                    <a:pt x="397" y="913"/>
                  </a:lnTo>
                  <a:lnTo>
                    <a:pt x="418" y="961"/>
                  </a:lnTo>
                  <a:lnTo>
                    <a:pt x="432" y="990"/>
                  </a:lnTo>
                  <a:lnTo>
                    <a:pt x="445" y="1019"/>
                  </a:lnTo>
                  <a:lnTo>
                    <a:pt x="460" y="1046"/>
                  </a:lnTo>
                  <a:lnTo>
                    <a:pt x="476" y="1073"/>
                  </a:lnTo>
                  <a:lnTo>
                    <a:pt x="493" y="1100"/>
                  </a:lnTo>
                  <a:lnTo>
                    <a:pt x="512" y="1124"/>
                  </a:lnTo>
                  <a:lnTo>
                    <a:pt x="531" y="1148"/>
                  </a:lnTo>
                  <a:lnTo>
                    <a:pt x="554" y="1169"/>
                  </a:lnTo>
                  <a:lnTo>
                    <a:pt x="578" y="1190"/>
                  </a:lnTo>
                  <a:lnTo>
                    <a:pt x="604" y="1207"/>
                  </a:lnTo>
                  <a:lnTo>
                    <a:pt x="633" y="1222"/>
                  </a:lnTo>
                  <a:lnTo>
                    <a:pt x="664" y="1236"/>
                  </a:lnTo>
                  <a:lnTo>
                    <a:pt x="698" y="1247"/>
                  </a:lnTo>
                  <a:lnTo>
                    <a:pt x="735" y="1255"/>
                  </a:lnTo>
                  <a:lnTo>
                    <a:pt x="775" y="1261"/>
                  </a:lnTo>
                  <a:lnTo>
                    <a:pt x="818" y="1263"/>
                  </a:lnTo>
                  <a:lnTo>
                    <a:pt x="860" y="1263"/>
                  </a:lnTo>
                  <a:lnTo>
                    <a:pt x="906" y="1257"/>
                  </a:lnTo>
                  <a:lnTo>
                    <a:pt x="954" y="1253"/>
                  </a:lnTo>
                  <a:lnTo>
                    <a:pt x="1000" y="1249"/>
                  </a:lnTo>
                  <a:lnTo>
                    <a:pt x="1025" y="1249"/>
                  </a:lnTo>
                  <a:lnTo>
                    <a:pt x="1048" y="1251"/>
                  </a:lnTo>
                  <a:lnTo>
                    <a:pt x="1071" y="1253"/>
                  </a:lnTo>
                  <a:lnTo>
                    <a:pt x="1092" y="1257"/>
                  </a:lnTo>
                  <a:lnTo>
                    <a:pt x="1113" y="1265"/>
                  </a:lnTo>
                  <a:lnTo>
                    <a:pt x="1134" y="1274"/>
                  </a:lnTo>
                  <a:lnTo>
                    <a:pt x="1154" y="1286"/>
                  </a:lnTo>
                  <a:lnTo>
                    <a:pt x="1171" y="1299"/>
                  </a:lnTo>
                  <a:lnTo>
                    <a:pt x="1184" y="1316"/>
                  </a:lnTo>
                  <a:lnTo>
                    <a:pt x="1198" y="1332"/>
                  </a:lnTo>
                  <a:lnTo>
                    <a:pt x="1207" y="1349"/>
                  </a:lnTo>
                  <a:lnTo>
                    <a:pt x="1215" y="1366"/>
                  </a:lnTo>
                  <a:lnTo>
                    <a:pt x="1223" y="1384"/>
                  </a:lnTo>
                  <a:lnTo>
                    <a:pt x="1228" y="1401"/>
                  </a:lnTo>
                  <a:lnTo>
                    <a:pt x="1232" y="1418"/>
                  </a:lnTo>
                  <a:lnTo>
                    <a:pt x="1236" y="1435"/>
                  </a:lnTo>
                  <a:lnTo>
                    <a:pt x="1242" y="1472"/>
                  </a:lnTo>
                  <a:lnTo>
                    <a:pt x="1248" y="1508"/>
                  </a:lnTo>
                  <a:lnTo>
                    <a:pt x="1250" y="1526"/>
                  </a:lnTo>
                  <a:lnTo>
                    <a:pt x="1255" y="1543"/>
                  </a:lnTo>
                  <a:lnTo>
                    <a:pt x="1259" y="1560"/>
                  </a:lnTo>
                  <a:lnTo>
                    <a:pt x="1267" y="1578"/>
                  </a:lnTo>
                  <a:lnTo>
                    <a:pt x="1276" y="1597"/>
                  </a:lnTo>
                  <a:lnTo>
                    <a:pt x="1288" y="1616"/>
                  </a:lnTo>
                  <a:lnTo>
                    <a:pt x="1299" y="1633"/>
                  </a:lnTo>
                  <a:lnTo>
                    <a:pt x="1313" y="1649"/>
                  </a:lnTo>
                  <a:lnTo>
                    <a:pt x="1328" y="1664"/>
                  </a:lnTo>
                  <a:lnTo>
                    <a:pt x="1346" y="1677"/>
                  </a:lnTo>
                  <a:lnTo>
                    <a:pt x="1365" y="1691"/>
                  </a:lnTo>
                  <a:lnTo>
                    <a:pt x="1386" y="1702"/>
                  </a:lnTo>
                  <a:lnTo>
                    <a:pt x="1407" y="1712"/>
                  </a:lnTo>
                  <a:lnTo>
                    <a:pt x="1432" y="1721"/>
                  </a:lnTo>
                  <a:lnTo>
                    <a:pt x="1457" y="1729"/>
                  </a:lnTo>
                  <a:lnTo>
                    <a:pt x="1486" y="1737"/>
                  </a:lnTo>
                  <a:lnTo>
                    <a:pt x="1514" y="1743"/>
                  </a:lnTo>
                  <a:lnTo>
                    <a:pt x="1547" y="1746"/>
                  </a:lnTo>
                  <a:lnTo>
                    <a:pt x="1580" y="1750"/>
                  </a:lnTo>
                  <a:lnTo>
                    <a:pt x="1616" y="1754"/>
                  </a:lnTo>
                  <a:lnTo>
                    <a:pt x="1601" y="1766"/>
                  </a:lnTo>
                  <a:lnTo>
                    <a:pt x="1584" y="1777"/>
                  </a:lnTo>
                  <a:lnTo>
                    <a:pt x="1564" y="1787"/>
                  </a:lnTo>
                  <a:lnTo>
                    <a:pt x="1545" y="1794"/>
                  </a:lnTo>
                  <a:lnTo>
                    <a:pt x="1524" y="1802"/>
                  </a:lnTo>
                  <a:lnTo>
                    <a:pt x="1503" y="1808"/>
                  </a:lnTo>
                  <a:lnTo>
                    <a:pt x="1480" y="1814"/>
                  </a:lnTo>
                  <a:lnTo>
                    <a:pt x="1457" y="1817"/>
                  </a:lnTo>
                  <a:lnTo>
                    <a:pt x="1434" y="1821"/>
                  </a:lnTo>
                  <a:lnTo>
                    <a:pt x="1409" y="1823"/>
                  </a:lnTo>
                  <a:lnTo>
                    <a:pt x="1384" y="1823"/>
                  </a:lnTo>
                  <a:lnTo>
                    <a:pt x="1359" y="1823"/>
                  </a:lnTo>
                  <a:lnTo>
                    <a:pt x="1309" y="1821"/>
                  </a:lnTo>
                  <a:lnTo>
                    <a:pt x="1257" y="1816"/>
                  </a:lnTo>
                  <a:lnTo>
                    <a:pt x="1207" y="1806"/>
                  </a:lnTo>
                  <a:lnTo>
                    <a:pt x="1157" y="1793"/>
                  </a:lnTo>
                  <a:lnTo>
                    <a:pt x="1109" y="1777"/>
                  </a:lnTo>
                  <a:lnTo>
                    <a:pt x="1063" y="1760"/>
                  </a:lnTo>
                  <a:lnTo>
                    <a:pt x="1021" y="1739"/>
                  </a:lnTo>
                  <a:lnTo>
                    <a:pt x="983" y="1718"/>
                  </a:lnTo>
                  <a:lnTo>
                    <a:pt x="965" y="1706"/>
                  </a:lnTo>
                  <a:lnTo>
                    <a:pt x="950" y="1693"/>
                  </a:lnTo>
                  <a:lnTo>
                    <a:pt x="935" y="1679"/>
                  </a:lnTo>
                  <a:lnTo>
                    <a:pt x="921" y="1668"/>
                  </a:lnTo>
                  <a:lnTo>
                    <a:pt x="923" y="1700"/>
                  </a:lnTo>
                  <a:lnTo>
                    <a:pt x="927" y="1733"/>
                  </a:lnTo>
                  <a:lnTo>
                    <a:pt x="933" y="1766"/>
                  </a:lnTo>
                  <a:lnTo>
                    <a:pt x="940" y="1798"/>
                  </a:lnTo>
                  <a:lnTo>
                    <a:pt x="948" y="1829"/>
                  </a:lnTo>
                  <a:lnTo>
                    <a:pt x="960" y="1860"/>
                  </a:lnTo>
                  <a:lnTo>
                    <a:pt x="971" y="1890"/>
                  </a:lnTo>
                  <a:lnTo>
                    <a:pt x="985" y="1919"/>
                  </a:lnTo>
                  <a:lnTo>
                    <a:pt x="998" y="1948"/>
                  </a:lnTo>
                  <a:lnTo>
                    <a:pt x="1015" y="1975"/>
                  </a:lnTo>
                  <a:lnTo>
                    <a:pt x="1033" y="2002"/>
                  </a:lnTo>
                  <a:lnTo>
                    <a:pt x="1052" y="2027"/>
                  </a:lnTo>
                  <a:lnTo>
                    <a:pt x="1073" y="2052"/>
                  </a:lnTo>
                  <a:lnTo>
                    <a:pt x="1096" y="2075"/>
                  </a:lnTo>
                  <a:lnTo>
                    <a:pt x="1121" y="2096"/>
                  </a:lnTo>
                  <a:lnTo>
                    <a:pt x="1146" y="2117"/>
                  </a:lnTo>
                  <a:lnTo>
                    <a:pt x="1173" y="2136"/>
                  </a:lnTo>
                  <a:lnTo>
                    <a:pt x="1202" y="2153"/>
                  </a:lnTo>
                  <a:lnTo>
                    <a:pt x="1232" y="2169"/>
                  </a:lnTo>
                  <a:lnTo>
                    <a:pt x="1265" y="2182"/>
                  </a:lnTo>
                  <a:lnTo>
                    <a:pt x="1298" y="2196"/>
                  </a:lnTo>
                  <a:lnTo>
                    <a:pt x="1334" y="2205"/>
                  </a:lnTo>
                  <a:lnTo>
                    <a:pt x="1370" y="2215"/>
                  </a:lnTo>
                  <a:lnTo>
                    <a:pt x="1409" y="2221"/>
                  </a:lnTo>
                  <a:lnTo>
                    <a:pt x="1447" y="2224"/>
                  </a:lnTo>
                  <a:lnTo>
                    <a:pt x="1490" y="2226"/>
                  </a:lnTo>
                  <a:lnTo>
                    <a:pt x="1534" y="2226"/>
                  </a:lnTo>
                  <a:lnTo>
                    <a:pt x="1578" y="2224"/>
                  </a:lnTo>
                  <a:lnTo>
                    <a:pt x="1624" y="2219"/>
                  </a:lnTo>
                  <a:lnTo>
                    <a:pt x="1672" y="2213"/>
                  </a:lnTo>
                  <a:lnTo>
                    <a:pt x="1722" y="2201"/>
                  </a:lnTo>
                  <a:lnTo>
                    <a:pt x="1772" y="2190"/>
                  </a:lnTo>
                  <a:lnTo>
                    <a:pt x="1808" y="2182"/>
                  </a:lnTo>
                  <a:lnTo>
                    <a:pt x="1839" y="2178"/>
                  </a:lnTo>
                  <a:lnTo>
                    <a:pt x="1854" y="2178"/>
                  </a:lnTo>
                  <a:lnTo>
                    <a:pt x="1870" y="2180"/>
                  </a:lnTo>
                  <a:lnTo>
                    <a:pt x="1883" y="2182"/>
                  </a:lnTo>
                  <a:lnTo>
                    <a:pt x="1897" y="2186"/>
                  </a:lnTo>
                  <a:lnTo>
                    <a:pt x="1908" y="2192"/>
                  </a:lnTo>
                  <a:lnTo>
                    <a:pt x="1920" y="2199"/>
                  </a:lnTo>
                  <a:lnTo>
                    <a:pt x="1931" y="2207"/>
                  </a:lnTo>
                  <a:lnTo>
                    <a:pt x="1941" y="2217"/>
                  </a:lnTo>
                  <a:lnTo>
                    <a:pt x="1950" y="2228"/>
                  </a:lnTo>
                  <a:lnTo>
                    <a:pt x="1960" y="2244"/>
                  </a:lnTo>
                  <a:lnTo>
                    <a:pt x="1968" y="2259"/>
                  </a:lnTo>
                  <a:lnTo>
                    <a:pt x="1975" y="2276"/>
                  </a:lnTo>
                  <a:lnTo>
                    <a:pt x="1985" y="2299"/>
                  </a:lnTo>
                  <a:lnTo>
                    <a:pt x="1996" y="2320"/>
                  </a:lnTo>
                  <a:lnTo>
                    <a:pt x="2010" y="2340"/>
                  </a:lnTo>
                  <a:lnTo>
                    <a:pt x="2025" y="2357"/>
                  </a:lnTo>
                  <a:lnTo>
                    <a:pt x="2041" y="2370"/>
                  </a:lnTo>
                  <a:lnTo>
                    <a:pt x="2058" y="2384"/>
                  </a:lnTo>
                  <a:lnTo>
                    <a:pt x="2075" y="2393"/>
                  </a:lnTo>
                  <a:lnTo>
                    <a:pt x="2094" y="2403"/>
                  </a:lnTo>
                  <a:lnTo>
                    <a:pt x="2114" y="2409"/>
                  </a:lnTo>
                  <a:lnTo>
                    <a:pt x="2133" y="2414"/>
                  </a:lnTo>
                  <a:lnTo>
                    <a:pt x="2154" y="2418"/>
                  </a:lnTo>
                  <a:lnTo>
                    <a:pt x="2175" y="2420"/>
                  </a:lnTo>
                  <a:lnTo>
                    <a:pt x="2196" y="2420"/>
                  </a:lnTo>
                  <a:lnTo>
                    <a:pt x="2217" y="2420"/>
                  </a:lnTo>
                  <a:lnTo>
                    <a:pt x="2238" y="2420"/>
                  </a:lnTo>
                  <a:lnTo>
                    <a:pt x="2259" y="2418"/>
                  </a:lnTo>
                  <a:lnTo>
                    <a:pt x="2307" y="2413"/>
                  </a:lnTo>
                  <a:lnTo>
                    <a:pt x="2354" y="2409"/>
                  </a:lnTo>
                  <a:lnTo>
                    <a:pt x="2396" y="2409"/>
                  </a:lnTo>
                  <a:lnTo>
                    <a:pt x="2438" y="2411"/>
                  </a:lnTo>
                  <a:lnTo>
                    <a:pt x="2476" y="2413"/>
                  </a:lnTo>
                  <a:lnTo>
                    <a:pt x="2515" y="2418"/>
                  </a:lnTo>
                  <a:lnTo>
                    <a:pt x="2549" y="2428"/>
                  </a:lnTo>
                  <a:lnTo>
                    <a:pt x="2584" y="2438"/>
                  </a:lnTo>
                  <a:lnTo>
                    <a:pt x="2618" y="2451"/>
                  </a:lnTo>
                  <a:lnTo>
                    <a:pt x="2649" y="2466"/>
                  </a:lnTo>
                  <a:lnTo>
                    <a:pt x="2680" y="2485"/>
                  </a:lnTo>
                  <a:lnTo>
                    <a:pt x="2711" y="2505"/>
                  </a:lnTo>
                  <a:lnTo>
                    <a:pt x="2739" y="2530"/>
                  </a:lnTo>
                  <a:lnTo>
                    <a:pt x="2768" y="2555"/>
                  </a:lnTo>
                  <a:lnTo>
                    <a:pt x="2797" y="2585"/>
                  </a:lnTo>
                  <a:lnTo>
                    <a:pt x="2826" y="2616"/>
                  </a:lnTo>
                  <a:lnTo>
                    <a:pt x="2828" y="2589"/>
                  </a:lnTo>
                  <a:lnTo>
                    <a:pt x="2830" y="2562"/>
                  </a:lnTo>
                  <a:lnTo>
                    <a:pt x="2828" y="2537"/>
                  </a:lnTo>
                  <a:lnTo>
                    <a:pt x="2828" y="2510"/>
                  </a:lnTo>
                  <a:lnTo>
                    <a:pt x="2824" y="2487"/>
                  </a:lnTo>
                  <a:lnTo>
                    <a:pt x="2820" y="2462"/>
                  </a:lnTo>
                  <a:lnTo>
                    <a:pt x="2816" y="2439"/>
                  </a:lnTo>
                  <a:lnTo>
                    <a:pt x="2809" y="2416"/>
                  </a:lnTo>
                  <a:lnTo>
                    <a:pt x="2803" y="2395"/>
                  </a:lnTo>
                  <a:lnTo>
                    <a:pt x="2795" y="2374"/>
                  </a:lnTo>
                  <a:lnTo>
                    <a:pt x="2786" y="2353"/>
                  </a:lnTo>
                  <a:lnTo>
                    <a:pt x="2776" y="2334"/>
                  </a:lnTo>
                  <a:lnTo>
                    <a:pt x="2755" y="2295"/>
                  </a:lnTo>
                  <a:lnTo>
                    <a:pt x="2732" y="2261"/>
                  </a:lnTo>
                  <a:lnTo>
                    <a:pt x="2707" y="2226"/>
                  </a:lnTo>
                  <a:lnTo>
                    <a:pt x="2680" y="2198"/>
                  </a:lnTo>
                  <a:lnTo>
                    <a:pt x="2651" y="2169"/>
                  </a:lnTo>
                  <a:lnTo>
                    <a:pt x="2622" y="2144"/>
                  </a:lnTo>
                  <a:lnTo>
                    <a:pt x="2594" y="2119"/>
                  </a:lnTo>
                  <a:lnTo>
                    <a:pt x="2567" y="2098"/>
                  </a:lnTo>
                  <a:lnTo>
                    <a:pt x="2540" y="2080"/>
                  </a:lnTo>
                  <a:lnTo>
                    <a:pt x="2513" y="2063"/>
                  </a:lnTo>
                  <a:lnTo>
                    <a:pt x="2490" y="2048"/>
                  </a:lnTo>
                  <a:lnTo>
                    <a:pt x="2471" y="2032"/>
                  </a:lnTo>
                  <a:lnTo>
                    <a:pt x="2453" y="2019"/>
                  </a:lnTo>
                  <a:lnTo>
                    <a:pt x="2438" y="2004"/>
                  </a:lnTo>
                  <a:lnTo>
                    <a:pt x="2425" y="1988"/>
                  </a:lnTo>
                  <a:lnTo>
                    <a:pt x="2413" y="1973"/>
                  </a:lnTo>
                  <a:lnTo>
                    <a:pt x="2403" y="1960"/>
                  </a:lnTo>
                  <a:lnTo>
                    <a:pt x="2396" y="1944"/>
                  </a:lnTo>
                  <a:lnTo>
                    <a:pt x="2390" y="1931"/>
                  </a:lnTo>
                  <a:lnTo>
                    <a:pt x="2384" y="1915"/>
                  </a:lnTo>
                  <a:lnTo>
                    <a:pt x="2380" y="1902"/>
                  </a:lnTo>
                  <a:lnTo>
                    <a:pt x="2377" y="1888"/>
                  </a:lnTo>
                  <a:lnTo>
                    <a:pt x="2375" y="1862"/>
                  </a:lnTo>
                  <a:lnTo>
                    <a:pt x="2373" y="1837"/>
                  </a:lnTo>
                  <a:lnTo>
                    <a:pt x="2390" y="1856"/>
                  </a:lnTo>
                  <a:lnTo>
                    <a:pt x="2407" y="1873"/>
                  </a:lnTo>
                  <a:lnTo>
                    <a:pt x="2426" y="1890"/>
                  </a:lnTo>
                  <a:lnTo>
                    <a:pt x="2446" y="1906"/>
                  </a:lnTo>
                  <a:lnTo>
                    <a:pt x="2467" y="1919"/>
                  </a:lnTo>
                  <a:lnTo>
                    <a:pt x="2486" y="1931"/>
                  </a:lnTo>
                  <a:lnTo>
                    <a:pt x="2507" y="1942"/>
                  </a:lnTo>
                  <a:lnTo>
                    <a:pt x="2528" y="1954"/>
                  </a:lnTo>
                  <a:lnTo>
                    <a:pt x="2549" y="1963"/>
                  </a:lnTo>
                  <a:lnTo>
                    <a:pt x="2572" y="1971"/>
                  </a:lnTo>
                  <a:lnTo>
                    <a:pt x="2594" y="1979"/>
                  </a:lnTo>
                  <a:lnTo>
                    <a:pt x="2617" y="1986"/>
                  </a:lnTo>
                  <a:lnTo>
                    <a:pt x="2663" y="1996"/>
                  </a:lnTo>
                  <a:lnTo>
                    <a:pt x="2709" y="2004"/>
                  </a:lnTo>
                  <a:lnTo>
                    <a:pt x="2747" y="2009"/>
                  </a:lnTo>
                  <a:lnTo>
                    <a:pt x="2786" y="2017"/>
                  </a:lnTo>
                  <a:lnTo>
                    <a:pt x="2822" y="2025"/>
                  </a:lnTo>
                  <a:lnTo>
                    <a:pt x="2858" y="2032"/>
                  </a:lnTo>
                  <a:lnTo>
                    <a:pt x="2891" y="2042"/>
                  </a:lnTo>
                  <a:lnTo>
                    <a:pt x="2924" y="2052"/>
                  </a:lnTo>
                  <a:lnTo>
                    <a:pt x="2954" y="2063"/>
                  </a:lnTo>
                  <a:lnTo>
                    <a:pt x="2983" y="2075"/>
                  </a:lnTo>
                  <a:lnTo>
                    <a:pt x="3012" y="2088"/>
                  </a:lnTo>
                  <a:lnTo>
                    <a:pt x="3037" y="2102"/>
                  </a:lnTo>
                  <a:lnTo>
                    <a:pt x="3062" y="2117"/>
                  </a:lnTo>
                  <a:lnTo>
                    <a:pt x="3085" y="2134"/>
                  </a:lnTo>
                  <a:lnTo>
                    <a:pt x="3106" y="2151"/>
                  </a:lnTo>
                  <a:lnTo>
                    <a:pt x="3125" y="2169"/>
                  </a:lnTo>
                  <a:lnTo>
                    <a:pt x="3143" y="2188"/>
                  </a:lnTo>
                  <a:lnTo>
                    <a:pt x="3160" y="2209"/>
                  </a:lnTo>
                  <a:lnTo>
                    <a:pt x="3160" y="2180"/>
                  </a:lnTo>
                  <a:lnTo>
                    <a:pt x="3160" y="2151"/>
                  </a:lnTo>
                  <a:lnTo>
                    <a:pt x="3156" y="2125"/>
                  </a:lnTo>
                  <a:lnTo>
                    <a:pt x="3152" y="2100"/>
                  </a:lnTo>
                  <a:lnTo>
                    <a:pt x="3146" y="2075"/>
                  </a:lnTo>
                  <a:lnTo>
                    <a:pt x="3139" y="2052"/>
                  </a:lnTo>
                  <a:lnTo>
                    <a:pt x="3129" y="2029"/>
                  </a:lnTo>
                  <a:lnTo>
                    <a:pt x="3120" y="2008"/>
                  </a:lnTo>
                  <a:lnTo>
                    <a:pt x="3106" y="1988"/>
                  </a:lnTo>
                  <a:lnTo>
                    <a:pt x="3095" y="1969"/>
                  </a:lnTo>
                  <a:lnTo>
                    <a:pt x="3081" y="1950"/>
                  </a:lnTo>
                  <a:lnTo>
                    <a:pt x="3066" y="1933"/>
                  </a:lnTo>
                  <a:lnTo>
                    <a:pt x="3035" y="1900"/>
                  </a:lnTo>
                  <a:lnTo>
                    <a:pt x="3004" y="1871"/>
                  </a:lnTo>
                  <a:lnTo>
                    <a:pt x="2937" y="1817"/>
                  </a:lnTo>
                  <a:lnTo>
                    <a:pt x="2876" y="1769"/>
                  </a:lnTo>
                  <a:lnTo>
                    <a:pt x="2849" y="1746"/>
                  </a:lnTo>
                  <a:lnTo>
                    <a:pt x="2828" y="1721"/>
                  </a:lnTo>
                  <a:lnTo>
                    <a:pt x="2818" y="1710"/>
                  </a:lnTo>
                  <a:lnTo>
                    <a:pt x="2810" y="1698"/>
                  </a:lnTo>
                  <a:lnTo>
                    <a:pt x="2803" y="1685"/>
                  </a:lnTo>
                  <a:lnTo>
                    <a:pt x="2799" y="1673"/>
                  </a:lnTo>
                  <a:lnTo>
                    <a:pt x="2837" y="1698"/>
                  </a:lnTo>
                  <a:lnTo>
                    <a:pt x="2876" y="1718"/>
                  </a:lnTo>
                  <a:lnTo>
                    <a:pt x="2910" y="1735"/>
                  </a:lnTo>
                  <a:lnTo>
                    <a:pt x="2947" y="1746"/>
                  </a:lnTo>
                  <a:lnTo>
                    <a:pt x="2983" y="1756"/>
                  </a:lnTo>
                  <a:lnTo>
                    <a:pt x="3020" y="1760"/>
                  </a:lnTo>
                  <a:lnTo>
                    <a:pt x="3058" y="1762"/>
                  </a:lnTo>
                  <a:lnTo>
                    <a:pt x="3098" y="1760"/>
                  </a:lnTo>
                  <a:lnTo>
                    <a:pt x="3125" y="1758"/>
                  </a:lnTo>
                  <a:lnTo>
                    <a:pt x="3156" y="1752"/>
                  </a:lnTo>
                  <a:lnTo>
                    <a:pt x="3185" y="1746"/>
                  </a:lnTo>
                  <a:lnTo>
                    <a:pt x="3216" y="1739"/>
                  </a:lnTo>
                  <a:lnTo>
                    <a:pt x="3244" y="1733"/>
                  </a:lnTo>
                  <a:lnTo>
                    <a:pt x="3275" y="1727"/>
                  </a:lnTo>
                  <a:lnTo>
                    <a:pt x="3306" y="1723"/>
                  </a:lnTo>
                  <a:lnTo>
                    <a:pt x="3337" y="1721"/>
                  </a:lnTo>
                  <a:lnTo>
                    <a:pt x="3367" y="1721"/>
                  </a:lnTo>
                  <a:lnTo>
                    <a:pt x="3396" y="1725"/>
                  </a:lnTo>
                  <a:lnTo>
                    <a:pt x="3411" y="1729"/>
                  </a:lnTo>
                  <a:lnTo>
                    <a:pt x="3427" y="1735"/>
                  </a:lnTo>
                  <a:lnTo>
                    <a:pt x="3440" y="1741"/>
                  </a:lnTo>
                  <a:lnTo>
                    <a:pt x="3456" y="1746"/>
                  </a:lnTo>
                  <a:lnTo>
                    <a:pt x="3469" y="1756"/>
                  </a:lnTo>
                  <a:lnTo>
                    <a:pt x="3484" y="1766"/>
                  </a:lnTo>
                  <a:lnTo>
                    <a:pt x="3498" y="1777"/>
                  </a:lnTo>
                  <a:lnTo>
                    <a:pt x="3511" y="1791"/>
                  </a:lnTo>
                  <a:lnTo>
                    <a:pt x="3525" y="1806"/>
                  </a:lnTo>
                  <a:lnTo>
                    <a:pt x="3538" y="1823"/>
                  </a:lnTo>
                  <a:lnTo>
                    <a:pt x="3552" y="1840"/>
                  </a:lnTo>
                  <a:lnTo>
                    <a:pt x="3563" y="1862"/>
                  </a:lnTo>
                  <a:lnTo>
                    <a:pt x="3596" y="1842"/>
                  </a:lnTo>
                  <a:lnTo>
                    <a:pt x="3630" y="1827"/>
                  </a:lnTo>
                  <a:lnTo>
                    <a:pt x="3665" y="1814"/>
                  </a:lnTo>
                  <a:lnTo>
                    <a:pt x="3699" y="1804"/>
                  </a:lnTo>
                  <a:lnTo>
                    <a:pt x="3736" y="1798"/>
                  </a:lnTo>
                  <a:lnTo>
                    <a:pt x="3772" y="1794"/>
                  </a:lnTo>
                  <a:lnTo>
                    <a:pt x="3809" y="1794"/>
                  </a:lnTo>
                  <a:lnTo>
                    <a:pt x="3843" y="1796"/>
                  </a:lnTo>
                  <a:lnTo>
                    <a:pt x="3880" y="1800"/>
                  </a:lnTo>
                  <a:lnTo>
                    <a:pt x="3916" y="1808"/>
                  </a:lnTo>
                  <a:lnTo>
                    <a:pt x="3951" y="1816"/>
                  </a:lnTo>
                  <a:lnTo>
                    <a:pt x="3986" y="1827"/>
                  </a:lnTo>
                  <a:lnTo>
                    <a:pt x="4018" y="1839"/>
                  </a:lnTo>
                  <a:lnTo>
                    <a:pt x="4051" y="1854"/>
                  </a:lnTo>
                  <a:lnTo>
                    <a:pt x="4080" y="1869"/>
                  </a:lnTo>
                  <a:lnTo>
                    <a:pt x="4110" y="1887"/>
                  </a:lnTo>
                  <a:close/>
                  <a:moveTo>
                    <a:pt x="2246" y="1449"/>
                  </a:moveTo>
                  <a:lnTo>
                    <a:pt x="1862" y="1449"/>
                  </a:lnTo>
                  <a:lnTo>
                    <a:pt x="1862" y="1063"/>
                  </a:lnTo>
                  <a:lnTo>
                    <a:pt x="2246" y="1063"/>
                  </a:lnTo>
                  <a:lnTo>
                    <a:pt x="2246"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22" name="Text Placeholder 2"/>
          <p:cNvSpPr>
            <a:spLocks noGrp="1"/>
          </p:cNvSpPr>
          <p:nvPr>
            <p:ph type="subTitle" idx="1" hasCustomPrompt="1"/>
          </p:nvPr>
        </p:nvSpPr>
        <p:spPr>
          <a:xfrm>
            <a:off x="964518" y="5220000"/>
            <a:ext cx="10363200" cy="720000"/>
          </a:xfrm>
          <a:prstGeom prst="rect">
            <a:avLst/>
          </a:prstGeom>
        </p:spPr>
        <p:txBody>
          <a:bodyPr/>
          <a:lstStyle>
            <a:lvl1pPr algn="ctr">
              <a:lnSpc>
                <a:spcPct val="90000"/>
              </a:lnSpc>
              <a:spcAft>
                <a:spcPct val="0"/>
              </a:spcAft>
              <a:defRPr b="0">
                <a:solidFill>
                  <a:srgbClr val="FFFFFF"/>
                </a:solidFill>
                <a:effectLst>
                  <a:outerShdw blurRad="50800" dist="38100" dir="5400000" algn="t" rotWithShape="0">
                    <a:prstClr val="black">
                      <a:alpha val="40000"/>
                    </a:prstClr>
                  </a:outerShdw>
                </a:effectLst>
                <a:latin typeface="+mj-lt"/>
                <a:ea typeface="ＭＳ Ｐゴシック" charset="0"/>
                <a:cs typeface="Gotham Narrow Bold"/>
              </a:defRPr>
            </a:lvl1pPr>
          </a:lstStyle>
          <a:p>
            <a:pPr lvl="0"/>
            <a:r>
              <a:rPr lang="fi-FI" noProof="0" dirty="0" err="1"/>
              <a:t>Click</a:t>
            </a:r>
            <a:r>
              <a:rPr lang="fi-FI" noProof="0" dirty="0"/>
              <a:t> to </a:t>
            </a:r>
            <a:r>
              <a:rPr lang="fi-FI" noProof="0" dirty="0" err="1"/>
              <a:t>add</a:t>
            </a:r>
            <a:r>
              <a:rPr lang="fi-FI" noProof="0" dirty="0"/>
              <a:t> </a:t>
            </a:r>
            <a:r>
              <a:rPr lang="fi-FI" noProof="0" dirty="0" err="1"/>
              <a:t>subtitle</a:t>
            </a:r>
            <a:endParaRPr lang="fi-FI" noProof="0" dirty="0"/>
          </a:p>
        </p:txBody>
      </p:sp>
    </p:spTree>
    <p:extLst>
      <p:ext uri="{BB962C8B-B14F-4D97-AF65-F5344CB8AC3E}">
        <p14:creationId xmlns:p14="http://schemas.microsoft.com/office/powerpoint/2010/main" val="1648588111"/>
      </p:ext>
    </p:extLst>
  </p:cSld>
  <p:clrMapOvr>
    <a:masterClrMapping/>
  </p:clrMapOvr>
  <p:transition spd="slow"/>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slide 2">
    <p:spTree>
      <p:nvGrpSpPr>
        <p:cNvPr id="1" name=""/>
        <p:cNvGrpSpPr/>
        <p:nvPr/>
      </p:nvGrpSpPr>
      <p:grpSpPr>
        <a:xfrm>
          <a:off x="0" y="0"/>
          <a:ext cx="0" cy="0"/>
          <a:chOff x="0" y="0"/>
          <a:chExt cx="0" cy="0"/>
        </a:xfrm>
      </p:grpSpPr>
      <p:sp>
        <p:nvSpPr>
          <p:cNvPr id="8" name="Picture Placeholder 7"/>
          <p:cNvSpPr>
            <a:spLocks noGrp="1"/>
          </p:cNvSpPr>
          <p:nvPr>
            <p:ph type="pic" sz="quarter" idx="17" hasCustomPrompt="1"/>
          </p:nvPr>
        </p:nvSpPr>
        <p:spPr>
          <a:xfrm>
            <a:off x="226801" y="226800"/>
            <a:ext cx="11736000" cy="5904000"/>
          </a:xfrm>
          <a:prstGeom prst="rect">
            <a:avLst/>
          </a:prstGeom>
          <a:solidFill>
            <a:schemeClr val="bg1">
              <a:lumMod val="95000"/>
            </a:schemeClr>
          </a:solidFill>
        </p:spPr>
        <p:txBody>
          <a:bodyPr tIns="1440000"/>
          <a:lstStyle>
            <a:lvl1pPr algn="ctr">
              <a:defRPr b="1">
                <a:solidFill>
                  <a:srgbClr val="00B0F0"/>
                </a:solidFill>
              </a:defRPr>
            </a:lvl1pPr>
          </a:lstStyle>
          <a:p>
            <a:r>
              <a:rPr lang="fi-FI" dirty="0"/>
              <a:t>CLICK ICON TO ADD IMAGE</a:t>
            </a:r>
          </a:p>
        </p:txBody>
      </p:sp>
      <p:sp>
        <p:nvSpPr>
          <p:cNvPr id="2" name="Päivämäärän paikkamerkki 1"/>
          <p:cNvSpPr>
            <a:spLocks noGrp="1"/>
          </p:cNvSpPr>
          <p:nvPr>
            <p:ph type="dt" sz="half" idx="14"/>
          </p:nvPr>
        </p:nvSpPr>
        <p:spPr>
          <a:xfrm>
            <a:off x="10261600" y="6189117"/>
            <a:ext cx="914400" cy="576000"/>
          </a:xfrm>
          <a:prstGeom prst="rect">
            <a:avLst/>
          </a:prstGeom>
        </p:spPr>
        <p:txBody>
          <a:bodyPr/>
          <a:lstStyle/>
          <a:p>
            <a:pPr>
              <a:defRPr/>
            </a:pPr>
            <a:fld id="{B1B021A1-6BD4-49A7-92E2-FC3E77E7D7D7}" type="datetime1">
              <a:rPr lang="en-GB" smtClean="0"/>
              <a:t>30/05/2025</a:t>
            </a:fld>
            <a:endParaRPr lang="fi-FI" dirty="0"/>
          </a:p>
        </p:txBody>
      </p:sp>
      <p:sp>
        <p:nvSpPr>
          <p:cNvPr id="3" name="Alatunnisteen paikkamerkki 2"/>
          <p:cNvSpPr>
            <a:spLocks noGrp="1"/>
          </p:cNvSpPr>
          <p:nvPr>
            <p:ph type="ftr" sz="quarter" idx="15"/>
          </p:nvPr>
        </p:nvSpPr>
        <p:spPr>
          <a:xfrm>
            <a:off x="6768000" y="6189217"/>
            <a:ext cx="3744000" cy="576000"/>
          </a:xfrm>
          <a:prstGeom prst="rect">
            <a:avLst/>
          </a:prstGeom>
        </p:spPr>
        <p:txBody>
          <a:bodyPr/>
          <a:lstStyle/>
          <a:p>
            <a:r>
              <a:rPr lang="fi-FI"/>
              <a:t>Presentation Name / Firstname Lastname</a:t>
            </a:r>
            <a:endParaRPr lang="fi-FI" dirty="0"/>
          </a:p>
        </p:txBody>
      </p:sp>
      <p:sp>
        <p:nvSpPr>
          <p:cNvPr id="4" name="Dian numeron paikkamerkki 3"/>
          <p:cNvSpPr>
            <a:spLocks noGrp="1"/>
          </p:cNvSpPr>
          <p:nvPr>
            <p:ph type="sldNum" sz="quarter" idx="16"/>
          </p:nvPr>
        </p:nvSpPr>
        <p:spPr>
          <a:xfrm>
            <a:off x="11176000" y="6189117"/>
            <a:ext cx="680640" cy="576000"/>
          </a:xfrm>
          <a:prstGeom prst="rect">
            <a:avLst/>
          </a:prstGeom>
        </p:spPr>
        <p:txBody>
          <a:bodyPr/>
          <a:lstStyle/>
          <a:p>
            <a:pPr>
              <a:defRPr/>
            </a:pPr>
            <a:fld id="{4669315E-5A66-CF44-AE5D-C333B2F730C4}" type="slidenum">
              <a:rPr lang="en-GB" smtClean="0"/>
              <a:pPr>
                <a:defRPr/>
              </a:pPr>
              <a:t>‹#›</a:t>
            </a:fld>
            <a:endParaRPr lang="en-GB" dirty="0"/>
          </a:p>
        </p:txBody>
      </p:sp>
      <p:sp>
        <p:nvSpPr>
          <p:cNvPr id="22" name="Title Placeholder 1"/>
          <p:cNvSpPr>
            <a:spLocks noGrp="1"/>
          </p:cNvSpPr>
          <p:nvPr>
            <p:ph type="ctrTitle" hasCustomPrompt="1"/>
          </p:nvPr>
        </p:nvSpPr>
        <p:spPr>
          <a:xfrm>
            <a:off x="226800" y="3420000"/>
            <a:ext cx="11772768" cy="983310"/>
          </a:xfrm>
          <a:prstGeom prst="rect">
            <a:avLst/>
          </a:prstGeom>
          <a:solidFill>
            <a:schemeClr val="tx1">
              <a:alpha val="50000"/>
            </a:schemeClr>
          </a:solidFill>
          <a:effectLst/>
        </p:spPr>
        <p:txBody>
          <a:bodyPr wrap="square" tIns="252000" bIns="36000" anchor="t" anchorCtr="0">
            <a:spAutoFit/>
          </a:bodyPr>
          <a:lstStyle>
            <a:lvl1pPr algn="ctr">
              <a:lnSpc>
                <a:spcPts val="5400"/>
              </a:lnSpc>
              <a:defRPr sz="5400" u="none" cap="all" baseline="0">
                <a:solidFill>
                  <a:schemeClr val="bg1"/>
                </a:solidFill>
                <a:effectLst/>
                <a:latin typeface="+mj-lt"/>
                <a:ea typeface="ＭＳ Ｐゴシック" charset="0"/>
                <a:cs typeface="Gotham Narrow Bold"/>
              </a:defRPr>
            </a:lvl1pPr>
          </a:lstStyle>
          <a:p>
            <a:pPr lvl="0"/>
            <a:r>
              <a:rPr lang="fi-FI" noProof="0" dirty="0"/>
              <a:t>CLICK TO ADD TITLE</a:t>
            </a:r>
          </a:p>
        </p:txBody>
      </p:sp>
      <p:sp>
        <p:nvSpPr>
          <p:cNvPr id="23" name="Text Placeholder 2"/>
          <p:cNvSpPr>
            <a:spLocks noGrp="1"/>
          </p:cNvSpPr>
          <p:nvPr>
            <p:ph type="subTitle" idx="1" hasCustomPrompt="1"/>
          </p:nvPr>
        </p:nvSpPr>
        <p:spPr>
          <a:xfrm>
            <a:off x="914400" y="5220000"/>
            <a:ext cx="10363200" cy="720000"/>
          </a:xfrm>
          <a:prstGeom prst="rect">
            <a:avLst/>
          </a:prstGeom>
          <a:effectLst>
            <a:outerShdw blurRad="50800" dist="38100" dir="2700000" algn="tl" rotWithShape="0">
              <a:prstClr val="black">
                <a:alpha val="40000"/>
              </a:prstClr>
            </a:outerShdw>
          </a:effectLst>
        </p:spPr>
        <p:txBody>
          <a:bodyPr/>
          <a:lstStyle>
            <a:lvl1pPr algn="ctr">
              <a:lnSpc>
                <a:spcPct val="90000"/>
              </a:lnSpc>
              <a:spcAft>
                <a:spcPct val="0"/>
              </a:spcAft>
              <a:defRPr b="0">
                <a:solidFill>
                  <a:srgbClr val="FFFFFF"/>
                </a:solidFill>
                <a:effectLst>
                  <a:outerShdw blurRad="50800" dist="38100" dir="5400000" algn="t" rotWithShape="0">
                    <a:prstClr val="black">
                      <a:alpha val="40000"/>
                    </a:prstClr>
                  </a:outerShdw>
                </a:effectLst>
                <a:latin typeface="+mj-lt"/>
                <a:ea typeface="ＭＳ Ｐゴシック" charset="0"/>
                <a:cs typeface="Gotham Narrow Bold"/>
              </a:defRPr>
            </a:lvl1pPr>
          </a:lstStyle>
          <a:p>
            <a:pPr lvl="0"/>
            <a:r>
              <a:rPr lang="fi-FI" noProof="0" dirty="0" err="1"/>
              <a:t>Click</a:t>
            </a:r>
            <a:r>
              <a:rPr lang="fi-FI" noProof="0" dirty="0"/>
              <a:t> to </a:t>
            </a:r>
            <a:r>
              <a:rPr lang="fi-FI" noProof="0" dirty="0" err="1"/>
              <a:t>add</a:t>
            </a:r>
            <a:r>
              <a:rPr lang="fi-FI" noProof="0" dirty="0"/>
              <a:t> </a:t>
            </a:r>
            <a:r>
              <a:rPr lang="fi-FI" noProof="0" dirty="0" err="1"/>
              <a:t>subtitle</a:t>
            </a:r>
            <a:endParaRPr lang="fi-FI" noProof="0" dirty="0"/>
          </a:p>
        </p:txBody>
      </p:sp>
      <p:grpSp>
        <p:nvGrpSpPr>
          <p:cNvPr id="28" name="Ryhmä 11"/>
          <p:cNvGrpSpPr/>
          <p:nvPr userDrawn="1"/>
        </p:nvGrpSpPr>
        <p:grpSpPr bwMode="white">
          <a:xfrm>
            <a:off x="335360" y="302094"/>
            <a:ext cx="2491200" cy="2334818"/>
            <a:chOff x="1311275" y="373063"/>
            <a:chExt cx="6524625" cy="6115050"/>
          </a:xfrm>
          <a:solidFill>
            <a:schemeClr val="bg1"/>
          </a:solidFill>
        </p:grpSpPr>
        <p:sp>
          <p:nvSpPr>
            <p:cNvPr id="29" name="Rectangle 5"/>
            <p:cNvSpPr>
              <a:spLocks noChangeArrowheads="1"/>
            </p:cNvSpPr>
            <p:nvPr userDrawn="1"/>
          </p:nvSpPr>
          <p:spPr bwMode="white">
            <a:xfrm>
              <a:off x="4267200" y="5875338"/>
              <a:ext cx="609600" cy="612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30" name="Rectangle 6"/>
            <p:cNvSpPr>
              <a:spLocks noChangeArrowheads="1"/>
            </p:cNvSpPr>
            <p:nvPr userDrawn="1"/>
          </p:nvSpPr>
          <p:spPr bwMode="white">
            <a:xfrm>
              <a:off x="4267200" y="373063"/>
              <a:ext cx="609600" cy="6096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31" name="Freeform 7"/>
            <p:cNvSpPr>
              <a:spLocks noEditPoints="1"/>
            </p:cNvSpPr>
            <p:nvPr userDrawn="1"/>
          </p:nvSpPr>
          <p:spPr bwMode="white">
            <a:xfrm>
              <a:off x="1311275" y="1436688"/>
              <a:ext cx="6524625" cy="4152900"/>
            </a:xfrm>
            <a:custGeom>
              <a:avLst/>
              <a:gdLst>
                <a:gd name="T0" fmla="*/ 3947 w 4110"/>
                <a:gd name="T1" fmla="*/ 1670 h 2616"/>
                <a:gd name="T2" fmla="*/ 3459 w 4110"/>
                <a:gd name="T3" fmla="*/ 1403 h 2616"/>
                <a:gd name="T4" fmla="*/ 3294 w 4110"/>
                <a:gd name="T5" fmla="*/ 1199 h 2616"/>
                <a:gd name="T6" fmla="*/ 3062 w 4110"/>
                <a:gd name="T7" fmla="*/ 1048 h 2616"/>
                <a:gd name="T8" fmla="*/ 2897 w 4110"/>
                <a:gd name="T9" fmla="*/ 789 h 2616"/>
                <a:gd name="T10" fmla="*/ 2734 w 4110"/>
                <a:gd name="T11" fmla="*/ 314 h 2616"/>
                <a:gd name="T12" fmla="*/ 2417 w 4110"/>
                <a:gd name="T13" fmla="*/ 63 h 2616"/>
                <a:gd name="T14" fmla="*/ 2077 w 4110"/>
                <a:gd name="T15" fmla="*/ 19 h 2616"/>
                <a:gd name="T16" fmla="*/ 2204 w 4110"/>
                <a:gd name="T17" fmla="*/ 197 h 2616"/>
                <a:gd name="T18" fmla="*/ 2175 w 4110"/>
                <a:gd name="T19" fmla="*/ 357 h 2616"/>
                <a:gd name="T20" fmla="*/ 2041 w 4110"/>
                <a:gd name="T21" fmla="*/ 433 h 2616"/>
                <a:gd name="T22" fmla="*/ 1818 w 4110"/>
                <a:gd name="T23" fmla="*/ 362 h 2616"/>
                <a:gd name="T24" fmla="*/ 1518 w 4110"/>
                <a:gd name="T25" fmla="*/ 159 h 2616"/>
                <a:gd name="T26" fmla="*/ 1213 w 4110"/>
                <a:gd name="T27" fmla="*/ 130 h 2616"/>
                <a:gd name="T28" fmla="*/ 1198 w 4110"/>
                <a:gd name="T29" fmla="*/ 209 h 2616"/>
                <a:gd name="T30" fmla="*/ 1401 w 4110"/>
                <a:gd name="T31" fmla="*/ 481 h 2616"/>
                <a:gd name="T32" fmla="*/ 1555 w 4110"/>
                <a:gd name="T33" fmla="*/ 708 h 2616"/>
                <a:gd name="T34" fmla="*/ 1672 w 4110"/>
                <a:gd name="T35" fmla="*/ 796 h 2616"/>
                <a:gd name="T36" fmla="*/ 1405 w 4110"/>
                <a:gd name="T37" fmla="*/ 787 h 2616"/>
                <a:gd name="T38" fmla="*/ 1102 w 4110"/>
                <a:gd name="T39" fmla="*/ 558 h 2616"/>
                <a:gd name="T40" fmla="*/ 821 w 4110"/>
                <a:gd name="T41" fmla="*/ 395 h 2616"/>
                <a:gd name="T42" fmla="*/ 531 w 4110"/>
                <a:gd name="T43" fmla="*/ 426 h 2616"/>
                <a:gd name="T44" fmla="*/ 748 w 4110"/>
                <a:gd name="T45" fmla="*/ 537 h 2616"/>
                <a:gd name="T46" fmla="*/ 762 w 4110"/>
                <a:gd name="T47" fmla="*/ 704 h 2616"/>
                <a:gd name="T48" fmla="*/ 608 w 4110"/>
                <a:gd name="T49" fmla="*/ 689 h 2616"/>
                <a:gd name="T50" fmla="*/ 387 w 4110"/>
                <a:gd name="T51" fmla="*/ 529 h 2616"/>
                <a:gd name="T52" fmla="*/ 103 w 4110"/>
                <a:gd name="T53" fmla="*/ 499 h 2616"/>
                <a:gd name="T54" fmla="*/ 157 w 4110"/>
                <a:gd name="T55" fmla="*/ 597 h 2616"/>
                <a:gd name="T56" fmla="*/ 397 w 4110"/>
                <a:gd name="T57" fmla="*/ 913 h 2616"/>
                <a:gd name="T58" fmla="*/ 578 w 4110"/>
                <a:gd name="T59" fmla="*/ 1190 h 2616"/>
                <a:gd name="T60" fmla="*/ 954 w 4110"/>
                <a:gd name="T61" fmla="*/ 1253 h 2616"/>
                <a:gd name="T62" fmla="*/ 1184 w 4110"/>
                <a:gd name="T63" fmla="*/ 1316 h 2616"/>
                <a:gd name="T64" fmla="*/ 1250 w 4110"/>
                <a:gd name="T65" fmla="*/ 1526 h 2616"/>
                <a:gd name="T66" fmla="*/ 1365 w 4110"/>
                <a:gd name="T67" fmla="*/ 1691 h 2616"/>
                <a:gd name="T68" fmla="*/ 1601 w 4110"/>
                <a:gd name="T69" fmla="*/ 1766 h 2616"/>
                <a:gd name="T70" fmla="*/ 1384 w 4110"/>
                <a:gd name="T71" fmla="*/ 1823 h 2616"/>
                <a:gd name="T72" fmla="*/ 965 w 4110"/>
                <a:gd name="T73" fmla="*/ 1706 h 2616"/>
                <a:gd name="T74" fmla="*/ 971 w 4110"/>
                <a:gd name="T75" fmla="*/ 1890 h 2616"/>
                <a:gd name="T76" fmla="*/ 1173 w 4110"/>
                <a:gd name="T77" fmla="*/ 2136 h 2616"/>
                <a:gd name="T78" fmla="*/ 1534 w 4110"/>
                <a:gd name="T79" fmla="*/ 2226 h 2616"/>
                <a:gd name="T80" fmla="*/ 1883 w 4110"/>
                <a:gd name="T81" fmla="*/ 2182 h 2616"/>
                <a:gd name="T82" fmla="*/ 1985 w 4110"/>
                <a:gd name="T83" fmla="*/ 2299 h 2616"/>
                <a:gd name="T84" fmla="*/ 2154 w 4110"/>
                <a:gd name="T85" fmla="*/ 2418 h 2616"/>
                <a:gd name="T86" fmla="*/ 2476 w 4110"/>
                <a:gd name="T87" fmla="*/ 2413 h 2616"/>
                <a:gd name="T88" fmla="*/ 2797 w 4110"/>
                <a:gd name="T89" fmla="*/ 2585 h 2616"/>
                <a:gd name="T90" fmla="*/ 2803 w 4110"/>
                <a:gd name="T91" fmla="*/ 2395 h 2616"/>
                <a:gd name="T92" fmla="*/ 2594 w 4110"/>
                <a:gd name="T93" fmla="*/ 2119 h 2616"/>
                <a:gd name="T94" fmla="*/ 2403 w 4110"/>
                <a:gd name="T95" fmla="*/ 1960 h 2616"/>
                <a:gd name="T96" fmla="*/ 2426 w 4110"/>
                <a:gd name="T97" fmla="*/ 1890 h 2616"/>
                <a:gd name="T98" fmla="*/ 2663 w 4110"/>
                <a:gd name="T99" fmla="*/ 1996 h 2616"/>
                <a:gd name="T100" fmla="*/ 3012 w 4110"/>
                <a:gd name="T101" fmla="*/ 2088 h 2616"/>
                <a:gd name="T102" fmla="*/ 3156 w 4110"/>
                <a:gd name="T103" fmla="*/ 2125 h 2616"/>
                <a:gd name="T104" fmla="*/ 3035 w 4110"/>
                <a:gd name="T105" fmla="*/ 1900 h 2616"/>
                <a:gd name="T106" fmla="*/ 2837 w 4110"/>
                <a:gd name="T107" fmla="*/ 1698 h 2616"/>
                <a:gd name="T108" fmla="*/ 3185 w 4110"/>
                <a:gd name="T109" fmla="*/ 1746 h 2616"/>
                <a:gd name="T110" fmla="*/ 3440 w 4110"/>
                <a:gd name="T111" fmla="*/ 1741 h 2616"/>
                <a:gd name="T112" fmla="*/ 3596 w 4110"/>
                <a:gd name="T113" fmla="*/ 1842 h 2616"/>
                <a:gd name="T114" fmla="*/ 3951 w 4110"/>
                <a:gd name="T115" fmla="*/ 1816 h 2616"/>
                <a:gd name="T116" fmla="*/ 2246 w 4110"/>
                <a:gd name="T117" fmla="*/ 1449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10" h="2616">
                  <a:moveTo>
                    <a:pt x="4110" y="1887"/>
                  </a:moveTo>
                  <a:lnTo>
                    <a:pt x="4095" y="1858"/>
                  </a:lnTo>
                  <a:lnTo>
                    <a:pt x="4080" y="1829"/>
                  </a:lnTo>
                  <a:lnTo>
                    <a:pt x="4062" y="1802"/>
                  </a:lnTo>
                  <a:lnTo>
                    <a:pt x="4045" y="1777"/>
                  </a:lnTo>
                  <a:lnTo>
                    <a:pt x="4028" y="1754"/>
                  </a:lnTo>
                  <a:lnTo>
                    <a:pt x="4009" y="1731"/>
                  </a:lnTo>
                  <a:lnTo>
                    <a:pt x="3989" y="1710"/>
                  </a:lnTo>
                  <a:lnTo>
                    <a:pt x="3968" y="1689"/>
                  </a:lnTo>
                  <a:lnTo>
                    <a:pt x="3947" y="1670"/>
                  </a:lnTo>
                  <a:lnTo>
                    <a:pt x="3926" y="1652"/>
                  </a:lnTo>
                  <a:lnTo>
                    <a:pt x="3903" y="1635"/>
                  </a:lnTo>
                  <a:lnTo>
                    <a:pt x="3882" y="1618"/>
                  </a:lnTo>
                  <a:lnTo>
                    <a:pt x="3834" y="1589"/>
                  </a:lnTo>
                  <a:lnTo>
                    <a:pt x="3788" y="1560"/>
                  </a:lnTo>
                  <a:lnTo>
                    <a:pt x="3690" y="1512"/>
                  </a:lnTo>
                  <a:lnTo>
                    <a:pt x="3594" y="1468"/>
                  </a:lnTo>
                  <a:lnTo>
                    <a:pt x="3548" y="1447"/>
                  </a:lnTo>
                  <a:lnTo>
                    <a:pt x="3504" y="1426"/>
                  </a:lnTo>
                  <a:lnTo>
                    <a:pt x="3459" y="1403"/>
                  </a:lnTo>
                  <a:lnTo>
                    <a:pt x="3419" y="1378"/>
                  </a:lnTo>
                  <a:lnTo>
                    <a:pt x="3402" y="1364"/>
                  </a:lnTo>
                  <a:lnTo>
                    <a:pt x="3385" y="1351"/>
                  </a:lnTo>
                  <a:lnTo>
                    <a:pt x="3369" y="1336"/>
                  </a:lnTo>
                  <a:lnTo>
                    <a:pt x="3356" y="1318"/>
                  </a:lnTo>
                  <a:lnTo>
                    <a:pt x="3342" y="1299"/>
                  </a:lnTo>
                  <a:lnTo>
                    <a:pt x="3331" y="1282"/>
                  </a:lnTo>
                  <a:lnTo>
                    <a:pt x="3319" y="1263"/>
                  </a:lnTo>
                  <a:lnTo>
                    <a:pt x="3310" y="1242"/>
                  </a:lnTo>
                  <a:lnTo>
                    <a:pt x="3294" y="1199"/>
                  </a:lnTo>
                  <a:lnTo>
                    <a:pt x="3281" y="1157"/>
                  </a:lnTo>
                  <a:lnTo>
                    <a:pt x="3271" y="1115"/>
                  </a:lnTo>
                  <a:lnTo>
                    <a:pt x="3264" y="1073"/>
                  </a:lnTo>
                  <a:lnTo>
                    <a:pt x="3223" y="1076"/>
                  </a:lnTo>
                  <a:lnTo>
                    <a:pt x="3179" y="1076"/>
                  </a:lnTo>
                  <a:lnTo>
                    <a:pt x="3156" y="1075"/>
                  </a:lnTo>
                  <a:lnTo>
                    <a:pt x="3133" y="1071"/>
                  </a:lnTo>
                  <a:lnTo>
                    <a:pt x="3110" y="1065"/>
                  </a:lnTo>
                  <a:lnTo>
                    <a:pt x="3087" y="1057"/>
                  </a:lnTo>
                  <a:lnTo>
                    <a:pt x="3062" y="1048"/>
                  </a:lnTo>
                  <a:lnTo>
                    <a:pt x="3039" y="1034"/>
                  </a:lnTo>
                  <a:lnTo>
                    <a:pt x="3018" y="1019"/>
                  </a:lnTo>
                  <a:lnTo>
                    <a:pt x="2997" y="1000"/>
                  </a:lnTo>
                  <a:lnTo>
                    <a:pt x="2976" y="979"/>
                  </a:lnTo>
                  <a:lnTo>
                    <a:pt x="2956" y="952"/>
                  </a:lnTo>
                  <a:lnTo>
                    <a:pt x="2939" y="921"/>
                  </a:lnTo>
                  <a:lnTo>
                    <a:pt x="2924" y="886"/>
                  </a:lnTo>
                  <a:lnTo>
                    <a:pt x="2912" y="856"/>
                  </a:lnTo>
                  <a:lnTo>
                    <a:pt x="2905" y="823"/>
                  </a:lnTo>
                  <a:lnTo>
                    <a:pt x="2897" y="789"/>
                  </a:lnTo>
                  <a:lnTo>
                    <a:pt x="2889" y="752"/>
                  </a:lnTo>
                  <a:lnTo>
                    <a:pt x="2874" y="675"/>
                  </a:lnTo>
                  <a:lnTo>
                    <a:pt x="2857" y="593"/>
                  </a:lnTo>
                  <a:lnTo>
                    <a:pt x="2845" y="550"/>
                  </a:lnTo>
                  <a:lnTo>
                    <a:pt x="2834" y="508"/>
                  </a:lnTo>
                  <a:lnTo>
                    <a:pt x="2816" y="464"/>
                  </a:lnTo>
                  <a:lnTo>
                    <a:pt x="2797" y="422"/>
                  </a:lnTo>
                  <a:lnTo>
                    <a:pt x="2776" y="378"/>
                  </a:lnTo>
                  <a:lnTo>
                    <a:pt x="2749" y="335"/>
                  </a:lnTo>
                  <a:lnTo>
                    <a:pt x="2734" y="314"/>
                  </a:lnTo>
                  <a:lnTo>
                    <a:pt x="2718" y="293"/>
                  </a:lnTo>
                  <a:lnTo>
                    <a:pt x="2701" y="272"/>
                  </a:lnTo>
                  <a:lnTo>
                    <a:pt x="2682" y="251"/>
                  </a:lnTo>
                  <a:lnTo>
                    <a:pt x="2647" y="216"/>
                  </a:lnTo>
                  <a:lnTo>
                    <a:pt x="2611" y="184"/>
                  </a:lnTo>
                  <a:lnTo>
                    <a:pt x="2572" y="153"/>
                  </a:lnTo>
                  <a:lnTo>
                    <a:pt x="2534" y="126"/>
                  </a:lnTo>
                  <a:lnTo>
                    <a:pt x="2496" y="101"/>
                  </a:lnTo>
                  <a:lnTo>
                    <a:pt x="2457" y="80"/>
                  </a:lnTo>
                  <a:lnTo>
                    <a:pt x="2417" y="63"/>
                  </a:lnTo>
                  <a:lnTo>
                    <a:pt x="2377" y="46"/>
                  </a:lnTo>
                  <a:lnTo>
                    <a:pt x="2336" y="32"/>
                  </a:lnTo>
                  <a:lnTo>
                    <a:pt x="2296" y="21"/>
                  </a:lnTo>
                  <a:lnTo>
                    <a:pt x="2256" y="13"/>
                  </a:lnTo>
                  <a:lnTo>
                    <a:pt x="2215" y="5"/>
                  </a:lnTo>
                  <a:lnTo>
                    <a:pt x="2175" y="1"/>
                  </a:lnTo>
                  <a:lnTo>
                    <a:pt x="2135" y="0"/>
                  </a:lnTo>
                  <a:lnTo>
                    <a:pt x="2094" y="0"/>
                  </a:lnTo>
                  <a:lnTo>
                    <a:pt x="2054" y="1"/>
                  </a:lnTo>
                  <a:lnTo>
                    <a:pt x="2077" y="19"/>
                  </a:lnTo>
                  <a:lnTo>
                    <a:pt x="2098" y="34"/>
                  </a:lnTo>
                  <a:lnTo>
                    <a:pt x="2117" y="51"/>
                  </a:lnTo>
                  <a:lnTo>
                    <a:pt x="2135" y="71"/>
                  </a:lnTo>
                  <a:lnTo>
                    <a:pt x="2150" y="88"/>
                  </a:lnTo>
                  <a:lnTo>
                    <a:pt x="2163" y="105"/>
                  </a:lnTo>
                  <a:lnTo>
                    <a:pt x="2175" y="124"/>
                  </a:lnTo>
                  <a:lnTo>
                    <a:pt x="2185" y="142"/>
                  </a:lnTo>
                  <a:lnTo>
                    <a:pt x="2192" y="161"/>
                  </a:lnTo>
                  <a:lnTo>
                    <a:pt x="2200" y="178"/>
                  </a:lnTo>
                  <a:lnTo>
                    <a:pt x="2204" y="197"/>
                  </a:lnTo>
                  <a:lnTo>
                    <a:pt x="2208" y="215"/>
                  </a:lnTo>
                  <a:lnTo>
                    <a:pt x="2210" y="232"/>
                  </a:lnTo>
                  <a:lnTo>
                    <a:pt x="2210" y="249"/>
                  </a:lnTo>
                  <a:lnTo>
                    <a:pt x="2208" y="266"/>
                  </a:lnTo>
                  <a:lnTo>
                    <a:pt x="2206" y="284"/>
                  </a:lnTo>
                  <a:lnTo>
                    <a:pt x="2202" y="299"/>
                  </a:lnTo>
                  <a:lnTo>
                    <a:pt x="2198" y="314"/>
                  </a:lnTo>
                  <a:lnTo>
                    <a:pt x="2190" y="330"/>
                  </a:lnTo>
                  <a:lnTo>
                    <a:pt x="2183" y="343"/>
                  </a:lnTo>
                  <a:lnTo>
                    <a:pt x="2175" y="357"/>
                  </a:lnTo>
                  <a:lnTo>
                    <a:pt x="2165" y="370"/>
                  </a:lnTo>
                  <a:lnTo>
                    <a:pt x="2156" y="382"/>
                  </a:lnTo>
                  <a:lnTo>
                    <a:pt x="2144" y="391"/>
                  </a:lnTo>
                  <a:lnTo>
                    <a:pt x="2131" y="401"/>
                  </a:lnTo>
                  <a:lnTo>
                    <a:pt x="2117" y="410"/>
                  </a:lnTo>
                  <a:lnTo>
                    <a:pt x="2104" y="418"/>
                  </a:lnTo>
                  <a:lnTo>
                    <a:pt x="2089" y="424"/>
                  </a:lnTo>
                  <a:lnTo>
                    <a:pt x="2073" y="428"/>
                  </a:lnTo>
                  <a:lnTo>
                    <a:pt x="2058" y="431"/>
                  </a:lnTo>
                  <a:lnTo>
                    <a:pt x="2041" y="433"/>
                  </a:lnTo>
                  <a:lnTo>
                    <a:pt x="2023" y="435"/>
                  </a:lnTo>
                  <a:lnTo>
                    <a:pt x="1998" y="433"/>
                  </a:lnTo>
                  <a:lnTo>
                    <a:pt x="1975" y="431"/>
                  </a:lnTo>
                  <a:lnTo>
                    <a:pt x="1954" y="428"/>
                  </a:lnTo>
                  <a:lnTo>
                    <a:pt x="1933" y="422"/>
                  </a:lnTo>
                  <a:lnTo>
                    <a:pt x="1912" y="414"/>
                  </a:lnTo>
                  <a:lnTo>
                    <a:pt x="1893" y="407"/>
                  </a:lnTo>
                  <a:lnTo>
                    <a:pt x="1874" y="397"/>
                  </a:lnTo>
                  <a:lnTo>
                    <a:pt x="1854" y="385"/>
                  </a:lnTo>
                  <a:lnTo>
                    <a:pt x="1818" y="362"/>
                  </a:lnTo>
                  <a:lnTo>
                    <a:pt x="1781" y="335"/>
                  </a:lnTo>
                  <a:lnTo>
                    <a:pt x="1747" y="307"/>
                  </a:lnTo>
                  <a:lnTo>
                    <a:pt x="1710" y="278"/>
                  </a:lnTo>
                  <a:lnTo>
                    <a:pt x="1672" y="247"/>
                  </a:lnTo>
                  <a:lnTo>
                    <a:pt x="1632" y="220"/>
                  </a:lnTo>
                  <a:lnTo>
                    <a:pt x="1610" y="207"/>
                  </a:lnTo>
                  <a:lnTo>
                    <a:pt x="1589" y="193"/>
                  </a:lnTo>
                  <a:lnTo>
                    <a:pt x="1566" y="180"/>
                  </a:lnTo>
                  <a:lnTo>
                    <a:pt x="1543" y="168"/>
                  </a:lnTo>
                  <a:lnTo>
                    <a:pt x="1518" y="159"/>
                  </a:lnTo>
                  <a:lnTo>
                    <a:pt x="1491" y="149"/>
                  </a:lnTo>
                  <a:lnTo>
                    <a:pt x="1465" y="142"/>
                  </a:lnTo>
                  <a:lnTo>
                    <a:pt x="1436" y="134"/>
                  </a:lnTo>
                  <a:lnTo>
                    <a:pt x="1405" y="128"/>
                  </a:lnTo>
                  <a:lnTo>
                    <a:pt x="1374" y="124"/>
                  </a:lnTo>
                  <a:lnTo>
                    <a:pt x="1342" y="120"/>
                  </a:lnTo>
                  <a:lnTo>
                    <a:pt x="1305" y="120"/>
                  </a:lnTo>
                  <a:lnTo>
                    <a:pt x="1273" y="120"/>
                  </a:lnTo>
                  <a:lnTo>
                    <a:pt x="1242" y="124"/>
                  </a:lnTo>
                  <a:lnTo>
                    <a:pt x="1213" y="130"/>
                  </a:lnTo>
                  <a:lnTo>
                    <a:pt x="1184" y="138"/>
                  </a:lnTo>
                  <a:lnTo>
                    <a:pt x="1159" y="147"/>
                  </a:lnTo>
                  <a:lnTo>
                    <a:pt x="1134" y="157"/>
                  </a:lnTo>
                  <a:lnTo>
                    <a:pt x="1113" y="168"/>
                  </a:lnTo>
                  <a:lnTo>
                    <a:pt x="1092" y="180"/>
                  </a:lnTo>
                  <a:lnTo>
                    <a:pt x="1113" y="182"/>
                  </a:lnTo>
                  <a:lnTo>
                    <a:pt x="1130" y="186"/>
                  </a:lnTo>
                  <a:lnTo>
                    <a:pt x="1150" y="192"/>
                  </a:lnTo>
                  <a:lnTo>
                    <a:pt x="1167" y="195"/>
                  </a:lnTo>
                  <a:lnTo>
                    <a:pt x="1198" y="209"/>
                  </a:lnTo>
                  <a:lnTo>
                    <a:pt x="1226" y="224"/>
                  </a:lnTo>
                  <a:lnTo>
                    <a:pt x="1251" y="243"/>
                  </a:lnTo>
                  <a:lnTo>
                    <a:pt x="1274" y="264"/>
                  </a:lnTo>
                  <a:lnTo>
                    <a:pt x="1296" y="286"/>
                  </a:lnTo>
                  <a:lnTo>
                    <a:pt x="1315" y="311"/>
                  </a:lnTo>
                  <a:lnTo>
                    <a:pt x="1332" y="337"/>
                  </a:lnTo>
                  <a:lnTo>
                    <a:pt x="1347" y="364"/>
                  </a:lnTo>
                  <a:lnTo>
                    <a:pt x="1363" y="391"/>
                  </a:lnTo>
                  <a:lnTo>
                    <a:pt x="1376" y="422"/>
                  </a:lnTo>
                  <a:lnTo>
                    <a:pt x="1401" y="481"/>
                  </a:lnTo>
                  <a:lnTo>
                    <a:pt x="1426" y="541"/>
                  </a:lnTo>
                  <a:lnTo>
                    <a:pt x="1436" y="564"/>
                  </a:lnTo>
                  <a:lnTo>
                    <a:pt x="1447" y="585"/>
                  </a:lnTo>
                  <a:lnTo>
                    <a:pt x="1461" y="606"/>
                  </a:lnTo>
                  <a:lnTo>
                    <a:pt x="1474" y="625"/>
                  </a:lnTo>
                  <a:lnTo>
                    <a:pt x="1488" y="645"/>
                  </a:lnTo>
                  <a:lnTo>
                    <a:pt x="1503" y="662"/>
                  </a:lnTo>
                  <a:lnTo>
                    <a:pt x="1520" y="677"/>
                  </a:lnTo>
                  <a:lnTo>
                    <a:pt x="1538" y="693"/>
                  </a:lnTo>
                  <a:lnTo>
                    <a:pt x="1555" y="708"/>
                  </a:lnTo>
                  <a:lnTo>
                    <a:pt x="1576" y="721"/>
                  </a:lnTo>
                  <a:lnTo>
                    <a:pt x="1595" y="733"/>
                  </a:lnTo>
                  <a:lnTo>
                    <a:pt x="1616" y="744"/>
                  </a:lnTo>
                  <a:lnTo>
                    <a:pt x="1639" y="754"/>
                  </a:lnTo>
                  <a:lnTo>
                    <a:pt x="1662" y="764"/>
                  </a:lnTo>
                  <a:lnTo>
                    <a:pt x="1687" y="771"/>
                  </a:lnTo>
                  <a:lnTo>
                    <a:pt x="1714" y="779"/>
                  </a:lnTo>
                  <a:lnTo>
                    <a:pt x="1703" y="785"/>
                  </a:lnTo>
                  <a:lnTo>
                    <a:pt x="1687" y="790"/>
                  </a:lnTo>
                  <a:lnTo>
                    <a:pt x="1672" y="796"/>
                  </a:lnTo>
                  <a:lnTo>
                    <a:pt x="1651" y="802"/>
                  </a:lnTo>
                  <a:lnTo>
                    <a:pt x="1630" y="806"/>
                  </a:lnTo>
                  <a:lnTo>
                    <a:pt x="1605" y="810"/>
                  </a:lnTo>
                  <a:lnTo>
                    <a:pt x="1578" y="812"/>
                  </a:lnTo>
                  <a:lnTo>
                    <a:pt x="1551" y="812"/>
                  </a:lnTo>
                  <a:lnTo>
                    <a:pt x="1518" y="812"/>
                  </a:lnTo>
                  <a:lnTo>
                    <a:pt x="1490" y="808"/>
                  </a:lnTo>
                  <a:lnTo>
                    <a:pt x="1461" y="802"/>
                  </a:lnTo>
                  <a:lnTo>
                    <a:pt x="1432" y="796"/>
                  </a:lnTo>
                  <a:lnTo>
                    <a:pt x="1405" y="787"/>
                  </a:lnTo>
                  <a:lnTo>
                    <a:pt x="1378" y="777"/>
                  </a:lnTo>
                  <a:lnTo>
                    <a:pt x="1353" y="765"/>
                  </a:lnTo>
                  <a:lnTo>
                    <a:pt x="1328" y="752"/>
                  </a:lnTo>
                  <a:lnTo>
                    <a:pt x="1303" y="737"/>
                  </a:lnTo>
                  <a:lnTo>
                    <a:pt x="1280" y="721"/>
                  </a:lnTo>
                  <a:lnTo>
                    <a:pt x="1257" y="702"/>
                  </a:lnTo>
                  <a:lnTo>
                    <a:pt x="1234" y="685"/>
                  </a:lnTo>
                  <a:lnTo>
                    <a:pt x="1188" y="643"/>
                  </a:lnTo>
                  <a:lnTo>
                    <a:pt x="1142" y="598"/>
                  </a:lnTo>
                  <a:lnTo>
                    <a:pt x="1102" y="558"/>
                  </a:lnTo>
                  <a:lnTo>
                    <a:pt x="1059" y="518"/>
                  </a:lnTo>
                  <a:lnTo>
                    <a:pt x="1036" y="501"/>
                  </a:lnTo>
                  <a:lnTo>
                    <a:pt x="1013" y="483"/>
                  </a:lnTo>
                  <a:lnTo>
                    <a:pt x="990" y="466"/>
                  </a:lnTo>
                  <a:lnTo>
                    <a:pt x="965" y="451"/>
                  </a:lnTo>
                  <a:lnTo>
                    <a:pt x="938" y="435"/>
                  </a:lnTo>
                  <a:lnTo>
                    <a:pt x="912" y="424"/>
                  </a:lnTo>
                  <a:lnTo>
                    <a:pt x="883" y="412"/>
                  </a:lnTo>
                  <a:lnTo>
                    <a:pt x="854" y="403"/>
                  </a:lnTo>
                  <a:lnTo>
                    <a:pt x="821" y="395"/>
                  </a:lnTo>
                  <a:lnTo>
                    <a:pt x="789" y="389"/>
                  </a:lnTo>
                  <a:lnTo>
                    <a:pt x="754" y="385"/>
                  </a:lnTo>
                  <a:lnTo>
                    <a:pt x="718" y="385"/>
                  </a:lnTo>
                  <a:lnTo>
                    <a:pt x="683" y="385"/>
                  </a:lnTo>
                  <a:lnTo>
                    <a:pt x="649" y="389"/>
                  </a:lnTo>
                  <a:lnTo>
                    <a:pt x="620" y="395"/>
                  </a:lnTo>
                  <a:lnTo>
                    <a:pt x="591" y="403"/>
                  </a:lnTo>
                  <a:lnTo>
                    <a:pt x="568" y="410"/>
                  </a:lnTo>
                  <a:lnTo>
                    <a:pt x="547" y="418"/>
                  </a:lnTo>
                  <a:lnTo>
                    <a:pt x="531" y="426"/>
                  </a:lnTo>
                  <a:lnTo>
                    <a:pt x="520" y="433"/>
                  </a:lnTo>
                  <a:lnTo>
                    <a:pt x="562" y="441"/>
                  </a:lnTo>
                  <a:lnTo>
                    <a:pt x="608" y="455"/>
                  </a:lnTo>
                  <a:lnTo>
                    <a:pt x="631" y="464"/>
                  </a:lnTo>
                  <a:lnTo>
                    <a:pt x="652" y="474"/>
                  </a:lnTo>
                  <a:lnTo>
                    <a:pt x="675" y="483"/>
                  </a:lnTo>
                  <a:lnTo>
                    <a:pt x="695" y="495"/>
                  </a:lnTo>
                  <a:lnTo>
                    <a:pt x="716" y="508"/>
                  </a:lnTo>
                  <a:lnTo>
                    <a:pt x="733" y="522"/>
                  </a:lnTo>
                  <a:lnTo>
                    <a:pt x="748" y="537"/>
                  </a:lnTo>
                  <a:lnTo>
                    <a:pt x="764" y="554"/>
                  </a:lnTo>
                  <a:lnTo>
                    <a:pt x="773" y="572"/>
                  </a:lnTo>
                  <a:lnTo>
                    <a:pt x="783" y="591"/>
                  </a:lnTo>
                  <a:lnTo>
                    <a:pt x="789" y="610"/>
                  </a:lnTo>
                  <a:lnTo>
                    <a:pt x="791" y="631"/>
                  </a:lnTo>
                  <a:lnTo>
                    <a:pt x="789" y="648"/>
                  </a:lnTo>
                  <a:lnTo>
                    <a:pt x="785" y="666"/>
                  </a:lnTo>
                  <a:lnTo>
                    <a:pt x="779" y="679"/>
                  </a:lnTo>
                  <a:lnTo>
                    <a:pt x="771" y="693"/>
                  </a:lnTo>
                  <a:lnTo>
                    <a:pt x="762" y="704"/>
                  </a:lnTo>
                  <a:lnTo>
                    <a:pt x="750" y="714"/>
                  </a:lnTo>
                  <a:lnTo>
                    <a:pt x="739" y="719"/>
                  </a:lnTo>
                  <a:lnTo>
                    <a:pt x="723" y="725"/>
                  </a:lnTo>
                  <a:lnTo>
                    <a:pt x="710" y="727"/>
                  </a:lnTo>
                  <a:lnTo>
                    <a:pt x="693" y="727"/>
                  </a:lnTo>
                  <a:lnTo>
                    <a:pt x="677" y="725"/>
                  </a:lnTo>
                  <a:lnTo>
                    <a:pt x="660" y="721"/>
                  </a:lnTo>
                  <a:lnTo>
                    <a:pt x="643" y="714"/>
                  </a:lnTo>
                  <a:lnTo>
                    <a:pt x="626" y="702"/>
                  </a:lnTo>
                  <a:lnTo>
                    <a:pt x="608" y="689"/>
                  </a:lnTo>
                  <a:lnTo>
                    <a:pt x="591" y="673"/>
                  </a:lnTo>
                  <a:lnTo>
                    <a:pt x="572" y="654"/>
                  </a:lnTo>
                  <a:lnTo>
                    <a:pt x="553" y="635"/>
                  </a:lnTo>
                  <a:lnTo>
                    <a:pt x="531" y="618"/>
                  </a:lnTo>
                  <a:lnTo>
                    <a:pt x="508" y="600"/>
                  </a:lnTo>
                  <a:lnTo>
                    <a:pt x="485" y="583"/>
                  </a:lnTo>
                  <a:lnTo>
                    <a:pt x="462" y="568"/>
                  </a:lnTo>
                  <a:lnTo>
                    <a:pt x="439" y="554"/>
                  </a:lnTo>
                  <a:lnTo>
                    <a:pt x="414" y="541"/>
                  </a:lnTo>
                  <a:lnTo>
                    <a:pt x="387" y="529"/>
                  </a:lnTo>
                  <a:lnTo>
                    <a:pt x="361" y="520"/>
                  </a:lnTo>
                  <a:lnTo>
                    <a:pt x="334" y="510"/>
                  </a:lnTo>
                  <a:lnTo>
                    <a:pt x="307" y="503"/>
                  </a:lnTo>
                  <a:lnTo>
                    <a:pt x="278" y="497"/>
                  </a:lnTo>
                  <a:lnTo>
                    <a:pt x="249" y="491"/>
                  </a:lnTo>
                  <a:lnTo>
                    <a:pt x="220" y="489"/>
                  </a:lnTo>
                  <a:lnTo>
                    <a:pt x="192" y="489"/>
                  </a:lnTo>
                  <a:lnTo>
                    <a:pt x="161" y="489"/>
                  </a:lnTo>
                  <a:lnTo>
                    <a:pt x="132" y="493"/>
                  </a:lnTo>
                  <a:lnTo>
                    <a:pt x="103" y="499"/>
                  </a:lnTo>
                  <a:lnTo>
                    <a:pt x="78" y="504"/>
                  </a:lnTo>
                  <a:lnTo>
                    <a:pt x="53" y="514"/>
                  </a:lnTo>
                  <a:lnTo>
                    <a:pt x="32" y="524"/>
                  </a:lnTo>
                  <a:lnTo>
                    <a:pt x="13" y="535"/>
                  </a:lnTo>
                  <a:lnTo>
                    <a:pt x="0" y="547"/>
                  </a:lnTo>
                  <a:lnTo>
                    <a:pt x="34" y="550"/>
                  </a:lnTo>
                  <a:lnTo>
                    <a:pt x="67" y="558"/>
                  </a:lnTo>
                  <a:lnTo>
                    <a:pt x="98" y="570"/>
                  </a:lnTo>
                  <a:lnTo>
                    <a:pt x="128" y="581"/>
                  </a:lnTo>
                  <a:lnTo>
                    <a:pt x="157" y="597"/>
                  </a:lnTo>
                  <a:lnTo>
                    <a:pt x="184" y="616"/>
                  </a:lnTo>
                  <a:lnTo>
                    <a:pt x="211" y="637"/>
                  </a:lnTo>
                  <a:lnTo>
                    <a:pt x="236" y="660"/>
                  </a:lnTo>
                  <a:lnTo>
                    <a:pt x="261" y="687"/>
                  </a:lnTo>
                  <a:lnTo>
                    <a:pt x="284" y="718"/>
                  </a:lnTo>
                  <a:lnTo>
                    <a:pt x="307" y="750"/>
                  </a:lnTo>
                  <a:lnTo>
                    <a:pt x="330" y="785"/>
                  </a:lnTo>
                  <a:lnTo>
                    <a:pt x="353" y="825"/>
                  </a:lnTo>
                  <a:lnTo>
                    <a:pt x="374" y="867"/>
                  </a:lnTo>
                  <a:lnTo>
                    <a:pt x="397" y="913"/>
                  </a:lnTo>
                  <a:lnTo>
                    <a:pt x="418" y="961"/>
                  </a:lnTo>
                  <a:lnTo>
                    <a:pt x="432" y="990"/>
                  </a:lnTo>
                  <a:lnTo>
                    <a:pt x="445" y="1019"/>
                  </a:lnTo>
                  <a:lnTo>
                    <a:pt x="460" y="1046"/>
                  </a:lnTo>
                  <a:lnTo>
                    <a:pt x="476" y="1073"/>
                  </a:lnTo>
                  <a:lnTo>
                    <a:pt x="493" y="1100"/>
                  </a:lnTo>
                  <a:lnTo>
                    <a:pt x="512" y="1124"/>
                  </a:lnTo>
                  <a:lnTo>
                    <a:pt x="531" y="1148"/>
                  </a:lnTo>
                  <a:lnTo>
                    <a:pt x="554" y="1169"/>
                  </a:lnTo>
                  <a:lnTo>
                    <a:pt x="578" y="1190"/>
                  </a:lnTo>
                  <a:lnTo>
                    <a:pt x="604" y="1207"/>
                  </a:lnTo>
                  <a:lnTo>
                    <a:pt x="633" y="1222"/>
                  </a:lnTo>
                  <a:lnTo>
                    <a:pt x="664" y="1236"/>
                  </a:lnTo>
                  <a:lnTo>
                    <a:pt x="698" y="1247"/>
                  </a:lnTo>
                  <a:lnTo>
                    <a:pt x="735" y="1255"/>
                  </a:lnTo>
                  <a:lnTo>
                    <a:pt x="775" y="1261"/>
                  </a:lnTo>
                  <a:lnTo>
                    <a:pt x="818" y="1263"/>
                  </a:lnTo>
                  <a:lnTo>
                    <a:pt x="860" y="1263"/>
                  </a:lnTo>
                  <a:lnTo>
                    <a:pt x="906" y="1257"/>
                  </a:lnTo>
                  <a:lnTo>
                    <a:pt x="954" y="1253"/>
                  </a:lnTo>
                  <a:lnTo>
                    <a:pt x="1000" y="1249"/>
                  </a:lnTo>
                  <a:lnTo>
                    <a:pt x="1025" y="1249"/>
                  </a:lnTo>
                  <a:lnTo>
                    <a:pt x="1048" y="1251"/>
                  </a:lnTo>
                  <a:lnTo>
                    <a:pt x="1071" y="1253"/>
                  </a:lnTo>
                  <a:lnTo>
                    <a:pt x="1092" y="1257"/>
                  </a:lnTo>
                  <a:lnTo>
                    <a:pt x="1113" y="1265"/>
                  </a:lnTo>
                  <a:lnTo>
                    <a:pt x="1134" y="1274"/>
                  </a:lnTo>
                  <a:lnTo>
                    <a:pt x="1154" y="1286"/>
                  </a:lnTo>
                  <a:lnTo>
                    <a:pt x="1171" y="1299"/>
                  </a:lnTo>
                  <a:lnTo>
                    <a:pt x="1184" y="1316"/>
                  </a:lnTo>
                  <a:lnTo>
                    <a:pt x="1198" y="1332"/>
                  </a:lnTo>
                  <a:lnTo>
                    <a:pt x="1207" y="1349"/>
                  </a:lnTo>
                  <a:lnTo>
                    <a:pt x="1215" y="1366"/>
                  </a:lnTo>
                  <a:lnTo>
                    <a:pt x="1223" y="1384"/>
                  </a:lnTo>
                  <a:lnTo>
                    <a:pt x="1228" y="1401"/>
                  </a:lnTo>
                  <a:lnTo>
                    <a:pt x="1232" y="1418"/>
                  </a:lnTo>
                  <a:lnTo>
                    <a:pt x="1236" y="1435"/>
                  </a:lnTo>
                  <a:lnTo>
                    <a:pt x="1242" y="1472"/>
                  </a:lnTo>
                  <a:lnTo>
                    <a:pt x="1248" y="1508"/>
                  </a:lnTo>
                  <a:lnTo>
                    <a:pt x="1250" y="1526"/>
                  </a:lnTo>
                  <a:lnTo>
                    <a:pt x="1255" y="1543"/>
                  </a:lnTo>
                  <a:lnTo>
                    <a:pt x="1259" y="1560"/>
                  </a:lnTo>
                  <a:lnTo>
                    <a:pt x="1267" y="1578"/>
                  </a:lnTo>
                  <a:lnTo>
                    <a:pt x="1276" y="1597"/>
                  </a:lnTo>
                  <a:lnTo>
                    <a:pt x="1288" y="1616"/>
                  </a:lnTo>
                  <a:lnTo>
                    <a:pt x="1299" y="1633"/>
                  </a:lnTo>
                  <a:lnTo>
                    <a:pt x="1313" y="1649"/>
                  </a:lnTo>
                  <a:lnTo>
                    <a:pt x="1328" y="1664"/>
                  </a:lnTo>
                  <a:lnTo>
                    <a:pt x="1346" y="1677"/>
                  </a:lnTo>
                  <a:lnTo>
                    <a:pt x="1365" y="1691"/>
                  </a:lnTo>
                  <a:lnTo>
                    <a:pt x="1386" y="1702"/>
                  </a:lnTo>
                  <a:lnTo>
                    <a:pt x="1407" y="1712"/>
                  </a:lnTo>
                  <a:lnTo>
                    <a:pt x="1432" y="1721"/>
                  </a:lnTo>
                  <a:lnTo>
                    <a:pt x="1457" y="1729"/>
                  </a:lnTo>
                  <a:lnTo>
                    <a:pt x="1486" y="1737"/>
                  </a:lnTo>
                  <a:lnTo>
                    <a:pt x="1514" y="1743"/>
                  </a:lnTo>
                  <a:lnTo>
                    <a:pt x="1547" y="1746"/>
                  </a:lnTo>
                  <a:lnTo>
                    <a:pt x="1580" y="1750"/>
                  </a:lnTo>
                  <a:lnTo>
                    <a:pt x="1616" y="1754"/>
                  </a:lnTo>
                  <a:lnTo>
                    <a:pt x="1601" y="1766"/>
                  </a:lnTo>
                  <a:lnTo>
                    <a:pt x="1584" y="1777"/>
                  </a:lnTo>
                  <a:lnTo>
                    <a:pt x="1564" y="1787"/>
                  </a:lnTo>
                  <a:lnTo>
                    <a:pt x="1545" y="1794"/>
                  </a:lnTo>
                  <a:lnTo>
                    <a:pt x="1524" y="1802"/>
                  </a:lnTo>
                  <a:lnTo>
                    <a:pt x="1503" y="1808"/>
                  </a:lnTo>
                  <a:lnTo>
                    <a:pt x="1480" y="1814"/>
                  </a:lnTo>
                  <a:lnTo>
                    <a:pt x="1457" y="1817"/>
                  </a:lnTo>
                  <a:lnTo>
                    <a:pt x="1434" y="1821"/>
                  </a:lnTo>
                  <a:lnTo>
                    <a:pt x="1409" y="1823"/>
                  </a:lnTo>
                  <a:lnTo>
                    <a:pt x="1384" y="1823"/>
                  </a:lnTo>
                  <a:lnTo>
                    <a:pt x="1359" y="1823"/>
                  </a:lnTo>
                  <a:lnTo>
                    <a:pt x="1309" y="1821"/>
                  </a:lnTo>
                  <a:lnTo>
                    <a:pt x="1257" y="1816"/>
                  </a:lnTo>
                  <a:lnTo>
                    <a:pt x="1207" y="1806"/>
                  </a:lnTo>
                  <a:lnTo>
                    <a:pt x="1157" y="1793"/>
                  </a:lnTo>
                  <a:lnTo>
                    <a:pt x="1109" y="1777"/>
                  </a:lnTo>
                  <a:lnTo>
                    <a:pt x="1063" y="1760"/>
                  </a:lnTo>
                  <a:lnTo>
                    <a:pt x="1021" y="1739"/>
                  </a:lnTo>
                  <a:lnTo>
                    <a:pt x="983" y="1718"/>
                  </a:lnTo>
                  <a:lnTo>
                    <a:pt x="965" y="1706"/>
                  </a:lnTo>
                  <a:lnTo>
                    <a:pt x="950" y="1693"/>
                  </a:lnTo>
                  <a:lnTo>
                    <a:pt x="935" y="1679"/>
                  </a:lnTo>
                  <a:lnTo>
                    <a:pt x="921" y="1668"/>
                  </a:lnTo>
                  <a:lnTo>
                    <a:pt x="923" y="1700"/>
                  </a:lnTo>
                  <a:lnTo>
                    <a:pt x="927" y="1733"/>
                  </a:lnTo>
                  <a:lnTo>
                    <a:pt x="933" y="1766"/>
                  </a:lnTo>
                  <a:lnTo>
                    <a:pt x="940" y="1798"/>
                  </a:lnTo>
                  <a:lnTo>
                    <a:pt x="948" y="1829"/>
                  </a:lnTo>
                  <a:lnTo>
                    <a:pt x="960" y="1860"/>
                  </a:lnTo>
                  <a:lnTo>
                    <a:pt x="971" y="1890"/>
                  </a:lnTo>
                  <a:lnTo>
                    <a:pt x="985" y="1919"/>
                  </a:lnTo>
                  <a:lnTo>
                    <a:pt x="998" y="1948"/>
                  </a:lnTo>
                  <a:lnTo>
                    <a:pt x="1015" y="1975"/>
                  </a:lnTo>
                  <a:lnTo>
                    <a:pt x="1033" y="2002"/>
                  </a:lnTo>
                  <a:lnTo>
                    <a:pt x="1052" y="2027"/>
                  </a:lnTo>
                  <a:lnTo>
                    <a:pt x="1073" y="2052"/>
                  </a:lnTo>
                  <a:lnTo>
                    <a:pt x="1096" y="2075"/>
                  </a:lnTo>
                  <a:lnTo>
                    <a:pt x="1121" y="2096"/>
                  </a:lnTo>
                  <a:lnTo>
                    <a:pt x="1146" y="2117"/>
                  </a:lnTo>
                  <a:lnTo>
                    <a:pt x="1173" y="2136"/>
                  </a:lnTo>
                  <a:lnTo>
                    <a:pt x="1202" y="2153"/>
                  </a:lnTo>
                  <a:lnTo>
                    <a:pt x="1232" y="2169"/>
                  </a:lnTo>
                  <a:lnTo>
                    <a:pt x="1265" y="2182"/>
                  </a:lnTo>
                  <a:lnTo>
                    <a:pt x="1298" y="2196"/>
                  </a:lnTo>
                  <a:lnTo>
                    <a:pt x="1334" y="2205"/>
                  </a:lnTo>
                  <a:lnTo>
                    <a:pt x="1370" y="2215"/>
                  </a:lnTo>
                  <a:lnTo>
                    <a:pt x="1409" y="2221"/>
                  </a:lnTo>
                  <a:lnTo>
                    <a:pt x="1447" y="2224"/>
                  </a:lnTo>
                  <a:lnTo>
                    <a:pt x="1490" y="2226"/>
                  </a:lnTo>
                  <a:lnTo>
                    <a:pt x="1534" y="2226"/>
                  </a:lnTo>
                  <a:lnTo>
                    <a:pt x="1578" y="2224"/>
                  </a:lnTo>
                  <a:lnTo>
                    <a:pt x="1624" y="2219"/>
                  </a:lnTo>
                  <a:lnTo>
                    <a:pt x="1672" y="2213"/>
                  </a:lnTo>
                  <a:lnTo>
                    <a:pt x="1722" y="2201"/>
                  </a:lnTo>
                  <a:lnTo>
                    <a:pt x="1772" y="2190"/>
                  </a:lnTo>
                  <a:lnTo>
                    <a:pt x="1808" y="2182"/>
                  </a:lnTo>
                  <a:lnTo>
                    <a:pt x="1839" y="2178"/>
                  </a:lnTo>
                  <a:lnTo>
                    <a:pt x="1854" y="2178"/>
                  </a:lnTo>
                  <a:lnTo>
                    <a:pt x="1870" y="2180"/>
                  </a:lnTo>
                  <a:lnTo>
                    <a:pt x="1883" y="2182"/>
                  </a:lnTo>
                  <a:lnTo>
                    <a:pt x="1897" y="2186"/>
                  </a:lnTo>
                  <a:lnTo>
                    <a:pt x="1908" y="2192"/>
                  </a:lnTo>
                  <a:lnTo>
                    <a:pt x="1920" y="2199"/>
                  </a:lnTo>
                  <a:lnTo>
                    <a:pt x="1931" y="2207"/>
                  </a:lnTo>
                  <a:lnTo>
                    <a:pt x="1941" y="2217"/>
                  </a:lnTo>
                  <a:lnTo>
                    <a:pt x="1950" y="2228"/>
                  </a:lnTo>
                  <a:lnTo>
                    <a:pt x="1960" y="2244"/>
                  </a:lnTo>
                  <a:lnTo>
                    <a:pt x="1968" y="2259"/>
                  </a:lnTo>
                  <a:lnTo>
                    <a:pt x="1975" y="2276"/>
                  </a:lnTo>
                  <a:lnTo>
                    <a:pt x="1985" y="2299"/>
                  </a:lnTo>
                  <a:lnTo>
                    <a:pt x="1996" y="2320"/>
                  </a:lnTo>
                  <a:lnTo>
                    <a:pt x="2010" y="2340"/>
                  </a:lnTo>
                  <a:lnTo>
                    <a:pt x="2025" y="2357"/>
                  </a:lnTo>
                  <a:lnTo>
                    <a:pt x="2041" y="2370"/>
                  </a:lnTo>
                  <a:lnTo>
                    <a:pt x="2058" y="2384"/>
                  </a:lnTo>
                  <a:lnTo>
                    <a:pt x="2075" y="2393"/>
                  </a:lnTo>
                  <a:lnTo>
                    <a:pt x="2094" y="2403"/>
                  </a:lnTo>
                  <a:lnTo>
                    <a:pt x="2114" y="2409"/>
                  </a:lnTo>
                  <a:lnTo>
                    <a:pt x="2133" y="2414"/>
                  </a:lnTo>
                  <a:lnTo>
                    <a:pt x="2154" y="2418"/>
                  </a:lnTo>
                  <a:lnTo>
                    <a:pt x="2175" y="2420"/>
                  </a:lnTo>
                  <a:lnTo>
                    <a:pt x="2196" y="2420"/>
                  </a:lnTo>
                  <a:lnTo>
                    <a:pt x="2217" y="2420"/>
                  </a:lnTo>
                  <a:lnTo>
                    <a:pt x="2238" y="2420"/>
                  </a:lnTo>
                  <a:lnTo>
                    <a:pt x="2259" y="2418"/>
                  </a:lnTo>
                  <a:lnTo>
                    <a:pt x="2307" y="2413"/>
                  </a:lnTo>
                  <a:lnTo>
                    <a:pt x="2354" y="2409"/>
                  </a:lnTo>
                  <a:lnTo>
                    <a:pt x="2396" y="2409"/>
                  </a:lnTo>
                  <a:lnTo>
                    <a:pt x="2438" y="2411"/>
                  </a:lnTo>
                  <a:lnTo>
                    <a:pt x="2476" y="2413"/>
                  </a:lnTo>
                  <a:lnTo>
                    <a:pt x="2515" y="2418"/>
                  </a:lnTo>
                  <a:lnTo>
                    <a:pt x="2549" y="2428"/>
                  </a:lnTo>
                  <a:lnTo>
                    <a:pt x="2584" y="2438"/>
                  </a:lnTo>
                  <a:lnTo>
                    <a:pt x="2618" y="2451"/>
                  </a:lnTo>
                  <a:lnTo>
                    <a:pt x="2649" y="2466"/>
                  </a:lnTo>
                  <a:lnTo>
                    <a:pt x="2680" y="2485"/>
                  </a:lnTo>
                  <a:lnTo>
                    <a:pt x="2711" y="2505"/>
                  </a:lnTo>
                  <a:lnTo>
                    <a:pt x="2739" y="2530"/>
                  </a:lnTo>
                  <a:lnTo>
                    <a:pt x="2768" y="2555"/>
                  </a:lnTo>
                  <a:lnTo>
                    <a:pt x="2797" y="2585"/>
                  </a:lnTo>
                  <a:lnTo>
                    <a:pt x="2826" y="2616"/>
                  </a:lnTo>
                  <a:lnTo>
                    <a:pt x="2828" y="2589"/>
                  </a:lnTo>
                  <a:lnTo>
                    <a:pt x="2830" y="2562"/>
                  </a:lnTo>
                  <a:lnTo>
                    <a:pt x="2828" y="2537"/>
                  </a:lnTo>
                  <a:lnTo>
                    <a:pt x="2828" y="2510"/>
                  </a:lnTo>
                  <a:lnTo>
                    <a:pt x="2824" y="2487"/>
                  </a:lnTo>
                  <a:lnTo>
                    <a:pt x="2820" y="2462"/>
                  </a:lnTo>
                  <a:lnTo>
                    <a:pt x="2816" y="2439"/>
                  </a:lnTo>
                  <a:lnTo>
                    <a:pt x="2809" y="2416"/>
                  </a:lnTo>
                  <a:lnTo>
                    <a:pt x="2803" y="2395"/>
                  </a:lnTo>
                  <a:lnTo>
                    <a:pt x="2795" y="2374"/>
                  </a:lnTo>
                  <a:lnTo>
                    <a:pt x="2786" y="2353"/>
                  </a:lnTo>
                  <a:lnTo>
                    <a:pt x="2776" y="2334"/>
                  </a:lnTo>
                  <a:lnTo>
                    <a:pt x="2755" y="2295"/>
                  </a:lnTo>
                  <a:lnTo>
                    <a:pt x="2732" y="2261"/>
                  </a:lnTo>
                  <a:lnTo>
                    <a:pt x="2707" y="2226"/>
                  </a:lnTo>
                  <a:lnTo>
                    <a:pt x="2680" y="2198"/>
                  </a:lnTo>
                  <a:lnTo>
                    <a:pt x="2651" y="2169"/>
                  </a:lnTo>
                  <a:lnTo>
                    <a:pt x="2622" y="2144"/>
                  </a:lnTo>
                  <a:lnTo>
                    <a:pt x="2594" y="2119"/>
                  </a:lnTo>
                  <a:lnTo>
                    <a:pt x="2567" y="2098"/>
                  </a:lnTo>
                  <a:lnTo>
                    <a:pt x="2540" y="2080"/>
                  </a:lnTo>
                  <a:lnTo>
                    <a:pt x="2513" y="2063"/>
                  </a:lnTo>
                  <a:lnTo>
                    <a:pt x="2490" y="2048"/>
                  </a:lnTo>
                  <a:lnTo>
                    <a:pt x="2471" y="2032"/>
                  </a:lnTo>
                  <a:lnTo>
                    <a:pt x="2453" y="2019"/>
                  </a:lnTo>
                  <a:lnTo>
                    <a:pt x="2438" y="2004"/>
                  </a:lnTo>
                  <a:lnTo>
                    <a:pt x="2425" y="1988"/>
                  </a:lnTo>
                  <a:lnTo>
                    <a:pt x="2413" y="1973"/>
                  </a:lnTo>
                  <a:lnTo>
                    <a:pt x="2403" y="1960"/>
                  </a:lnTo>
                  <a:lnTo>
                    <a:pt x="2396" y="1944"/>
                  </a:lnTo>
                  <a:lnTo>
                    <a:pt x="2390" y="1931"/>
                  </a:lnTo>
                  <a:lnTo>
                    <a:pt x="2384" y="1915"/>
                  </a:lnTo>
                  <a:lnTo>
                    <a:pt x="2380" y="1902"/>
                  </a:lnTo>
                  <a:lnTo>
                    <a:pt x="2377" y="1888"/>
                  </a:lnTo>
                  <a:lnTo>
                    <a:pt x="2375" y="1862"/>
                  </a:lnTo>
                  <a:lnTo>
                    <a:pt x="2373" y="1837"/>
                  </a:lnTo>
                  <a:lnTo>
                    <a:pt x="2390" y="1856"/>
                  </a:lnTo>
                  <a:lnTo>
                    <a:pt x="2407" y="1873"/>
                  </a:lnTo>
                  <a:lnTo>
                    <a:pt x="2426" y="1890"/>
                  </a:lnTo>
                  <a:lnTo>
                    <a:pt x="2446" y="1906"/>
                  </a:lnTo>
                  <a:lnTo>
                    <a:pt x="2467" y="1919"/>
                  </a:lnTo>
                  <a:lnTo>
                    <a:pt x="2486" y="1931"/>
                  </a:lnTo>
                  <a:lnTo>
                    <a:pt x="2507" y="1942"/>
                  </a:lnTo>
                  <a:lnTo>
                    <a:pt x="2528" y="1954"/>
                  </a:lnTo>
                  <a:lnTo>
                    <a:pt x="2549" y="1963"/>
                  </a:lnTo>
                  <a:lnTo>
                    <a:pt x="2572" y="1971"/>
                  </a:lnTo>
                  <a:lnTo>
                    <a:pt x="2594" y="1979"/>
                  </a:lnTo>
                  <a:lnTo>
                    <a:pt x="2617" y="1986"/>
                  </a:lnTo>
                  <a:lnTo>
                    <a:pt x="2663" y="1996"/>
                  </a:lnTo>
                  <a:lnTo>
                    <a:pt x="2709" y="2004"/>
                  </a:lnTo>
                  <a:lnTo>
                    <a:pt x="2747" y="2009"/>
                  </a:lnTo>
                  <a:lnTo>
                    <a:pt x="2786" y="2017"/>
                  </a:lnTo>
                  <a:lnTo>
                    <a:pt x="2822" y="2025"/>
                  </a:lnTo>
                  <a:lnTo>
                    <a:pt x="2858" y="2032"/>
                  </a:lnTo>
                  <a:lnTo>
                    <a:pt x="2891" y="2042"/>
                  </a:lnTo>
                  <a:lnTo>
                    <a:pt x="2924" y="2052"/>
                  </a:lnTo>
                  <a:lnTo>
                    <a:pt x="2954" y="2063"/>
                  </a:lnTo>
                  <a:lnTo>
                    <a:pt x="2983" y="2075"/>
                  </a:lnTo>
                  <a:lnTo>
                    <a:pt x="3012" y="2088"/>
                  </a:lnTo>
                  <a:lnTo>
                    <a:pt x="3037" y="2102"/>
                  </a:lnTo>
                  <a:lnTo>
                    <a:pt x="3062" y="2117"/>
                  </a:lnTo>
                  <a:lnTo>
                    <a:pt x="3085" y="2134"/>
                  </a:lnTo>
                  <a:lnTo>
                    <a:pt x="3106" y="2151"/>
                  </a:lnTo>
                  <a:lnTo>
                    <a:pt x="3125" y="2169"/>
                  </a:lnTo>
                  <a:lnTo>
                    <a:pt x="3143" y="2188"/>
                  </a:lnTo>
                  <a:lnTo>
                    <a:pt x="3160" y="2209"/>
                  </a:lnTo>
                  <a:lnTo>
                    <a:pt x="3160" y="2180"/>
                  </a:lnTo>
                  <a:lnTo>
                    <a:pt x="3160" y="2151"/>
                  </a:lnTo>
                  <a:lnTo>
                    <a:pt x="3156" y="2125"/>
                  </a:lnTo>
                  <a:lnTo>
                    <a:pt x="3152" y="2100"/>
                  </a:lnTo>
                  <a:lnTo>
                    <a:pt x="3146" y="2075"/>
                  </a:lnTo>
                  <a:lnTo>
                    <a:pt x="3139" y="2052"/>
                  </a:lnTo>
                  <a:lnTo>
                    <a:pt x="3129" y="2029"/>
                  </a:lnTo>
                  <a:lnTo>
                    <a:pt x="3120" y="2008"/>
                  </a:lnTo>
                  <a:lnTo>
                    <a:pt x="3106" y="1988"/>
                  </a:lnTo>
                  <a:lnTo>
                    <a:pt x="3095" y="1969"/>
                  </a:lnTo>
                  <a:lnTo>
                    <a:pt x="3081" y="1950"/>
                  </a:lnTo>
                  <a:lnTo>
                    <a:pt x="3066" y="1933"/>
                  </a:lnTo>
                  <a:lnTo>
                    <a:pt x="3035" y="1900"/>
                  </a:lnTo>
                  <a:lnTo>
                    <a:pt x="3004" y="1871"/>
                  </a:lnTo>
                  <a:lnTo>
                    <a:pt x="2937" y="1817"/>
                  </a:lnTo>
                  <a:lnTo>
                    <a:pt x="2876" y="1769"/>
                  </a:lnTo>
                  <a:lnTo>
                    <a:pt x="2849" y="1746"/>
                  </a:lnTo>
                  <a:lnTo>
                    <a:pt x="2828" y="1721"/>
                  </a:lnTo>
                  <a:lnTo>
                    <a:pt x="2818" y="1710"/>
                  </a:lnTo>
                  <a:lnTo>
                    <a:pt x="2810" y="1698"/>
                  </a:lnTo>
                  <a:lnTo>
                    <a:pt x="2803" y="1685"/>
                  </a:lnTo>
                  <a:lnTo>
                    <a:pt x="2799" y="1673"/>
                  </a:lnTo>
                  <a:lnTo>
                    <a:pt x="2837" y="1698"/>
                  </a:lnTo>
                  <a:lnTo>
                    <a:pt x="2876" y="1718"/>
                  </a:lnTo>
                  <a:lnTo>
                    <a:pt x="2910" y="1735"/>
                  </a:lnTo>
                  <a:lnTo>
                    <a:pt x="2947" y="1746"/>
                  </a:lnTo>
                  <a:lnTo>
                    <a:pt x="2983" y="1756"/>
                  </a:lnTo>
                  <a:lnTo>
                    <a:pt x="3020" y="1760"/>
                  </a:lnTo>
                  <a:lnTo>
                    <a:pt x="3058" y="1762"/>
                  </a:lnTo>
                  <a:lnTo>
                    <a:pt x="3098" y="1760"/>
                  </a:lnTo>
                  <a:lnTo>
                    <a:pt x="3125" y="1758"/>
                  </a:lnTo>
                  <a:lnTo>
                    <a:pt x="3156" y="1752"/>
                  </a:lnTo>
                  <a:lnTo>
                    <a:pt x="3185" y="1746"/>
                  </a:lnTo>
                  <a:lnTo>
                    <a:pt x="3216" y="1739"/>
                  </a:lnTo>
                  <a:lnTo>
                    <a:pt x="3244" y="1733"/>
                  </a:lnTo>
                  <a:lnTo>
                    <a:pt x="3275" y="1727"/>
                  </a:lnTo>
                  <a:lnTo>
                    <a:pt x="3306" y="1723"/>
                  </a:lnTo>
                  <a:lnTo>
                    <a:pt x="3337" y="1721"/>
                  </a:lnTo>
                  <a:lnTo>
                    <a:pt x="3367" y="1721"/>
                  </a:lnTo>
                  <a:lnTo>
                    <a:pt x="3396" y="1725"/>
                  </a:lnTo>
                  <a:lnTo>
                    <a:pt x="3411" y="1729"/>
                  </a:lnTo>
                  <a:lnTo>
                    <a:pt x="3427" y="1735"/>
                  </a:lnTo>
                  <a:lnTo>
                    <a:pt x="3440" y="1741"/>
                  </a:lnTo>
                  <a:lnTo>
                    <a:pt x="3456" y="1746"/>
                  </a:lnTo>
                  <a:lnTo>
                    <a:pt x="3469" y="1756"/>
                  </a:lnTo>
                  <a:lnTo>
                    <a:pt x="3484" y="1766"/>
                  </a:lnTo>
                  <a:lnTo>
                    <a:pt x="3498" y="1777"/>
                  </a:lnTo>
                  <a:lnTo>
                    <a:pt x="3511" y="1791"/>
                  </a:lnTo>
                  <a:lnTo>
                    <a:pt x="3525" y="1806"/>
                  </a:lnTo>
                  <a:lnTo>
                    <a:pt x="3538" y="1823"/>
                  </a:lnTo>
                  <a:lnTo>
                    <a:pt x="3552" y="1840"/>
                  </a:lnTo>
                  <a:lnTo>
                    <a:pt x="3563" y="1862"/>
                  </a:lnTo>
                  <a:lnTo>
                    <a:pt x="3596" y="1842"/>
                  </a:lnTo>
                  <a:lnTo>
                    <a:pt x="3630" y="1827"/>
                  </a:lnTo>
                  <a:lnTo>
                    <a:pt x="3665" y="1814"/>
                  </a:lnTo>
                  <a:lnTo>
                    <a:pt x="3699" y="1804"/>
                  </a:lnTo>
                  <a:lnTo>
                    <a:pt x="3736" y="1798"/>
                  </a:lnTo>
                  <a:lnTo>
                    <a:pt x="3772" y="1794"/>
                  </a:lnTo>
                  <a:lnTo>
                    <a:pt x="3809" y="1794"/>
                  </a:lnTo>
                  <a:lnTo>
                    <a:pt x="3843" y="1796"/>
                  </a:lnTo>
                  <a:lnTo>
                    <a:pt x="3880" y="1800"/>
                  </a:lnTo>
                  <a:lnTo>
                    <a:pt x="3916" y="1808"/>
                  </a:lnTo>
                  <a:lnTo>
                    <a:pt x="3951" y="1816"/>
                  </a:lnTo>
                  <a:lnTo>
                    <a:pt x="3986" y="1827"/>
                  </a:lnTo>
                  <a:lnTo>
                    <a:pt x="4018" y="1839"/>
                  </a:lnTo>
                  <a:lnTo>
                    <a:pt x="4051" y="1854"/>
                  </a:lnTo>
                  <a:lnTo>
                    <a:pt x="4080" y="1869"/>
                  </a:lnTo>
                  <a:lnTo>
                    <a:pt x="4110" y="1887"/>
                  </a:lnTo>
                  <a:close/>
                  <a:moveTo>
                    <a:pt x="2246" y="1449"/>
                  </a:moveTo>
                  <a:lnTo>
                    <a:pt x="1862" y="1449"/>
                  </a:lnTo>
                  <a:lnTo>
                    <a:pt x="1862" y="1063"/>
                  </a:lnTo>
                  <a:lnTo>
                    <a:pt x="2246" y="1063"/>
                  </a:lnTo>
                  <a:lnTo>
                    <a:pt x="2246"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Tree>
    <p:extLst>
      <p:ext uri="{BB962C8B-B14F-4D97-AF65-F5344CB8AC3E}">
        <p14:creationId xmlns:p14="http://schemas.microsoft.com/office/powerpoint/2010/main" val="1112644024"/>
      </p:ext>
    </p:extLst>
  </p:cSld>
  <p:clrMapOvr>
    <a:masterClrMapping/>
  </p:clrMapOvr>
  <p:transition spd="slow"/>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slide 3">
    <p:spTree>
      <p:nvGrpSpPr>
        <p:cNvPr id="1" name=""/>
        <p:cNvGrpSpPr/>
        <p:nvPr/>
      </p:nvGrpSpPr>
      <p:grpSpPr>
        <a:xfrm>
          <a:off x="0" y="0"/>
          <a:ext cx="0" cy="0"/>
          <a:chOff x="0" y="0"/>
          <a:chExt cx="0" cy="0"/>
        </a:xfrm>
      </p:grpSpPr>
      <p:pic>
        <p:nvPicPr>
          <p:cNvPr id="25" name="Kuva 24"/>
          <p:cNvPicPr>
            <a:picLocks noChangeAspect="1"/>
          </p:cNvPicPr>
          <p:nvPr userDrawn="1"/>
        </p:nvPicPr>
        <p:blipFill rotWithShape="1">
          <a:blip r:embed="rId2" cstate="email">
            <a:extLst>
              <a:ext uri="{28A0092B-C50C-407E-A947-70E740481C1C}">
                <a14:useLocalDpi xmlns:a14="http://schemas.microsoft.com/office/drawing/2010/main" val="0"/>
              </a:ext>
            </a:extLst>
          </a:blip>
          <a:srcRect r="-6" b="3125"/>
          <a:stretch/>
        </p:blipFill>
        <p:spPr bwMode="ltGray">
          <a:xfrm>
            <a:off x="338667" y="254000"/>
            <a:ext cx="11514667" cy="5905500"/>
          </a:xfrm>
          <a:prstGeom prst="rect">
            <a:avLst/>
          </a:prstGeom>
        </p:spPr>
      </p:pic>
      <p:sp>
        <p:nvSpPr>
          <p:cNvPr id="43011" name="Text Placeholder 2"/>
          <p:cNvSpPr>
            <a:spLocks noGrp="1"/>
          </p:cNvSpPr>
          <p:nvPr>
            <p:ph type="subTitle" idx="1" hasCustomPrompt="1"/>
          </p:nvPr>
        </p:nvSpPr>
        <p:spPr>
          <a:xfrm>
            <a:off x="914400" y="4267200"/>
            <a:ext cx="10363200" cy="1371600"/>
          </a:xfrm>
          <a:prstGeom prst="rect">
            <a:avLst/>
          </a:prstGeom>
        </p:spPr>
        <p:txBody>
          <a:bodyPr/>
          <a:lstStyle>
            <a:lvl1pPr algn="ctr">
              <a:lnSpc>
                <a:spcPct val="90000"/>
              </a:lnSpc>
              <a:spcAft>
                <a:spcPct val="0"/>
              </a:spcAft>
              <a:defRPr b="0">
                <a:latin typeface="+mj-lt"/>
                <a:ea typeface="ＭＳ Ｐゴシック" charset="0"/>
                <a:cs typeface="Gotham Narrow Bold"/>
              </a:defRPr>
            </a:lvl1pPr>
          </a:lstStyle>
          <a:p>
            <a:pPr lvl="0"/>
            <a:r>
              <a:rPr lang="fi-FI" noProof="0" dirty="0" err="1"/>
              <a:t>Click</a:t>
            </a:r>
            <a:r>
              <a:rPr lang="fi-FI" noProof="0" dirty="0"/>
              <a:t> to </a:t>
            </a:r>
            <a:r>
              <a:rPr lang="fi-FI" noProof="0" dirty="0" err="1"/>
              <a:t>add</a:t>
            </a:r>
            <a:r>
              <a:rPr lang="fi-FI" noProof="0" dirty="0"/>
              <a:t> </a:t>
            </a:r>
            <a:r>
              <a:rPr lang="fi-FI" noProof="0" dirty="0" err="1"/>
              <a:t>subtitle</a:t>
            </a:r>
            <a:endParaRPr lang="fi-FI" noProof="0" dirty="0"/>
          </a:p>
        </p:txBody>
      </p:sp>
      <p:sp>
        <p:nvSpPr>
          <p:cNvPr id="13" name="Title Placeholder 1"/>
          <p:cNvSpPr>
            <a:spLocks noGrp="1"/>
          </p:cNvSpPr>
          <p:nvPr>
            <p:ph type="ctrTitle" hasCustomPrompt="1"/>
          </p:nvPr>
        </p:nvSpPr>
        <p:spPr>
          <a:xfrm>
            <a:off x="914400" y="2708920"/>
            <a:ext cx="10363200" cy="1296144"/>
          </a:xfrm>
          <a:prstGeom prst="rect">
            <a:avLst/>
          </a:prstGeom>
        </p:spPr>
        <p:txBody>
          <a:bodyPr anchor="ctr" anchorCtr="0"/>
          <a:lstStyle>
            <a:lvl1pPr algn="ctr">
              <a:lnSpc>
                <a:spcPct val="70000"/>
              </a:lnSpc>
              <a:defRPr sz="4800">
                <a:latin typeface="+mj-lt"/>
                <a:ea typeface="ＭＳ Ｐゴシック" charset="0"/>
                <a:cs typeface="Gotham Narrow Bold"/>
              </a:defRPr>
            </a:lvl1pPr>
          </a:lstStyle>
          <a:p>
            <a:pPr lvl="0"/>
            <a:r>
              <a:rPr lang="fi-FI" noProof="0" dirty="0"/>
              <a:t>CLICK TO ADD TITLE</a:t>
            </a:r>
          </a:p>
        </p:txBody>
      </p:sp>
      <p:sp>
        <p:nvSpPr>
          <p:cNvPr id="2" name="Päivämäärän paikkamerkki 1"/>
          <p:cNvSpPr>
            <a:spLocks noGrp="1"/>
          </p:cNvSpPr>
          <p:nvPr>
            <p:ph type="dt" sz="half" idx="10"/>
          </p:nvPr>
        </p:nvSpPr>
        <p:spPr>
          <a:xfrm>
            <a:off x="10261600" y="6189117"/>
            <a:ext cx="914400" cy="576000"/>
          </a:xfrm>
          <a:prstGeom prst="rect">
            <a:avLst/>
          </a:prstGeom>
        </p:spPr>
        <p:txBody>
          <a:bodyPr/>
          <a:lstStyle/>
          <a:p>
            <a:pPr>
              <a:defRPr/>
            </a:pPr>
            <a:fld id="{8FC139DF-555F-4884-A52D-5104D268AD44}" type="datetime1">
              <a:rPr lang="en-GB" smtClean="0"/>
              <a:t>30/05/2025</a:t>
            </a:fld>
            <a:endParaRPr lang="fi-FI" dirty="0"/>
          </a:p>
        </p:txBody>
      </p:sp>
      <p:sp>
        <p:nvSpPr>
          <p:cNvPr id="6" name="Alatunnisteen paikkamerkki 5"/>
          <p:cNvSpPr>
            <a:spLocks noGrp="1"/>
          </p:cNvSpPr>
          <p:nvPr>
            <p:ph type="ftr" sz="quarter" idx="11"/>
          </p:nvPr>
        </p:nvSpPr>
        <p:spPr>
          <a:xfrm>
            <a:off x="6768000" y="6189217"/>
            <a:ext cx="3744000" cy="576000"/>
          </a:xfrm>
          <a:prstGeom prst="rect">
            <a:avLst/>
          </a:prstGeom>
        </p:spPr>
        <p:txBody>
          <a:bodyPr/>
          <a:lstStyle/>
          <a:p>
            <a:r>
              <a:rPr lang="fi-FI"/>
              <a:t>Presentation Name / Firstname Lastname</a:t>
            </a:r>
            <a:endParaRPr lang="fi-FI" dirty="0"/>
          </a:p>
        </p:txBody>
      </p:sp>
      <p:sp>
        <p:nvSpPr>
          <p:cNvPr id="7" name="Dian numeron paikkamerkki 6"/>
          <p:cNvSpPr>
            <a:spLocks noGrp="1"/>
          </p:cNvSpPr>
          <p:nvPr>
            <p:ph type="sldNum" sz="quarter" idx="12"/>
          </p:nvPr>
        </p:nvSpPr>
        <p:spPr>
          <a:xfrm>
            <a:off x="11176000" y="6189117"/>
            <a:ext cx="680640" cy="576000"/>
          </a:xfrm>
          <a:prstGeom prst="rect">
            <a:avLst/>
          </a:prstGeom>
        </p:spPr>
        <p:txBody>
          <a:bodyPr/>
          <a:lstStyle/>
          <a:p>
            <a:pPr>
              <a:defRPr/>
            </a:pPr>
            <a:fld id="{4669315E-5A66-CF44-AE5D-C333B2F730C4}" type="slidenum">
              <a:rPr lang="en-GB" smtClean="0"/>
              <a:pPr>
                <a:defRPr/>
              </a:pPr>
              <a:t>‹#›</a:t>
            </a:fld>
            <a:endParaRPr lang="en-GB" dirty="0"/>
          </a:p>
        </p:txBody>
      </p:sp>
      <p:grpSp>
        <p:nvGrpSpPr>
          <p:cNvPr id="17" name="Ryhmä 11"/>
          <p:cNvGrpSpPr/>
          <p:nvPr userDrawn="1"/>
        </p:nvGrpSpPr>
        <p:grpSpPr bwMode="black">
          <a:xfrm>
            <a:off x="347250" y="260248"/>
            <a:ext cx="2491200" cy="2334818"/>
            <a:chOff x="1311275" y="373063"/>
            <a:chExt cx="6524625" cy="6115050"/>
          </a:xfrm>
          <a:solidFill>
            <a:srgbClr val="000000"/>
          </a:solidFill>
        </p:grpSpPr>
        <p:sp>
          <p:nvSpPr>
            <p:cNvPr id="18" name="Rectangle 5"/>
            <p:cNvSpPr>
              <a:spLocks noChangeArrowheads="1"/>
            </p:cNvSpPr>
            <p:nvPr userDrawn="1"/>
          </p:nvSpPr>
          <p:spPr bwMode="black">
            <a:xfrm>
              <a:off x="4267200" y="5875338"/>
              <a:ext cx="609600" cy="612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9" name="Rectangle 6"/>
            <p:cNvSpPr>
              <a:spLocks noChangeArrowheads="1"/>
            </p:cNvSpPr>
            <p:nvPr userDrawn="1"/>
          </p:nvSpPr>
          <p:spPr bwMode="black">
            <a:xfrm>
              <a:off x="4267200" y="373063"/>
              <a:ext cx="609600" cy="6096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0" name="Freeform 7"/>
            <p:cNvSpPr>
              <a:spLocks noEditPoints="1"/>
            </p:cNvSpPr>
            <p:nvPr userDrawn="1"/>
          </p:nvSpPr>
          <p:spPr bwMode="black">
            <a:xfrm>
              <a:off x="1311275" y="1436688"/>
              <a:ext cx="6524625" cy="4152900"/>
            </a:xfrm>
            <a:custGeom>
              <a:avLst/>
              <a:gdLst>
                <a:gd name="T0" fmla="*/ 3947 w 4110"/>
                <a:gd name="T1" fmla="*/ 1670 h 2616"/>
                <a:gd name="T2" fmla="*/ 3459 w 4110"/>
                <a:gd name="T3" fmla="*/ 1403 h 2616"/>
                <a:gd name="T4" fmla="*/ 3294 w 4110"/>
                <a:gd name="T5" fmla="*/ 1199 h 2616"/>
                <a:gd name="T6" fmla="*/ 3062 w 4110"/>
                <a:gd name="T7" fmla="*/ 1048 h 2616"/>
                <a:gd name="T8" fmla="*/ 2897 w 4110"/>
                <a:gd name="T9" fmla="*/ 789 h 2616"/>
                <a:gd name="T10" fmla="*/ 2734 w 4110"/>
                <a:gd name="T11" fmla="*/ 314 h 2616"/>
                <a:gd name="T12" fmla="*/ 2417 w 4110"/>
                <a:gd name="T13" fmla="*/ 63 h 2616"/>
                <a:gd name="T14" fmla="*/ 2077 w 4110"/>
                <a:gd name="T15" fmla="*/ 19 h 2616"/>
                <a:gd name="T16" fmla="*/ 2204 w 4110"/>
                <a:gd name="T17" fmla="*/ 197 h 2616"/>
                <a:gd name="T18" fmla="*/ 2175 w 4110"/>
                <a:gd name="T19" fmla="*/ 357 h 2616"/>
                <a:gd name="T20" fmla="*/ 2041 w 4110"/>
                <a:gd name="T21" fmla="*/ 433 h 2616"/>
                <a:gd name="T22" fmla="*/ 1818 w 4110"/>
                <a:gd name="T23" fmla="*/ 362 h 2616"/>
                <a:gd name="T24" fmla="*/ 1518 w 4110"/>
                <a:gd name="T25" fmla="*/ 159 h 2616"/>
                <a:gd name="T26" fmla="*/ 1213 w 4110"/>
                <a:gd name="T27" fmla="*/ 130 h 2616"/>
                <a:gd name="T28" fmla="*/ 1198 w 4110"/>
                <a:gd name="T29" fmla="*/ 209 h 2616"/>
                <a:gd name="T30" fmla="*/ 1401 w 4110"/>
                <a:gd name="T31" fmla="*/ 481 h 2616"/>
                <a:gd name="T32" fmla="*/ 1555 w 4110"/>
                <a:gd name="T33" fmla="*/ 708 h 2616"/>
                <a:gd name="T34" fmla="*/ 1672 w 4110"/>
                <a:gd name="T35" fmla="*/ 796 h 2616"/>
                <a:gd name="T36" fmla="*/ 1405 w 4110"/>
                <a:gd name="T37" fmla="*/ 787 h 2616"/>
                <a:gd name="T38" fmla="*/ 1102 w 4110"/>
                <a:gd name="T39" fmla="*/ 558 h 2616"/>
                <a:gd name="T40" fmla="*/ 821 w 4110"/>
                <a:gd name="T41" fmla="*/ 395 h 2616"/>
                <a:gd name="T42" fmla="*/ 531 w 4110"/>
                <a:gd name="T43" fmla="*/ 426 h 2616"/>
                <a:gd name="T44" fmla="*/ 748 w 4110"/>
                <a:gd name="T45" fmla="*/ 537 h 2616"/>
                <a:gd name="T46" fmla="*/ 762 w 4110"/>
                <a:gd name="T47" fmla="*/ 704 h 2616"/>
                <a:gd name="T48" fmla="*/ 608 w 4110"/>
                <a:gd name="T49" fmla="*/ 689 h 2616"/>
                <a:gd name="T50" fmla="*/ 387 w 4110"/>
                <a:gd name="T51" fmla="*/ 529 h 2616"/>
                <a:gd name="T52" fmla="*/ 103 w 4110"/>
                <a:gd name="T53" fmla="*/ 499 h 2616"/>
                <a:gd name="T54" fmla="*/ 157 w 4110"/>
                <a:gd name="T55" fmla="*/ 597 h 2616"/>
                <a:gd name="T56" fmla="*/ 397 w 4110"/>
                <a:gd name="T57" fmla="*/ 913 h 2616"/>
                <a:gd name="T58" fmla="*/ 578 w 4110"/>
                <a:gd name="T59" fmla="*/ 1190 h 2616"/>
                <a:gd name="T60" fmla="*/ 954 w 4110"/>
                <a:gd name="T61" fmla="*/ 1253 h 2616"/>
                <a:gd name="T62" fmla="*/ 1184 w 4110"/>
                <a:gd name="T63" fmla="*/ 1316 h 2616"/>
                <a:gd name="T64" fmla="*/ 1250 w 4110"/>
                <a:gd name="T65" fmla="*/ 1526 h 2616"/>
                <a:gd name="T66" fmla="*/ 1365 w 4110"/>
                <a:gd name="T67" fmla="*/ 1691 h 2616"/>
                <a:gd name="T68" fmla="*/ 1601 w 4110"/>
                <a:gd name="T69" fmla="*/ 1766 h 2616"/>
                <a:gd name="T70" fmla="*/ 1384 w 4110"/>
                <a:gd name="T71" fmla="*/ 1823 h 2616"/>
                <a:gd name="T72" fmla="*/ 965 w 4110"/>
                <a:gd name="T73" fmla="*/ 1706 h 2616"/>
                <a:gd name="T74" fmla="*/ 971 w 4110"/>
                <a:gd name="T75" fmla="*/ 1890 h 2616"/>
                <a:gd name="T76" fmla="*/ 1173 w 4110"/>
                <a:gd name="T77" fmla="*/ 2136 h 2616"/>
                <a:gd name="T78" fmla="*/ 1534 w 4110"/>
                <a:gd name="T79" fmla="*/ 2226 h 2616"/>
                <a:gd name="T80" fmla="*/ 1883 w 4110"/>
                <a:gd name="T81" fmla="*/ 2182 h 2616"/>
                <a:gd name="T82" fmla="*/ 1985 w 4110"/>
                <a:gd name="T83" fmla="*/ 2299 h 2616"/>
                <a:gd name="T84" fmla="*/ 2154 w 4110"/>
                <a:gd name="T85" fmla="*/ 2418 h 2616"/>
                <a:gd name="T86" fmla="*/ 2476 w 4110"/>
                <a:gd name="T87" fmla="*/ 2413 h 2616"/>
                <a:gd name="T88" fmla="*/ 2797 w 4110"/>
                <a:gd name="T89" fmla="*/ 2585 h 2616"/>
                <a:gd name="T90" fmla="*/ 2803 w 4110"/>
                <a:gd name="T91" fmla="*/ 2395 h 2616"/>
                <a:gd name="T92" fmla="*/ 2594 w 4110"/>
                <a:gd name="T93" fmla="*/ 2119 h 2616"/>
                <a:gd name="T94" fmla="*/ 2403 w 4110"/>
                <a:gd name="T95" fmla="*/ 1960 h 2616"/>
                <a:gd name="T96" fmla="*/ 2426 w 4110"/>
                <a:gd name="T97" fmla="*/ 1890 h 2616"/>
                <a:gd name="T98" fmla="*/ 2663 w 4110"/>
                <a:gd name="T99" fmla="*/ 1996 h 2616"/>
                <a:gd name="T100" fmla="*/ 3012 w 4110"/>
                <a:gd name="T101" fmla="*/ 2088 h 2616"/>
                <a:gd name="T102" fmla="*/ 3156 w 4110"/>
                <a:gd name="T103" fmla="*/ 2125 h 2616"/>
                <a:gd name="T104" fmla="*/ 3035 w 4110"/>
                <a:gd name="T105" fmla="*/ 1900 h 2616"/>
                <a:gd name="T106" fmla="*/ 2837 w 4110"/>
                <a:gd name="T107" fmla="*/ 1698 h 2616"/>
                <a:gd name="T108" fmla="*/ 3185 w 4110"/>
                <a:gd name="T109" fmla="*/ 1746 h 2616"/>
                <a:gd name="T110" fmla="*/ 3440 w 4110"/>
                <a:gd name="T111" fmla="*/ 1741 h 2616"/>
                <a:gd name="T112" fmla="*/ 3596 w 4110"/>
                <a:gd name="T113" fmla="*/ 1842 h 2616"/>
                <a:gd name="T114" fmla="*/ 3951 w 4110"/>
                <a:gd name="T115" fmla="*/ 1816 h 2616"/>
                <a:gd name="T116" fmla="*/ 2246 w 4110"/>
                <a:gd name="T117" fmla="*/ 1449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10" h="2616">
                  <a:moveTo>
                    <a:pt x="4110" y="1887"/>
                  </a:moveTo>
                  <a:lnTo>
                    <a:pt x="4095" y="1858"/>
                  </a:lnTo>
                  <a:lnTo>
                    <a:pt x="4080" y="1829"/>
                  </a:lnTo>
                  <a:lnTo>
                    <a:pt x="4062" y="1802"/>
                  </a:lnTo>
                  <a:lnTo>
                    <a:pt x="4045" y="1777"/>
                  </a:lnTo>
                  <a:lnTo>
                    <a:pt x="4028" y="1754"/>
                  </a:lnTo>
                  <a:lnTo>
                    <a:pt x="4009" y="1731"/>
                  </a:lnTo>
                  <a:lnTo>
                    <a:pt x="3989" y="1710"/>
                  </a:lnTo>
                  <a:lnTo>
                    <a:pt x="3968" y="1689"/>
                  </a:lnTo>
                  <a:lnTo>
                    <a:pt x="3947" y="1670"/>
                  </a:lnTo>
                  <a:lnTo>
                    <a:pt x="3926" y="1652"/>
                  </a:lnTo>
                  <a:lnTo>
                    <a:pt x="3903" y="1635"/>
                  </a:lnTo>
                  <a:lnTo>
                    <a:pt x="3882" y="1618"/>
                  </a:lnTo>
                  <a:lnTo>
                    <a:pt x="3834" y="1589"/>
                  </a:lnTo>
                  <a:lnTo>
                    <a:pt x="3788" y="1560"/>
                  </a:lnTo>
                  <a:lnTo>
                    <a:pt x="3690" y="1512"/>
                  </a:lnTo>
                  <a:lnTo>
                    <a:pt x="3594" y="1468"/>
                  </a:lnTo>
                  <a:lnTo>
                    <a:pt x="3548" y="1447"/>
                  </a:lnTo>
                  <a:lnTo>
                    <a:pt x="3504" y="1426"/>
                  </a:lnTo>
                  <a:lnTo>
                    <a:pt x="3459" y="1403"/>
                  </a:lnTo>
                  <a:lnTo>
                    <a:pt x="3419" y="1378"/>
                  </a:lnTo>
                  <a:lnTo>
                    <a:pt x="3402" y="1364"/>
                  </a:lnTo>
                  <a:lnTo>
                    <a:pt x="3385" y="1351"/>
                  </a:lnTo>
                  <a:lnTo>
                    <a:pt x="3369" y="1336"/>
                  </a:lnTo>
                  <a:lnTo>
                    <a:pt x="3356" y="1318"/>
                  </a:lnTo>
                  <a:lnTo>
                    <a:pt x="3342" y="1299"/>
                  </a:lnTo>
                  <a:lnTo>
                    <a:pt x="3331" y="1282"/>
                  </a:lnTo>
                  <a:lnTo>
                    <a:pt x="3319" y="1263"/>
                  </a:lnTo>
                  <a:lnTo>
                    <a:pt x="3310" y="1242"/>
                  </a:lnTo>
                  <a:lnTo>
                    <a:pt x="3294" y="1199"/>
                  </a:lnTo>
                  <a:lnTo>
                    <a:pt x="3281" y="1157"/>
                  </a:lnTo>
                  <a:lnTo>
                    <a:pt x="3271" y="1115"/>
                  </a:lnTo>
                  <a:lnTo>
                    <a:pt x="3264" y="1073"/>
                  </a:lnTo>
                  <a:lnTo>
                    <a:pt x="3223" y="1076"/>
                  </a:lnTo>
                  <a:lnTo>
                    <a:pt x="3179" y="1076"/>
                  </a:lnTo>
                  <a:lnTo>
                    <a:pt x="3156" y="1075"/>
                  </a:lnTo>
                  <a:lnTo>
                    <a:pt x="3133" y="1071"/>
                  </a:lnTo>
                  <a:lnTo>
                    <a:pt x="3110" y="1065"/>
                  </a:lnTo>
                  <a:lnTo>
                    <a:pt x="3087" y="1057"/>
                  </a:lnTo>
                  <a:lnTo>
                    <a:pt x="3062" y="1048"/>
                  </a:lnTo>
                  <a:lnTo>
                    <a:pt x="3039" y="1034"/>
                  </a:lnTo>
                  <a:lnTo>
                    <a:pt x="3018" y="1019"/>
                  </a:lnTo>
                  <a:lnTo>
                    <a:pt x="2997" y="1000"/>
                  </a:lnTo>
                  <a:lnTo>
                    <a:pt x="2976" y="979"/>
                  </a:lnTo>
                  <a:lnTo>
                    <a:pt x="2956" y="952"/>
                  </a:lnTo>
                  <a:lnTo>
                    <a:pt x="2939" y="921"/>
                  </a:lnTo>
                  <a:lnTo>
                    <a:pt x="2924" y="886"/>
                  </a:lnTo>
                  <a:lnTo>
                    <a:pt x="2912" y="856"/>
                  </a:lnTo>
                  <a:lnTo>
                    <a:pt x="2905" y="823"/>
                  </a:lnTo>
                  <a:lnTo>
                    <a:pt x="2897" y="789"/>
                  </a:lnTo>
                  <a:lnTo>
                    <a:pt x="2889" y="752"/>
                  </a:lnTo>
                  <a:lnTo>
                    <a:pt x="2874" y="675"/>
                  </a:lnTo>
                  <a:lnTo>
                    <a:pt x="2857" y="593"/>
                  </a:lnTo>
                  <a:lnTo>
                    <a:pt x="2845" y="550"/>
                  </a:lnTo>
                  <a:lnTo>
                    <a:pt x="2834" y="508"/>
                  </a:lnTo>
                  <a:lnTo>
                    <a:pt x="2816" y="464"/>
                  </a:lnTo>
                  <a:lnTo>
                    <a:pt x="2797" y="422"/>
                  </a:lnTo>
                  <a:lnTo>
                    <a:pt x="2776" y="378"/>
                  </a:lnTo>
                  <a:lnTo>
                    <a:pt x="2749" y="335"/>
                  </a:lnTo>
                  <a:lnTo>
                    <a:pt x="2734" y="314"/>
                  </a:lnTo>
                  <a:lnTo>
                    <a:pt x="2718" y="293"/>
                  </a:lnTo>
                  <a:lnTo>
                    <a:pt x="2701" y="272"/>
                  </a:lnTo>
                  <a:lnTo>
                    <a:pt x="2682" y="251"/>
                  </a:lnTo>
                  <a:lnTo>
                    <a:pt x="2647" y="216"/>
                  </a:lnTo>
                  <a:lnTo>
                    <a:pt x="2611" y="184"/>
                  </a:lnTo>
                  <a:lnTo>
                    <a:pt x="2572" y="153"/>
                  </a:lnTo>
                  <a:lnTo>
                    <a:pt x="2534" y="126"/>
                  </a:lnTo>
                  <a:lnTo>
                    <a:pt x="2496" y="101"/>
                  </a:lnTo>
                  <a:lnTo>
                    <a:pt x="2457" y="80"/>
                  </a:lnTo>
                  <a:lnTo>
                    <a:pt x="2417" y="63"/>
                  </a:lnTo>
                  <a:lnTo>
                    <a:pt x="2377" y="46"/>
                  </a:lnTo>
                  <a:lnTo>
                    <a:pt x="2336" y="32"/>
                  </a:lnTo>
                  <a:lnTo>
                    <a:pt x="2296" y="21"/>
                  </a:lnTo>
                  <a:lnTo>
                    <a:pt x="2256" y="13"/>
                  </a:lnTo>
                  <a:lnTo>
                    <a:pt x="2215" y="5"/>
                  </a:lnTo>
                  <a:lnTo>
                    <a:pt x="2175" y="1"/>
                  </a:lnTo>
                  <a:lnTo>
                    <a:pt x="2135" y="0"/>
                  </a:lnTo>
                  <a:lnTo>
                    <a:pt x="2094" y="0"/>
                  </a:lnTo>
                  <a:lnTo>
                    <a:pt x="2054" y="1"/>
                  </a:lnTo>
                  <a:lnTo>
                    <a:pt x="2077" y="19"/>
                  </a:lnTo>
                  <a:lnTo>
                    <a:pt x="2098" y="34"/>
                  </a:lnTo>
                  <a:lnTo>
                    <a:pt x="2117" y="51"/>
                  </a:lnTo>
                  <a:lnTo>
                    <a:pt x="2135" y="71"/>
                  </a:lnTo>
                  <a:lnTo>
                    <a:pt x="2150" y="88"/>
                  </a:lnTo>
                  <a:lnTo>
                    <a:pt x="2163" y="105"/>
                  </a:lnTo>
                  <a:lnTo>
                    <a:pt x="2175" y="124"/>
                  </a:lnTo>
                  <a:lnTo>
                    <a:pt x="2185" y="142"/>
                  </a:lnTo>
                  <a:lnTo>
                    <a:pt x="2192" y="161"/>
                  </a:lnTo>
                  <a:lnTo>
                    <a:pt x="2200" y="178"/>
                  </a:lnTo>
                  <a:lnTo>
                    <a:pt x="2204" y="197"/>
                  </a:lnTo>
                  <a:lnTo>
                    <a:pt x="2208" y="215"/>
                  </a:lnTo>
                  <a:lnTo>
                    <a:pt x="2210" y="232"/>
                  </a:lnTo>
                  <a:lnTo>
                    <a:pt x="2210" y="249"/>
                  </a:lnTo>
                  <a:lnTo>
                    <a:pt x="2208" y="266"/>
                  </a:lnTo>
                  <a:lnTo>
                    <a:pt x="2206" y="284"/>
                  </a:lnTo>
                  <a:lnTo>
                    <a:pt x="2202" y="299"/>
                  </a:lnTo>
                  <a:lnTo>
                    <a:pt x="2198" y="314"/>
                  </a:lnTo>
                  <a:lnTo>
                    <a:pt x="2190" y="330"/>
                  </a:lnTo>
                  <a:lnTo>
                    <a:pt x="2183" y="343"/>
                  </a:lnTo>
                  <a:lnTo>
                    <a:pt x="2175" y="357"/>
                  </a:lnTo>
                  <a:lnTo>
                    <a:pt x="2165" y="370"/>
                  </a:lnTo>
                  <a:lnTo>
                    <a:pt x="2156" y="382"/>
                  </a:lnTo>
                  <a:lnTo>
                    <a:pt x="2144" y="391"/>
                  </a:lnTo>
                  <a:lnTo>
                    <a:pt x="2131" y="401"/>
                  </a:lnTo>
                  <a:lnTo>
                    <a:pt x="2117" y="410"/>
                  </a:lnTo>
                  <a:lnTo>
                    <a:pt x="2104" y="418"/>
                  </a:lnTo>
                  <a:lnTo>
                    <a:pt x="2089" y="424"/>
                  </a:lnTo>
                  <a:lnTo>
                    <a:pt x="2073" y="428"/>
                  </a:lnTo>
                  <a:lnTo>
                    <a:pt x="2058" y="431"/>
                  </a:lnTo>
                  <a:lnTo>
                    <a:pt x="2041" y="433"/>
                  </a:lnTo>
                  <a:lnTo>
                    <a:pt x="2023" y="435"/>
                  </a:lnTo>
                  <a:lnTo>
                    <a:pt x="1998" y="433"/>
                  </a:lnTo>
                  <a:lnTo>
                    <a:pt x="1975" y="431"/>
                  </a:lnTo>
                  <a:lnTo>
                    <a:pt x="1954" y="428"/>
                  </a:lnTo>
                  <a:lnTo>
                    <a:pt x="1933" y="422"/>
                  </a:lnTo>
                  <a:lnTo>
                    <a:pt x="1912" y="414"/>
                  </a:lnTo>
                  <a:lnTo>
                    <a:pt x="1893" y="407"/>
                  </a:lnTo>
                  <a:lnTo>
                    <a:pt x="1874" y="397"/>
                  </a:lnTo>
                  <a:lnTo>
                    <a:pt x="1854" y="385"/>
                  </a:lnTo>
                  <a:lnTo>
                    <a:pt x="1818" y="362"/>
                  </a:lnTo>
                  <a:lnTo>
                    <a:pt x="1781" y="335"/>
                  </a:lnTo>
                  <a:lnTo>
                    <a:pt x="1747" y="307"/>
                  </a:lnTo>
                  <a:lnTo>
                    <a:pt x="1710" y="278"/>
                  </a:lnTo>
                  <a:lnTo>
                    <a:pt x="1672" y="247"/>
                  </a:lnTo>
                  <a:lnTo>
                    <a:pt x="1632" y="220"/>
                  </a:lnTo>
                  <a:lnTo>
                    <a:pt x="1610" y="207"/>
                  </a:lnTo>
                  <a:lnTo>
                    <a:pt x="1589" y="193"/>
                  </a:lnTo>
                  <a:lnTo>
                    <a:pt x="1566" y="180"/>
                  </a:lnTo>
                  <a:lnTo>
                    <a:pt x="1543" y="168"/>
                  </a:lnTo>
                  <a:lnTo>
                    <a:pt x="1518" y="159"/>
                  </a:lnTo>
                  <a:lnTo>
                    <a:pt x="1491" y="149"/>
                  </a:lnTo>
                  <a:lnTo>
                    <a:pt x="1465" y="142"/>
                  </a:lnTo>
                  <a:lnTo>
                    <a:pt x="1436" y="134"/>
                  </a:lnTo>
                  <a:lnTo>
                    <a:pt x="1405" y="128"/>
                  </a:lnTo>
                  <a:lnTo>
                    <a:pt x="1374" y="124"/>
                  </a:lnTo>
                  <a:lnTo>
                    <a:pt x="1342" y="120"/>
                  </a:lnTo>
                  <a:lnTo>
                    <a:pt x="1305" y="120"/>
                  </a:lnTo>
                  <a:lnTo>
                    <a:pt x="1273" y="120"/>
                  </a:lnTo>
                  <a:lnTo>
                    <a:pt x="1242" y="124"/>
                  </a:lnTo>
                  <a:lnTo>
                    <a:pt x="1213" y="130"/>
                  </a:lnTo>
                  <a:lnTo>
                    <a:pt x="1184" y="138"/>
                  </a:lnTo>
                  <a:lnTo>
                    <a:pt x="1159" y="147"/>
                  </a:lnTo>
                  <a:lnTo>
                    <a:pt x="1134" y="157"/>
                  </a:lnTo>
                  <a:lnTo>
                    <a:pt x="1113" y="168"/>
                  </a:lnTo>
                  <a:lnTo>
                    <a:pt x="1092" y="180"/>
                  </a:lnTo>
                  <a:lnTo>
                    <a:pt x="1113" y="182"/>
                  </a:lnTo>
                  <a:lnTo>
                    <a:pt x="1130" y="186"/>
                  </a:lnTo>
                  <a:lnTo>
                    <a:pt x="1150" y="192"/>
                  </a:lnTo>
                  <a:lnTo>
                    <a:pt x="1167" y="195"/>
                  </a:lnTo>
                  <a:lnTo>
                    <a:pt x="1198" y="209"/>
                  </a:lnTo>
                  <a:lnTo>
                    <a:pt x="1226" y="224"/>
                  </a:lnTo>
                  <a:lnTo>
                    <a:pt x="1251" y="243"/>
                  </a:lnTo>
                  <a:lnTo>
                    <a:pt x="1274" y="264"/>
                  </a:lnTo>
                  <a:lnTo>
                    <a:pt x="1296" y="286"/>
                  </a:lnTo>
                  <a:lnTo>
                    <a:pt x="1315" y="311"/>
                  </a:lnTo>
                  <a:lnTo>
                    <a:pt x="1332" y="337"/>
                  </a:lnTo>
                  <a:lnTo>
                    <a:pt x="1347" y="364"/>
                  </a:lnTo>
                  <a:lnTo>
                    <a:pt x="1363" y="391"/>
                  </a:lnTo>
                  <a:lnTo>
                    <a:pt x="1376" y="422"/>
                  </a:lnTo>
                  <a:lnTo>
                    <a:pt x="1401" y="481"/>
                  </a:lnTo>
                  <a:lnTo>
                    <a:pt x="1426" y="541"/>
                  </a:lnTo>
                  <a:lnTo>
                    <a:pt x="1436" y="564"/>
                  </a:lnTo>
                  <a:lnTo>
                    <a:pt x="1447" y="585"/>
                  </a:lnTo>
                  <a:lnTo>
                    <a:pt x="1461" y="606"/>
                  </a:lnTo>
                  <a:lnTo>
                    <a:pt x="1474" y="625"/>
                  </a:lnTo>
                  <a:lnTo>
                    <a:pt x="1488" y="645"/>
                  </a:lnTo>
                  <a:lnTo>
                    <a:pt x="1503" y="662"/>
                  </a:lnTo>
                  <a:lnTo>
                    <a:pt x="1520" y="677"/>
                  </a:lnTo>
                  <a:lnTo>
                    <a:pt x="1538" y="693"/>
                  </a:lnTo>
                  <a:lnTo>
                    <a:pt x="1555" y="708"/>
                  </a:lnTo>
                  <a:lnTo>
                    <a:pt x="1576" y="721"/>
                  </a:lnTo>
                  <a:lnTo>
                    <a:pt x="1595" y="733"/>
                  </a:lnTo>
                  <a:lnTo>
                    <a:pt x="1616" y="744"/>
                  </a:lnTo>
                  <a:lnTo>
                    <a:pt x="1639" y="754"/>
                  </a:lnTo>
                  <a:lnTo>
                    <a:pt x="1662" y="764"/>
                  </a:lnTo>
                  <a:lnTo>
                    <a:pt x="1687" y="771"/>
                  </a:lnTo>
                  <a:lnTo>
                    <a:pt x="1714" y="779"/>
                  </a:lnTo>
                  <a:lnTo>
                    <a:pt x="1703" y="785"/>
                  </a:lnTo>
                  <a:lnTo>
                    <a:pt x="1687" y="790"/>
                  </a:lnTo>
                  <a:lnTo>
                    <a:pt x="1672" y="796"/>
                  </a:lnTo>
                  <a:lnTo>
                    <a:pt x="1651" y="802"/>
                  </a:lnTo>
                  <a:lnTo>
                    <a:pt x="1630" y="806"/>
                  </a:lnTo>
                  <a:lnTo>
                    <a:pt x="1605" y="810"/>
                  </a:lnTo>
                  <a:lnTo>
                    <a:pt x="1578" y="812"/>
                  </a:lnTo>
                  <a:lnTo>
                    <a:pt x="1551" y="812"/>
                  </a:lnTo>
                  <a:lnTo>
                    <a:pt x="1518" y="812"/>
                  </a:lnTo>
                  <a:lnTo>
                    <a:pt x="1490" y="808"/>
                  </a:lnTo>
                  <a:lnTo>
                    <a:pt x="1461" y="802"/>
                  </a:lnTo>
                  <a:lnTo>
                    <a:pt x="1432" y="796"/>
                  </a:lnTo>
                  <a:lnTo>
                    <a:pt x="1405" y="787"/>
                  </a:lnTo>
                  <a:lnTo>
                    <a:pt x="1378" y="777"/>
                  </a:lnTo>
                  <a:lnTo>
                    <a:pt x="1353" y="765"/>
                  </a:lnTo>
                  <a:lnTo>
                    <a:pt x="1328" y="752"/>
                  </a:lnTo>
                  <a:lnTo>
                    <a:pt x="1303" y="737"/>
                  </a:lnTo>
                  <a:lnTo>
                    <a:pt x="1280" y="721"/>
                  </a:lnTo>
                  <a:lnTo>
                    <a:pt x="1257" y="702"/>
                  </a:lnTo>
                  <a:lnTo>
                    <a:pt x="1234" y="685"/>
                  </a:lnTo>
                  <a:lnTo>
                    <a:pt x="1188" y="643"/>
                  </a:lnTo>
                  <a:lnTo>
                    <a:pt x="1142" y="598"/>
                  </a:lnTo>
                  <a:lnTo>
                    <a:pt x="1102" y="558"/>
                  </a:lnTo>
                  <a:lnTo>
                    <a:pt x="1059" y="518"/>
                  </a:lnTo>
                  <a:lnTo>
                    <a:pt x="1036" y="501"/>
                  </a:lnTo>
                  <a:lnTo>
                    <a:pt x="1013" y="483"/>
                  </a:lnTo>
                  <a:lnTo>
                    <a:pt x="990" y="466"/>
                  </a:lnTo>
                  <a:lnTo>
                    <a:pt x="965" y="451"/>
                  </a:lnTo>
                  <a:lnTo>
                    <a:pt x="938" y="435"/>
                  </a:lnTo>
                  <a:lnTo>
                    <a:pt x="912" y="424"/>
                  </a:lnTo>
                  <a:lnTo>
                    <a:pt x="883" y="412"/>
                  </a:lnTo>
                  <a:lnTo>
                    <a:pt x="854" y="403"/>
                  </a:lnTo>
                  <a:lnTo>
                    <a:pt x="821" y="395"/>
                  </a:lnTo>
                  <a:lnTo>
                    <a:pt x="789" y="389"/>
                  </a:lnTo>
                  <a:lnTo>
                    <a:pt x="754" y="385"/>
                  </a:lnTo>
                  <a:lnTo>
                    <a:pt x="718" y="385"/>
                  </a:lnTo>
                  <a:lnTo>
                    <a:pt x="683" y="385"/>
                  </a:lnTo>
                  <a:lnTo>
                    <a:pt x="649" y="389"/>
                  </a:lnTo>
                  <a:lnTo>
                    <a:pt x="620" y="395"/>
                  </a:lnTo>
                  <a:lnTo>
                    <a:pt x="591" y="403"/>
                  </a:lnTo>
                  <a:lnTo>
                    <a:pt x="568" y="410"/>
                  </a:lnTo>
                  <a:lnTo>
                    <a:pt x="547" y="418"/>
                  </a:lnTo>
                  <a:lnTo>
                    <a:pt x="531" y="426"/>
                  </a:lnTo>
                  <a:lnTo>
                    <a:pt x="520" y="433"/>
                  </a:lnTo>
                  <a:lnTo>
                    <a:pt x="562" y="441"/>
                  </a:lnTo>
                  <a:lnTo>
                    <a:pt x="608" y="455"/>
                  </a:lnTo>
                  <a:lnTo>
                    <a:pt x="631" y="464"/>
                  </a:lnTo>
                  <a:lnTo>
                    <a:pt x="652" y="474"/>
                  </a:lnTo>
                  <a:lnTo>
                    <a:pt x="675" y="483"/>
                  </a:lnTo>
                  <a:lnTo>
                    <a:pt x="695" y="495"/>
                  </a:lnTo>
                  <a:lnTo>
                    <a:pt x="716" y="508"/>
                  </a:lnTo>
                  <a:lnTo>
                    <a:pt x="733" y="522"/>
                  </a:lnTo>
                  <a:lnTo>
                    <a:pt x="748" y="537"/>
                  </a:lnTo>
                  <a:lnTo>
                    <a:pt x="764" y="554"/>
                  </a:lnTo>
                  <a:lnTo>
                    <a:pt x="773" y="572"/>
                  </a:lnTo>
                  <a:lnTo>
                    <a:pt x="783" y="591"/>
                  </a:lnTo>
                  <a:lnTo>
                    <a:pt x="789" y="610"/>
                  </a:lnTo>
                  <a:lnTo>
                    <a:pt x="791" y="631"/>
                  </a:lnTo>
                  <a:lnTo>
                    <a:pt x="789" y="648"/>
                  </a:lnTo>
                  <a:lnTo>
                    <a:pt x="785" y="666"/>
                  </a:lnTo>
                  <a:lnTo>
                    <a:pt x="779" y="679"/>
                  </a:lnTo>
                  <a:lnTo>
                    <a:pt x="771" y="693"/>
                  </a:lnTo>
                  <a:lnTo>
                    <a:pt x="762" y="704"/>
                  </a:lnTo>
                  <a:lnTo>
                    <a:pt x="750" y="714"/>
                  </a:lnTo>
                  <a:lnTo>
                    <a:pt x="739" y="719"/>
                  </a:lnTo>
                  <a:lnTo>
                    <a:pt x="723" y="725"/>
                  </a:lnTo>
                  <a:lnTo>
                    <a:pt x="710" y="727"/>
                  </a:lnTo>
                  <a:lnTo>
                    <a:pt x="693" y="727"/>
                  </a:lnTo>
                  <a:lnTo>
                    <a:pt x="677" y="725"/>
                  </a:lnTo>
                  <a:lnTo>
                    <a:pt x="660" y="721"/>
                  </a:lnTo>
                  <a:lnTo>
                    <a:pt x="643" y="714"/>
                  </a:lnTo>
                  <a:lnTo>
                    <a:pt x="626" y="702"/>
                  </a:lnTo>
                  <a:lnTo>
                    <a:pt x="608" y="689"/>
                  </a:lnTo>
                  <a:lnTo>
                    <a:pt x="591" y="673"/>
                  </a:lnTo>
                  <a:lnTo>
                    <a:pt x="572" y="654"/>
                  </a:lnTo>
                  <a:lnTo>
                    <a:pt x="553" y="635"/>
                  </a:lnTo>
                  <a:lnTo>
                    <a:pt x="531" y="618"/>
                  </a:lnTo>
                  <a:lnTo>
                    <a:pt x="508" y="600"/>
                  </a:lnTo>
                  <a:lnTo>
                    <a:pt x="485" y="583"/>
                  </a:lnTo>
                  <a:lnTo>
                    <a:pt x="462" y="568"/>
                  </a:lnTo>
                  <a:lnTo>
                    <a:pt x="439" y="554"/>
                  </a:lnTo>
                  <a:lnTo>
                    <a:pt x="414" y="541"/>
                  </a:lnTo>
                  <a:lnTo>
                    <a:pt x="387" y="529"/>
                  </a:lnTo>
                  <a:lnTo>
                    <a:pt x="361" y="520"/>
                  </a:lnTo>
                  <a:lnTo>
                    <a:pt x="334" y="510"/>
                  </a:lnTo>
                  <a:lnTo>
                    <a:pt x="307" y="503"/>
                  </a:lnTo>
                  <a:lnTo>
                    <a:pt x="278" y="497"/>
                  </a:lnTo>
                  <a:lnTo>
                    <a:pt x="249" y="491"/>
                  </a:lnTo>
                  <a:lnTo>
                    <a:pt x="220" y="489"/>
                  </a:lnTo>
                  <a:lnTo>
                    <a:pt x="192" y="489"/>
                  </a:lnTo>
                  <a:lnTo>
                    <a:pt x="161" y="489"/>
                  </a:lnTo>
                  <a:lnTo>
                    <a:pt x="132" y="493"/>
                  </a:lnTo>
                  <a:lnTo>
                    <a:pt x="103" y="499"/>
                  </a:lnTo>
                  <a:lnTo>
                    <a:pt x="78" y="504"/>
                  </a:lnTo>
                  <a:lnTo>
                    <a:pt x="53" y="514"/>
                  </a:lnTo>
                  <a:lnTo>
                    <a:pt x="32" y="524"/>
                  </a:lnTo>
                  <a:lnTo>
                    <a:pt x="13" y="535"/>
                  </a:lnTo>
                  <a:lnTo>
                    <a:pt x="0" y="547"/>
                  </a:lnTo>
                  <a:lnTo>
                    <a:pt x="34" y="550"/>
                  </a:lnTo>
                  <a:lnTo>
                    <a:pt x="67" y="558"/>
                  </a:lnTo>
                  <a:lnTo>
                    <a:pt x="98" y="570"/>
                  </a:lnTo>
                  <a:lnTo>
                    <a:pt x="128" y="581"/>
                  </a:lnTo>
                  <a:lnTo>
                    <a:pt x="157" y="597"/>
                  </a:lnTo>
                  <a:lnTo>
                    <a:pt x="184" y="616"/>
                  </a:lnTo>
                  <a:lnTo>
                    <a:pt x="211" y="637"/>
                  </a:lnTo>
                  <a:lnTo>
                    <a:pt x="236" y="660"/>
                  </a:lnTo>
                  <a:lnTo>
                    <a:pt x="261" y="687"/>
                  </a:lnTo>
                  <a:lnTo>
                    <a:pt x="284" y="718"/>
                  </a:lnTo>
                  <a:lnTo>
                    <a:pt x="307" y="750"/>
                  </a:lnTo>
                  <a:lnTo>
                    <a:pt x="330" y="785"/>
                  </a:lnTo>
                  <a:lnTo>
                    <a:pt x="353" y="825"/>
                  </a:lnTo>
                  <a:lnTo>
                    <a:pt x="374" y="867"/>
                  </a:lnTo>
                  <a:lnTo>
                    <a:pt x="397" y="913"/>
                  </a:lnTo>
                  <a:lnTo>
                    <a:pt x="418" y="961"/>
                  </a:lnTo>
                  <a:lnTo>
                    <a:pt x="432" y="990"/>
                  </a:lnTo>
                  <a:lnTo>
                    <a:pt x="445" y="1019"/>
                  </a:lnTo>
                  <a:lnTo>
                    <a:pt x="460" y="1046"/>
                  </a:lnTo>
                  <a:lnTo>
                    <a:pt x="476" y="1073"/>
                  </a:lnTo>
                  <a:lnTo>
                    <a:pt x="493" y="1100"/>
                  </a:lnTo>
                  <a:lnTo>
                    <a:pt x="512" y="1124"/>
                  </a:lnTo>
                  <a:lnTo>
                    <a:pt x="531" y="1148"/>
                  </a:lnTo>
                  <a:lnTo>
                    <a:pt x="554" y="1169"/>
                  </a:lnTo>
                  <a:lnTo>
                    <a:pt x="578" y="1190"/>
                  </a:lnTo>
                  <a:lnTo>
                    <a:pt x="604" y="1207"/>
                  </a:lnTo>
                  <a:lnTo>
                    <a:pt x="633" y="1222"/>
                  </a:lnTo>
                  <a:lnTo>
                    <a:pt x="664" y="1236"/>
                  </a:lnTo>
                  <a:lnTo>
                    <a:pt x="698" y="1247"/>
                  </a:lnTo>
                  <a:lnTo>
                    <a:pt x="735" y="1255"/>
                  </a:lnTo>
                  <a:lnTo>
                    <a:pt x="775" y="1261"/>
                  </a:lnTo>
                  <a:lnTo>
                    <a:pt x="818" y="1263"/>
                  </a:lnTo>
                  <a:lnTo>
                    <a:pt x="860" y="1263"/>
                  </a:lnTo>
                  <a:lnTo>
                    <a:pt x="906" y="1257"/>
                  </a:lnTo>
                  <a:lnTo>
                    <a:pt x="954" y="1253"/>
                  </a:lnTo>
                  <a:lnTo>
                    <a:pt x="1000" y="1249"/>
                  </a:lnTo>
                  <a:lnTo>
                    <a:pt x="1025" y="1249"/>
                  </a:lnTo>
                  <a:lnTo>
                    <a:pt x="1048" y="1251"/>
                  </a:lnTo>
                  <a:lnTo>
                    <a:pt x="1071" y="1253"/>
                  </a:lnTo>
                  <a:lnTo>
                    <a:pt x="1092" y="1257"/>
                  </a:lnTo>
                  <a:lnTo>
                    <a:pt x="1113" y="1265"/>
                  </a:lnTo>
                  <a:lnTo>
                    <a:pt x="1134" y="1274"/>
                  </a:lnTo>
                  <a:lnTo>
                    <a:pt x="1154" y="1286"/>
                  </a:lnTo>
                  <a:lnTo>
                    <a:pt x="1171" y="1299"/>
                  </a:lnTo>
                  <a:lnTo>
                    <a:pt x="1184" y="1316"/>
                  </a:lnTo>
                  <a:lnTo>
                    <a:pt x="1198" y="1332"/>
                  </a:lnTo>
                  <a:lnTo>
                    <a:pt x="1207" y="1349"/>
                  </a:lnTo>
                  <a:lnTo>
                    <a:pt x="1215" y="1366"/>
                  </a:lnTo>
                  <a:lnTo>
                    <a:pt x="1223" y="1384"/>
                  </a:lnTo>
                  <a:lnTo>
                    <a:pt x="1228" y="1401"/>
                  </a:lnTo>
                  <a:lnTo>
                    <a:pt x="1232" y="1418"/>
                  </a:lnTo>
                  <a:lnTo>
                    <a:pt x="1236" y="1435"/>
                  </a:lnTo>
                  <a:lnTo>
                    <a:pt x="1242" y="1472"/>
                  </a:lnTo>
                  <a:lnTo>
                    <a:pt x="1248" y="1508"/>
                  </a:lnTo>
                  <a:lnTo>
                    <a:pt x="1250" y="1526"/>
                  </a:lnTo>
                  <a:lnTo>
                    <a:pt x="1255" y="1543"/>
                  </a:lnTo>
                  <a:lnTo>
                    <a:pt x="1259" y="1560"/>
                  </a:lnTo>
                  <a:lnTo>
                    <a:pt x="1267" y="1578"/>
                  </a:lnTo>
                  <a:lnTo>
                    <a:pt x="1276" y="1597"/>
                  </a:lnTo>
                  <a:lnTo>
                    <a:pt x="1288" y="1616"/>
                  </a:lnTo>
                  <a:lnTo>
                    <a:pt x="1299" y="1633"/>
                  </a:lnTo>
                  <a:lnTo>
                    <a:pt x="1313" y="1649"/>
                  </a:lnTo>
                  <a:lnTo>
                    <a:pt x="1328" y="1664"/>
                  </a:lnTo>
                  <a:lnTo>
                    <a:pt x="1346" y="1677"/>
                  </a:lnTo>
                  <a:lnTo>
                    <a:pt x="1365" y="1691"/>
                  </a:lnTo>
                  <a:lnTo>
                    <a:pt x="1386" y="1702"/>
                  </a:lnTo>
                  <a:lnTo>
                    <a:pt x="1407" y="1712"/>
                  </a:lnTo>
                  <a:lnTo>
                    <a:pt x="1432" y="1721"/>
                  </a:lnTo>
                  <a:lnTo>
                    <a:pt x="1457" y="1729"/>
                  </a:lnTo>
                  <a:lnTo>
                    <a:pt x="1486" y="1737"/>
                  </a:lnTo>
                  <a:lnTo>
                    <a:pt x="1514" y="1743"/>
                  </a:lnTo>
                  <a:lnTo>
                    <a:pt x="1547" y="1746"/>
                  </a:lnTo>
                  <a:lnTo>
                    <a:pt x="1580" y="1750"/>
                  </a:lnTo>
                  <a:lnTo>
                    <a:pt x="1616" y="1754"/>
                  </a:lnTo>
                  <a:lnTo>
                    <a:pt x="1601" y="1766"/>
                  </a:lnTo>
                  <a:lnTo>
                    <a:pt x="1584" y="1777"/>
                  </a:lnTo>
                  <a:lnTo>
                    <a:pt x="1564" y="1787"/>
                  </a:lnTo>
                  <a:lnTo>
                    <a:pt x="1545" y="1794"/>
                  </a:lnTo>
                  <a:lnTo>
                    <a:pt x="1524" y="1802"/>
                  </a:lnTo>
                  <a:lnTo>
                    <a:pt x="1503" y="1808"/>
                  </a:lnTo>
                  <a:lnTo>
                    <a:pt x="1480" y="1814"/>
                  </a:lnTo>
                  <a:lnTo>
                    <a:pt x="1457" y="1817"/>
                  </a:lnTo>
                  <a:lnTo>
                    <a:pt x="1434" y="1821"/>
                  </a:lnTo>
                  <a:lnTo>
                    <a:pt x="1409" y="1823"/>
                  </a:lnTo>
                  <a:lnTo>
                    <a:pt x="1384" y="1823"/>
                  </a:lnTo>
                  <a:lnTo>
                    <a:pt x="1359" y="1823"/>
                  </a:lnTo>
                  <a:lnTo>
                    <a:pt x="1309" y="1821"/>
                  </a:lnTo>
                  <a:lnTo>
                    <a:pt x="1257" y="1816"/>
                  </a:lnTo>
                  <a:lnTo>
                    <a:pt x="1207" y="1806"/>
                  </a:lnTo>
                  <a:lnTo>
                    <a:pt x="1157" y="1793"/>
                  </a:lnTo>
                  <a:lnTo>
                    <a:pt x="1109" y="1777"/>
                  </a:lnTo>
                  <a:lnTo>
                    <a:pt x="1063" y="1760"/>
                  </a:lnTo>
                  <a:lnTo>
                    <a:pt x="1021" y="1739"/>
                  </a:lnTo>
                  <a:lnTo>
                    <a:pt x="983" y="1718"/>
                  </a:lnTo>
                  <a:lnTo>
                    <a:pt x="965" y="1706"/>
                  </a:lnTo>
                  <a:lnTo>
                    <a:pt x="950" y="1693"/>
                  </a:lnTo>
                  <a:lnTo>
                    <a:pt x="935" y="1679"/>
                  </a:lnTo>
                  <a:lnTo>
                    <a:pt x="921" y="1668"/>
                  </a:lnTo>
                  <a:lnTo>
                    <a:pt x="923" y="1700"/>
                  </a:lnTo>
                  <a:lnTo>
                    <a:pt x="927" y="1733"/>
                  </a:lnTo>
                  <a:lnTo>
                    <a:pt x="933" y="1766"/>
                  </a:lnTo>
                  <a:lnTo>
                    <a:pt x="940" y="1798"/>
                  </a:lnTo>
                  <a:lnTo>
                    <a:pt x="948" y="1829"/>
                  </a:lnTo>
                  <a:lnTo>
                    <a:pt x="960" y="1860"/>
                  </a:lnTo>
                  <a:lnTo>
                    <a:pt x="971" y="1890"/>
                  </a:lnTo>
                  <a:lnTo>
                    <a:pt x="985" y="1919"/>
                  </a:lnTo>
                  <a:lnTo>
                    <a:pt x="998" y="1948"/>
                  </a:lnTo>
                  <a:lnTo>
                    <a:pt x="1015" y="1975"/>
                  </a:lnTo>
                  <a:lnTo>
                    <a:pt x="1033" y="2002"/>
                  </a:lnTo>
                  <a:lnTo>
                    <a:pt x="1052" y="2027"/>
                  </a:lnTo>
                  <a:lnTo>
                    <a:pt x="1073" y="2052"/>
                  </a:lnTo>
                  <a:lnTo>
                    <a:pt x="1096" y="2075"/>
                  </a:lnTo>
                  <a:lnTo>
                    <a:pt x="1121" y="2096"/>
                  </a:lnTo>
                  <a:lnTo>
                    <a:pt x="1146" y="2117"/>
                  </a:lnTo>
                  <a:lnTo>
                    <a:pt x="1173" y="2136"/>
                  </a:lnTo>
                  <a:lnTo>
                    <a:pt x="1202" y="2153"/>
                  </a:lnTo>
                  <a:lnTo>
                    <a:pt x="1232" y="2169"/>
                  </a:lnTo>
                  <a:lnTo>
                    <a:pt x="1265" y="2182"/>
                  </a:lnTo>
                  <a:lnTo>
                    <a:pt x="1298" y="2196"/>
                  </a:lnTo>
                  <a:lnTo>
                    <a:pt x="1334" y="2205"/>
                  </a:lnTo>
                  <a:lnTo>
                    <a:pt x="1370" y="2215"/>
                  </a:lnTo>
                  <a:lnTo>
                    <a:pt x="1409" y="2221"/>
                  </a:lnTo>
                  <a:lnTo>
                    <a:pt x="1447" y="2224"/>
                  </a:lnTo>
                  <a:lnTo>
                    <a:pt x="1490" y="2226"/>
                  </a:lnTo>
                  <a:lnTo>
                    <a:pt x="1534" y="2226"/>
                  </a:lnTo>
                  <a:lnTo>
                    <a:pt x="1578" y="2224"/>
                  </a:lnTo>
                  <a:lnTo>
                    <a:pt x="1624" y="2219"/>
                  </a:lnTo>
                  <a:lnTo>
                    <a:pt x="1672" y="2213"/>
                  </a:lnTo>
                  <a:lnTo>
                    <a:pt x="1722" y="2201"/>
                  </a:lnTo>
                  <a:lnTo>
                    <a:pt x="1772" y="2190"/>
                  </a:lnTo>
                  <a:lnTo>
                    <a:pt x="1808" y="2182"/>
                  </a:lnTo>
                  <a:lnTo>
                    <a:pt x="1839" y="2178"/>
                  </a:lnTo>
                  <a:lnTo>
                    <a:pt x="1854" y="2178"/>
                  </a:lnTo>
                  <a:lnTo>
                    <a:pt x="1870" y="2180"/>
                  </a:lnTo>
                  <a:lnTo>
                    <a:pt x="1883" y="2182"/>
                  </a:lnTo>
                  <a:lnTo>
                    <a:pt x="1897" y="2186"/>
                  </a:lnTo>
                  <a:lnTo>
                    <a:pt x="1908" y="2192"/>
                  </a:lnTo>
                  <a:lnTo>
                    <a:pt x="1920" y="2199"/>
                  </a:lnTo>
                  <a:lnTo>
                    <a:pt x="1931" y="2207"/>
                  </a:lnTo>
                  <a:lnTo>
                    <a:pt x="1941" y="2217"/>
                  </a:lnTo>
                  <a:lnTo>
                    <a:pt x="1950" y="2228"/>
                  </a:lnTo>
                  <a:lnTo>
                    <a:pt x="1960" y="2244"/>
                  </a:lnTo>
                  <a:lnTo>
                    <a:pt x="1968" y="2259"/>
                  </a:lnTo>
                  <a:lnTo>
                    <a:pt x="1975" y="2276"/>
                  </a:lnTo>
                  <a:lnTo>
                    <a:pt x="1985" y="2299"/>
                  </a:lnTo>
                  <a:lnTo>
                    <a:pt x="1996" y="2320"/>
                  </a:lnTo>
                  <a:lnTo>
                    <a:pt x="2010" y="2340"/>
                  </a:lnTo>
                  <a:lnTo>
                    <a:pt x="2025" y="2357"/>
                  </a:lnTo>
                  <a:lnTo>
                    <a:pt x="2041" y="2370"/>
                  </a:lnTo>
                  <a:lnTo>
                    <a:pt x="2058" y="2384"/>
                  </a:lnTo>
                  <a:lnTo>
                    <a:pt x="2075" y="2393"/>
                  </a:lnTo>
                  <a:lnTo>
                    <a:pt x="2094" y="2403"/>
                  </a:lnTo>
                  <a:lnTo>
                    <a:pt x="2114" y="2409"/>
                  </a:lnTo>
                  <a:lnTo>
                    <a:pt x="2133" y="2414"/>
                  </a:lnTo>
                  <a:lnTo>
                    <a:pt x="2154" y="2418"/>
                  </a:lnTo>
                  <a:lnTo>
                    <a:pt x="2175" y="2420"/>
                  </a:lnTo>
                  <a:lnTo>
                    <a:pt x="2196" y="2420"/>
                  </a:lnTo>
                  <a:lnTo>
                    <a:pt x="2217" y="2420"/>
                  </a:lnTo>
                  <a:lnTo>
                    <a:pt x="2238" y="2420"/>
                  </a:lnTo>
                  <a:lnTo>
                    <a:pt x="2259" y="2418"/>
                  </a:lnTo>
                  <a:lnTo>
                    <a:pt x="2307" y="2413"/>
                  </a:lnTo>
                  <a:lnTo>
                    <a:pt x="2354" y="2409"/>
                  </a:lnTo>
                  <a:lnTo>
                    <a:pt x="2396" y="2409"/>
                  </a:lnTo>
                  <a:lnTo>
                    <a:pt x="2438" y="2411"/>
                  </a:lnTo>
                  <a:lnTo>
                    <a:pt x="2476" y="2413"/>
                  </a:lnTo>
                  <a:lnTo>
                    <a:pt x="2515" y="2418"/>
                  </a:lnTo>
                  <a:lnTo>
                    <a:pt x="2549" y="2428"/>
                  </a:lnTo>
                  <a:lnTo>
                    <a:pt x="2584" y="2438"/>
                  </a:lnTo>
                  <a:lnTo>
                    <a:pt x="2618" y="2451"/>
                  </a:lnTo>
                  <a:lnTo>
                    <a:pt x="2649" y="2466"/>
                  </a:lnTo>
                  <a:lnTo>
                    <a:pt x="2680" y="2485"/>
                  </a:lnTo>
                  <a:lnTo>
                    <a:pt x="2711" y="2505"/>
                  </a:lnTo>
                  <a:lnTo>
                    <a:pt x="2739" y="2530"/>
                  </a:lnTo>
                  <a:lnTo>
                    <a:pt x="2768" y="2555"/>
                  </a:lnTo>
                  <a:lnTo>
                    <a:pt x="2797" y="2585"/>
                  </a:lnTo>
                  <a:lnTo>
                    <a:pt x="2826" y="2616"/>
                  </a:lnTo>
                  <a:lnTo>
                    <a:pt x="2828" y="2589"/>
                  </a:lnTo>
                  <a:lnTo>
                    <a:pt x="2830" y="2562"/>
                  </a:lnTo>
                  <a:lnTo>
                    <a:pt x="2828" y="2537"/>
                  </a:lnTo>
                  <a:lnTo>
                    <a:pt x="2828" y="2510"/>
                  </a:lnTo>
                  <a:lnTo>
                    <a:pt x="2824" y="2487"/>
                  </a:lnTo>
                  <a:lnTo>
                    <a:pt x="2820" y="2462"/>
                  </a:lnTo>
                  <a:lnTo>
                    <a:pt x="2816" y="2439"/>
                  </a:lnTo>
                  <a:lnTo>
                    <a:pt x="2809" y="2416"/>
                  </a:lnTo>
                  <a:lnTo>
                    <a:pt x="2803" y="2395"/>
                  </a:lnTo>
                  <a:lnTo>
                    <a:pt x="2795" y="2374"/>
                  </a:lnTo>
                  <a:lnTo>
                    <a:pt x="2786" y="2353"/>
                  </a:lnTo>
                  <a:lnTo>
                    <a:pt x="2776" y="2334"/>
                  </a:lnTo>
                  <a:lnTo>
                    <a:pt x="2755" y="2295"/>
                  </a:lnTo>
                  <a:lnTo>
                    <a:pt x="2732" y="2261"/>
                  </a:lnTo>
                  <a:lnTo>
                    <a:pt x="2707" y="2226"/>
                  </a:lnTo>
                  <a:lnTo>
                    <a:pt x="2680" y="2198"/>
                  </a:lnTo>
                  <a:lnTo>
                    <a:pt x="2651" y="2169"/>
                  </a:lnTo>
                  <a:lnTo>
                    <a:pt x="2622" y="2144"/>
                  </a:lnTo>
                  <a:lnTo>
                    <a:pt x="2594" y="2119"/>
                  </a:lnTo>
                  <a:lnTo>
                    <a:pt x="2567" y="2098"/>
                  </a:lnTo>
                  <a:lnTo>
                    <a:pt x="2540" y="2080"/>
                  </a:lnTo>
                  <a:lnTo>
                    <a:pt x="2513" y="2063"/>
                  </a:lnTo>
                  <a:lnTo>
                    <a:pt x="2490" y="2048"/>
                  </a:lnTo>
                  <a:lnTo>
                    <a:pt x="2471" y="2032"/>
                  </a:lnTo>
                  <a:lnTo>
                    <a:pt x="2453" y="2019"/>
                  </a:lnTo>
                  <a:lnTo>
                    <a:pt x="2438" y="2004"/>
                  </a:lnTo>
                  <a:lnTo>
                    <a:pt x="2425" y="1988"/>
                  </a:lnTo>
                  <a:lnTo>
                    <a:pt x="2413" y="1973"/>
                  </a:lnTo>
                  <a:lnTo>
                    <a:pt x="2403" y="1960"/>
                  </a:lnTo>
                  <a:lnTo>
                    <a:pt x="2396" y="1944"/>
                  </a:lnTo>
                  <a:lnTo>
                    <a:pt x="2390" y="1931"/>
                  </a:lnTo>
                  <a:lnTo>
                    <a:pt x="2384" y="1915"/>
                  </a:lnTo>
                  <a:lnTo>
                    <a:pt x="2380" y="1902"/>
                  </a:lnTo>
                  <a:lnTo>
                    <a:pt x="2377" y="1888"/>
                  </a:lnTo>
                  <a:lnTo>
                    <a:pt x="2375" y="1862"/>
                  </a:lnTo>
                  <a:lnTo>
                    <a:pt x="2373" y="1837"/>
                  </a:lnTo>
                  <a:lnTo>
                    <a:pt x="2390" y="1856"/>
                  </a:lnTo>
                  <a:lnTo>
                    <a:pt x="2407" y="1873"/>
                  </a:lnTo>
                  <a:lnTo>
                    <a:pt x="2426" y="1890"/>
                  </a:lnTo>
                  <a:lnTo>
                    <a:pt x="2446" y="1906"/>
                  </a:lnTo>
                  <a:lnTo>
                    <a:pt x="2467" y="1919"/>
                  </a:lnTo>
                  <a:lnTo>
                    <a:pt x="2486" y="1931"/>
                  </a:lnTo>
                  <a:lnTo>
                    <a:pt x="2507" y="1942"/>
                  </a:lnTo>
                  <a:lnTo>
                    <a:pt x="2528" y="1954"/>
                  </a:lnTo>
                  <a:lnTo>
                    <a:pt x="2549" y="1963"/>
                  </a:lnTo>
                  <a:lnTo>
                    <a:pt x="2572" y="1971"/>
                  </a:lnTo>
                  <a:lnTo>
                    <a:pt x="2594" y="1979"/>
                  </a:lnTo>
                  <a:lnTo>
                    <a:pt x="2617" y="1986"/>
                  </a:lnTo>
                  <a:lnTo>
                    <a:pt x="2663" y="1996"/>
                  </a:lnTo>
                  <a:lnTo>
                    <a:pt x="2709" y="2004"/>
                  </a:lnTo>
                  <a:lnTo>
                    <a:pt x="2747" y="2009"/>
                  </a:lnTo>
                  <a:lnTo>
                    <a:pt x="2786" y="2017"/>
                  </a:lnTo>
                  <a:lnTo>
                    <a:pt x="2822" y="2025"/>
                  </a:lnTo>
                  <a:lnTo>
                    <a:pt x="2858" y="2032"/>
                  </a:lnTo>
                  <a:lnTo>
                    <a:pt x="2891" y="2042"/>
                  </a:lnTo>
                  <a:lnTo>
                    <a:pt x="2924" y="2052"/>
                  </a:lnTo>
                  <a:lnTo>
                    <a:pt x="2954" y="2063"/>
                  </a:lnTo>
                  <a:lnTo>
                    <a:pt x="2983" y="2075"/>
                  </a:lnTo>
                  <a:lnTo>
                    <a:pt x="3012" y="2088"/>
                  </a:lnTo>
                  <a:lnTo>
                    <a:pt x="3037" y="2102"/>
                  </a:lnTo>
                  <a:lnTo>
                    <a:pt x="3062" y="2117"/>
                  </a:lnTo>
                  <a:lnTo>
                    <a:pt x="3085" y="2134"/>
                  </a:lnTo>
                  <a:lnTo>
                    <a:pt x="3106" y="2151"/>
                  </a:lnTo>
                  <a:lnTo>
                    <a:pt x="3125" y="2169"/>
                  </a:lnTo>
                  <a:lnTo>
                    <a:pt x="3143" y="2188"/>
                  </a:lnTo>
                  <a:lnTo>
                    <a:pt x="3160" y="2209"/>
                  </a:lnTo>
                  <a:lnTo>
                    <a:pt x="3160" y="2180"/>
                  </a:lnTo>
                  <a:lnTo>
                    <a:pt x="3160" y="2151"/>
                  </a:lnTo>
                  <a:lnTo>
                    <a:pt x="3156" y="2125"/>
                  </a:lnTo>
                  <a:lnTo>
                    <a:pt x="3152" y="2100"/>
                  </a:lnTo>
                  <a:lnTo>
                    <a:pt x="3146" y="2075"/>
                  </a:lnTo>
                  <a:lnTo>
                    <a:pt x="3139" y="2052"/>
                  </a:lnTo>
                  <a:lnTo>
                    <a:pt x="3129" y="2029"/>
                  </a:lnTo>
                  <a:lnTo>
                    <a:pt x="3120" y="2008"/>
                  </a:lnTo>
                  <a:lnTo>
                    <a:pt x="3106" y="1988"/>
                  </a:lnTo>
                  <a:lnTo>
                    <a:pt x="3095" y="1969"/>
                  </a:lnTo>
                  <a:lnTo>
                    <a:pt x="3081" y="1950"/>
                  </a:lnTo>
                  <a:lnTo>
                    <a:pt x="3066" y="1933"/>
                  </a:lnTo>
                  <a:lnTo>
                    <a:pt x="3035" y="1900"/>
                  </a:lnTo>
                  <a:lnTo>
                    <a:pt x="3004" y="1871"/>
                  </a:lnTo>
                  <a:lnTo>
                    <a:pt x="2937" y="1817"/>
                  </a:lnTo>
                  <a:lnTo>
                    <a:pt x="2876" y="1769"/>
                  </a:lnTo>
                  <a:lnTo>
                    <a:pt x="2849" y="1746"/>
                  </a:lnTo>
                  <a:lnTo>
                    <a:pt x="2828" y="1721"/>
                  </a:lnTo>
                  <a:lnTo>
                    <a:pt x="2818" y="1710"/>
                  </a:lnTo>
                  <a:lnTo>
                    <a:pt x="2810" y="1698"/>
                  </a:lnTo>
                  <a:lnTo>
                    <a:pt x="2803" y="1685"/>
                  </a:lnTo>
                  <a:lnTo>
                    <a:pt x="2799" y="1673"/>
                  </a:lnTo>
                  <a:lnTo>
                    <a:pt x="2837" y="1698"/>
                  </a:lnTo>
                  <a:lnTo>
                    <a:pt x="2876" y="1718"/>
                  </a:lnTo>
                  <a:lnTo>
                    <a:pt x="2910" y="1735"/>
                  </a:lnTo>
                  <a:lnTo>
                    <a:pt x="2947" y="1746"/>
                  </a:lnTo>
                  <a:lnTo>
                    <a:pt x="2983" y="1756"/>
                  </a:lnTo>
                  <a:lnTo>
                    <a:pt x="3020" y="1760"/>
                  </a:lnTo>
                  <a:lnTo>
                    <a:pt x="3058" y="1762"/>
                  </a:lnTo>
                  <a:lnTo>
                    <a:pt x="3098" y="1760"/>
                  </a:lnTo>
                  <a:lnTo>
                    <a:pt x="3125" y="1758"/>
                  </a:lnTo>
                  <a:lnTo>
                    <a:pt x="3156" y="1752"/>
                  </a:lnTo>
                  <a:lnTo>
                    <a:pt x="3185" y="1746"/>
                  </a:lnTo>
                  <a:lnTo>
                    <a:pt x="3216" y="1739"/>
                  </a:lnTo>
                  <a:lnTo>
                    <a:pt x="3244" y="1733"/>
                  </a:lnTo>
                  <a:lnTo>
                    <a:pt x="3275" y="1727"/>
                  </a:lnTo>
                  <a:lnTo>
                    <a:pt x="3306" y="1723"/>
                  </a:lnTo>
                  <a:lnTo>
                    <a:pt x="3337" y="1721"/>
                  </a:lnTo>
                  <a:lnTo>
                    <a:pt x="3367" y="1721"/>
                  </a:lnTo>
                  <a:lnTo>
                    <a:pt x="3396" y="1725"/>
                  </a:lnTo>
                  <a:lnTo>
                    <a:pt x="3411" y="1729"/>
                  </a:lnTo>
                  <a:lnTo>
                    <a:pt x="3427" y="1735"/>
                  </a:lnTo>
                  <a:lnTo>
                    <a:pt x="3440" y="1741"/>
                  </a:lnTo>
                  <a:lnTo>
                    <a:pt x="3456" y="1746"/>
                  </a:lnTo>
                  <a:lnTo>
                    <a:pt x="3469" y="1756"/>
                  </a:lnTo>
                  <a:lnTo>
                    <a:pt x="3484" y="1766"/>
                  </a:lnTo>
                  <a:lnTo>
                    <a:pt x="3498" y="1777"/>
                  </a:lnTo>
                  <a:lnTo>
                    <a:pt x="3511" y="1791"/>
                  </a:lnTo>
                  <a:lnTo>
                    <a:pt x="3525" y="1806"/>
                  </a:lnTo>
                  <a:lnTo>
                    <a:pt x="3538" y="1823"/>
                  </a:lnTo>
                  <a:lnTo>
                    <a:pt x="3552" y="1840"/>
                  </a:lnTo>
                  <a:lnTo>
                    <a:pt x="3563" y="1862"/>
                  </a:lnTo>
                  <a:lnTo>
                    <a:pt x="3596" y="1842"/>
                  </a:lnTo>
                  <a:lnTo>
                    <a:pt x="3630" y="1827"/>
                  </a:lnTo>
                  <a:lnTo>
                    <a:pt x="3665" y="1814"/>
                  </a:lnTo>
                  <a:lnTo>
                    <a:pt x="3699" y="1804"/>
                  </a:lnTo>
                  <a:lnTo>
                    <a:pt x="3736" y="1798"/>
                  </a:lnTo>
                  <a:lnTo>
                    <a:pt x="3772" y="1794"/>
                  </a:lnTo>
                  <a:lnTo>
                    <a:pt x="3809" y="1794"/>
                  </a:lnTo>
                  <a:lnTo>
                    <a:pt x="3843" y="1796"/>
                  </a:lnTo>
                  <a:lnTo>
                    <a:pt x="3880" y="1800"/>
                  </a:lnTo>
                  <a:lnTo>
                    <a:pt x="3916" y="1808"/>
                  </a:lnTo>
                  <a:lnTo>
                    <a:pt x="3951" y="1816"/>
                  </a:lnTo>
                  <a:lnTo>
                    <a:pt x="3986" y="1827"/>
                  </a:lnTo>
                  <a:lnTo>
                    <a:pt x="4018" y="1839"/>
                  </a:lnTo>
                  <a:lnTo>
                    <a:pt x="4051" y="1854"/>
                  </a:lnTo>
                  <a:lnTo>
                    <a:pt x="4080" y="1869"/>
                  </a:lnTo>
                  <a:lnTo>
                    <a:pt x="4110" y="1887"/>
                  </a:lnTo>
                  <a:close/>
                  <a:moveTo>
                    <a:pt x="2246" y="1449"/>
                  </a:moveTo>
                  <a:lnTo>
                    <a:pt x="1862" y="1449"/>
                  </a:lnTo>
                  <a:lnTo>
                    <a:pt x="1862" y="1063"/>
                  </a:lnTo>
                  <a:lnTo>
                    <a:pt x="2246" y="1063"/>
                  </a:lnTo>
                  <a:lnTo>
                    <a:pt x="2246"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Tree>
    <p:extLst>
      <p:ext uri="{BB962C8B-B14F-4D97-AF65-F5344CB8AC3E}">
        <p14:creationId xmlns:p14="http://schemas.microsoft.com/office/powerpoint/2010/main" val="2291358374"/>
      </p:ext>
    </p:extLst>
  </p:cSld>
  <p:clrMapOvr>
    <a:masterClrMapping/>
  </p:clrMapOvr>
  <p:transition spd="slow"/>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10" name="Title Placeholder 1"/>
          <p:cNvSpPr>
            <a:spLocks noGrp="1"/>
          </p:cNvSpPr>
          <p:nvPr>
            <p:ph type="title" hasCustomPrompt="1"/>
          </p:nvPr>
        </p:nvSpPr>
        <p:spPr bwMode="auto">
          <a:xfrm>
            <a:off x="335360" y="716436"/>
            <a:ext cx="11521280" cy="1225803"/>
          </a:xfrm>
          <a:prstGeom prst="rect">
            <a:avLst/>
          </a:prstGeom>
          <a:noFill/>
          <a:ln w="9525">
            <a:noFill/>
            <a:miter lim="800000"/>
            <a:headEnd/>
            <a:tailEnd/>
          </a:ln>
        </p:spPr>
        <p:txBody>
          <a:bodyPr lIns="91440" tIns="45720" rIns="91440" bIns="45720" anchor="t" anchorCtr="0"/>
          <a:lstStyle>
            <a:lvl1pPr algn="ctr">
              <a:defRPr sz="4000"/>
            </a:lvl1pPr>
          </a:lstStyle>
          <a:p>
            <a:pPr lvl="0"/>
            <a:r>
              <a:rPr lang="fi-FI" dirty="0"/>
              <a:t>CLICK TO ADD TITLE</a:t>
            </a:r>
            <a:endParaRPr lang="en-US" dirty="0"/>
          </a:p>
        </p:txBody>
      </p:sp>
      <p:sp>
        <p:nvSpPr>
          <p:cNvPr id="13" name="Text Placeholder 2"/>
          <p:cNvSpPr>
            <a:spLocks noGrp="1"/>
          </p:cNvSpPr>
          <p:nvPr>
            <p:ph idx="1" hasCustomPrompt="1"/>
          </p:nvPr>
        </p:nvSpPr>
        <p:spPr bwMode="auto">
          <a:xfrm>
            <a:off x="335360" y="2204865"/>
            <a:ext cx="11521280" cy="3888432"/>
          </a:xfrm>
          <a:prstGeom prst="rect">
            <a:avLst/>
          </a:prstGeom>
          <a:noFill/>
          <a:ln w="9525">
            <a:noFill/>
            <a:miter lim="800000"/>
            <a:headEnd/>
            <a:tailEnd/>
          </a:ln>
        </p:spPr>
        <p:txBody>
          <a:bodyPr lIns="91440" tIns="45720" rIns="91440" bIns="45720"/>
          <a:lstStyle>
            <a:lvl1pPr marL="92075" indent="0" algn="ctr">
              <a:lnSpc>
                <a:spcPct val="80000"/>
              </a:lnSpc>
              <a:buClr>
                <a:schemeClr val="tx1"/>
              </a:buClr>
              <a:buFont typeface="Arial"/>
              <a:buNone/>
              <a:defRPr>
                <a:latin typeface="+mj-lt"/>
                <a:cs typeface="Gotham narrow bold"/>
              </a:defRPr>
            </a:lvl1pPr>
            <a:lvl2pPr marL="382588" indent="0" algn="ctr">
              <a:lnSpc>
                <a:spcPct val="80000"/>
              </a:lnSpc>
              <a:buFont typeface="Arial"/>
              <a:buNone/>
              <a:defRPr>
                <a:latin typeface="Gotham Narrow Book"/>
                <a:cs typeface="Gotham Narrow Book"/>
              </a:defRPr>
            </a:lvl2pPr>
            <a:lvl3pPr marL="765175" indent="0" algn="ctr">
              <a:lnSpc>
                <a:spcPct val="80000"/>
              </a:lnSpc>
              <a:buNone/>
              <a:defRPr>
                <a:latin typeface="Gotham Narrow Book"/>
                <a:cs typeface="Gotham Narrow Book"/>
              </a:defRPr>
            </a:lvl3pPr>
            <a:lvl4pPr marL="1241425" indent="0" algn="ctr">
              <a:lnSpc>
                <a:spcPct val="80000"/>
              </a:lnSpc>
              <a:buNone/>
              <a:defRPr>
                <a:latin typeface="Gotham Narrow Book"/>
                <a:cs typeface="Gotham Narrow Book"/>
              </a:defRPr>
            </a:lvl4pPr>
            <a:lvl5pPr marL="1717675" indent="0" algn="ctr">
              <a:lnSpc>
                <a:spcPct val="80000"/>
              </a:lnSpc>
              <a:buNone/>
              <a:defRPr>
                <a:latin typeface="Gotham Narrow Book"/>
                <a:cs typeface="Gotham Narrow Book"/>
              </a:defRPr>
            </a:lvl5pPr>
          </a:lstStyle>
          <a:p>
            <a:r>
              <a:rPr lang="en-US" dirty="0"/>
              <a:t>Click to add subtitle</a:t>
            </a:r>
          </a:p>
        </p:txBody>
      </p:sp>
      <p:sp>
        <p:nvSpPr>
          <p:cNvPr id="2" name="Päivämäärän paikkamerkki 1"/>
          <p:cNvSpPr>
            <a:spLocks noGrp="1"/>
          </p:cNvSpPr>
          <p:nvPr>
            <p:ph type="dt" sz="half" idx="10"/>
          </p:nvPr>
        </p:nvSpPr>
        <p:spPr>
          <a:xfrm>
            <a:off x="10261600" y="6189117"/>
            <a:ext cx="914400" cy="576000"/>
          </a:xfrm>
          <a:prstGeom prst="rect">
            <a:avLst/>
          </a:prstGeom>
        </p:spPr>
        <p:txBody>
          <a:bodyPr/>
          <a:lstStyle/>
          <a:p>
            <a:pPr>
              <a:defRPr/>
            </a:pPr>
            <a:fld id="{BF7FDA8B-5024-41F9-96BA-DE834CBA048A}" type="datetime1">
              <a:rPr lang="en-GB" smtClean="0"/>
              <a:t>30/05/2025</a:t>
            </a:fld>
            <a:endParaRPr lang="fi-FI" dirty="0"/>
          </a:p>
        </p:txBody>
      </p:sp>
      <p:sp>
        <p:nvSpPr>
          <p:cNvPr id="4" name="Alatunnisteen paikkamerkki 3"/>
          <p:cNvSpPr>
            <a:spLocks noGrp="1"/>
          </p:cNvSpPr>
          <p:nvPr>
            <p:ph type="ftr" sz="quarter" idx="11"/>
          </p:nvPr>
        </p:nvSpPr>
        <p:spPr>
          <a:xfrm>
            <a:off x="6768000" y="6189217"/>
            <a:ext cx="3744000" cy="576000"/>
          </a:xfrm>
          <a:prstGeom prst="rect">
            <a:avLst/>
          </a:prstGeom>
        </p:spPr>
        <p:txBody>
          <a:bodyPr/>
          <a:lstStyle/>
          <a:p>
            <a:r>
              <a:rPr lang="fi-FI"/>
              <a:t>Presentation Name / Firstname Lastname</a:t>
            </a:r>
            <a:endParaRPr lang="fi-FI" dirty="0"/>
          </a:p>
        </p:txBody>
      </p:sp>
      <p:sp>
        <p:nvSpPr>
          <p:cNvPr id="7" name="Dian numeron paikkamerkki 6"/>
          <p:cNvSpPr>
            <a:spLocks noGrp="1"/>
          </p:cNvSpPr>
          <p:nvPr>
            <p:ph type="sldNum" sz="quarter" idx="12"/>
          </p:nvPr>
        </p:nvSpPr>
        <p:spPr>
          <a:xfrm>
            <a:off x="11176000" y="6189117"/>
            <a:ext cx="680640" cy="576000"/>
          </a:xfrm>
          <a:prstGeom prst="rect">
            <a:avLst/>
          </a:prstGeom>
        </p:spPr>
        <p:txBody>
          <a:bodyPr/>
          <a:lstStyle/>
          <a:p>
            <a:pPr>
              <a:defRPr/>
            </a:pPr>
            <a:fld id="{4669315E-5A66-CF44-AE5D-C333B2F730C4}" type="slidenum">
              <a:rPr lang="en-GB" smtClean="0"/>
              <a:pPr>
                <a:defRPr/>
              </a:pPr>
              <a:t>‹#›</a:t>
            </a:fld>
            <a:endParaRPr lang="en-GB" dirty="0"/>
          </a:p>
        </p:txBody>
      </p:sp>
    </p:spTree>
    <p:extLst>
      <p:ext uri="{BB962C8B-B14F-4D97-AF65-F5344CB8AC3E}">
        <p14:creationId xmlns:p14="http://schemas.microsoft.com/office/powerpoint/2010/main" val="703995205"/>
      </p:ext>
    </p:extLst>
  </p:cSld>
  <p:clrMapOvr>
    <a:masterClrMapping/>
  </p:clrMapOvr>
  <p:transition spd="slow"/>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Content Basic">
    <p:spTree>
      <p:nvGrpSpPr>
        <p:cNvPr id="1" name=""/>
        <p:cNvGrpSpPr/>
        <p:nvPr/>
      </p:nvGrpSpPr>
      <p:grpSpPr>
        <a:xfrm>
          <a:off x="0" y="0"/>
          <a:ext cx="0" cy="0"/>
          <a:chOff x="0" y="0"/>
          <a:chExt cx="0" cy="0"/>
        </a:xfrm>
      </p:grpSpPr>
      <p:sp>
        <p:nvSpPr>
          <p:cNvPr id="13" name="Text Placeholder 2"/>
          <p:cNvSpPr>
            <a:spLocks noGrp="1"/>
          </p:cNvSpPr>
          <p:nvPr>
            <p:ph idx="1" hasCustomPrompt="1"/>
          </p:nvPr>
        </p:nvSpPr>
        <p:spPr bwMode="auto">
          <a:xfrm>
            <a:off x="772997" y="2204865"/>
            <a:ext cx="11029519" cy="3888432"/>
          </a:xfrm>
          <a:prstGeom prst="rect">
            <a:avLst/>
          </a:prstGeom>
          <a:noFill/>
          <a:ln w="9525">
            <a:noFill/>
            <a:miter lim="800000"/>
            <a:headEnd/>
            <a:tailEnd/>
          </a:ln>
        </p:spPr>
        <p:txBody>
          <a:bodyPr lIns="91440" tIns="45720" rIns="91440" bIns="45720"/>
          <a:lstStyle>
            <a:lvl1pPr marL="342900" indent="-250825">
              <a:lnSpc>
                <a:spcPct val="80000"/>
              </a:lnSpc>
              <a:buClr>
                <a:schemeClr val="tx1"/>
              </a:buClr>
              <a:buFont typeface="Arial"/>
              <a:buChar char="•"/>
              <a:defRPr>
                <a:latin typeface="+mn-lt"/>
                <a:cs typeface="Gotham Narrow Book"/>
              </a:defRPr>
            </a:lvl1pPr>
            <a:lvl2pPr marL="725488" indent="-342900">
              <a:lnSpc>
                <a:spcPct val="80000"/>
              </a:lnSpc>
              <a:buFont typeface="Arial"/>
              <a:buChar char="•"/>
              <a:defRPr>
                <a:latin typeface="+mn-lt"/>
                <a:cs typeface="Gotham Narrow Book"/>
              </a:defRPr>
            </a:lvl2pPr>
            <a:lvl3pPr>
              <a:lnSpc>
                <a:spcPct val="80000"/>
              </a:lnSpc>
              <a:defRPr>
                <a:latin typeface="+mn-lt"/>
                <a:cs typeface="Gotham Narrow Book"/>
              </a:defRPr>
            </a:lvl3pPr>
            <a:lvl4pPr>
              <a:lnSpc>
                <a:spcPct val="80000"/>
              </a:lnSpc>
              <a:defRPr>
                <a:latin typeface="+mn-lt"/>
                <a:cs typeface="Gotham Narrow Book"/>
              </a:defRPr>
            </a:lvl4pPr>
            <a:lvl5pPr>
              <a:lnSpc>
                <a:spcPct val="80000"/>
              </a:lnSpc>
              <a:defRPr>
                <a:latin typeface="+mn-lt"/>
                <a:cs typeface="Gotham Narrow Book"/>
              </a:defRPr>
            </a:lvl5pPr>
          </a:lstStyle>
          <a:p>
            <a:pPr lvl="0"/>
            <a:r>
              <a:rPr lang="fi-FI" noProof="0" dirty="0" err="1"/>
              <a:t>Click</a:t>
            </a:r>
            <a:r>
              <a:rPr lang="fi-FI" noProof="0" dirty="0"/>
              <a:t> to </a:t>
            </a:r>
            <a:r>
              <a:rPr lang="fi-FI" noProof="0" dirty="0" err="1"/>
              <a:t>add</a:t>
            </a:r>
            <a:r>
              <a:rPr lang="fi-FI" noProof="0" dirty="0"/>
              <a:t> </a:t>
            </a:r>
            <a:r>
              <a:rPr lang="fi-FI" noProof="0" dirty="0" err="1"/>
              <a:t>text</a:t>
            </a:r>
            <a:endParaRPr lang="fi-FI" noProof="0" dirty="0"/>
          </a:p>
          <a:p>
            <a:pPr lvl="1"/>
            <a:r>
              <a:rPr lang="fi-FI" noProof="0" dirty="0"/>
              <a:t>Second </a:t>
            </a:r>
            <a:r>
              <a:rPr lang="fi-FI" noProof="0" dirty="0" err="1"/>
              <a:t>level</a:t>
            </a:r>
            <a:endParaRPr lang="fi-FI" noProof="0" dirty="0"/>
          </a:p>
          <a:p>
            <a:pPr lvl="2"/>
            <a:r>
              <a:rPr lang="fi-FI" noProof="0" dirty="0"/>
              <a:t>Third </a:t>
            </a:r>
            <a:r>
              <a:rPr lang="fi-FI" noProof="0" dirty="0" err="1"/>
              <a:t>level</a:t>
            </a:r>
            <a:endParaRPr lang="fi-FI" noProof="0" dirty="0"/>
          </a:p>
          <a:p>
            <a:pPr lvl="3"/>
            <a:r>
              <a:rPr lang="fi-FI" noProof="0" dirty="0" err="1"/>
              <a:t>Fourth</a:t>
            </a:r>
            <a:r>
              <a:rPr lang="fi-FI" noProof="0" dirty="0"/>
              <a:t> </a:t>
            </a:r>
            <a:r>
              <a:rPr lang="fi-FI" noProof="0" dirty="0" err="1"/>
              <a:t>level</a:t>
            </a:r>
            <a:endParaRPr lang="fi-FI" noProof="0" dirty="0"/>
          </a:p>
          <a:p>
            <a:pPr lvl="4"/>
            <a:r>
              <a:rPr lang="fi-FI" noProof="0" dirty="0" err="1"/>
              <a:t>Fifth</a:t>
            </a:r>
            <a:r>
              <a:rPr lang="fi-FI" noProof="0" dirty="0"/>
              <a:t> </a:t>
            </a:r>
            <a:r>
              <a:rPr lang="fi-FI" noProof="0" dirty="0" err="1"/>
              <a:t>level</a:t>
            </a:r>
            <a:endParaRPr lang="en-US" noProof="0" dirty="0"/>
          </a:p>
        </p:txBody>
      </p:sp>
      <p:sp>
        <p:nvSpPr>
          <p:cNvPr id="2" name="Päivämäärän paikkamerkki 1"/>
          <p:cNvSpPr>
            <a:spLocks noGrp="1"/>
          </p:cNvSpPr>
          <p:nvPr>
            <p:ph type="dt" sz="half" idx="10"/>
          </p:nvPr>
        </p:nvSpPr>
        <p:spPr>
          <a:xfrm>
            <a:off x="10261600" y="6189117"/>
            <a:ext cx="914400" cy="576000"/>
          </a:xfrm>
          <a:prstGeom prst="rect">
            <a:avLst/>
          </a:prstGeom>
        </p:spPr>
        <p:txBody>
          <a:bodyPr/>
          <a:lstStyle/>
          <a:p>
            <a:pPr>
              <a:defRPr/>
            </a:pPr>
            <a:fld id="{0E421AAA-9468-410B-AE58-6AF913CDA27D}" type="datetime1">
              <a:rPr lang="en-GB" smtClean="0"/>
              <a:t>30/05/2025</a:t>
            </a:fld>
            <a:endParaRPr lang="fi-FI" dirty="0"/>
          </a:p>
        </p:txBody>
      </p:sp>
      <p:sp>
        <p:nvSpPr>
          <p:cNvPr id="4" name="Alatunnisteen paikkamerkki 3"/>
          <p:cNvSpPr>
            <a:spLocks noGrp="1"/>
          </p:cNvSpPr>
          <p:nvPr>
            <p:ph type="ftr" sz="quarter" idx="11"/>
          </p:nvPr>
        </p:nvSpPr>
        <p:spPr>
          <a:xfrm>
            <a:off x="6768000" y="6189217"/>
            <a:ext cx="3744000" cy="576000"/>
          </a:xfrm>
          <a:prstGeom prst="rect">
            <a:avLst/>
          </a:prstGeom>
        </p:spPr>
        <p:txBody>
          <a:bodyPr/>
          <a:lstStyle/>
          <a:p>
            <a:r>
              <a:rPr lang="fi-FI"/>
              <a:t>Presentation Name / Firstname Lastname</a:t>
            </a:r>
            <a:endParaRPr lang="fi-FI" dirty="0"/>
          </a:p>
        </p:txBody>
      </p:sp>
      <p:sp>
        <p:nvSpPr>
          <p:cNvPr id="7" name="Dian numeron paikkamerkki 6"/>
          <p:cNvSpPr>
            <a:spLocks noGrp="1"/>
          </p:cNvSpPr>
          <p:nvPr>
            <p:ph type="sldNum" sz="quarter" idx="12"/>
          </p:nvPr>
        </p:nvSpPr>
        <p:spPr>
          <a:xfrm>
            <a:off x="11176000" y="6189117"/>
            <a:ext cx="680640" cy="576000"/>
          </a:xfrm>
          <a:prstGeom prst="rect">
            <a:avLst/>
          </a:prstGeom>
        </p:spPr>
        <p:txBody>
          <a:bodyPr/>
          <a:lstStyle/>
          <a:p>
            <a:pPr>
              <a:defRPr/>
            </a:pPr>
            <a:fld id="{4669315E-5A66-CF44-AE5D-C333B2F730C4}" type="slidenum">
              <a:rPr lang="en-GB" smtClean="0"/>
              <a:pPr>
                <a:defRPr/>
              </a:pPr>
              <a:t>‹#›</a:t>
            </a:fld>
            <a:endParaRPr lang="en-GB" dirty="0"/>
          </a:p>
        </p:txBody>
      </p:sp>
      <p:sp>
        <p:nvSpPr>
          <p:cNvPr id="5" name="Title 4"/>
          <p:cNvSpPr>
            <a:spLocks noGrp="1"/>
          </p:cNvSpPr>
          <p:nvPr>
            <p:ph type="title"/>
          </p:nvPr>
        </p:nvSpPr>
        <p:spPr>
          <a:xfrm>
            <a:off x="2063552" y="802411"/>
            <a:ext cx="9722048" cy="970405"/>
          </a:xfrm>
          <a:prstGeom prst="rect">
            <a:avLst/>
          </a:prstGeom>
        </p:spPr>
        <p:txBody>
          <a:bodyPr/>
          <a:lstStyle/>
          <a:p>
            <a:r>
              <a:rPr lang="en-US"/>
              <a:t>Click to edit Master title style</a:t>
            </a:r>
            <a:endParaRPr lang="en-GB"/>
          </a:p>
        </p:txBody>
      </p:sp>
    </p:spTree>
    <p:extLst>
      <p:ext uri="{BB962C8B-B14F-4D97-AF65-F5344CB8AC3E}">
        <p14:creationId xmlns:p14="http://schemas.microsoft.com/office/powerpoint/2010/main" val="372027826"/>
      </p:ext>
    </p:extLst>
  </p:cSld>
  <p:clrMapOvr>
    <a:masterClrMapping/>
  </p:clrMapOvr>
  <p:transition spd="slow"/>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 Basic 2">
    <p:spTree>
      <p:nvGrpSpPr>
        <p:cNvPr id="1" name=""/>
        <p:cNvGrpSpPr/>
        <p:nvPr/>
      </p:nvGrpSpPr>
      <p:grpSpPr>
        <a:xfrm>
          <a:off x="0" y="0"/>
          <a:ext cx="0" cy="0"/>
          <a:chOff x="0" y="0"/>
          <a:chExt cx="0" cy="0"/>
        </a:xfrm>
      </p:grpSpPr>
      <p:sp>
        <p:nvSpPr>
          <p:cNvPr id="13" name="Text Placeholder 2"/>
          <p:cNvSpPr>
            <a:spLocks noGrp="1"/>
          </p:cNvSpPr>
          <p:nvPr>
            <p:ph idx="1" hasCustomPrompt="1"/>
          </p:nvPr>
        </p:nvSpPr>
        <p:spPr bwMode="auto">
          <a:xfrm>
            <a:off x="774000" y="2204865"/>
            <a:ext cx="5280587" cy="3888432"/>
          </a:xfrm>
          <a:prstGeom prst="rect">
            <a:avLst/>
          </a:prstGeom>
          <a:noFill/>
          <a:ln w="9525">
            <a:noFill/>
            <a:miter lim="800000"/>
            <a:headEnd/>
            <a:tailEnd/>
          </a:ln>
        </p:spPr>
        <p:txBody>
          <a:bodyPr lIns="91440" tIns="45720" rIns="91440" bIns="45720"/>
          <a:lstStyle>
            <a:lvl1pPr marL="342900" indent="-250825">
              <a:lnSpc>
                <a:spcPct val="80000"/>
              </a:lnSpc>
              <a:buClr>
                <a:schemeClr val="tx1"/>
              </a:buClr>
              <a:buFont typeface="Arial"/>
              <a:buChar char="•"/>
              <a:defRPr>
                <a:latin typeface="+mn-lt"/>
                <a:cs typeface="Gotham Narrow Book"/>
              </a:defRPr>
            </a:lvl1pPr>
            <a:lvl2pPr marL="725488" indent="-342900">
              <a:lnSpc>
                <a:spcPct val="80000"/>
              </a:lnSpc>
              <a:buFont typeface="Arial"/>
              <a:buChar char="•"/>
              <a:defRPr>
                <a:latin typeface="+mn-lt"/>
                <a:cs typeface="Gotham Narrow Book"/>
              </a:defRPr>
            </a:lvl2pPr>
            <a:lvl3pPr>
              <a:lnSpc>
                <a:spcPct val="80000"/>
              </a:lnSpc>
              <a:defRPr>
                <a:latin typeface="+mn-lt"/>
                <a:cs typeface="Gotham Narrow Book"/>
              </a:defRPr>
            </a:lvl3pPr>
            <a:lvl4pPr>
              <a:lnSpc>
                <a:spcPct val="80000"/>
              </a:lnSpc>
              <a:defRPr>
                <a:latin typeface="+mn-lt"/>
                <a:cs typeface="Gotham Narrow Book"/>
              </a:defRPr>
            </a:lvl4pPr>
            <a:lvl5pPr>
              <a:lnSpc>
                <a:spcPct val="80000"/>
              </a:lnSpc>
              <a:defRPr>
                <a:latin typeface="+mn-lt"/>
                <a:cs typeface="Gotham Narrow Book"/>
              </a:defRPr>
            </a:lvl5pPr>
          </a:lstStyle>
          <a:p>
            <a:pPr lvl="0"/>
            <a:r>
              <a:rPr lang="fi-FI" noProof="0" dirty="0" err="1"/>
              <a:t>Click</a:t>
            </a:r>
            <a:r>
              <a:rPr lang="fi-FI" noProof="0" dirty="0"/>
              <a:t> to </a:t>
            </a:r>
            <a:r>
              <a:rPr lang="fi-FI" noProof="0" dirty="0" err="1"/>
              <a:t>add</a:t>
            </a:r>
            <a:r>
              <a:rPr lang="fi-FI" noProof="0" dirty="0"/>
              <a:t> </a:t>
            </a:r>
            <a:r>
              <a:rPr lang="fi-FI" noProof="0" dirty="0" err="1"/>
              <a:t>text</a:t>
            </a:r>
            <a:endParaRPr lang="fi-FI" noProof="0" dirty="0"/>
          </a:p>
          <a:p>
            <a:pPr lvl="1"/>
            <a:r>
              <a:rPr lang="fi-FI" noProof="0" dirty="0"/>
              <a:t>Second </a:t>
            </a:r>
            <a:r>
              <a:rPr lang="fi-FI" noProof="0" dirty="0" err="1"/>
              <a:t>level</a:t>
            </a:r>
            <a:endParaRPr lang="fi-FI" noProof="0" dirty="0"/>
          </a:p>
          <a:p>
            <a:pPr lvl="2"/>
            <a:r>
              <a:rPr lang="fi-FI" noProof="0" dirty="0"/>
              <a:t>Third </a:t>
            </a:r>
            <a:r>
              <a:rPr lang="fi-FI" noProof="0" dirty="0" err="1"/>
              <a:t>level</a:t>
            </a:r>
            <a:endParaRPr lang="fi-FI" noProof="0" dirty="0"/>
          </a:p>
          <a:p>
            <a:pPr lvl="3"/>
            <a:r>
              <a:rPr lang="fi-FI" noProof="0" dirty="0" err="1"/>
              <a:t>Fourth</a:t>
            </a:r>
            <a:r>
              <a:rPr lang="fi-FI" noProof="0" dirty="0"/>
              <a:t> </a:t>
            </a:r>
            <a:r>
              <a:rPr lang="fi-FI" noProof="0" dirty="0" err="1"/>
              <a:t>level</a:t>
            </a:r>
            <a:endParaRPr lang="fi-FI" noProof="0" dirty="0"/>
          </a:p>
          <a:p>
            <a:pPr lvl="4"/>
            <a:r>
              <a:rPr lang="fi-FI" noProof="0" dirty="0" err="1"/>
              <a:t>Fifth</a:t>
            </a:r>
            <a:r>
              <a:rPr lang="fi-FI" noProof="0" dirty="0"/>
              <a:t> </a:t>
            </a:r>
            <a:r>
              <a:rPr lang="fi-FI" noProof="0" dirty="0" err="1"/>
              <a:t>level</a:t>
            </a:r>
            <a:endParaRPr lang="en-US" noProof="0" dirty="0"/>
          </a:p>
        </p:txBody>
      </p:sp>
      <p:sp>
        <p:nvSpPr>
          <p:cNvPr id="11" name="Text Placeholder 2"/>
          <p:cNvSpPr>
            <a:spLocks noGrp="1"/>
          </p:cNvSpPr>
          <p:nvPr>
            <p:ph idx="13" hasCustomPrompt="1"/>
          </p:nvPr>
        </p:nvSpPr>
        <p:spPr bwMode="auto">
          <a:xfrm>
            <a:off x="6480043" y="2204865"/>
            <a:ext cx="5280587" cy="3888432"/>
          </a:xfrm>
          <a:prstGeom prst="rect">
            <a:avLst/>
          </a:prstGeom>
          <a:noFill/>
          <a:ln w="9525">
            <a:noFill/>
            <a:miter lim="800000"/>
            <a:headEnd/>
            <a:tailEnd/>
          </a:ln>
        </p:spPr>
        <p:txBody>
          <a:bodyPr lIns="91440" tIns="45720" rIns="91440" bIns="45720"/>
          <a:lstStyle>
            <a:lvl1pPr marL="342900" indent="-250825">
              <a:lnSpc>
                <a:spcPct val="80000"/>
              </a:lnSpc>
              <a:buClr>
                <a:schemeClr val="tx1"/>
              </a:buClr>
              <a:buFont typeface="Arial"/>
              <a:buChar char="•"/>
              <a:defRPr>
                <a:latin typeface="+mn-lt"/>
                <a:cs typeface="Gotham Narrow Book"/>
              </a:defRPr>
            </a:lvl1pPr>
            <a:lvl2pPr marL="725488" indent="-342900">
              <a:lnSpc>
                <a:spcPct val="80000"/>
              </a:lnSpc>
              <a:buFont typeface="Arial"/>
              <a:buChar char="•"/>
              <a:defRPr>
                <a:latin typeface="+mn-lt"/>
                <a:cs typeface="Gotham Narrow Book"/>
              </a:defRPr>
            </a:lvl2pPr>
            <a:lvl3pPr>
              <a:lnSpc>
                <a:spcPct val="80000"/>
              </a:lnSpc>
              <a:defRPr>
                <a:latin typeface="+mn-lt"/>
                <a:cs typeface="Gotham Narrow Book"/>
              </a:defRPr>
            </a:lvl3pPr>
            <a:lvl4pPr>
              <a:lnSpc>
                <a:spcPct val="80000"/>
              </a:lnSpc>
              <a:defRPr>
                <a:latin typeface="+mn-lt"/>
                <a:cs typeface="Gotham Narrow Book"/>
              </a:defRPr>
            </a:lvl4pPr>
            <a:lvl5pPr>
              <a:lnSpc>
                <a:spcPct val="80000"/>
              </a:lnSpc>
              <a:defRPr>
                <a:latin typeface="+mn-lt"/>
                <a:cs typeface="Gotham Narrow Book"/>
              </a:defRPr>
            </a:lvl5pPr>
          </a:lstStyle>
          <a:p>
            <a:pPr lvl="0"/>
            <a:r>
              <a:rPr lang="fi-FI" noProof="0" dirty="0" err="1"/>
              <a:t>Click</a:t>
            </a:r>
            <a:r>
              <a:rPr lang="fi-FI" noProof="0" dirty="0"/>
              <a:t> to </a:t>
            </a:r>
            <a:r>
              <a:rPr lang="fi-FI" noProof="0" dirty="0" err="1"/>
              <a:t>add</a:t>
            </a:r>
            <a:r>
              <a:rPr lang="fi-FI" noProof="0" dirty="0"/>
              <a:t> </a:t>
            </a:r>
            <a:r>
              <a:rPr lang="fi-FI" noProof="0" dirty="0" err="1"/>
              <a:t>text</a:t>
            </a:r>
            <a:endParaRPr lang="fi-FI" noProof="0" dirty="0"/>
          </a:p>
          <a:p>
            <a:pPr lvl="1"/>
            <a:r>
              <a:rPr lang="fi-FI" noProof="0" dirty="0"/>
              <a:t>Second </a:t>
            </a:r>
            <a:r>
              <a:rPr lang="fi-FI" noProof="0" dirty="0" err="1"/>
              <a:t>level</a:t>
            </a:r>
            <a:endParaRPr lang="fi-FI" noProof="0" dirty="0"/>
          </a:p>
          <a:p>
            <a:pPr lvl="2"/>
            <a:r>
              <a:rPr lang="fi-FI" noProof="0" dirty="0"/>
              <a:t>Third </a:t>
            </a:r>
            <a:r>
              <a:rPr lang="fi-FI" noProof="0" dirty="0" err="1"/>
              <a:t>level</a:t>
            </a:r>
            <a:endParaRPr lang="fi-FI" noProof="0" dirty="0"/>
          </a:p>
          <a:p>
            <a:pPr lvl="3"/>
            <a:r>
              <a:rPr lang="fi-FI" noProof="0" dirty="0" err="1"/>
              <a:t>Fourth</a:t>
            </a:r>
            <a:r>
              <a:rPr lang="fi-FI" noProof="0" dirty="0"/>
              <a:t> </a:t>
            </a:r>
            <a:r>
              <a:rPr lang="fi-FI" noProof="0" dirty="0" err="1"/>
              <a:t>level</a:t>
            </a:r>
            <a:endParaRPr lang="fi-FI" noProof="0" dirty="0"/>
          </a:p>
          <a:p>
            <a:pPr lvl="4"/>
            <a:r>
              <a:rPr lang="fi-FI" noProof="0" dirty="0" err="1"/>
              <a:t>Fifth</a:t>
            </a:r>
            <a:r>
              <a:rPr lang="fi-FI" noProof="0" dirty="0"/>
              <a:t> </a:t>
            </a:r>
            <a:r>
              <a:rPr lang="fi-FI" noProof="0" dirty="0" err="1"/>
              <a:t>level</a:t>
            </a:r>
            <a:endParaRPr lang="en-US" noProof="0" dirty="0"/>
          </a:p>
        </p:txBody>
      </p:sp>
      <p:sp>
        <p:nvSpPr>
          <p:cNvPr id="2" name="Päivämäärän paikkamerkki 1"/>
          <p:cNvSpPr>
            <a:spLocks noGrp="1"/>
          </p:cNvSpPr>
          <p:nvPr>
            <p:ph type="dt" sz="half" idx="14"/>
          </p:nvPr>
        </p:nvSpPr>
        <p:spPr>
          <a:xfrm>
            <a:off x="10261600" y="6189117"/>
            <a:ext cx="914400" cy="576000"/>
          </a:xfrm>
          <a:prstGeom prst="rect">
            <a:avLst/>
          </a:prstGeom>
        </p:spPr>
        <p:txBody>
          <a:bodyPr/>
          <a:lstStyle/>
          <a:p>
            <a:pPr>
              <a:defRPr/>
            </a:pPr>
            <a:fld id="{86F0238F-2308-4A48-B2E1-00FCB2BFEC78}" type="datetime1">
              <a:rPr lang="en-GB" smtClean="0"/>
              <a:t>30/05/2025</a:t>
            </a:fld>
            <a:endParaRPr lang="fi-FI" dirty="0"/>
          </a:p>
        </p:txBody>
      </p:sp>
      <p:sp>
        <p:nvSpPr>
          <p:cNvPr id="4" name="Alatunnisteen paikkamerkki 3"/>
          <p:cNvSpPr>
            <a:spLocks noGrp="1"/>
          </p:cNvSpPr>
          <p:nvPr>
            <p:ph type="ftr" sz="quarter" idx="15"/>
          </p:nvPr>
        </p:nvSpPr>
        <p:spPr>
          <a:xfrm>
            <a:off x="6768000" y="6189217"/>
            <a:ext cx="3744000" cy="576000"/>
          </a:xfrm>
          <a:prstGeom prst="rect">
            <a:avLst/>
          </a:prstGeom>
        </p:spPr>
        <p:txBody>
          <a:bodyPr/>
          <a:lstStyle/>
          <a:p>
            <a:r>
              <a:rPr lang="fi-FI"/>
              <a:t>Presentation Name / Firstname Lastname</a:t>
            </a:r>
            <a:endParaRPr lang="fi-FI" dirty="0"/>
          </a:p>
        </p:txBody>
      </p:sp>
      <p:sp>
        <p:nvSpPr>
          <p:cNvPr id="7" name="Dian numeron paikkamerkki 6"/>
          <p:cNvSpPr>
            <a:spLocks noGrp="1"/>
          </p:cNvSpPr>
          <p:nvPr>
            <p:ph type="sldNum" sz="quarter" idx="16"/>
          </p:nvPr>
        </p:nvSpPr>
        <p:spPr>
          <a:xfrm>
            <a:off x="11176000" y="6189117"/>
            <a:ext cx="680640" cy="576000"/>
          </a:xfrm>
          <a:prstGeom prst="rect">
            <a:avLst/>
          </a:prstGeom>
        </p:spPr>
        <p:txBody>
          <a:bodyPr/>
          <a:lstStyle/>
          <a:p>
            <a:pPr>
              <a:defRPr/>
            </a:pPr>
            <a:fld id="{4669315E-5A66-CF44-AE5D-C333B2F730C4}" type="slidenum">
              <a:rPr lang="en-GB" smtClean="0"/>
              <a:pPr>
                <a:defRPr/>
              </a:pPr>
              <a:t>‹#›</a:t>
            </a:fld>
            <a:endParaRPr lang="en-GB" dirty="0"/>
          </a:p>
        </p:txBody>
      </p:sp>
      <p:sp>
        <p:nvSpPr>
          <p:cNvPr id="3" name="Title 2"/>
          <p:cNvSpPr>
            <a:spLocks noGrp="1"/>
          </p:cNvSpPr>
          <p:nvPr>
            <p:ph type="title"/>
          </p:nvPr>
        </p:nvSpPr>
        <p:spPr>
          <a:xfrm>
            <a:off x="2063552" y="802411"/>
            <a:ext cx="9722048" cy="970405"/>
          </a:xfrm>
          <a:prstGeom prst="rect">
            <a:avLst/>
          </a:prstGeom>
        </p:spPr>
        <p:txBody>
          <a:bodyPr/>
          <a:lstStyle/>
          <a:p>
            <a:r>
              <a:rPr lang="en-US"/>
              <a:t>Click to edit Master title style</a:t>
            </a:r>
            <a:endParaRPr lang="en-GB"/>
          </a:p>
        </p:txBody>
      </p:sp>
    </p:spTree>
    <p:extLst>
      <p:ext uri="{BB962C8B-B14F-4D97-AF65-F5344CB8AC3E}">
        <p14:creationId xmlns:p14="http://schemas.microsoft.com/office/powerpoint/2010/main" val="588494312"/>
      </p:ext>
    </p:extLst>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D622502-C70A-40D2-9FA9-E5112764F2E8}" type="datetimeFigureOut">
              <a:rPr lang="en-US" smtClean="0"/>
              <a:pPr/>
              <a:t>5/30/2025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0C571B-AD99-4058-B5D9-879A4269804F}" type="slidenum">
              <a:rPr lang="en-US" smtClean="0"/>
              <a:pPr/>
              <a:t>‹#›</a:t>
            </a:fld>
            <a:endParaRPr lang="en-US"/>
          </a:p>
        </p:txBody>
      </p:sp>
    </p:spTree>
    <p:extLst>
      <p:ext uri="{BB962C8B-B14F-4D97-AF65-F5344CB8AC3E}">
        <p14:creationId xmlns:p14="http://schemas.microsoft.com/office/powerpoint/2010/main" val="423256994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icture and Text">
    <p:spTree>
      <p:nvGrpSpPr>
        <p:cNvPr id="1" name=""/>
        <p:cNvGrpSpPr/>
        <p:nvPr/>
      </p:nvGrpSpPr>
      <p:grpSpPr>
        <a:xfrm>
          <a:off x="0" y="0"/>
          <a:ext cx="0" cy="0"/>
          <a:chOff x="0" y="0"/>
          <a:chExt cx="0" cy="0"/>
        </a:xfrm>
      </p:grpSpPr>
      <p:sp>
        <p:nvSpPr>
          <p:cNvPr id="10" name="Picture Placeholder 3"/>
          <p:cNvSpPr>
            <a:spLocks noGrp="1"/>
          </p:cNvSpPr>
          <p:nvPr>
            <p:ph type="pic" sz="quarter" idx="17" hasCustomPrompt="1"/>
          </p:nvPr>
        </p:nvSpPr>
        <p:spPr>
          <a:xfrm>
            <a:off x="226800" y="226800"/>
            <a:ext cx="11736000" cy="5940000"/>
          </a:xfrm>
          <a:prstGeom prst="rect">
            <a:avLst/>
          </a:prstGeom>
          <a:solidFill>
            <a:schemeClr val="bg1">
              <a:lumMod val="85000"/>
            </a:schemeClr>
          </a:solidFill>
        </p:spPr>
        <p:txBody>
          <a:bodyPr tIns="1800000" anchor="t" anchorCtr="1"/>
          <a:lstStyle>
            <a:lvl1pPr marL="342900" marR="0" indent="-342900" algn="ctr" defTabSz="914400" rtl="0" eaLnBrk="1" fontAlgn="base" latinLnBrk="0" hangingPunct="1">
              <a:lnSpc>
                <a:spcPct val="100000"/>
              </a:lnSpc>
              <a:spcBef>
                <a:spcPct val="0"/>
              </a:spcBef>
              <a:spcAft>
                <a:spcPct val="50000"/>
              </a:spcAft>
              <a:buClr>
                <a:schemeClr val="accent1"/>
              </a:buClr>
              <a:buSzPct val="100000"/>
              <a:buFontTx/>
              <a:buNone/>
              <a:tabLst/>
              <a:defRPr sz="3200" b="1">
                <a:solidFill>
                  <a:srgbClr val="00B0F0"/>
                </a:solidFill>
              </a:defRPr>
            </a:lvl1pPr>
          </a:lstStyle>
          <a:p>
            <a:pPr marL="342900" marR="0" lvl="0" indent="-342900" algn="ctr" defTabSz="914400" rtl="0" eaLnBrk="1" fontAlgn="base" latinLnBrk="0" hangingPunct="1">
              <a:lnSpc>
                <a:spcPct val="100000"/>
              </a:lnSpc>
              <a:spcBef>
                <a:spcPct val="0"/>
              </a:spcBef>
              <a:spcAft>
                <a:spcPct val="50000"/>
              </a:spcAft>
              <a:buClr>
                <a:schemeClr val="accent1"/>
              </a:buClr>
              <a:buSzPct val="100000"/>
              <a:buFontTx/>
              <a:buNone/>
              <a:tabLst/>
              <a:defRPr/>
            </a:pPr>
            <a:r>
              <a:rPr lang="en-US" dirty="0"/>
              <a:t>CLICK ICON TO ADD PICTURE</a:t>
            </a:r>
          </a:p>
        </p:txBody>
      </p:sp>
      <p:sp>
        <p:nvSpPr>
          <p:cNvPr id="12" name="Title Placeholder 1"/>
          <p:cNvSpPr>
            <a:spLocks noGrp="1"/>
          </p:cNvSpPr>
          <p:nvPr>
            <p:ph type="ctrTitle" hasCustomPrompt="1"/>
          </p:nvPr>
        </p:nvSpPr>
        <p:spPr>
          <a:xfrm>
            <a:off x="228000" y="3420000"/>
            <a:ext cx="11736000" cy="884758"/>
          </a:xfrm>
          <a:prstGeom prst="rect">
            <a:avLst/>
          </a:prstGeom>
          <a:noFill/>
        </p:spPr>
        <p:txBody>
          <a:bodyPr tIns="252000" bIns="36000" anchor="t" anchorCtr="0">
            <a:spAutoFit/>
          </a:bodyPr>
          <a:lstStyle>
            <a:lvl1pPr algn="ctr">
              <a:lnSpc>
                <a:spcPct val="70000"/>
              </a:lnSpc>
              <a:defRPr sz="5400">
                <a:solidFill>
                  <a:srgbClr val="FFFFFF"/>
                </a:solidFill>
                <a:latin typeface="+mj-lt"/>
                <a:ea typeface="ＭＳ Ｐゴシック" charset="0"/>
                <a:cs typeface="Gotham Narrow Bold"/>
              </a:defRPr>
            </a:lvl1pPr>
          </a:lstStyle>
          <a:p>
            <a:pPr lvl="0"/>
            <a:r>
              <a:rPr lang="fi-FI" noProof="0" dirty="0"/>
              <a:t>CLICK TO ADD TITLE</a:t>
            </a:r>
          </a:p>
        </p:txBody>
      </p:sp>
      <p:sp>
        <p:nvSpPr>
          <p:cNvPr id="2" name="Päivämäärän paikkamerkki 1"/>
          <p:cNvSpPr>
            <a:spLocks noGrp="1"/>
          </p:cNvSpPr>
          <p:nvPr>
            <p:ph type="dt" sz="half" idx="14"/>
          </p:nvPr>
        </p:nvSpPr>
        <p:spPr>
          <a:xfrm>
            <a:off x="10261600" y="6189117"/>
            <a:ext cx="914400" cy="576000"/>
          </a:xfrm>
          <a:prstGeom prst="rect">
            <a:avLst/>
          </a:prstGeom>
        </p:spPr>
        <p:txBody>
          <a:bodyPr/>
          <a:lstStyle/>
          <a:p>
            <a:pPr>
              <a:defRPr/>
            </a:pPr>
            <a:fld id="{D785DCF2-BC03-4AAE-A835-57E4F208A97E}" type="datetime1">
              <a:rPr lang="en-GB" smtClean="0"/>
              <a:t>30/05/2025</a:t>
            </a:fld>
            <a:endParaRPr lang="fi-FI" dirty="0"/>
          </a:p>
        </p:txBody>
      </p:sp>
      <p:sp>
        <p:nvSpPr>
          <p:cNvPr id="6" name="Alatunnisteen paikkamerkki 5"/>
          <p:cNvSpPr>
            <a:spLocks noGrp="1"/>
          </p:cNvSpPr>
          <p:nvPr>
            <p:ph type="ftr" sz="quarter" idx="15"/>
          </p:nvPr>
        </p:nvSpPr>
        <p:spPr>
          <a:xfrm>
            <a:off x="6768000" y="6189217"/>
            <a:ext cx="3744000" cy="576000"/>
          </a:xfrm>
          <a:prstGeom prst="rect">
            <a:avLst/>
          </a:prstGeom>
        </p:spPr>
        <p:txBody>
          <a:bodyPr/>
          <a:lstStyle/>
          <a:p>
            <a:r>
              <a:rPr lang="fi-FI"/>
              <a:t>Presentation Name / Firstname Lastname</a:t>
            </a:r>
            <a:endParaRPr lang="fi-FI" dirty="0"/>
          </a:p>
        </p:txBody>
      </p:sp>
      <p:sp>
        <p:nvSpPr>
          <p:cNvPr id="7" name="Dian numeron paikkamerkki 6"/>
          <p:cNvSpPr>
            <a:spLocks noGrp="1"/>
          </p:cNvSpPr>
          <p:nvPr>
            <p:ph type="sldNum" sz="quarter" idx="16"/>
          </p:nvPr>
        </p:nvSpPr>
        <p:spPr>
          <a:xfrm>
            <a:off x="11176000" y="6189117"/>
            <a:ext cx="680640" cy="576000"/>
          </a:xfrm>
          <a:prstGeom prst="rect">
            <a:avLst/>
          </a:prstGeom>
        </p:spPr>
        <p:txBody>
          <a:bodyPr/>
          <a:lstStyle/>
          <a:p>
            <a:pPr>
              <a:defRPr/>
            </a:pPr>
            <a:fld id="{4669315E-5A66-CF44-AE5D-C333B2F730C4}" type="slidenum">
              <a:rPr lang="en-GB" smtClean="0"/>
              <a:pPr>
                <a:defRPr/>
              </a:pPr>
              <a:t>‹#›</a:t>
            </a:fld>
            <a:endParaRPr lang="en-GB" dirty="0"/>
          </a:p>
        </p:txBody>
      </p:sp>
      <p:grpSp>
        <p:nvGrpSpPr>
          <p:cNvPr id="16" name="Ryhmä 15"/>
          <p:cNvGrpSpPr/>
          <p:nvPr userDrawn="1"/>
        </p:nvGrpSpPr>
        <p:grpSpPr bwMode="black">
          <a:xfrm>
            <a:off x="334478" y="255600"/>
            <a:ext cx="1397690" cy="1309952"/>
            <a:chOff x="1311275" y="373063"/>
            <a:chExt cx="6524625" cy="6115050"/>
          </a:xfrm>
          <a:solidFill>
            <a:srgbClr val="FFFFFF"/>
          </a:solidFill>
        </p:grpSpPr>
        <p:sp>
          <p:nvSpPr>
            <p:cNvPr id="17" name="Rectangle 5"/>
            <p:cNvSpPr>
              <a:spLocks noChangeArrowheads="1"/>
            </p:cNvSpPr>
            <p:nvPr userDrawn="1"/>
          </p:nvSpPr>
          <p:spPr bwMode="black">
            <a:xfrm>
              <a:off x="4267200" y="5875338"/>
              <a:ext cx="609600" cy="612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endParaRPr lang="fi-FI"/>
            </a:p>
          </p:txBody>
        </p:sp>
        <p:sp>
          <p:nvSpPr>
            <p:cNvPr id="18" name="Rectangle 6"/>
            <p:cNvSpPr>
              <a:spLocks noChangeArrowheads="1"/>
            </p:cNvSpPr>
            <p:nvPr userDrawn="1"/>
          </p:nvSpPr>
          <p:spPr bwMode="black">
            <a:xfrm>
              <a:off x="4267200" y="373063"/>
              <a:ext cx="609600" cy="6096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endParaRPr lang="fi-FI"/>
            </a:p>
          </p:txBody>
        </p:sp>
        <p:sp>
          <p:nvSpPr>
            <p:cNvPr id="19" name="Freeform 7"/>
            <p:cNvSpPr>
              <a:spLocks noEditPoints="1"/>
            </p:cNvSpPr>
            <p:nvPr userDrawn="1"/>
          </p:nvSpPr>
          <p:spPr bwMode="black">
            <a:xfrm>
              <a:off x="1311275" y="1436688"/>
              <a:ext cx="6524625" cy="4152900"/>
            </a:xfrm>
            <a:custGeom>
              <a:avLst/>
              <a:gdLst>
                <a:gd name="T0" fmla="*/ 3947 w 4110"/>
                <a:gd name="T1" fmla="*/ 1670 h 2616"/>
                <a:gd name="T2" fmla="*/ 3459 w 4110"/>
                <a:gd name="T3" fmla="*/ 1403 h 2616"/>
                <a:gd name="T4" fmla="*/ 3294 w 4110"/>
                <a:gd name="T5" fmla="*/ 1199 h 2616"/>
                <a:gd name="T6" fmla="*/ 3062 w 4110"/>
                <a:gd name="T7" fmla="*/ 1048 h 2616"/>
                <a:gd name="T8" fmla="*/ 2897 w 4110"/>
                <a:gd name="T9" fmla="*/ 789 h 2616"/>
                <a:gd name="T10" fmla="*/ 2734 w 4110"/>
                <a:gd name="T11" fmla="*/ 314 h 2616"/>
                <a:gd name="T12" fmla="*/ 2417 w 4110"/>
                <a:gd name="T13" fmla="*/ 63 h 2616"/>
                <a:gd name="T14" fmla="*/ 2077 w 4110"/>
                <a:gd name="T15" fmla="*/ 19 h 2616"/>
                <a:gd name="T16" fmla="*/ 2204 w 4110"/>
                <a:gd name="T17" fmla="*/ 197 h 2616"/>
                <a:gd name="T18" fmla="*/ 2175 w 4110"/>
                <a:gd name="T19" fmla="*/ 357 h 2616"/>
                <a:gd name="T20" fmla="*/ 2041 w 4110"/>
                <a:gd name="T21" fmla="*/ 433 h 2616"/>
                <a:gd name="T22" fmla="*/ 1818 w 4110"/>
                <a:gd name="T23" fmla="*/ 362 h 2616"/>
                <a:gd name="T24" fmla="*/ 1518 w 4110"/>
                <a:gd name="T25" fmla="*/ 159 h 2616"/>
                <a:gd name="T26" fmla="*/ 1213 w 4110"/>
                <a:gd name="T27" fmla="*/ 130 h 2616"/>
                <a:gd name="T28" fmla="*/ 1198 w 4110"/>
                <a:gd name="T29" fmla="*/ 209 h 2616"/>
                <a:gd name="T30" fmla="*/ 1401 w 4110"/>
                <a:gd name="T31" fmla="*/ 481 h 2616"/>
                <a:gd name="T32" fmla="*/ 1555 w 4110"/>
                <a:gd name="T33" fmla="*/ 708 h 2616"/>
                <a:gd name="T34" fmla="*/ 1672 w 4110"/>
                <a:gd name="T35" fmla="*/ 796 h 2616"/>
                <a:gd name="T36" fmla="*/ 1405 w 4110"/>
                <a:gd name="T37" fmla="*/ 787 h 2616"/>
                <a:gd name="T38" fmla="*/ 1102 w 4110"/>
                <a:gd name="T39" fmla="*/ 558 h 2616"/>
                <a:gd name="T40" fmla="*/ 821 w 4110"/>
                <a:gd name="T41" fmla="*/ 395 h 2616"/>
                <a:gd name="T42" fmla="*/ 531 w 4110"/>
                <a:gd name="T43" fmla="*/ 426 h 2616"/>
                <a:gd name="T44" fmla="*/ 748 w 4110"/>
                <a:gd name="T45" fmla="*/ 537 h 2616"/>
                <a:gd name="T46" fmla="*/ 762 w 4110"/>
                <a:gd name="T47" fmla="*/ 704 h 2616"/>
                <a:gd name="T48" fmla="*/ 608 w 4110"/>
                <a:gd name="T49" fmla="*/ 689 h 2616"/>
                <a:gd name="T50" fmla="*/ 387 w 4110"/>
                <a:gd name="T51" fmla="*/ 529 h 2616"/>
                <a:gd name="T52" fmla="*/ 103 w 4110"/>
                <a:gd name="T53" fmla="*/ 499 h 2616"/>
                <a:gd name="T54" fmla="*/ 157 w 4110"/>
                <a:gd name="T55" fmla="*/ 597 h 2616"/>
                <a:gd name="T56" fmla="*/ 397 w 4110"/>
                <a:gd name="T57" fmla="*/ 913 h 2616"/>
                <a:gd name="T58" fmla="*/ 578 w 4110"/>
                <a:gd name="T59" fmla="*/ 1190 h 2616"/>
                <a:gd name="T60" fmla="*/ 954 w 4110"/>
                <a:gd name="T61" fmla="*/ 1253 h 2616"/>
                <a:gd name="T62" fmla="*/ 1184 w 4110"/>
                <a:gd name="T63" fmla="*/ 1316 h 2616"/>
                <a:gd name="T64" fmla="*/ 1250 w 4110"/>
                <a:gd name="T65" fmla="*/ 1526 h 2616"/>
                <a:gd name="T66" fmla="*/ 1365 w 4110"/>
                <a:gd name="T67" fmla="*/ 1691 h 2616"/>
                <a:gd name="T68" fmla="*/ 1601 w 4110"/>
                <a:gd name="T69" fmla="*/ 1766 h 2616"/>
                <a:gd name="T70" fmla="*/ 1384 w 4110"/>
                <a:gd name="T71" fmla="*/ 1823 h 2616"/>
                <a:gd name="T72" fmla="*/ 965 w 4110"/>
                <a:gd name="T73" fmla="*/ 1706 h 2616"/>
                <a:gd name="T74" fmla="*/ 971 w 4110"/>
                <a:gd name="T75" fmla="*/ 1890 h 2616"/>
                <a:gd name="T76" fmla="*/ 1173 w 4110"/>
                <a:gd name="T77" fmla="*/ 2136 h 2616"/>
                <a:gd name="T78" fmla="*/ 1534 w 4110"/>
                <a:gd name="T79" fmla="*/ 2226 h 2616"/>
                <a:gd name="T80" fmla="*/ 1883 w 4110"/>
                <a:gd name="T81" fmla="*/ 2182 h 2616"/>
                <a:gd name="T82" fmla="*/ 1985 w 4110"/>
                <a:gd name="T83" fmla="*/ 2299 h 2616"/>
                <a:gd name="T84" fmla="*/ 2154 w 4110"/>
                <a:gd name="T85" fmla="*/ 2418 h 2616"/>
                <a:gd name="T86" fmla="*/ 2476 w 4110"/>
                <a:gd name="T87" fmla="*/ 2413 h 2616"/>
                <a:gd name="T88" fmla="*/ 2797 w 4110"/>
                <a:gd name="T89" fmla="*/ 2585 h 2616"/>
                <a:gd name="T90" fmla="*/ 2803 w 4110"/>
                <a:gd name="T91" fmla="*/ 2395 h 2616"/>
                <a:gd name="T92" fmla="*/ 2594 w 4110"/>
                <a:gd name="T93" fmla="*/ 2119 h 2616"/>
                <a:gd name="T94" fmla="*/ 2403 w 4110"/>
                <a:gd name="T95" fmla="*/ 1960 h 2616"/>
                <a:gd name="T96" fmla="*/ 2426 w 4110"/>
                <a:gd name="T97" fmla="*/ 1890 h 2616"/>
                <a:gd name="T98" fmla="*/ 2663 w 4110"/>
                <a:gd name="T99" fmla="*/ 1996 h 2616"/>
                <a:gd name="T100" fmla="*/ 3012 w 4110"/>
                <a:gd name="T101" fmla="*/ 2088 h 2616"/>
                <a:gd name="T102" fmla="*/ 3156 w 4110"/>
                <a:gd name="T103" fmla="*/ 2125 h 2616"/>
                <a:gd name="T104" fmla="*/ 3035 w 4110"/>
                <a:gd name="T105" fmla="*/ 1900 h 2616"/>
                <a:gd name="T106" fmla="*/ 2837 w 4110"/>
                <a:gd name="T107" fmla="*/ 1698 h 2616"/>
                <a:gd name="T108" fmla="*/ 3185 w 4110"/>
                <a:gd name="T109" fmla="*/ 1746 h 2616"/>
                <a:gd name="T110" fmla="*/ 3440 w 4110"/>
                <a:gd name="T111" fmla="*/ 1741 h 2616"/>
                <a:gd name="T112" fmla="*/ 3596 w 4110"/>
                <a:gd name="T113" fmla="*/ 1842 h 2616"/>
                <a:gd name="T114" fmla="*/ 3951 w 4110"/>
                <a:gd name="T115" fmla="*/ 1816 h 2616"/>
                <a:gd name="T116" fmla="*/ 2246 w 4110"/>
                <a:gd name="T117" fmla="*/ 1449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10" h="2616">
                  <a:moveTo>
                    <a:pt x="4110" y="1887"/>
                  </a:moveTo>
                  <a:lnTo>
                    <a:pt x="4095" y="1858"/>
                  </a:lnTo>
                  <a:lnTo>
                    <a:pt x="4080" y="1829"/>
                  </a:lnTo>
                  <a:lnTo>
                    <a:pt x="4062" y="1802"/>
                  </a:lnTo>
                  <a:lnTo>
                    <a:pt x="4045" y="1777"/>
                  </a:lnTo>
                  <a:lnTo>
                    <a:pt x="4028" y="1754"/>
                  </a:lnTo>
                  <a:lnTo>
                    <a:pt x="4009" y="1731"/>
                  </a:lnTo>
                  <a:lnTo>
                    <a:pt x="3989" y="1710"/>
                  </a:lnTo>
                  <a:lnTo>
                    <a:pt x="3968" y="1689"/>
                  </a:lnTo>
                  <a:lnTo>
                    <a:pt x="3947" y="1670"/>
                  </a:lnTo>
                  <a:lnTo>
                    <a:pt x="3926" y="1652"/>
                  </a:lnTo>
                  <a:lnTo>
                    <a:pt x="3903" y="1635"/>
                  </a:lnTo>
                  <a:lnTo>
                    <a:pt x="3882" y="1618"/>
                  </a:lnTo>
                  <a:lnTo>
                    <a:pt x="3834" y="1589"/>
                  </a:lnTo>
                  <a:lnTo>
                    <a:pt x="3788" y="1560"/>
                  </a:lnTo>
                  <a:lnTo>
                    <a:pt x="3690" y="1512"/>
                  </a:lnTo>
                  <a:lnTo>
                    <a:pt x="3594" y="1468"/>
                  </a:lnTo>
                  <a:lnTo>
                    <a:pt x="3548" y="1447"/>
                  </a:lnTo>
                  <a:lnTo>
                    <a:pt x="3504" y="1426"/>
                  </a:lnTo>
                  <a:lnTo>
                    <a:pt x="3459" y="1403"/>
                  </a:lnTo>
                  <a:lnTo>
                    <a:pt x="3419" y="1378"/>
                  </a:lnTo>
                  <a:lnTo>
                    <a:pt x="3402" y="1364"/>
                  </a:lnTo>
                  <a:lnTo>
                    <a:pt x="3385" y="1351"/>
                  </a:lnTo>
                  <a:lnTo>
                    <a:pt x="3369" y="1336"/>
                  </a:lnTo>
                  <a:lnTo>
                    <a:pt x="3356" y="1318"/>
                  </a:lnTo>
                  <a:lnTo>
                    <a:pt x="3342" y="1299"/>
                  </a:lnTo>
                  <a:lnTo>
                    <a:pt x="3331" y="1282"/>
                  </a:lnTo>
                  <a:lnTo>
                    <a:pt x="3319" y="1263"/>
                  </a:lnTo>
                  <a:lnTo>
                    <a:pt x="3310" y="1242"/>
                  </a:lnTo>
                  <a:lnTo>
                    <a:pt x="3294" y="1199"/>
                  </a:lnTo>
                  <a:lnTo>
                    <a:pt x="3281" y="1157"/>
                  </a:lnTo>
                  <a:lnTo>
                    <a:pt x="3271" y="1115"/>
                  </a:lnTo>
                  <a:lnTo>
                    <a:pt x="3264" y="1073"/>
                  </a:lnTo>
                  <a:lnTo>
                    <a:pt x="3223" y="1076"/>
                  </a:lnTo>
                  <a:lnTo>
                    <a:pt x="3179" y="1076"/>
                  </a:lnTo>
                  <a:lnTo>
                    <a:pt x="3156" y="1075"/>
                  </a:lnTo>
                  <a:lnTo>
                    <a:pt x="3133" y="1071"/>
                  </a:lnTo>
                  <a:lnTo>
                    <a:pt x="3110" y="1065"/>
                  </a:lnTo>
                  <a:lnTo>
                    <a:pt x="3087" y="1057"/>
                  </a:lnTo>
                  <a:lnTo>
                    <a:pt x="3062" y="1048"/>
                  </a:lnTo>
                  <a:lnTo>
                    <a:pt x="3039" y="1034"/>
                  </a:lnTo>
                  <a:lnTo>
                    <a:pt x="3018" y="1019"/>
                  </a:lnTo>
                  <a:lnTo>
                    <a:pt x="2997" y="1000"/>
                  </a:lnTo>
                  <a:lnTo>
                    <a:pt x="2976" y="979"/>
                  </a:lnTo>
                  <a:lnTo>
                    <a:pt x="2956" y="952"/>
                  </a:lnTo>
                  <a:lnTo>
                    <a:pt x="2939" y="921"/>
                  </a:lnTo>
                  <a:lnTo>
                    <a:pt x="2924" y="886"/>
                  </a:lnTo>
                  <a:lnTo>
                    <a:pt x="2912" y="856"/>
                  </a:lnTo>
                  <a:lnTo>
                    <a:pt x="2905" y="823"/>
                  </a:lnTo>
                  <a:lnTo>
                    <a:pt x="2897" y="789"/>
                  </a:lnTo>
                  <a:lnTo>
                    <a:pt x="2889" y="752"/>
                  </a:lnTo>
                  <a:lnTo>
                    <a:pt x="2874" y="675"/>
                  </a:lnTo>
                  <a:lnTo>
                    <a:pt x="2857" y="593"/>
                  </a:lnTo>
                  <a:lnTo>
                    <a:pt x="2845" y="550"/>
                  </a:lnTo>
                  <a:lnTo>
                    <a:pt x="2834" y="508"/>
                  </a:lnTo>
                  <a:lnTo>
                    <a:pt x="2816" y="464"/>
                  </a:lnTo>
                  <a:lnTo>
                    <a:pt x="2797" y="422"/>
                  </a:lnTo>
                  <a:lnTo>
                    <a:pt x="2776" y="378"/>
                  </a:lnTo>
                  <a:lnTo>
                    <a:pt x="2749" y="335"/>
                  </a:lnTo>
                  <a:lnTo>
                    <a:pt x="2734" y="314"/>
                  </a:lnTo>
                  <a:lnTo>
                    <a:pt x="2718" y="293"/>
                  </a:lnTo>
                  <a:lnTo>
                    <a:pt x="2701" y="272"/>
                  </a:lnTo>
                  <a:lnTo>
                    <a:pt x="2682" y="251"/>
                  </a:lnTo>
                  <a:lnTo>
                    <a:pt x="2647" y="216"/>
                  </a:lnTo>
                  <a:lnTo>
                    <a:pt x="2611" y="184"/>
                  </a:lnTo>
                  <a:lnTo>
                    <a:pt x="2572" y="153"/>
                  </a:lnTo>
                  <a:lnTo>
                    <a:pt x="2534" y="126"/>
                  </a:lnTo>
                  <a:lnTo>
                    <a:pt x="2496" y="101"/>
                  </a:lnTo>
                  <a:lnTo>
                    <a:pt x="2457" y="80"/>
                  </a:lnTo>
                  <a:lnTo>
                    <a:pt x="2417" y="63"/>
                  </a:lnTo>
                  <a:lnTo>
                    <a:pt x="2377" y="46"/>
                  </a:lnTo>
                  <a:lnTo>
                    <a:pt x="2336" y="32"/>
                  </a:lnTo>
                  <a:lnTo>
                    <a:pt x="2296" y="21"/>
                  </a:lnTo>
                  <a:lnTo>
                    <a:pt x="2256" y="13"/>
                  </a:lnTo>
                  <a:lnTo>
                    <a:pt x="2215" y="5"/>
                  </a:lnTo>
                  <a:lnTo>
                    <a:pt x="2175" y="1"/>
                  </a:lnTo>
                  <a:lnTo>
                    <a:pt x="2135" y="0"/>
                  </a:lnTo>
                  <a:lnTo>
                    <a:pt x="2094" y="0"/>
                  </a:lnTo>
                  <a:lnTo>
                    <a:pt x="2054" y="1"/>
                  </a:lnTo>
                  <a:lnTo>
                    <a:pt x="2077" y="19"/>
                  </a:lnTo>
                  <a:lnTo>
                    <a:pt x="2098" y="34"/>
                  </a:lnTo>
                  <a:lnTo>
                    <a:pt x="2117" y="51"/>
                  </a:lnTo>
                  <a:lnTo>
                    <a:pt x="2135" y="71"/>
                  </a:lnTo>
                  <a:lnTo>
                    <a:pt x="2150" y="88"/>
                  </a:lnTo>
                  <a:lnTo>
                    <a:pt x="2163" y="105"/>
                  </a:lnTo>
                  <a:lnTo>
                    <a:pt x="2175" y="124"/>
                  </a:lnTo>
                  <a:lnTo>
                    <a:pt x="2185" y="142"/>
                  </a:lnTo>
                  <a:lnTo>
                    <a:pt x="2192" y="161"/>
                  </a:lnTo>
                  <a:lnTo>
                    <a:pt x="2200" y="178"/>
                  </a:lnTo>
                  <a:lnTo>
                    <a:pt x="2204" y="197"/>
                  </a:lnTo>
                  <a:lnTo>
                    <a:pt x="2208" y="215"/>
                  </a:lnTo>
                  <a:lnTo>
                    <a:pt x="2210" y="232"/>
                  </a:lnTo>
                  <a:lnTo>
                    <a:pt x="2210" y="249"/>
                  </a:lnTo>
                  <a:lnTo>
                    <a:pt x="2208" y="266"/>
                  </a:lnTo>
                  <a:lnTo>
                    <a:pt x="2206" y="284"/>
                  </a:lnTo>
                  <a:lnTo>
                    <a:pt x="2202" y="299"/>
                  </a:lnTo>
                  <a:lnTo>
                    <a:pt x="2198" y="314"/>
                  </a:lnTo>
                  <a:lnTo>
                    <a:pt x="2190" y="330"/>
                  </a:lnTo>
                  <a:lnTo>
                    <a:pt x="2183" y="343"/>
                  </a:lnTo>
                  <a:lnTo>
                    <a:pt x="2175" y="357"/>
                  </a:lnTo>
                  <a:lnTo>
                    <a:pt x="2165" y="370"/>
                  </a:lnTo>
                  <a:lnTo>
                    <a:pt x="2156" y="382"/>
                  </a:lnTo>
                  <a:lnTo>
                    <a:pt x="2144" y="391"/>
                  </a:lnTo>
                  <a:lnTo>
                    <a:pt x="2131" y="401"/>
                  </a:lnTo>
                  <a:lnTo>
                    <a:pt x="2117" y="410"/>
                  </a:lnTo>
                  <a:lnTo>
                    <a:pt x="2104" y="418"/>
                  </a:lnTo>
                  <a:lnTo>
                    <a:pt x="2089" y="424"/>
                  </a:lnTo>
                  <a:lnTo>
                    <a:pt x="2073" y="428"/>
                  </a:lnTo>
                  <a:lnTo>
                    <a:pt x="2058" y="431"/>
                  </a:lnTo>
                  <a:lnTo>
                    <a:pt x="2041" y="433"/>
                  </a:lnTo>
                  <a:lnTo>
                    <a:pt x="2023" y="435"/>
                  </a:lnTo>
                  <a:lnTo>
                    <a:pt x="1998" y="433"/>
                  </a:lnTo>
                  <a:lnTo>
                    <a:pt x="1975" y="431"/>
                  </a:lnTo>
                  <a:lnTo>
                    <a:pt x="1954" y="428"/>
                  </a:lnTo>
                  <a:lnTo>
                    <a:pt x="1933" y="422"/>
                  </a:lnTo>
                  <a:lnTo>
                    <a:pt x="1912" y="414"/>
                  </a:lnTo>
                  <a:lnTo>
                    <a:pt x="1893" y="407"/>
                  </a:lnTo>
                  <a:lnTo>
                    <a:pt x="1874" y="397"/>
                  </a:lnTo>
                  <a:lnTo>
                    <a:pt x="1854" y="385"/>
                  </a:lnTo>
                  <a:lnTo>
                    <a:pt x="1818" y="362"/>
                  </a:lnTo>
                  <a:lnTo>
                    <a:pt x="1781" y="335"/>
                  </a:lnTo>
                  <a:lnTo>
                    <a:pt x="1747" y="307"/>
                  </a:lnTo>
                  <a:lnTo>
                    <a:pt x="1710" y="278"/>
                  </a:lnTo>
                  <a:lnTo>
                    <a:pt x="1672" y="247"/>
                  </a:lnTo>
                  <a:lnTo>
                    <a:pt x="1632" y="220"/>
                  </a:lnTo>
                  <a:lnTo>
                    <a:pt x="1610" y="207"/>
                  </a:lnTo>
                  <a:lnTo>
                    <a:pt x="1589" y="193"/>
                  </a:lnTo>
                  <a:lnTo>
                    <a:pt x="1566" y="180"/>
                  </a:lnTo>
                  <a:lnTo>
                    <a:pt x="1543" y="168"/>
                  </a:lnTo>
                  <a:lnTo>
                    <a:pt x="1518" y="159"/>
                  </a:lnTo>
                  <a:lnTo>
                    <a:pt x="1491" y="149"/>
                  </a:lnTo>
                  <a:lnTo>
                    <a:pt x="1465" y="142"/>
                  </a:lnTo>
                  <a:lnTo>
                    <a:pt x="1436" y="134"/>
                  </a:lnTo>
                  <a:lnTo>
                    <a:pt x="1405" y="128"/>
                  </a:lnTo>
                  <a:lnTo>
                    <a:pt x="1374" y="124"/>
                  </a:lnTo>
                  <a:lnTo>
                    <a:pt x="1342" y="120"/>
                  </a:lnTo>
                  <a:lnTo>
                    <a:pt x="1305" y="120"/>
                  </a:lnTo>
                  <a:lnTo>
                    <a:pt x="1273" y="120"/>
                  </a:lnTo>
                  <a:lnTo>
                    <a:pt x="1242" y="124"/>
                  </a:lnTo>
                  <a:lnTo>
                    <a:pt x="1213" y="130"/>
                  </a:lnTo>
                  <a:lnTo>
                    <a:pt x="1184" y="138"/>
                  </a:lnTo>
                  <a:lnTo>
                    <a:pt x="1159" y="147"/>
                  </a:lnTo>
                  <a:lnTo>
                    <a:pt x="1134" y="157"/>
                  </a:lnTo>
                  <a:lnTo>
                    <a:pt x="1113" y="168"/>
                  </a:lnTo>
                  <a:lnTo>
                    <a:pt x="1092" y="180"/>
                  </a:lnTo>
                  <a:lnTo>
                    <a:pt x="1113" y="182"/>
                  </a:lnTo>
                  <a:lnTo>
                    <a:pt x="1130" y="186"/>
                  </a:lnTo>
                  <a:lnTo>
                    <a:pt x="1150" y="192"/>
                  </a:lnTo>
                  <a:lnTo>
                    <a:pt x="1167" y="195"/>
                  </a:lnTo>
                  <a:lnTo>
                    <a:pt x="1198" y="209"/>
                  </a:lnTo>
                  <a:lnTo>
                    <a:pt x="1226" y="224"/>
                  </a:lnTo>
                  <a:lnTo>
                    <a:pt x="1251" y="243"/>
                  </a:lnTo>
                  <a:lnTo>
                    <a:pt x="1274" y="264"/>
                  </a:lnTo>
                  <a:lnTo>
                    <a:pt x="1296" y="286"/>
                  </a:lnTo>
                  <a:lnTo>
                    <a:pt x="1315" y="311"/>
                  </a:lnTo>
                  <a:lnTo>
                    <a:pt x="1332" y="337"/>
                  </a:lnTo>
                  <a:lnTo>
                    <a:pt x="1347" y="364"/>
                  </a:lnTo>
                  <a:lnTo>
                    <a:pt x="1363" y="391"/>
                  </a:lnTo>
                  <a:lnTo>
                    <a:pt x="1376" y="422"/>
                  </a:lnTo>
                  <a:lnTo>
                    <a:pt x="1401" y="481"/>
                  </a:lnTo>
                  <a:lnTo>
                    <a:pt x="1426" y="541"/>
                  </a:lnTo>
                  <a:lnTo>
                    <a:pt x="1436" y="564"/>
                  </a:lnTo>
                  <a:lnTo>
                    <a:pt x="1447" y="585"/>
                  </a:lnTo>
                  <a:lnTo>
                    <a:pt x="1461" y="606"/>
                  </a:lnTo>
                  <a:lnTo>
                    <a:pt x="1474" y="625"/>
                  </a:lnTo>
                  <a:lnTo>
                    <a:pt x="1488" y="645"/>
                  </a:lnTo>
                  <a:lnTo>
                    <a:pt x="1503" y="662"/>
                  </a:lnTo>
                  <a:lnTo>
                    <a:pt x="1520" y="677"/>
                  </a:lnTo>
                  <a:lnTo>
                    <a:pt x="1538" y="693"/>
                  </a:lnTo>
                  <a:lnTo>
                    <a:pt x="1555" y="708"/>
                  </a:lnTo>
                  <a:lnTo>
                    <a:pt x="1576" y="721"/>
                  </a:lnTo>
                  <a:lnTo>
                    <a:pt x="1595" y="733"/>
                  </a:lnTo>
                  <a:lnTo>
                    <a:pt x="1616" y="744"/>
                  </a:lnTo>
                  <a:lnTo>
                    <a:pt x="1639" y="754"/>
                  </a:lnTo>
                  <a:lnTo>
                    <a:pt x="1662" y="764"/>
                  </a:lnTo>
                  <a:lnTo>
                    <a:pt x="1687" y="771"/>
                  </a:lnTo>
                  <a:lnTo>
                    <a:pt x="1714" y="779"/>
                  </a:lnTo>
                  <a:lnTo>
                    <a:pt x="1703" y="785"/>
                  </a:lnTo>
                  <a:lnTo>
                    <a:pt x="1687" y="790"/>
                  </a:lnTo>
                  <a:lnTo>
                    <a:pt x="1672" y="796"/>
                  </a:lnTo>
                  <a:lnTo>
                    <a:pt x="1651" y="802"/>
                  </a:lnTo>
                  <a:lnTo>
                    <a:pt x="1630" y="806"/>
                  </a:lnTo>
                  <a:lnTo>
                    <a:pt x="1605" y="810"/>
                  </a:lnTo>
                  <a:lnTo>
                    <a:pt x="1578" y="812"/>
                  </a:lnTo>
                  <a:lnTo>
                    <a:pt x="1551" y="812"/>
                  </a:lnTo>
                  <a:lnTo>
                    <a:pt x="1518" y="812"/>
                  </a:lnTo>
                  <a:lnTo>
                    <a:pt x="1490" y="808"/>
                  </a:lnTo>
                  <a:lnTo>
                    <a:pt x="1461" y="802"/>
                  </a:lnTo>
                  <a:lnTo>
                    <a:pt x="1432" y="796"/>
                  </a:lnTo>
                  <a:lnTo>
                    <a:pt x="1405" y="787"/>
                  </a:lnTo>
                  <a:lnTo>
                    <a:pt x="1378" y="777"/>
                  </a:lnTo>
                  <a:lnTo>
                    <a:pt x="1353" y="765"/>
                  </a:lnTo>
                  <a:lnTo>
                    <a:pt x="1328" y="752"/>
                  </a:lnTo>
                  <a:lnTo>
                    <a:pt x="1303" y="737"/>
                  </a:lnTo>
                  <a:lnTo>
                    <a:pt x="1280" y="721"/>
                  </a:lnTo>
                  <a:lnTo>
                    <a:pt x="1257" y="702"/>
                  </a:lnTo>
                  <a:lnTo>
                    <a:pt x="1234" y="685"/>
                  </a:lnTo>
                  <a:lnTo>
                    <a:pt x="1188" y="643"/>
                  </a:lnTo>
                  <a:lnTo>
                    <a:pt x="1142" y="598"/>
                  </a:lnTo>
                  <a:lnTo>
                    <a:pt x="1102" y="558"/>
                  </a:lnTo>
                  <a:lnTo>
                    <a:pt x="1059" y="518"/>
                  </a:lnTo>
                  <a:lnTo>
                    <a:pt x="1036" y="501"/>
                  </a:lnTo>
                  <a:lnTo>
                    <a:pt x="1013" y="483"/>
                  </a:lnTo>
                  <a:lnTo>
                    <a:pt x="990" y="466"/>
                  </a:lnTo>
                  <a:lnTo>
                    <a:pt x="965" y="451"/>
                  </a:lnTo>
                  <a:lnTo>
                    <a:pt x="938" y="435"/>
                  </a:lnTo>
                  <a:lnTo>
                    <a:pt x="912" y="424"/>
                  </a:lnTo>
                  <a:lnTo>
                    <a:pt x="883" y="412"/>
                  </a:lnTo>
                  <a:lnTo>
                    <a:pt x="854" y="403"/>
                  </a:lnTo>
                  <a:lnTo>
                    <a:pt x="821" y="395"/>
                  </a:lnTo>
                  <a:lnTo>
                    <a:pt x="789" y="389"/>
                  </a:lnTo>
                  <a:lnTo>
                    <a:pt x="754" y="385"/>
                  </a:lnTo>
                  <a:lnTo>
                    <a:pt x="718" y="385"/>
                  </a:lnTo>
                  <a:lnTo>
                    <a:pt x="683" y="385"/>
                  </a:lnTo>
                  <a:lnTo>
                    <a:pt x="649" y="389"/>
                  </a:lnTo>
                  <a:lnTo>
                    <a:pt x="620" y="395"/>
                  </a:lnTo>
                  <a:lnTo>
                    <a:pt x="591" y="403"/>
                  </a:lnTo>
                  <a:lnTo>
                    <a:pt x="568" y="410"/>
                  </a:lnTo>
                  <a:lnTo>
                    <a:pt x="547" y="418"/>
                  </a:lnTo>
                  <a:lnTo>
                    <a:pt x="531" y="426"/>
                  </a:lnTo>
                  <a:lnTo>
                    <a:pt x="520" y="433"/>
                  </a:lnTo>
                  <a:lnTo>
                    <a:pt x="562" y="441"/>
                  </a:lnTo>
                  <a:lnTo>
                    <a:pt x="608" y="455"/>
                  </a:lnTo>
                  <a:lnTo>
                    <a:pt x="631" y="464"/>
                  </a:lnTo>
                  <a:lnTo>
                    <a:pt x="652" y="474"/>
                  </a:lnTo>
                  <a:lnTo>
                    <a:pt x="675" y="483"/>
                  </a:lnTo>
                  <a:lnTo>
                    <a:pt x="695" y="495"/>
                  </a:lnTo>
                  <a:lnTo>
                    <a:pt x="716" y="508"/>
                  </a:lnTo>
                  <a:lnTo>
                    <a:pt x="733" y="522"/>
                  </a:lnTo>
                  <a:lnTo>
                    <a:pt x="748" y="537"/>
                  </a:lnTo>
                  <a:lnTo>
                    <a:pt x="764" y="554"/>
                  </a:lnTo>
                  <a:lnTo>
                    <a:pt x="773" y="572"/>
                  </a:lnTo>
                  <a:lnTo>
                    <a:pt x="783" y="591"/>
                  </a:lnTo>
                  <a:lnTo>
                    <a:pt x="789" y="610"/>
                  </a:lnTo>
                  <a:lnTo>
                    <a:pt x="791" y="631"/>
                  </a:lnTo>
                  <a:lnTo>
                    <a:pt x="789" y="648"/>
                  </a:lnTo>
                  <a:lnTo>
                    <a:pt x="785" y="666"/>
                  </a:lnTo>
                  <a:lnTo>
                    <a:pt x="779" y="679"/>
                  </a:lnTo>
                  <a:lnTo>
                    <a:pt x="771" y="693"/>
                  </a:lnTo>
                  <a:lnTo>
                    <a:pt x="762" y="704"/>
                  </a:lnTo>
                  <a:lnTo>
                    <a:pt x="750" y="714"/>
                  </a:lnTo>
                  <a:lnTo>
                    <a:pt x="739" y="719"/>
                  </a:lnTo>
                  <a:lnTo>
                    <a:pt x="723" y="725"/>
                  </a:lnTo>
                  <a:lnTo>
                    <a:pt x="710" y="727"/>
                  </a:lnTo>
                  <a:lnTo>
                    <a:pt x="693" y="727"/>
                  </a:lnTo>
                  <a:lnTo>
                    <a:pt x="677" y="725"/>
                  </a:lnTo>
                  <a:lnTo>
                    <a:pt x="660" y="721"/>
                  </a:lnTo>
                  <a:lnTo>
                    <a:pt x="643" y="714"/>
                  </a:lnTo>
                  <a:lnTo>
                    <a:pt x="626" y="702"/>
                  </a:lnTo>
                  <a:lnTo>
                    <a:pt x="608" y="689"/>
                  </a:lnTo>
                  <a:lnTo>
                    <a:pt x="591" y="673"/>
                  </a:lnTo>
                  <a:lnTo>
                    <a:pt x="572" y="654"/>
                  </a:lnTo>
                  <a:lnTo>
                    <a:pt x="553" y="635"/>
                  </a:lnTo>
                  <a:lnTo>
                    <a:pt x="531" y="618"/>
                  </a:lnTo>
                  <a:lnTo>
                    <a:pt x="508" y="600"/>
                  </a:lnTo>
                  <a:lnTo>
                    <a:pt x="485" y="583"/>
                  </a:lnTo>
                  <a:lnTo>
                    <a:pt x="462" y="568"/>
                  </a:lnTo>
                  <a:lnTo>
                    <a:pt x="439" y="554"/>
                  </a:lnTo>
                  <a:lnTo>
                    <a:pt x="414" y="541"/>
                  </a:lnTo>
                  <a:lnTo>
                    <a:pt x="387" y="529"/>
                  </a:lnTo>
                  <a:lnTo>
                    <a:pt x="361" y="520"/>
                  </a:lnTo>
                  <a:lnTo>
                    <a:pt x="334" y="510"/>
                  </a:lnTo>
                  <a:lnTo>
                    <a:pt x="307" y="503"/>
                  </a:lnTo>
                  <a:lnTo>
                    <a:pt x="278" y="497"/>
                  </a:lnTo>
                  <a:lnTo>
                    <a:pt x="249" y="491"/>
                  </a:lnTo>
                  <a:lnTo>
                    <a:pt x="220" y="489"/>
                  </a:lnTo>
                  <a:lnTo>
                    <a:pt x="192" y="489"/>
                  </a:lnTo>
                  <a:lnTo>
                    <a:pt x="161" y="489"/>
                  </a:lnTo>
                  <a:lnTo>
                    <a:pt x="132" y="493"/>
                  </a:lnTo>
                  <a:lnTo>
                    <a:pt x="103" y="499"/>
                  </a:lnTo>
                  <a:lnTo>
                    <a:pt x="78" y="504"/>
                  </a:lnTo>
                  <a:lnTo>
                    <a:pt x="53" y="514"/>
                  </a:lnTo>
                  <a:lnTo>
                    <a:pt x="32" y="524"/>
                  </a:lnTo>
                  <a:lnTo>
                    <a:pt x="13" y="535"/>
                  </a:lnTo>
                  <a:lnTo>
                    <a:pt x="0" y="547"/>
                  </a:lnTo>
                  <a:lnTo>
                    <a:pt x="34" y="550"/>
                  </a:lnTo>
                  <a:lnTo>
                    <a:pt x="67" y="558"/>
                  </a:lnTo>
                  <a:lnTo>
                    <a:pt x="98" y="570"/>
                  </a:lnTo>
                  <a:lnTo>
                    <a:pt x="128" y="581"/>
                  </a:lnTo>
                  <a:lnTo>
                    <a:pt x="157" y="597"/>
                  </a:lnTo>
                  <a:lnTo>
                    <a:pt x="184" y="616"/>
                  </a:lnTo>
                  <a:lnTo>
                    <a:pt x="211" y="637"/>
                  </a:lnTo>
                  <a:lnTo>
                    <a:pt x="236" y="660"/>
                  </a:lnTo>
                  <a:lnTo>
                    <a:pt x="261" y="687"/>
                  </a:lnTo>
                  <a:lnTo>
                    <a:pt x="284" y="718"/>
                  </a:lnTo>
                  <a:lnTo>
                    <a:pt x="307" y="750"/>
                  </a:lnTo>
                  <a:lnTo>
                    <a:pt x="330" y="785"/>
                  </a:lnTo>
                  <a:lnTo>
                    <a:pt x="353" y="825"/>
                  </a:lnTo>
                  <a:lnTo>
                    <a:pt x="374" y="867"/>
                  </a:lnTo>
                  <a:lnTo>
                    <a:pt x="397" y="913"/>
                  </a:lnTo>
                  <a:lnTo>
                    <a:pt x="418" y="961"/>
                  </a:lnTo>
                  <a:lnTo>
                    <a:pt x="432" y="990"/>
                  </a:lnTo>
                  <a:lnTo>
                    <a:pt x="445" y="1019"/>
                  </a:lnTo>
                  <a:lnTo>
                    <a:pt x="460" y="1046"/>
                  </a:lnTo>
                  <a:lnTo>
                    <a:pt x="476" y="1073"/>
                  </a:lnTo>
                  <a:lnTo>
                    <a:pt x="493" y="1100"/>
                  </a:lnTo>
                  <a:lnTo>
                    <a:pt x="512" y="1124"/>
                  </a:lnTo>
                  <a:lnTo>
                    <a:pt x="531" y="1148"/>
                  </a:lnTo>
                  <a:lnTo>
                    <a:pt x="554" y="1169"/>
                  </a:lnTo>
                  <a:lnTo>
                    <a:pt x="578" y="1190"/>
                  </a:lnTo>
                  <a:lnTo>
                    <a:pt x="604" y="1207"/>
                  </a:lnTo>
                  <a:lnTo>
                    <a:pt x="633" y="1222"/>
                  </a:lnTo>
                  <a:lnTo>
                    <a:pt x="664" y="1236"/>
                  </a:lnTo>
                  <a:lnTo>
                    <a:pt x="698" y="1247"/>
                  </a:lnTo>
                  <a:lnTo>
                    <a:pt x="735" y="1255"/>
                  </a:lnTo>
                  <a:lnTo>
                    <a:pt x="775" y="1261"/>
                  </a:lnTo>
                  <a:lnTo>
                    <a:pt x="818" y="1263"/>
                  </a:lnTo>
                  <a:lnTo>
                    <a:pt x="860" y="1263"/>
                  </a:lnTo>
                  <a:lnTo>
                    <a:pt x="906" y="1257"/>
                  </a:lnTo>
                  <a:lnTo>
                    <a:pt x="954" y="1253"/>
                  </a:lnTo>
                  <a:lnTo>
                    <a:pt x="1000" y="1249"/>
                  </a:lnTo>
                  <a:lnTo>
                    <a:pt x="1025" y="1249"/>
                  </a:lnTo>
                  <a:lnTo>
                    <a:pt x="1048" y="1251"/>
                  </a:lnTo>
                  <a:lnTo>
                    <a:pt x="1071" y="1253"/>
                  </a:lnTo>
                  <a:lnTo>
                    <a:pt x="1092" y="1257"/>
                  </a:lnTo>
                  <a:lnTo>
                    <a:pt x="1113" y="1265"/>
                  </a:lnTo>
                  <a:lnTo>
                    <a:pt x="1134" y="1274"/>
                  </a:lnTo>
                  <a:lnTo>
                    <a:pt x="1154" y="1286"/>
                  </a:lnTo>
                  <a:lnTo>
                    <a:pt x="1171" y="1299"/>
                  </a:lnTo>
                  <a:lnTo>
                    <a:pt x="1184" y="1316"/>
                  </a:lnTo>
                  <a:lnTo>
                    <a:pt x="1198" y="1332"/>
                  </a:lnTo>
                  <a:lnTo>
                    <a:pt x="1207" y="1349"/>
                  </a:lnTo>
                  <a:lnTo>
                    <a:pt x="1215" y="1366"/>
                  </a:lnTo>
                  <a:lnTo>
                    <a:pt x="1223" y="1384"/>
                  </a:lnTo>
                  <a:lnTo>
                    <a:pt x="1228" y="1401"/>
                  </a:lnTo>
                  <a:lnTo>
                    <a:pt x="1232" y="1418"/>
                  </a:lnTo>
                  <a:lnTo>
                    <a:pt x="1236" y="1435"/>
                  </a:lnTo>
                  <a:lnTo>
                    <a:pt x="1242" y="1472"/>
                  </a:lnTo>
                  <a:lnTo>
                    <a:pt x="1248" y="1508"/>
                  </a:lnTo>
                  <a:lnTo>
                    <a:pt x="1250" y="1526"/>
                  </a:lnTo>
                  <a:lnTo>
                    <a:pt x="1255" y="1543"/>
                  </a:lnTo>
                  <a:lnTo>
                    <a:pt x="1259" y="1560"/>
                  </a:lnTo>
                  <a:lnTo>
                    <a:pt x="1267" y="1578"/>
                  </a:lnTo>
                  <a:lnTo>
                    <a:pt x="1276" y="1597"/>
                  </a:lnTo>
                  <a:lnTo>
                    <a:pt x="1288" y="1616"/>
                  </a:lnTo>
                  <a:lnTo>
                    <a:pt x="1299" y="1633"/>
                  </a:lnTo>
                  <a:lnTo>
                    <a:pt x="1313" y="1649"/>
                  </a:lnTo>
                  <a:lnTo>
                    <a:pt x="1328" y="1664"/>
                  </a:lnTo>
                  <a:lnTo>
                    <a:pt x="1346" y="1677"/>
                  </a:lnTo>
                  <a:lnTo>
                    <a:pt x="1365" y="1691"/>
                  </a:lnTo>
                  <a:lnTo>
                    <a:pt x="1386" y="1702"/>
                  </a:lnTo>
                  <a:lnTo>
                    <a:pt x="1407" y="1712"/>
                  </a:lnTo>
                  <a:lnTo>
                    <a:pt x="1432" y="1721"/>
                  </a:lnTo>
                  <a:lnTo>
                    <a:pt x="1457" y="1729"/>
                  </a:lnTo>
                  <a:lnTo>
                    <a:pt x="1486" y="1737"/>
                  </a:lnTo>
                  <a:lnTo>
                    <a:pt x="1514" y="1743"/>
                  </a:lnTo>
                  <a:lnTo>
                    <a:pt x="1547" y="1746"/>
                  </a:lnTo>
                  <a:lnTo>
                    <a:pt x="1580" y="1750"/>
                  </a:lnTo>
                  <a:lnTo>
                    <a:pt x="1616" y="1754"/>
                  </a:lnTo>
                  <a:lnTo>
                    <a:pt x="1601" y="1766"/>
                  </a:lnTo>
                  <a:lnTo>
                    <a:pt x="1584" y="1777"/>
                  </a:lnTo>
                  <a:lnTo>
                    <a:pt x="1564" y="1787"/>
                  </a:lnTo>
                  <a:lnTo>
                    <a:pt x="1545" y="1794"/>
                  </a:lnTo>
                  <a:lnTo>
                    <a:pt x="1524" y="1802"/>
                  </a:lnTo>
                  <a:lnTo>
                    <a:pt x="1503" y="1808"/>
                  </a:lnTo>
                  <a:lnTo>
                    <a:pt x="1480" y="1814"/>
                  </a:lnTo>
                  <a:lnTo>
                    <a:pt x="1457" y="1817"/>
                  </a:lnTo>
                  <a:lnTo>
                    <a:pt x="1434" y="1821"/>
                  </a:lnTo>
                  <a:lnTo>
                    <a:pt x="1409" y="1823"/>
                  </a:lnTo>
                  <a:lnTo>
                    <a:pt x="1384" y="1823"/>
                  </a:lnTo>
                  <a:lnTo>
                    <a:pt x="1359" y="1823"/>
                  </a:lnTo>
                  <a:lnTo>
                    <a:pt x="1309" y="1821"/>
                  </a:lnTo>
                  <a:lnTo>
                    <a:pt x="1257" y="1816"/>
                  </a:lnTo>
                  <a:lnTo>
                    <a:pt x="1207" y="1806"/>
                  </a:lnTo>
                  <a:lnTo>
                    <a:pt x="1157" y="1793"/>
                  </a:lnTo>
                  <a:lnTo>
                    <a:pt x="1109" y="1777"/>
                  </a:lnTo>
                  <a:lnTo>
                    <a:pt x="1063" y="1760"/>
                  </a:lnTo>
                  <a:lnTo>
                    <a:pt x="1021" y="1739"/>
                  </a:lnTo>
                  <a:lnTo>
                    <a:pt x="983" y="1718"/>
                  </a:lnTo>
                  <a:lnTo>
                    <a:pt x="965" y="1706"/>
                  </a:lnTo>
                  <a:lnTo>
                    <a:pt x="950" y="1693"/>
                  </a:lnTo>
                  <a:lnTo>
                    <a:pt x="935" y="1679"/>
                  </a:lnTo>
                  <a:lnTo>
                    <a:pt x="921" y="1668"/>
                  </a:lnTo>
                  <a:lnTo>
                    <a:pt x="923" y="1700"/>
                  </a:lnTo>
                  <a:lnTo>
                    <a:pt x="927" y="1733"/>
                  </a:lnTo>
                  <a:lnTo>
                    <a:pt x="933" y="1766"/>
                  </a:lnTo>
                  <a:lnTo>
                    <a:pt x="940" y="1798"/>
                  </a:lnTo>
                  <a:lnTo>
                    <a:pt x="948" y="1829"/>
                  </a:lnTo>
                  <a:lnTo>
                    <a:pt x="960" y="1860"/>
                  </a:lnTo>
                  <a:lnTo>
                    <a:pt x="971" y="1890"/>
                  </a:lnTo>
                  <a:lnTo>
                    <a:pt x="985" y="1919"/>
                  </a:lnTo>
                  <a:lnTo>
                    <a:pt x="998" y="1948"/>
                  </a:lnTo>
                  <a:lnTo>
                    <a:pt x="1015" y="1975"/>
                  </a:lnTo>
                  <a:lnTo>
                    <a:pt x="1033" y="2002"/>
                  </a:lnTo>
                  <a:lnTo>
                    <a:pt x="1052" y="2027"/>
                  </a:lnTo>
                  <a:lnTo>
                    <a:pt x="1073" y="2052"/>
                  </a:lnTo>
                  <a:lnTo>
                    <a:pt x="1096" y="2075"/>
                  </a:lnTo>
                  <a:lnTo>
                    <a:pt x="1121" y="2096"/>
                  </a:lnTo>
                  <a:lnTo>
                    <a:pt x="1146" y="2117"/>
                  </a:lnTo>
                  <a:lnTo>
                    <a:pt x="1173" y="2136"/>
                  </a:lnTo>
                  <a:lnTo>
                    <a:pt x="1202" y="2153"/>
                  </a:lnTo>
                  <a:lnTo>
                    <a:pt x="1232" y="2169"/>
                  </a:lnTo>
                  <a:lnTo>
                    <a:pt x="1265" y="2182"/>
                  </a:lnTo>
                  <a:lnTo>
                    <a:pt x="1298" y="2196"/>
                  </a:lnTo>
                  <a:lnTo>
                    <a:pt x="1334" y="2205"/>
                  </a:lnTo>
                  <a:lnTo>
                    <a:pt x="1370" y="2215"/>
                  </a:lnTo>
                  <a:lnTo>
                    <a:pt x="1409" y="2221"/>
                  </a:lnTo>
                  <a:lnTo>
                    <a:pt x="1447" y="2224"/>
                  </a:lnTo>
                  <a:lnTo>
                    <a:pt x="1490" y="2226"/>
                  </a:lnTo>
                  <a:lnTo>
                    <a:pt x="1534" y="2226"/>
                  </a:lnTo>
                  <a:lnTo>
                    <a:pt x="1578" y="2224"/>
                  </a:lnTo>
                  <a:lnTo>
                    <a:pt x="1624" y="2219"/>
                  </a:lnTo>
                  <a:lnTo>
                    <a:pt x="1672" y="2213"/>
                  </a:lnTo>
                  <a:lnTo>
                    <a:pt x="1722" y="2201"/>
                  </a:lnTo>
                  <a:lnTo>
                    <a:pt x="1772" y="2190"/>
                  </a:lnTo>
                  <a:lnTo>
                    <a:pt x="1808" y="2182"/>
                  </a:lnTo>
                  <a:lnTo>
                    <a:pt x="1839" y="2178"/>
                  </a:lnTo>
                  <a:lnTo>
                    <a:pt x="1854" y="2178"/>
                  </a:lnTo>
                  <a:lnTo>
                    <a:pt x="1870" y="2180"/>
                  </a:lnTo>
                  <a:lnTo>
                    <a:pt x="1883" y="2182"/>
                  </a:lnTo>
                  <a:lnTo>
                    <a:pt x="1897" y="2186"/>
                  </a:lnTo>
                  <a:lnTo>
                    <a:pt x="1908" y="2192"/>
                  </a:lnTo>
                  <a:lnTo>
                    <a:pt x="1920" y="2199"/>
                  </a:lnTo>
                  <a:lnTo>
                    <a:pt x="1931" y="2207"/>
                  </a:lnTo>
                  <a:lnTo>
                    <a:pt x="1941" y="2217"/>
                  </a:lnTo>
                  <a:lnTo>
                    <a:pt x="1950" y="2228"/>
                  </a:lnTo>
                  <a:lnTo>
                    <a:pt x="1960" y="2244"/>
                  </a:lnTo>
                  <a:lnTo>
                    <a:pt x="1968" y="2259"/>
                  </a:lnTo>
                  <a:lnTo>
                    <a:pt x="1975" y="2276"/>
                  </a:lnTo>
                  <a:lnTo>
                    <a:pt x="1985" y="2299"/>
                  </a:lnTo>
                  <a:lnTo>
                    <a:pt x="1996" y="2320"/>
                  </a:lnTo>
                  <a:lnTo>
                    <a:pt x="2010" y="2340"/>
                  </a:lnTo>
                  <a:lnTo>
                    <a:pt x="2025" y="2357"/>
                  </a:lnTo>
                  <a:lnTo>
                    <a:pt x="2041" y="2370"/>
                  </a:lnTo>
                  <a:lnTo>
                    <a:pt x="2058" y="2384"/>
                  </a:lnTo>
                  <a:lnTo>
                    <a:pt x="2075" y="2393"/>
                  </a:lnTo>
                  <a:lnTo>
                    <a:pt x="2094" y="2403"/>
                  </a:lnTo>
                  <a:lnTo>
                    <a:pt x="2114" y="2409"/>
                  </a:lnTo>
                  <a:lnTo>
                    <a:pt x="2133" y="2414"/>
                  </a:lnTo>
                  <a:lnTo>
                    <a:pt x="2154" y="2418"/>
                  </a:lnTo>
                  <a:lnTo>
                    <a:pt x="2175" y="2420"/>
                  </a:lnTo>
                  <a:lnTo>
                    <a:pt x="2196" y="2420"/>
                  </a:lnTo>
                  <a:lnTo>
                    <a:pt x="2217" y="2420"/>
                  </a:lnTo>
                  <a:lnTo>
                    <a:pt x="2238" y="2420"/>
                  </a:lnTo>
                  <a:lnTo>
                    <a:pt x="2259" y="2418"/>
                  </a:lnTo>
                  <a:lnTo>
                    <a:pt x="2307" y="2413"/>
                  </a:lnTo>
                  <a:lnTo>
                    <a:pt x="2354" y="2409"/>
                  </a:lnTo>
                  <a:lnTo>
                    <a:pt x="2396" y="2409"/>
                  </a:lnTo>
                  <a:lnTo>
                    <a:pt x="2438" y="2411"/>
                  </a:lnTo>
                  <a:lnTo>
                    <a:pt x="2476" y="2413"/>
                  </a:lnTo>
                  <a:lnTo>
                    <a:pt x="2515" y="2418"/>
                  </a:lnTo>
                  <a:lnTo>
                    <a:pt x="2549" y="2428"/>
                  </a:lnTo>
                  <a:lnTo>
                    <a:pt x="2584" y="2438"/>
                  </a:lnTo>
                  <a:lnTo>
                    <a:pt x="2618" y="2451"/>
                  </a:lnTo>
                  <a:lnTo>
                    <a:pt x="2649" y="2466"/>
                  </a:lnTo>
                  <a:lnTo>
                    <a:pt x="2680" y="2485"/>
                  </a:lnTo>
                  <a:lnTo>
                    <a:pt x="2711" y="2505"/>
                  </a:lnTo>
                  <a:lnTo>
                    <a:pt x="2739" y="2530"/>
                  </a:lnTo>
                  <a:lnTo>
                    <a:pt x="2768" y="2555"/>
                  </a:lnTo>
                  <a:lnTo>
                    <a:pt x="2797" y="2585"/>
                  </a:lnTo>
                  <a:lnTo>
                    <a:pt x="2826" y="2616"/>
                  </a:lnTo>
                  <a:lnTo>
                    <a:pt x="2828" y="2589"/>
                  </a:lnTo>
                  <a:lnTo>
                    <a:pt x="2830" y="2562"/>
                  </a:lnTo>
                  <a:lnTo>
                    <a:pt x="2828" y="2537"/>
                  </a:lnTo>
                  <a:lnTo>
                    <a:pt x="2828" y="2510"/>
                  </a:lnTo>
                  <a:lnTo>
                    <a:pt x="2824" y="2487"/>
                  </a:lnTo>
                  <a:lnTo>
                    <a:pt x="2820" y="2462"/>
                  </a:lnTo>
                  <a:lnTo>
                    <a:pt x="2816" y="2439"/>
                  </a:lnTo>
                  <a:lnTo>
                    <a:pt x="2809" y="2416"/>
                  </a:lnTo>
                  <a:lnTo>
                    <a:pt x="2803" y="2395"/>
                  </a:lnTo>
                  <a:lnTo>
                    <a:pt x="2795" y="2374"/>
                  </a:lnTo>
                  <a:lnTo>
                    <a:pt x="2786" y="2353"/>
                  </a:lnTo>
                  <a:lnTo>
                    <a:pt x="2776" y="2334"/>
                  </a:lnTo>
                  <a:lnTo>
                    <a:pt x="2755" y="2295"/>
                  </a:lnTo>
                  <a:lnTo>
                    <a:pt x="2732" y="2261"/>
                  </a:lnTo>
                  <a:lnTo>
                    <a:pt x="2707" y="2226"/>
                  </a:lnTo>
                  <a:lnTo>
                    <a:pt x="2680" y="2198"/>
                  </a:lnTo>
                  <a:lnTo>
                    <a:pt x="2651" y="2169"/>
                  </a:lnTo>
                  <a:lnTo>
                    <a:pt x="2622" y="2144"/>
                  </a:lnTo>
                  <a:lnTo>
                    <a:pt x="2594" y="2119"/>
                  </a:lnTo>
                  <a:lnTo>
                    <a:pt x="2567" y="2098"/>
                  </a:lnTo>
                  <a:lnTo>
                    <a:pt x="2540" y="2080"/>
                  </a:lnTo>
                  <a:lnTo>
                    <a:pt x="2513" y="2063"/>
                  </a:lnTo>
                  <a:lnTo>
                    <a:pt x="2490" y="2048"/>
                  </a:lnTo>
                  <a:lnTo>
                    <a:pt x="2471" y="2032"/>
                  </a:lnTo>
                  <a:lnTo>
                    <a:pt x="2453" y="2019"/>
                  </a:lnTo>
                  <a:lnTo>
                    <a:pt x="2438" y="2004"/>
                  </a:lnTo>
                  <a:lnTo>
                    <a:pt x="2425" y="1988"/>
                  </a:lnTo>
                  <a:lnTo>
                    <a:pt x="2413" y="1973"/>
                  </a:lnTo>
                  <a:lnTo>
                    <a:pt x="2403" y="1960"/>
                  </a:lnTo>
                  <a:lnTo>
                    <a:pt x="2396" y="1944"/>
                  </a:lnTo>
                  <a:lnTo>
                    <a:pt x="2390" y="1931"/>
                  </a:lnTo>
                  <a:lnTo>
                    <a:pt x="2384" y="1915"/>
                  </a:lnTo>
                  <a:lnTo>
                    <a:pt x="2380" y="1902"/>
                  </a:lnTo>
                  <a:lnTo>
                    <a:pt x="2377" y="1888"/>
                  </a:lnTo>
                  <a:lnTo>
                    <a:pt x="2375" y="1862"/>
                  </a:lnTo>
                  <a:lnTo>
                    <a:pt x="2373" y="1837"/>
                  </a:lnTo>
                  <a:lnTo>
                    <a:pt x="2390" y="1856"/>
                  </a:lnTo>
                  <a:lnTo>
                    <a:pt x="2407" y="1873"/>
                  </a:lnTo>
                  <a:lnTo>
                    <a:pt x="2426" y="1890"/>
                  </a:lnTo>
                  <a:lnTo>
                    <a:pt x="2446" y="1906"/>
                  </a:lnTo>
                  <a:lnTo>
                    <a:pt x="2467" y="1919"/>
                  </a:lnTo>
                  <a:lnTo>
                    <a:pt x="2486" y="1931"/>
                  </a:lnTo>
                  <a:lnTo>
                    <a:pt x="2507" y="1942"/>
                  </a:lnTo>
                  <a:lnTo>
                    <a:pt x="2528" y="1954"/>
                  </a:lnTo>
                  <a:lnTo>
                    <a:pt x="2549" y="1963"/>
                  </a:lnTo>
                  <a:lnTo>
                    <a:pt x="2572" y="1971"/>
                  </a:lnTo>
                  <a:lnTo>
                    <a:pt x="2594" y="1979"/>
                  </a:lnTo>
                  <a:lnTo>
                    <a:pt x="2617" y="1986"/>
                  </a:lnTo>
                  <a:lnTo>
                    <a:pt x="2663" y="1996"/>
                  </a:lnTo>
                  <a:lnTo>
                    <a:pt x="2709" y="2004"/>
                  </a:lnTo>
                  <a:lnTo>
                    <a:pt x="2747" y="2009"/>
                  </a:lnTo>
                  <a:lnTo>
                    <a:pt x="2786" y="2017"/>
                  </a:lnTo>
                  <a:lnTo>
                    <a:pt x="2822" y="2025"/>
                  </a:lnTo>
                  <a:lnTo>
                    <a:pt x="2858" y="2032"/>
                  </a:lnTo>
                  <a:lnTo>
                    <a:pt x="2891" y="2042"/>
                  </a:lnTo>
                  <a:lnTo>
                    <a:pt x="2924" y="2052"/>
                  </a:lnTo>
                  <a:lnTo>
                    <a:pt x="2954" y="2063"/>
                  </a:lnTo>
                  <a:lnTo>
                    <a:pt x="2983" y="2075"/>
                  </a:lnTo>
                  <a:lnTo>
                    <a:pt x="3012" y="2088"/>
                  </a:lnTo>
                  <a:lnTo>
                    <a:pt x="3037" y="2102"/>
                  </a:lnTo>
                  <a:lnTo>
                    <a:pt x="3062" y="2117"/>
                  </a:lnTo>
                  <a:lnTo>
                    <a:pt x="3085" y="2134"/>
                  </a:lnTo>
                  <a:lnTo>
                    <a:pt x="3106" y="2151"/>
                  </a:lnTo>
                  <a:lnTo>
                    <a:pt x="3125" y="2169"/>
                  </a:lnTo>
                  <a:lnTo>
                    <a:pt x="3143" y="2188"/>
                  </a:lnTo>
                  <a:lnTo>
                    <a:pt x="3160" y="2209"/>
                  </a:lnTo>
                  <a:lnTo>
                    <a:pt x="3160" y="2180"/>
                  </a:lnTo>
                  <a:lnTo>
                    <a:pt x="3160" y="2151"/>
                  </a:lnTo>
                  <a:lnTo>
                    <a:pt x="3156" y="2125"/>
                  </a:lnTo>
                  <a:lnTo>
                    <a:pt x="3152" y="2100"/>
                  </a:lnTo>
                  <a:lnTo>
                    <a:pt x="3146" y="2075"/>
                  </a:lnTo>
                  <a:lnTo>
                    <a:pt x="3139" y="2052"/>
                  </a:lnTo>
                  <a:lnTo>
                    <a:pt x="3129" y="2029"/>
                  </a:lnTo>
                  <a:lnTo>
                    <a:pt x="3120" y="2008"/>
                  </a:lnTo>
                  <a:lnTo>
                    <a:pt x="3106" y="1988"/>
                  </a:lnTo>
                  <a:lnTo>
                    <a:pt x="3095" y="1969"/>
                  </a:lnTo>
                  <a:lnTo>
                    <a:pt x="3081" y="1950"/>
                  </a:lnTo>
                  <a:lnTo>
                    <a:pt x="3066" y="1933"/>
                  </a:lnTo>
                  <a:lnTo>
                    <a:pt x="3035" y="1900"/>
                  </a:lnTo>
                  <a:lnTo>
                    <a:pt x="3004" y="1871"/>
                  </a:lnTo>
                  <a:lnTo>
                    <a:pt x="2937" y="1817"/>
                  </a:lnTo>
                  <a:lnTo>
                    <a:pt x="2876" y="1769"/>
                  </a:lnTo>
                  <a:lnTo>
                    <a:pt x="2849" y="1746"/>
                  </a:lnTo>
                  <a:lnTo>
                    <a:pt x="2828" y="1721"/>
                  </a:lnTo>
                  <a:lnTo>
                    <a:pt x="2818" y="1710"/>
                  </a:lnTo>
                  <a:lnTo>
                    <a:pt x="2810" y="1698"/>
                  </a:lnTo>
                  <a:lnTo>
                    <a:pt x="2803" y="1685"/>
                  </a:lnTo>
                  <a:lnTo>
                    <a:pt x="2799" y="1673"/>
                  </a:lnTo>
                  <a:lnTo>
                    <a:pt x="2837" y="1698"/>
                  </a:lnTo>
                  <a:lnTo>
                    <a:pt x="2876" y="1718"/>
                  </a:lnTo>
                  <a:lnTo>
                    <a:pt x="2910" y="1735"/>
                  </a:lnTo>
                  <a:lnTo>
                    <a:pt x="2947" y="1746"/>
                  </a:lnTo>
                  <a:lnTo>
                    <a:pt x="2983" y="1756"/>
                  </a:lnTo>
                  <a:lnTo>
                    <a:pt x="3020" y="1760"/>
                  </a:lnTo>
                  <a:lnTo>
                    <a:pt x="3058" y="1762"/>
                  </a:lnTo>
                  <a:lnTo>
                    <a:pt x="3098" y="1760"/>
                  </a:lnTo>
                  <a:lnTo>
                    <a:pt x="3125" y="1758"/>
                  </a:lnTo>
                  <a:lnTo>
                    <a:pt x="3156" y="1752"/>
                  </a:lnTo>
                  <a:lnTo>
                    <a:pt x="3185" y="1746"/>
                  </a:lnTo>
                  <a:lnTo>
                    <a:pt x="3216" y="1739"/>
                  </a:lnTo>
                  <a:lnTo>
                    <a:pt x="3244" y="1733"/>
                  </a:lnTo>
                  <a:lnTo>
                    <a:pt x="3275" y="1727"/>
                  </a:lnTo>
                  <a:lnTo>
                    <a:pt x="3306" y="1723"/>
                  </a:lnTo>
                  <a:lnTo>
                    <a:pt x="3337" y="1721"/>
                  </a:lnTo>
                  <a:lnTo>
                    <a:pt x="3367" y="1721"/>
                  </a:lnTo>
                  <a:lnTo>
                    <a:pt x="3396" y="1725"/>
                  </a:lnTo>
                  <a:lnTo>
                    <a:pt x="3411" y="1729"/>
                  </a:lnTo>
                  <a:lnTo>
                    <a:pt x="3427" y="1735"/>
                  </a:lnTo>
                  <a:lnTo>
                    <a:pt x="3440" y="1741"/>
                  </a:lnTo>
                  <a:lnTo>
                    <a:pt x="3456" y="1746"/>
                  </a:lnTo>
                  <a:lnTo>
                    <a:pt x="3469" y="1756"/>
                  </a:lnTo>
                  <a:lnTo>
                    <a:pt x="3484" y="1766"/>
                  </a:lnTo>
                  <a:lnTo>
                    <a:pt x="3498" y="1777"/>
                  </a:lnTo>
                  <a:lnTo>
                    <a:pt x="3511" y="1791"/>
                  </a:lnTo>
                  <a:lnTo>
                    <a:pt x="3525" y="1806"/>
                  </a:lnTo>
                  <a:lnTo>
                    <a:pt x="3538" y="1823"/>
                  </a:lnTo>
                  <a:lnTo>
                    <a:pt x="3552" y="1840"/>
                  </a:lnTo>
                  <a:lnTo>
                    <a:pt x="3563" y="1862"/>
                  </a:lnTo>
                  <a:lnTo>
                    <a:pt x="3596" y="1842"/>
                  </a:lnTo>
                  <a:lnTo>
                    <a:pt x="3630" y="1827"/>
                  </a:lnTo>
                  <a:lnTo>
                    <a:pt x="3665" y="1814"/>
                  </a:lnTo>
                  <a:lnTo>
                    <a:pt x="3699" y="1804"/>
                  </a:lnTo>
                  <a:lnTo>
                    <a:pt x="3736" y="1798"/>
                  </a:lnTo>
                  <a:lnTo>
                    <a:pt x="3772" y="1794"/>
                  </a:lnTo>
                  <a:lnTo>
                    <a:pt x="3809" y="1794"/>
                  </a:lnTo>
                  <a:lnTo>
                    <a:pt x="3843" y="1796"/>
                  </a:lnTo>
                  <a:lnTo>
                    <a:pt x="3880" y="1800"/>
                  </a:lnTo>
                  <a:lnTo>
                    <a:pt x="3916" y="1808"/>
                  </a:lnTo>
                  <a:lnTo>
                    <a:pt x="3951" y="1816"/>
                  </a:lnTo>
                  <a:lnTo>
                    <a:pt x="3986" y="1827"/>
                  </a:lnTo>
                  <a:lnTo>
                    <a:pt x="4018" y="1839"/>
                  </a:lnTo>
                  <a:lnTo>
                    <a:pt x="4051" y="1854"/>
                  </a:lnTo>
                  <a:lnTo>
                    <a:pt x="4080" y="1869"/>
                  </a:lnTo>
                  <a:lnTo>
                    <a:pt x="4110" y="1887"/>
                  </a:lnTo>
                  <a:close/>
                  <a:moveTo>
                    <a:pt x="2246" y="1449"/>
                  </a:moveTo>
                  <a:lnTo>
                    <a:pt x="1862" y="1449"/>
                  </a:lnTo>
                  <a:lnTo>
                    <a:pt x="1862" y="1063"/>
                  </a:lnTo>
                  <a:lnTo>
                    <a:pt x="2246" y="1063"/>
                  </a:lnTo>
                  <a:lnTo>
                    <a:pt x="2246"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endParaRPr lang="fi-FI"/>
            </a:p>
          </p:txBody>
        </p:sp>
      </p:grpSp>
    </p:spTree>
    <p:extLst>
      <p:ext uri="{BB962C8B-B14F-4D97-AF65-F5344CB8AC3E}">
        <p14:creationId xmlns:p14="http://schemas.microsoft.com/office/powerpoint/2010/main" val="2888308395"/>
      </p:ext>
    </p:extLst>
  </p:cSld>
  <p:clrMapOvr>
    <a:masterClrMapping/>
  </p:clrMapOvr>
  <p:transition spd="slow"/>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Picture 1">
    <p:spTree>
      <p:nvGrpSpPr>
        <p:cNvPr id="1" name=""/>
        <p:cNvGrpSpPr/>
        <p:nvPr/>
      </p:nvGrpSpPr>
      <p:grpSpPr>
        <a:xfrm>
          <a:off x="0" y="0"/>
          <a:ext cx="0" cy="0"/>
          <a:chOff x="0" y="0"/>
          <a:chExt cx="0" cy="0"/>
        </a:xfrm>
      </p:grpSpPr>
      <p:sp>
        <p:nvSpPr>
          <p:cNvPr id="10" name="Title Placeholder 1"/>
          <p:cNvSpPr>
            <a:spLocks noGrp="1"/>
          </p:cNvSpPr>
          <p:nvPr>
            <p:ph type="title" hasCustomPrompt="1"/>
          </p:nvPr>
        </p:nvSpPr>
        <p:spPr bwMode="auto">
          <a:xfrm>
            <a:off x="763572" y="1988840"/>
            <a:ext cx="5913624" cy="864096"/>
          </a:xfrm>
          <a:prstGeom prst="rect">
            <a:avLst/>
          </a:prstGeom>
          <a:noFill/>
          <a:ln w="9525">
            <a:noFill/>
            <a:miter lim="800000"/>
            <a:headEnd/>
            <a:tailEnd/>
          </a:ln>
        </p:spPr>
        <p:txBody>
          <a:bodyPr lIns="91440" tIns="45720" rIns="91440" bIns="45720"/>
          <a:lstStyle>
            <a:lvl1pPr>
              <a:defRPr sz="3000"/>
            </a:lvl1pPr>
          </a:lstStyle>
          <a:p>
            <a:pPr lvl="0"/>
            <a:r>
              <a:rPr lang="fi-FI" dirty="0"/>
              <a:t>CLICK TO ADD TITLE</a:t>
            </a:r>
            <a:endParaRPr lang="en-US" dirty="0"/>
          </a:p>
        </p:txBody>
      </p:sp>
      <p:sp>
        <p:nvSpPr>
          <p:cNvPr id="13" name="Text Placeholder 2"/>
          <p:cNvSpPr>
            <a:spLocks noGrp="1"/>
          </p:cNvSpPr>
          <p:nvPr>
            <p:ph idx="1" hasCustomPrompt="1"/>
          </p:nvPr>
        </p:nvSpPr>
        <p:spPr bwMode="auto">
          <a:xfrm>
            <a:off x="763571" y="2996953"/>
            <a:ext cx="5908493" cy="3162547"/>
          </a:xfrm>
          <a:prstGeom prst="rect">
            <a:avLst/>
          </a:prstGeom>
          <a:noFill/>
          <a:ln w="9525">
            <a:noFill/>
            <a:miter lim="800000"/>
            <a:headEnd/>
            <a:tailEnd/>
          </a:ln>
        </p:spPr>
        <p:txBody>
          <a:bodyPr lIns="91440" tIns="45720" rIns="91440" bIns="45720"/>
          <a:lstStyle>
            <a:lvl1pPr marL="342900" indent="-250825">
              <a:lnSpc>
                <a:spcPct val="80000"/>
              </a:lnSpc>
              <a:buClr>
                <a:schemeClr val="tx1"/>
              </a:buClr>
              <a:buFont typeface="Arial"/>
              <a:buChar char="•"/>
              <a:defRPr>
                <a:latin typeface="+mn-lt"/>
                <a:cs typeface="Gotham Narrow Book"/>
              </a:defRPr>
            </a:lvl1pPr>
            <a:lvl2pPr marL="725488" indent="-342900">
              <a:lnSpc>
                <a:spcPct val="80000"/>
              </a:lnSpc>
              <a:buFont typeface="Arial"/>
              <a:buChar char="•"/>
              <a:defRPr>
                <a:latin typeface="+mn-lt"/>
                <a:cs typeface="Gotham Narrow Book"/>
              </a:defRPr>
            </a:lvl2pPr>
            <a:lvl3pPr>
              <a:lnSpc>
                <a:spcPct val="80000"/>
              </a:lnSpc>
              <a:defRPr>
                <a:latin typeface="+mn-lt"/>
                <a:cs typeface="Gotham Narrow Book"/>
              </a:defRPr>
            </a:lvl3pPr>
            <a:lvl4pPr>
              <a:lnSpc>
                <a:spcPct val="80000"/>
              </a:lnSpc>
              <a:defRPr>
                <a:latin typeface="+mn-lt"/>
                <a:cs typeface="Gotham Narrow Book"/>
              </a:defRPr>
            </a:lvl4pPr>
            <a:lvl5pPr>
              <a:lnSpc>
                <a:spcPct val="80000"/>
              </a:lnSpc>
              <a:defRPr>
                <a:latin typeface="+mn-lt"/>
                <a:cs typeface="Gotham Narrow Book"/>
              </a:defRPr>
            </a:lvl5pPr>
          </a:lstStyle>
          <a:p>
            <a:pPr lvl="0"/>
            <a:r>
              <a:rPr lang="fi-FI" noProof="0" dirty="0" err="1"/>
              <a:t>Click</a:t>
            </a:r>
            <a:r>
              <a:rPr lang="fi-FI" noProof="0" dirty="0"/>
              <a:t> to </a:t>
            </a:r>
            <a:r>
              <a:rPr lang="fi-FI" noProof="0" dirty="0" err="1"/>
              <a:t>add</a:t>
            </a:r>
            <a:r>
              <a:rPr lang="fi-FI" noProof="0" dirty="0"/>
              <a:t> </a:t>
            </a:r>
            <a:r>
              <a:rPr lang="fi-FI" noProof="0" dirty="0" err="1"/>
              <a:t>text</a:t>
            </a:r>
            <a:endParaRPr lang="fi-FI" noProof="0" dirty="0"/>
          </a:p>
          <a:p>
            <a:pPr lvl="1"/>
            <a:r>
              <a:rPr lang="fi-FI" noProof="0" dirty="0"/>
              <a:t>Second </a:t>
            </a:r>
            <a:r>
              <a:rPr lang="fi-FI" noProof="0" dirty="0" err="1"/>
              <a:t>level</a:t>
            </a:r>
            <a:endParaRPr lang="fi-FI" noProof="0" dirty="0"/>
          </a:p>
          <a:p>
            <a:pPr lvl="2"/>
            <a:r>
              <a:rPr lang="fi-FI" noProof="0" dirty="0"/>
              <a:t>Third </a:t>
            </a:r>
            <a:r>
              <a:rPr lang="fi-FI" noProof="0" dirty="0" err="1"/>
              <a:t>level</a:t>
            </a:r>
            <a:endParaRPr lang="fi-FI" noProof="0" dirty="0"/>
          </a:p>
          <a:p>
            <a:pPr lvl="3"/>
            <a:r>
              <a:rPr lang="fi-FI" noProof="0" dirty="0" err="1"/>
              <a:t>Fourth</a:t>
            </a:r>
            <a:r>
              <a:rPr lang="fi-FI" noProof="0" dirty="0"/>
              <a:t> </a:t>
            </a:r>
            <a:r>
              <a:rPr lang="fi-FI" noProof="0" dirty="0" err="1"/>
              <a:t>level</a:t>
            </a:r>
            <a:endParaRPr lang="fi-FI" noProof="0" dirty="0"/>
          </a:p>
          <a:p>
            <a:pPr lvl="4"/>
            <a:r>
              <a:rPr lang="fi-FI" noProof="0" dirty="0" err="1"/>
              <a:t>Fifth</a:t>
            </a:r>
            <a:r>
              <a:rPr lang="fi-FI" noProof="0" dirty="0"/>
              <a:t> </a:t>
            </a:r>
            <a:r>
              <a:rPr lang="fi-FI" noProof="0" dirty="0" err="1"/>
              <a:t>level</a:t>
            </a:r>
            <a:endParaRPr lang="en-US" noProof="0" dirty="0"/>
          </a:p>
        </p:txBody>
      </p:sp>
      <p:sp>
        <p:nvSpPr>
          <p:cNvPr id="12" name="Picture Placeholder 2"/>
          <p:cNvSpPr>
            <a:spLocks noGrp="1"/>
          </p:cNvSpPr>
          <p:nvPr>
            <p:ph type="pic" sz="quarter" idx="13" hasCustomPrompt="1"/>
          </p:nvPr>
        </p:nvSpPr>
        <p:spPr>
          <a:xfrm>
            <a:off x="6773333" y="254000"/>
            <a:ext cx="5080000" cy="5905500"/>
          </a:xfrm>
          <a:prstGeom prst="rect">
            <a:avLst/>
          </a:prstGeom>
          <a:solidFill>
            <a:schemeClr val="bg1">
              <a:lumMod val="85000"/>
            </a:schemeClr>
          </a:solidFill>
        </p:spPr>
        <p:txBody>
          <a:bodyPr tIns="1440000" anchor="t" anchorCtr="0"/>
          <a:lstStyle>
            <a:lvl1pPr marL="342900" marR="0" indent="-342900" algn="ctr" defTabSz="914400" rtl="0" eaLnBrk="1" fontAlgn="base" latinLnBrk="0" hangingPunct="1">
              <a:lnSpc>
                <a:spcPct val="100000"/>
              </a:lnSpc>
              <a:spcBef>
                <a:spcPct val="0"/>
              </a:spcBef>
              <a:spcAft>
                <a:spcPct val="50000"/>
              </a:spcAft>
              <a:buClr>
                <a:schemeClr val="accent1"/>
              </a:buClr>
              <a:buSzPct val="100000"/>
              <a:buFontTx/>
              <a:buNone/>
              <a:tabLst/>
              <a:defRPr b="1" i="0">
                <a:solidFill>
                  <a:srgbClr val="00B0F0"/>
                </a:solidFill>
                <a:latin typeface="Gotham-Bold"/>
                <a:cs typeface="Gotham-Bold"/>
              </a:defRPr>
            </a:lvl1pPr>
          </a:lstStyle>
          <a:p>
            <a:r>
              <a:rPr lang="en-US" dirty="0"/>
              <a:t>CLICK ICON TO ADD PICTURE</a:t>
            </a:r>
          </a:p>
        </p:txBody>
      </p:sp>
      <p:sp>
        <p:nvSpPr>
          <p:cNvPr id="2" name="Päivämäärän paikkamerkki 1"/>
          <p:cNvSpPr>
            <a:spLocks noGrp="1"/>
          </p:cNvSpPr>
          <p:nvPr>
            <p:ph type="dt" sz="half" idx="14"/>
          </p:nvPr>
        </p:nvSpPr>
        <p:spPr>
          <a:xfrm>
            <a:off x="10261600" y="6189117"/>
            <a:ext cx="914400" cy="576000"/>
          </a:xfrm>
          <a:prstGeom prst="rect">
            <a:avLst/>
          </a:prstGeom>
        </p:spPr>
        <p:txBody>
          <a:bodyPr/>
          <a:lstStyle/>
          <a:p>
            <a:pPr>
              <a:defRPr/>
            </a:pPr>
            <a:fld id="{130ACB8D-2E7A-48A7-A94B-030165EC4793}" type="datetime1">
              <a:rPr lang="en-GB" smtClean="0"/>
              <a:t>30/05/2025</a:t>
            </a:fld>
            <a:endParaRPr lang="fi-FI" dirty="0"/>
          </a:p>
        </p:txBody>
      </p:sp>
      <p:sp>
        <p:nvSpPr>
          <p:cNvPr id="6" name="Alatunnisteen paikkamerkki 5"/>
          <p:cNvSpPr>
            <a:spLocks noGrp="1"/>
          </p:cNvSpPr>
          <p:nvPr>
            <p:ph type="ftr" sz="quarter" idx="15"/>
          </p:nvPr>
        </p:nvSpPr>
        <p:spPr>
          <a:xfrm>
            <a:off x="6768000" y="6189217"/>
            <a:ext cx="3744000" cy="576000"/>
          </a:xfrm>
          <a:prstGeom prst="rect">
            <a:avLst/>
          </a:prstGeom>
        </p:spPr>
        <p:txBody>
          <a:bodyPr/>
          <a:lstStyle/>
          <a:p>
            <a:r>
              <a:rPr lang="fi-FI"/>
              <a:t>Presentation Name / Firstname Lastname</a:t>
            </a:r>
            <a:endParaRPr lang="fi-FI" dirty="0"/>
          </a:p>
        </p:txBody>
      </p:sp>
      <p:sp>
        <p:nvSpPr>
          <p:cNvPr id="7" name="Dian numeron paikkamerkki 6"/>
          <p:cNvSpPr>
            <a:spLocks noGrp="1"/>
          </p:cNvSpPr>
          <p:nvPr>
            <p:ph type="sldNum" sz="quarter" idx="16"/>
          </p:nvPr>
        </p:nvSpPr>
        <p:spPr>
          <a:xfrm>
            <a:off x="11176000" y="6189117"/>
            <a:ext cx="680640" cy="576000"/>
          </a:xfrm>
          <a:prstGeom prst="rect">
            <a:avLst/>
          </a:prstGeom>
        </p:spPr>
        <p:txBody>
          <a:bodyPr/>
          <a:lstStyle/>
          <a:p>
            <a:pPr>
              <a:defRPr/>
            </a:pPr>
            <a:fld id="{4669315E-5A66-CF44-AE5D-C333B2F730C4}" type="slidenum">
              <a:rPr lang="en-GB" smtClean="0"/>
              <a:pPr>
                <a:defRPr/>
              </a:pPr>
              <a:t>‹#›</a:t>
            </a:fld>
            <a:endParaRPr lang="en-GB" dirty="0"/>
          </a:p>
        </p:txBody>
      </p:sp>
    </p:spTree>
    <p:extLst>
      <p:ext uri="{BB962C8B-B14F-4D97-AF65-F5344CB8AC3E}">
        <p14:creationId xmlns:p14="http://schemas.microsoft.com/office/powerpoint/2010/main" val="360446003"/>
      </p:ext>
    </p:extLst>
  </p:cSld>
  <p:clrMapOvr>
    <a:masterClrMapping/>
  </p:clrMapOvr>
  <p:transition spd="slow"/>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Picture 2">
    <p:spTree>
      <p:nvGrpSpPr>
        <p:cNvPr id="1" name=""/>
        <p:cNvGrpSpPr/>
        <p:nvPr/>
      </p:nvGrpSpPr>
      <p:grpSpPr>
        <a:xfrm>
          <a:off x="0" y="0"/>
          <a:ext cx="0" cy="0"/>
          <a:chOff x="0" y="0"/>
          <a:chExt cx="0" cy="0"/>
        </a:xfrm>
      </p:grpSpPr>
      <p:sp>
        <p:nvSpPr>
          <p:cNvPr id="10" name="Title Placeholder 1"/>
          <p:cNvSpPr>
            <a:spLocks noGrp="1"/>
          </p:cNvSpPr>
          <p:nvPr>
            <p:ph type="title" hasCustomPrompt="1"/>
          </p:nvPr>
        </p:nvSpPr>
        <p:spPr bwMode="auto">
          <a:xfrm>
            <a:off x="763200" y="1988840"/>
            <a:ext cx="5914800" cy="864096"/>
          </a:xfrm>
          <a:prstGeom prst="rect">
            <a:avLst/>
          </a:prstGeom>
          <a:noFill/>
          <a:ln w="9525">
            <a:noFill/>
            <a:miter lim="800000"/>
            <a:headEnd/>
            <a:tailEnd/>
          </a:ln>
        </p:spPr>
        <p:txBody>
          <a:bodyPr lIns="91440" tIns="45720" rIns="91440" bIns="45720"/>
          <a:lstStyle>
            <a:lvl1pPr>
              <a:defRPr sz="3000"/>
            </a:lvl1pPr>
          </a:lstStyle>
          <a:p>
            <a:pPr lvl="0"/>
            <a:r>
              <a:rPr lang="fi-FI" dirty="0"/>
              <a:t>CLICK TO ADD TITLE</a:t>
            </a:r>
            <a:endParaRPr lang="en-US" dirty="0"/>
          </a:p>
        </p:txBody>
      </p:sp>
      <p:sp>
        <p:nvSpPr>
          <p:cNvPr id="13" name="Text Placeholder 2"/>
          <p:cNvSpPr>
            <a:spLocks noGrp="1"/>
          </p:cNvSpPr>
          <p:nvPr>
            <p:ph idx="1" hasCustomPrompt="1"/>
          </p:nvPr>
        </p:nvSpPr>
        <p:spPr bwMode="auto">
          <a:xfrm>
            <a:off x="763200" y="2996953"/>
            <a:ext cx="5907600" cy="3169848"/>
          </a:xfrm>
          <a:prstGeom prst="rect">
            <a:avLst/>
          </a:prstGeom>
          <a:noFill/>
          <a:ln w="9525">
            <a:noFill/>
            <a:miter lim="800000"/>
            <a:headEnd/>
            <a:tailEnd/>
          </a:ln>
        </p:spPr>
        <p:txBody>
          <a:bodyPr lIns="91440" tIns="45720" rIns="91440" bIns="45720"/>
          <a:lstStyle>
            <a:lvl1pPr marL="342900" indent="-250825">
              <a:lnSpc>
                <a:spcPct val="80000"/>
              </a:lnSpc>
              <a:buClr>
                <a:schemeClr val="tx1"/>
              </a:buClr>
              <a:buFont typeface="Arial"/>
              <a:buChar char="•"/>
              <a:defRPr>
                <a:latin typeface="Gotham Narrow Book"/>
                <a:cs typeface="Gotham Narrow Book"/>
              </a:defRPr>
            </a:lvl1pPr>
            <a:lvl2pPr marL="725488" indent="-342900">
              <a:lnSpc>
                <a:spcPct val="80000"/>
              </a:lnSpc>
              <a:buFont typeface="Arial"/>
              <a:buChar char="•"/>
              <a:defRPr>
                <a:latin typeface="Gotham Narrow Book"/>
                <a:cs typeface="Gotham Narrow Book"/>
              </a:defRPr>
            </a:lvl2pPr>
            <a:lvl3pPr>
              <a:lnSpc>
                <a:spcPct val="80000"/>
              </a:lnSpc>
              <a:defRPr>
                <a:latin typeface="Gotham Narrow Book"/>
                <a:cs typeface="Gotham Narrow Book"/>
              </a:defRPr>
            </a:lvl3pPr>
            <a:lvl4pPr>
              <a:lnSpc>
                <a:spcPct val="80000"/>
              </a:lnSpc>
              <a:defRPr>
                <a:latin typeface="Gotham Narrow Book"/>
                <a:cs typeface="Gotham Narrow Book"/>
              </a:defRPr>
            </a:lvl4pPr>
            <a:lvl5pPr>
              <a:lnSpc>
                <a:spcPct val="80000"/>
              </a:lnSpc>
              <a:defRPr>
                <a:latin typeface="Gotham Narrow Book"/>
                <a:cs typeface="Gotham Narrow Book"/>
              </a:defRPr>
            </a:lvl5pPr>
          </a:lstStyle>
          <a:p>
            <a:pPr lvl="0"/>
            <a:r>
              <a:rPr lang="fi-FI" noProof="0" dirty="0" err="1"/>
              <a:t>Click</a:t>
            </a:r>
            <a:r>
              <a:rPr lang="fi-FI" noProof="0" dirty="0"/>
              <a:t> to </a:t>
            </a:r>
            <a:r>
              <a:rPr lang="fi-FI" noProof="0" dirty="0" err="1"/>
              <a:t>add</a:t>
            </a:r>
            <a:r>
              <a:rPr lang="fi-FI" noProof="0" dirty="0"/>
              <a:t> </a:t>
            </a:r>
            <a:r>
              <a:rPr lang="fi-FI" noProof="0" dirty="0" err="1"/>
              <a:t>text</a:t>
            </a:r>
            <a:endParaRPr lang="fi-FI" noProof="0" dirty="0"/>
          </a:p>
          <a:p>
            <a:pPr lvl="1"/>
            <a:r>
              <a:rPr lang="fi-FI" noProof="0" dirty="0"/>
              <a:t>Second </a:t>
            </a:r>
            <a:r>
              <a:rPr lang="fi-FI" noProof="0" dirty="0" err="1"/>
              <a:t>level</a:t>
            </a:r>
            <a:endParaRPr lang="fi-FI" noProof="0" dirty="0"/>
          </a:p>
          <a:p>
            <a:pPr lvl="2"/>
            <a:r>
              <a:rPr lang="fi-FI" noProof="0" dirty="0"/>
              <a:t>Third </a:t>
            </a:r>
            <a:r>
              <a:rPr lang="fi-FI" noProof="0" dirty="0" err="1"/>
              <a:t>level</a:t>
            </a:r>
            <a:endParaRPr lang="fi-FI" noProof="0" dirty="0"/>
          </a:p>
          <a:p>
            <a:pPr lvl="3"/>
            <a:r>
              <a:rPr lang="fi-FI" noProof="0" dirty="0" err="1"/>
              <a:t>Fourth</a:t>
            </a:r>
            <a:r>
              <a:rPr lang="fi-FI" noProof="0" dirty="0"/>
              <a:t> </a:t>
            </a:r>
            <a:r>
              <a:rPr lang="fi-FI" noProof="0" dirty="0" err="1"/>
              <a:t>level</a:t>
            </a:r>
            <a:endParaRPr lang="fi-FI" noProof="0" dirty="0"/>
          </a:p>
          <a:p>
            <a:pPr lvl="4"/>
            <a:r>
              <a:rPr lang="fi-FI" noProof="0" dirty="0" err="1"/>
              <a:t>Fifth</a:t>
            </a:r>
            <a:r>
              <a:rPr lang="fi-FI" noProof="0" dirty="0"/>
              <a:t> </a:t>
            </a:r>
            <a:r>
              <a:rPr lang="fi-FI" noProof="0" dirty="0" err="1"/>
              <a:t>level</a:t>
            </a:r>
            <a:endParaRPr lang="en-US" noProof="0" dirty="0"/>
          </a:p>
        </p:txBody>
      </p:sp>
      <p:sp>
        <p:nvSpPr>
          <p:cNvPr id="14" name="Picture Placeholder 2"/>
          <p:cNvSpPr>
            <a:spLocks noGrp="1"/>
          </p:cNvSpPr>
          <p:nvPr>
            <p:ph type="pic" sz="quarter" idx="13" hasCustomPrompt="1"/>
          </p:nvPr>
        </p:nvSpPr>
        <p:spPr>
          <a:xfrm>
            <a:off x="6768000" y="254000"/>
            <a:ext cx="5080000" cy="2952750"/>
          </a:xfrm>
          <a:prstGeom prst="rect">
            <a:avLst/>
          </a:prstGeom>
          <a:solidFill>
            <a:schemeClr val="bg1">
              <a:lumMod val="95000"/>
            </a:schemeClr>
          </a:solidFill>
        </p:spPr>
        <p:txBody>
          <a:bodyPr tIns="720000" anchor="t" anchorCtr="0"/>
          <a:lstStyle>
            <a:lvl1pPr marL="342900" marR="0" indent="-342900" algn="ctr" defTabSz="914400" rtl="0" eaLnBrk="1" fontAlgn="base" latinLnBrk="0" hangingPunct="1">
              <a:lnSpc>
                <a:spcPct val="100000"/>
              </a:lnSpc>
              <a:spcBef>
                <a:spcPct val="0"/>
              </a:spcBef>
              <a:spcAft>
                <a:spcPct val="50000"/>
              </a:spcAft>
              <a:buClr>
                <a:schemeClr val="accent1"/>
              </a:buClr>
              <a:buSzPct val="100000"/>
              <a:buFontTx/>
              <a:buNone/>
              <a:tabLst/>
              <a:defRPr b="1" i="0">
                <a:solidFill>
                  <a:srgbClr val="00B0F0"/>
                </a:solidFill>
                <a:latin typeface="+mj-lt"/>
                <a:cs typeface="Gotham-Bold"/>
              </a:defRPr>
            </a:lvl1pPr>
          </a:lstStyle>
          <a:p>
            <a:r>
              <a:rPr lang="en-US" dirty="0"/>
              <a:t>CLICK ICON TO ADD PICTURE</a:t>
            </a:r>
          </a:p>
        </p:txBody>
      </p:sp>
      <p:sp>
        <p:nvSpPr>
          <p:cNvPr id="15" name="Picture Placeholder 2"/>
          <p:cNvSpPr>
            <a:spLocks noGrp="1"/>
          </p:cNvSpPr>
          <p:nvPr>
            <p:ph type="pic" sz="quarter" idx="14" hasCustomPrompt="1"/>
          </p:nvPr>
        </p:nvSpPr>
        <p:spPr>
          <a:xfrm>
            <a:off x="6768075" y="3212976"/>
            <a:ext cx="5080000" cy="2952750"/>
          </a:xfrm>
          <a:prstGeom prst="rect">
            <a:avLst/>
          </a:prstGeom>
          <a:solidFill>
            <a:schemeClr val="bg1">
              <a:lumMod val="85000"/>
            </a:schemeClr>
          </a:solidFill>
        </p:spPr>
        <p:txBody>
          <a:bodyPr tIns="720000" anchor="t" anchorCtr="0"/>
          <a:lstStyle>
            <a:lvl1pPr marL="342900" marR="0" indent="-342900" algn="ctr" defTabSz="914400" rtl="0" eaLnBrk="1" fontAlgn="base" latinLnBrk="0" hangingPunct="1">
              <a:lnSpc>
                <a:spcPct val="100000"/>
              </a:lnSpc>
              <a:spcBef>
                <a:spcPct val="0"/>
              </a:spcBef>
              <a:spcAft>
                <a:spcPct val="50000"/>
              </a:spcAft>
              <a:buClr>
                <a:schemeClr val="accent1"/>
              </a:buClr>
              <a:buSzPct val="100000"/>
              <a:buFontTx/>
              <a:buNone/>
              <a:tabLst/>
              <a:defRPr b="1" i="0">
                <a:solidFill>
                  <a:srgbClr val="00B0F0"/>
                </a:solidFill>
                <a:latin typeface="+mj-lt"/>
                <a:cs typeface="Gotham-Bold"/>
              </a:defRPr>
            </a:lvl1pPr>
          </a:lstStyle>
          <a:p>
            <a:r>
              <a:rPr lang="en-US" dirty="0"/>
              <a:t>CLICK ICON TO ADD PICTURE</a:t>
            </a:r>
          </a:p>
        </p:txBody>
      </p:sp>
      <p:sp>
        <p:nvSpPr>
          <p:cNvPr id="2" name="Päivämäärän paikkamerkki 1"/>
          <p:cNvSpPr>
            <a:spLocks noGrp="1"/>
          </p:cNvSpPr>
          <p:nvPr>
            <p:ph type="dt" sz="half" idx="15"/>
          </p:nvPr>
        </p:nvSpPr>
        <p:spPr>
          <a:xfrm>
            <a:off x="10261600" y="6189117"/>
            <a:ext cx="914400" cy="576000"/>
          </a:xfrm>
          <a:prstGeom prst="rect">
            <a:avLst/>
          </a:prstGeom>
        </p:spPr>
        <p:txBody>
          <a:bodyPr/>
          <a:lstStyle/>
          <a:p>
            <a:pPr>
              <a:defRPr/>
            </a:pPr>
            <a:fld id="{C1232025-848E-4C1B-A0F3-5B2B3D457463}" type="datetime1">
              <a:rPr lang="en-GB" smtClean="0"/>
              <a:t>30/05/2025</a:t>
            </a:fld>
            <a:endParaRPr lang="fi-FI" dirty="0"/>
          </a:p>
        </p:txBody>
      </p:sp>
      <p:sp>
        <p:nvSpPr>
          <p:cNvPr id="6" name="Alatunnisteen paikkamerkki 5"/>
          <p:cNvSpPr>
            <a:spLocks noGrp="1"/>
          </p:cNvSpPr>
          <p:nvPr>
            <p:ph type="ftr" sz="quarter" idx="16"/>
          </p:nvPr>
        </p:nvSpPr>
        <p:spPr>
          <a:xfrm>
            <a:off x="6768000" y="6189217"/>
            <a:ext cx="3744000" cy="576000"/>
          </a:xfrm>
          <a:prstGeom prst="rect">
            <a:avLst/>
          </a:prstGeom>
        </p:spPr>
        <p:txBody>
          <a:bodyPr/>
          <a:lstStyle/>
          <a:p>
            <a:r>
              <a:rPr lang="fi-FI"/>
              <a:t>Presentation Name / Firstname Lastname</a:t>
            </a:r>
            <a:endParaRPr lang="fi-FI" dirty="0"/>
          </a:p>
        </p:txBody>
      </p:sp>
      <p:sp>
        <p:nvSpPr>
          <p:cNvPr id="7" name="Dian numeron paikkamerkki 6"/>
          <p:cNvSpPr>
            <a:spLocks noGrp="1"/>
          </p:cNvSpPr>
          <p:nvPr>
            <p:ph type="sldNum" sz="quarter" idx="17"/>
          </p:nvPr>
        </p:nvSpPr>
        <p:spPr>
          <a:xfrm>
            <a:off x="11176000" y="6189117"/>
            <a:ext cx="680640" cy="576000"/>
          </a:xfrm>
          <a:prstGeom prst="rect">
            <a:avLst/>
          </a:prstGeom>
        </p:spPr>
        <p:txBody>
          <a:bodyPr/>
          <a:lstStyle/>
          <a:p>
            <a:pPr>
              <a:defRPr/>
            </a:pPr>
            <a:fld id="{4669315E-5A66-CF44-AE5D-C333B2F730C4}" type="slidenum">
              <a:rPr lang="en-GB" smtClean="0"/>
              <a:pPr>
                <a:defRPr/>
              </a:pPr>
              <a:t>‹#›</a:t>
            </a:fld>
            <a:endParaRPr lang="en-GB" dirty="0"/>
          </a:p>
        </p:txBody>
      </p:sp>
    </p:spTree>
    <p:extLst>
      <p:ext uri="{BB962C8B-B14F-4D97-AF65-F5344CB8AC3E}">
        <p14:creationId xmlns:p14="http://schemas.microsoft.com/office/powerpoint/2010/main" val="1497192014"/>
      </p:ext>
    </p:extLst>
  </p:cSld>
  <p:clrMapOvr>
    <a:masterClrMapping/>
  </p:clrMapOvr>
  <p:transition spd="slow"/>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Vain otsikko">
    <p:spTree>
      <p:nvGrpSpPr>
        <p:cNvPr id="1" name=""/>
        <p:cNvGrpSpPr/>
        <p:nvPr/>
      </p:nvGrpSpPr>
      <p:grpSpPr>
        <a:xfrm>
          <a:off x="0" y="0"/>
          <a:ext cx="0" cy="0"/>
          <a:chOff x="0" y="0"/>
          <a:chExt cx="0" cy="0"/>
        </a:xfrm>
      </p:grpSpPr>
      <p:sp>
        <p:nvSpPr>
          <p:cNvPr id="2" name="Päivämäärän paikkamerkki 1"/>
          <p:cNvSpPr>
            <a:spLocks noGrp="1"/>
          </p:cNvSpPr>
          <p:nvPr>
            <p:ph type="dt" sz="half" idx="10"/>
          </p:nvPr>
        </p:nvSpPr>
        <p:spPr>
          <a:xfrm>
            <a:off x="10261600" y="6189117"/>
            <a:ext cx="914400" cy="576000"/>
          </a:xfrm>
          <a:prstGeom prst="rect">
            <a:avLst/>
          </a:prstGeom>
        </p:spPr>
        <p:txBody>
          <a:bodyPr/>
          <a:lstStyle/>
          <a:p>
            <a:pPr>
              <a:defRPr/>
            </a:pPr>
            <a:fld id="{119B7758-116C-4140-B6DB-C1147B26C5EC}" type="datetime1">
              <a:rPr lang="en-GB" smtClean="0"/>
              <a:t>30/05/2025</a:t>
            </a:fld>
            <a:endParaRPr lang="fi-FI" dirty="0"/>
          </a:p>
        </p:txBody>
      </p:sp>
      <p:sp>
        <p:nvSpPr>
          <p:cNvPr id="6" name="Alatunnisteen paikkamerkki 5"/>
          <p:cNvSpPr>
            <a:spLocks noGrp="1"/>
          </p:cNvSpPr>
          <p:nvPr>
            <p:ph type="ftr" sz="quarter" idx="11"/>
          </p:nvPr>
        </p:nvSpPr>
        <p:spPr>
          <a:xfrm>
            <a:off x="6768000" y="6189217"/>
            <a:ext cx="3744000" cy="576000"/>
          </a:xfrm>
          <a:prstGeom prst="rect">
            <a:avLst/>
          </a:prstGeom>
        </p:spPr>
        <p:txBody>
          <a:bodyPr/>
          <a:lstStyle/>
          <a:p>
            <a:r>
              <a:rPr lang="fi-FI"/>
              <a:t>Presentation Name / Firstname Lastname</a:t>
            </a:r>
            <a:endParaRPr lang="fi-FI" dirty="0"/>
          </a:p>
        </p:txBody>
      </p:sp>
      <p:sp>
        <p:nvSpPr>
          <p:cNvPr id="7" name="Dian numeron paikkamerkki 6"/>
          <p:cNvSpPr>
            <a:spLocks noGrp="1"/>
          </p:cNvSpPr>
          <p:nvPr>
            <p:ph type="sldNum" sz="quarter" idx="12"/>
          </p:nvPr>
        </p:nvSpPr>
        <p:spPr>
          <a:xfrm>
            <a:off x="11176000" y="6189117"/>
            <a:ext cx="680640" cy="576000"/>
          </a:xfrm>
          <a:prstGeom prst="rect">
            <a:avLst/>
          </a:prstGeom>
        </p:spPr>
        <p:txBody>
          <a:bodyPr/>
          <a:lstStyle/>
          <a:p>
            <a:pPr>
              <a:defRPr/>
            </a:pPr>
            <a:fld id="{4669315E-5A66-CF44-AE5D-C333B2F730C4}" type="slidenum">
              <a:rPr lang="en-GB" smtClean="0"/>
              <a:pPr>
                <a:defRPr/>
              </a:pPr>
              <a:t>‹#›</a:t>
            </a:fld>
            <a:endParaRPr lang="en-GB" dirty="0"/>
          </a:p>
        </p:txBody>
      </p:sp>
      <p:sp>
        <p:nvSpPr>
          <p:cNvPr id="4" name="Title 3"/>
          <p:cNvSpPr>
            <a:spLocks noGrp="1"/>
          </p:cNvSpPr>
          <p:nvPr>
            <p:ph type="title"/>
          </p:nvPr>
        </p:nvSpPr>
        <p:spPr>
          <a:xfrm>
            <a:off x="2063552" y="802411"/>
            <a:ext cx="9722048" cy="970405"/>
          </a:xfrm>
          <a:prstGeom prst="rect">
            <a:avLst/>
          </a:prstGeom>
        </p:spPr>
        <p:txBody>
          <a:bodyPr/>
          <a:lstStyle/>
          <a:p>
            <a:r>
              <a:rPr lang="en-US"/>
              <a:t>Click to edit Master title style</a:t>
            </a:r>
            <a:endParaRPr lang="en-GB"/>
          </a:p>
        </p:txBody>
      </p:sp>
    </p:spTree>
    <p:extLst>
      <p:ext uri="{BB962C8B-B14F-4D97-AF65-F5344CB8AC3E}">
        <p14:creationId xmlns:p14="http://schemas.microsoft.com/office/powerpoint/2010/main" val="4148417122"/>
      </p:ext>
    </p:extLst>
  </p:cSld>
  <p:clrMapOvr>
    <a:masterClrMapping/>
  </p:clrMapOvr>
  <p:transition spd="slow"/>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slide Main building">
    <p:spTree>
      <p:nvGrpSpPr>
        <p:cNvPr id="1" name=""/>
        <p:cNvGrpSpPr/>
        <p:nvPr/>
      </p:nvGrpSpPr>
      <p:grpSpPr>
        <a:xfrm>
          <a:off x="0" y="0"/>
          <a:ext cx="0" cy="0"/>
          <a:chOff x="0" y="0"/>
          <a:chExt cx="0" cy="0"/>
        </a:xfrm>
      </p:grpSpPr>
      <p:pic>
        <p:nvPicPr>
          <p:cNvPr id="7" name="Picture 6"/>
          <p:cNvPicPr>
            <a:picLocks/>
          </p:cNvPicPr>
          <p:nvPr userDrawn="1"/>
        </p:nvPicPr>
        <p:blipFill rotWithShape="1">
          <a:blip r:embed="rId2" cstate="screen">
            <a:extLst>
              <a:ext uri="{28A0092B-C50C-407E-A947-70E740481C1C}">
                <a14:useLocalDpi xmlns:a14="http://schemas.microsoft.com/office/drawing/2010/main" val="0"/>
              </a:ext>
            </a:extLst>
          </a:blip>
          <a:srcRect/>
          <a:stretch/>
        </p:blipFill>
        <p:spPr>
          <a:xfrm>
            <a:off x="216000" y="231596"/>
            <a:ext cx="11736000" cy="5933708"/>
          </a:xfrm>
          <a:prstGeom prst="rect">
            <a:avLst/>
          </a:prstGeom>
        </p:spPr>
      </p:pic>
      <p:sp>
        <p:nvSpPr>
          <p:cNvPr id="2" name="Päivämäärän paikkamerkki 1"/>
          <p:cNvSpPr>
            <a:spLocks noGrp="1"/>
          </p:cNvSpPr>
          <p:nvPr>
            <p:ph type="dt" sz="half" idx="14"/>
          </p:nvPr>
        </p:nvSpPr>
        <p:spPr/>
        <p:txBody>
          <a:bodyPr/>
          <a:lstStyle/>
          <a:p>
            <a:pPr>
              <a:defRPr/>
            </a:pPr>
            <a:fld id="{B1B021A1-6BD4-49A7-92E2-FC3E77E7D7D7}" type="datetime1">
              <a:rPr lang="en-GB" smtClean="0"/>
              <a:t>30/05/2025</a:t>
            </a:fld>
            <a:endParaRPr lang="fi-FI" dirty="0"/>
          </a:p>
        </p:txBody>
      </p:sp>
      <p:sp>
        <p:nvSpPr>
          <p:cNvPr id="3" name="Alatunnisteen paikkamerkki 2"/>
          <p:cNvSpPr>
            <a:spLocks noGrp="1"/>
          </p:cNvSpPr>
          <p:nvPr>
            <p:ph type="ftr" sz="quarter" idx="15"/>
          </p:nvPr>
        </p:nvSpPr>
        <p:spPr/>
        <p:txBody>
          <a:bodyPr/>
          <a:lstStyle/>
          <a:p>
            <a:r>
              <a:rPr lang="fi-FI"/>
              <a:t>Presentation Name / Firstname Lastname</a:t>
            </a:r>
            <a:endParaRPr lang="fi-FI" dirty="0"/>
          </a:p>
        </p:txBody>
      </p:sp>
      <p:sp>
        <p:nvSpPr>
          <p:cNvPr id="4" name="Dian numeron paikkamerkki 3"/>
          <p:cNvSpPr>
            <a:spLocks noGrp="1"/>
          </p:cNvSpPr>
          <p:nvPr>
            <p:ph type="sldNum" sz="quarter" idx="16"/>
          </p:nvPr>
        </p:nvSpPr>
        <p:spPr/>
        <p:txBody>
          <a:bodyPr/>
          <a:lstStyle/>
          <a:p>
            <a:pPr>
              <a:defRPr/>
            </a:pPr>
            <a:fld id="{4669315E-5A66-CF44-AE5D-C333B2F730C4}" type="slidenum">
              <a:rPr lang="en-GB" smtClean="0"/>
              <a:pPr>
                <a:defRPr/>
              </a:pPr>
              <a:t>‹#›</a:t>
            </a:fld>
            <a:endParaRPr lang="en-GB" dirty="0"/>
          </a:p>
        </p:txBody>
      </p:sp>
      <p:grpSp>
        <p:nvGrpSpPr>
          <p:cNvPr id="12" name="Ryhmä 11"/>
          <p:cNvGrpSpPr/>
          <p:nvPr userDrawn="1"/>
        </p:nvGrpSpPr>
        <p:grpSpPr bwMode="white">
          <a:xfrm>
            <a:off x="292432" y="260248"/>
            <a:ext cx="2491200" cy="2334818"/>
            <a:chOff x="1311275" y="373063"/>
            <a:chExt cx="6524625" cy="6115050"/>
          </a:xfrm>
          <a:solidFill>
            <a:schemeClr val="bg1"/>
          </a:solidFill>
        </p:grpSpPr>
        <p:sp>
          <p:nvSpPr>
            <p:cNvPr id="13" name="Rectangle 5"/>
            <p:cNvSpPr>
              <a:spLocks noChangeArrowheads="1"/>
            </p:cNvSpPr>
            <p:nvPr userDrawn="1"/>
          </p:nvSpPr>
          <p:spPr bwMode="white">
            <a:xfrm>
              <a:off x="4267200" y="5875338"/>
              <a:ext cx="609600" cy="612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 name="Rectangle 6"/>
            <p:cNvSpPr>
              <a:spLocks noChangeArrowheads="1"/>
            </p:cNvSpPr>
            <p:nvPr userDrawn="1"/>
          </p:nvSpPr>
          <p:spPr bwMode="white">
            <a:xfrm>
              <a:off x="4267200" y="373063"/>
              <a:ext cx="609600" cy="6096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 name="Freeform 7"/>
            <p:cNvSpPr>
              <a:spLocks noEditPoints="1"/>
            </p:cNvSpPr>
            <p:nvPr userDrawn="1"/>
          </p:nvSpPr>
          <p:spPr bwMode="white">
            <a:xfrm>
              <a:off x="1311275" y="1436688"/>
              <a:ext cx="6524625" cy="4152900"/>
            </a:xfrm>
            <a:custGeom>
              <a:avLst/>
              <a:gdLst>
                <a:gd name="T0" fmla="*/ 3947 w 4110"/>
                <a:gd name="T1" fmla="*/ 1670 h 2616"/>
                <a:gd name="T2" fmla="*/ 3459 w 4110"/>
                <a:gd name="T3" fmla="*/ 1403 h 2616"/>
                <a:gd name="T4" fmla="*/ 3294 w 4110"/>
                <a:gd name="T5" fmla="*/ 1199 h 2616"/>
                <a:gd name="T6" fmla="*/ 3062 w 4110"/>
                <a:gd name="T7" fmla="*/ 1048 h 2616"/>
                <a:gd name="T8" fmla="*/ 2897 w 4110"/>
                <a:gd name="T9" fmla="*/ 789 h 2616"/>
                <a:gd name="T10" fmla="*/ 2734 w 4110"/>
                <a:gd name="T11" fmla="*/ 314 h 2616"/>
                <a:gd name="T12" fmla="*/ 2417 w 4110"/>
                <a:gd name="T13" fmla="*/ 63 h 2616"/>
                <a:gd name="T14" fmla="*/ 2077 w 4110"/>
                <a:gd name="T15" fmla="*/ 19 h 2616"/>
                <a:gd name="T16" fmla="*/ 2204 w 4110"/>
                <a:gd name="T17" fmla="*/ 197 h 2616"/>
                <a:gd name="T18" fmla="*/ 2175 w 4110"/>
                <a:gd name="T19" fmla="*/ 357 h 2616"/>
                <a:gd name="T20" fmla="*/ 2041 w 4110"/>
                <a:gd name="T21" fmla="*/ 433 h 2616"/>
                <a:gd name="T22" fmla="*/ 1818 w 4110"/>
                <a:gd name="T23" fmla="*/ 362 h 2616"/>
                <a:gd name="T24" fmla="*/ 1518 w 4110"/>
                <a:gd name="T25" fmla="*/ 159 h 2616"/>
                <a:gd name="T26" fmla="*/ 1213 w 4110"/>
                <a:gd name="T27" fmla="*/ 130 h 2616"/>
                <a:gd name="T28" fmla="*/ 1198 w 4110"/>
                <a:gd name="T29" fmla="*/ 209 h 2616"/>
                <a:gd name="T30" fmla="*/ 1401 w 4110"/>
                <a:gd name="T31" fmla="*/ 481 h 2616"/>
                <a:gd name="T32" fmla="*/ 1555 w 4110"/>
                <a:gd name="T33" fmla="*/ 708 h 2616"/>
                <a:gd name="T34" fmla="*/ 1672 w 4110"/>
                <a:gd name="T35" fmla="*/ 796 h 2616"/>
                <a:gd name="T36" fmla="*/ 1405 w 4110"/>
                <a:gd name="T37" fmla="*/ 787 h 2616"/>
                <a:gd name="T38" fmla="*/ 1102 w 4110"/>
                <a:gd name="T39" fmla="*/ 558 h 2616"/>
                <a:gd name="T40" fmla="*/ 821 w 4110"/>
                <a:gd name="T41" fmla="*/ 395 h 2616"/>
                <a:gd name="T42" fmla="*/ 531 w 4110"/>
                <a:gd name="T43" fmla="*/ 426 h 2616"/>
                <a:gd name="T44" fmla="*/ 748 w 4110"/>
                <a:gd name="T45" fmla="*/ 537 h 2616"/>
                <a:gd name="T46" fmla="*/ 762 w 4110"/>
                <a:gd name="T47" fmla="*/ 704 h 2616"/>
                <a:gd name="T48" fmla="*/ 608 w 4110"/>
                <a:gd name="T49" fmla="*/ 689 h 2616"/>
                <a:gd name="T50" fmla="*/ 387 w 4110"/>
                <a:gd name="T51" fmla="*/ 529 h 2616"/>
                <a:gd name="T52" fmla="*/ 103 w 4110"/>
                <a:gd name="T53" fmla="*/ 499 h 2616"/>
                <a:gd name="T54" fmla="*/ 157 w 4110"/>
                <a:gd name="T55" fmla="*/ 597 h 2616"/>
                <a:gd name="T56" fmla="*/ 397 w 4110"/>
                <a:gd name="T57" fmla="*/ 913 h 2616"/>
                <a:gd name="T58" fmla="*/ 578 w 4110"/>
                <a:gd name="T59" fmla="*/ 1190 h 2616"/>
                <a:gd name="T60" fmla="*/ 954 w 4110"/>
                <a:gd name="T61" fmla="*/ 1253 h 2616"/>
                <a:gd name="T62" fmla="*/ 1184 w 4110"/>
                <a:gd name="T63" fmla="*/ 1316 h 2616"/>
                <a:gd name="T64" fmla="*/ 1250 w 4110"/>
                <a:gd name="T65" fmla="*/ 1526 h 2616"/>
                <a:gd name="T66" fmla="*/ 1365 w 4110"/>
                <a:gd name="T67" fmla="*/ 1691 h 2616"/>
                <a:gd name="T68" fmla="*/ 1601 w 4110"/>
                <a:gd name="T69" fmla="*/ 1766 h 2616"/>
                <a:gd name="T70" fmla="*/ 1384 w 4110"/>
                <a:gd name="T71" fmla="*/ 1823 h 2616"/>
                <a:gd name="T72" fmla="*/ 965 w 4110"/>
                <a:gd name="T73" fmla="*/ 1706 h 2616"/>
                <a:gd name="T74" fmla="*/ 971 w 4110"/>
                <a:gd name="T75" fmla="*/ 1890 h 2616"/>
                <a:gd name="T76" fmla="*/ 1173 w 4110"/>
                <a:gd name="T77" fmla="*/ 2136 h 2616"/>
                <a:gd name="T78" fmla="*/ 1534 w 4110"/>
                <a:gd name="T79" fmla="*/ 2226 h 2616"/>
                <a:gd name="T80" fmla="*/ 1883 w 4110"/>
                <a:gd name="T81" fmla="*/ 2182 h 2616"/>
                <a:gd name="T82" fmla="*/ 1985 w 4110"/>
                <a:gd name="T83" fmla="*/ 2299 h 2616"/>
                <a:gd name="T84" fmla="*/ 2154 w 4110"/>
                <a:gd name="T85" fmla="*/ 2418 h 2616"/>
                <a:gd name="T86" fmla="*/ 2476 w 4110"/>
                <a:gd name="T87" fmla="*/ 2413 h 2616"/>
                <a:gd name="T88" fmla="*/ 2797 w 4110"/>
                <a:gd name="T89" fmla="*/ 2585 h 2616"/>
                <a:gd name="T90" fmla="*/ 2803 w 4110"/>
                <a:gd name="T91" fmla="*/ 2395 h 2616"/>
                <a:gd name="T92" fmla="*/ 2594 w 4110"/>
                <a:gd name="T93" fmla="*/ 2119 h 2616"/>
                <a:gd name="T94" fmla="*/ 2403 w 4110"/>
                <a:gd name="T95" fmla="*/ 1960 h 2616"/>
                <a:gd name="T96" fmla="*/ 2426 w 4110"/>
                <a:gd name="T97" fmla="*/ 1890 h 2616"/>
                <a:gd name="T98" fmla="*/ 2663 w 4110"/>
                <a:gd name="T99" fmla="*/ 1996 h 2616"/>
                <a:gd name="T100" fmla="*/ 3012 w 4110"/>
                <a:gd name="T101" fmla="*/ 2088 h 2616"/>
                <a:gd name="T102" fmla="*/ 3156 w 4110"/>
                <a:gd name="T103" fmla="*/ 2125 h 2616"/>
                <a:gd name="T104" fmla="*/ 3035 w 4110"/>
                <a:gd name="T105" fmla="*/ 1900 h 2616"/>
                <a:gd name="T106" fmla="*/ 2837 w 4110"/>
                <a:gd name="T107" fmla="*/ 1698 h 2616"/>
                <a:gd name="T108" fmla="*/ 3185 w 4110"/>
                <a:gd name="T109" fmla="*/ 1746 h 2616"/>
                <a:gd name="T110" fmla="*/ 3440 w 4110"/>
                <a:gd name="T111" fmla="*/ 1741 h 2616"/>
                <a:gd name="T112" fmla="*/ 3596 w 4110"/>
                <a:gd name="T113" fmla="*/ 1842 h 2616"/>
                <a:gd name="T114" fmla="*/ 3951 w 4110"/>
                <a:gd name="T115" fmla="*/ 1816 h 2616"/>
                <a:gd name="T116" fmla="*/ 2246 w 4110"/>
                <a:gd name="T117" fmla="*/ 1449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10" h="2616">
                  <a:moveTo>
                    <a:pt x="4110" y="1887"/>
                  </a:moveTo>
                  <a:lnTo>
                    <a:pt x="4095" y="1858"/>
                  </a:lnTo>
                  <a:lnTo>
                    <a:pt x="4080" y="1829"/>
                  </a:lnTo>
                  <a:lnTo>
                    <a:pt x="4062" y="1802"/>
                  </a:lnTo>
                  <a:lnTo>
                    <a:pt x="4045" y="1777"/>
                  </a:lnTo>
                  <a:lnTo>
                    <a:pt x="4028" y="1754"/>
                  </a:lnTo>
                  <a:lnTo>
                    <a:pt x="4009" y="1731"/>
                  </a:lnTo>
                  <a:lnTo>
                    <a:pt x="3989" y="1710"/>
                  </a:lnTo>
                  <a:lnTo>
                    <a:pt x="3968" y="1689"/>
                  </a:lnTo>
                  <a:lnTo>
                    <a:pt x="3947" y="1670"/>
                  </a:lnTo>
                  <a:lnTo>
                    <a:pt x="3926" y="1652"/>
                  </a:lnTo>
                  <a:lnTo>
                    <a:pt x="3903" y="1635"/>
                  </a:lnTo>
                  <a:lnTo>
                    <a:pt x="3882" y="1618"/>
                  </a:lnTo>
                  <a:lnTo>
                    <a:pt x="3834" y="1589"/>
                  </a:lnTo>
                  <a:lnTo>
                    <a:pt x="3788" y="1560"/>
                  </a:lnTo>
                  <a:lnTo>
                    <a:pt x="3690" y="1512"/>
                  </a:lnTo>
                  <a:lnTo>
                    <a:pt x="3594" y="1468"/>
                  </a:lnTo>
                  <a:lnTo>
                    <a:pt x="3548" y="1447"/>
                  </a:lnTo>
                  <a:lnTo>
                    <a:pt x="3504" y="1426"/>
                  </a:lnTo>
                  <a:lnTo>
                    <a:pt x="3459" y="1403"/>
                  </a:lnTo>
                  <a:lnTo>
                    <a:pt x="3419" y="1378"/>
                  </a:lnTo>
                  <a:lnTo>
                    <a:pt x="3402" y="1364"/>
                  </a:lnTo>
                  <a:lnTo>
                    <a:pt x="3385" y="1351"/>
                  </a:lnTo>
                  <a:lnTo>
                    <a:pt x="3369" y="1336"/>
                  </a:lnTo>
                  <a:lnTo>
                    <a:pt x="3356" y="1318"/>
                  </a:lnTo>
                  <a:lnTo>
                    <a:pt x="3342" y="1299"/>
                  </a:lnTo>
                  <a:lnTo>
                    <a:pt x="3331" y="1282"/>
                  </a:lnTo>
                  <a:lnTo>
                    <a:pt x="3319" y="1263"/>
                  </a:lnTo>
                  <a:lnTo>
                    <a:pt x="3310" y="1242"/>
                  </a:lnTo>
                  <a:lnTo>
                    <a:pt x="3294" y="1199"/>
                  </a:lnTo>
                  <a:lnTo>
                    <a:pt x="3281" y="1157"/>
                  </a:lnTo>
                  <a:lnTo>
                    <a:pt x="3271" y="1115"/>
                  </a:lnTo>
                  <a:lnTo>
                    <a:pt x="3264" y="1073"/>
                  </a:lnTo>
                  <a:lnTo>
                    <a:pt x="3223" y="1076"/>
                  </a:lnTo>
                  <a:lnTo>
                    <a:pt x="3179" y="1076"/>
                  </a:lnTo>
                  <a:lnTo>
                    <a:pt x="3156" y="1075"/>
                  </a:lnTo>
                  <a:lnTo>
                    <a:pt x="3133" y="1071"/>
                  </a:lnTo>
                  <a:lnTo>
                    <a:pt x="3110" y="1065"/>
                  </a:lnTo>
                  <a:lnTo>
                    <a:pt x="3087" y="1057"/>
                  </a:lnTo>
                  <a:lnTo>
                    <a:pt x="3062" y="1048"/>
                  </a:lnTo>
                  <a:lnTo>
                    <a:pt x="3039" y="1034"/>
                  </a:lnTo>
                  <a:lnTo>
                    <a:pt x="3018" y="1019"/>
                  </a:lnTo>
                  <a:lnTo>
                    <a:pt x="2997" y="1000"/>
                  </a:lnTo>
                  <a:lnTo>
                    <a:pt x="2976" y="979"/>
                  </a:lnTo>
                  <a:lnTo>
                    <a:pt x="2956" y="952"/>
                  </a:lnTo>
                  <a:lnTo>
                    <a:pt x="2939" y="921"/>
                  </a:lnTo>
                  <a:lnTo>
                    <a:pt x="2924" y="886"/>
                  </a:lnTo>
                  <a:lnTo>
                    <a:pt x="2912" y="856"/>
                  </a:lnTo>
                  <a:lnTo>
                    <a:pt x="2905" y="823"/>
                  </a:lnTo>
                  <a:lnTo>
                    <a:pt x="2897" y="789"/>
                  </a:lnTo>
                  <a:lnTo>
                    <a:pt x="2889" y="752"/>
                  </a:lnTo>
                  <a:lnTo>
                    <a:pt x="2874" y="675"/>
                  </a:lnTo>
                  <a:lnTo>
                    <a:pt x="2857" y="593"/>
                  </a:lnTo>
                  <a:lnTo>
                    <a:pt x="2845" y="550"/>
                  </a:lnTo>
                  <a:lnTo>
                    <a:pt x="2834" y="508"/>
                  </a:lnTo>
                  <a:lnTo>
                    <a:pt x="2816" y="464"/>
                  </a:lnTo>
                  <a:lnTo>
                    <a:pt x="2797" y="422"/>
                  </a:lnTo>
                  <a:lnTo>
                    <a:pt x="2776" y="378"/>
                  </a:lnTo>
                  <a:lnTo>
                    <a:pt x="2749" y="335"/>
                  </a:lnTo>
                  <a:lnTo>
                    <a:pt x="2734" y="314"/>
                  </a:lnTo>
                  <a:lnTo>
                    <a:pt x="2718" y="293"/>
                  </a:lnTo>
                  <a:lnTo>
                    <a:pt x="2701" y="272"/>
                  </a:lnTo>
                  <a:lnTo>
                    <a:pt x="2682" y="251"/>
                  </a:lnTo>
                  <a:lnTo>
                    <a:pt x="2647" y="216"/>
                  </a:lnTo>
                  <a:lnTo>
                    <a:pt x="2611" y="184"/>
                  </a:lnTo>
                  <a:lnTo>
                    <a:pt x="2572" y="153"/>
                  </a:lnTo>
                  <a:lnTo>
                    <a:pt x="2534" y="126"/>
                  </a:lnTo>
                  <a:lnTo>
                    <a:pt x="2496" y="101"/>
                  </a:lnTo>
                  <a:lnTo>
                    <a:pt x="2457" y="80"/>
                  </a:lnTo>
                  <a:lnTo>
                    <a:pt x="2417" y="63"/>
                  </a:lnTo>
                  <a:lnTo>
                    <a:pt x="2377" y="46"/>
                  </a:lnTo>
                  <a:lnTo>
                    <a:pt x="2336" y="32"/>
                  </a:lnTo>
                  <a:lnTo>
                    <a:pt x="2296" y="21"/>
                  </a:lnTo>
                  <a:lnTo>
                    <a:pt x="2256" y="13"/>
                  </a:lnTo>
                  <a:lnTo>
                    <a:pt x="2215" y="5"/>
                  </a:lnTo>
                  <a:lnTo>
                    <a:pt x="2175" y="1"/>
                  </a:lnTo>
                  <a:lnTo>
                    <a:pt x="2135" y="0"/>
                  </a:lnTo>
                  <a:lnTo>
                    <a:pt x="2094" y="0"/>
                  </a:lnTo>
                  <a:lnTo>
                    <a:pt x="2054" y="1"/>
                  </a:lnTo>
                  <a:lnTo>
                    <a:pt x="2077" y="19"/>
                  </a:lnTo>
                  <a:lnTo>
                    <a:pt x="2098" y="34"/>
                  </a:lnTo>
                  <a:lnTo>
                    <a:pt x="2117" y="51"/>
                  </a:lnTo>
                  <a:lnTo>
                    <a:pt x="2135" y="71"/>
                  </a:lnTo>
                  <a:lnTo>
                    <a:pt x="2150" y="88"/>
                  </a:lnTo>
                  <a:lnTo>
                    <a:pt x="2163" y="105"/>
                  </a:lnTo>
                  <a:lnTo>
                    <a:pt x="2175" y="124"/>
                  </a:lnTo>
                  <a:lnTo>
                    <a:pt x="2185" y="142"/>
                  </a:lnTo>
                  <a:lnTo>
                    <a:pt x="2192" y="161"/>
                  </a:lnTo>
                  <a:lnTo>
                    <a:pt x="2200" y="178"/>
                  </a:lnTo>
                  <a:lnTo>
                    <a:pt x="2204" y="197"/>
                  </a:lnTo>
                  <a:lnTo>
                    <a:pt x="2208" y="215"/>
                  </a:lnTo>
                  <a:lnTo>
                    <a:pt x="2210" y="232"/>
                  </a:lnTo>
                  <a:lnTo>
                    <a:pt x="2210" y="249"/>
                  </a:lnTo>
                  <a:lnTo>
                    <a:pt x="2208" y="266"/>
                  </a:lnTo>
                  <a:lnTo>
                    <a:pt x="2206" y="284"/>
                  </a:lnTo>
                  <a:lnTo>
                    <a:pt x="2202" y="299"/>
                  </a:lnTo>
                  <a:lnTo>
                    <a:pt x="2198" y="314"/>
                  </a:lnTo>
                  <a:lnTo>
                    <a:pt x="2190" y="330"/>
                  </a:lnTo>
                  <a:lnTo>
                    <a:pt x="2183" y="343"/>
                  </a:lnTo>
                  <a:lnTo>
                    <a:pt x="2175" y="357"/>
                  </a:lnTo>
                  <a:lnTo>
                    <a:pt x="2165" y="370"/>
                  </a:lnTo>
                  <a:lnTo>
                    <a:pt x="2156" y="382"/>
                  </a:lnTo>
                  <a:lnTo>
                    <a:pt x="2144" y="391"/>
                  </a:lnTo>
                  <a:lnTo>
                    <a:pt x="2131" y="401"/>
                  </a:lnTo>
                  <a:lnTo>
                    <a:pt x="2117" y="410"/>
                  </a:lnTo>
                  <a:lnTo>
                    <a:pt x="2104" y="418"/>
                  </a:lnTo>
                  <a:lnTo>
                    <a:pt x="2089" y="424"/>
                  </a:lnTo>
                  <a:lnTo>
                    <a:pt x="2073" y="428"/>
                  </a:lnTo>
                  <a:lnTo>
                    <a:pt x="2058" y="431"/>
                  </a:lnTo>
                  <a:lnTo>
                    <a:pt x="2041" y="433"/>
                  </a:lnTo>
                  <a:lnTo>
                    <a:pt x="2023" y="435"/>
                  </a:lnTo>
                  <a:lnTo>
                    <a:pt x="1998" y="433"/>
                  </a:lnTo>
                  <a:lnTo>
                    <a:pt x="1975" y="431"/>
                  </a:lnTo>
                  <a:lnTo>
                    <a:pt x="1954" y="428"/>
                  </a:lnTo>
                  <a:lnTo>
                    <a:pt x="1933" y="422"/>
                  </a:lnTo>
                  <a:lnTo>
                    <a:pt x="1912" y="414"/>
                  </a:lnTo>
                  <a:lnTo>
                    <a:pt x="1893" y="407"/>
                  </a:lnTo>
                  <a:lnTo>
                    <a:pt x="1874" y="397"/>
                  </a:lnTo>
                  <a:lnTo>
                    <a:pt x="1854" y="385"/>
                  </a:lnTo>
                  <a:lnTo>
                    <a:pt x="1818" y="362"/>
                  </a:lnTo>
                  <a:lnTo>
                    <a:pt x="1781" y="335"/>
                  </a:lnTo>
                  <a:lnTo>
                    <a:pt x="1747" y="307"/>
                  </a:lnTo>
                  <a:lnTo>
                    <a:pt x="1710" y="278"/>
                  </a:lnTo>
                  <a:lnTo>
                    <a:pt x="1672" y="247"/>
                  </a:lnTo>
                  <a:lnTo>
                    <a:pt x="1632" y="220"/>
                  </a:lnTo>
                  <a:lnTo>
                    <a:pt x="1610" y="207"/>
                  </a:lnTo>
                  <a:lnTo>
                    <a:pt x="1589" y="193"/>
                  </a:lnTo>
                  <a:lnTo>
                    <a:pt x="1566" y="180"/>
                  </a:lnTo>
                  <a:lnTo>
                    <a:pt x="1543" y="168"/>
                  </a:lnTo>
                  <a:lnTo>
                    <a:pt x="1518" y="159"/>
                  </a:lnTo>
                  <a:lnTo>
                    <a:pt x="1491" y="149"/>
                  </a:lnTo>
                  <a:lnTo>
                    <a:pt x="1465" y="142"/>
                  </a:lnTo>
                  <a:lnTo>
                    <a:pt x="1436" y="134"/>
                  </a:lnTo>
                  <a:lnTo>
                    <a:pt x="1405" y="128"/>
                  </a:lnTo>
                  <a:lnTo>
                    <a:pt x="1374" y="124"/>
                  </a:lnTo>
                  <a:lnTo>
                    <a:pt x="1342" y="120"/>
                  </a:lnTo>
                  <a:lnTo>
                    <a:pt x="1305" y="120"/>
                  </a:lnTo>
                  <a:lnTo>
                    <a:pt x="1273" y="120"/>
                  </a:lnTo>
                  <a:lnTo>
                    <a:pt x="1242" y="124"/>
                  </a:lnTo>
                  <a:lnTo>
                    <a:pt x="1213" y="130"/>
                  </a:lnTo>
                  <a:lnTo>
                    <a:pt x="1184" y="138"/>
                  </a:lnTo>
                  <a:lnTo>
                    <a:pt x="1159" y="147"/>
                  </a:lnTo>
                  <a:lnTo>
                    <a:pt x="1134" y="157"/>
                  </a:lnTo>
                  <a:lnTo>
                    <a:pt x="1113" y="168"/>
                  </a:lnTo>
                  <a:lnTo>
                    <a:pt x="1092" y="180"/>
                  </a:lnTo>
                  <a:lnTo>
                    <a:pt x="1113" y="182"/>
                  </a:lnTo>
                  <a:lnTo>
                    <a:pt x="1130" y="186"/>
                  </a:lnTo>
                  <a:lnTo>
                    <a:pt x="1150" y="192"/>
                  </a:lnTo>
                  <a:lnTo>
                    <a:pt x="1167" y="195"/>
                  </a:lnTo>
                  <a:lnTo>
                    <a:pt x="1198" y="209"/>
                  </a:lnTo>
                  <a:lnTo>
                    <a:pt x="1226" y="224"/>
                  </a:lnTo>
                  <a:lnTo>
                    <a:pt x="1251" y="243"/>
                  </a:lnTo>
                  <a:lnTo>
                    <a:pt x="1274" y="264"/>
                  </a:lnTo>
                  <a:lnTo>
                    <a:pt x="1296" y="286"/>
                  </a:lnTo>
                  <a:lnTo>
                    <a:pt x="1315" y="311"/>
                  </a:lnTo>
                  <a:lnTo>
                    <a:pt x="1332" y="337"/>
                  </a:lnTo>
                  <a:lnTo>
                    <a:pt x="1347" y="364"/>
                  </a:lnTo>
                  <a:lnTo>
                    <a:pt x="1363" y="391"/>
                  </a:lnTo>
                  <a:lnTo>
                    <a:pt x="1376" y="422"/>
                  </a:lnTo>
                  <a:lnTo>
                    <a:pt x="1401" y="481"/>
                  </a:lnTo>
                  <a:lnTo>
                    <a:pt x="1426" y="541"/>
                  </a:lnTo>
                  <a:lnTo>
                    <a:pt x="1436" y="564"/>
                  </a:lnTo>
                  <a:lnTo>
                    <a:pt x="1447" y="585"/>
                  </a:lnTo>
                  <a:lnTo>
                    <a:pt x="1461" y="606"/>
                  </a:lnTo>
                  <a:lnTo>
                    <a:pt x="1474" y="625"/>
                  </a:lnTo>
                  <a:lnTo>
                    <a:pt x="1488" y="645"/>
                  </a:lnTo>
                  <a:lnTo>
                    <a:pt x="1503" y="662"/>
                  </a:lnTo>
                  <a:lnTo>
                    <a:pt x="1520" y="677"/>
                  </a:lnTo>
                  <a:lnTo>
                    <a:pt x="1538" y="693"/>
                  </a:lnTo>
                  <a:lnTo>
                    <a:pt x="1555" y="708"/>
                  </a:lnTo>
                  <a:lnTo>
                    <a:pt x="1576" y="721"/>
                  </a:lnTo>
                  <a:lnTo>
                    <a:pt x="1595" y="733"/>
                  </a:lnTo>
                  <a:lnTo>
                    <a:pt x="1616" y="744"/>
                  </a:lnTo>
                  <a:lnTo>
                    <a:pt x="1639" y="754"/>
                  </a:lnTo>
                  <a:lnTo>
                    <a:pt x="1662" y="764"/>
                  </a:lnTo>
                  <a:lnTo>
                    <a:pt x="1687" y="771"/>
                  </a:lnTo>
                  <a:lnTo>
                    <a:pt x="1714" y="779"/>
                  </a:lnTo>
                  <a:lnTo>
                    <a:pt x="1703" y="785"/>
                  </a:lnTo>
                  <a:lnTo>
                    <a:pt x="1687" y="790"/>
                  </a:lnTo>
                  <a:lnTo>
                    <a:pt x="1672" y="796"/>
                  </a:lnTo>
                  <a:lnTo>
                    <a:pt x="1651" y="802"/>
                  </a:lnTo>
                  <a:lnTo>
                    <a:pt x="1630" y="806"/>
                  </a:lnTo>
                  <a:lnTo>
                    <a:pt x="1605" y="810"/>
                  </a:lnTo>
                  <a:lnTo>
                    <a:pt x="1578" y="812"/>
                  </a:lnTo>
                  <a:lnTo>
                    <a:pt x="1551" y="812"/>
                  </a:lnTo>
                  <a:lnTo>
                    <a:pt x="1518" y="812"/>
                  </a:lnTo>
                  <a:lnTo>
                    <a:pt x="1490" y="808"/>
                  </a:lnTo>
                  <a:lnTo>
                    <a:pt x="1461" y="802"/>
                  </a:lnTo>
                  <a:lnTo>
                    <a:pt x="1432" y="796"/>
                  </a:lnTo>
                  <a:lnTo>
                    <a:pt x="1405" y="787"/>
                  </a:lnTo>
                  <a:lnTo>
                    <a:pt x="1378" y="777"/>
                  </a:lnTo>
                  <a:lnTo>
                    <a:pt x="1353" y="765"/>
                  </a:lnTo>
                  <a:lnTo>
                    <a:pt x="1328" y="752"/>
                  </a:lnTo>
                  <a:lnTo>
                    <a:pt x="1303" y="737"/>
                  </a:lnTo>
                  <a:lnTo>
                    <a:pt x="1280" y="721"/>
                  </a:lnTo>
                  <a:lnTo>
                    <a:pt x="1257" y="702"/>
                  </a:lnTo>
                  <a:lnTo>
                    <a:pt x="1234" y="685"/>
                  </a:lnTo>
                  <a:lnTo>
                    <a:pt x="1188" y="643"/>
                  </a:lnTo>
                  <a:lnTo>
                    <a:pt x="1142" y="598"/>
                  </a:lnTo>
                  <a:lnTo>
                    <a:pt x="1102" y="558"/>
                  </a:lnTo>
                  <a:lnTo>
                    <a:pt x="1059" y="518"/>
                  </a:lnTo>
                  <a:lnTo>
                    <a:pt x="1036" y="501"/>
                  </a:lnTo>
                  <a:lnTo>
                    <a:pt x="1013" y="483"/>
                  </a:lnTo>
                  <a:lnTo>
                    <a:pt x="990" y="466"/>
                  </a:lnTo>
                  <a:lnTo>
                    <a:pt x="965" y="451"/>
                  </a:lnTo>
                  <a:lnTo>
                    <a:pt x="938" y="435"/>
                  </a:lnTo>
                  <a:lnTo>
                    <a:pt x="912" y="424"/>
                  </a:lnTo>
                  <a:lnTo>
                    <a:pt x="883" y="412"/>
                  </a:lnTo>
                  <a:lnTo>
                    <a:pt x="854" y="403"/>
                  </a:lnTo>
                  <a:lnTo>
                    <a:pt x="821" y="395"/>
                  </a:lnTo>
                  <a:lnTo>
                    <a:pt x="789" y="389"/>
                  </a:lnTo>
                  <a:lnTo>
                    <a:pt x="754" y="385"/>
                  </a:lnTo>
                  <a:lnTo>
                    <a:pt x="718" y="385"/>
                  </a:lnTo>
                  <a:lnTo>
                    <a:pt x="683" y="385"/>
                  </a:lnTo>
                  <a:lnTo>
                    <a:pt x="649" y="389"/>
                  </a:lnTo>
                  <a:lnTo>
                    <a:pt x="620" y="395"/>
                  </a:lnTo>
                  <a:lnTo>
                    <a:pt x="591" y="403"/>
                  </a:lnTo>
                  <a:lnTo>
                    <a:pt x="568" y="410"/>
                  </a:lnTo>
                  <a:lnTo>
                    <a:pt x="547" y="418"/>
                  </a:lnTo>
                  <a:lnTo>
                    <a:pt x="531" y="426"/>
                  </a:lnTo>
                  <a:lnTo>
                    <a:pt x="520" y="433"/>
                  </a:lnTo>
                  <a:lnTo>
                    <a:pt x="562" y="441"/>
                  </a:lnTo>
                  <a:lnTo>
                    <a:pt x="608" y="455"/>
                  </a:lnTo>
                  <a:lnTo>
                    <a:pt x="631" y="464"/>
                  </a:lnTo>
                  <a:lnTo>
                    <a:pt x="652" y="474"/>
                  </a:lnTo>
                  <a:lnTo>
                    <a:pt x="675" y="483"/>
                  </a:lnTo>
                  <a:lnTo>
                    <a:pt x="695" y="495"/>
                  </a:lnTo>
                  <a:lnTo>
                    <a:pt x="716" y="508"/>
                  </a:lnTo>
                  <a:lnTo>
                    <a:pt x="733" y="522"/>
                  </a:lnTo>
                  <a:lnTo>
                    <a:pt x="748" y="537"/>
                  </a:lnTo>
                  <a:lnTo>
                    <a:pt x="764" y="554"/>
                  </a:lnTo>
                  <a:lnTo>
                    <a:pt x="773" y="572"/>
                  </a:lnTo>
                  <a:lnTo>
                    <a:pt x="783" y="591"/>
                  </a:lnTo>
                  <a:lnTo>
                    <a:pt x="789" y="610"/>
                  </a:lnTo>
                  <a:lnTo>
                    <a:pt x="791" y="631"/>
                  </a:lnTo>
                  <a:lnTo>
                    <a:pt x="789" y="648"/>
                  </a:lnTo>
                  <a:lnTo>
                    <a:pt x="785" y="666"/>
                  </a:lnTo>
                  <a:lnTo>
                    <a:pt x="779" y="679"/>
                  </a:lnTo>
                  <a:lnTo>
                    <a:pt x="771" y="693"/>
                  </a:lnTo>
                  <a:lnTo>
                    <a:pt x="762" y="704"/>
                  </a:lnTo>
                  <a:lnTo>
                    <a:pt x="750" y="714"/>
                  </a:lnTo>
                  <a:lnTo>
                    <a:pt x="739" y="719"/>
                  </a:lnTo>
                  <a:lnTo>
                    <a:pt x="723" y="725"/>
                  </a:lnTo>
                  <a:lnTo>
                    <a:pt x="710" y="727"/>
                  </a:lnTo>
                  <a:lnTo>
                    <a:pt x="693" y="727"/>
                  </a:lnTo>
                  <a:lnTo>
                    <a:pt x="677" y="725"/>
                  </a:lnTo>
                  <a:lnTo>
                    <a:pt x="660" y="721"/>
                  </a:lnTo>
                  <a:lnTo>
                    <a:pt x="643" y="714"/>
                  </a:lnTo>
                  <a:lnTo>
                    <a:pt x="626" y="702"/>
                  </a:lnTo>
                  <a:lnTo>
                    <a:pt x="608" y="689"/>
                  </a:lnTo>
                  <a:lnTo>
                    <a:pt x="591" y="673"/>
                  </a:lnTo>
                  <a:lnTo>
                    <a:pt x="572" y="654"/>
                  </a:lnTo>
                  <a:lnTo>
                    <a:pt x="553" y="635"/>
                  </a:lnTo>
                  <a:lnTo>
                    <a:pt x="531" y="618"/>
                  </a:lnTo>
                  <a:lnTo>
                    <a:pt x="508" y="600"/>
                  </a:lnTo>
                  <a:lnTo>
                    <a:pt x="485" y="583"/>
                  </a:lnTo>
                  <a:lnTo>
                    <a:pt x="462" y="568"/>
                  </a:lnTo>
                  <a:lnTo>
                    <a:pt x="439" y="554"/>
                  </a:lnTo>
                  <a:lnTo>
                    <a:pt x="414" y="541"/>
                  </a:lnTo>
                  <a:lnTo>
                    <a:pt x="387" y="529"/>
                  </a:lnTo>
                  <a:lnTo>
                    <a:pt x="361" y="520"/>
                  </a:lnTo>
                  <a:lnTo>
                    <a:pt x="334" y="510"/>
                  </a:lnTo>
                  <a:lnTo>
                    <a:pt x="307" y="503"/>
                  </a:lnTo>
                  <a:lnTo>
                    <a:pt x="278" y="497"/>
                  </a:lnTo>
                  <a:lnTo>
                    <a:pt x="249" y="491"/>
                  </a:lnTo>
                  <a:lnTo>
                    <a:pt x="220" y="489"/>
                  </a:lnTo>
                  <a:lnTo>
                    <a:pt x="192" y="489"/>
                  </a:lnTo>
                  <a:lnTo>
                    <a:pt x="161" y="489"/>
                  </a:lnTo>
                  <a:lnTo>
                    <a:pt x="132" y="493"/>
                  </a:lnTo>
                  <a:lnTo>
                    <a:pt x="103" y="499"/>
                  </a:lnTo>
                  <a:lnTo>
                    <a:pt x="78" y="504"/>
                  </a:lnTo>
                  <a:lnTo>
                    <a:pt x="53" y="514"/>
                  </a:lnTo>
                  <a:lnTo>
                    <a:pt x="32" y="524"/>
                  </a:lnTo>
                  <a:lnTo>
                    <a:pt x="13" y="535"/>
                  </a:lnTo>
                  <a:lnTo>
                    <a:pt x="0" y="547"/>
                  </a:lnTo>
                  <a:lnTo>
                    <a:pt x="34" y="550"/>
                  </a:lnTo>
                  <a:lnTo>
                    <a:pt x="67" y="558"/>
                  </a:lnTo>
                  <a:lnTo>
                    <a:pt x="98" y="570"/>
                  </a:lnTo>
                  <a:lnTo>
                    <a:pt x="128" y="581"/>
                  </a:lnTo>
                  <a:lnTo>
                    <a:pt x="157" y="597"/>
                  </a:lnTo>
                  <a:lnTo>
                    <a:pt x="184" y="616"/>
                  </a:lnTo>
                  <a:lnTo>
                    <a:pt x="211" y="637"/>
                  </a:lnTo>
                  <a:lnTo>
                    <a:pt x="236" y="660"/>
                  </a:lnTo>
                  <a:lnTo>
                    <a:pt x="261" y="687"/>
                  </a:lnTo>
                  <a:lnTo>
                    <a:pt x="284" y="718"/>
                  </a:lnTo>
                  <a:lnTo>
                    <a:pt x="307" y="750"/>
                  </a:lnTo>
                  <a:lnTo>
                    <a:pt x="330" y="785"/>
                  </a:lnTo>
                  <a:lnTo>
                    <a:pt x="353" y="825"/>
                  </a:lnTo>
                  <a:lnTo>
                    <a:pt x="374" y="867"/>
                  </a:lnTo>
                  <a:lnTo>
                    <a:pt x="397" y="913"/>
                  </a:lnTo>
                  <a:lnTo>
                    <a:pt x="418" y="961"/>
                  </a:lnTo>
                  <a:lnTo>
                    <a:pt x="432" y="990"/>
                  </a:lnTo>
                  <a:lnTo>
                    <a:pt x="445" y="1019"/>
                  </a:lnTo>
                  <a:lnTo>
                    <a:pt x="460" y="1046"/>
                  </a:lnTo>
                  <a:lnTo>
                    <a:pt x="476" y="1073"/>
                  </a:lnTo>
                  <a:lnTo>
                    <a:pt x="493" y="1100"/>
                  </a:lnTo>
                  <a:lnTo>
                    <a:pt x="512" y="1124"/>
                  </a:lnTo>
                  <a:lnTo>
                    <a:pt x="531" y="1148"/>
                  </a:lnTo>
                  <a:lnTo>
                    <a:pt x="554" y="1169"/>
                  </a:lnTo>
                  <a:lnTo>
                    <a:pt x="578" y="1190"/>
                  </a:lnTo>
                  <a:lnTo>
                    <a:pt x="604" y="1207"/>
                  </a:lnTo>
                  <a:lnTo>
                    <a:pt x="633" y="1222"/>
                  </a:lnTo>
                  <a:lnTo>
                    <a:pt x="664" y="1236"/>
                  </a:lnTo>
                  <a:lnTo>
                    <a:pt x="698" y="1247"/>
                  </a:lnTo>
                  <a:lnTo>
                    <a:pt x="735" y="1255"/>
                  </a:lnTo>
                  <a:lnTo>
                    <a:pt x="775" y="1261"/>
                  </a:lnTo>
                  <a:lnTo>
                    <a:pt x="818" y="1263"/>
                  </a:lnTo>
                  <a:lnTo>
                    <a:pt x="860" y="1263"/>
                  </a:lnTo>
                  <a:lnTo>
                    <a:pt x="906" y="1257"/>
                  </a:lnTo>
                  <a:lnTo>
                    <a:pt x="954" y="1253"/>
                  </a:lnTo>
                  <a:lnTo>
                    <a:pt x="1000" y="1249"/>
                  </a:lnTo>
                  <a:lnTo>
                    <a:pt x="1025" y="1249"/>
                  </a:lnTo>
                  <a:lnTo>
                    <a:pt x="1048" y="1251"/>
                  </a:lnTo>
                  <a:lnTo>
                    <a:pt x="1071" y="1253"/>
                  </a:lnTo>
                  <a:lnTo>
                    <a:pt x="1092" y="1257"/>
                  </a:lnTo>
                  <a:lnTo>
                    <a:pt x="1113" y="1265"/>
                  </a:lnTo>
                  <a:lnTo>
                    <a:pt x="1134" y="1274"/>
                  </a:lnTo>
                  <a:lnTo>
                    <a:pt x="1154" y="1286"/>
                  </a:lnTo>
                  <a:lnTo>
                    <a:pt x="1171" y="1299"/>
                  </a:lnTo>
                  <a:lnTo>
                    <a:pt x="1184" y="1316"/>
                  </a:lnTo>
                  <a:lnTo>
                    <a:pt x="1198" y="1332"/>
                  </a:lnTo>
                  <a:lnTo>
                    <a:pt x="1207" y="1349"/>
                  </a:lnTo>
                  <a:lnTo>
                    <a:pt x="1215" y="1366"/>
                  </a:lnTo>
                  <a:lnTo>
                    <a:pt x="1223" y="1384"/>
                  </a:lnTo>
                  <a:lnTo>
                    <a:pt x="1228" y="1401"/>
                  </a:lnTo>
                  <a:lnTo>
                    <a:pt x="1232" y="1418"/>
                  </a:lnTo>
                  <a:lnTo>
                    <a:pt x="1236" y="1435"/>
                  </a:lnTo>
                  <a:lnTo>
                    <a:pt x="1242" y="1472"/>
                  </a:lnTo>
                  <a:lnTo>
                    <a:pt x="1248" y="1508"/>
                  </a:lnTo>
                  <a:lnTo>
                    <a:pt x="1250" y="1526"/>
                  </a:lnTo>
                  <a:lnTo>
                    <a:pt x="1255" y="1543"/>
                  </a:lnTo>
                  <a:lnTo>
                    <a:pt x="1259" y="1560"/>
                  </a:lnTo>
                  <a:lnTo>
                    <a:pt x="1267" y="1578"/>
                  </a:lnTo>
                  <a:lnTo>
                    <a:pt x="1276" y="1597"/>
                  </a:lnTo>
                  <a:lnTo>
                    <a:pt x="1288" y="1616"/>
                  </a:lnTo>
                  <a:lnTo>
                    <a:pt x="1299" y="1633"/>
                  </a:lnTo>
                  <a:lnTo>
                    <a:pt x="1313" y="1649"/>
                  </a:lnTo>
                  <a:lnTo>
                    <a:pt x="1328" y="1664"/>
                  </a:lnTo>
                  <a:lnTo>
                    <a:pt x="1346" y="1677"/>
                  </a:lnTo>
                  <a:lnTo>
                    <a:pt x="1365" y="1691"/>
                  </a:lnTo>
                  <a:lnTo>
                    <a:pt x="1386" y="1702"/>
                  </a:lnTo>
                  <a:lnTo>
                    <a:pt x="1407" y="1712"/>
                  </a:lnTo>
                  <a:lnTo>
                    <a:pt x="1432" y="1721"/>
                  </a:lnTo>
                  <a:lnTo>
                    <a:pt x="1457" y="1729"/>
                  </a:lnTo>
                  <a:lnTo>
                    <a:pt x="1486" y="1737"/>
                  </a:lnTo>
                  <a:lnTo>
                    <a:pt x="1514" y="1743"/>
                  </a:lnTo>
                  <a:lnTo>
                    <a:pt x="1547" y="1746"/>
                  </a:lnTo>
                  <a:lnTo>
                    <a:pt x="1580" y="1750"/>
                  </a:lnTo>
                  <a:lnTo>
                    <a:pt x="1616" y="1754"/>
                  </a:lnTo>
                  <a:lnTo>
                    <a:pt x="1601" y="1766"/>
                  </a:lnTo>
                  <a:lnTo>
                    <a:pt x="1584" y="1777"/>
                  </a:lnTo>
                  <a:lnTo>
                    <a:pt x="1564" y="1787"/>
                  </a:lnTo>
                  <a:lnTo>
                    <a:pt x="1545" y="1794"/>
                  </a:lnTo>
                  <a:lnTo>
                    <a:pt x="1524" y="1802"/>
                  </a:lnTo>
                  <a:lnTo>
                    <a:pt x="1503" y="1808"/>
                  </a:lnTo>
                  <a:lnTo>
                    <a:pt x="1480" y="1814"/>
                  </a:lnTo>
                  <a:lnTo>
                    <a:pt x="1457" y="1817"/>
                  </a:lnTo>
                  <a:lnTo>
                    <a:pt x="1434" y="1821"/>
                  </a:lnTo>
                  <a:lnTo>
                    <a:pt x="1409" y="1823"/>
                  </a:lnTo>
                  <a:lnTo>
                    <a:pt x="1384" y="1823"/>
                  </a:lnTo>
                  <a:lnTo>
                    <a:pt x="1359" y="1823"/>
                  </a:lnTo>
                  <a:lnTo>
                    <a:pt x="1309" y="1821"/>
                  </a:lnTo>
                  <a:lnTo>
                    <a:pt x="1257" y="1816"/>
                  </a:lnTo>
                  <a:lnTo>
                    <a:pt x="1207" y="1806"/>
                  </a:lnTo>
                  <a:lnTo>
                    <a:pt x="1157" y="1793"/>
                  </a:lnTo>
                  <a:lnTo>
                    <a:pt x="1109" y="1777"/>
                  </a:lnTo>
                  <a:lnTo>
                    <a:pt x="1063" y="1760"/>
                  </a:lnTo>
                  <a:lnTo>
                    <a:pt x="1021" y="1739"/>
                  </a:lnTo>
                  <a:lnTo>
                    <a:pt x="983" y="1718"/>
                  </a:lnTo>
                  <a:lnTo>
                    <a:pt x="965" y="1706"/>
                  </a:lnTo>
                  <a:lnTo>
                    <a:pt x="950" y="1693"/>
                  </a:lnTo>
                  <a:lnTo>
                    <a:pt x="935" y="1679"/>
                  </a:lnTo>
                  <a:lnTo>
                    <a:pt x="921" y="1668"/>
                  </a:lnTo>
                  <a:lnTo>
                    <a:pt x="923" y="1700"/>
                  </a:lnTo>
                  <a:lnTo>
                    <a:pt x="927" y="1733"/>
                  </a:lnTo>
                  <a:lnTo>
                    <a:pt x="933" y="1766"/>
                  </a:lnTo>
                  <a:lnTo>
                    <a:pt x="940" y="1798"/>
                  </a:lnTo>
                  <a:lnTo>
                    <a:pt x="948" y="1829"/>
                  </a:lnTo>
                  <a:lnTo>
                    <a:pt x="960" y="1860"/>
                  </a:lnTo>
                  <a:lnTo>
                    <a:pt x="971" y="1890"/>
                  </a:lnTo>
                  <a:lnTo>
                    <a:pt x="985" y="1919"/>
                  </a:lnTo>
                  <a:lnTo>
                    <a:pt x="998" y="1948"/>
                  </a:lnTo>
                  <a:lnTo>
                    <a:pt x="1015" y="1975"/>
                  </a:lnTo>
                  <a:lnTo>
                    <a:pt x="1033" y="2002"/>
                  </a:lnTo>
                  <a:lnTo>
                    <a:pt x="1052" y="2027"/>
                  </a:lnTo>
                  <a:lnTo>
                    <a:pt x="1073" y="2052"/>
                  </a:lnTo>
                  <a:lnTo>
                    <a:pt x="1096" y="2075"/>
                  </a:lnTo>
                  <a:lnTo>
                    <a:pt x="1121" y="2096"/>
                  </a:lnTo>
                  <a:lnTo>
                    <a:pt x="1146" y="2117"/>
                  </a:lnTo>
                  <a:lnTo>
                    <a:pt x="1173" y="2136"/>
                  </a:lnTo>
                  <a:lnTo>
                    <a:pt x="1202" y="2153"/>
                  </a:lnTo>
                  <a:lnTo>
                    <a:pt x="1232" y="2169"/>
                  </a:lnTo>
                  <a:lnTo>
                    <a:pt x="1265" y="2182"/>
                  </a:lnTo>
                  <a:lnTo>
                    <a:pt x="1298" y="2196"/>
                  </a:lnTo>
                  <a:lnTo>
                    <a:pt x="1334" y="2205"/>
                  </a:lnTo>
                  <a:lnTo>
                    <a:pt x="1370" y="2215"/>
                  </a:lnTo>
                  <a:lnTo>
                    <a:pt x="1409" y="2221"/>
                  </a:lnTo>
                  <a:lnTo>
                    <a:pt x="1447" y="2224"/>
                  </a:lnTo>
                  <a:lnTo>
                    <a:pt x="1490" y="2226"/>
                  </a:lnTo>
                  <a:lnTo>
                    <a:pt x="1534" y="2226"/>
                  </a:lnTo>
                  <a:lnTo>
                    <a:pt x="1578" y="2224"/>
                  </a:lnTo>
                  <a:lnTo>
                    <a:pt x="1624" y="2219"/>
                  </a:lnTo>
                  <a:lnTo>
                    <a:pt x="1672" y="2213"/>
                  </a:lnTo>
                  <a:lnTo>
                    <a:pt x="1722" y="2201"/>
                  </a:lnTo>
                  <a:lnTo>
                    <a:pt x="1772" y="2190"/>
                  </a:lnTo>
                  <a:lnTo>
                    <a:pt x="1808" y="2182"/>
                  </a:lnTo>
                  <a:lnTo>
                    <a:pt x="1839" y="2178"/>
                  </a:lnTo>
                  <a:lnTo>
                    <a:pt x="1854" y="2178"/>
                  </a:lnTo>
                  <a:lnTo>
                    <a:pt x="1870" y="2180"/>
                  </a:lnTo>
                  <a:lnTo>
                    <a:pt x="1883" y="2182"/>
                  </a:lnTo>
                  <a:lnTo>
                    <a:pt x="1897" y="2186"/>
                  </a:lnTo>
                  <a:lnTo>
                    <a:pt x="1908" y="2192"/>
                  </a:lnTo>
                  <a:lnTo>
                    <a:pt x="1920" y="2199"/>
                  </a:lnTo>
                  <a:lnTo>
                    <a:pt x="1931" y="2207"/>
                  </a:lnTo>
                  <a:lnTo>
                    <a:pt x="1941" y="2217"/>
                  </a:lnTo>
                  <a:lnTo>
                    <a:pt x="1950" y="2228"/>
                  </a:lnTo>
                  <a:lnTo>
                    <a:pt x="1960" y="2244"/>
                  </a:lnTo>
                  <a:lnTo>
                    <a:pt x="1968" y="2259"/>
                  </a:lnTo>
                  <a:lnTo>
                    <a:pt x="1975" y="2276"/>
                  </a:lnTo>
                  <a:lnTo>
                    <a:pt x="1985" y="2299"/>
                  </a:lnTo>
                  <a:lnTo>
                    <a:pt x="1996" y="2320"/>
                  </a:lnTo>
                  <a:lnTo>
                    <a:pt x="2010" y="2340"/>
                  </a:lnTo>
                  <a:lnTo>
                    <a:pt x="2025" y="2357"/>
                  </a:lnTo>
                  <a:lnTo>
                    <a:pt x="2041" y="2370"/>
                  </a:lnTo>
                  <a:lnTo>
                    <a:pt x="2058" y="2384"/>
                  </a:lnTo>
                  <a:lnTo>
                    <a:pt x="2075" y="2393"/>
                  </a:lnTo>
                  <a:lnTo>
                    <a:pt x="2094" y="2403"/>
                  </a:lnTo>
                  <a:lnTo>
                    <a:pt x="2114" y="2409"/>
                  </a:lnTo>
                  <a:lnTo>
                    <a:pt x="2133" y="2414"/>
                  </a:lnTo>
                  <a:lnTo>
                    <a:pt x="2154" y="2418"/>
                  </a:lnTo>
                  <a:lnTo>
                    <a:pt x="2175" y="2420"/>
                  </a:lnTo>
                  <a:lnTo>
                    <a:pt x="2196" y="2420"/>
                  </a:lnTo>
                  <a:lnTo>
                    <a:pt x="2217" y="2420"/>
                  </a:lnTo>
                  <a:lnTo>
                    <a:pt x="2238" y="2420"/>
                  </a:lnTo>
                  <a:lnTo>
                    <a:pt x="2259" y="2418"/>
                  </a:lnTo>
                  <a:lnTo>
                    <a:pt x="2307" y="2413"/>
                  </a:lnTo>
                  <a:lnTo>
                    <a:pt x="2354" y="2409"/>
                  </a:lnTo>
                  <a:lnTo>
                    <a:pt x="2396" y="2409"/>
                  </a:lnTo>
                  <a:lnTo>
                    <a:pt x="2438" y="2411"/>
                  </a:lnTo>
                  <a:lnTo>
                    <a:pt x="2476" y="2413"/>
                  </a:lnTo>
                  <a:lnTo>
                    <a:pt x="2515" y="2418"/>
                  </a:lnTo>
                  <a:lnTo>
                    <a:pt x="2549" y="2428"/>
                  </a:lnTo>
                  <a:lnTo>
                    <a:pt x="2584" y="2438"/>
                  </a:lnTo>
                  <a:lnTo>
                    <a:pt x="2618" y="2451"/>
                  </a:lnTo>
                  <a:lnTo>
                    <a:pt x="2649" y="2466"/>
                  </a:lnTo>
                  <a:lnTo>
                    <a:pt x="2680" y="2485"/>
                  </a:lnTo>
                  <a:lnTo>
                    <a:pt x="2711" y="2505"/>
                  </a:lnTo>
                  <a:lnTo>
                    <a:pt x="2739" y="2530"/>
                  </a:lnTo>
                  <a:lnTo>
                    <a:pt x="2768" y="2555"/>
                  </a:lnTo>
                  <a:lnTo>
                    <a:pt x="2797" y="2585"/>
                  </a:lnTo>
                  <a:lnTo>
                    <a:pt x="2826" y="2616"/>
                  </a:lnTo>
                  <a:lnTo>
                    <a:pt x="2828" y="2589"/>
                  </a:lnTo>
                  <a:lnTo>
                    <a:pt x="2830" y="2562"/>
                  </a:lnTo>
                  <a:lnTo>
                    <a:pt x="2828" y="2537"/>
                  </a:lnTo>
                  <a:lnTo>
                    <a:pt x="2828" y="2510"/>
                  </a:lnTo>
                  <a:lnTo>
                    <a:pt x="2824" y="2487"/>
                  </a:lnTo>
                  <a:lnTo>
                    <a:pt x="2820" y="2462"/>
                  </a:lnTo>
                  <a:lnTo>
                    <a:pt x="2816" y="2439"/>
                  </a:lnTo>
                  <a:lnTo>
                    <a:pt x="2809" y="2416"/>
                  </a:lnTo>
                  <a:lnTo>
                    <a:pt x="2803" y="2395"/>
                  </a:lnTo>
                  <a:lnTo>
                    <a:pt x="2795" y="2374"/>
                  </a:lnTo>
                  <a:lnTo>
                    <a:pt x="2786" y="2353"/>
                  </a:lnTo>
                  <a:lnTo>
                    <a:pt x="2776" y="2334"/>
                  </a:lnTo>
                  <a:lnTo>
                    <a:pt x="2755" y="2295"/>
                  </a:lnTo>
                  <a:lnTo>
                    <a:pt x="2732" y="2261"/>
                  </a:lnTo>
                  <a:lnTo>
                    <a:pt x="2707" y="2226"/>
                  </a:lnTo>
                  <a:lnTo>
                    <a:pt x="2680" y="2198"/>
                  </a:lnTo>
                  <a:lnTo>
                    <a:pt x="2651" y="2169"/>
                  </a:lnTo>
                  <a:lnTo>
                    <a:pt x="2622" y="2144"/>
                  </a:lnTo>
                  <a:lnTo>
                    <a:pt x="2594" y="2119"/>
                  </a:lnTo>
                  <a:lnTo>
                    <a:pt x="2567" y="2098"/>
                  </a:lnTo>
                  <a:lnTo>
                    <a:pt x="2540" y="2080"/>
                  </a:lnTo>
                  <a:lnTo>
                    <a:pt x="2513" y="2063"/>
                  </a:lnTo>
                  <a:lnTo>
                    <a:pt x="2490" y="2048"/>
                  </a:lnTo>
                  <a:lnTo>
                    <a:pt x="2471" y="2032"/>
                  </a:lnTo>
                  <a:lnTo>
                    <a:pt x="2453" y="2019"/>
                  </a:lnTo>
                  <a:lnTo>
                    <a:pt x="2438" y="2004"/>
                  </a:lnTo>
                  <a:lnTo>
                    <a:pt x="2425" y="1988"/>
                  </a:lnTo>
                  <a:lnTo>
                    <a:pt x="2413" y="1973"/>
                  </a:lnTo>
                  <a:lnTo>
                    <a:pt x="2403" y="1960"/>
                  </a:lnTo>
                  <a:lnTo>
                    <a:pt x="2396" y="1944"/>
                  </a:lnTo>
                  <a:lnTo>
                    <a:pt x="2390" y="1931"/>
                  </a:lnTo>
                  <a:lnTo>
                    <a:pt x="2384" y="1915"/>
                  </a:lnTo>
                  <a:lnTo>
                    <a:pt x="2380" y="1902"/>
                  </a:lnTo>
                  <a:lnTo>
                    <a:pt x="2377" y="1888"/>
                  </a:lnTo>
                  <a:lnTo>
                    <a:pt x="2375" y="1862"/>
                  </a:lnTo>
                  <a:lnTo>
                    <a:pt x="2373" y="1837"/>
                  </a:lnTo>
                  <a:lnTo>
                    <a:pt x="2390" y="1856"/>
                  </a:lnTo>
                  <a:lnTo>
                    <a:pt x="2407" y="1873"/>
                  </a:lnTo>
                  <a:lnTo>
                    <a:pt x="2426" y="1890"/>
                  </a:lnTo>
                  <a:lnTo>
                    <a:pt x="2446" y="1906"/>
                  </a:lnTo>
                  <a:lnTo>
                    <a:pt x="2467" y="1919"/>
                  </a:lnTo>
                  <a:lnTo>
                    <a:pt x="2486" y="1931"/>
                  </a:lnTo>
                  <a:lnTo>
                    <a:pt x="2507" y="1942"/>
                  </a:lnTo>
                  <a:lnTo>
                    <a:pt x="2528" y="1954"/>
                  </a:lnTo>
                  <a:lnTo>
                    <a:pt x="2549" y="1963"/>
                  </a:lnTo>
                  <a:lnTo>
                    <a:pt x="2572" y="1971"/>
                  </a:lnTo>
                  <a:lnTo>
                    <a:pt x="2594" y="1979"/>
                  </a:lnTo>
                  <a:lnTo>
                    <a:pt x="2617" y="1986"/>
                  </a:lnTo>
                  <a:lnTo>
                    <a:pt x="2663" y="1996"/>
                  </a:lnTo>
                  <a:lnTo>
                    <a:pt x="2709" y="2004"/>
                  </a:lnTo>
                  <a:lnTo>
                    <a:pt x="2747" y="2009"/>
                  </a:lnTo>
                  <a:lnTo>
                    <a:pt x="2786" y="2017"/>
                  </a:lnTo>
                  <a:lnTo>
                    <a:pt x="2822" y="2025"/>
                  </a:lnTo>
                  <a:lnTo>
                    <a:pt x="2858" y="2032"/>
                  </a:lnTo>
                  <a:lnTo>
                    <a:pt x="2891" y="2042"/>
                  </a:lnTo>
                  <a:lnTo>
                    <a:pt x="2924" y="2052"/>
                  </a:lnTo>
                  <a:lnTo>
                    <a:pt x="2954" y="2063"/>
                  </a:lnTo>
                  <a:lnTo>
                    <a:pt x="2983" y="2075"/>
                  </a:lnTo>
                  <a:lnTo>
                    <a:pt x="3012" y="2088"/>
                  </a:lnTo>
                  <a:lnTo>
                    <a:pt x="3037" y="2102"/>
                  </a:lnTo>
                  <a:lnTo>
                    <a:pt x="3062" y="2117"/>
                  </a:lnTo>
                  <a:lnTo>
                    <a:pt x="3085" y="2134"/>
                  </a:lnTo>
                  <a:lnTo>
                    <a:pt x="3106" y="2151"/>
                  </a:lnTo>
                  <a:lnTo>
                    <a:pt x="3125" y="2169"/>
                  </a:lnTo>
                  <a:lnTo>
                    <a:pt x="3143" y="2188"/>
                  </a:lnTo>
                  <a:lnTo>
                    <a:pt x="3160" y="2209"/>
                  </a:lnTo>
                  <a:lnTo>
                    <a:pt x="3160" y="2180"/>
                  </a:lnTo>
                  <a:lnTo>
                    <a:pt x="3160" y="2151"/>
                  </a:lnTo>
                  <a:lnTo>
                    <a:pt x="3156" y="2125"/>
                  </a:lnTo>
                  <a:lnTo>
                    <a:pt x="3152" y="2100"/>
                  </a:lnTo>
                  <a:lnTo>
                    <a:pt x="3146" y="2075"/>
                  </a:lnTo>
                  <a:lnTo>
                    <a:pt x="3139" y="2052"/>
                  </a:lnTo>
                  <a:lnTo>
                    <a:pt x="3129" y="2029"/>
                  </a:lnTo>
                  <a:lnTo>
                    <a:pt x="3120" y="2008"/>
                  </a:lnTo>
                  <a:lnTo>
                    <a:pt x="3106" y="1988"/>
                  </a:lnTo>
                  <a:lnTo>
                    <a:pt x="3095" y="1969"/>
                  </a:lnTo>
                  <a:lnTo>
                    <a:pt x="3081" y="1950"/>
                  </a:lnTo>
                  <a:lnTo>
                    <a:pt x="3066" y="1933"/>
                  </a:lnTo>
                  <a:lnTo>
                    <a:pt x="3035" y="1900"/>
                  </a:lnTo>
                  <a:lnTo>
                    <a:pt x="3004" y="1871"/>
                  </a:lnTo>
                  <a:lnTo>
                    <a:pt x="2937" y="1817"/>
                  </a:lnTo>
                  <a:lnTo>
                    <a:pt x="2876" y="1769"/>
                  </a:lnTo>
                  <a:lnTo>
                    <a:pt x="2849" y="1746"/>
                  </a:lnTo>
                  <a:lnTo>
                    <a:pt x="2828" y="1721"/>
                  </a:lnTo>
                  <a:lnTo>
                    <a:pt x="2818" y="1710"/>
                  </a:lnTo>
                  <a:lnTo>
                    <a:pt x="2810" y="1698"/>
                  </a:lnTo>
                  <a:lnTo>
                    <a:pt x="2803" y="1685"/>
                  </a:lnTo>
                  <a:lnTo>
                    <a:pt x="2799" y="1673"/>
                  </a:lnTo>
                  <a:lnTo>
                    <a:pt x="2837" y="1698"/>
                  </a:lnTo>
                  <a:lnTo>
                    <a:pt x="2876" y="1718"/>
                  </a:lnTo>
                  <a:lnTo>
                    <a:pt x="2910" y="1735"/>
                  </a:lnTo>
                  <a:lnTo>
                    <a:pt x="2947" y="1746"/>
                  </a:lnTo>
                  <a:lnTo>
                    <a:pt x="2983" y="1756"/>
                  </a:lnTo>
                  <a:lnTo>
                    <a:pt x="3020" y="1760"/>
                  </a:lnTo>
                  <a:lnTo>
                    <a:pt x="3058" y="1762"/>
                  </a:lnTo>
                  <a:lnTo>
                    <a:pt x="3098" y="1760"/>
                  </a:lnTo>
                  <a:lnTo>
                    <a:pt x="3125" y="1758"/>
                  </a:lnTo>
                  <a:lnTo>
                    <a:pt x="3156" y="1752"/>
                  </a:lnTo>
                  <a:lnTo>
                    <a:pt x="3185" y="1746"/>
                  </a:lnTo>
                  <a:lnTo>
                    <a:pt x="3216" y="1739"/>
                  </a:lnTo>
                  <a:lnTo>
                    <a:pt x="3244" y="1733"/>
                  </a:lnTo>
                  <a:lnTo>
                    <a:pt x="3275" y="1727"/>
                  </a:lnTo>
                  <a:lnTo>
                    <a:pt x="3306" y="1723"/>
                  </a:lnTo>
                  <a:lnTo>
                    <a:pt x="3337" y="1721"/>
                  </a:lnTo>
                  <a:lnTo>
                    <a:pt x="3367" y="1721"/>
                  </a:lnTo>
                  <a:lnTo>
                    <a:pt x="3396" y="1725"/>
                  </a:lnTo>
                  <a:lnTo>
                    <a:pt x="3411" y="1729"/>
                  </a:lnTo>
                  <a:lnTo>
                    <a:pt x="3427" y="1735"/>
                  </a:lnTo>
                  <a:lnTo>
                    <a:pt x="3440" y="1741"/>
                  </a:lnTo>
                  <a:lnTo>
                    <a:pt x="3456" y="1746"/>
                  </a:lnTo>
                  <a:lnTo>
                    <a:pt x="3469" y="1756"/>
                  </a:lnTo>
                  <a:lnTo>
                    <a:pt x="3484" y="1766"/>
                  </a:lnTo>
                  <a:lnTo>
                    <a:pt x="3498" y="1777"/>
                  </a:lnTo>
                  <a:lnTo>
                    <a:pt x="3511" y="1791"/>
                  </a:lnTo>
                  <a:lnTo>
                    <a:pt x="3525" y="1806"/>
                  </a:lnTo>
                  <a:lnTo>
                    <a:pt x="3538" y="1823"/>
                  </a:lnTo>
                  <a:lnTo>
                    <a:pt x="3552" y="1840"/>
                  </a:lnTo>
                  <a:lnTo>
                    <a:pt x="3563" y="1862"/>
                  </a:lnTo>
                  <a:lnTo>
                    <a:pt x="3596" y="1842"/>
                  </a:lnTo>
                  <a:lnTo>
                    <a:pt x="3630" y="1827"/>
                  </a:lnTo>
                  <a:lnTo>
                    <a:pt x="3665" y="1814"/>
                  </a:lnTo>
                  <a:lnTo>
                    <a:pt x="3699" y="1804"/>
                  </a:lnTo>
                  <a:lnTo>
                    <a:pt x="3736" y="1798"/>
                  </a:lnTo>
                  <a:lnTo>
                    <a:pt x="3772" y="1794"/>
                  </a:lnTo>
                  <a:lnTo>
                    <a:pt x="3809" y="1794"/>
                  </a:lnTo>
                  <a:lnTo>
                    <a:pt x="3843" y="1796"/>
                  </a:lnTo>
                  <a:lnTo>
                    <a:pt x="3880" y="1800"/>
                  </a:lnTo>
                  <a:lnTo>
                    <a:pt x="3916" y="1808"/>
                  </a:lnTo>
                  <a:lnTo>
                    <a:pt x="3951" y="1816"/>
                  </a:lnTo>
                  <a:lnTo>
                    <a:pt x="3986" y="1827"/>
                  </a:lnTo>
                  <a:lnTo>
                    <a:pt x="4018" y="1839"/>
                  </a:lnTo>
                  <a:lnTo>
                    <a:pt x="4051" y="1854"/>
                  </a:lnTo>
                  <a:lnTo>
                    <a:pt x="4080" y="1869"/>
                  </a:lnTo>
                  <a:lnTo>
                    <a:pt x="4110" y="1887"/>
                  </a:lnTo>
                  <a:close/>
                  <a:moveTo>
                    <a:pt x="2246" y="1449"/>
                  </a:moveTo>
                  <a:lnTo>
                    <a:pt x="1862" y="1449"/>
                  </a:lnTo>
                  <a:lnTo>
                    <a:pt x="1862" y="1063"/>
                  </a:lnTo>
                  <a:lnTo>
                    <a:pt x="2246" y="1063"/>
                  </a:lnTo>
                  <a:lnTo>
                    <a:pt x="2246"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20" name="Title Placeholder 1"/>
          <p:cNvSpPr>
            <a:spLocks noGrp="1"/>
          </p:cNvSpPr>
          <p:nvPr>
            <p:ph type="ctrTitle" hasCustomPrompt="1"/>
          </p:nvPr>
        </p:nvSpPr>
        <p:spPr>
          <a:xfrm>
            <a:off x="228000" y="3420000"/>
            <a:ext cx="11736000" cy="884758"/>
          </a:xfrm>
          <a:solidFill>
            <a:schemeClr val="tx1">
              <a:alpha val="50000"/>
            </a:schemeClr>
          </a:solidFill>
        </p:spPr>
        <p:txBody>
          <a:bodyPr tIns="252000" bIns="36000" anchor="t" anchorCtr="0">
            <a:spAutoFit/>
          </a:bodyPr>
          <a:lstStyle>
            <a:lvl1pPr algn="ctr">
              <a:lnSpc>
                <a:spcPct val="70000"/>
              </a:lnSpc>
              <a:defRPr sz="5400">
                <a:solidFill>
                  <a:srgbClr val="FFFFFF"/>
                </a:solidFill>
                <a:latin typeface="+mj-lt"/>
                <a:ea typeface="ＭＳ Ｐゴシック" charset="0"/>
                <a:cs typeface="Gotham Narrow Bold"/>
              </a:defRPr>
            </a:lvl1pPr>
          </a:lstStyle>
          <a:p>
            <a:pPr lvl="0"/>
            <a:r>
              <a:rPr lang="fi-FI" noProof="0" dirty="0"/>
              <a:t>CLICK TO ADD TITLE</a:t>
            </a:r>
          </a:p>
        </p:txBody>
      </p:sp>
      <p:sp>
        <p:nvSpPr>
          <p:cNvPr id="43011" name="Text Placeholder 2"/>
          <p:cNvSpPr>
            <a:spLocks noGrp="1"/>
          </p:cNvSpPr>
          <p:nvPr>
            <p:ph type="subTitle" idx="1" hasCustomPrompt="1"/>
          </p:nvPr>
        </p:nvSpPr>
        <p:spPr>
          <a:xfrm>
            <a:off x="964518" y="5220000"/>
            <a:ext cx="10363200" cy="720000"/>
          </a:xfrm>
        </p:spPr>
        <p:txBody>
          <a:bodyPr/>
          <a:lstStyle>
            <a:lvl1pPr algn="ctr">
              <a:lnSpc>
                <a:spcPct val="90000"/>
              </a:lnSpc>
              <a:spcAft>
                <a:spcPct val="0"/>
              </a:spcAft>
              <a:defRPr b="0">
                <a:solidFill>
                  <a:srgbClr val="FFFFFF"/>
                </a:solidFill>
                <a:effectLst>
                  <a:outerShdw blurRad="50800" dist="38100" dir="5400000" algn="t" rotWithShape="0">
                    <a:prstClr val="black">
                      <a:alpha val="40000"/>
                    </a:prstClr>
                  </a:outerShdw>
                </a:effectLst>
                <a:latin typeface="+mj-lt"/>
                <a:ea typeface="ＭＳ Ｐゴシック" charset="0"/>
                <a:cs typeface="Gotham Narrow Bold"/>
              </a:defRPr>
            </a:lvl1pPr>
          </a:lstStyle>
          <a:p>
            <a:pPr lvl="0"/>
            <a:r>
              <a:rPr lang="fi-FI" noProof="0" dirty="0" err="1"/>
              <a:t>Click</a:t>
            </a:r>
            <a:r>
              <a:rPr lang="fi-FI" noProof="0" dirty="0"/>
              <a:t> to </a:t>
            </a:r>
            <a:r>
              <a:rPr lang="fi-FI" noProof="0" dirty="0" err="1"/>
              <a:t>add</a:t>
            </a:r>
            <a:r>
              <a:rPr lang="fi-FI" noProof="0" dirty="0"/>
              <a:t> </a:t>
            </a:r>
            <a:r>
              <a:rPr lang="fi-FI" noProof="0" dirty="0" err="1"/>
              <a:t>subtitle</a:t>
            </a:r>
            <a:endParaRPr lang="fi-FI" noProof="0" dirty="0"/>
          </a:p>
        </p:txBody>
      </p:sp>
    </p:spTree>
    <p:extLst>
      <p:ext uri="{BB962C8B-B14F-4D97-AF65-F5344CB8AC3E}">
        <p14:creationId xmlns:p14="http://schemas.microsoft.com/office/powerpoint/2010/main" val="963251435"/>
      </p:ext>
    </p:extLst>
  </p:cSld>
  <p:clrMapOvr>
    <a:masterClrMapping/>
  </p:clrMapOvr>
  <p:transition spd="slow"/>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leslide Viikki Library">
    <p:spTree>
      <p:nvGrpSpPr>
        <p:cNvPr id="1" name=""/>
        <p:cNvGrpSpPr/>
        <p:nvPr/>
      </p:nvGrpSpPr>
      <p:grpSpPr>
        <a:xfrm>
          <a:off x="0" y="0"/>
          <a:ext cx="0" cy="0"/>
          <a:chOff x="0" y="0"/>
          <a:chExt cx="0" cy="0"/>
        </a:xfrm>
      </p:grpSpPr>
      <p:pic>
        <p:nvPicPr>
          <p:cNvPr id="6" name="Picture 5"/>
          <p:cNvPicPr>
            <a:picLocks/>
          </p:cNvPicPr>
          <p:nvPr userDrawn="1"/>
        </p:nvPicPr>
        <p:blipFill>
          <a:blip r:embed="rId2">
            <a:extLst>
              <a:ext uri="{28A0092B-C50C-407E-A947-70E740481C1C}">
                <a14:useLocalDpi xmlns:a14="http://schemas.microsoft.com/office/drawing/2010/main" val="0"/>
              </a:ext>
            </a:extLst>
          </a:blip>
          <a:stretch>
            <a:fillRect/>
          </a:stretch>
        </p:blipFill>
        <p:spPr>
          <a:xfrm>
            <a:off x="227998" y="231696"/>
            <a:ext cx="11736000" cy="5933608"/>
          </a:xfrm>
          <a:prstGeom prst="rect">
            <a:avLst/>
          </a:prstGeom>
        </p:spPr>
      </p:pic>
      <p:sp>
        <p:nvSpPr>
          <p:cNvPr id="2" name="Päivämäärän paikkamerkki 1"/>
          <p:cNvSpPr>
            <a:spLocks noGrp="1"/>
          </p:cNvSpPr>
          <p:nvPr>
            <p:ph type="dt" sz="half" idx="14"/>
          </p:nvPr>
        </p:nvSpPr>
        <p:spPr/>
        <p:txBody>
          <a:bodyPr/>
          <a:lstStyle/>
          <a:p>
            <a:pPr>
              <a:defRPr/>
            </a:pPr>
            <a:fld id="{B1B021A1-6BD4-49A7-92E2-FC3E77E7D7D7}" type="datetime1">
              <a:rPr lang="en-GB" smtClean="0"/>
              <a:t>30/05/2025</a:t>
            </a:fld>
            <a:endParaRPr lang="fi-FI" dirty="0"/>
          </a:p>
        </p:txBody>
      </p:sp>
      <p:sp>
        <p:nvSpPr>
          <p:cNvPr id="3" name="Alatunnisteen paikkamerkki 2"/>
          <p:cNvSpPr>
            <a:spLocks noGrp="1"/>
          </p:cNvSpPr>
          <p:nvPr>
            <p:ph type="ftr" sz="quarter" idx="15"/>
          </p:nvPr>
        </p:nvSpPr>
        <p:spPr/>
        <p:txBody>
          <a:bodyPr/>
          <a:lstStyle/>
          <a:p>
            <a:r>
              <a:rPr lang="fi-FI"/>
              <a:t>Presentation Name / Firstname Lastname</a:t>
            </a:r>
            <a:endParaRPr lang="fi-FI" dirty="0"/>
          </a:p>
        </p:txBody>
      </p:sp>
      <p:sp>
        <p:nvSpPr>
          <p:cNvPr id="4" name="Dian numeron paikkamerkki 3"/>
          <p:cNvSpPr>
            <a:spLocks noGrp="1"/>
          </p:cNvSpPr>
          <p:nvPr>
            <p:ph type="sldNum" sz="quarter" idx="16"/>
          </p:nvPr>
        </p:nvSpPr>
        <p:spPr/>
        <p:txBody>
          <a:bodyPr/>
          <a:lstStyle/>
          <a:p>
            <a:pPr>
              <a:defRPr/>
            </a:pPr>
            <a:fld id="{4669315E-5A66-CF44-AE5D-C333B2F730C4}" type="slidenum">
              <a:rPr lang="en-GB" smtClean="0"/>
              <a:pPr>
                <a:defRPr/>
              </a:pPr>
              <a:t>‹#›</a:t>
            </a:fld>
            <a:endParaRPr lang="en-GB" dirty="0"/>
          </a:p>
        </p:txBody>
      </p:sp>
      <p:grpSp>
        <p:nvGrpSpPr>
          <p:cNvPr id="12" name="Ryhmä 11"/>
          <p:cNvGrpSpPr/>
          <p:nvPr userDrawn="1"/>
        </p:nvGrpSpPr>
        <p:grpSpPr bwMode="white">
          <a:xfrm>
            <a:off x="292432" y="260248"/>
            <a:ext cx="2491200" cy="2334818"/>
            <a:chOff x="1311275" y="373063"/>
            <a:chExt cx="6524625" cy="6115050"/>
          </a:xfrm>
          <a:solidFill>
            <a:schemeClr val="bg1"/>
          </a:solidFill>
        </p:grpSpPr>
        <p:sp>
          <p:nvSpPr>
            <p:cNvPr id="13" name="Rectangle 5"/>
            <p:cNvSpPr>
              <a:spLocks noChangeArrowheads="1"/>
            </p:cNvSpPr>
            <p:nvPr userDrawn="1"/>
          </p:nvSpPr>
          <p:spPr bwMode="white">
            <a:xfrm>
              <a:off x="4267200" y="5875338"/>
              <a:ext cx="609600" cy="612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 name="Rectangle 6"/>
            <p:cNvSpPr>
              <a:spLocks noChangeArrowheads="1"/>
            </p:cNvSpPr>
            <p:nvPr userDrawn="1"/>
          </p:nvSpPr>
          <p:spPr bwMode="white">
            <a:xfrm>
              <a:off x="4267200" y="373063"/>
              <a:ext cx="609600" cy="6096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 name="Freeform 7"/>
            <p:cNvSpPr>
              <a:spLocks noEditPoints="1"/>
            </p:cNvSpPr>
            <p:nvPr userDrawn="1"/>
          </p:nvSpPr>
          <p:spPr bwMode="white">
            <a:xfrm>
              <a:off x="1311275" y="1436688"/>
              <a:ext cx="6524625" cy="4152900"/>
            </a:xfrm>
            <a:custGeom>
              <a:avLst/>
              <a:gdLst>
                <a:gd name="T0" fmla="*/ 3947 w 4110"/>
                <a:gd name="T1" fmla="*/ 1670 h 2616"/>
                <a:gd name="T2" fmla="*/ 3459 w 4110"/>
                <a:gd name="T3" fmla="*/ 1403 h 2616"/>
                <a:gd name="T4" fmla="*/ 3294 w 4110"/>
                <a:gd name="T5" fmla="*/ 1199 h 2616"/>
                <a:gd name="T6" fmla="*/ 3062 w 4110"/>
                <a:gd name="T7" fmla="*/ 1048 h 2616"/>
                <a:gd name="T8" fmla="*/ 2897 w 4110"/>
                <a:gd name="T9" fmla="*/ 789 h 2616"/>
                <a:gd name="T10" fmla="*/ 2734 w 4110"/>
                <a:gd name="T11" fmla="*/ 314 h 2616"/>
                <a:gd name="T12" fmla="*/ 2417 w 4110"/>
                <a:gd name="T13" fmla="*/ 63 h 2616"/>
                <a:gd name="T14" fmla="*/ 2077 w 4110"/>
                <a:gd name="T15" fmla="*/ 19 h 2616"/>
                <a:gd name="T16" fmla="*/ 2204 w 4110"/>
                <a:gd name="T17" fmla="*/ 197 h 2616"/>
                <a:gd name="T18" fmla="*/ 2175 w 4110"/>
                <a:gd name="T19" fmla="*/ 357 h 2616"/>
                <a:gd name="T20" fmla="*/ 2041 w 4110"/>
                <a:gd name="T21" fmla="*/ 433 h 2616"/>
                <a:gd name="T22" fmla="*/ 1818 w 4110"/>
                <a:gd name="T23" fmla="*/ 362 h 2616"/>
                <a:gd name="T24" fmla="*/ 1518 w 4110"/>
                <a:gd name="T25" fmla="*/ 159 h 2616"/>
                <a:gd name="T26" fmla="*/ 1213 w 4110"/>
                <a:gd name="T27" fmla="*/ 130 h 2616"/>
                <a:gd name="T28" fmla="*/ 1198 w 4110"/>
                <a:gd name="T29" fmla="*/ 209 h 2616"/>
                <a:gd name="T30" fmla="*/ 1401 w 4110"/>
                <a:gd name="T31" fmla="*/ 481 h 2616"/>
                <a:gd name="T32" fmla="*/ 1555 w 4110"/>
                <a:gd name="T33" fmla="*/ 708 h 2616"/>
                <a:gd name="T34" fmla="*/ 1672 w 4110"/>
                <a:gd name="T35" fmla="*/ 796 h 2616"/>
                <a:gd name="T36" fmla="*/ 1405 w 4110"/>
                <a:gd name="T37" fmla="*/ 787 h 2616"/>
                <a:gd name="T38" fmla="*/ 1102 w 4110"/>
                <a:gd name="T39" fmla="*/ 558 h 2616"/>
                <a:gd name="T40" fmla="*/ 821 w 4110"/>
                <a:gd name="T41" fmla="*/ 395 h 2616"/>
                <a:gd name="T42" fmla="*/ 531 w 4110"/>
                <a:gd name="T43" fmla="*/ 426 h 2616"/>
                <a:gd name="T44" fmla="*/ 748 w 4110"/>
                <a:gd name="T45" fmla="*/ 537 h 2616"/>
                <a:gd name="T46" fmla="*/ 762 w 4110"/>
                <a:gd name="T47" fmla="*/ 704 h 2616"/>
                <a:gd name="T48" fmla="*/ 608 w 4110"/>
                <a:gd name="T49" fmla="*/ 689 h 2616"/>
                <a:gd name="T50" fmla="*/ 387 w 4110"/>
                <a:gd name="T51" fmla="*/ 529 h 2616"/>
                <a:gd name="T52" fmla="*/ 103 w 4110"/>
                <a:gd name="T53" fmla="*/ 499 h 2616"/>
                <a:gd name="T54" fmla="*/ 157 w 4110"/>
                <a:gd name="T55" fmla="*/ 597 h 2616"/>
                <a:gd name="T56" fmla="*/ 397 w 4110"/>
                <a:gd name="T57" fmla="*/ 913 h 2616"/>
                <a:gd name="T58" fmla="*/ 578 w 4110"/>
                <a:gd name="T59" fmla="*/ 1190 h 2616"/>
                <a:gd name="T60" fmla="*/ 954 w 4110"/>
                <a:gd name="T61" fmla="*/ 1253 h 2616"/>
                <a:gd name="T62" fmla="*/ 1184 w 4110"/>
                <a:gd name="T63" fmla="*/ 1316 h 2616"/>
                <a:gd name="T64" fmla="*/ 1250 w 4110"/>
                <a:gd name="T65" fmla="*/ 1526 h 2616"/>
                <a:gd name="T66" fmla="*/ 1365 w 4110"/>
                <a:gd name="T67" fmla="*/ 1691 h 2616"/>
                <a:gd name="T68" fmla="*/ 1601 w 4110"/>
                <a:gd name="T69" fmla="*/ 1766 h 2616"/>
                <a:gd name="T70" fmla="*/ 1384 w 4110"/>
                <a:gd name="T71" fmla="*/ 1823 h 2616"/>
                <a:gd name="T72" fmla="*/ 965 w 4110"/>
                <a:gd name="T73" fmla="*/ 1706 h 2616"/>
                <a:gd name="T74" fmla="*/ 971 w 4110"/>
                <a:gd name="T75" fmla="*/ 1890 h 2616"/>
                <a:gd name="T76" fmla="*/ 1173 w 4110"/>
                <a:gd name="T77" fmla="*/ 2136 h 2616"/>
                <a:gd name="T78" fmla="*/ 1534 w 4110"/>
                <a:gd name="T79" fmla="*/ 2226 h 2616"/>
                <a:gd name="T80" fmla="*/ 1883 w 4110"/>
                <a:gd name="T81" fmla="*/ 2182 h 2616"/>
                <a:gd name="T82" fmla="*/ 1985 w 4110"/>
                <a:gd name="T83" fmla="*/ 2299 h 2616"/>
                <a:gd name="T84" fmla="*/ 2154 w 4110"/>
                <a:gd name="T85" fmla="*/ 2418 h 2616"/>
                <a:gd name="T86" fmla="*/ 2476 w 4110"/>
                <a:gd name="T87" fmla="*/ 2413 h 2616"/>
                <a:gd name="T88" fmla="*/ 2797 w 4110"/>
                <a:gd name="T89" fmla="*/ 2585 h 2616"/>
                <a:gd name="T90" fmla="*/ 2803 w 4110"/>
                <a:gd name="T91" fmla="*/ 2395 h 2616"/>
                <a:gd name="T92" fmla="*/ 2594 w 4110"/>
                <a:gd name="T93" fmla="*/ 2119 h 2616"/>
                <a:gd name="T94" fmla="*/ 2403 w 4110"/>
                <a:gd name="T95" fmla="*/ 1960 h 2616"/>
                <a:gd name="T96" fmla="*/ 2426 w 4110"/>
                <a:gd name="T97" fmla="*/ 1890 h 2616"/>
                <a:gd name="T98" fmla="*/ 2663 w 4110"/>
                <a:gd name="T99" fmla="*/ 1996 h 2616"/>
                <a:gd name="T100" fmla="*/ 3012 w 4110"/>
                <a:gd name="T101" fmla="*/ 2088 h 2616"/>
                <a:gd name="T102" fmla="*/ 3156 w 4110"/>
                <a:gd name="T103" fmla="*/ 2125 h 2616"/>
                <a:gd name="T104" fmla="*/ 3035 w 4110"/>
                <a:gd name="T105" fmla="*/ 1900 h 2616"/>
                <a:gd name="T106" fmla="*/ 2837 w 4110"/>
                <a:gd name="T107" fmla="*/ 1698 h 2616"/>
                <a:gd name="T108" fmla="*/ 3185 w 4110"/>
                <a:gd name="T109" fmla="*/ 1746 h 2616"/>
                <a:gd name="T110" fmla="*/ 3440 w 4110"/>
                <a:gd name="T111" fmla="*/ 1741 h 2616"/>
                <a:gd name="T112" fmla="*/ 3596 w 4110"/>
                <a:gd name="T113" fmla="*/ 1842 h 2616"/>
                <a:gd name="T114" fmla="*/ 3951 w 4110"/>
                <a:gd name="T115" fmla="*/ 1816 h 2616"/>
                <a:gd name="T116" fmla="*/ 2246 w 4110"/>
                <a:gd name="T117" fmla="*/ 1449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10" h="2616">
                  <a:moveTo>
                    <a:pt x="4110" y="1887"/>
                  </a:moveTo>
                  <a:lnTo>
                    <a:pt x="4095" y="1858"/>
                  </a:lnTo>
                  <a:lnTo>
                    <a:pt x="4080" y="1829"/>
                  </a:lnTo>
                  <a:lnTo>
                    <a:pt x="4062" y="1802"/>
                  </a:lnTo>
                  <a:lnTo>
                    <a:pt x="4045" y="1777"/>
                  </a:lnTo>
                  <a:lnTo>
                    <a:pt x="4028" y="1754"/>
                  </a:lnTo>
                  <a:lnTo>
                    <a:pt x="4009" y="1731"/>
                  </a:lnTo>
                  <a:lnTo>
                    <a:pt x="3989" y="1710"/>
                  </a:lnTo>
                  <a:lnTo>
                    <a:pt x="3968" y="1689"/>
                  </a:lnTo>
                  <a:lnTo>
                    <a:pt x="3947" y="1670"/>
                  </a:lnTo>
                  <a:lnTo>
                    <a:pt x="3926" y="1652"/>
                  </a:lnTo>
                  <a:lnTo>
                    <a:pt x="3903" y="1635"/>
                  </a:lnTo>
                  <a:lnTo>
                    <a:pt x="3882" y="1618"/>
                  </a:lnTo>
                  <a:lnTo>
                    <a:pt x="3834" y="1589"/>
                  </a:lnTo>
                  <a:lnTo>
                    <a:pt x="3788" y="1560"/>
                  </a:lnTo>
                  <a:lnTo>
                    <a:pt x="3690" y="1512"/>
                  </a:lnTo>
                  <a:lnTo>
                    <a:pt x="3594" y="1468"/>
                  </a:lnTo>
                  <a:lnTo>
                    <a:pt x="3548" y="1447"/>
                  </a:lnTo>
                  <a:lnTo>
                    <a:pt x="3504" y="1426"/>
                  </a:lnTo>
                  <a:lnTo>
                    <a:pt x="3459" y="1403"/>
                  </a:lnTo>
                  <a:lnTo>
                    <a:pt x="3419" y="1378"/>
                  </a:lnTo>
                  <a:lnTo>
                    <a:pt x="3402" y="1364"/>
                  </a:lnTo>
                  <a:lnTo>
                    <a:pt x="3385" y="1351"/>
                  </a:lnTo>
                  <a:lnTo>
                    <a:pt x="3369" y="1336"/>
                  </a:lnTo>
                  <a:lnTo>
                    <a:pt x="3356" y="1318"/>
                  </a:lnTo>
                  <a:lnTo>
                    <a:pt x="3342" y="1299"/>
                  </a:lnTo>
                  <a:lnTo>
                    <a:pt x="3331" y="1282"/>
                  </a:lnTo>
                  <a:lnTo>
                    <a:pt x="3319" y="1263"/>
                  </a:lnTo>
                  <a:lnTo>
                    <a:pt x="3310" y="1242"/>
                  </a:lnTo>
                  <a:lnTo>
                    <a:pt x="3294" y="1199"/>
                  </a:lnTo>
                  <a:lnTo>
                    <a:pt x="3281" y="1157"/>
                  </a:lnTo>
                  <a:lnTo>
                    <a:pt x="3271" y="1115"/>
                  </a:lnTo>
                  <a:lnTo>
                    <a:pt x="3264" y="1073"/>
                  </a:lnTo>
                  <a:lnTo>
                    <a:pt x="3223" y="1076"/>
                  </a:lnTo>
                  <a:lnTo>
                    <a:pt x="3179" y="1076"/>
                  </a:lnTo>
                  <a:lnTo>
                    <a:pt x="3156" y="1075"/>
                  </a:lnTo>
                  <a:lnTo>
                    <a:pt x="3133" y="1071"/>
                  </a:lnTo>
                  <a:lnTo>
                    <a:pt x="3110" y="1065"/>
                  </a:lnTo>
                  <a:lnTo>
                    <a:pt x="3087" y="1057"/>
                  </a:lnTo>
                  <a:lnTo>
                    <a:pt x="3062" y="1048"/>
                  </a:lnTo>
                  <a:lnTo>
                    <a:pt x="3039" y="1034"/>
                  </a:lnTo>
                  <a:lnTo>
                    <a:pt x="3018" y="1019"/>
                  </a:lnTo>
                  <a:lnTo>
                    <a:pt x="2997" y="1000"/>
                  </a:lnTo>
                  <a:lnTo>
                    <a:pt x="2976" y="979"/>
                  </a:lnTo>
                  <a:lnTo>
                    <a:pt x="2956" y="952"/>
                  </a:lnTo>
                  <a:lnTo>
                    <a:pt x="2939" y="921"/>
                  </a:lnTo>
                  <a:lnTo>
                    <a:pt x="2924" y="886"/>
                  </a:lnTo>
                  <a:lnTo>
                    <a:pt x="2912" y="856"/>
                  </a:lnTo>
                  <a:lnTo>
                    <a:pt x="2905" y="823"/>
                  </a:lnTo>
                  <a:lnTo>
                    <a:pt x="2897" y="789"/>
                  </a:lnTo>
                  <a:lnTo>
                    <a:pt x="2889" y="752"/>
                  </a:lnTo>
                  <a:lnTo>
                    <a:pt x="2874" y="675"/>
                  </a:lnTo>
                  <a:lnTo>
                    <a:pt x="2857" y="593"/>
                  </a:lnTo>
                  <a:lnTo>
                    <a:pt x="2845" y="550"/>
                  </a:lnTo>
                  <a:lnTo>
                    <a:pt x="2834" y="508"/>
                  </a:lnTo>
                  <a:lnTo>
                    <a:pt x="2816" y="464"/>
                  </a:lnTo>
                  <a:lnTo>
                    <a:pt x="2797" y="422"/>
                  </a:lnTo>
                  <a:lnTo>
                    <a:pt x="2776" y="378"/>
                  </a:lnTo>
                  <a:lnTo>
                    <a:pt x="2749" y="335"/>
                  </a:lnTo>
                  <a:lnTo>
                    <a:pt x="2734" y="314"/>
                  </a:lnTo>
                  <a:lnTo>
                    <a:pt x="2718" y="293"/>
                  </a:lnTo>
                  <a:lnTo>
                    <a:pt x="2701" y="272"/>
                  </a:lnTo>
                  <a:lnTo>
                    <a:pt x="2682" y="251"/>
                  </a:lnTo>
                  <a:lnTo>
                    <a:pt x="2647" y="216"/>
                  </a:lnTo>
                  <a:lnTo>
                    <a:pt x="2611" y="184"/>
                  </a:lnTo>
                  <a:lnTo>
                    <a:pt x="2572" y="153"/>
                  </a:lnTo>
                  <a:lnTo>
                    <a:pt x="2534" y="126"/>
                  </a:lnTo>
                  <a:lnTo>
                    <a:pt x="2496" y="101"/>
                  </a:lnTo>
                  <a:lnTo>
                    <a:pt x="2457" y="80"/>
                  </a:lnTo>
                  <a:lnTo>
                    <a:pt x="2417" y="63"/>
                  </a:lnTo>
                  <a:lnTo>
                    <a:pt x="2377" y="46"/>
                  </a:lnTo>
                  <a:lnTo>
                    <a:pt x="2336" y="32"/>
                  </a:lnTo>
                  <a:lnTo>
                    <a:pt x="2296" y="21"/>
                  </a:lnTo>
                  <a:lnTo>
                    <a:pt x="2256" y="13"/>
                  </a:lnTo>
                  <a:lnTo>
                    <a:pt x="2215" y="5"/>
                  </a:lnTo>
                  <a:lnTo>
                    <a:pt x="2175" y="1"/>
                  </a:lnTo>
                  <a:lnTo>
                    <a:pt x="2135" y="0"/>
                  </a:lnTo>
                  <a:lnTo>
                    <a:pt x="2094" y="0"/>
                  </a:lnTo>
                  <a:lnTo>
                    <a:pt x="2054" y="1"/>
                  </a:lnTo>
                  <a:lnTo>
                    <a:pt x="2077" y="19"/>
                  </a:lnTo>
                  <a:lnTo>
                    <a:pt x="2098" y="34"/>
                  </a:lnTo>
                  <a:lnTo>
                    <a:pt x="2117" y="51"/>
                  </a:lnTo>
                  <a:lnTo>
                    <a:pt x="2135" y="71"/>
                  </a:lnTo>
                  <a:lnTo>
                    <a:pt x="2150" y="88"/>
                  </a:lnTo>
                  <a:lnTo>
                    <a:pt x="2163" y="105"/>
                  </a:lnTo>
                  <a:lnTo>
                    <a:pt x="2175" y="124"/>
                  </a:lnTo>
                  <a:lnTo>
                    <a:pt x="2185" y="142"/>
                  </a:lnTo>
                  <a:lnTo>
                    <a:pt x="2192" y="161"/>
                  </a:lnTo>
                  <a:lnTo>
                    <a:pt x="2200" y="178"/>
                  </a:lnTo>
                  <a:lnTo>
                    <a:pt x="2204" y="197"/>
                  </a:lnTo>
                  <a:lnTo>
                    <a:pt x="2208" y="215"/>
                  </a:lnTo>
                  <a:lnTo>
                    <a:pt x="2210" y="232"/>
                  </a:lnTo>
                  <a:lnTo>
                    <a:pt x="2210" y="249"/>
                  </a:lnTo>
                  <a:lnTo>
                    <a:pt x="2208" y="266"/>
                  </a:lnTo>
                  <a:lnTo>
                    <a:pt x="2206" y="284"/>
                  </a:lnTo>
                  <a:lnTo>
                    <a:pt x="2202" y="299"/>
                  </a:lnTo>
                  <a:lnTo>
                    <a:pt x="2198" y="314"/>
                  </a:lnTo>
                  <a:lnTo>
                    <a:pt x="2190" y="330"/>
                  </a:lnTo>
                  <a:lnTo>
                    <a:pt x="2183" y="343"/>
                  </a:lnTo>
                  <a:lnTo>
                    <a:pt x="2175" y="357"/>
                  </a:lnTo>
                  <a:lnTo>
                    <a:pt x="2165" y="370"/>
                  </a:lnTo>
                  <a:lnTo>
                    <a:pt x="2156" y="382"/>
                  </a:lnTo>
                  <a:lnTo>
                    <a:pt x="2144" y="391"/>
                  </a:lnTo>
                  <a:lnTo>
                    <a:pt x="2131" y="401"/>
                  </a:lnTo>
                  <a:lnTo>
                    <a:pt x="2117" y="410"/>
                  </a:lnTo>
                  <a:lnTo>
                    <a:pt x="2104" y="418"/>
                  </a:lnTo>
                  <a:lnTo>
                    <a:pt x="2089" y="424"/>
                  </a:lnTo>
                  <a:lnTo>
                    <a:pt x="2073" y="428"/>
                  </a:lnTo>
                  <a:lnTo>
                    <a:pt x="2058" y="431"/>
                  </a:lnTo>
                  <a:lnTo>
                    <a:pt x="2041" y="433"/>
                  </a:lnTo>
                  <a:lnTo>
                    <a:pt x="2023" y="435"/>
                  </a:lnTo>
                  <a:lnTo>
                    <a:pt x="1998" y="433"/>
                  </a:lnTo>
                  <a:lnTo>
                    <a:pt x="1975" y="431"/>
                  </a:lnTo>
                  <a:lnTo>
                    <a:pt x="1954" y="428"/>
                  </a:lnTo>
                  <a:lnTo>
                    <a:pt x="1933" y="422"/>
                  </a:lnTo>
                  <a:lnTo>
                    <a:pt x="1912" y="414"/>
                  </a:lnTo>
                  <a:lnTo>
                    <a:pt x="1893" y="407"/>
                  </a:lnTo>
                  <a:lnTo>
                    <a:pt x="1874" y="397"/>
                  </a:lnTo>
                  <a:lnTo>
                    <a:pt x="1854" y="385"/>
                  </a:lnTo>
                  <a:lnTo>
                    <a:pt x="1818" y="362"/>
                  </a:lnTo>
                  <a:lnTo>
                    <a:pt x="1781" y="335"/>
                  </a:lnTo>
                  <a:lnTo>
                    <a:pt x="1747" y="307"/>
                  </a:lnTo>
                  <a:lnTo>
                    <a:pt x="1710" y="278"/>
                  </a:lnTo>
                  <a:lnTo>
                    <a:pt x="1672" y="247"/>
                  </a:lnTo>
                  <a:lnTo>
                    <a:pt x="1632" y="220"/>
                  </a:lnTo>
                  <a:lnTo>
                    <a:pt x="1610" y="207"/>
                  </a:lnTo>
                  <a:lnTo>
                    <a:pt x="1589" y="193"/>
                  </a:lnTo>
                  <a:lnTo>
                    <a:pt x="1566" y="180"/>
                  </a:lnTo>
                  <a:lnTo>
                    <a:pt x="1543" y="168"/>
                  </a:lnTo>
                  <a:lnTo>
                    <a:pt x="1518" y="159"/>
                  </a:lnTo>
                  <a:lnTo>
                    <a:pt x="1491" y="149"/>
                  </a:lnTo>
                  <a:lnTo>
                    <a:pt x="1465" y="142"/>
                  </a:lnTo>
                  <a:lnTo>
                    <a:pt x="1436" y="134"/>
                  </a:lnTo>
                  <a:lnTo>
                    <a:pt x="1405" y="128"/>
                  </a:lnTo>
                  <a:lnTo>
                    <a:pt x="1374" y="124"/>
                  </a:lnTo>
                  <a:lnTo>
                    <a:pt x="1342" y="120"/>
                  </a:lnTo>
                  <a:lnTo>
                    <a:pt x="1305" y="120"/>
                  </a:lnTo>
                  <a:lnTo>
                    <a:pt x="1273" y="120"/>
                  </a:lnTo>
                  <a:lnTo>
                    <a:pt x="1242" y="124"/>
                  </a:lnTo>
                  <a:lnTo>
                    <a:pt x="1213" y="130"/>
                  </a:lnTo>
                  <a:lnTo>
                    <a:pt x="1184" y="138"/>
                  </a:lnTo>
                  <a:lnTo>
                    <a:pt x="1159" y="147"/>
                  </a:lnTo>
                  <a:lnTo>
                    <a:pt x="1134" y="157"/>
                  </a:lnTo>
                  <a:lnTo>
                    <a:pt x="1113" y="168"/>
                  </a:lnTo>
                  <a:lnTo>
                    <a:pt x="1092" y="180"/>
                  </a:lnTo>
                  <a:lnTo>
                    <a:pt x="1113" y="182"/>
                  </a:lnTo>
                  <a:lnTo>
                    <a:pt x="1130" y="186"/>
                  </a:lnTo>
                  <a:lnTo>
                    <a:pt x="1150" y="192"/>
                  </a:lnTo>
                  <a:lnTo>
                    <a:pt x="1167" y="195"/>
                  </a:lnTo>
                  <a:lnTo>
                    <a:pt x="1198" y="209"/>
                  </a:lnTo>
                  <a:lnTo>
                    <a:pt x="1226" y="224"/>
                  </a:lnTo>
                  <a:lnTo>
                    <a:pt x="1251" y="243"/>
                  </a:lnTo>
                  <a:lnTo>
                    <a:pt x="1274" y="264"/>
                  </a:lnTo>
                  <a:lnTo>
                    <a:pt x="1296" y="286"/>
                  </a:lnTo>
                  <a:lnTo>
                    <a:pt x="1315" y="311"/>
                  </a:lnTo>
                  <a:lnTo>
                    <a:pt x="1332" y="337"/>
                  </a:lnTo>
                  <a:lnTo>
                    <a:pt x="1347" y="364"/>
                  </a:lnTo>
                  <a:lnTo>
                    <a:pt x="1363" y="391"/>
                  </a:lnTo>
                  <a:lnTo>
                    <a:pt x="1376" y="422"/>
                  </a:lnTo>
                  <a:lnTo>
                    <a:pt x="1401" y="481"/>
                  </a:lnTo>
                  <a:lnTo>
                    <a:pt x="1426" y="541"/>
                  </a:lnTo>
                  <a:lnTo>
                    <a:pt x="1436" y="564"/>
                  </a:lnTo>
                  <a:lnTo>
                    <a:pt x="1447" y="585"/>
                  </a:lnTo>
                  <a:lnTo>
                    <a:pt x="1461" y="606"/>
                  </a:lnTo>
                  <a:lnTo>
                    <a:pt x="1474" y="625"/>
                  </a:lnTo>
                  <a:lnTo>
                    <a:pt x="1488" y="645"/>
                  </a:lnTo>
                  <a:lnTo>
                    <a:pt x="1503" y="662"/>
                  </a:lnTo>
                  <a:lnTo>
                    <a:pt x="1520" y="677"/>
                  </a:lnTo>
                  <a:lnTo>
                    <a:pt x="1538" y="693"/>
                  </a:lnTo>
                  <a:lnTo>
                    <a:pt x="1555" y="708"/>
                  </a:lnTo>
                  <a:lnTo>
                    <a:pt x="1576" y="721"/>
                  </a:lnTo>
                  <a:lnTo>
                    <a:pt x="1595" y="733"/>
                  </a:lnTo>
                  <a:lnTo>
                    <a:pt x="1616" y="744"/>
                  </a:lnTo>
                  <a:lnTo>
                    <a:pt x="1639" y="754"/>
                  </a:lnTo>
                  <a:lnTo>
                    <a:pt x="1662" y="764"/>
                  </a:lnTo>
                  <a:lnTo>
                    <a:pt x="1687" y="771"/>
                  </a:lnTo>
                  <a:lnTo>
                    <a:pt x="1714" y="779"/>
                  </a:lnTo>
                  <a:lnTo>
                    <a:pt x="1703" y="785"/>
                  </a:lnTo>
                  <a:lnTo>
                    <a:pt x="1687" y="790"/>
                  </a:lnTo>
                  <a:lnTo>
                    <a:pt x="1672" y="796"/>
                  </a:lnTo>
                  <a:lnTo>
                    <a:pt x="1651" y="802"/>
                  </a:lnTo>
                  <a:lnTo>
                    <a:pt x="1630" y="806"/>
                  </a:lnTo>
                  <a:lnTo>
                    <a:pt x="1605" y="810"/>
                  </a:lnTo>
                  <a:lnTo>
                    <a:pt x="1578" y="812"/>
                  </a:lnTo>
                  <a:lnTo>
                    <a:pt x="1551" y="812"/>
                  </a:lnTo>
                  <a:lnTo>
                    <a:pt x="1518" y="812"/>
                  </a:lnTo>
                  <a:lnTo>
                    <a:pt x="1490" y="808"/>
                  </a:lnTo>
                  <a:lnTo>
                    <a:pt x="1461" y="802"/>
                  </a:lnTo>
                  <a:lnTo>
                    <a:pt x="1432" y="796"/>
                  </a:lnTo>
                  <a:lnTo>
                    <a:pt x="1405" y="787"/>
                  </a:lnTo>
                  <a:lnTo>
                    <a:pt x="1378" y="777"/>
                  </a:lnTo>
                  <a:lnTo>
                    <a:pt x="1353" y="765"/>
                  </a:lnTo>
                  <a:lnTo>
                    <a:pt x="1328" y="752"/>
                  </a:lnTo>
                  <a:lnTo>
                    <a:pt x="1303" y="737"/>
                  </a:lnTo>
                  <a:lnTo>
                    <a:pt x="1280" y="721"/>
                  </a:lnTo>
                  <a:lnTo>
                    <a:pt x="1257" y="702"/>
                  </a:lnTo>
                  <a:lnTo>
                    <a:pt x="1234" y="685"/>
                  </a:lnTo>
                  <a:lnTo>
                    <a:pt x="1188" y="643"/>
                  </a:lnTo>
                  <a:lnTo>
                    <a:pt x="1142" y="598"/>
                  </a:lnTo>
                  <a:lnTo>
                    <a:pt x="1102" y="558"/>
                  </a:lnTo>
                  <a:lnTo>
                    <a:pt x="1059" y="518"/>
                  </a:lnTo>
                  <a:lnTo>
                    <a:pt x="1036" y="501"/>
                  </a:lnTo>
                  <a:lnTo>
                    <a:pt x="1013" y="483"/>
                  </a:lnTo>
                  <a:lnTo>
                    <a:pt x="990" y="466"/>
                  </a:lnTo>
                  <a:lnTo>
                    <a:pt x="965" y="451"/>
                  </a:lnTo>
                  <a:lnTo>
                    <a:pt x="938" y="435"/>
                  </a:lnTo>
                  <a:lnTo>
                    <a:pt x="912" y="424"/>
                  </a:lnTo>
                  <a:lnTo>
                    <a:pt x="883" y="412"/>
                  </a:lnTo>
                  <a:lnTo>
                    <a:pt x="854" y="403"/>
                  </a:lnTo>
                  <a:lnTo>
                    <a:pt x="821" y="395"/>
                  </a:lnTo>
                  <a:lnTo>
                    <a:pt x="789" y="389"/>
                  </a:lnTo>
                  <a:lnTo>
                    <a:pt x="754" y="385"/>
                  </a:lnTo>
                  <a:lnTo>
                    <a:pt x="718" y="385"/>
                  </a:lnTo>
                  <a:lnTo>
                    <a:pt x="683" y="385"/>
                  </a:lnTo>
                  <a:lnTo>
                    <a:pt x="649" y="389"/>
                  </a:lnTo>
                  <a:lnTo>
                    <a:pt x="620" y="395"/>
                  </a:lnTo>
                  <a:lnTo>
                    <a:pt x="591" y="403"/>
                  </a:lnTo>
                  <a:lnTo>
                    <a:pt x="568" y="410"/>
                  </a:lnTo>
                  <a:lnTo>
                    <a:pt x="547" y="418"/>
                  </a:lnTo>
                  <a:lnTo>
                    <a:pt x="531" y="426"/>
                  </a:lnTo>
                  <a:lnTo>
                    <a:pt x="520" y="433"/>
                  </a:lnTo>
                  <a:lnTo>
                    <a:pt x="562" y="441"/>
                  </a:lnTo>
                  <a:lnTo>
                    <a:pt x="608" y="455"/>
                  </a:lnTo>
                  <a:lnTo>
                    <a:pt x="631" y="464"/>
                  </a:lnTo>
                  <a:lnTo>
                    <a:pt x="652" y="474"/>
                  </a:lnTo>
                  <a:lnTo>
                    <a:pt x="675" y="483"/>
                  </a:lnTo>
                  <a:lnTo>
                    <a:pt x="695" y="495"/>
                  </a:lnTo>
                  <a:lnTo>
                    <a:pt x="716" y="508"/>
                  </a:lnTo>
                  <a:lnTo>
                    <a:pt x="733" y="522"/>
                  </a:lnTo>
                  <a:lnTo>
                    <a:pt x="748" y="537"/>
                  </a:lnTo>
                  <a:lnTo>
                    <a:pt x="764" y="554"/>
                  </a:lnTo>
                  <a:lnTo>
                    <a:pt x="773" y="572"/>
                  </a:lnTo>
                  <a:lnTo>
                    <a:pt x="783" y="591"/>
                  </a:lnTo>
                  <a:lnTo>
                    <a:pt x="789" y="610"/>
                  </a:lnTo>
                  <a:lnTo>
                    <a:pt x="791" y="631"/>
                  </a:lnTo>
                  <a:lnTo>
                    <a:pt x="789" y="648"/>
                  </a:lnTo>
                  <a:lnTo>
                    <a:pt x="785" y="666"/>
                  </a:lnTo>
                  <a:lnTo>
                    <a:pt x="779" y="679"/>
                  </a:lnTo>
                  <a:lnTo>
                    <a:pt x="771" y="693"/>
                  </a:lnTo>
                  <a:lnTo>
                    <a:pt x="762" y="704"/>
                  </a:lnTo>
                  <a:lnTo>
                    <a:pt x="750" y="714"/>
                  </a:lnTo>
                  <a:lnTo>
                    <a:pt x="739" y="719"/>
                  </a:lnTo>
                  <a:lnTo>
                    <a:pt x="723" y="725"/>
                  </a:lnTo>
                  <a:lnTo>
                    <a:pt x="710" y="727"/>
                  </a:lnTo>
                  <a:lnTo>
                    <a:pt x="693" y="727"/>
                  </a:lnTo>
                  <a:lnTo>
                    <a:pt x="677" y="725"/>
                  </a:lnTo>
                  <a:lnTo>
                    <a:pt x="660" y="721"/>
                  </a:lnTo>
                  <a:lnTo>
                    <a:pt x="643" y="714"/>
                  </a:lnTo>
                  <a:lnTo>
                    <a:pt x="626" y="702"/>
                  </a:lnTo>
                  <a:lnTo>
                    <a:pt x="608" y="689"/>
                  </a:lnTo>
                  <a:lnTo>
                    <a:pt x="591" y="673"/>
                  </a:lnTo>
                  <a:lnTo>
                    <a:pt x="572" y="654"/>
                  </a:lnTo>
                  <a:lnTo>
                    <a:pt x="553" y="635"/>
                  </a:lnTo>
                  <a:lnTo>
                    <a:pt x="531" y="618"/>
                  </a:lnTo>
                  <a:lnTo>
                    <a:pt x="508" y="600"/>
                  </a:lnTo>
                  <a:lnTo>
                    <a:pt x="485" y="583"/>
                  </a:lnTo>
                  <a:lnTo>
                    <a:pt x="462" y="568"/>
                  </a:lnTo>
                  <a:lnTo>
                    <a:pt x="439" y="554"/>
                  </a:lnTo>
                  <a:lnTo>
                    <a:pt x="414" y="541"/>
                  </a:lnTo>
                  <a:lnTo>
                    <a:pt x="387" y="529"/>
                  </a:lnTo>
                  <a:lnTo>
                    <a:pt x="361" y="520"/>
                  </a:lnTo>
                  <a:lnTo>
                    <a:pt x="334" y="510"/>
                  </a:lnTo>
                  <a:lnTo>
                    <a:pt x="307" y="503"/>
                  </a:lnTo>
                  <a:lnTo>
                    <a:pt x="278" y="497"/>
                  </a:lnTo>
                  <a:lnTo>
                    <a:pt x="249" y="491"/>
                  </a:lnTo>
                  <a:lnTo>
                    <a:pt x="220" y="489"/>
                  </a:lnTo>
                  <a:lnTo>
                    <a:pt x="192" y="489"/>
                  </a:lnTo>
                  <a:lnTo>
                    <a:pt x="161" y="489"/>
                  </a:lnTo>
                  <a:lnTo>
                    <a:pt x="132" y="493"/>
                  </a:lnTo>
                  <a:lnTo>
                    <a:pt x="103" y="499"/>
                  </a:lnTo>
                  <a:lnTo>
                    <a:pt x="78" y="504"/>
                  </a:lnTo>
                  <a:lnTo>
                    <a:pt x="53" y="514"/>
                  </a:lnTo>
                  <a:lnTo>
                    <a:pt x="32" y="524"/>
                  </a:lnTo>
                  <a:lnTo>
                    <a:pt x="13" y="535"/>
                  </a:lnTo>
                  <a:lnTo>
                    <a:pt x="0" y="547"/>
                  </a:lnTo>
                  <a:lnTo>
                    <a:pt x="34" y="550"/>
                  </a:lnTo>
                  <a:lnTo>
                    <a:pt x="67" y="558"/>
                  </a:lnTo>
                  <a:lnTo>
                    <a:pt x="98" y="570"/>
                  </a:lnTo>
                  <a:lnTo>
                    <a:pt x="128" y="581"/>
                  </a:lnTo>
                  <a:lnTo>
                    <a:pt x="157" y="597"/>
                  </a:lnTo>
                  <a:lnTo>
                    <a:pt x="184" y="616"/>
                  </a:lnTo>
                  <a:lnTo>
                    <a:pt x="211" y="637"/>
                  </a:lnTo>
                  <a:lnTo>
                    <a:pt x="236" y="660"/>
                  </a:lnTo>
                  <a:lnTo>
                    <a:pt x="261" y="687"/>
                  </a:lnTo>
                  <a:lnTo>
                    <a:pt x="284" y="718"/>
                  </a:lnTo>
                  <a:lnTo>
                    <a:pt x="307" y="750"/>
                  </a:lnTo>
                  <a:lnTo>
                    <a:pt x="330" y="785"/>
                  </a:lnTo>
                  <a:lnTo>
                    <a:pt x="353" y="825"/>
                  </a:lnTo>
                  <a:lnTo>
                    <a:pt x="374" y="867"/>
                  </a:lnTo>
                  <a:lnTo>
                    <a:pt x="397" y="913"/>
                  </a:lnTo>
                  <a:lnTo>
                    <a:pt x="418" y="961"/>
                  </a:lnTo>
                  <a:lnTo>
                    <a:pt x="432" y="990"/>
                  </a:lnTo>
                  <a:lnTo>
                    <a:pt x="445" y="1019"/>
                  </a:lnTo>
                  <a:lnTo>
                    <a:pt x="460" y="1046"/>
                  </a:lnTo>
                  <a:lnTo>
                    <a:pt x="476" y="1073"/>
                  </a:lnTo>
                  <a:lnTo>
                    <a:pt x="493" y="1100"/>
                  </a:lnTo>
                  <a:lnTo>
                    <a:pt x="512" y="1124"/>
                  </a:lnTo>
                  <a:lnTo>
                    <a:pt x="531" y="1148"/>
                  </a:lnTo>
                  <a:lnTo>
                    <a:pt x="554" y="1169"/>
                  </a:lnTo>
                  <a:lnTo>
                    <a:pt x="578" y="1190"/>
                  </a:lnTo>
                  <a:lnTo>
                    <a:pt x="604" y="1207"/>
                  </a:lnTo>
                  <a:lnTo>
                    <a:pt x="633" y="1222"/>
                  </a:lnTo>
                  <a:lnTo>
                    <a:pt x="664" y="1236"/>
                  </a:lnTo>
                  <a:lnTo>
                    <a:pt x="698" y="1247"/>
                  </a:lnTo>
                  <a:lnTo>
                    <a:pt x="735" y="1255"/>
                  </a:lnTo>
                  <a:lnTo>
                    <a:pt x="775" y="1261"/>
                  </a:lnTo>
                  <a:lnTo>
                    <a:pt x="818" y="1263"/>
                  </a:lnTo>
                  <a:lnTo>
                    <a:pt x="860" y="1263"/>
                  </a:lnTo>
                  <a:lnTo>
                    <a:pt x="906" y="1257"/>
                  </a:lnTo>
                  <a:lnTo>
                    <a:pt x="954" y="1253"/>
                  </a:lnTo>
                  <a:lnTo>
                    <a:pt x="1000" y="1249"/>
                  </a:lnTo>
                  <a:lnTo>
                    <a:pt x="1025" y="1249"/>
                  </a:lnTo>
                  <a:lnTo>
                    <a:pt x="1048" y="1251"/>
                  </a:lnTo>
                  <a:lnTo>
                    <a:pt x="1071" y="1253"/>
                  </a:lnTo>
                  <a:lnTo>
                    <a:pt x="1092" y="1257"/>
                  </a:lnTo>
                  <a:lnTo>
                    <a:pt x="1113" y="1265"/>
                  </a:lnTo>
                  <a:lnTo>
                    <a:pt x="1134" y="1274"/>
                  </a:lnTo>
                  <a:lnTo>
                    <a:pt x="1154" y="1286"/>
                  </a:lnTo>
                  <a:lnTo>
                    <a:pt x="1171" y="1299"/>
                  </a:lnTo>
                  <a:lnTo>
                    <a:pt x="1184" y="1316"/>
                  </a:lnTo>
                  <a:lnTo>
                    <a:pt x="1198" y="1332"/>
                  </a:lnTo>
                  <a:lnTo>
                    <a:pt x="1207" y="1349"/>
                  </a:lnTo>
                  <a:lnTo>
                    <a:pt x="1215" y="1366"/>
                  </a:lnTo>
                  <a:lnTo>
                    <a:pt x="1223" y="1384"/>
                  </a:lnTo>
                  <a:lnTo>
                    <a:pt x="1228" y="1401"/>
                  </a:lnTo>
                  <a:lnTo>
                    <a:pt x="1232" y="1418"/>
                  </a:lnTo>
                  <a:lnTo>
                    <a:pt x="1236" y="1435"/>
                  </a:lnTo>
                  <a:lnTo>
                    <a:pt x="1242" y="1472"/>
                  </a:lnTo>
                  <a:lnTo>
                    <a:pt x="1248" y="1508"/>
                  </a:lnTo>
                  <a:lnTo>
                    <a:pt x="1250" y="1526"/>
                  </a:lnTo>
                  <a:lnTo>
                    <a:pt x="1255" y="1543"/>
                  </a:lnTo>
                  <a:lnTo>
                    <a:pt x="1259" y="1560"/>
                  </a:lnTo>
                  <a:lnTo>
                    <a:pt x="1267" y="1578"/>
                  </a:lnTo>
                  <a:lnTo>
                    <a:pt x="1276" y="1597"/>
                  </a:lnTo>
                  <a:lnTo>
                    <a:pt x="1288" y="1616"/>
                  </a:lnTo>
                  <a:lnTo>
                    <a:pt x="1299" y="1633"/>
                  </a:lnTo>
                  <a:lnTo>
                    <a:pt x="1313" y="1649"/>
                  </a:lnTo>
                  <a:lnTo>
                    <a:pt x="1328" y="1664"/>
                  </a:lnTo>
                  <a:lnTo>
                    <a:pt x="1346" y="1677"/>
                  </a:lnTo>
                  <a:lnTo>
                    <a:pt x="1365" y="1691"/>
                  </a:lnTo>
                  <a:lnTo>
                    <a:pt x="1386" y="1702"/>
                  </a:lnTo>
                  <a:lnTo>
                    <a:pt x="1407" y="1712"/>
                  </a:lnTo>
                  <a:lnTo>
                    <a:pt x="1432" y="1721"/>
                  </a:lnTo>
                  <a:lnTo>
                    <a:pt x="1457" y="1729"/>
                  </a:lnTo>
                  <a:lnTo>
                    <a:pt x="1486" y="1737"/>
                  </a:lnTo>
                  <a:lnTo>
                    <a:pt x="1514" y="1743"/>
                  </a:lnTo>
                  <a:lnTo>
                    <a:pt x="1547" y="1746"/>
                  </a:lnTo>
                  <a:lnTo>
                    <a:pt x="1580" y="1750"/>
                  </a:lnTo>
                  <a:lnTo>
                    <a:pt x="1616" y="1754"/>
                  </a:lnTo>
                  <a:lnTo>
                    <a:pt x="1601" y="1766"/>
                  </a:lnTo>
                  <a:lnTo>
                    <a:pt x="1584" y="1777"/>
                  </a:lnTo>
                  <a:lnTo>
                    <a:pt x="1564" y="1787"/>
                  </a:lnTo>
                  <a:lnTo>
                    <a:pt x="1545" y="1794"/>
                  </a:lnTo>
                  <a:lnTo>
                    <a:pt x="1524" y="1802"/>
                  </a:lnTo>
                  <a:lnTo>
                    <a:pt x="1503" y="1808"/>
                  </a:lnTo>
                  <a:lnTo>
                    <a:pt x="1480" y="1814"/>
                  </a:lnTo>
                  <a:lnTo>
                    <a:pt x="1457" y="1817"/>
                  </a:lnTo>
                  <a:lnTo>
                    <a:pt x="1434" y="1821"/>
                  </a:lnTo>
                  <a:lnTo>
                    <a:pt x="1409" y="1823"/>
                  </a:lnTo>
                  <a:lnTo>
                    <a:pt x="1384" y="1823"/>
                  </a:lnTo>
                  <a:lnTo>
                    <a:pt x="1359" y="1823"/>
                  </a:lnTo>
                  <a:lnTo>
                    <a:pt x="1309" y="1821"/>
                  </a:lnTo>
                  <a:lnTo>
                    <a:pt x="1257" y="1816"/>
                  </a:lnTo>
                  <a:lnTo>
                    <a:pt x="1207" y="1806"/>
                  </a:lnTo>
                  <a:lnTo>
                    <a:pt x="1157" y="1793"/>
                  </a:lnTo>
                  <a:lnTo>
                    <a:pt x="1109" y="1777"/>
                  </a:lnTo>
                  <a:lnTo>
                    <a:pt x="1063" y="1760"/>
                  </a:lnTo>
                  <a:lnTo>
                    <a:pt x="1021" y="1739"/>
                  </a:lnTo>
                  <a:lnTo>
                    <a:pt x="983" y="1718"/>
                  </a:lnTo>
                  <a:lnTo>
                    <a:pt x="965" y="1706"/>
                  </a:lnTo>
                  <a:lnTo>
                    <a:pt x="950" y="1693"/>
                  </a:lnTo>
                  <a:lnTo>
                    <a:pt x="935" y="1679"/>
                  </a:lnTo>
                  <a:lnTo>
                    <a:pt x="921" y="1668"/>
                  </a:lnTo>
                  <a:lnTo>
                    <a:pt x="923" y="1700"/>
                  </a:lnTo>
                  <a:lnTo>
                    <a:pt x="927" y="1733"/>
                  </a:lnTo>
                  <a:lnTo>
                    <a:pt x="933" y="1766"/>
                  </a:lnTo>
                  <a:lnTo>
                    <a:pt x="940" y="1798"/>
                  </a:lnTo>
                  <a:lnTo>
                    <a:pt x="948" y="1829"/>
                  </a:lnTo>
                  <a:lnTo>
                    <a:pt x="960" y="1860"/>
                  </a:lnTo>
                  <a:lnTo>
                    <a:pt x="971" y="1890"/>
                  </a:lnTo>
                  <a:lnTo>
                    <a:pt x="985" y="1919"/>
                  </a:lnTo>
                  <a:lnTo>
                    <a:pt x="998" y="1948"/>
                  </a:lnTo>
                  <a:lnTo>
                    <a:pt x="1015" y="1975"/>
                  </a:lnTo>
                  <a:lnTo>
                    <a:pt x="1033" y="2002"/>
                  </a:lnTo>
                  <a:lnTo>
                    <a:pt x="1052" y="2027"/>
                  </a:lnTo>
                  <a:lnTo>
                    <a:pt x="1073" y="2052"/>
                  </a:lnTo>
                  <a:lnTo>
                    <a:pt x="1096" y="2075"/>
                  </a:lnTo>
                  <a:lnTo>
                    <a:pt x="1121" y="2096"/>
                  </a:lnTo>
                  <a:lnTo>
                    <a:pt x="1146" y="2117"/>
                  </a:lnTo>
                  <a:lnTo>
                    <a:pt x="1173" y="2136"/>
                  </a:lnTo>
                  <a:lnTo>
                    <a:pt x="1202" y="2153"/>
                  </a:lnTo>
                  <a:lnTo>
                    <a:pt x="1232" y="2169"/>
                  </a:lnTo>
                  <a:lnTo>
                    <a:pt x="1265" y="2182"/>
                  </a:lnTo>
                  <a:lnTo>
                    <a:pt x="1298" y="2196"/>
                  </a:lnTo>
                  <a:lnTo>
                    <a:pt x="1334" y="2205"/>
                  </a:lnTo>
                  <a:lnTo>
                    <a:pt x="1370" y="2215"/>
                  </a:lnTo>
                  <a:lnTo>
                    <a:pt x="1409" y="2221"/>
                  </a:lnTo>
                  <a:lnTo>
                    <a:pt x="1447" y="2224"/>
                  </a:lnTo>
                  <a:lnTo>
                    <a:pt x="1490" y="2226"/>
                  </a:lnTo>
                  <a:lnTo>
                    <a:pt x="1534" y="2226"/>
                  </a:lnTo>
                  <a:lnTo>
                    <a:pt x="1578" y="2224"/>
                  </a:lnTo>
                  <a:lnTo>
                    <a:pt x="1624" y="2219"/>
                  </a:lnTo>
                  <a:lnTo>
                    <a:pt x="1672" y="2213"/>
                  </a:lnTo>
                  <a:lnTo>
                    <a:pt x="1722" y="2201"/>
                  </a:lnTo>
                  <a:lnTo>
                    <a:pt x="1772" y="2190"/>
                  </a:lnTo>
                  <a:lnTo>
                    <a:pt x="1808" y="2182"/>
                  </a:lnTo>
                  <a:lnTo>
                    <a:pt x="1839" y="2178"/>
                  </a:lnTo>
                  <a:lnTo>
                    <a:pt x="1854" y="2178"/>
                  </a:lnTo>
                  <a:lnTo>
                    <a:pt x="1870" y="2180"/>
                  </a:lnTo>
                  <a:lnTo>
                    <a:pt x="1883" y="2182"/>
                  </a:lnTo>
                  <a:lnTo>
                    <a:pt x="1897" y="2186"/>
                  </a:lnTo>
                  <a:lnTo>
                    <a:pt x="1908" y="2192"/>
                  </a:lnTo>
                  <a:lnTo>
                    <a:pt x="1920" y="2199"/>
                  </a:lnTo>
                  <a:lnTo>
                    <a:pt x="1931" y="2207"/>
                  </a:lnTo>
                  <a:lnTo>
                    <a:pt x="1941" y="2217"/>
                  </a:lnTo>
                  <a:lnTo>
                    <a:pt x="1950" y="2228"/>
                  </a:lnTo>
                  <a:lnTo>
                    <a:pt x="1960" y="2244"/>
                  </a:lnTo>
                  <a:lnTo>
                    <a:pt x="1968" y="2259"/>
                  </a:lnTo>
                  <a:lnTo>
                    <a:pt x="1975" y="2276"/>
                  </a:lnTo>
                  <a:lnTo>
                    <a:pt x="1985" y="2299"/>
                  </a:lnTo>
                  <a:lnTo>
                    <a:pt x="1996" y="2320"/>
                  </a:lnTo>
                  <a:lnTo>
                    <a:pt x="2010" y="2340"/>
                  </a:lnTo>
                  <a:lnTo>
                    <a:pt x="2025" y="2357"/>
                  </a:lnTo>
                  <a:lnTo>
                    <a:pt x="2041" y="2370"/>
                  </a:lnTo>
                  <a:lnTo>
                    <a:pt x="2058" y="2384"/>
                  </a:lnTo>
                  <a:lnTo>
                    <a:pt x="2075" y="2393"/>
                  </a:lnTo>
                  <a:lnTo>
                    <a:pt x="2094" y="2403"/>
                  </a:lnTo>
                  <a:lnTo>
                    <a:pt x="2114" y="2409"/>
                  </a:lnTo>
                  <a:lnTo>
                    <a:pt x="2133" y="2414"/>
                  </a:lnTo>
                  <a:lnTo>
                    <a:pt x="2154" y="2418"/>
                  </a:lnTo>
                  <a:lnTo>
                    <a:pt x="2175" y="2420"/>
                  </a:lnTo>
                  <a:lnTo>
                    <a:pt x="2196" y="2420"/>
                  </a:lnTo>
                  <a:lnTo>
                    <a:pt x="2217" y="2420"/>
                  </a:lnTo>
                  <a:lnTo>
                    <a:pt x="2238" y="2420"/>
                  </a:lnTo>
                  <a:lnTo>
                    <a:pt x="2259" y="2418"/>
                  </a:lnTo>
                  <a:lnTo>
                    <a:pt x="2307" y="2413"/>
                  </a:lnTo>
                  <a:lnTo>
                    <a:pt x="2354" y="2409"/>
                  </a:lnTo>
                  <a:lnTo>
                    <a:pt x="2396" y="2409"/>
                  </a:lnTo>
                  <a:lnTo>
                    <a:pt x="2438" y="2411"/>
                  </a:lnTo>
                  <a:lnTo>
                    <a:pt x="2476" y="2413"/>
                  </a:lnTo>
                  <a:lnTo>
                    <a:pt x="2515" y="2418"/>
                  </a:lnTo>
                  <a:lnTo>
                    <a:pt x="2549" y="2428"/>
                  </a:lnTo>
                  <a:lnTo>
                    <a:pt x="2584" y="2438"/>
                  </a:lnTo>
                  <a:lnTo>
                    <a:pt x="2618" y="2451"/>
                  </a:lnTo>
                  <a:lnTo>
                    <a:pt x="2649" y="2466"/>
                  </a:lnTo>
                  <a:lnTo>
                    <a:pt x="2680" y="2485"/>
                  </a:lnTo>
                  <a:lnTo>
                    <a:pt x="2711" y="2505"/>
                  </a:lnTo>
                  <a:lnTo>
                    <a:pt x="2739" y="2530"/>
                  </a:lnTo>
                  <a:lnTo>
                    <a:pt x="2768" y="2555"/>
                  </a:lnTo>
                  <a:lnTo>
                    <a:pt x="2797" y="2585"/>
                  </a:lnTo>
                  <a:lnTo>
                    <a:pt x="2826" y="2616"/>
                  </a:lnTo>
                  <a:lnTo>
                    <a:pt x="2828" y="2589"/>
                  </a:lnTo>
                  <a:lnTo>
                    <a:pt x="2830" y="2562"/>
                  </a:lnTo>
                  <a:lnTo>
                    <a:pt x="2828" y="2537"/>
                  </a:lnTo>
                  <a:lnTo>
                    <a:pt x="2828" y="2510"/>
                  </a:lnTo>
                  <a:lnTo>
                    <a:pt x="2824" y="2487"/>
                  </a:lnTo>
                  <a:lnTo>
                    <a:pt x="2820" y="2462"/>
                  </a:lnTo>
                  <a:lnTo>
                    <a:pt x="2816" y="2439"/>
                  </a:lnTo>
                  <a:lnTo>
                    <a:pt x="2809" y="2416"/>
                  </a:lnTo>
                  <a:lnTo>
                    <a:pt x="2803" y="2395"/>
                  </a:lnTo>
                  <a:lnTo>
                    <a:pt x="2795" y="2374"/>
                  </a:lnTo>
                  <a:lnTo>
                    <a:pt x="2786" y="2353"/>
                  </a:lnTo>
                  <a:lnTo>
                    <a:pt x="2776" y="2334"/>
                  </a:lnTo>
                  <a:lnTo>
                    <a:pt x="2755" y="2295"/>
                  </a:lnTo>
                  <a:lnTo>
                    <a:pt x="2732" y="2261"/>
                  </a:lnTo>
                  <a:lnTo>
                    <a:pt x="2707" y="2226"/>
                  </a:lnTo>
                  <a:lnTo>
                    <a:pt x="2680" y="2198"/>
                  </a:lnTo>
                  <a:lnTo>
                    <a:pt x="2651" y="2169"/>
                  </a:lnTo>
                  <a:lnTo>
                    <a:pt x="2622" y="2144"/>
                  </a:lnTo>
                  <a:lnTo>
                    <a:pt x="2594" y="2119"/>
                  </a:lnTo>
                  <a:lnTo>
                    <a:pt x="2567" y="2098"/>
                  </a:lnTo>
                  <a:lnTo>
                    <a:pt x="2540" y="2080"/>
                  </a:lnTo>
                  <a:lnTo>
                    <a:pt x="2513" y="2063"/>
                  </a:lnTo>
                  <a:lnTo>
                    <a:pt x="2490" y="2048"/>
                  </a:lnTo>
                  <a:lnTo>
                    <a:pt x="2471" y="2032"/>
                  </a:lnTo>
                  <a:lnTo>
                    <a:pt x="2453" y="2019"/>
                  </a:lnTo>
                  <a:lnTo>
                    <a:pt x="2438" y="2004"/>
                  </a:lnTo>
                  <a:lnTo>
                    <a:pt x="2425" y="1988"/>
                  </a:lnTo>
                  <a:lnTo>
                    <a:pt x="2413" y="1973"/>
                  </a:lnTo>
                  <a:lnTo>
                    <a:pt x="2403" y="1960"/>
                  </a:lnTo>
                  <a:lnTo>
                    <a:pt x="2396" y="1944"/>
                  </a:lnTo>
                  <a:lnTo>
                    <a:pt x="2390" y="1931"/>
                  </a:lnTo>
                  <a:lnTo>
                    <a:pt x="2384" y="1915"/>
                  </a:lnTo>
                  <a:lnTo>
                    <a:pt x="2380" y="1902"/>
                  </a:lnTo>
                  <a:lnTo>
                    <a:pt x="2377" y="1888"/>
                  </a:lnTo>
                  <a:lnTo>
                    <a:pt x="2375" y="1862"/>
                  </a:lnTo>
                  <a:lnTo>
                    <a:pt x="2373" y="1837"/>
                  </a:lnTo>
                  <a:lnTo>
                    <a:pt x="2390" y="1856"/>
                  </a:lnTo>
                  <a:lnTo>
                    <a:pt x="2407" y="1873"/>
                  </a:lnTo>
                  <a:lnTo>
                    <a:pt x="2426" y="1890"/>
                  </a:lnTo>
                  <a:lnTo>
                    <a:pt x="2446" y="1906"/>
                  </a:lnTo>
                  <a:lnTo>
                    <a:pt x="2467" y="1919"/>
                  </a:lnTo>
                  <a:lnTo>
                    <a:pt x="2486" y="1931"/>
                  </a:lnTo>
                  <a:lnTo>
                    <a:pt x="2507" y="1942"/>
                  </a:lnTo>
                  <a:lnTo>
                    <a:pt x="2528" y="1954"/>
                  </a:lnTo>
                  <a:lnTo>
                    <a:pt x="2549" y="1963"/>
                  </a:lnTo>
                  <a:lnTo>
                    <a:pt x="2572" y="1971"/>
                  </a:lnTo>
                  <a:lnTo>
                    <a:pt x="2594" y="1979"/>
                  </a:lnTo>
                  <a:lnTo>
                    <a:pt x="2617" y="1986"/>
                  </a:lnTo>
                  <a:lnTo>
                    <a:pt x="2663" y="1996"/>
                  </a:lnTo>
                  <a:lnTo>
                    <a:pt x="2709" y="2004"/>
                  </a:lnTo>
                  <a:lnTo>
                    <a:pt x="2747" y="2009"/>
                  </a:lnTo>
                  <a:lnTo>
                    <a:pt x="2786" y="2017"/>
                  </a:lnTo>
                  <a:lnTo>
                    <a:pt x="2822" y="2025"/>
                  </a:lnTo>
                  <a:lnTo>
                    <a:pt x="2858" y="2032"/>
                  </a:lnTo>
                  <a:lnTo>
                    <a:pt x="2891" y="2042"/>
                  </a:lnTo>
                  <a:lnTo>
                    <a:pt x="2924" y="2052"/>
                  </a:lnTo>
                  <a:lnTo>
                    <a:pt x="2954" y="2063"/>
                  </a:lnTo>
                  <a:lnTo>
                    <a:pt x="2983" y="2075"/>
                  </a:lnTo>
                  <a:lnTo>
                    <a:pt x="3012" y="2088"/>
                  </a:lnTo>
                  <a:lnTo>
                    <a:pt x="3037" y="2102"/>
                  </a:lnTo>
                  <a:lnTo>
                    <a:pt x="3062" y="2117"/>
                  </a:lnTo>
                  <a:lnTo>
                    <a:pt x="3085" y="2134"/>
                  </a:lnTo>
                  <a:lnTo>
                    <a:pt x="3106" y="2151"/>
                  </a:lnTo>
                  <a:lnTo>
                    <a:pt x="3125" y="2169"/>
                  </a:lnTo>
                  <a:lnTo>
                    <a:pt x="3143" y="2188"/>
                  </a:lnTo>
                  <a:lnTo>
                    <a:pt x="3160" y="2209"/>
                  </a:lnTo>
                  <a:lnTo>
                    <a:pt x="3160" y="2180"/>
                  </a:lnTo>
                  <a:lnTo>
                    <a:pt x="3160" y="2151"/>
                  </a:lnTo>
                  <a:lnTo>
                    <a:pt x="3156" y="2125"/>
                  </a:lnTo>
                  <a:lnTo>
                    <a:pt x="3152" y="2100"/>
                  </a:lnTo>
                  <a:lnTo>
                    <a:pt x="3146" y="2075"/>
                  </a:lnTo>
                  <a:lnTo>
                    <a:pt x="3139" y="2052"/>
                  </a:lnTo>
                  <a:lnTo>
                    <a:pt x="3129" y="2029"/>
                  </a:lnTo>
                  <a:lnTo>
                    <a:pt x="3120" y="2008"/>
                  </a:lnTo>
                  <a:lnTo>
                    <a:pt x="3106" y="1988"/>
                  </a:lnTo>
                  <a:lnTo>
                    <a:pt x="3095" y="1969"/>
                  </a:lnTo>
                  <a:lnTo>
                    <a:pt x="3081" y="1950"/>
                  </a:lnTo>
                  <a:lnTo>
                    <a:pt x="3066" y="1933"/>
                  </a:lnTo>
                  <a:lnTo>
                    <a:pt x="3035" y="1900"/>
                  </a:lnTo>
                  <a:lnTo>
                    <a:pt x="3004" y="1871"/>
                  </a:lnTo>
                  <a:lnTo>
                    <a:pt x="2937" y="1817"/>
                  </a:lnTo>
                  <a:lnTo>
                    <a:pt x="2876" y="1769"/>
                  </a:lnTo>
                  <a:lnTo>
                    <a:pt x="2849" y="1746"/>
                  </a:lnTo>
                  <a:lnTo>
                    <a:pt x="2828" y="1721"/>
                  </a:lnTo>
                  <a:lnTo>
                    <a:pt x="2818" y="1710"/>
                  </a:lnTo>
                  <a:lnTo>
                    <a:pt x="2810" y="1698"/>
                  </a:lnTo>
                  <a:lnTo>
                    <a:pt x="2803" y="1685"/>
                  </a:lnTo>
                  <a:lnTo>
                    <a:pt x="2799" y="1673"/>
                  </a:lnTo>
                  <a:lnTo>
                    <a:pt x="2837" y="1698"/>
                  </a:lnTo>
                  <a:lnTo>
                    <a:pt x="2876" y="1718"/>
                  </a:lnTo>
                  <a:lnTo>
                    <a:pt x="2910" y="1735"/>
                  </a:lnTo>
                  <a:lnTo>
                    <a:pt x="2947" y="1746"/>
                  </a:lnTo>
                  <a:lnTo>
                    <a:pt x="2983" y="1756"/>
                  </a:lnTo>
                  <a:lnTo>
                    <a:pt x="3020" y="1760"/>
                  </a:lnTo>
                  <a:lnTo>
                    <a:pt x="3058" y="1762"/>
                  </a:lnTo>
                  <a:lnTo>
                    <a:pt x="3098" y="1760"/>
                  </a:lnTo>
                  <a:lnTo>
                    <a:pt x="3125" y="1758"/>
                  </a:lnTo>
                  <a:lnTo>
                    <a:pt x="3156" y="1752"/>
                  </a:lnTo>
                  <a:lnTo>
                    <a:pt x="3185" y="1746"/>
                  </a:lnTo>
                  <a:lnTo>
                    <a:pt x="3216" y="1739"/>
                  </a:lnTo>
                  <a:lnTo>
                    <a:pt x="3244" y="1733"/>
                  </a:lnTo>
                  <a:lnTo>
                    <a:pt x="3275" y="1727"/>
                  </a:lnTo>
                  <a:lnTo>
                    <a:pt x="3306" y="1723"/>
                  </a:lnTo>
                  <a:lnTo>
                    <a:pt x="3337" y="1721"/>
                  </a:lnTo>
                  <a:lnTo>
                    <a:pt x="3367" y="1721"/>
                  </a:lnTo>
                  <a:lnTo>
                    <a:pt x="3396" y="1725"/>
                  </a:lnTo>
                  <a:lnTo>
                    <a:pt x="3411" y="1729"/>
                  </a:lnTo>
                  <a:lnTo>
                    <a:pt x="3427" y="1735"/>
                  </a:lnTo>
                  <a:lnTo>
                    <a:pt x="3440" y="1741"/>
                  </a:lnTo>
                  <a:lnTo>
                    <a:pt x="3456" y="1746"/>
                  </a:lnTo>
                  <a:lnTo>
                    <a:pt x="3469" y="1756"/>
                  </a:lnTo>
                  <a:lnTo>
                    <a:pt x="3484" y="1766"/>
                  </a:lnTo>
                  <a:lnTo>
                    <a:pt x="3498" y="1777"/>
                  </a:lnTo>
                  <a:lnTo>
                    <a:pt x="3511" y="1791"/>
                  </a:lnTo>
                  <a:lnTo>
                    <a:pt x="3525" y="1806"/>
                  </a:lnTo>
                  <a:lnTo>
                    <a:pt x="3538" y="1823"/>
                  </a:lnTo>
                  <a:lnTo>
                    <a:pt x="3552" y="1840"/>
                  </a:lnTo>
                  <a:lnTo>
                    <a:pt x="3563" y="1862"/>
                  </a:lnTo>
                  <a:lnTo>
                    <a:pt x="3596" y="1842"/>
                  </a:lnTo>
                  <a:lnTo>
                    <a:pt x="3630" y="1827"/>
                  </a:lnTo>
                  <a:lnTo>
                    <a:pt x="3665" y="1814"/>
                  </a:lnTo>
                  <a:lnTo>
                    <a:pt x="3699" y="1804"/>
                  </a:lnTo>
                  <a:lnTo>
                    <a:pt x="3736" y="1798"/>
                  </a:lnTo>
                  <a:lnTo>
                    <a:pt x="3772" y="1794"/>
                  </a:lnTo>
                  <a:lnTo>
                    <a:pt x="3809" y="1794"/>
                  </a:lnTo>
                  <a:lnTo>
                    <a:pt x="3843" y="1796"/>
                  </a:lnTo>
                  <a:lnTo>
                    <a:pt x="3880" y="1800"/>
                  </a:lnTo>
                  <a:lnTo>
                    <a:pt x="3916" y="1808"/>
                  </a:lnTo>
                  <a:lnTo>
                    <a:pt x="3951" y="1816"/>
                  </a:lnTo>
                  <a:lnTo>
                    <a:pt x="3986" y="1827"/>
                  </a:lnTo>
                  <a:lnTo>
                    <a:pt x="4018" y="1839"/>
                  </a:lnTo>
                  <a:lnTo>
                    <a:pt x="4051" y="1854"/>
                  </a:lnTo>
                  <a:lnTo>
                    <a:pt x="4080" y="1869"/>
                  </a:lnTo>
                  <a:lnTo>
                    <a:pt x="4110" y="1887"/>
                  </a:lnTo>
                  <a:close/>
                  <a:moveTo>
                    <a:pt x="2246" y="1449"/>
                  </a:moveTo>
                  <a:lnTo>
                    <a:pt x="1862" y="1449"/>
                  </a:lnTo>
                  <a:lnTo>
                    <a:pt x="1862" y="1063"/>
                  </a:lnTo>
                  <a:lnTo>
                    <a:pt x="2246" y="1063"/>
                  </a:lnTo>
                  <a:lnTo>
                    <a:pt x="2246"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20" name="Title Placeholder 1"/>
          <p:cNvSpPr>
            <a:spLocks noGrp="1"/>
          </p:cNvSpPr>
          <p:nvPr>
            <p:ph type="ctrTitle" hasCustomPrompt="1"/>
          </p:nvPr>
        </p:nvSpPr>
        <p:spPr>
          <a:xfrm>
            <a:off x="228000" y="3420000"/>
            <a:ext cx="11736000" cy="884758"/>
          </a:xfrm>
          <a:solidFill>
            <a:schemeClr val="tx1">
              <a:alpha val="50000"/>
            </a:schemeClr>
          </a:solidFill>
        </p:spPr>
        <p:txBody>
          <a:bodyPr tIns="252000" bIns="36000" anchor="t" anchorCtr="0">
            <a:spAutoFit/>
          </a:bodyPr>
          <a:lstStyle>
            <a:lvl1pPr algn="ctr">
              <a:lnSpc>
                <a:spcPct val="70000"/>
              </a:lnSpc>
              <a:defRPr sz="5400">
                <a:solidFill>
                  <a:srgbClr val="FFFFFF"/>
                </a:solidFill>
                <a:latin typeface="+mj-lt"/>
                <a:ea typeface="ＭＳ Ｐゴシック" charset="0"/>
                <a:cs typeface="Gotham Narrow Bold"/>
              </a:defRPr>
            </a:lvl1pPr>
          </a:lstStyle>
          <a:p>
            <a:pPr lvl="0"/>
            <a:r>
              <a:rPr lang="fi-FI" noProof="0" dirty="0"/>
              <a:t>CLICK TO ADD TITLE</a:t>
            </a:r>
          </a:p>
        </p:txBody>
      </p:sp>
      <p:sp>
        <p:nvSpPr>
          <p:cNvPr id="43011" name="Text Placeholder 2"/>
          <p:cNvSpPr>
            <a:spLocks noGrp="1"/>
          </p:cNvSpPr>
          <p:nvPr>
            <p:ph type="subTitle" idx="1" hasCustomPrompt="1"/>
          </p:nvPr>
        </p:nvSpPr>
        <p:spPr>
          <a:xfrm>
            <a:off x="964518" y="5220000"/>
            <a:ext cx="10363200" cy="720000"/>
          </a:xfrm>
        </p:spPr>
        <p:txBody>
          <a:bodyPr/>
          <a:lstStyle>
            <a:lvl1pPr algn="ctr">
              <a:lnSpc>
                <a:spcPct val="90000"/>
              </a:lnSpc>
              <a:spcAft>
                <a:spcPct val="0"/>
              </a:spcAft>
              <a:defRPr b="0">
                <a:solidFill>
                  <a:srgbClr val="FFFFFF"/>
                </a:solidFill>
                <a:effectLst>
                  <a:outerShdw blurRad="50800" dist="38100" dir="5400000" algn="t" rotWithShape="0">
                    <a:prstClr val="black">
                      <a:alpha val="40000"/>
                    </a:prstClr>
                  </a:outerShdw>
                </a:effectLst>
                <a:latin typeface="+mj-lt"/>
                <a:ea typeface="ＭＳ Ｐゴシック" charset="0"/>
                <a:cs typeface="Gotham Narrow Bold"/>
              </a:defRPr>
            </a:lvl1pPr>
          </a:lstStyle>
          <a:p>
            <a:pPr lvl="0"/>
            <a:r>
              <a:rPr lang="fi-FI" noProof="0" dirty="0" err="1"/>
              <a:t>Click</a:t>
            </a:r>
            <a:r>
              <a:rPr lang="fi-FI" noProof="0" dirty="0"/>
              <a:t> to </a:t>
            </a:r>
            <a:r>
              <a:rPr lang="fi-FI" noProof="0" dirty="0" err="1"/>
              <a:t>add</a:t>
            </a:r>
            <a:r>
              <a:rPr lang="fi-FI" noProof="0" dirty="0"/>
              <a:t> </a:t>
            </a:r>
            <a:r>
              <a:rPr lang="fi-FI" noProof="0" dirty="0" err="1"/>
              <a:t>subtitle</a:t>
            </a:r>
            <a:endParaRPr lang="fi-FI" noProof="0" dirty="0"/>
          </a:p>
        </p:txBody>
      </p:sp>
    </p:spTree>
    <p:extLst>
      <p:ext uri="{BB962C8B-B14F-4D97-AF65-F5344CB8AC3E}">
        <p14:creationId xmlns:p14="http://schemas.microsoft.com/office/powerpoint/2010/main" val="3133095689"/>
      </p:ext>
    </p:extLst>
  </p:cSld>
  <p:clrMapOvr>
    <a:masterClrMapping/>
  </p:clrMapOvr>
  <p:transition spd="slow"/>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slide Tiedekulma">
    <p:spTree>
      <p:nvGrpSpPr>
        <p:cNvPr id="1" name=""/>
        <p:cNvGrpSpPr/>
        <p:nvPr/>
      </p:nvGrpSpPr>
      <p:grpSpPr>
        <a:xfrm>
          <a:off x="0" y="0"/>
          <a:ext cx="0" cy="0"/>
          <a:chOff x="0" y="0"/>
          <a:chExt cx="0" cy="0"/>
        </a:xfrm>
      </p:grpSpPr>
      <p:pic>
        <p:nvPicPr>
          <p:cNvPr id="17" name="Picture 16"/>
          <p:cNvPicPr>
            <a:picLocks noChangeAspect="1"/>
          </p:cNvPicPr>
          <p:nvPr userDrawn="1"/>
        </p:nvPicPr>
        <p:blipFill rotWithShape="1">
          <a:blip r:embed="rId2" cstate="screen">
            <a:extLst>
              <a:ext uri="{28A0092B-C50C-407E-A947-70E740481C1C}">
                <a14:useLocalDpi xmlns:a14="http://schemas.microsoft.com/office/drawing/2010/main" val="0"/>
              </a:ext>
            </a:extLst>
          </a:blip>
          <a:srcRect/>
          <a:stretch/>
        </p:blipFill>
        <p:spPr>
          <a:xfrm>
            <a:off x="228000" y="207681"/>
            <a:ext cx="11736000" cy="5944036"/>
          </a:xfrm>
          <a:prstGeom prst="rect">
            <a:avLst/>
          </a:prstGeom>
        </p:spPr>
      </p:pic>
      <p:sp>
        <p:nvSpPr>
          <p:cNvPr id="2" name="Päivämäärän paikkamerkki 1"/>
          <p:cNvSpPr>
            <a:spLocks noGrp="1"/>
          </p:cNvSpPr>
          <p:nvPr>
            <p:ph type="dt" sz="half" idx="14"/>
          </p:nvPr>
        </p:nvSpPr>
        <p:spPr/>
        <p:txBody>
          <a:bodyPr/>
          <a:lstStyle/>
          <a:p>
            <a:pPr>
              <a:defRPr/>
            </a:pPr>
            <a:fld id="{B1B021A1-6BD4-49A7-92E2-FC3E77E7D7D7}" type="datetime1">
              <a:rPr lang="en-GB" smtClean="0"/>
              <a:t>30/05/2025</a:t>
            </a:fld>
            <a:endParaRPr lang="fi-FI" dirty="0"/>
          </a:p>
        </p:txBody>
      </p:sp>
      <p:sp>
        <p:nvSpPr>
          <p:cNvPr id="3" name="Alatunnisteen paikkamerkki 2"/>
          <p:cNvSpPr>
            <a:spLocks noGrp="1"/>
          </p:cNvSpPr>
          <p:nvPr>
            <p:ph type="ftr" sz="quarter" idx="15"/>
          </p:nvPr>
        </p:nvSpPr>
        <p:spPr/>
        <p:txBody>
          <a:bodyPr/>
          <a:lstStyle/>
          <a:p>
            <a:r>
              <a:rPr lang="fi-FI"/>
              <a:t>Presentation Name / Firstname Lastname</a:t>
            </a:r>
            <a:endParaRPr lang="fi-FI" dirty="0"/>
          </a:p>
        </p:txBody>
      </p:sp>
      <p:sp>
        <p:nvSpPr>
          <p:cNvPr id="4" name="Dian numeron paikkamerkki 3"/>
          <p:cNvSpPr>
            <a:spLocks noGrp="1"/>
          </p:cNvSpPr>
          <p:nvPr>
            <p:ph type="sldNum" sz="quarter" idx="16"/>
          </p:nvPr>
        </p:nvSpPr>
        <p:spPr/>
        <p:txBody>
          <a:bodyPr/>
          <a:lstStyle/>
          <a:p>
            <a:pPr>
              <a:defRPr/>
            </a:pPr>
            <a:fld id="{4669315E-5A66-CF44-AE5D-C333B2F730C4}" type="slidenum">
              <a:rPr lang="en-GB" smtClean="0"/>
              <a:pPr>
                <a:defRPr/>
              </a:pPr>
              <a:t>‹#›</a:t>
            </a:fld>
            <a:endParaRPr lang="en-GB" dirty="0"/>
          </a:p>
        </p:txBody>
      </p:sp>
      <p:grpSp>
        <p:nvGrpSpPr>
          <p:cNvPr id="12" name="Ryhmä 11"/>
          <p:cNvGrpSpPr/>
          <p:nvPr userDrawn="1"/>
        </p:nvGrpSpPr>
        <p:grpSpPr bwMode="white">
          <a:xfrm>
            <a:off x="292432" y="260248"/>
            <a:ext cx="2491200" cy="2334818"/>
            <a:chOff x="1311275" y="373063"/>
            <a:chExt cx="6524625" cy="6115050"/>
          </a:xfrm>
          <a:solidFill>
            <a:schemeClr val="bg1"/>
          </a:solidFill>
        </p:grpSpPr>
        <p:sp>
          <p:nvSpPr>
            <p:cNvPr id="13" name="Rectangle 5"/>
            <p:cNvSpPr>
              <a:spLocks noChangeArrowheads="1"/>
            </p:cNvSpPr>
            <p:nvPr userDrawn="1"/>
          </p:nvSpPr>
          <p:spPr bwMode="white">
            <a:xfrm>
              <a:off x="4267200" y="5875338"/>
              <a:ext cx="609600" cy="612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 name="Rectangle 6"/>
            <p:cNvSpPr>
              <a:spLocks noChangeArrowheads="1"/>
            </p:cNvSpPr>
            <p:nvPr userDrawn="1"/>
          </p:nvSpPr>
          <p:spPr bwMode="white">
            <a:xfrm>
              <a:off x="4267200" y="373063"/>
              <a:ext cx="609600" cy="6096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 name="Freeform 7"/>
            <p:cNvSpPr>
              <a:spLocks noEditPoints="1"/>
            </p:cNvSpPr>
            <p:nvPr userDrawn="1"/>
          </p:nvSpPr>
          <p:spPr bwMode="white">
            <a:xfrm>
              <a:off x="1311275" y="1436688"/>
              <a:ext cx="6524625" cy="4152900"/>
            </a:xfrm>
            <a:custGeom>
              <a:avLst/>
              <a:gdLst>
                <a:gd name="T0" fmla="*/ 3947 w 4110"/>
                <a:gd name="T1" fmla="*/ 1670 h 2616"/>
                <a:gd name="T2" fmla="*/ 3459 w 4110"/>
                <a:gd name="T3" fmla="*/ 1403 h 2616"/>
                <a:gd name="T4" fmla="*/ 3294 w 4110"/>
                <a:gd name="T5" fmla="*/ 1199 h 2616"/>
                <a:gd name="T6" fmla="*/ 3062 w 4110"/>
                <a:gd name="T7" fmla="*/ 1048 h 2616"/>
                <a:gd name="T8" fmla="*/ 2897 w 4110"/>
                <a:gd name="T9" fmla="*/ 789 h 2616"/>
                <a:gd name="T10" fmla="*/ 2734 w 4110"/>
                <a:gd name="T11" fmla="*/ 314 h 2616"/>
                <a:gd name="T12" fmla="*/ 2417 w 4110"/>
                <a:gd name="T13" fmla="*/ 63 h 2616"/>
                <a:gd name="T14" fmla="*/ 2077 w 4110"/>
                <a:gd name="T15" fmla="*/ 19 h 2616"/>
                <a:gd name="T16" fmla="*/ 2204 w 4110"/>
                <a:gd name="T17" fmla="*/ 197 h 2616"/>
                <a:gd name="T18" fmla="*/ 2175 w 4110"/>
                <a:gd name="T19" fmla="*/ 357 h 2616"/>
                <a:gd name="T20" fmla="*/ 2041 w 4110"/>
                <a:gd name="T21" fmla="*/ 433 h 2616"/>
                <a:gd name="T22" fmla="*/ 1818 w 4110"/>
                <a:gd name="T23" fmla="*/ 362 h 2616"/>
                <a:gd name="T24" fmla="*/ 1518 w 4110"/>
                <a:gd name="T25" fmla="*/ 159 h 2616"/>
                <a:gd name="T26" fmla="*/ 1213 w 4110"/>
                <a:gd name="T27" fmla="*/ 130 h 2616"/>
                <a:gd name="T28" fmla="*/ 1198 w 4110"/>
                <a:gd name="T29" fmla="*/ 209 h 2616"/>
                <a:gd name="T30" fmla="*/ 1401 w 4110"/>
                <a:gd name="T31" fmla="*/ 481 h 2616"/>
                <a:gd name="T32" fmla="*/ 1555 w 4110"/>
                <a:gd name="T33" fmla="*/ 708 h 2616"/>
                <a:gd name="T34" fmla="*/ 1672 w 4110"/>
                <a:gd name="T35" fmla="*/ 796 h 2616"/>
                <a:gd name="T36" fmla="*/ 1405 w 4110"/>
                <a:gd name="T37" fmla="*/ 787 h 2616"/>
                <a:gd name="T38" fmla="*/ 1102 w 4110"/>
                <a:gd name="T39" fmla="*/ 558 h 2616"/>
                <a:gd name="T40" fmla="*/ 821 w 4110"/>
                <a:gd name="T41" fmla="*/ 395 h 2616"/>
                <a:gd name="T42" fmla="*/ 531 w 4110"/>
                <a:gd name="T43" fmla="*/ 426 h 2616"/>
                <a:gd name="T44" fmla="*/ 748 w 4110"/>
                <a:gd name="T45" fmla="*/ 537 h 2616"/>
                <a:gd name="T46" fmla="*/ 762 w 4110"/>
                <a:gd name="T47" fmla="*/ 704 h 2616"/>
                <a:gd name="T48" fmla="*/ 608 w 4110"/>
                <a:gd name="T49" fmla="*/ 689 h 2616"/>
                <a:gd name="T50" fmla="*/ 387 w 4110"/>
                <a:gd name="T51" fmla="*/ 529 h 2616"/>
                <a:gd name="T52" fmla="*/ 103 w 4110"/>
                <a:gd name="T53" fmla="*/ 499 h 2616"/>
                <a:gd name="T54" fmla="*/ 157 w 4110"/>
                <a:gd name="T55" fmla="*/ 597 h 2616"/>
                <a:gd name="T56" fmla="*/ 397 w 4110"/>
                <a:gd name="T57" fmla="*/ 913 h 2616"/>
                <a:gd name="T58" fmla="*/ 578 w 4110"/>
                <a:gd name="T59" fmla="*/ 1190 h 2616"/>
                <a:gd name="T60" fmla="*/ 954 w 4110"/>
                <a:gd name="T61" fmla="*/ 1253 h 2616"/>
                <a:gd name="T62" fmla="*/ 1184 w 4110"/>
                <a:gd name="T63" fmla="*/ 1316 h 2616"/>
                <a:gd name="T64" fmla="*/ 1250 w 4110"/>
                <a:gd name="T65" fmla="*/ 1526 h 2616"/>
                <a:gd name="T66" fmla="*/ 1365 w 4110"/>
                <a:gd name="T67" fmla="*/ 1691 h 2616"/>
                <a:gd name="T68" fmla="*/ 1601 w 4110"/>
                <a:gd name="T69" fmla="*/ 1766 h 2616"/>
                <a:gd name="T70" fmla="*/ 1384 w 4110"/>
                <a:gd name="T71" fmla="*/ 1823 h 2616"/>
                <a:gd name="T72" fmla="*/ 965 w 4110"/>
                <a:gd name="T73" fmla="*/ 1706 h 2616"/>
                <a:gd name="T74" fmla="*/ 971 w 4110"/>
                <a:gd name="T75" fmla="*/ 1890 h 2616"/>
                <a:gd name="T76" fmla="*/ 1173 w 4110"/>
                <a:gd name="T77" fmla="*/ 2136 h 2616"/>
                <a:gd name="T78" fmla="*/ 1534 w 4110"/>
                <a:gd name="T79" fmla="*/ 2226 h 2616"/>
                <a:gd name="T80" fmla="*/ 1883 w 4110"/>
                <a:gd name="T81" fmla="*/ 2182 h 2616"/>
                <a:gd name="T82" fmla="*/ 1985 w 4110"/>
                <a:gd name="T83" fmla="*/ 2299 h 2616"/>
                <a:gd name="T84" fmla="*/ 2154 w 4110"/>
                <a:gd name="T85" fmla="*/ 2418 h 2616"/>
                <a:gd name="T86" fmla="*/ 2476 w 4110"/>
                <a:gd name="T87" fmla="*/ 2413 h 2616"/>
                <a:gd name="T88" fmla="*/ 2797 w 4110"/>
                <a:gd name="T89" fmla="*/ 2585 h 2616"/>
                <a:gd name="T90" fmla="*/ 2803 w 4110"/>
                <a:gd name="T91" fmla="*/ 2395 h 2616"/>
                <a:gd name="T92" fmla="*/ 2594 w 4110"/>
                <a:gd name="T93" fmla="*/ 2119 h 2616"/>
                <a:gd name="T94" fmla="*/ 2403 w 4110"/>
                <a:gd name="T95" fmla="*/ 1960 h 2616"/>
                <a:gd name="T96" fmla="*/ 2426 w 4110"/>
                <a:gd name="T97" fmla="*/ 1890 h 2616"/>
                <a:gd name="T98" fmla="*/ 2663 w 4110"/>
                <a:gd name="T99" fmla="*/ 1996 h 2616"/>
                <a:gd name="T100" fmla="*/ 3012 w 4110"/>
                <a:gd name="T101" fmla="*/ 2088 h 2616"/>
                <a:gd name="T102" fmla="*/ 3156 w 4110"/>
                <a:gd name="T103" fmla="*/ 2125 h 2616"/>
                <a:gd name="T104" fmla="*/ 3035 w 4110"/>
                <a:gd name="T105" fmla="*/ 1900 h 2616"/>
                <a:gd name="T106" fmla="*/ 2837 w 4110"/>
                <a:gd name="T107" fmla="*/ 1698 h 2616"/>
                <a:gd name="T108" fmla="*/ 3185 w 4110"/>
                <a:gd name="T109" fmla="*/ 1746 h 2616"/>
                <a:gd name="T110" fmla="*/ 3440 w 4110"/>
                <a:gd name="T111" fmla="*/ 1741 h 2616"/>
                <a:gd name="T112" fmla="*/ 3596 w 4110"/>
                <a:gd name="T113" fmla="*/ 1842 h 2616"/>
                <a:gd name="T114" fmla="*/ 3951 w 4110"/>
                <a:gd name="T115" fmla="*/ 1816 h 2616"/>
                <a:gd name="T116" fmla="*/ 2246 w 4110"/>
                <a:gd name="T117" fmla="*/ 1449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10" h="2616">
                  <a:moveTo>
                    <a:pt x="4110" y="1887"/>
                  </a:moveTo>
                  <a:lnTo>
                    <a:pt x="4095" y="1858"/>
                  </a:lnTo>
                  <a:lnTo>
                    <a:pt x="4080" y="1829"/>
                  </a:lnTo>
                  <a:lnTo>
                    <a:pt x="4062" y="1802"/>
                  </a:lnTo>
                  <a:lnTo>
                    <a:pt x="4045" y="1777"/>
                  </a:lnTo>
                  <a:lnTo>
                    <a:pt x="4028" y="1754"/>
                  </a:lnTo>
                  <a:lnTo>
                    <a:pt x="4009" y="1731"/>
                  </a:lnTo>
                  <a:lnTo>
                    <a:pt x="3989" y="1710"/>
                  </a:lnTo>
                  <a:lnTo>
                    <a:pt x="3968" y="1689"/>
                  </a:lnTo>
                  <a:lnTo>
                    <a:pt x="3947" y="1670"/>
                  </a:lnTo>
                  <a:lnTo>
                    <a:pt x="3926" y="1652"/>
                  </a:lnTo>
                  <a:lnTo>
                    <a:pt x="3903" y="1635"/>
                  </a:lnTo>
                  <a:lnTo>
                    <a:pt x="3882" y="1618"/>
                  </a:lnTo>
                  <a:lnTo>
                    <a:pt x="3834" y="1589"/>
                  </a:lnTo>
                  <a:lnTo>
                    <a:pt x="3788" y="1560"/>
                  </a:lnTo>
                  <a:lnTo>
                    <a:pt x="3690" y="1512"/>
                  </a:lnTo>
                  <a:lnTo>
                    <a:pt x="3594" y="1468"/>
                  </a:lnTo>
                  <a:lnTo>
                    <a:pt x="3548" y="1447"/>
                  </a:lnTo>
                  <a:lnTo>
                    <a:pt x="3504" y="1426"/>
                  </a:lnTo>
                  <a:lnTo>
                    <a:pt x="3459" y="1403"/>
                  </a:lnTo>
                  <a:lnTo>
                    <a:pt x="3419" y="1378"/>
                  </a:lnTo>
                  <a:lnTo>
                    <a:pt x="3402" y="1364"/>
                  </a:lnTo>
                  <a:lnTo>
                    <a:pt x="3385" y="1351"/>
                  </a:lnTo>
                  <a:lnTo>
                    <a:pt x="3369" y="1336"/>
                  </a:lnTo>
                  <a:lnTo>
                    <a:pt x="3356" y="1318"/>
                  </a:lnTo>
                  <a:lnTo>
                    <a:pt x="3342" y="1299"/>
                  </a:lnTo>
                  <a:lnTo>
                    <a:pt x="3331" y="1282"/>
                  </a:lnTo>
                  <a:lnTo>
                    <a:pt x="3319" y="1263"/>
                  </a:lnTo>
                  <a:lnTo>
                    <a:pt x="3310" y="1242"/>
                  </a:lnTo>
                  <a:lnTo>
                    <a:pt x="3294" y="1199"/>
                  </a:lnTo>
                  <a:lnTo>
                    <a:pt x="3281" y="1157"/>
                  </a:lnTo>
                  <a:lnTo>
                    <a:pt x="3271" y="1115"/>
                  </a:lnTo>
                  <a:lnTo>
                    <a:pt x="3264" y="1073"/>
                  </a:lnTo>
                  <a:lnTo>
                    <a:pt x="3223" y="1076"/>
                  </a:lnTo>
                  <a:lnTo>
                    <a:pt x="3179" y="1076"/>
                  </a:lnTo>
                  <a:lnTo>
                    <a:pt x="3156" y="1075"/>
                  </a:lnTo>
                  <a:lnTo>
                    <a:pt x="3133" y="1071"/>
                  </a:lnTo>
                  <a:lnTo>
                    <a:pt x="3110" y="1065"/>
                  </a:lnTo>
                  <a:lnTo>
                    <a:pt x="3087" y="1057"/>
                  </a:lnTo>
                  <a:lnTo>
                    <a:pt x="3062" y="1048"/>
                  </a:lnTo>
                  <a:lnTo>
                    <a:pt x="3039" y="1034"/>
                  </a:lnTo>
                  <a:lnTo>
                    <a:pt x="3018" y="1019"/>
                  </a:lnTo>
                  <a:lnTo>
                    <a:pt x="2997" y="1000"/>
                  </a:lnTo>
                  <a:lnTo>
                    <a:pt x="2976" y="979"/>
                  </a:lnTo>
                  <a:lnTo>
                    <a:pt x="2956" y="952"/>
                  </a:lnTo>
                  <a:lnTo>
                    <a:pt x="2939" y="921"/>
                  </a:lnTo>
                  <a:lnTo>
                    <a:pt x="2924" y="886"/>
                  </a:lnTo>
                  <a:lnTo>
                    <a:pt x="2912" y="856"/>
                  </a:lnTo>
                  <a:lnTo>
                    <a:pt x="2905" y="823"/>
                  </a:lnTo>
                  <a:lnTo>
                    <a:pt x="2897" y="789"/>
                  </a:lnTo>
                  <a:lnTo>
                    <a:pt x="2889" y="752"/>
                  </a:lnTo>
                  <a:lnTo>
                    <a:pt x="2874" y="675"/>
                  </a:lnTo>
                  <a:lnTo>
                    <a:pt x="2857" y="593"/>
                  </a:lnTo>
                  <a:lnTo>
                    <a:pt x="2845" y="550"/>
                  </a:lnTo>
                  <a:lnTo>
                    <a:pt x="2834" y="508"/>
                  </a:lnTo>
                  <a:lnTo>
                    <a:pt x="2816" y="464"/>
                  </a:lnTo>
                  <a:lnTo>
                    <a:pt x="2797" y="422"/>
                  </a:lnTo>
                  <a:lnTo>
                    <a:pt x="2776" y="378"/>
                  </a:lnTo>
                  <a:lnTo>
                    <a:pt x="2749" y="335"/>
                  </a:lnTo>
                  <a:lnTo>
                    <a:pt x="2734" y="314"/>
                  </a:lnTo>
                  <a:lnTo>
                    <a:pt x="2718" y="293"/>
                  </a:lnTo>
                  <a:lnTo>
                    <a:pt x="2701" y="272"/>
                  </a:lnTo>
                  <a:lnTo>
                    <a:pt x="2682" y="251"/>
                  </a:lnTo>
                  <a:lnTo>
                    <a:pt x="2647" y="216"/>
                  </a:lnTo>
                  <a:lnTo>
                    <a:pt x="2611" y="184"/>
                  </a:lnTo>
                  <a:lnTo>
                    <a:pt x="2572" y="153"/>
                  </a:lnTo>
                  <a:lnTo>
                    <a:pt x="2534" y="126"/>
                  </a:lnTo>
                  <a:lnTo>
                    <a:pt x="2496" y="101"/>
                  </a:lnTo>
                  <a:lnTo>
                    <a:pt x="2457" y="80"/>
                  </a:lnTo>
                  <a:lnTo>
                    <a:pt x="2417" y="63"/>
                  </a:lnTo>
                  <a:lnTo>
                    <a:pt x="2377" y="46"/>
                  </a:lnTo>
                  <a:lnTo>
                    <a:pt x="2336" y="32"/>
                  </a:lnTo>
                  <a:lnTo>
                    <a:pt x="2296" y="21"/>
                  </a:lnTo>
                  <a:lnTo>
                    <a:pt x="2256" y="13"/>
                  </a:lnTo>
                  <a:lnTo>
                    <a:pt x="2215" y="5"/>
                  </a:lnTo>
                  <a:lnTo>
                    <a:pt x="2175" y="1"/>
                  </a:lnTo>
                  <a:lnTo>
                    <a:pt x="2135" y="0"/>
                  </a:lnTo>
                  <a:lnTo>
                    <a:pt x="2094" y="0"/>
                  </a:lnTo>
                  <a:lnTo>
                    <a:pt x="2054" y="1"/>
                  </a:lnTo>
                  <a:lnTo>
                    <a:pt x="2077" y="19"/>
                  </a:lnTo>
                  <a:lnTo>
                    <a:pt x="2098" y="34"/>
                  </a:lnTo>
                  <a:lnTo>
                    <a:pt x="2117" y="51"/>
                  </a:lnTo>
                  <a:lnTo>
                    <a:pt x="2135" y="71"/>
                  </a:lnTo>
                  <a:lnTo>
                    <a:pt x="2150" y="88"/>
                  </a:lnTo>
                  <a:lnTo>
                    <a:pt x="2163" y="105"/>
                  </a:lnTo>
                  <a:lnTo>
                    <a:pt x="2175" y="124"/>
                  </a:lnTo>
                  <a:lnTo>
                    <a:pt x="2185" y="142"/>
                  </a:lnTo>
                  <a:lnTo>
                    <a:pt x="2192" y="161"/>
                  </a:lnTo>
                  <a:lnTo>
                    <a:pt x="2200" y="178"/>
                  </a:lnTo>
                  <a:lnTo>
                    <a:pt x="2204" y="197"/>
                  </a:lnTo>
                  <a:lnTo>
                    <a:pt x="2208" y="215"/>
                  </a:lnTo>
                  <a:lnTo>
                    <a:pt x="2210" y="232"/>
                  </a:lnTo>
                  <a:lnTo>
                    <a:pt x="2210" y="249"/>
                  </a:lnTo>
                  <a:lnTo>
                    <a:pt x="2208" y="266"/>
                  </a:lnTo>
                  <a:lnTo>
                    <a:pt x="2206" y="284"/>
                  </a:lnTo>
                  <a:lnTo>
                    <a:pt x="2202" y="299"/>
                  </a:lnTo>
                  <a:lnTo>
                    <a:pt x="2198" y="314"/>
                  </a:lnTo>
                  <a:lnTo>
                    <a:pt x="2190" y="330"/>
                  </a:lnTo>
                  <a:lnTo>
                    <a:pt x="2183" y="343"/>
                  </a:lnTo>
                  <a:lnTo>
                    <a:pt x="2175" y="357"/>
                  </a:lnTo>
                  <a:lnTo>
                    <a:pt x="2165" y="370"/>
                  </a:lnTo>
                  <a:lnTo>
                    <a:pt x="2156" y="382"/>
                  </a:lnTo>
                  <a:lnTo>
                    <a:pt x="2144" y="391"/>
                  </a:lnTo>
                  <a:lnTo>
                    <a:pt x="2131" y="401"/>
                  </a:lnTo>
                  <a:lnTo>
                    <a:pt x="2117" y="410"/>
                  </a:lnTo>
                  <a:lnTo>
                    <a:pt x="2104" y="418"/>
                  </a:lnTo>
                  <a:lnTo>
                    <a:pt x="2089" y="424"/>
                  </a:lnTo>
                  <a:lnTo>
                    <a:pt x="2073" y="428"/>
                  </a:lnTo>
                  <a:lnTo>
                    <a:pt x="2058" y="431"/>
                  </a:lnTo>
                  <a:lnTo>
                    <a:pt x="2041" y="433"/>
                  </a:lnTo>
                  <a:lnTo>
                    <a:pt x="2023" y="435"/>
                  </a:lnTo>
                  <a:lnTo>
                    <a:pt x="1998" y="433"/>
                  </a:lnTo>
                  <a:lnTo>
                    <a:pt x="1975" y="431"/>
                  </a:lnTo>
                  <a:lnTo>
                    <a:pt x="1954" y="428"/>
                  </a:lnTo>
                  <a:lnTo>
                    <a:pt x="1933" y="422"/>
                  </a:lnTo>
                  <a:lnTo>
                    <a:pt x="1912" y="414"/>
                  </a:lnTo>
                  <a:lnTo>
                    <a:pt x="1893" y="407"/>
                  </a:lnTo>
                  <a:lnTo>
                    <a:pt x="1874" y="397"/>
                  </a:lnTo>
                  <a:lnTo>
                    <a:pt x="1854" y="385"/>
                  </a:lnTo>
                  <a:lnTo>
                    <a:pt x="1818" y="362"/>
                  </a:lnTo>
                  <a:lnTo>
                    <a:pt x="1781" y="335"/>
                  </a:lnTo>
                  <a:lnTo>
                    <a:pt x="1747" y="307"/>
                  </a:lnTo>
                  <a:lnTo>
                    <a:pt x="1710" y="278"/>
                  </a:lnTo>
                  <a:lnTo>
                    <a:pt x="1672" y="247"/>
                  </a:lnTo>
                  <a:lnTo>
                    <a:pt x="1632" y="220"/>
                  </a:lnTo>
                  <a:lnTo>
                    <a:pt x="1610" y="207"/>
                  </a:lnTo>
                  <a:lnTo>
                    <a:pt x="1589" y="193"/>
                  </a:lnTo>
                  <a:lnTo>
                    <a:pt x="1566" y="180"/>
                  </a:lnTo>
                  <a:lnTo>
                    <a:pt x="1543" y="168"/>
                  </a:lnTo>
                  <a:lnTo>
                    <a:pt x="1518" y="159"/>
                  </a:lnTo>
                  <a:lnTo>
                    <a:pt x="1491" y="149"/>
                  </a:lnTo>
                  <a:lnTo>
                    <a:pt x="1465" y="142"/>
                  </a:lnTo>
                  <a:lnTo>
                    <a:pt x="1436" y="134"/>
                  </a:lnTo>
                  <a:lnTo>
                    <a:pt x="1405" y="128"/>
                  </a:lnTo>
                  <a:lnTo>
                    <a:pt x="1374" y="124"/>
                  </a:lnTo>
                  <a:lnTo>
                    <a:pt x="1342" y="120"/>
                  </a:lnTo>
                  <a:lnTo>
                    <a:pt x="1305" y="120"/>
                  </a:lnTo>
                  <a:lnTo>
                    <a:pt x="1273" y="120"/>
                  </a:lnTo>
                  <a:lnTo>
                    <a:pt x="1242" y="124"/>
                  </a:lnTo>
                  <a:lnTo>
                    <a:pt x="1213" y="130"/>
                  </a:lnTo>
                  <a:lnTo>
                    <a:pt x="1184" y="138"/>
                  </a:lnTo>
                  <a:lnTo>
                    <a:pt x="1159" y="147"/>
                  </a:lnTo>
                  <a:lnTo>
                    <a:pt x="1134" y="157"/>
                  </a:lnTo>
                  <a:lnTo>
                    <a:pt x="1113" y="168"/>
                  </a:lnTo>
                  <a:lnTo>
                    <a:pt x="1092" y="180"/>
                  </a:lnTo>
                  <a:lnTo>
                    <a:pt x="1113" y="182"/>
                  </a:lnTo>
                  <a:lnTo>
                    <a:pt x="1130" y="186"/>
                  </a:lnTo>
                  <a:lnTo>
                    <a:pt x="1150" y="192"/>
                  </a:lnTo>
                  <a:lnTo>
                    <a:pt x="1167" y="195"/>
                  </a:lnTo>
                  <a:lnTo>
                    <a:pt x="1198" y="209"/>
                  </a:lnTo>
                  <a:lnTo>
                    <a:pt x="1226" y="224"/>
                  </a:lnTo>
                  <a:lnTo>
                    <a:pt x="1251" y="243"/>
                  </a:lnTo>
                  <a:lnTo>
                    <a:pt x="1274" y="264"/>
                  </a:lnTo>
                  <a:lnTo>
                    <a:pt x="1296" y="286"/>
                  </a:lnTo>
                  <a:lnTo>
                    <a:pt x="1315" y="311"/>
                  </a:lnTo>
                  <a:lnTo>
                    <a:pt x="1332" y="337"/>
                  </a:lnTo>
                  <a:lnTo>
                    <a:pt x="1347" y="364"/>
                  </a:lnTo>
                  <a:lnTo>
                    <a:pt x="1363" y="391"/>
                  </a:lnTo>
                  <a:lnTo>
                    <a:pt x="1376" y="422"/>
                  </a:lnTo>
                  <a:lnTo>
                    <a:pt x="1401" y="481"/>
                  </a:lnTo>
                  <a:lnTo>
                    <a:pt x="1426" y="541"/>
                  </a:lnTo>
                  <a:lnTo>
                    <a:pt x="1436" y="564"/>
                  </a:lnTo>
                  <a:lnTo>
                    <a:pt x="1447" y="585"/>
                  </a:lnTo>
                  <a:lnTo>
                    <a:pt x="1461" y="606"/>
                  </a:lnTo>
                  <a:lnTo>
                    <a:pt x="1474" y="625"/>
                  </a:lnTo>
                  <a:lnTo>
                    <a:pt x="1488" y="645"/>
                  </a:lnTo>
                  <a:lnTo>
                    <a:pt x="1503" y="662"/>
                  </a:lnTo>
                  <a:lnTo>
                    <a:pt x="1520" y="677"/>
                  </a:lnTo>
                  <a:lnTo>
                    <a:pt x="1538" y="693"/>
                  </a:lnTo>
                  <a:lnTo>
                    <a:pt x="1555" y="708"/>
                  </a:lnTo>
                  <a:lnTo>
                    <a:pt x="1576" y="721"/>
                  </a:lnTo>
                  <a:lnTo>
                    <a:pt x="1595" y="733"/>
                  </a:lnTo>
                  <a:lnTo>
                    <a:pt x="1616" y="744"/>
                  </a:lnTo>
                  <a:lnTo>
                    <a:pt x="1639" y="754"/>
                  </a:lnTo>
                  <a:lnTo>
                    <a:pt x="1662" y="764"/>
                  </a:lnTo>
                  <a:lnTo>
                    <a:pt x="1687" y="771"/>
                  </a:lnTo>
                  <a:lnTo>
                    <a:pt x="1714" y="779"/>
                  </a:lnTo>
                  <a:lnTo>
                    <a:pt x="1703" y="785"/>
                  </a:lnTo>
                  <a:lnTo>
                    <a:pt x="1687" y="790"/>
                  </a:lnTo>
                  <a:lnTo>
                    <a:pt x="1672" y="796"/>
                  </a:lnTo>
                  <a:lnTo>
                    <a:pt x="1651" y="802"/>
                  </a:lnTo>
                  <a:lnTo>
                    <a:pt x="1630" y="806"/>
                  </a:lnTo>
                  <a:lnTo>
                    <a:pt x="1605" y="810"/>
                  </a:lnTo>
                  <a:lnTo>
                    <a:pt x="1578" y="812"/>
                  </a:lnTo>
                  <a:lnTo>
                    <a:pt x="1551" y="812"/>
                  </a:lnTo>
                  <a:lnTo>
                    <a:pt x="1518" y="812"/>
                  </a:lnTo>
                  <a:lnTo>
                    <a:pt x="1490" y="808"/>
                  </a:lnTo>
                  <a:lnTo>
                    <a:pt x="1461" y="802"/>
                  </a:lnTo>
                  <a:lnTo>
                    <a:pt x="1432" y="796"/>
                  </a:lnTo>
                  <a:lnTo>
                    <a:pt x="1405" y="787"/>
                  </a:lnTo>
                  <a:lnTo>
                    <a:pt x="1378" y="777"/>
                  </a:lnTo>
                  <a:lnTo>
                    <a:pt x="1353" y="765"/>
                  </a:lnTo>
                  <a:lnTo>
                    <a:pt x="1328" y="752"/>
                  </a:lnTo>
                  <a:lnTo>
                    <a:pt x="1303" y="737"/>
                  </a:lnTo>
                  <a:lnTo>
                    <a:pt x="1280" y="721"/>
                  </a:lnTo>
                  <a:lnTo>
                    <a:pt x="1257" y="702"/>
                  </a:lnTo>
                  <a:lnTo>
                    <a:pt x="1234" y="685"/>
                  </a:lnTo>
                  <a:lnTo>
                    <a:pt x="1188" y="643"/>
                  </a:lnTo>
                  <a:lnTo>
                    <a:pt x="1142" y="598"/>
                  </a:lnTo>
                  <a:lnTo>
                    <a:pt x="1102" y="558"/>
                  </a:lnTo>
                  <a:lnTo>
                    <a:pt x="1059" y="518"/>
                  </a:lnTo>
                  <a:lnTo>
                    <a:pt x="1036" y="501"/>
                  </a:lnTo>
                  <a:lnTo>
                    <a:pt x="1013" y="483"/>
                  </a:lnTo>
                  <a:lnTo>
                    <a:pt x="990" y="466"/>
                  </a:lnTo>
                  <a:lnTo>
                    <a:pt x="965" y="451"/>
                  </a:lnTo>
                  <a:lnTo>
                    <a:pt x="938" y="435"/>
                  </a:lnTo>
                  <a:lnTo>
                    <a:pt x="912" y="424"/>
                  </a:lnTo>
                  <a:lnTo>
                    <a:pt x="883" y="412"/>
                  </a:lnTo>
                  <a:lnTo>
                    <a:pt x="854" y="403"/>
                  </a:lnTo>
                  <a:lnTo>
                    <a:pt x="821" y="395"/>
                  </a:lnTo>
                  <a:lnTo>
                    <a:pt x="789" y="389"/>
                  </a:lnTo>
                  <a:lnTo>
                    <a:pt x="754" y="385"/>
                  </a:lnTo>
                  <a:lnTo>
                    <a:pt x="718" y="385"/>
                  </a:lnTo>
                  <a:lnTo>
                    <a:pt x="683" y="385"/>
                  </a:lnTo>
                  <a:lnTo>
                    <a:pt x="649" y="389"/>
                  </a:lnTo>
                  <a:lnTo>
                    <a:pt x="620" y="395"/>
                  </a:lnTo>
                  <a:lnTo>
                    <a:pt x="591" y="403"/>
                  </a:lnTo>
                  <a:lnTo>
                    <a:pt x="568" y="410"/>
                  </a:lnTo>
                  <a:lnTo>
                    <a:pt x="547" y="418"/>
                  </a:lnTo>
                  <a:lnTo>
                    <a:pt x="531" y="426"/>
                  </a:lnTo>
                  <a:lnTo>
                    <a:pt x="520" y="433"/>
                  </a:lnTo>
                  <a:lnTo>
                    <a:pt x="562" y="441"/>
                  </a:lnTo>
                  <a:lnTo>
                    <a:pt x="608" y="455"/>
                  </a:lnTo>
                  <a:lnTo>
                    <a:pt x="631" y="464"/>
                  </a:lnTo>
                  <a:lnTo>
                    <a:pt x="652" y="474"/>
                  </a:lnTo>
                  <a:lnTo>
                    <a:pt x="675" y="483"/>
                  </a:lnTo>
                  <a:lnTo>
                    <a:pt x="695" y="495"/>
                  </a:lnTo>
                  <a:lnTo>
                    <a:pt x="716" y="508"/>
                  </a:lnTo>
                  <a:lnTo>
                    <a:pt x="733" y="522"/>
                  </a:lnTo>
                  <a:lnTo>
                    <a:pt x="748" y="537"/>
                  </a:lnTo>
                  <a:lnTo>
                    <a:pt x="764" y="554"/>
                  </a:lnTo>
                  <a:lnTo>
                    <a:pt x="773" y="572"/>
                  </a:lnTo>
                  <a:lnTo>
                    <a:pt x="783" y="591"/>
                  </a:lnTo>
                  <a:lnTo>
                    <a:pt x="789" y="610"/>
                  </a:lnTo>
                  <a:lnTo>
                    <a:pt x="791" y="631"/>
                  </a:lnTo>
                  <a:lnTo>
                    <a:pt x="789" y="648"/>
                  </a:lnTo>
                  <a:lnTo>
                    <a:pt x="785" y="666"/>
                  </a:lnTo>
                  <a:lnTo>
                    <a:pt x="779" y="679"/>
                  </a:lnTo>
                  <a:lnTo>
                    <a:pt x="771" y="693"/>
                  </a:lnTo>
                  <a:lnTo>
                    <a:pt x="762" y="704"/>
                  </a:lnTo>
                  <a:lnTo>
                    <a:pt x="750" y="714"/>
                  </a:lnTo>
                  <a:lnTo>
                    <a:pt x="739" y="719"/>
                  </a:lnTo>
                  <a:lnTo>
                    <a:pt x="723" y="725"/>
                  </a:lnTo>
                  <a:lnTo>
                    <a:pt x="710" y="727"/>
                  </a:lnTo>
                  <a:lnTo>
                    <a:pt x="693" y="727"/>
                  </a:lnTo>
                  <a:lnTo>
                    <a:pt x="677" y="725"/>
                  </a:lnTo>
                  <a:lnTo>
                    <a:pt x="660" y="721"/>
                  </a:lnTo>
                  <a:lnTo>
                    <a:pt x="643" y="714"/>
                  </a:lnTo>
                  <a:lnTo>
                    <a:pt x="626" y="702"/>
                  </a:lnTo>
                  <a:lnTo>
                    <a:pt x="608" y="689"/>
                  </a:lnTo>
                  <a:lnTo>
                    <a:pt x="591" y="673"/>
                  </a:lnTo>
                  <a:lnTo>
                    <a:pt x="572" y="654"/>
                  </a:lnTo>
                  <a:lnTo>
                    <a:pt x="553" y="635"/>
                  </a:lnTo>
                  <a:lnTo>
                    <a:pt x="531" y="618"/>
                  </a:lnTo>
                  <a:lnTo>
                    <a:pt x="508" y="600"/>
                  </a:lnTo>
                  <a:lnTo>
                    <a:pt x="485" y="583"/>
                  </a:lnTo>
                  <a:lnTo>
                    <a:pt x="462" y="568"/>
                  </a:lnTo>
                  <a:lnTo>
                    <a:pt x="439" y="554"/>
                  </a:lnTo>
                  <a:lnTo>
                    <a:pt x="414" y="541"/>
                  </a:lnTo>
                  <a:lnTo>
                    <a:pt x="387" y="529"/>
                  </a:lnTo>
                  <a:lnTo>
                    <a:pt x="361" y="520"/>
                  </a:lnTo>
                  <a:lnTo>
                    <a:pt x="334" y="510"/>
                  </a:lnTo>
                  <a:lnTo>
                    <a:pt x="307" y="503"/>
                  </a:lnTo>
                  <a:lnTo>
                    <a:pt x="278" y="497"/>
                  </a:lnTo>
                  <a:lnTo>
                    <a:pt x="249" y="491"/>
                  </a:lnTo>
                  <a:lnTo>
                    <a:pt x="220" y="489"/>
                  </a:lnTo>
                  <a:lnTo>
                    <a:pt x="192" y="489"/>
                  </a:lnTo>
                  <a:lnTo>
                    <a:pt x="161" y="489"/>
                  </a:lnTo>
                  <a:lnTo>
                    <a:pt x="132" y="493"/>
                  </a:lnTo>
                  <a:lnTo>
                    <a:pt x="103" y="499"/>
                  </a:lnTo>
                  <a:lnTo>
                    <a:pt x="78" y="504"/>
                  </a:lnTo>
                  <a:lnTo>
                    <a:pt x="53" y="514"/>
                  </a:lnTo>
                  <a:lnTo>
                    <a:pt x="32" y="524"/>
                  </a:lnTo>
                  <a:lnTo>
                    <a:pt x="13" y="535"/>
                  </a:lnTo>
                  <a:lnTo>
                    <a:pt x="0" y="547"/>
                  </a:lnTo>
                  <a:lnTo>
                    <a:pt x="34" y="550"/>
                  </a:lnTo>
                  <a:lnTo>
                    <a:pt x="67" y="558"/>
                  </a:lnTo>
                  <a:lnTo>
                    <a:pt x="98" y="570"/>
                  </a:lnTo>
                  <a:lnTo>
                    <a:pt x="128" y="581"/>
                  </a:lnTo>
                  <a:lnTo>
                    <a:pt x="157" y="597"/>
                  </a:lnTo>
                  <a:lnTo>
                    <a:pt x="184" y="616"/>
                  </a:lnTo>
                  <a:lnTo>
                    <a:pt x="211" y="637"/>
                  </a:lnTo>
                  <a:lnTo>
                    <a:pt x="236" y="660"/>
                  </a:lnTo>
                  <a:lnTo>
                    <a:pt x="261" y="687"/>
                  </a:lnTo>
                  <a:lnTo>
                    <a:pt x="284" y="718"/>
                  </a:lnTo>
                  <a:lnTo>
                    <a:pt x="307" y="750"/>
                  </a:lnTo>
                  <a:lnTo>
                    <a:pt x="330" y="785"/>
                  </a:lnTo>
                  <a:lnTo>
                    <a:pt x="353" y="825"/>
                  </a:lnTo>
                  <a:lnTo>
                    <a:pt x="374" y="867"/>
                  </a:lnTo>
                  <a:lnTo>
                    <a:pt x="397" y="913"/>
                  </a:lnTo>
                  <a:lnTo>
                    <a:pt x="418" y="961"/>
                  </a:lnTo>
                  <a:lnTo>
                    <a:pt x="432" y="990"/>
                  </a:lnTo>
                  <a:lnTo>
                    <a:pt x="445" y="1019"/>
                  </a:lnTo>
                  <a:lnTo>
                    <a:pt x="460" y="1046"/>
                  </a:lnTo>
                  <a:lnTo>
                    <a:pt x="476" y="1073"/>
                  </a:lnTo>
                  <a:lnTo>
                    <a:pt x="493" y="1100"/>
                  </a:lnTo>
                  <a:lnTo>
                    <a:pt x="512" y="1124"/>
                  </a:lnTo>
                  <a:lnTo>
                    <a:pt x="531" y="1148"/>
                  </a:lnTo>
                  <a:lnTo>
                    <a:pt x="554" y="1169"/>
                  </a:lnTo>
                  <a:lnTo>
                    <a:pt x="578" y="1190"/>
                  </a:lnTo>
                  <a:lnTo>
                    <a:pt x="604" y="1207"/>
                  </a:lnTo>
                  <a:lnTo>
                    <a:pt x="633" y="1222"/>
                  </a:lnTo>
                  <a:lnTo>
                    <a:pt x="664" y="1236"/>
                  </a:lnTo>
                  <a:lnTo>
                    <a:pt x="698" y="1247"/>
                  </a:lnTo>
                  <a:lnTo>
                    <a:pt x="735" y="1255"/>
                  </a:lnTo>
                  <a:lnTo>
                    <a:pt x="775" y="1261"/>
                  </a:lnTo>
                  <a:lnTo>
                    <a:pt x="818" y="1263"/>
                  </a:lnTo>
                  <a:lnTo>
                    <a:pt x="860" y="1263"/>
                  </a:lnTo>
                  <a:lnTo>
                    <a:pt x="906" y="1257"/>
                  </a:lnTo>
                  <a:lnTo>
                    <a:pt x="954" y="1253"/>
                  </a:lnTo>
                  <a:lnTo>
                    <a:pt x="1000" y="1249"/>
                  </a:lnTo>
                  <a:lnTo>
                    <a:pt x="1025" y="1249"/>
                  </a:lnTo>
                  <a:lnTo>
                    <a:pt x="1048" y="1251"/>
                  </a:lnTo>
                  <a:lnTo>
                    <a:pt x="1071" y="1253"/>
                  </a:lnTo>
                  <a:lnTo>
                    <a:pt x="1092" y="1257"/>
                  </a:lnTo>
                  <a:lnTo>
                    <a:pt x="1113" y="1265"/>
                  </a:lnTo>
                  <a:lnTo>
                    <a:pt x="1134" y="1274"/>
                  </a:lnTo>
                  <a:lnTo>
                    <a:pt x="1154" y="1286"/>
                  </a:lnTo>
                  <a:lnTo>
                    <a:pt x="1171" y="1299"/>
                  </a:lnTo>
                  <a:lnTo>
                    <a:pt x="1184" y="1316"/>
                  </a:lnTo>
                  <a:lnTo>
                    <a:pt x="1198" y="1332"/>
                  </a:lnTo>
                  <a:lnTo>
                    <a:pt x="1207" y="1349"/>
                  </a:lnTo>
                  <a:lnTo>
                    <a:pt x="1215" y="1366"/>
                  </a:lnTo>
                  <a:lnTo>
                    <a:pt x="1223" y="1384"/>
                  </a:lnTo>
                  <a:lnTo>
                    <a:pt x="1228" y="1401"/>
                  </a:lnTo>
                  <a:lnTo>
                    <a:pt x="1232" y="1418"/>
                  </a:lnTo>
                  <a:lnTo>
                    <a:pt x="1236" y="1435"/>
                  </a:lnTo>
                  <a:lnTo>
                    <a:pt x="1242" y="1472"/>
                  </a:lnTo>
                  <a:lnTo>
                    <a:pt x="1248" y="1508"/>
                  </a:lnTo>
                  <a:lnTo>
                    <a:pt x="1250" y="1526"/>
                  </a:lnTo>
                  <a:lnTo>
                    <a:pt x="1255" y="1543"/>
                  </a:lnTo>
                  <a:lnTo>
                    <a:pt x="1259" y="1560"/>
                  </a:lnTo>
                  <a:lnTo>
                    <a:pt x="1267" y="1578"/>
                  </a:lnTo>
                  <a:lnTo>
                    <a:pt x="1276" y="1597"/>
                  </a:lnTo>
                  <a:lnTo>
                    <a:pt x="1288" y="1616"/>
                  </a:lnTo>
                  <a:lnTo>
                    <a:pt x="1299" y="1633"/>
                  </a:lnTo>
                  <a:lnTo>
                    <a:pt x="1313" y="1649"/>
                  </a:lnTo>
                  <a:lnTo>
                    <a:pt x="1328" y="1664"/>
                  </a:lnTo>
                  <a:lnTo>
                    <a:pt x="1346" y="1677"/>
                  </a:lnTo>
                  <a:lnTo>
                    <a:pt x="1365" y="1691"/>
                  </a:lnTo>
                  <a:lnTo>
                    <a:pt x="1386" y="1702"/>
                  </a:lnTo>
                  <a:lnTo>
                    <a:pt x="1407" y="1712"/>
                  </a:lnTo>
                  <a:lnTo>
                    <a:pt x="1432" y="1721"/>
                  </a:lnTo>
                  <a:lnTo>
                    <a:pt x="1457" y="1729"/>
                  </a:lnTo>
                  <a:lnTo>
                    <a:pt x="1486" y="1737"/>
                  </a:lnTo>
                  <a:lnTo>
                    <a:pt x="1514" y="1743"/>
                  </a:lnTo>
                  <a:lnTo>
                    <a:pt x="1547" y="1746"/>
                  </a:lnTo>
                  <a:lnTo>
                    <a:pt x="1580" y="1750"/>
                  </a:lnTo>
                  <a:lnTo>
                    <a:pt x="1616" y="1754"/>
                  </a:lnTo>
                  <a:lnTo>
                    <a:pt x="1601" y="1766"/>
                  </a:lnTo>
                  <a:lnTo>
                    <a:pt x="1584" y="1777"/>
                  </a:lnTo>
                  <a:lnTo>
                    <a:pt x="1564" y="1787"/>
                  </a:lnTo>
                  <a:lnTo>
                    <a:pt x="1545" y="1794"/>
                  </a:lnTo>
                  <a:lnTo>
                    <a:pt x="1524" y="1802"/>
                  </a:lnTo>
                  <a:lnTo>
                    <a:pt x="1503" y="1808"/>
                  </a:lnTo>
                  <a:lnTo>
                    <a:pt x="1480" y="1814"/>
                  </a:lnTo>
                  <a:lnTo>
                    <a:pt x="1457" y="1817"/>
                  </a:lnTo>
                  <a:lnTo>
                    <a:pt x="1434" y="1821"/>
                  </a:lnTo>
                  <a:lnTo>
                    <a:pt x="1409" y="1823"/>
                  </a:lnTo>
                  <a:lnTo>
                    <a:pt x="1384" y="1823"/>
                  </a:lnTo>
                  <a:lnTo>
                    <a:pt x="1359" y="1823"/>
                  </a:lnTo>
                  <a:lnTo>
                    <a:pt x="1309" y="1821"/>
                  </a:lnTo>
                  <a:lnTo>
                    <a:pt x="1257" y="1816"/>
                  </a:lnTo>
                  <a:lnTo>
                    <a:pt x="1207" y="1806"/>
                  </a:lnTo>
                  <a:lnTo>
                    <a:pt x="1157" y="1793"/>
                  </a:lnTo>
                  <a:lnTo>
                    <a:pt x="1109" y="1777"/>
                  </a:lnTo>
                  <a:lnTo>
                    <a:pt x="1063" y="1760"/>
                  </a:lnTo>
                  <a:lnTo>
                    <a:pt x="1021" y="1739"/>
                  </a:lnTo>
                  <a:lnTo>
                    <a:pt x="983" y="1718"/>
                  </a:lnTo>
                  <a:lnTo>
                    <a:pt x="965" y="1706"/>
                  </a:lnTo>
                  <a:lnTo>
                    <a:pt x="950" y="1693"/>
                  </a:lnTo>
                  <a:lnTo>
                    <a:pt x="935" y="1679"/>
                  </a:lnTo>
                  <a:lnTo>
                    <a:pt x="921" y="1668"/>
                  </a:lnTo>
                  <a:lnTo>
                    <a:pt x="923" y="1700"/>
                  </a:lnTo>
                  <a:lnTo>
                    <a:pt x="927" y="1733"/>
                  </a:lnTo>
                  <a:lnTo>
                    <a:pt x="933" y="1766"/>
                  </a:lnTo>
                  <a:lnTo>
                    <a:pt x="940" y="1798"/>
                  </a:lnTo>
                  <a:lnTo>
                    <a:pt x="948" y="1829"/>
                  </a:lnTo>
                  <a:lnTo>
                    <a:pt x="960" y="1860"/>
                  </a:lnTo>
                  <a:lnTo>
                    <a:pt x="971" y="1890"/>
                  </a:lnTo>
                  <a:lnTo>
                    <a:pt x="985" y="1919"/>
                  </a:lnTo>
                  <a:lnTo>
                    <a:pt x="998" y="1948"/>
                  </a:lnTo>
                  <a:lnTo>
                    <a:pt x="1015" y="1975"/>
                  </a:lnTo>
                  <a:lnTo>
                    <a:pt x="1033" y="2002"/>
                  </a:lnTo>
                  <a:lnTo>
                    <a:pt x="1052" y="2027"/>
                  </a:lnTo>
                  <a:lnTo>
                    <a:pt x="1073" y="2052"/>
                  </a:lnTo>
                  <a:lnTo>
                    <a:pt x="1096" y="2075"/>
                  </a:lnTo>
                  <a:lnTo>
                    <a:pt x="1121" y="2096"/>
                  </a:lnTo>
                  <a:lnTo>
                    <a:pt x="1146" y="2117"/>
                  </a:lnTo>
                  <a:lnTo>
                    <a:pt x="1173" y="2136"/>
                  </a:lnTo>
                  <a:lnTo>
                    <a:pt x="1202" y="2153"/>
                  </a:lnTo>
                  <a:lnTo>
                    <a:pt x="1232" y="2169"/>
                  </a:lnTo>
                  <a:lnTo>
                    <a:pt x="1265" y="2182"/>
                  </a:lnTo>
                  <a:lnTo>
                    <a:pt x="1298" y="2196"/>
                  </a:lnTo>
                  <a:lnTo>
                    <a:pt x="1334" y="2205"/>
                  </a:lnTo>
                  <a:lnTo>
                    <a:pt x="1370" y="2215"/>
                  </a:lnTo>
                  <a:lnTo>
                    <a:pt x="1409" y="2221"/>
                  </a:lnTo>
                  <a:lnTo>
                    <a:pt x="1447" y="2224"/>
                  </a:lnTo>
                  <a:lnTo>
                    <a:pt x="1490" y="2226"/>
                  </a:lnTo>
                  <a:lnTo>
                    <a:pt x="1534" y="2226"/>
                  </a:lnTo>
                  <a:lnTo>
                    <a:pt x="1578" y="2224"/>
                  </a:lnTo>
                  <a:lnTo>
                    <a:pt x="1624" y="2219"/>
                  </a:lnTo>
                  <a:lnTo>
                    <a:pt x="1672" y="2213"/>
                  </a:lnTo>
                  <a:lnTo>
                    <a:pt x="1722" y="2201"/>
                  </a:lnTo>
                  <a:lnTo>
                    <a:pt x="1772" y="2190"/>
                  </a:lnTo>
                  <a:lnTo>
                    <a:pt x="1808" y="2182"/>
                  </a:lnTo>
                  <a:lnTo>
                    <a:pt x="1839" y="2178"/>
                  </a:lnTo>
                  <a:lnTo>
                    <a:pt x="1854" y="2178"/>
                  </a:lnTo>
                  <a:lnTo>
                    <a:pt x="1870" y="2180"/>
                  </a:lnTo>
                  <a:lnTo>
                    <a:pt x="1883" y="2182"/>
                  </a:lnTo>
                  <a:lnTo>
                    <a:pt x="1897" y="2186"/>
                  </a:lnTo>
                  <a:lnTo>
                    <a:pt x="1908" y="2192"/>
                  </a:lnTo>
                  <a:lnTo>
                    <a:pt x="1920" y="2199"/>
                  </a:lnTo>
                  <a:lnTo>
                    <a:pt x="1931" y="2207"/>
                  </a:lnTo>
                  <a:lnTo>
                    <a:pt x="1941" y="2217"/>
                  </a:lnTo>
                  <a:lnTo>
                    <a:pt x="1950" y="2228"/>
                  </a:lnTo>
                  <a:lnTo>
                    <a:pt x="1960" y="2244"/>
                  </a:lnTo>
                  <a:lnTo>
                    <a:pt x="1968" y="2259"/>
                  </a:lnTo>
                  <a:lnTo>
                    <a:pt x="1975" y="2276"/>
                  </a:lnTo>
                  <a:lnTo>
                    <a:pt x="1985" y="2299"/>
                  </a:lnTo>
                  <a:lnTo>
                    <a:pt x="1996" y="2320"/>
                  </a:lnTo>
                  <a:lnTo>
                    <a:pt x="2010" y="2340"/>
                  </a:lnTo>
                  <a:lnTo>
                    <a:pt x="2025" y="2357"/>
                  </a:lnTo>
                  <a:lnTo>
                    <a:pt x="2041" y="2370"/>
                  </a:lnTo>
                  <a:lnTo>
                    <a:pt x="2058" y="2384"/>
                  </a:lnTo>
                  <a:lnTo>
                    <a:pt x="2075" y="2393"/>
                  </a:lnTo>
                  <a:lnTo>
                    <a:pt x="2094" y="2403"/>
                  </a:lnTo>
                  <a:lnTo>
                    <a:pt x="2114" y="2409"/>
                  </a:lnTo>
                  <a:lnTo>
                    <a:pt x="2133" y="2414"/>
                  </a:lnTo>
                  <a:lnTo>
                    <a:pt x="2154" y="2418"/>
                  </a:lnTo>
                  <a:lnTo>
                    <a:pt x="2175" y="2420"/>
                  </a:lnTo>
                  <a:lnTo>
                    <a:pt x="2196" y="2420"/>
                  </a:lnTo>
                  <a:lnTo>
                    <a:pt x="2217" y="2420"/>
                  </a:lnTo>
                  <a:lnTo>
                    <a:pt x="2238" y="2420"/>
                  </a:lnTo>
                  <a:lnTo>
                    <a:pt x="2259" y="2418"/>
                  </a:lnTo>
                  <a:lnTo>
                    <a:pt x="2307" y="2413"/>
                  </a:lnTo>
                  <a:lnTo>
                    <a:pt x="2354" y="2409"/>
                  </a:lnTo>
                  <a:lnTo>
                    <a:pt x="2396" y="2409"/>
                  </a:lnTo>
                  <a:lnTo>
                    <a:pt x="2438" y="2411"/>
                  </a:lnTo>
                  <a:lnTo>
                    <a:pt x="2476" y="2413"/>
                  </a:lnTo>
                  <a:lnTo>
                    <a:pt x="2515" y="2418"/>
                  </a:lnTo>
                  <a:lnTo>
                    <a:pt x="2549" y="2428"/>
                  </a:lnTo>
                  <a:lnTo>
                    <a:pt x="2584" y="2438"/>
                  </a:lnTo>
                  <a:lnTo>
                    <a:pt x="2618" y="2451"/>
                  </a:lnTo>
                  <a:lnTo>
                    <a:pt x="2649" y="2466"/>
                  </a:lnTo>
                  <a:lnTo>
                    <a:pt x="2680" y="2485"/>
                  </a:lnTo>
                  <a:lnTo>
                    <a:pt x="2711" y="2505"/>
                  </a:lnTo>
                  <a:lnTo>
                    <a:pt x="2739" y="2530"/>
                  </a:lnTo>
                  <a:lnTo>
                    <a:pt x="2768" y="2555"/>
                  </a:lnTo>
                  <a:lnTo>
                    <a:pt x="2797" y="2585"/>
                  </a:lnTo>
                  <a:lnTo>
                    <a:pt x="2826" y="2616"/>
                  </a:lnTo>
                  <a:lnTo>
                    <a:pt x="2828" y="2589"/>
                  </a:lnTo>
                  <a:lnTo>
                    <a:pt x="2830" y="2562"/>
                  </a:lnTo>
                  <a:lnTo>
                    <a:pt x="2828" y="2537"/>
                  </a:lnTo>
                  <a:lnTo>
                    <a:pt x="2828" y="2510"/>
                  </a:lnTo>
                  <a:lnTo>
                    <a:pt x="2824" y="2487"/>
                  </a:lnTo>
                  <a:lnTo>
                    <a:pt x="2820" y="2462"/>
                  </a:lnTo>
                  <a:lnTo>
                    <a:pt x="2816" y="2439"/>
                  </a:lnTo>
                  <a:lnTo>
                    <a:pt x="2809" y="2416"/>
                  </a:lnTo>
                  <a:lnTo>
                    <a:pt x="2803" y="2395"/>
                  </a:lnTo>
                  <a:lnTo>
                    <a:pt x="2795" y="2374"/>
                  </a:lnTo>
                  <a:lnTo>
                    <a:pt x="2786" y="2353"/>
                  </a:lnTo>
                  <a:lnTo>
                    <a:pt x="2776" y="2334"/>
                  </a:lnTo>
                  <a:lnTo>
                    <a:pt x="2755" y="2295"/>
                  </a:lnTo>
                  <a:lnTo>
                    <a:pt x="2732" y="2261"/>
                  </a:lnTo>
                  <a:lnTo>
                    <a:pt x="2707" y="2226"/>
                  </a:lnTo>
                  <a:lnTo>
                    <a:pt x="2680" y="2198"/>
                  </a:lnTo>
                  <a:lnTo>
                    <a:pt x="2651" y="2169"/>
                  </a:lnTo>
                  <a:lnTo>
                    <a:pt x="2622" y="2144"/>
                  </a:lnTo>
                  <a:lnTo>
                    <a:pt x="2594" y="2119"/>
                  </a:lnTo>
                  <a:lnTo>
                    <a:pt x="2567" y="2098"/>
                  </a:lnTo>
                  <a:lnTo>
                    <a:pt x="2540" y="2080"/>
                  </a:lnTo>
                  <a:lnTo>
                    <a:pt x="2513" y="2063"/>
                  </a:lnTo>
                  <a:lnTo>
                    <a:pt x="2490" y="2048"/>
                  </a:lnTo>
                  <a:lnTo>
                    <a:pt x="2471" y="2032"/>
                  </a:lnTo>
                  <a:lnTo>
                    <a:pt x="2453" y="2019"/>
                  </a:lnTo>
                  <a:lnTo>
                    <a:pt x="2438" y="2004"/>
                  </a:lnTo>
                  <a:lnTo>
                    <a:pt x="2425" y="1988"/>
                  </a:lnTo>
                  <a:lnTo>
                    <a:pt x="2413" y="1973"/>
                  </a:lnTo>
                  <a:lnTo>
                    <a:pt x="2403" y="1960"/>
                  </a:lnTo>
                  <a:lnTo>
                    <a:pt x="2396" y="1944"/>
                  </a:lnTo>
                  <a:lnTo>
                    <a:pt x="2390" y="1931"/>
                  </a:lnTo>
                  <a:lnTo>
                    <a:pt x="2384" y="1915"/>
                  </a:lnTo>
                  <a:lnTo>
                    <a:pt x="2380" y="1902"/>
                  </a:lnTo>
                  <a:lnTo>
                    <a:pt x="2377" y="1888"/>
                  </a:lnTo>
                  <a:lnTo>
                    <a:pt x="2375" y="1862"/>
                  </a:lnTo>
                  <a:lnTo>
                    <a:pt x="2373" y="1837"/>
                  </a:lnTo>
                  <a:lnTo>
                    <a:pt x="2390" y="1856"/>
                  </a:lnTo>
                  <a:lnTo>
                    <a:pt x="2407" y="1873"/>
                  </a:lnTo>
                  <a:lnTo>
                    <a:pt x="2426" y="1890"/>
                  </a:lnTo>
                  <a:lnTo>
                    <a:pt x="2446" y="1906"/>
                  </a:lnTo>
                  <a:lnTo>
                    <a:pt x="2467" y="1919"/>
                  </a:lnTo>
                  <a:lnTo>
                    <a:pt x="2486" y="1931"/>
                  </a:lnTo>
                  <a:lnTo>
                    <a:pt x="2507" y="1942"/>
                  </a:lnTo>
                  <a:lnTo>
                    <a:pt x="2528" y="1954"/>
                  </a:lnTo>
                  <a:lnTo>
                    <a:pt x="2549" y="1963"/>
                  </a:lnTo>
                  <a:lnTo>
                    <a:pt x="2572" y="1971"/>
                  </a:lnTo>
                  <a:lnTo>
                    <a:pt x="2594" y="1979"/>
                  </a:lnTo>
                  <a:lnTo>
                    <a:pt x="2617" y="1986"/>
                  </a:lnTo>
                  <a:lnTo>
                    <a:pt x="2663" y="1996"/>
                  </a:lnTo>
                  <a:lnTo>
                    <a:pt x="2709" y="2004"/>
                  </a:lnTo>
                  <a:lnTo>
                    <a:pt x="2747" y="2009"/>
                  </a:lnTo>
                  <a:lnTo>
                    <a:pt x="2786" y="2017"/>
                  </a:lnTo>
                  <a:lnTo>
                    <a:pt x="2822" y="2025"/>
                  </a:lnTo>
                  <a:lnTo>
                    <a:pt x="2858" y="2032"/>
                  </a:lnTo>
                  <a:lnTo>
                    <a:pt x="2891" y="2042"/>
                  </a:lnTo>
                  <a:lnTo>
                    <a:pt x="2924" y="2052"/>
                  </a:lnTo>
                  <a:lnTo>
                    <a:pt x="2954" y="2063"/>
                  </a:lnTo>
                  <a:lnTo>
                    <a:pt x="2983" y="2075"/>
                  </a:lnTo>
                  <a:lnTo>
                    <a:pt x="3012" y="2088"/>
                  </a:lnTo>
                  <a:lnTo>
                    <a:pt x="3037" y="2102"/>
                  </a:lnTo>
                  <a:lnTo>
                    <a:pt x="3062" y="2117"/>
                  </a:lnTo>
                  <a:lnTo>
                    <a:pt x="3085" y="2134"/>
                  </a:lnTo>
                  <a:lnTo>
                    <a:pt x="3106" y="2151"/>
                  </a:lnTo>
                  <a:lnTo>
                    <a:pt x="3125" y="2169"/>
                  </a:lnTo>
                  <a:lnTo>
                    <a:pt x="3143" y="2188"/>
                  </a:lnTo>
                  <a:lnTo>
                    <a:pt x="3160" y="2209"/>
                  </a:lnTo>
                  <a:lnTo>
                    <a:pt x="3160" y="2180"/>
                  </a:lnTo>
                  <a:lnTo>
                    <a:pt x="3160" y="2151"/>
                  </a:lnTo>
                  <a:lnTo>
                    <a:pt x="3156" y="2125"/>
                  </a:lnTo>
                  <a:lnTo>
                    <a:pt x="3152" y="2100"/>
                  </a:lnTo>
                  <a:lnTo>
                    <a:pt x="3146" y="2075"/>
                  </a:lnTo>
                  <a:lnTo>
                    <a:pt x="3139" y="2052"/>
                  </a:lnTo>
                  <a:lnTo>
                    <a:pt x="3129" y="2029"/>
                  </a:lnTo>
                  <a:lnTo>
                    <a:pt x="3120" y="2008"/>
                  </a:lnTo>
                  <a:lnTo>
                    <a:pt x="3106" y="1988"/>
                  </a:lnTo>
                  <a:lnTo>
                    <a:pt x="3095" y="1969"/>
                  </a:lnTo>
                  <a:lnTo>
                    <a:pt x="3081" y="1950"/>
                  </a:lnTo>
                  <a:lnTo>
                    <a:pt x="3066" y="1933"/>
                  </a:lnTo>
                  <a:lnTo>
                    <a:pt x="3035" y="1900"/>
                  </a:lnTo>
                  <a:lnTo>
                    <a:pt x="3004" y="1871"/>
                  </a:lnTo>
                  <a:lnTo>
                    <a:pt x="2937" y="1817"/>
                  </a:lnTo>
                  <a:lnTo>
                    <a:pt x="2876" y="1769"/>
                  </a:lnTo>
                  <a:lnTo>
                    <a:pt x="2849" y="1746"/>
                  </a:lnTo>
                  <a:lnTo>
                    <a:pt x="2828" y="1721"/>
                  </a:lnTo>
                  <a:lnTo>
                    <a:pt x="2818" y="1710"/>
                  </a:lnTo>
                  <a:lnTo>
                    <a:pt x="2810" y="1698"/>
                  </a:lnTo>
                  <a:lnTo>
                    <a:pt x="2803" y="1685"/>
                  </a:lnTo>
                  <a:lnTo>
                    <a:pt x="2799" y="1673"/>
                  </a:lnTo>
                  <a:lnTo>
                    <a:pt x="2837" y="1698"/>
                  </a:lnTo>
                  <a:lnTo>
                    <a:pt x="2876" y="1718"/>
                  </a:lnTo>
                  <a:lnTo>
                    <a:pt x="2910" y="1735"/>
                  </a:lnTo>
                  <a:lnTo>
                    <a:pt x="2947" y="1746"/>
                  </a:lnTo>
                  <a:lnTo>
                    <a:pt x="2983" y="1756"/>
                  </a:lnTo>
                  <a:lnTo>
                    <a:pt x="3020" y="1760"/>
                  </a:lnTo>
                  <a:lnTo>
                    <a:pt x="3058" y="1762"/>
                  </a:lnTo>
                  <a:lnTo>
                    <a:pt x="3098" y="1760"/>
                  </a:lnTo>
                  <a:lnTo>
                    <a:pt x="3125" y="1758"/>
                  </a:lnTo>
                  <a:lnTo>
                    <a:pt x="3156" y="1752"/>
                  </a:lnTo>
                  <a:lnTo>
                    <a:pt x="3185" y="1746"/>
                  </a:lnTo>
                  <a:lnTo>
                    <a:pt x="3216" y="1739"/>
                  </a:lnTo>
                  <a:lnTo>
                    <a:pt x="3244" y="1733"/>
                  </a:lnTo>
                  <a:lnTo>
                    <a:pt x="3275" y="1727"/>
                  </a:lnTo>
                  <a:lnTo>
                    <a:pt x="3306" y="1723"/>
                  </a:lnTo>
                  <a:lnTo>
                    <a:pt x="3337" y="1721"/>
                  </a:lnTo>
                  <a:lnTo>
                    <a:pt x="3367" y="1721"/>
                  </a:lnTo>
                  <a:lnTo>
                    <a:pt x="3396" y="1725"/>
                  </a:lnTo>
                  <a:lnTo>
                    <a:pt x="3411" y="1729"/>
                  </a:lnTo>
                  <a:lnTo>
                    <a:pt x="3427" y="1735"/>
                  </a:lnTo>
                  <a:lnTo>
                    <a:pt x="3440" y="1741"/>
                  </a:lnTo>
                  <a:lnTo>
                    <a:pt x="3456" y="1746"/>
                  </a:lnTo>
                  <a:lnTo>
                    <a:pt x="3469" y="1756"/>
                  </a:lnTo>
                  <a:lnTo>
                    <a:pt x="3484" y="1766"/>
                  </a:lnTo>
                  <a:lnTo>
                    <a:pt x="3498" y="1777"/>
                  </a:lnTo>
                  <a:lnTo>
                    <a:pt x="3511" y="1791"/>
                  </a:lnTo>
                  <a:lnTo>
                    <a:pt x="3525" y="1806"/>
                  </a:lnTo>
                  <a:lnTo>
                    <a:pt x="3538" y="1823"/>
                  </a:lnTo>
                  <a:lnTo>
                    <a:pt x="3552" y="1840"/>
                  </a:lnTo>
                  <a:lnTo>
                    <a:pt x="3563" y="1862"/>
                  </a:lnTo>
                  <a:lnTo>
                    <a:pt x="3596" y="1842"/>
                  </a:lnTo>
                  <a:lnTo>
                    <a:pt x="3630" y="1827"/>
                  </a:lnTo>
                  <a:lnTo>
                    <a:pt x="3665" y="1814"/>
                  </a:lnTo>
                  <a:lnTo>
                    <a:pt x="3699" y="1804"/>
                  </a:lnTo>
                  <a:lnTo>
                    <a:pt x="3736" y="1798"/>
                  </a:lnTo>
                  <a:lnTo>
                    <a:pt x="3772" y="1794"/>
                  </a:lnTo>
                  <a:lnTo>
                    <a:pt x="3809" y="1794"/>
                  </a:lnTo>
                  <a:lnTo>
                    <a:pt x="3843" y="1796"/>
                  </a:lnTo>
                  <a:lnTo>
                    <a:pt x="3880" y="1800"/>
                  </a:lnTo>
                  <a:lnTo>
                    <a:pt x="3916" y="1808"/>
                  </a:lnTo>
                  <a:lnTo>
                    <a:pt x="3951" y="1816"/>
                  </a:lnTo>
                  <a:lnTo>
                    <a:pt x="3986" y="1827"/>
                  </a:lnTo>
                  <a:lnTo>
                    <a:pt x="4018" y="1839"/>
                  </a:lnTo>
                  <a:lnTo>
                    <a:pt x="4051" y="1854"/>
                  </a:lnTo>
                  <a:lnTo>
                    <a:pt x="4080" y="1869"/>
                  </a:lnTo>
                  <a:lnTo>
                    <a:pt x="4110" y="1887"/>
                  </a:lnTo>
                  <a:close/>
                  <a:moveTo>
                    <a:pt x="2246" y="1449"/>
                  </a:moveTo>
                  <a:lnTo>
                    <a:pt x="1862" y="1449"/>
                  </a:lnTo>
                  <a:lnTo>
                    <a:pt x="1862" y="1063"/>
                  </a:lnTo>
                  <a:lnTo>
                    <a:pt x="2246" y="1063"/>
                  </a:lnTo>
                  <a:lnTo>
                    <a:pt x="2246"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20" name="Title Placeholder 1"/>
          <p:cNvSpPr>
            <a:spLocks noGrp="1"/>
          </p:cNvSpPr>
          <p:nvPr>
            <p:ph type="ctrTitle" hasCustomPrompt="1"/>
          </p:nvPr>
        </p:nvSpPr>
        <p:spPr>
          <a:xfrm>
            <a:off x="228000" y="3420000"/>
            <a:ext cx="11736000" cy="884758"/>
          </a:xfrm>
          <a:solidFill>
            <a:schemeClr val="tx1">
              <a:alpha val="50000"/>
            </a:schemeClr>
          </a:solidFill>
        </p:spPr>
        <p:txBody>
          <a:bodyPr tIns="252000" bIns="36000" anchor="t" anchorCtr="0">
            <a:spAutoFit/>
          </a:bodyPr>
          <a:lstStyle>
            <a:lvl1pPr algn="ctr">
              <a:lnSpc>
                <a:spcPct val="70000"/>
              </a:lnSpc>
              <a:defRPr sz="5400">
                <a:solidFill>
                  <a:srgbClr val="FFFFFF"/>
                </a:solidFill>
                <a:latin typeface="+mj-lt"/>
                <a:ea typeface="ＭＳ Ｐゴシック" charset="0"/>
                <a:cs typeface="Gotham Narrow Bold"/>
              </a:defRPr>
            </a:lvl1pPr>
          </a:lstStyle>
          <a:p>
            <a:pPr lvl="0"/>
            <a:r>
              <a:rPr lang="fi-FI" noProof="0" dirty="0"/>
              <a:t>CLICK TO ADD TITLE</a:t>
            </a:r>
          </a:p>
        </p:txBody>
      </p:sp>
      <p:sp>
        <p:nvSpPr>
          <p:cNvPr id="43011" name="Text Placeholder 2"/>
          <p:cNvSpPr>
            <a:spLocks noGrp="1"/>
          </p:cNvSpPr>
          <p:nvPr>
            <p:ph type="subTitle" idx="1" hasCustomPrompt="1"/>
          </p:nvPr>
        </p:nvSpPr>
        <p:spPr>
          <a:xfrm>
            <a:off x="964518" y="5220000"/>
            <a:ext cx="10363200" cy="720000"/>
          </a:xfrm>
        </p:spPr>
        <p:txBody>
          <a:bodyPr/>
          <a:lstStyle>
            <a:lvl1pPr algn="ctr">
              <a:lnSpc>
                <a:spcPct val="90000"/>
              </a:lnSpc>
              <a:spcAft>
                <a:spcPct val="0"/>
              </a:spcAft>
              <a:defRPr b="0">
                <a:solidFill>
                  <a:srgbClr val="FFFFFF"/>
                </a:solidFill>
                <a:effectLst>
                  <a:outerShdw blurRad="50800" dist="38100" dir="5400000" algn="t" rotWithShape="0">
                    <a:prstClr val="black">
                      <a:alpha val="40000"/>
                    </a:prstClr>
                  </a:outerShdw>
                </a:effectLst>
                <a:latin typeface="+mj-lt"/>
                <a:ea typeface="ＭＳ Ｐゴシック" charset="0"/>
                <a:cs typeface="Gotham Narrow Bold"/>
              </a:defRPr>
            </a:lvl1pPr>
          </a:lstStyle>
          <a:p>
            <a:pPr lvl="0"/>
            <a:r>
              <a:rPr lang="fi-FI" noProof="0" dirty="0" err="1"/>
              <a:t>Click</a:t>
            </a:r>
            <a:r>
              <a:rPr lang="fi-FI" noProof="0" dirty="0"/>
              <a:t> to </a:t>
            </a:r>
            <a:r>
              <a:rPr lang="fi-FI" noProof="0" dirty="0" err="1"/>
              <a:t>add</a:t>
            </a:r>
            <a:r>
              <a:rPr lang="fi-FI" noProof="0" dirty="0"/>
              <a:t> </a:t>
            </a:r>
            <a:r>
              <a:rPr lang="fi-FI" noProof="0" dirty="0" err="1"/>
              <a:t>subtitle</a:t>
            </a:r>
            <a:endParaRPr lang="fi-FI" noProof="0" dirty="0"/>
          </a:p>
        </p:txBody>
      </p:sp>
    </p:spTree>
    <p:extLst>
      <p:ext uri="{BB962C8B-B14F-4D97-AF65-F5344CB8AC3E}">
        <p14:creationId xmlns:p14="http://schemas.microsoft.com/office/powerpoint/2010/main" val="1706496855"/>
      </p:ext>
    </p:extLst>
  </p:cSld>
  <p:clrMapOvr>
    <a:masterClrMapping/>
  </p:clrMapOvr>
  <p:transition spd="slow"/>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slide Kumpula">
    <p:spTree>
      <p:nvGrpSpPr>
        <p:cNvPr id="1" name=""/>
        <p:cNvGrpSpPr/>
        <p:nvPr/>
      </p:nvGrpSpPr>
      <p:grpSpPr>
        <a:xfrm>
          <a:off x="0" y="0"/>
          <a:ext cx="0" cy="0"/>
          <a:chOff x="0" y="0"/>
          <a:chExt cx="0" cy="0"/>
        </a:xfrm>
      </p:grpSpPr>
      <p:pic>
        <p:nvPicPr>
          <p:cNvPr id="18" name="Picture 17"/>
          <p:cNvPicPr>
            <a:picLocks/>
          </p:cNvPicPr>
          <p:nvPr userDrawn="1"/>
        </p:nvPicPr>
        <p:blipFill rotWithShape="1">
          <a:blip r:embed="rId2" cstate="screen">
            <a:extLst>
              <a:ext uri="{28A0092B-C50C-407E-A947-70E740481C1C}">
                <a14:useLocalDpi xmlns:a14="http://schemas.microsoft.com/office/drawing/2010/main" val="0"/>
              </a:ext>
            </a:extLst>
          </a:blip>
          <a:srcRect/>
          <a:stretch/>
        </p:blipFill>
        <p:spPr>
          <a:xfrm>
            <a:off x="230340" y="207479"/>
            <a:ext cx="11736000" cy="5945097"/>
          </a:xfrm>
          <a:prstGeom prst="rect">
            <a:avLst/>
          </a:prstGeom>
        </p:spPr>
      </p:pic>
      <p:sp>
        <p:nvSpPr>
          <p:cNvPr id="2" name="Päivämäärän paikkamerkki 1"/>
          <p:cNvSpPr>
            <a:spLocks noGrp="1"/>
          </p:cNvSpPr>
          <p:nvPr>
            <p:ph type="dt" sz="half" idx="14"/>
          </p:nvPr>
        </p:nvSpPr>
        <p:spPr/>
        <p:txBody>
          <a:bodyPr/>
          <a:lstStyle/>
          <a:p>
            <a:pPr>
              <a:defRPr/>
            </a:pPr>
            <a:fld id="{B1B021A1-6BD4-49A7-92E2-FC3E77E7D7D7}" type="datetime1">
              <a:rPr lang="en-GB" smtClean="0"/>
              <a:t>30/05/2025</a:t>
            </a:fld>
            <a:endParaRPr lang="fi-FI" dirty="0"/>
          </a:p>
        </p:txBody>
      </p:sp>
      <p:sp>
        <p:nvSpPr>
          <p:cNvPr id="3" name="Alatunnisteen paikkamerkki 2"/>
          <p:cNvSpPr>
            <a:spLocks noGrp="1"/>
          </p:cNvSpPr>
          <p:nvPr>
            <p:ph type="ftr" sz="quarter" idx="15"/>
          </p:nvPr>
        </p:nvSpPr>
        <p:spPr/>
        <p:txBody>
          <a:bodyPr/>
          <a:lstStyle/>
          <a:p>
            <a:r>
              <a:rPr lang="fi-FI"/>
              <a:t>Presentation Name / Firstname Lastname</a:t>
            </a:r>
            <a:endParaRPr lang="fi-FI" dirty="0"/>
          </a:p>
        </p:txBody>
      </p:sp>
      <p:sp>
        <p:nvSpPr>
          <p:cNvPr id="4" name="Dian numeron paikkamerkki 3"/>
          <p:cNvSpPr>
            <a:spLocks noGrp="1"/>
          </p:cNvSpPr>
          <p:nvPr>
            <p:ph type="sldNum" sz="quarter" idx="16"/>
          </p:nvPr>
        </p:nvSpPr>
        <p:spPr/>
        <p:txBody>
          <a:bodyPr/>
          <a:lstStyle/>
          <a:p>
            <a:pPr>
              <a:defRPr/>
            </a:pPr>
            <a:fld id="{4669315E-5A66-CF44-AE5D-C333B2F730C4}" type="slidenum">
              <a:rPr lang="en-GB" smtClean="0"/>
              <a:pPr>
                <a:defRPr/>
              </a:pPr>
              <a:t>‹#›</a:t>
            </a:fld>
            <a:endParaRPr lang="en-GB" dirty="0"/>
          </a:p>
        </p:txBody>
      </p:sp>
      <p:grpSp>
        <p:nvGrpSpPr>
          <p:cNvPr id="12" name="Ryhmä 11"/>
          <p:cNvGrpSpPr/>
          <p:nvPr userDrawn="1"/>
        </p:nvGrpSpPr>
        <p:grpSpPr bwMode="white">
          <a:xfrm>
            <a:off x="292432" y="260248"/>
            <a:ext cx="2491200" cy="2334818"/>
            <a:chOff x="1311275" y="373063"/>
            <a:chExt cx="6524625" cy="6115050"/>
          </a:xfrm>
          <a:solidFill>
            <a:schemeClr val="bg1"/>
          </a:solidFill>
        </p:grpSpPr>
        <p:sp>
          <p:nvSpPr>
            <p:cNvPr id="13" name="Rectangle 5"/>
            <p:cNvSpPr>
              <a:spLocks noChangeArrowheads="1"/>
            </p:cNvSpPr>
            <p:nvPr userDrawn="1"/>
          </p:nvSpPr>
          <p:spPr bwMode="white">
            <a:xfrm>
              <a:off x="4267200" y="5875338"/>
              <a:ext cx="609600" cy="612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 name="Rectangle 6"/>
            <p:cNvSpPr>
              <a:spLocks noChangeArrowheads="1"/>
            </p:cNvSpPr>
            <p:nvPr userDrawn="1"/>
          </p:nvSpPr>
          <p:spPr bwMode="white">
            <a:xfrm>
              <a:off x="4267200" y="373063"/>
              <a:ext cx="609600" cy="6096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 name="Freeform 7"/>
            <p:cNvSpPr>
              <a:spLocks noEditPoints="1"/>
            </p:cNvSpPr>
            <p:nvPr userDrawn="1"/>
          </p:nvSpPr>
          <p:spPr bwMode="white">
            <a:xfrm>
              <a:off x="1311275" y="1436688"/>
              <a:ext cx="6524625" cy="4152900"/>
            </a:xfrm>
            <a:custGeom>
              <a:avLst/>
              <a:gdLst>
                <a:gd name="T0" fmla="*/ 3947 w 4110"/>
                <a:gd name="T1" fmla="*/ 1670 h 2616"/>
                <a:gd name="T2" fmla="*/ 3459 w 4110"/>
                <a:gd name="T3" fmla="*/ 1403 h 2616"/>
                <a:gd name="T4" fmla="*/ 3294 w 4110"/>
                <a:gd name="T5" fmla="*/ 1199 h 2616"/>
                <a:gd name="T6" fmla="*/ 3062 w 4110"/>
                <a:gd name="T7" fmla="*/ 1048 h 2616"/>
                <a:gd name="T8" fmla="*/ 2897 w 4110"/>
                <a:gd name="T9" fmla="*/ 789 h 2616"/>
                <a:gd name="T10" fmla="*/ 2734 w 4110"/>
                <a:gd name="T11" fmla="*/ 314 h 2616"/>
                <a:gd name="T12" fmla="*/ 2417 w 4110"/>
                <a:gd name="T13" fmla="*/ 63 h 2616"/>
                <a:gd name="T14" fmla="*/ 2077 w 4110"/>
                <a:gd name="T15" fmla="*/ 19 h 2616"/>
                <a:gd name="T16" fmla="*/ 2204 w 4110"/>
                <a:gd name="T17" fmla="*/ 197 h 2616"/>
                <a:gd name="T18" fmla="*/ 2175 w 4110"/>
                <a:gd name="T19" fmla="*/ 357 h 2616"/>
                <a:gd name="T20" fmla="*/ 2041 w 4110"/>
                <a:gd name="T21" fmla="*/ 433 h 2616"/>
                <a:gd name="T22" fmla="*/ 1818 w 4110"/>
                <a:gd name="T23" fmla="*/ 362 h 2616"/>
                <a:gd name="T24" fmla="*/ 1518 w 4110"/>
                <a:gd name="T25" fmla="*/ 159 h 2616"/>
                <a:gd name="T26" fmla="*/ 1213 w 4110"/>
                <a:gd name="T27" fmla="*/ 130 h 2616"/>
                <a:gd name="T28" fmla="*/ 1198 w 4110"/>
                <a:gd name="T29" fmla="*/ 209 h 2616"/>
                <a:gd name="T30" fmla="*/ 1401 w 4110"/>
                <a:gd name="T31" fmla="*/ 481 h 2616"/>
                <a:gd name="T32" fmla="*/ 1555 w 4110"/>
                <a:gd name="T33" fmla="*/ 708 h 2616"/>
                <a:gd name="T34" fmla="*/ 1672 w 4110"/>
                <a:gd name="T35" fmla="*/ 796 h 2616"/>
                <a:gd name="T36" fmla="*/ 1405 w 4110"/>
                <a:gd name="T37" fmla="*/ 787 h 2616"/>
                <a:gd name="T38" fmla="*/ 1102 w 4110"/>
                <a:gd name="T39" fmla="*/ 558 h 2616"/>
                <a:gd name="T40" fmla="*/ 821 w 4110"/>
                <a:gd name="T41" fmla="*/ 395 h 2616"/>
                <a:gd name="T42" fmla="*/ 531 w 4110"/>
                <a:gd name="T43" fmla="*/ 426 h 2616"/>
                <a:gd name="T44" fmla="*/ 748 w 4110"/>
                <a:gd name="T45" fmla="*/ 537 h 2616"/>
                <a:gd name="T46" fmla="*/ 762 w 4110"/>
                <a:gd name="T47" fmla="*/ 704 h 2616"/>
                <a:gd name="T48" fmla="*/ 608 w 4110"/>
                <a:gd name="T49" fmla="*/ 689 h 2616"/>
                <a:gd name="T50" fmla="*/ 387 w 4110"/>
                <a:gd name="T51" fmla="*/ 529 h 2616"/>
                <a:gd name="T52" fmla="*/ 103 w 4110"/>
                <a:gd name="T53" fmla="*/ 499 h 2616"/>
                <a:gd name="T54" fmla="*/ 157 w 4110"/>
                <a:gd name="T55" fmla="*/ 597 h 2616"/>
                <a:gd name="T56" fmla="*/ 397 w 4110"/>
                <a:gd name="T57" fmla="*/ 913 h 2616"/>
                <a:gd name="T58" fmla="*/ 578 w 4110"/>
                <a:gd name="T59" fmla="*/ 1190 h 2616"/>
                <a:gd name="T60" fmla="*/ 954 w 4110"/>
                <a:gd name="T61" fmla="*/ 1253 h 2616"/>
                <a:gd name="T62" fmla="*/ 1184 w 4110"/>
                <a:gd name="T63" fmla="*/ 1316 h 2616"/>
                <a:gd name="T64" fmla="*/ 1250 w 4110"/>
                <a:gd name="T65" fmla="*/ 1526 h 2616"/>
                <a:gd name="T66" fmla="*/ 1365 w 4110"/>
                <a:gd name="T67" fmla="*/ 1691 h 2616"/>
                <a:gd name="T68" fmla="*/ 1601 w 4110"/>
                <a:gd name="T69" fmla="*/ 1766 h 2616"/>
                <a:gd name="T70" fmla="*/ 1384 w 4110"/>
                <a:gd name="T71" fmla="*/ 1823 h 2616"/>
                <a:gd name="T72" fmla="*/ 965 w 4110"/>
                <a:gd name="T73" fmla="*/ 1706 h 2616"/>
                <a:gd name="T74" fmla="*/ 971 w 4110"/>
                <a:gd name="T75" fmla="*/ 1890 h 2616"/>
                <a:gd name="T76" fmla="*/ 1173 w 4110"/>
                <a:gd name="T77" fmla="*/ 2136 h 2616"/>
                <a:gd name="T78" fmla="*/ 1534 w 4110"/>
                <a:gd name="T79" fmla="*/ 2226 h 2616"/>
                <a:gd name="T80" fmla="*/ 1883 w 4110"/>
                <a:gd name="T81" fmla="*/ 2182 h 2616"/>
                <a:gd name="T82" fmla="*/ 1985 w 4110"/>
                <a:gd name="T83" fmla="*/ 2299 h 2616"/>
                <a:gd name="T84" fmla="*/ 2154 w 4110"/>
                <a:gd name="T85" fmla="*/ 2418 h 2616"/>
                <a:gd name="T86" fmla="*/ 2476 w 4110"/>
                <a:gd name="T87" fmla="*/ 2413 h 2616"/>
                <a:gd name="T88" fmla="*/ 2797 w 4110"/>
                <a:gd name="T89" fmla="*/ 2585 h 2616"/>
                <a:gd name="T90" fmla="*/ 2803 w 4110"/>
                <a:gd name="T91" fmla="*/ 2395 h 2616"/>
                <a:gd name="T92" fmla="*/ 2594 w 4110"/>
                <a:gd name="T93" fmla="*/ 2119 h 2616"/>
                <a:gd name="T94" fmla="*/ 2403 w 4110"/>
                <a:gd name="T95" fmla="*/ 1960 h 2616"/>
                <a:gd name="T96" fmla="*/ 2426 w 4110"/>
                <a:gd name="T97" fmla="*/ 1890 h 2616"/>
                <a:gd name="T98" fmla="*/ 2663 w 4110"/>
                <a:gd name="T99" fmla="*/ 1996 h 2616"/>
                <a:gd name="T100" fmla="*/ 3012 w 4110"/>
                <a:gd name="T101" fmla="*/ 2088 h 2616"/>
                <a:gd name="T102" fmla="*/ 3156 w 4110"/>
                <a:gd name="T103" fmla="*/ 2125 h 2616"/>
                <a:gd name="T104" fmla="*/ 3035 w 4110"/>
                <a:gd name="T105" fmla="*/ 1900 h 2616"/>
                <a:gd name="T106" fmla="*/ 2837 w 4110"/>
                <a:gd name="T107" fmla="*/ 1698 h 2616"/>
                <a:gd name="T108" fmla="*/ 3185 w 4110"/>
                <a:gd name="T109" fmla="*/ 1746 h 2616"/>
                <a:gd name="T110" fmla="*/ 3440 w 4110"/>
                <a:gd name="T111" fmla="*/ 1741 h 2616"/>
                <a:gd name="T112" fmla="*/ 3596 w 4110"/>
                <a:gd name="T113" fmla="*/ 1842 h 2616"/>
                <a:gd name="T114" fmla="*/ 3951 w 4110"/>
                <a:gd name="T115" fmla="*/ 1816 h 2616"/>
                <a:gd name="T116" fmla="*/ 2246 w 4110"/>
                <a:gd name="T117" fmla="*/ 1449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10" h="2616">
                  <a:moveTo>
                    <a:pt x="4110" y="1887"/>
                  </a:moveTo>
                  <a:lnTo>
                    <a:pt x="4095" y="1858"/>
                  </a:lnTo>
                  <a:lnTo>
                    <a:pt x="4080" y="1829"/>
                  </a:lnTo>
                  <a:lnTo>
                    <a:pt x="4062" y="1802"/>
                  </a:lnTo>
                  <a:lnTo>
                    <a:pt x="4045" y="1777"/>
                  </a:lnTo>
                  <a:lnTo>
                    <a:pt x="4028" y="1754"/>
                  </a:lnTo>
                  <a:lnTo>
                    <a:pt x="4009" y="1731"/>
                  </a:lnTo>
                  <a:lnTo>
                    <a:pt x="3989" y="1710"/>
                  </a:lnTo>
                  <a:lnTo>
                    <a:pt x="3968" y="1689"/>
                  </a:lnTo>
                  <a:lnTo>
                    <a:pt x="3947" y="1670"/>
                  </a:lnTo>
                  <a:lnTo>
                    <a:pt x="3926" y="1652"/>
                  </a:lnTo>
                  <a:lnTo>
                    <a:pt x="3903" y="1635"/>
                  </a:lnTo>
                  <a:lnTo>
                    <a:pt x="3882" y="1618"/>
                  </a:lnTo>
                  <a:lnTo>
                    <a:pt x="3834" y="1589"/>
                  </a:lnTo>
                  <a:lnTo>
                    <a:pt x="3788" y="1560"/>
                  </a:lnTo>
                  <a:lnTo>
                    <a:pt x="3690" y="1512"/>
                  </a:lnTo>
                  <a:lnTo>
                    <a:pt x="3594" y="1468"/>
                  </a:lnTo>
                  <a:lnTo>
                    <a:pt x="3548" y="1447"/>
                  </a:lnTo>
                  <a:lnTo>
                    <a:pt x="3504" y="1426"/>
                  </a:lnTo>
                  <a:lnTo>
                    <a:pt x="3459" y="1403"/>
                  </a:lnTo>
                  <a:lnTo>
                    <a:pt x="3419" y="1378"/>
                  </a:lnTo>
                  <a:lnTo>
                    <a:pt x="3402" y="1364"/>
                  </a:lnTo>
                  <a:lnTo>
                    <a:pt x="3385" y="1351"/>
                  </a:lnTo>
                  <a:lnTo>
                    <a:pt x="3369" y="1336"/>
                  </a:lnTo>
                  <a:lnTo>
                    <a:pt x="3356" y="1318"/>
                  </a:lnTo>
                  <a:lnTo>
                    <a:pt x="3342" y="1299"/>
                  </a:lnTo>
                  <a:lnTo>
                    <a:pt x="3331" y="1282"/>
                  </a:lnTo>
                  <a:lnTo>
                    <a:pt x="3319" y="1263"/>
                  </a:lnTo>
                  <a:lnTo>
                    <a:pt x="3310" y="1242"/>
                  </a:lnTo>
                  <a:lnTo>
                    <a:pt x="3294" y="1199"/>
                  </a:lnTo>
                  <a:lnTo>
                    <a:pt x="3281" y="1157"/>
                  </a:lnTo>
                  <a:lnTo>
                    <a:pt x="3271" y="1115"/>
                  </a:lnTo>
                  <a:lnTo>
                    <a:pt x="3264" y="1073"/>
                  </a:lnTo>
                  <a:lnTo>
                    <a:pt x="3223" y="1076"/>
                  </a:lnTo>
                  <a:lnTo>
                    <a:pt x="3179" y="1076"/>
                  </a:lnTo>
                  <a:lnTo>
                    <a:pt x="3156" y="1075"/>
                  </a:lnTo>
                  <a:lnTo>
                    <a:pt x="3133" y="1071"/>
                  </a:lnTo>
                  <a:lnTo>
                    <a:pt x="3110" y="1065"/>
                  </a:lnTo>
                  <a:lnTo>
                    <a:pt x="3087" y="1057"/>
                  </a:lnTo>
                  <a:lnTo>
                    <a:pt x="3062" y="1048"/>
                  </a:lnTo>
                  <a:lnTo>
                    <a:pt x="3039" y="1034"/>
                  </a:lnTo>
                  <a:lnTo>
                    <a:pt x="3018" y="1019"/>
                  </a:lnTo>
                  <a:lnTo>
                    <a:pt x="2997" y="1000"/>
                  </a:lnTo>
                  <a:lnTo>
                    <a:pt x="2976" y="979"/>
                  </a:lnTo>
                  <a:lnTo>
                    <a:pt x="2956" y="952"/>
                  </a:lnTo>
                  <a:lnTo>
                    <a:pt x="2939" y="921"/>
                  </a:lnTo>
                  <a:lnTo>
                    <a:pt x="2924" y="886"/>
                  </a:lnTo>
                  <a:lnTo>
                    <a:pt x="2912" y="856"/>
                  </a:lnTo>
                  <a:lnTo>
                    <a:pt x="2905" y="823"/>
                  </a:lnTo>
                  <a:lnTo>
                    <a:pt x="2897" y="789"/>
                  </a:lnTo>
                  <a:lnTo>
                    <a:pt x="2889" y="752"/>
                  </a:lnTo>
                  <a:lnTo>
                    <a:pt x="2874" y="675"/>
                  </a:lnTo>
                  <a:lnTo>
                    <a:pt x="2857" y="593"/>
                  </a:lnTo>
                  <a:lnTo>
                    <a:pt x="2845" y="550"/>
                  </a:lnTo>
                  <a:lnTo>
                    <a:pt x="2834" y="508"/>
                  </a:lnTo>
                  <a:lnTo>
                    <a:pt x="2816" y="464"/>
                  </a:lnTo>
                  <a:lnTo>
                    <a:pt x="2797" y="422"/>
                  </a:lnTo>
                  <a:lnTo>
                    <a:pt x="2776" y="378"/>
                  </a:lnTo>
                  <a:lnTo>
                    <a:pt x="2749" y="335"/>
                  </a:lnTo>
                  <a:lnTo>
                    <a:pt x="2734" y="314"/>
                  </a:lnTo>
                  <a:lnTo>
                    <a:pt x="2718" y="293"/>
                  </a:lnTo>
                  <a:lnTo>
                    <a:pt x="2701" y="272"/>
                  </a:lnTo>
                  <a:lnTo>
                    <a:pt x="2682" y="251"/>
                  </a:lnTo>
                  <a:lnTo>
                    <a:pt x="2647" y="216"/>
                  </a:lnTo>
                  <a:lnTo>
                    <a:pt x="2611" y="184"/>
                  </a:lnTo>
                  <a:lnTo>
                    <a:pt x="2572" y="153"/>
                  </a:lnTo>
                  <a:lnTo>
                    <a:pt x="2534" y="126"/>
                  </a:lnTo>
                  <a:lnTo>
                    <a:pt x="2496" y="101"/>
                  </a:lnTo>
                  <a:lnTo>
                    <a:pt x="2457" y="80"/>
                  </a:lnTo>
                  <a:lnTo>
                    <a:pt x="2417" y="63"/>
                  </a:lnTo>
                  <a:lnTo>
                    <a:pt x="2377" y="46"/>
                  </a:lnTo>
                  <a:lnTo>
                    <a:pt x="2336" y="32"/>
                  </a:lnTo>
                  <a:lnTo>
                    <a:pt x="2296" y="21"/>
                  </a:lnTo>
                  <a:lnTo>
                    <a:pt x="2256" y="13"/>
                  </a:lnTo>
                  <a:lnTo>
                    <a:pt x="2215" y="5"/>
                  </a:lnTo>
                  <a:lnTo>
                    <a:pt x="2175" y="1"/>
                  </a:lnTo>
                  <a:lnTo>
                    <a:pt x="2135" y="0"/>
                  </a:lnTo>
                  <a:lnTo>
                    <a:pt x="2094" y="0"/>
                  </a:lnTo>
                  <a:lnTo>
                    <a:pt x="2054" y="1"/>
                  </a:lnTo>
                  <a:lnTo>
                    <a:pt x="2077" y="19"/>
                  </a:lnTo>
                  <a:lnTo>
                    <a:pt x="2098" y="34"/>
                  </a:lnTo>
                  <a:lnTo>
                    <a:pt x="2117" y="51"/>
                  </a:lnTo>
                  <a:lnTo>
                    <a:pt x="2135" y="71"/>
                  </a:lnTo>
                  <a:lnTo>
                    <a:pt x="2150" y="88"/>
                  </a:lnTo>
                  <a:lnTo>
                    <a:pt x="2163" y="105"/>
                  </a:lnTo>
                  <a:lnTo>
                    <a:pt x="2175" y="124"/>
                  </a:lnTo>
                  <a:lnTo>
                    <a:pt x="2185" y="142"/>
                  </a:lnTo>
                  <a:lnTo>
                    <a:pt x="2192" y="161"/>
                  </a:lnTo>
                  <a:lnTo>
                    <a:pt x="2200" y="178"/>
                  </a:lnTo>
                  <a:lnTo>
                    <a:pt x="2204" y="197"/>
                  </a:lnTo>
                  <a:lnTo>
                    <a:pt x="2208" y="215"/>
                  </a:lnTo>
                  <a:lnTo>
                    <a:pt x="2210" y="232"/>
                  </a:lnTo>
                  <a:lnTo>
                    <a:pt x="2210" y="249"/>
                  </a:lnTo>
                  <a:lnTo>
                    <a:pt x="2208" y="266"/>
                  </a:lnTo>
                  <a:lnTo>
                    <a:pt x="2206" y="284"/>
                  </a:lnTo>
                  <a:lnTo>
                    <a:pt x="2202" y="299"/>
                  </a:lnTo>
                  <a:lnTo>
                    <a:pt x="2198" y="314"/>
                  </a:lnTo>
                  <a:lnTo>
                    <a:pt x="2190" y="330"/>
                  </a:lnTo>
                  <a:lnTo>
                    <a:pt x="2183" y="343"/>
                  </a:lnTo>
                  <a:lnTo>
                    <a:pt x="2175" y="357"/>
                  </a:lnTo>
                  <a:lnTo>
                    <a:pt x="2165" y="370"/>
                  </a:lnTo>
                  <a:lnTo>
                    <a:pt x="2156" y="382"/>
                  </a:lnTo>
                  <a:lnTo>
                    <a:pt x="2144" y="391"/>
                  </a:lnTo>
                  <a:lnTo>
                    <a:pt x="2131" y="401"/>
                  </a:lnTo>
                  <a:lnTo>
                    <a:pt x="2117" y="410"/>
                  </a:lnTo>
                  <a:lnTo>
                    <a:pt x="2104" y="418"/>
                  </a:lnTo>
                  <a:lnTo>
                    <a:pt x="2089" y="424"/>
                  </a:lnTo>
                  <a:lnTo>
                    <a:pt x="2073" y="428"/>
                  </a:lnTo>
                  <a:lnTo>
                    <a:pt x="2058" y="431"/>
                  </a:lnTo>
                  <a:lnTo>
                    <a:pt x="2041" y="433"/>
                  </a:lnTo>
                  <a:lnTo>
                    <a:pt x="2023" y="435"/>
                  </a:lnTo>
                  <a:lnTo>
                    <a:pt x="1998" y="433"/>
                  </a:lnTo>
                  <a:lnTo>
                    <a:pt x="1975" y="431"/>
                  </a:lnTo>
                  <a:lnTo>
                    <a:pt x="1954" y="428"/>
                  </a:lnTo>
                  <a:lnTo>
                    <a:pt x="1933" y="422"/>
                  </a:lnTo>
                  <a:lnTo>
                    <a:pt x="1912" y="414"/>
                  </a:lnTo>
                  <a:lnTo>
                    <a:pt x="1893" y="407"/>
                  </a:lnTo>
                  <a:lnTo>
                    <a:pt x="1874" y="397"/>
                  </a:lnTo>
                  <a:lnTo>
                    <a:pt x="1854" y="385"/>
                  </a:lnTo>
                  <a:lnTo>
                    <a:pt x="1818" y="362"/>
                  </a:lnTo>
                  <a:lnTo>
                    <a:pt x="1781" y="335"/>
                  </a:lnTo>
                  <a:lnTo>
                    <a:pt x="1747" y="307"/>
                  </a:lnTo>
                  <a:lnTo>
                    <a:pt x="1710" y="278"/>
                  </a:lnTo>
                  <a:lnTo>
                    <a:pt x="1672" y="247"/>
                  </a:lnTo>
                  <a:lnTo>
                    <a:pt x="1632" y="220"/>
                  </a:lnTo>
                  <a:lnTo>
                    <a:pt x="1610" y="207"/>
                  </a:lnTo>
                  <a:lnTo>
                    <a:pt x="1589" y="193"/>
                  </a:lnTo>
                  <a:lnTo>
                    <a:pt x="1566" y="180"/>
                  </a:lnTo>
                  <a:lnTo>
                    <a:pt x="1543" y="168"/>
                  </a:lnTo>
                  <a:lnTo>
                    <a:pt x="1518" y="159"/>
                  </a:lnTo>
                  <a:lnTo>
                    <a:pt x="1491" y="149"/>
                  </a:lnTo>
                  <a:lnTo>
                    <a:pt x="1465" y="142"/>
                  </a:lnTo>
                  <a:lnTo>
                    <a:pt x="1436" y="134"/>
                  </a:lnTo>
                  <a:lnTo>
                    <a:pt x="1405" y="128"/>
                  </a:lnTo>
                  <a:lnTo>
                    <a:pt x="1374" y="124"/>
                  </a:lnTo>
                  <a:lnTo>
                    <a:pt x="1342" y="120"/>
                  </a:lnTo>
                  <a:lnTo>
                    <a:pt x="1305" y="120"/>
                  </a:lnTo>
                  <a:lnTo>
                    <a:pt x="1273" y="120"/>
                  </a:lnTo>
                  <a:lnTo>
                    <a:pt x="1242" y="124"/>
                  </a:lnTo>
                  <a:lnTo>
                    <a:pt x="1213" y="130"/>
                  </a:lnTo>
                  <a:lnTo>
                    <a:pt x="1184" y="138"/>
                  </a:lnTo>
                  <a:lnTo>
                    <a:pt x="1159" y="147"/>
                  </a:lnTo>
                  <a:lnTo>
                    <a:pt x="1134" y="157"/>
                  </a:lnTo>
                  <a:lnTo>
                    <a:pt x="1113" y="168"/>
                  </a:lnTo>
                  <a:lnTo>
                    <a:pt x="1092" y="180"/>
                  </a:lnTo>
                  <a:lnTo>
                    <a:pt x="1113" y="182"/>
                  </a:lnTo>
                  <a:lnTo>
                    <a:pt x="1130" y="186"/>
                  </a:lnTo>
                  <a:lnTo>
                    <a:pt x="1150" y="192"/>
                  </a:lnTo>
                  <a:lnTo>
                    <a:pt x="1167" y="195"/>
                  </a:lnTo>
                  <a:lnTo>
                    <a:pt x="1198" y="209"/>
                  </a:lnTo>
                  <a:lnTo>
                    <a:pt x="1226" y="224"/>
                  </a:lnTo>
                  <a:lnTo>
                    <a:pt x="1251" y="243"/>
                  </a:lnTo>
                  <a:lnTo>
                    <a:pt x="1274" y="264"/>
                  </a:lnTo>
                  <a:lnTo>
                    <a:pt x="1296" y="286"/>
                  </a:lnTo>
                  <a:lnTo>
                    <a:pt x="1315" y="311"/>
                  </a:lnTo>
                  <a:lnTo>
                    <a:pt x="1332" y="337"/>
                  </a:lnTo>
                  <a:lnTo>
                    <a:pt x="1347" y="364"/>
                  </a:lnTo>
                  <a:lnTo>
                    <a:pt x="1363" y="391"/>
                  </a:lnTo>
                  <a:lnTo>
                    <a:pt x="1376" y="422"/>
                  </a:lnTo>
                  <a:lnTo>
                    <a:pt x="1401" y="481"/>
                  </a:lnTo>
                  <a:lnTo>
                    <a:pt x="1426" y="541"/>
                  </a:lnTo>
                  <a:lnTo>
                    <a:pt x="1436" y="564"/>
                  </a:lnTo>
                  <a:lnTo>
                    <a:pt x="1447" y="585"/>
                  </a:lnTo>
                  <a:lnTo>
                    <a:pt x="1461" y="606"/>
                  </a:lnTo>
                  <a:lnTo>
                    <a:pt x="1474" y="625"/>
                  </a:lnTo>
                  <a:lnTo>
                    <a:pt x="1488" y="645"/>
                  </a:lnTo>
                  <a:lnTo>
                    <a:pt x="1503" y="662"/>
                  </a:lnTo>
                  <a:lnTo>
                    <a:pt x="1520" y="677"/>
                  </a:lnTo>
                  <a:lnTo>
                    <a:pt x="1538" y="693"/>
                  </a:lnTo>
                  <a:lnTo>
                    <a:pt x="1555" y="708"/>
                  </a:lnTo>
                  <a:lnTo>
                    <a:pt x="1576" y="721"/>
                  </a:lnTo>
                  <a:lnTo>
                    <a:pt x="1595" y="733"/>
                  </a:lnTo>
                  <a:lnTo>
                    <a:pt x="1616" y="744"/>
                  </a:lnTo>
                  <a:lnTo>
                    <a:pt x="1639" y="754"/>
                  </a:lnTo>
                  <a:lnTo>
                    <a:pt x="1662" y="764"/>
                  </a:lnTo>
                  <a:lnTo>
                    <a:pt x="1687" y="771"/>
                  </a:lnTo>
                  <a:lnTo>
                    <a:pt x="1714" y="779"/>
                  </a:lnTo>
                  <a:lnTo>
                    <a:pt x="1703" y="785"/>
                  </a:lnTo>
                  <a:lnTo>
                    <a:pt x="1687" y="790"/>
                  </a:lnTo>
                  <a:lnTo>
                    <a:pt x="1672" y="796"/>
                  </a:lnTo>
                  <a:lnTo>
                    <a:pt x="1651" y="802"/>
                  </a:lnTo>
                  <a:lnTo>
                    <a:pt x="1630" y="806"/>
                  </a:lnTo>
                  <a:lnTo>
                    <a:pt x="1605" y="810"/>
                  </a:lnTo>
                  <a:lnTo>
                    <a:pt x="1578" y="812"/>
                  </a:lnTo>
                  <a:lnTo>
                    <a:pt x="1551" y="812"/>
                  </a:lnTo>
                  <a:lnTo>
                    <a:pt x="1518" y="812"/>
                  </a:lnTo>
                  <a:lnTo>
                    <a:pt x="1490" y="808"/>
                  </a:lnTo>
                  <a:lnTo>
                    <a:pt x="1461" y="802"/>
                  </a:lnTo>
                  <a:lnTo>
                    <a:pt x="1432" y="796"/>
                  </a:lnTo>
                  <a:lnTo>
                    <a:pt x="1405" y="787"/>
                  </a:lnTo>
                  <a:lnTo>
                    <a:pt x="1378" y="777"/>
                  </a:lnTo>
                  <a:lnTo>
                    <a:pt x="1353" y="765"/>
                  </a:lnTo>
                  <a:lnTo>
                    <a:pt x="1328" y="752"/>
                  </a:lnTo>
                  <a:lnTo>
                    <a:pt x="1303" y="737"/>
                  </a:lnTo>
                  <a:lnTo>
                    <a:pt x="1280" y="721"/>
                  </a:lnTo>
                  <a:lnTo>
                    <a:pt x="1257" y="702"/>
                  </a:lnTo>
                  <a:lnTo>
                    <a:pt x="1234" y="685"/>
                  </a:lnTo>
                  <a:lnTo>
                    <a:pt x="1188" y="643"/>
                  </a:lnTo>
                  <a:lnTo>
                    <a:pt x="1142" y="598"/>
                  </a:lnTo>
                  <a:lnTo>
                    <a:pt x="1102" y="558"/>
                  </a:lnTo>
                  <a:lnTo>
                    <a:pt x="1059" y="518"/>
                  </a:lnTo>
                  <a:lnTo>
                    <a:pt x="1036" y="501"/>
                  </a:lnTo>
                  <a:lnTo>
                    <a:pt x="1013" y="483"/>
                  </a:lnTo>
                  <a:lnTo>
                    <a:pt x="990" y="466"/>
                  </a:lnTo>
                  <a:lnTo>
                    <a:pt x="965" y="451"/>
                  </a:lnTo>
                  <a:lnTo>
                    <a:pt x="938" y="435"/>
                  </a:lnTo>
                  <a:lnTo>
                    <a:pt x="912" y="424"/>
                  </a:lnTo>
                  <a:lnTo>
                    <a:pt x="883" y="412"/>
                  </a:lnTo>
                  <a:lnTo>
                    <a:pt x="854" y="403"/>
                  </a:lnTo>
                  <a:lnTo>
                    <a:pt x="821" y="395"/>
                  </a:lnTo>
                  <a:lnTo>
                    <a:pt x="789" y="389"/>
                  </a:lnTo>
                  <a:lnTo>
                    <a:pt x="754" y="385"/>
                  </a:lnTo>
                  <a:lnTo>
                    <a:pt x="718" y="385"/>
                  </a:lnTo>
                  <a:lnTo>
                    <a:pt x="683" y="385"/>
                  </a:lnTo>
                  <a:lnTo>
                    <a:pt x="649" y="389"/>
                  </a:lnTo>
                  <a:lnTo>
                    <a:pt x="620" y="395"/>
                  </a:lnTo>
                  <a:lnTo>
                    <a:pt x="591" y="403"/>
                  </a:lnTo>
                  <a:lnTo>
                    <a:pt x="568" y="410"/>
                  </a:lnTo>
                  <a:lnTo>
                    <a:pt x="547" y="418"/>
                  </a:lnTo>
                  <a:lnTo>
                    <a:pt x="531" y="426"/>
                  </a:lnTo>
                  <a:lnTo>
                    <a:pt x="520" y="433"/>
                  </a:lnTo>
                  <a:lnTo>
                    <a:pt x="562" y="441"/>
                  </a:lnTo>
                  <a:lnTo>
                    <a:pt x="608" y="455"/>
                  </a:lnTo>
                  <a:lnTo>
                    <a:pt x="631" y="464"/>
                  </a:lnTo>
                  <a:lnTo>
                    <a:pt x="652" y="474"/>
                  </a:lnTo>
                  <a:lnTo>
                    <a:pt x="675" y="483"/>
                  </a:lnTo>
                  <a:lnTo>
                    <a:pt x="695" y="495"/>
                  </a:lnTo>
                  <a:lnTo>
                    <a:pt x="716" y="508"/>
                  </a:lnTo>
                  <a:lnTo>
                    <a:pt x="733" y="522"/>
                  </a:lnTo>
                  <a:lnTo>
                    <a:pt x="748" y="537"/>
                  </a:lnTo>
                  <a:lnTo>
                    <a:pt x="764" y="554"/>
                  </a:lnTo>
                  <a:lnTo>
                    <a:pt x="773" y="572"/>
                  </a:lnTo>
                  <a:lnTo>
                    <a:pt x="783" y="591"/>
                  </a:lnTo>
                  <a:lnTo>
                    <a:pt x="789" y="610"/>
                  </a:lnTo>
                  <a:lnTo>
                    <a:pt x="791" y="631"/>
                  </a:lnTo>
                  <a:lnTo>
                    <a:pt x="789" y="648"/>
                  </a:lnTo>
                  <a:lnTo>
                    <a:pt x="785" y="666"/>
                  </a:lnTo>
                  <a:lnTo>
                    <a:pt x="779" y="679"/>
                  </a:lnTo>
                  <a:lnTo>
                    <a:pt x="771" y="693"/>
                  </a:lnTo>
                  <a:lnTo>
                    <a:pt x="762" y="704"/>
                  </a:lnTo>
                  <a:lnTo>
                    <a:pt x="750" y="714"/>
                  </a:lnTo>
                  <a:lnTo>
                    <a:pt x="739" y="719"/>
                  </a:lnTo>
                  <a:lnTo>
                    <a:pt x="723" y="725"/>
                  </a:lnTo>
                  <a:lnTo>
                    <a:pt x="710" y="727"/>
                  </a:lnTo>
                  <a:lnTo>
                    <a:pt x="693" y="727"/>
                  </a:lnTo>
                  <a:lnTo>
                    <a:pt x="677" y="725"/>
                  </a:lnTo>
                  <a:lnTo>
                    <a:pt x="660" y="721"/>
                  </a:lnTo>
                  <a:lnTo>
                    <a:pt x="643" y="714"/>
                  </a:lnTo>
                  <a:lnTo>
                    <a:pt x="626" y="702"/>
                  </a:lnTo>
                  <a:lnTo>
                    <a:pt x="608" y="689"/>
                  </a:lnTo>
                  <a:lnTo>
                    <a:pt x="591" y="673"/>
                  </a:lnTo>
                  <a:lnTo>
                    <a:pt x="572" y="654"/>
                  </a:lnTo>
                  <a:lnTo>
                    <a:pt x="553" y="635"/>
                  </a:lnTo>
                  <a:lnTo>
                    <a:pt x="531" y="618"/>
                  </a:lnTo>
                  <a:lnTo>
                    <a:pt x="508" y="600"/>
                  </a:lnTo>
                  <a:lnTo>
                    <a:pt x="485" y="583"/>
                  </a:lnTo>
                  <a:lnTo>
                    <a:pt x="462" y="568"/>
                  </a:lnTo>
                  <a:lnTo>
                    <a:pt x="439" y="554"/>
                  </a:lnTo>
                  <a:lnTo>
                    <a:pt x="414" y="541"/>
                  </a:lnTo>
                  <a:lnTo>
                    <a:pt x="387" y="529"/>
                  </a:lnTo>
                  <a:lnTo>
                    <a:pt x="361" y="520"/>
                  </a:lnTo>
                  <a:lnTo>
                    <a:pt x="334" y="510"/>
                  </a:lnTo>
                  <a:lnTo>
                    <a:pt x="307" y="503"/>
                  </a:lnTo>
                  <a:lnTo>
                    <a:pt x="278" y="497"/>
                  </a:lnTo>
                  <a:lnTo>
                    <a:pt x="249" y="491"/>
                  </a:lnTo>
                  <a:lnTo>
                    <a:pt x="220" y="489"/>
                  </a:lnTo>
                  <a:lnTo>
                    <a:pt x="192" y="489"/>
                  </a:lnTo>
                  <a:lnTo>
                    <a:pt x="161" y="489"/>
                  </a:lnTo>
                  <a:lnTo>
                    <a:pt x="132" y="493"/>
                  </a:lnTo>
                  <a:lnTo>
                    <a:pt x="103" y="499"/>
                  </a:lnTo>
                  <a:lnTo>
                    <a:pt x="78" y="504"/>
                  </a:lnTo>
                  <a:lnTo>
                    <a:pt x="53" y="514"/>
                  </a:lnTo>
                  <a:lnTo>
                    <a:pt x="32" y="524"/>
                  </a:lnTo>
                  <a:lnTo>
                    <a:pt x="13" y="535"/>
                  </a:lnTo>
                  <a:lnTo>
                    <a:pt x="0" y="547"/>
                  </a:lnTo>
                  <a:lnTo>
                    <a:pt x="34" y="550"/>
                  </a:lnTo>
                  <a:lnTo>
                    <a:pt x="67" y="558"/>
                  </a:lnTo>
                  <a:lnTo>
                    <a:pt x="98" y="570"/>
                  </a:lnTo>
                  <a:lnTo>
                    <a:pt x="128" y="581"/>
                  </a:lnTo>
                  <a:lnTo>
                    <a:pt x="157" y="597"/>
                  </a:lnTo>
                  <a:lnTo>
                    <a:pt x="184" y="616"/>
                  </a:lnTo>
                  <a:lnTo>
                    <a:pt x="211" y="637"/>
                  </a:lnTo>
                  <a:lnTo>
                    <a:pt x="236" y="660"/>
                  </a:lnTo>
                  <a:lnTo>
                    <a:pt x="261" y="687"/>
                  </a:lnTo>
                  <a:lnTo>
                    <a:pt x="284" y="718"/>
                  </a:lnTo>
                  <a:lnTo>
                    <a:pt x="307" y="750"/>
                  </a:lnTo>
                  <a:lnTo>
                    <a:pt x="330" y="785"/>
                  </a:lnTo>
                  <a:lnTo>
                    <a:pt x="353" y="825"/>
                  </a:lnTo>
                  <a:lnTo>
                    <a:pt x="374" y="867"/>
                  </a:lnTo>
                  <a:lnTo>
                    <a:pt x="397" y="913"/>
                  </a:lnTo>
                  <a:lnTo>
                    <a:pt x="418" y="961"/>
                  </a:lnTo>
                  <a:lnTo>
                    <a:pt x="432" y="990"/>
                  </a:lnTo>
                  <a:lnTo>
                    <a:pt x="445" y="1019"/>
                  </a:lnTo>
                  <a:lnTo>
                    <a:pt x="460" y="1046"/>
                  </a:lnTo>
                  <a:lnTo>
                    <a:pt x="476" y="1073"/>
                  </a:lnTo>
                  <a:lnTo>
                    <a:pt x="493" y="1100"/>
                  </a:lnTo>
                  <a:lnTo>
                    <a:pt x="512" y="1124"/>
                  </a:lnTo>
                  <a:lnTo>
                    <a:pt x="531" y="1148"/>
                  </a:lnTo>
                  <a:lnTo>
                    <a:pt x="554" y="1169"/>
                  </a:lnTo>
                  <a:lnTo>
                    <a:pt x="578" y="1190"/>
                  </a:lnTo>
                  <a:lnTo>
                    <a:pt x="604" y="1207"/>
                  </a:lnTo>
                  <a:lnTo>
                    <a:pt x="633" y="1222"/>
                  </a:lnTo>
                  <a:lnTo>
                    <a:pt x="664" y="1236"/>
                  </a:lnTo>
                  <a:lnTo>
                    <a:pt x="698" y="1247"/>
                  </a:lnTo>
                  <a:lnTo>
                    <a:pt x="735" y="1255"/>
                  </a:lnTo>
                  <a:lnTo>
                    <a:pt x="775" y="1261"/>
                  </a:lnTo>
                  <a:lnTo>
                    <a:pt x="818" y="1263"/>
                  </a:lnTo>
                  <a:lnTo>
                    <a:pt x="860" y="1263"/>
                  </a:lnTo>
                  <a:lnTo>
                    <a:pt x="906" y="1257"/>
                  </a:lnTo>
                  <a:lnTo>
                    <a:pt x="954" y="1253"/>
                  </a:lnTo>
                  <a:lnTo>
                    <a:pt x="1000" y="1249"/>
                  </a:lnTo>
                  <a:lnTo>
                    <a:pt x="1025" y="1249"/>
                  </a:lnTo>
                  <a:lnTo>
                    <a:pt x="1048" y="1251"/>
                  </a:lnTo>
                  <a:lnTo>
                    <a:pt x="1071" y="1253"/>
                  </a:lnTo>
                  <a:lnTo>
                    <a:pt x="1092" y="1257"/>
                  </a:lnTo>
                  <a:lnTo>
                    <a:pt x="1113" y="1265"/>
                  </a:lnTo>
                  <a:lnTo>
                    <a:pt x="1134" y="1274"/>
                  </a:lnTo>
                  <a:lnTo>
                    <a:pt x="1154" y="1286"/>
                  </a:lnTo>
                  <a:lnTo>
                    <a:pt x="1171" y="1299"/>
                  </a:lnTo>
                  <a:lnTo>
                    <a:pt x="1184" y="1316"/>
                  </a:lnTo>
                  <a:lnTo>
                    <a:pt x="1198" y="1332"/>
                  </a:lnTo>
                  <a:lnTo>
                    <a:pt x="1207" y="1349"/>
                  </a:lnTo>
                  <a:lnTo>
                    <a:pt x="1215" y="1366"/>
                  </a:lnTo>
                  <a:lnTo>
                    <a:pt x="1223" y="1384"/>
                  </a:lnTo>
                  <a:lnTo>
                    <a:pt x="1228" y="1401"/>
                  </a:lnTo>
                  <a:lnTo>
                    <a:pt x="1232" y="1418"/>
                  </a:lnTo>
                  <a:lnTo>
                    <a:pt x="1236" y="1435"/>
                  </a:lnTo>
                  <a:lnTo>
                    <a:pt x="1242" y="1472"/>
                  </a:lnTo>
                  <a:lnTo>
                    <a:pt x="1248" y="1508"/>
                  </a:lnTo>
                  <a:lnTo>
                    <a:pt x="1250" y="1526"/>
                  </a:lnTo>
                  <a:lnTo>
                    <a:pt x="1255" y="1543"/>
                  </a:lnTo>
                  <a:lnTo>
                    <a:pt x="1259" y="1560"/>
                  </a:lnTo>
                  <a:lnTo>
                    <a:pt x="1267" y="1578"/>
                  </a:lnTo>
                  <a:lnTo>
                    <a:pt x="1276" y="1597"/>
                  </a:lnTo>
                  <a:lnTo>
                    <a:pt x="1288" y="1616"/>
                  </a:lnTo>
                  <a:lnTo>
                    <a:pt x="1299" y="1633"/>
                  </a:lnTo>
                  <a:lnTo>
                    <a:pt x="1313" y="1649"/>
                  </a:lnTo>
                  <a:lnTo>
                    <a:pt x="1328" y="1664"/>
                  </a:lnTo>
                  <a:lnTo>
                    <a:pt x="1346" y="1677"/>
                  </a:lnTo>
                  <a:lnTo>
                    <a:pt x="1365" y="1691"/>
                  </a:lnTo>
                  <a:lnTo>
                    <a:pt x="1386" y="1702"/>
                  </a:lnTo>
                  <a:lnTo>
                    <a:pt x="1407" y="1712"/>
                  </a:lnTo>
                  <a:lnTo>
                    <a:pt x="1432" y="1721"/>
                  </a:lnTo>
                  <a:lnTo>
                    <a:pt x="1457" y="1729"/>
                  </a:lnTo>
                  <a:lnTo>
                    <a:pt x="1486" y="1737"/>
                  </a:lnTo>
                  <a:lnTo>
                    <a:pt x="1514" y="1743"/>
                  </a:lnTo>
                  <a:lnTo>
                    <a:pt x="1547" y="1746"/>
                  </a:lnTo>
                  <a:lnTo>
                    <a:pt x="1580" y="1750"/>
                  </a:lnTo>
                  <a:lnTo>
                    <a:pt x="1616" y="1754"/>
                  </a:lnTo>
                  <a:lnTo>
                    <a:pt x="1601" y="1766"/>
                  </a:lnTo>
                  <a:lnTo>
                    <a:pt x="1584" y="1777"/>
                  </a:lnTo>
                  <a:lnTo>
                    <a:pt x="1564" y="1787"/>
                  </a:lnTo>
                  <a:lnTo>
                    <a:pt x="1545" y="1794"/>
                  </a:lnTo>
                  <a:lnTo>
                    <a:pt x="1524" y="1802"/>
                  </a:lnTo>
                  <a:lnTo>
                    <a:pt x="1503" y="1808"/>
                  </a:lnTo>
                  <a:lnTo>
                    <a:pt x="1480" y="1814"/>
                  </a:lnTo>
                  <a:lnTo>
                    <a:pt x="1457" y="1817"/>
                  </a:lnTo>
                  <a:lnTo>
                    <a:pt x="1434" y="1821"/>
                  </a:lnTo>
                  <a:lnTo>
                    <a:pt x="1409" y="1823"/>
                  </a:lnTo>
                  <a:lnTo>
                    <a:pt x="1384" y="1823"/>
                  </a:lnTo>
                  <a:lnTo>
                    <a:pt x="1359" y="1823"/>
                  </a:lnTo>
                  <a:lnTo>
                    <a:pt x="1309" y="1821"/>
                  </a:lnTo>
                  <a:lnTo>
                    <a:pt x="1257" y="1816"/>
                  </a:lnTo>
                  <a:lnTo>
                    <a:pt x="1207" y="1806"/>
                  </a:lnTo>
                  <a:lnTo>
                    <a:pt x="1157" y="1793"/>
                  </a:lnTo>
                  <a:lnTo>
                    <a:pt x="1109" y="1777"/>
                  </a:lnTo>
                  <a:lnTo>
                    <a:pt x="1063" y="1760"/>
                  </a:lnTo>
                  <a:lnTo>
                    <a:pt x="1021" y="1739"/>
                  </a:lnTo>
                  <a:lnTo>
                    <a:pt x="983" y="1718"/>
                  </a:lnTo>
                  <a:lnTo>
                    <a:pt x="965" y="1706"/>
                  </a:lnTo>
                  <a:lnTo>
                    <a:pt x="950" y="1693"/>
                  </a:lnTo>
                  <a:lnTo>
                    <a:pt x="935" y="1679"/>
                  </a:lnTo>
                  <a:lnTo>
                    <a:pt x="921" y="1668"/>
                  </a:lnTo>
                  <a:lnTo>
                    <a:pt x="923" y="1700"/>
                  </a:lnTo>
                  <a:lnTo>
                    <a:pt x="927" y="1733"/>
                  </a:lnTo>
                  <a:lnTo>
                    <a:pt x="933" y="1766"/>
                  </a:lnTo>
                  <a:lnTo>
                    <a:pt x="940" y="1798"/>
                  </a:lnTo>
                  <a:lnTo>
                    <a:pt x="948" y="1829"/>
                  </a:lnTo>
                  <a:lnTo>
                    <a:pt x="960" y="1860"/>
                  </a:lnTo>
                  <a:lnTo>
                    <a:pt x="971" y="1890"/>
                  </a:lnTo>
                  <a:lnTo>
                    <a:pt x="985" y="1919"/>
                  </a:lnTo>
                  <a:lnTo>
                    <a:pt x="998" y="1948"/>
                  </a:lnTo>
                  <a:lnTo>
                    <a:pt x="1015" y="1975"/>
                  </a:lnTo>
                  <a:lnTo>
                    <a:pt x="1033" y="2002"/>
                  </a:lnTo>
                  <a:lnTo>
                    <a:pt x="1052" y="2027"/>
                  </a:lnTo>
                  <a:lnTo>
                    <a:pt x="1073" y="2052"/>
                  </a:lnTo>
                  <a:lnTo>
                    <a:pt x="1096" y="2075"/>
                  </a:lnTo>
                  <a:lnTo>
                    <a:pt x="1121" y="2096"/>
                  </a:lnTo>
                  <a:lnTo>
                    <a:pt x="1146" y="2117"/>
                  </a:lnTo>
                  <a:lnTo>
                    <a:pt x="1173" y="2136"/>
                  </a:lnTo>
                  <a:lnTo>
                    <a:pt x="1202" y="2153"/>
                  </a:lnTo>
                  <a:lnTo>
                    <a:pt x="1232" y="2169"/>
                  </a:lnTo>
                  <a:lnTo>
                    <a:pt x="1265" y="2182"/>
                  </a:lnTo>
                  <a:lnTo>
                    <a:pt x="1298" y="2196"/>
                  </a:lnTo>
                  <a:lnTo>
                    <a:pt x="1334" y="2205"/>
                  </a:lnTo>
                  <a:lnTo>
                    <a:pt x="1370" y="2215"/>
                  </a:lnTo>
                  <a:lnTo>
                    <a:pt x="1409" y="2221"/>
                  </a:lnTo>
                  <a:lnTo>
                    <a:pt x="1447" y="2224"/>
                  </a:lnTo>
                  <a:lnTo>
                    <a:pt x="1490" y="2226"/>
                  </a:lnTo>
                  <a:lnTo>
                    <a:pt x="1534" y="2226"/>
                  </a:lnTo>
                  <a:lnTo>
                    <a:pt x="1578" y="2224"/>
                  </a:lnTo>
                  <a:lnTo>
                    <a:pt x="1624" y="2219"/>
                  </a:lnTo>
                  <a:lnTo>
                    <a:pt x="1672" y="2213"/>
                  </a:lnTo>
                  <a:lnTo>
                    <a:pt x="1722" y="2201"/>
                  </a:lnTo>
                  <a:lnTo>
                    <a:pt x="1772" y="2190"/>
                  </a:lnTo>
                  <a:lnTo>
                    <a:pt x="1808" y="2182"/>
                  </a:lnTo>
                  <a:lnTo>
                    <a:pt x="1839" y="2178"/>
                  </a:lnTo>
                  <a:lnTo>
                    <a:pt x="1854" y="2178"/>
                  </a:lnTo>
                  <a:lnTo>
                    <a:pt x="1870" y="2180"/>
                  </a:lnTo>
                  <a:lnTo>
                    <a:pt x="1883" y="2182"/>
                  </a:lnTo>
                  <a:lnTo>
                    <a:pt x="1897" y="2186"/>
                  </a:lnTo>
                  <a:lnTo>
                    <a:pt x="1908" y="2192"/>
                  </a:lnTo>
                  <a:lnTo>
                    <a:pt x="1920" y="2199"/>
                  </a:lnTo>
                  <a:lnTo>
                    <a:pt x="1931" y="2207"/>
                  </a:lnTo>
                  <a:lnTo>
                    <a:pt x="1941" y="2217"/>
                  </a:lnTo>
                  <a:lnTo>
                    <a:pt x="1950" y="2228"/>
                  </a:lnTo>
                  <a:lnTo>
                    <a:pt x="1960" y="2244"/>
                  </a:lnTo>
                  <a:lnTo>
                    <a:pt x="1968" y="2259"/>
                  </a:lnTo>
                  <a:lnTo>
                    <a:pt x="1975" y="2276"/>
                  </a:lnTo>
                  <a:lnTo>
                    <a:pt x="1985" y="2299"/>
                  </a:lnTo>
                  <a:lnTo>
                    <a:pt x="1996" y="2320"/>
                  </a:lnTo>
                  <a:lnTo>
                    <a:pt x="2010" y="2340"/>
                  </a:lnTo>
                  <a:lnTo>
                    <a:pt x="2025" y="2357"/>
                  </a:lnTo>
                  <a:lnTo>
                    <a:pt x="2041" y="2370"/>
                  </a:lnTo>
                  <a:lnTo>
                    <a:pt x="2058" y="2384"/>
                  </a:lnTo>
                  <a:lnTo>
                    <a:pt x="2075" y="2393"/>
                  </a:lnTo>
                  <a:lnTo>
                    <a:pt x="2094" y="2403"/>
                  </a:lnTo>
                  <a:lnTo>
                    <a:pt x="2114" y="2409"/>
                  </a:lnTo>
                  <a:lnTo>
                    <a:pt x="2133" y="2414"/>
                  </a:lnTo>
                  <a:lnTo>
                    <a:pt x="2154" y="2418"/>
                  </a:lnTo>
                  <a:lnTo>
                    <a:pt x="2175" y="2420"/>
                  </a:lnTo>
                  <a:lnTo>
                    <a:pt x="2196" y="2420"/>
                  </a:lnTo>
                  <a:lnTo>
                    <a:pt x="2217" y="2420"/>
                  </a:lnTo>
                  <a:lnTo>
                    <a:pt x="2238" y="2420"/>
                  </a:lnTo>
                  <a:lnTo>
                    <a:pt x="2259" y="2418"/>
                  </a:lnTo>
                  <a:lnTo>
                    <a:pt x="2307" y="2413"/>
                  </a:lnTo>
                  <a:lnTo>
                    <a:pt x="2354" y="2409"/>
                  </a:lnTo>
                  <a:lnTo>
                    <a:pt x="2396" y="2409"/>
                  </a:lnTo>
                  <a:lnTo>
                    <a:pt x="2438" y="2411"/>
                  </a:lnTo>
                  <a:lnTo>
                    <a:pt x="2476" y="2413"/>
                  </a:lnTo>
                  <a:lnTo>
                    <a:pt x="2515" y="2418"/>
                  </a:lnTo>
                  <a:lnTo>
                    <a:pt x="2549" y="2428"/>
                  </a:lnTo>
                  <a:lnTo>
                    <a:pt x="2584" y="2438"/>
                  </a:lnTo>
                  <a:lnTo>
                    <a:pt x="2618" y="2451"/>
                  </a:lnTo>
                  <a:lnTo>
                    <a:pt x="2649" y="2466"/>
                  </a:lnTo>
                  <a:lnTo>
                    <a:pt x="2680" y="2485"/>
                  </a:lnTo>
                  <a:lnTo>
                    <a:pt x="2711" y="2505"/>
                  </a:lnTo>
                  <a:lnTo>
                    <a:pt x="2739" y="2530"/>
                  </a:lnTo>
                  <a:lnTo>
                    <a:pt x="2768" y="2555"/>
                  </a:lnTo>
                  <a:lnTo>
                    <a:pt x="2797" y="2585"/>
                  </a:lnTo>
                  <a:lnTo>
                    <a:pt x="2826" y="2616"/>
                  </a:lnTo>
                  <a:lnTo>
                    <a:pt x="2828" y="2589"/>
                  </a:lnTo>
                  <a:lnTo>
                    <a:pt x="2830" y="2562"/>
                  </a:lnTo>
                  <a:lnTo>
                    <a:pt x="2828" y="2537"/>
                  </a:lnTo>
                  <a:lnTo>
                    <a:pt x="2828" y="2510"/>
                  </a:lnTo>
                  <a:lnTo>
                    <a:pt x="2824" y="2487"/>
                  </a:lnTo>
                  <a:lnTo>
                    <a:pt x="2820" y="2462"/>
                  </a:lnTo>
                  <a:lnTo>
                    <a:pt x="2816" y="2439"/>
                  </a:lnTo>
                  <a:lnTo>
                    <a:pt x="2809" y="2416"/>
                  </a:lnTo>
                  <a:lnTo>
                    <a:pt x="2803" y="2395"/>
                  </a:lnTo>
                  <a:lnTo>
                    <a:pt x="2795" y="2374"/>
                  </a:lnTo>
                  <a:lnTo>
                    <a:pt x="2786" y="2353"/>
                  </a:lnTo>
                  <a:lnTo>
                    <a:pt x="2776" y="2334"/>
                  </a:lnTo>
                  <a:lnTo>
                    <a:pt x="2755" y="2295"/>
                  </a:lnTo>
                  <a:lnTo>
                    <a:pt x="2732" y="2261"/>
                  </a:lnTo>
                  <a:lnTo>
                    <a:pt x="2707" y="2226"/>
                  </a:lnTo>
                  <a:lnTo>
                    <a:pt x="2680" y="2198"/>
                  </a:lnTo>
                  <a:lnTo>
                    <a:pt x="2651" y="2169"/>
                  </a:lnTo>
                  <a:lnTo>
                    <a:pt x="2622" y="2144"/>
                  </a:lnTo>
                  <a:lnTo>
                    <a:pt x="2594" y="2119"/>
                  </a:lnTo>
                  <a:lnTo>
                    <a:pt x="2567" y="2098"/>
                  </a:lnTo>
                  <a:lnTo>
                    <a:pt x="2540" y="2080"/>
                  </a:lnTo>
                  <a:lnTo>
                    <a:pt x="2513" y="2063"/>
                  </a:lnTo>
                  <a:lnTo>
                    <a:pt x="2490" y="2048"/>
                  </a:lnTo>
                  <a:lnTo>
                    <a:pt x="2471" y="2032"/>
                  </a:lnTo>
                  <a:lnTo>
                    <a:pt x="2453" y="2019"/>
                  </a:lnTo>
                  <a:lnTo>
                    <a:pt x="2438" y="2004"/>
                  </a:lnTo>
                  <a:lnTo>
                    <a:pt x="2425" y="1988"/>
                  </a:lnTo>
                  <a:lnTo>
                    <a:pt x="2413" y="1973"/>
                  </a:lnTo>
                  <a:lnTo>
                    <a:pt x="2403" y="1960"/>
                  </a:lnTo>
                  <a:lnTo>
                    <a:pt x="2396" y="1944"/>
                  </a:lnTo>
                  <a:lnTo>
                    <a:pt x="2390" y="1931"/>
                  </a:lnTo>
                  <a:lnTo>
                    <a:pt x="2384" y="1915"/>
                  </a:lnTo>
                  <a:lnTo>
                    <a:pt x="2380" y="1902"/>
                  </a:lnTo>
                  <a:lnTo>
                    <a:pt x="2377" y="1888"/>
                  </a:lnTo>
                  <a:lnTo>
                    <a:pt x="2375" y="1862"/>
                  </a:lnTo>
                  <a:lnTo>
                    <a:pt x="2373" y="1837"/>
                  </a:lnTo>
                  <a:lnTo>
                    <a:pt x="2390" y="1856"/>
                  </a:lnTo>
                  <a:lnTo>
                    <a:pt x="2407" y="1873"/>
                  </a:lnTo>
                  <a:lnTo>
                    <a:pt x="2426" y="1890"/>
                  </a:lnTo>
                  <a:lnTo>
                    <a:pt x="2446" y="1906"/>
                  </a:lnTo>
                  <a:lnTo>
                    <a:pt x="2467" y="1919"/>
                  </a:lnTo>
                  <a:lnTo>
                    <a:pt x="2486" y="1931"/>
                  </a:lnTo>
                  <a:lnTo>
                    <a:pt x="2507" y="1942"/>
                  </a:lnTo>
                  <a:lnTo>
                    <a:pt x="2528" y="1954"/>
                  </a:lnTo>
                  <a:lnTo>
                    <a:pt x="2549" y="1963"/>
                  </a:lnTo>
                  <a:lnTo>
                    <a:pt x="2572" y="1971"/>
                  </a:lnTo>
                  <a:lnTo>
                    <a:pt x="2594" y="1979"/>
                  </a:lnTo>
                  <a:lnTo>
                    <a:pt x="2617" y="1986"/>
                  </a:lnTo>
                  <a:lnTo>
                    <a:pt x="2663" y="1996"/>
                  </a:lnTo>
                  <a:lnTo>
                    <a:pt x="2709" y="2004"/>
                  </a:lnTo>
                  <a:lnTo>
                    <a:pt x="2747" y="2009"/>
                  </a:lnTo>
                  <a:lnTo>
                    <a:pt x="2786" y="2017"/>
                  </a:lnTo>
                  <a:lnTo>
                    <a:pt x="2822" y="2025"/>
                  </a:lnTo>
                  <a:lnTo>
                    <a:pt x="2858" y="2032"/>
                  </a:lnTo>
                  <a:lnTo>
                    <a:pt x="2891" y="2042"/>
                  </a:lnTo>
                  <a:lnTo>
                    <a:pt x="2924" y="2052"/>
                  </a:lnTo>
                  <a:lnTo>
                    <a:pt x="2954" y="2063"/>
                  </a:lnTo>
                  <a:lnTo>
                    <a:pt x="2983" y="2075"/>
                  </a:lnTo>
                  <a:lnTo>
                    <a:pt x="3012" y="2088"/>
                  </a:lnTo>
                  <a:lnTo>
                    <a:pt x="3037" y="2102"/>
                  </a:lnTo>
                  <a:lnTo>
                    <a:pt x="3062" y="2117"/>
                  </a:lnTo>
                  <a:lnTo>
                    <a:pt x="3085" y="2134"/>
                  </a:lnTo>
                  <a:lnTo>
                    <a:pt x="3106" y="2151"/>
                  </a:lnTo>
                  <a:lnTo>
                    <a:pt x="3125" y="2169"/>
                  </a:lnTo>
                  <a:lnTo>
                    <a:pt x="3143" y="2188"/>
                  </a:lnTo>
                  <a:lnTo>
                    <a:pt x="3160" y="2209"/>
                  </a:lnTo>
                  <a:lnTo>
                    <a:pt x="3160" y="2180"/>
                  </a:lnTo>
                  <a:lnTo>
                    <a:pt x="3160" y="2151"/>
                  </a:lnTo>
                  <a:lnTo>
                    <a:pt x="3156" y="2125"/>
                  </a:lnTo>
                  <a:lnTo>
                    <a:pt x="3152" y="2100"/>
                  </a:lnTo>
                  <a:lnTo>
                    <a:pt x="3146" y="2075"/>
                  </a:lnTo>
                  <a:lnTo>
                    <a:pt x="3139" y="2052"/>
                  </a:lnTo>
                  <a:lnTo>
                    <a:pt x="3129" y="2029"/>
                  </a:lnTo>
                  <a:lnTo>
                    <a:pt x="3120" y="2008"/>
                  </a:lnTo>
                  <a:lnTo>
                    <a:pt x="3106" y="1988"/>
                  </a:lnTo>
                  <a:lnTo>
                    <a:pt x="3095" y="1969"/>
                  </a:lnTo>
                  <a:lnTo>
                    <a:pt x="3081" y="1950"/>
                  </a:lnTo>
                  <a:lnTo>
                    <a:pt x="3066" y="1933"/>
                  </a:lnTo>
                  <a:lnTo>
                    <a:pt x="3035" y="1900"/>
                  </a:lnTo>
                  <a:lnTo>
                    <a:pt x="3004" y="1871"/>
                  </a:lnTo>
                  <a:lnTo>
                    <a:pt x="2937" y="1817"/>
                  </a:lnTo>
                  <a:lnTo>
                    <a:pt x="2876" y="1769"/>
                  </a:lnTo>
                  <a:lnTo>
                    <a:pt x="2849" y="1746"/>
                  </a:lnTo>
                  <a:lnTo>
                    <a:pt x="2828" y="1721"/>
                  </a:lnTo>
                  <a:lnTo>
                    <a:pt x="2818" y="1710"/>
                  </a:lnTo>
                  <a:lnTo>
                    <a:pt x="2810" y="1698"/>
                  </a:lnTo>
                  <a:lnTo>
                    <a:pt x="2803" y="1685"/>
                  </a:lnTo>
                  <a:lnTo>
                    <a:pt x="2799" y="1673"/>
                  </a:lnTo>
                  <a:lnTo>
                    <a:pt x="2837" y="1698"/>
                  </a:lnTo>
                  <a:lnTo>
                    <a:pt x="2876" y="1718"/>
                  </a:lnTo>
                  <a:lnTo>
                    <a:pt x="2910" y="1735"/>
                  </a:lnTo>
                  <a:lnTo>
                    <a:pt x="2947" y="1746"/>
                  </a:lnTo>
                  <a:lnTo>
                    <a:pt x="2983" y="1756"/>
                  </a:lnTo>
                  <a:lnTo>
                    <a:pt x="3020" y="1760"/>
                  </a:lnTo>
                  <a:lnTo>
                    <a:pt x="3058" y="1762"/>
                  </a:lnTo>
                  <a:lnTo>
                    <a:pt x="3098" y="1760"/>
                  </a:lnTo>
                  <a:lnTo>
                    <a:pt x="3125" y="1758"/>
                  </a:lnTo>
                  <a:lnTo>
                    <a:pt x="3156" y="1752"/>
                  </a:lnTo>
                  <a:lnTo>
                    <a:pt x="3185" y="1746"/>
                  </a:lnTo>
                  <a:lnTo>
                    <a:pt x="3216" y="1739"/>
                  </a:lnTo>
                  <a:lnTo>
                    <a:pt x="3244" y="1733"/>
                  </a:lnTo>
                  <a:lnTo>
                    <a:pt x="3275" y="1727"/>
                  </a:lnTo>
                  <a:lnTo>
                    <a:pt x="3306" y="1723"/>
                  </a:lnTo>
                  <a:lnTo>
                    <a:pt x="3337" y="1721"/>
                  </a:lnTo>
                  <a:lnTo>
                    <a:pt x="3367" y="1721"/>
                  </a:lnTo>
                  <a:lnTo>
                    <a:pt x="3396" y="1725"/>
                  </a:lnTo>
                  <a:lnTo>
                    <a:pt x="3411" y="1729"/>
                  </a:lnTo>
                  <a:lnTo>
                    <a:pt x="3427" y="1735"/>
                  </a:lnTo>
                  <a:lnTo>
                    <a:pt x="3440" y="1741"/>
                  </a:lnTo>
                  <a:lnTo>
                    <a:pt x="3456" y="1746"/>
                  </a:lnTo>
                  <a:lnTo>
                    <a:pt x="3469" y="1756"/>
                  </a:lnTo>
                  <a:lnTo>
                    <a:pt x="3484" y="1766"/>
                  </a:lnTo>
                  <a:lnTo>
                    <a:pt x="3498" y="1777"/>
                  </a:lnTo>
                  <a:lnTo>
                    <a:pt x="3511" y="1791"/>
                  </a:lnTo>
                  <a:lnTo>
                    <a:pt x="3525" y="1806"/>
                  </a:lnTo>
                  <a:lnTo>
                    <a:pt x="3538" y="1823"/>
                  </a:lnTo>
                  <a:lnTo>
                    <a:pt x="3552" y="1840"/>
                  </a:lnTo>
                  <a:lnTo>
                    <a:pt x="3563" y="1862"/>
                  </a:lnTo>
                  <a:lnTo>
                    <a:pt x="3596" y="1842"/>
                  </a:lnTo>
                  <a:lnTo>
                    <a:pt x="3630" y="1827"/>
                  </a:lnTo>
                  <a:lnTo>
                    <a:pt x="3665" y="1814"/>
                  </a:lnTo>
                  <a:lnTo>
                    <a:pt x="3699" y="1804"/>
                  </a:lnTo>
                  <a:lnTo>
                    <a:pt x="3736" y="1798"/>
                  </a:lnTo>
                  <a:lnTo>
                    <a:pt x="3772" y="1794"/>
                  </a:lnTo>
                  <a:lnTo>
                    <a:pt x="3809" y="1794"/>
                  </a:lnTo>
                  <a:lnTo>
                    <a:pt x="3843" y="1796"/>
                  </a:lnTo>
                  <a:lnTo>
                    <a:pt x="3880" y="1800"/>
                  </a:lnTo>
                  <a:lnTo>
                    <a:pt x="3916" y="1808"/>
                  </a:lnTo>
                  <a:lnTo>
                    <a:pt x="3951" y="1816"/>
                  </a:lnTo>
                  <a:lnTo>
                    <a:pt x="3986" y="1827"/>
                  </a:lnTo>
                  <a:lnTo>
                    <a:pt x="4018" y="1839"/>
                  </a:lnTo>
                  <a:lnTo>
                    <a:pt x="4051" y="1854"/>
                  </a:lnTo>
                  <a:lnTo>
                    <a:pt x="4080" y="1869"/>
                  </a:lnTo>
                  <a:lnTo>
                    <a:pt x="4110" y="1887"/>
                  </a:lnTo>
                  <a:close/>
                  <a:moveTo>
                    <a:pt x="2246" y="1449"/>
                  </a:moveTo>
                  <a:lnTo>
                    <a:pt x="1862" y="1449"/>
                  </a:lnTo>
                  <a:lnTo>
                    <a:pt x="1862" y="1063"/>
                  </a:lnTo>
                  <a:lnTo>
                    <a:pt x="2246" y="1063"/>
                  </a:lnTo>
                  <a:lnTo>
                    <a:pt x="2246"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20" name="Title Placeholder 1"/>
          <p:cNvSpPr>
            <a:spLocks noGrp="1"/>
          </p:cNvSpPr>
          <p:nvPr>
            <p:ph type="ctrTitle" hasCustomPrompt="1"/>
          </p:nvPr>
        </p:nvSpPr>
        <p:spPr>
          <a:xfrm>
            <a:off x="228000" y="3420000"/>
            <a:ext cx="11736000" cy="884758"/>
          </a:xfrm>
          <a:solidFill>
            <a:schemeClr val="tx1">
              <a:alpha val="50000"/>
            </a:schemeClr>
          </a:solidFill>
        </p:spPr>
        <p:txBody>
          <a:bodyPr tIns="252000" bIns="36000" anchor="t" anchorCtr="0">
            <a:spAutoFit/>
          </a:bodyPr>
          <a:lstStyle>
            <a:lvl1pPr algn="ctr">
              <a:lnSpc>
                <a:spcPct val="70000"/>
              </a:lnSpc>
              <a:defRPr sz="5400">
                <a:solidFill>
                  <a:srgbClr val="FFFFFF"/>
                </a:solidFill>
                <a:latin typeface="+mj-lt"/>
                <a:ea typeface="ＭＳ Ｐゴシック" charset="0"/>
                <a:cs typeface="Gotham Narrow Bold"/>
              </a:defRPr>
            </a:lvl1pPr>
          </a:lstStyle>
          <a:p>
            <a:pPr lvl="0"/>
            <a:r>
              <a:rPr lang="fi-FI" noProof="0" dirty="0"/>
              <a:t>CLICK TO ADD TITLE</a:t>
            </a:r>
          </a:p>
        </p:txBody>
      </p:sp>
      <p:sp>
        <p:nvSpPr>
          <p:cNvPr id="43011" name="Text Placeholder 2"/>
          <p:cNvSpPr>
            <a:spLocks noGrp="1"/>
          </p:cNvSpPr>
          <p:nvPr>
            <p:ph type="subTitle" idx="1" hasCustomPrompt="1"/>
          </p:nvPr>
        </p:nvSpPr>
        <p:spPr>
          <a:xfrm>
            <a:off x="964518" y="5220000"/>
            <a:ext cx="10363200" cy="720000"/>
          </a:xfrm>
        </p:spPr>
        <p:txBody>
          <a:bodyPr/>
          <a:lstStyle>
            <a:lvl1pPr algn="ctr">
              <a:lnSpc>
                <a:spcPct val="90000"/>
              </a:lnSpc>
              <a:spcAft>
                <a:spcPct val="0"/>
              </a:spcAft>
              <a:defRPr b="0">
                <a:solidFill>
                  <a:srgbClr val="FFFFFF"/>
                </a:solidFill>
                <a:effectLst>
                  <a:outerShdw blurRad="50800" dist="38100" dir="5400000" algn="t" rotWithShape="0">
                    <a:prstClr val="black">
                      <a:alpha val="40000"/>
                    </a:prstClr>
                  </a:outerShdw>
                </a:effectLst>
                <a:latin typeface="+mj-lt"/>
                <a:ea typeface="ＭＳ Ｐゴシック" charset="0"/>
                <a:cs typeface="Gotham Narrow Bold"/>
              </a:defRPr>
            </a:lvl1pPr>
          </a:lstStyle>
          <a:p>
            <a:pPr lvl="0"/>
            <a:r>
              <a:rPr lang="fi-FI" noProof="0" dirty="0" err="1"/>
              <a:t>Click</a:t>
            </a:r>
            <a:r>
              <a:rPr lang="fi-FI" noProof="0" dirty="0"/>
              <a:t> to </a:t>
            </a:r>
            <a:r>
              <a:rPr lang="fi-FI" noProof="0" dirty="0" err="1"/>
              <a:t>add</a:t>
            </a:r>
            <a:r>
              <a:rPr lang="fi-FI" noProof="0" dirty="0"/>
              <a:t> </a:t>
            </a:r>
            <a:r>
              <a:rPr lang="fi-FI" noProof="0" dirty="0" err="1"/>
              <a:t>subtitle</a:t>
            </a:r>
            <a:endParaRPr lang="fi-FI" noProof="0" dirty="0"/>
          </a:p>
        </p:txBody>
      </p:sp>
    </p:spTree>
    <p:extLst>
      <p:ext uri="{BB962C8B-B14F-4D97-AF65-F5344CB8AC3E}">
        <p14:creationId xmlns:p14="http://schemas.microsoft.com/office/powerpoint/2010/main" val="1554966368"/>
      </p:ext>
    </p:extLst>
  </p:cSld>
  <p:clrMapOvr>
    <a:masterClrMapping/>
  </p:clrMapOvr>
  <p:transition spd="slow"/>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slide Library window">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7999" y="207479"/>
            <a:ext cx="11736058" cy="5944237"/>
          </a:xfrm>
          <a:prstGeom prst="rect">
            <a:avLst/>
          </a:prstGeom>
        </p:spPr>
      </p:pic>
      <p:sp>
        <p:nvSpPr>
          <p:cNvPr id="2" name="Päivämäärän paikkamerkki 1"/>
          <p:cNvSpPr>
            <a:spLocks noGrp="1"/>
          </p:cNvSpPr>
          <p:nvPr>
            <p:ph type="dt" sz="half" idx="14"/>
          </p:nvPr>
        </p:nvSpPr>
        <p:spPr/>
        <p:txBody>
          <a:bodyPr/>
          <a:lstStyle/>
          <a:p>
            <a:pPr>
              <a:defRPr/>
            </a:pPr>
            <a:fld id="{B1B021A1-6BD4-49A7-92E2-FC3E77E7D7D7}" type="datetime1">
              <a:rPr lang="en-GB" smtClean="0"/>
              <a:t>30/05/2025</a:t>
            </a:fld>
            <a:endParaRPr lang="fi-FI" dirty="0"/>
          </a:p>
        </p:txBody>
      </p:sp>
      <p:sp>
        <p:nvSpPr>
          <p:cNvPr id="3" name="Alatunnisteen paikkamerkki 2"/>
          <p:cNvSpPr>
            <a:spLocks noGrp="1"/>
          </p:cNvSpPr>
          <p:nvPr>
            <p:ph type="ftr" sz="quarter" idx="15"/>
          </p:nvPr>
        </p:nvSpPr>
        <p:spPr/>
        <p:txBody>
          <a:bodyPr/>
          <a:lstStyle/>
          <a:p>
            <a:r>
              <a:rPr lang="fi-FI"/>
              <a:t>Presentation Name / Firstname Lastname</a:t>
            </a:r>
            <a:endParaRPr lang="fi-FI" dirty="0"/>
          </a:p>
        </p:txBody>
      </p:sp>
      <p:sp>
        <p:nvSpPr>
          <p:cNvPr id="4" name="Dian numeron paikkamerkki 3"/>
          <p:cNvSpPr>
            <a:spLocks noGrp="1"/>
          </p:cNvSpPr>
          <p:nvPr>
            <p:ph type="sldNum" sz="quarter" idx="16"/>
          </p:nvPr>
        </p:nvSpPr>
        <p:spPr/>
        <p:txBody>
          <a:bodyPr/>
          <a:lstStyle/>
          <a:p>
            <a:pPr>
              <a:defRPr/>
            </a:pPr>
            <a:fld id="{4669315E-5A66-CF44-AE5D-C333B2F730C4}" type="slidenum">
              <a:rPr lang="en-GB" smtClean="0"/>
              <a:pPr>
                <a:defRPr/>
              </a:pPr>
              <a:t>‹#›</a:t>
            </a:fld>
            <a:endParaRPr lang="en-GB" dirty="0"/>
          </a:p>
        </p:txBody>
      </p:sp>
      <p:grpSp>
        <p:nvGrpSpPr>
          <p:cNvPr id="12" name="Ryhmä 11"/>
          <p:cNvGrpSpPr/>
          <p:nvPr userDrawn="1"/>
        </p:nvGrpSpPr>
        <p:grpSpPr bwMode="white">
          <a:xfrm>
            <a:off x="292432" y="260248"/>
            <a:ext cx="2491200" cy="2334818"/>
            <a:chOff x="1311275" y="373063"/>
            <a:chExt cx="6524625" cy="6115050"/>
          </a:xfrm>
          <a:solidFill>
            <a:schemeClr val="bg1"/>
          </a:solidFill>
        </p:grpSpPr>
        <p:sp>
          <p:nvSpPr>
            <p:cNvPr id="13" name="Rectangle 5"/>
            <p:cNvSpPr>
              <a:spLocks noChangeArrowheads="1"/>
            </p:cNvSpPr>
            <p:nvPr userDrawn="1"/>
          </p:nvSpPr>
          <p:spPr bwMode="white">
            <a:xfrm>
              <a:off x="4267200" y="5875338"/>
              <a:ext cx="609600" cy="612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 name="Rectangle 6"/>
            <p:cNvSpPr>
              <a:spLocks noChangeArrowheads="1"/>
            </p:cNvSpPr>
            <p:nvPr userDrawn="1"/>
          </p:nvSpPr>
          <p:spPr bwMode="white">
            <a:xfrm>
              <a:off x="4267200" y="373063"/>
              <a:ext cx="609600" cy="6096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 name="Freeform 7"/>
            <p:cNvSpPr>
              <a:spLocks noEditPoints="1"/>
            </p:cNvSpPr>
            <p:nvPr userDrawn="1"/>
          </p:nvSpPr>
          <p:spPr bwMode="white">
            <a:xfrm>
              <a:off x="1311275" y="1436688"/>
              <a:ext cx="6524625" cy="4152900"/>
            </a:xfrm>
            <a:custGeom>
              <a:avLst/>
              <a:gdLst>
                <a:gd name="T0" fmla="*/ 3947 w 4110"/>
                <a:gd name="T1" fmla="*/ 1670 h 2616"/>
                <a:gd name="T2" fmla="*/ 3459 w 4110"/>
                <a:gd name="T3" fmla="*/ 1403 h 2616"/>
                <a:gd name="T4" fmla="*/ 3294 w 4110"/>
                <a:gd name="T5" fmla="*/ 1199 h 2616"/>
                <a:gd name="T6" fmla="*/ 3062 w 4110"/>
                <a:gd name="T7" fmla="*/ 1048 h 2616"/>
                <a:gd name="T8" fmla="*/ 2897 w 4110"/>
                <a:gd name="T9" fmla="*/ 789 h 2616"/>
                <a:gd name="T10" fmla="*/ 2734 w 4110"/>
                <a:gd name="T11" fmla="*/ 314 h 2616"/>
                <a:gd name="T12" fmla="*/ 2417 w 4110"/>
                <a:gd name="T13" fmla="*/ 63 h 2616"/>
                <a:gd name="T14" fmla="*/ 2077 w 4110"/>
                <a:gd name="T15" fmla="*/ 19 h 2616"/>
                <a:gd name="T16" fmla="*/ 2204 w 4110"/>
                <a:gd name="T17" fmla="*/ 197 h 2616"/>
                <a:gd name="T18" fmla="*/ 2175 w 4110"/>
                <a:gd name="T19" fmla="*/ 357 h 2616"/>
                <a:gd name="T20" fmla="*/ 2041 w 4110"/>
                <a:gd name="T21" fmla="*/ 433 h 2616"/>
                <a:gd name="T22" fmla="*/ 1818 w 4110"/>
                <a:gd name="T23" fmla="*/ 362 h 2616"/>
                <a:gd name="T24" fmla="*/ 1518 w 4110"/>
                <a:gd name="T25" fmla="*/ 159 h 2616"/>
                <a:gd name="T26" fmla="*/ 1213 w 4110"/>
                <a:gd name="T27" fmla="*/ 130 h 2616"/>
                <a:gd name="T28" fmla="*/ 1198 w 4110"/>
                <a:gd name="T29" fmla="*/ 209 h 2616"/>
                <a:gd name="T30" fmla="*/ 1401 w 4110"/>
                <a:gd name="T31" fmla="*/ 481 h 2616"/>
                <a:gd name="T32" fmla="*/ 1555 w 4110"/>
                <a:gd name="T33" fmla="*/ 708 h 2616"/>
                <a:gd name="T34" fmla="*/ 1672 w 4110"/>
                <a:gd name="T35" fmla="*/ 796 h 2616"/>
                <a:gd name="T36" fmla="*/ 1405 w 4110"/>
                <a:gd name="T37" fmla="*/ 787 h 2616"/>
                <a:gd name="T38" fmla="*/ 1102 w 4110"/>
                <a:gd name="T39" fmla="*/ 558 h 2616"/>
                <a:gd name="T40" fmla="*/ 821 w 4110"/>
                <a:gd name="T41" fmla="*/ 395 h 2616"/>
                <a:gd name="T42" fmla="*/ 531 w 4110"/>
                <a:gd name="T43" fmla="*/ 426 h 2616"/>
                <a:gd name="T44" fmla="*/ 748 w 4110"/>
                <a:gd name="T45" fmla="*/ 537 h 2616"/>
                <a:gd name="T46" fmla="*/ 762 w 4110"/>
                <a:gd name="T47" fmla="*/ 704 h 2616"/>
                <a:gd name="T48" fmla="*/ 608 w 4110"/>
                <a:gd name="T49" fmla="*/ 689 h 2616"/>
                <a:gd name="T50" fmla="*/ 387 w 4110"/>
                <a:gd name="T51" fmla="*/ 529 h 2616"/>
                <a:gd name="T52" fmla="*/ 103 w 4110"/>
                <a:gd name="T53" fmla="*/ 499 h 2616"/>
                <a:gd name="T54" fmla="*/ 157 w 4110"/>
                <a:gd name="T55" fmla="*/ 597 h 2616"/>
                <a:gd name="T56" fmla="*/ 397 w 4110"/>
                <a:gd name="T57" fmla="*/ 913 h 2616"/>
                <a:gd name="T58" fmla="*/ 578 w 4110"/>
                <a:gd name="T59" fmla="*/ 1190 h 2616"/>
                <a:gd name="T60" fmla="*/ 954 w 4110"/>
                <a:gd name="T61" fmla="*/ 1253 h 2616"/>
                <a:gd name="T62" fmla="*/ 1184 w 4110"/>
                <a:gd name="T63" fmla="*/ 1316 h 2616"/>
                <a:gd name="T64" fmla="*/ 1250 w 4110"/>
                <a:gd name="T65" fmla="*/ 1526 h 2616"/>
                <a:gd name="T66" fmla="*/ 1365 w 4110"/>
                <a:gd name="T67" fmla="*/ 1691 h 2616"/>
                <a:gd name="T68" fmla="*/ 1601 w 4110"/>
                <a:gd name="T69" fmla="*/ 1766 h 2616"/>
                <a:gd name="T70" fmla="*/ 1384 w 4110"/>
                <a:gd name="T71" fmla="*/ 1823 h 2616"/>
                <a:gd name="T72" fmla="*/ 965 w 4110"/>
                <a:gd name="T73" fmla="*/ 1706 h 2616"/>
                <a:gd name="T74" fmla="*/ 971 w 4110"/>
                <a:gd name="T75" fmla="*/ 1890 h 2616"/>
                <a:gd name="T76" fmla="*/ 1173 w 4110"/>
                <a:gd name="T77" fmla="*/ 2136 h 2616"/>
                <a:gd name="T78" fmla="*/ 1534 w 4110"/>
                <a:gd name="T79" fmla="*/ 2226 h 2616"/>
                <a:gd name="T80" fmla="*/ 1883 w 4110"/>
                <a:gd name="T81" fmla="*/ 2182 h 2616"/>
                <a:gd name="T82" fmla="*/ 1985 w 4110"/>
                <a:gd name="T83" fmla="*/ 2299 h 2616"/>
                <a:gd name="T84" fmla="*/ 2154 w 4110"/>
                <a:gd name="T85" fmla="*/ 2418 h 2616"/>
                <a:gd name="T86" fmla="*/ 2476 w 4110"/>
                <a:gd name="T87" fmla="*/ 2413 h 2616"/>
                <a:gd name="T88" fmla="*/ 2797 w 4110"/>
                <a:gd name="T89" fmla="*/ 2585 h 2616"/>
                <a:gd name="T90" fmla="*/ 2803 w 4110"/>
                <a:gd name="T91" fmla="*/ 2395 h 2616"/>
                <a:gd name="T92" fmla="*/ 2594 w 4110"/>
                <a:gd name="T93" fmla="*/ 2119 h 2616"/>
                <a:gd name="T94" fmla="*/ 2403 w 4110"/>
                <a:gd name="T95" fmla="*/ 1960 h 2616"/>
                <a:gd name="T96" fmla="*/ 2426 w 4110"/>
                <a:gd name="T97" fmla="*/ 1890 h 2616"/>
                <a:gd name="T98" fmla="*/ 2663 w 4110"/>
                <a:gd name="T99" fmla="*/ 1996 h 2616"/>
                <a:gd name="T100" fmla="*/ 3012 w 4110"/>
                <a:gd name="T101" fmla="*/ 2088 h 2616"/>
                <a:gd name="T102" fmla="*/ 3156 w 4110"/>
                <a:gd name="T103" fmla="*/ 2125 h 2616"/>
                <a:gd name="T104" fmla="*/ 3035 w 4110"/>
                <a:gd name="T105" fmla="*/ 1900 h 2616"/>
                <a:gd name="T106" fmla="*/ 2837 w 4110"/>
                <a:gd name="T107" fmla="*/ 1698 h 2616"/>
                <a:gd name="T108" fmla="*/ 3185 w 4110"/>
                <a:gd name="T109" fmla="*/ 1746 h 2616"/>
                <a:gd name="T110" fmla="*/ 3440 w 4110"/>
                <a:gd name="T111" fmla="*/ 1741 h 2616"/>
                <a:gd name="T112" fmla="*/ 3596 w 4110"/>
                <a:gd name="T113" fmla="*/ 1842 h 2616"/>
                <a:gd name="T114" fmla="*/ 3951 w 4110"/>
                <a:gd name="T115" fmla="*/ 1816 h 2616"/>
                <a:gd name="T116" fmla="*/ 2246 w 4110"/>
                <a:gd name="T117" fmla="*/ 1449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10" h="2616">
                  <a:moveTo>
                    <a:pt x="4110" y="1887"/>
                  </a:moveTo>
                  <a:lnTo>
                    <a:pt x="4095" y="1858"/>
                  </a:lnTo>
                  <a:lnTo>
                    <a:pt x="4080" y="1829"/>
                  </a:lnTo>
                  <a:lnTo>
                    <a:pt x="4062" y="1802"/>
                  </a:lnTo>
                  <a:lnTo>
                    <a:pt x="4045" y="1777"/>
                  </a:lnTo>
                  <a:lnTo>
                    <a:pt x="4028" y="1754"/>
                  </a:lnTo>
                  <a:lnTo>
                    <a:pt x="4009" y="1731"/>
                  </a:lnTo>
                  <a:lnTo>
                    <a:pt x="3989" y="1710"/>
                  </a:lnTo>
                  <a:lnTo>
                    <a:pt x="3968" y="1689"/>
                  </a:lnTo>
                  <a:lnTo>
                    <a:pt x="3947" y="1670"/>
                  </a:lnTo>
                  <a:lnTo>
                    <a:pt x="3926" y="1652"/>
                  </a:lnTo>
                  <a:lnTo>
                    <a:pt x="3903" y="1635"/>
                  </a:lnTo>
                  <a:lnTo>
                    <a:pt x="3882" y="1618"/>
                  </a:lnTo>
                  <a:lnTo>
                    <a:pt x="3834" y="1589"/>
                  </a:lnTo>
                  <a:lnTo>
                    <a:pt x="3788" y="1560"/>
                  </a:lnTo>
                  <a:lnTo>
                    <a:pt x="3690" y="1512"/>
                  </a:lnTo>
                  <a:lnTo>
                    <a:pt x="3594" y="1468"/>
                  </a:lnTo>
                  <a:lnTo>
                    <a:pt x="3548" y="1447"/>
                  </a:lnTo>
                  <a:lnTo>
                    <a:pt x="3504" y="1426"/>
                  </a:lnTo>
                  <a:lnTo>
                    <a:pt x="3459" y="1403"/>
                  </a:lnTo>
                  <a:lnTo>
                    <a:pt x="3419" y="1378"/>
                  </a:lnTo>
                  <a:lnTo>
                    <a:pt x="3402" y="1364"/>
                  </a:lnTo>
                  <a:lnTo>
                    <a:pt x="3385" y="1351"/>
                  </a:lnTo>
                  <a:lnTo>
                    <a:pt x="3369" y="1336"/>
                  </a:lnTo>
                  <a:lnTo>
                    <a:pt x="3356" y="1318"/>
                  </a:lnTo>
                  <a:lnTo>
                    <a:pt x="3342" y="1299"/>
                  </a:lnTo>
                  <a:lnTo>
                    <a:pt x="3331" y="1282"/>
                  </a:lnTo>
                  <a:lnTo>
                    <a:pt x="3319" y="1263"/>
                  </a:lnTo>
                  <a:lnTo>
                    <a:pt x="3310" y="1242"/>
                  </a:lnTo>
                  <a:lnTo>
                    <a:pt x="3294" y="1199"/>
                  </a:lnTo>
                  <a:lnTo>
                    <a:pt x="3281" y="1157"/>
                  </a:lnTo>
                  <a:lnTo>
                    <a:pt x="3271" y="1115"/>
                  </a:lnTo>
                  <a:lnTo>
                    <a:pt x="3264" y="1073"/>
                  </a:lnTo>
                  <a:lnTo>
                    <a:pt x="3223" y="1076"/>
                  </a:lnTo>
                  <a:lnTo>
                    <a:pt x="3179" y="1076"/>
                  </a:lnTo>
                  <a:lnTo>
                    <a:pt x="3156" y="1075"/>
                  </a:lnTo>
                  <a:lnTo>
                    <a:pt x="3133" y="1071"/>
                  </a:lnTo>
                  <a:lnTo>
                    <a:pt x="3110" y="1065"/>
                  </a:lnTo>
                  <a:lnTo>
                    <a:pt x="3087" y="1057"/>
                  </a:lnTo>
                  <a:lnTo>
                    <a:pt x="3062" y="1048"/>
                  </a:lnTo>
                  <a:lnTo>
                    <a:pt x="3039" y="1034"/>
                  </a:lnTo>
                  <a:lnTo>
                    <a:pt x="3018" y="1019"/>
                  </a:lnTo>
                  <a:lnTo>
                    <a:pt x="2997" y="1000"/>
                  </a:lnTo>
                  <a:lnTo>
                    <a:pt x="2976" y="979"/>
                  </a:lnTo>
                  <a:lnTo>
                    <a:pt x="2956" y="952"/>
                  </a:lnTo>
                  <a:lnTo>
                    <a:pt x="2939" y="921"/>
                  </a:lnTo>
                  <a:lnTo>
                    <a:pt x="2924" y="886"/>
                  </a:lnTo>
                  <a:lnTo>
                    <a:pt x="2912" y="856"/>
                  </a:lnTo>
                  <a:lnTo>
                    <a:pt x="2905" y="823"/>
                  </a:lnTo>
                  <a:lnTo>
                    <a:pt x="2897" y="789"/>
                  </a:lnTo>
                  <a:lnTo>
                    <a:pt x="2889" y="752"/>
                  </a:lnTo>
                  <a:lnTo>
                    <a:pt x="2874" y="675"/>
                  </a:lnTo>
                  <a:lnTo>
                    <a:pt x="2857" y="593"/>
                  </a:lnTo>
                  <a:lnTo>
                    <a:pt x="2845" y="550"/>
                  </a:lnTo>
                  <a:lnTo>
                    <a:pt x="2834" y="508"/>
                  </a:lnTo>
                  <a:lnTo>
                    <a:pt x="2816" y="464"/>
                  </a:lnTo>
                  <a:lnTo>
                    <a:pt x="2797" y="422"/>
                  </a:lnTo>
                  <a:lnTo>
                    <a:pt x="2776" y="378"/>
                  </a:lnTo>
                  <a:lnTo>
                    <a:pt x="2749" y="335"/>
                  </a:lnTo>
                  <a:lnTo>
                    <a:pt x="2734" y="314"/>
                  </a:lnTo>
                  <a:lnTo>
                    <a:pt x="2718" y="293"/>
                  </a:lnTo>
                  <a:lnTo>
                    <a:pt x="2701" y="272"/>
                  </a:lnTo>
                  <a:lnTo>
                    <a:pt x="2682" y="251"/>
                  </a:lnTo>
                  <a:lnTo>
                    <a:pt x="2647" y="216"/>
                  </a:lnTo>
                  <a:lnTo>
                    <a:pt x="2611" y="184"/>
                  </a:lnTo>
                  <a:lnTo>
                    <a:pt x="2572" y="153"/>
                  </a:lnTo>
                  <a:lnTo>
                    <a:pt x="2534" y="126"/>
                  </a:lnTo>
                  <a:lnTo>
                    <a:pt x="2496" y="101"/>
                  </a:lnTo>
                  <a:lnTo>
                    <a:pt x="2457" y="80"/>
                  </a:lnTo>
                  <a:lnTo>
                    <a:pt x="2417" y="63"/>
                  </a:lnTo>
                  <a:lnTo>
                    <a:pt x="2377" y="46"/>
                  </a:lnTo>
                  <a:lnTo>
                    <a:pt x="2336" y="32"/>
                  </a:lnTo>
                  <a:lnTo>
                    <a:pt x="2296" y="21"/>
                  </a:lnTo>
                  <a:lnTo>
                    <a:pt x="2256" y="13"/>
                  </a:lnTo>
                  <a:lnTo>
                    <a:pt x="2215" y="5"/>
                  </a:lnTo>
                  <a:lnTo>
                    <a:pt x="2175" y="1"/>
                  </a:lnTo>
                  <a:lnTo>
                    <a:pt x="2135" y="0"/>
                  </a:lnTo>
                  <a:lnTo>
                    <a:pt x="2094" y="0"/>
                  </a:lnTo>
                  <a:lnTo>
                    <a:pt x="2054" y="1"/>
                  </a:lnTo>
                  <a:lnTo>
                    <a:pt x="2077" y="19"/>
                  </a:lnTo>
                  <a:lnTo>
                    <a:pt x="2098" y="34"/>
                  </a:lnTo>
                  <a:lnTo>
                    <a:pt x="2117" y="51"/>
                  </a:lnTo>
                  <a:lnTo>
                    <a:pt x="2135" y="71"/>
                  </a:lnTo>
                  <a:lnTo>
                    <a:pt x="2150" y="88"/>
                  </a:lnTo>
                  <a:lnTo>
                    <a:pt x="2163" y="105"/>
                  </a:lnTo>
                  <a:lnTo>
                    <a:pt x="2175" y="124"/>
                  </a:lnTo>
                  <a:lnTo>
                    <a:pt x="2185" y="142"/>
                  </a:lnTo>
                  <a:lnTo>
                    <a:pt x="2192" y="161"/>
                  </a:lnTo>
                  <a:lnTo>
                    <a:pt x="2200" y="178"/>
                  </a:lnTo>
                  <a:lnTo>
                    <a:pt x="2204" y="197"/>
                  </a:lnTo>
                  <a:lnTo>
                    <a:pt x="2208" y="215"/>
                  </a:lnTo>
                  <a:lnTo>
                    <a:pt x="2210" y="232"/>
                  </a:lnTo>
                  <a:lnTo>
                    <a:pt x="2210" y="249"/>
                  </a:lnTo>
                  <a:lnTo>
                    <a:pt x="2208" y="266"/>
                  </a:lnTo>
                  <a:lnTo>
                    <a:pt x="2206" y="284"/>
                  </a:lnTo>
                  <a:lnTo>
                    <a:pt x="2202" y="299"/>
                  </a:lnTo>
                  <a:lnTo>
                    <a:pt x="2198" y="314"/>
                  </a:lnTo>
                  <a:lnTo>
                    <a:pt x="2190" y="330"/>
                  </a:lnTo>
                  <a:lnTo>
                    <a:pt x="2183" y="343"/>
                  </a:lnTo>
                  <a:lnTo>
                    <a:pt x="2175" y="357"/>
                  </a:lnTo>
                  <a:lnTo>
                    <a:pt x="2165" y="370"/>
                  </a:lnTo>
                  <a:lnTo>
                    <a:pt x="2156" y="382"/>
                  </a:lnTo>
                  <a:lnTo>
                    <a:pt x="2144" y="391"/>
                  </a:lnTo>
                  <a:lnTo>
                    <a:pt x="2131" y="401"/>
                  </a:lnTo>
                  <a:lnTo>
                    <a:pt x="2117" y="410"/>
                  </a:lnTo>
                  <a:lnTo>
                    <a:pt x="2104" y="418"/>
                  </a:lnTo>
                  <a:lnTo>
                    <a:pt x="2089" y="424"/>
                  </a:lnTo>
                  <a:lnTo>
                    <a:pt x="2073" y="428"/>
                  </a:lnTo>
                  <a:lnTo>
                    <a:pt x="2058" y="431"/>
                  </a:lnTo>
                  <a:lnTo>
                    <a:pt x="2041" y="433"/>
                  </a:lnTo>
                  <a:lnTo>
                    <a:pt x="2023" y="435"/>
                  </a:lnTo>
                  <a:lnTo>
                    <a:pt x="1998" y="433"/>
                  </a:lnTo>
                  <a:lnTo>
                    <a:pt x="1975" y="431"/>
                  </a:lnTo>
                  <a:lnTo>
                    <a:pt x="1954" y="428"/>
                  </a:lnTo>
                  <a:lnTo>
                    <a:pt x="1933" y="422"/>
                  </a:lnTo>
                  <a:lnTo>
                    <a:pt x="1912" y="414"/>
                  </a:lnTo>
                  <a:lnTo>
                    <a:pt x="1893" y="407"/>
                  </a:lnTo>
                  <a:lnTo>
                    <a:pt x="1874" y="397"/>
                  </a:lnTo>
                  <a:lnTo>
                    <a:pt x="1854" y="385"/>
                  </a:lnTo>
                  <a:lnTo>
                    <a:pt x="1818" y="362"/>
                  </a:lnTo>
                  <a:lnTo>
                    <a:pt x="1781" y="335"/>
                  </a:lnTo>
                  <a:lnTo>
                    <a:pt x="1747" y="307"/>
                  </a:lnTo>
                  <a:lnTo>
                    <a:pt x="1710" y="278"/>
                  </a:lnTo>
                  <a:lnTo>
                    <a:pt x="1672" y="247"/>
                  </a:lnTo>
                  <a:lnTo>
                    <a:pt x="1632" y="220"/>
                  </a:lnTo>
                  <a:lnTo>
                    <a:pt x="1610" y="207"/>
                  </a:lnTo>
                  <a:lnTo>
                    <a:pt x="1589" y="193"/>
                  </a:lnTo>
                  <a:lnTo>
                    <a:pt x="1566" y="180"/>
                  </a:lnTo>
                  <a:lnTo>
                    <a:pt x="1543" y="168"/>
                  </a:lnTo>
                  <a:lnTo>
                    <a:pt x="1518" y="159"/>
                  </a:lnTo>
                  <a:lnTo>
                    <a:pt x="1491" y="149"/>
                  </a:lnTo>
                  <a:lnTo>
                    <a:pt x="1465" y="142"/>
                  </a:lnTo>
                  <a:lnTo>
                    <a:pt x="1436" y="134"/>
                  </a:lnTo>
                  <a:lnTo>
                    <a:pt x="1405" y="128"/>
                  </a:lnTo>
                  <a:lnTo>
                    <a:pt x="1374" y="124"/>
                  </a:lnTo>
                  <a:lnTo>
                    <a:pt x="1342" y="120"/>
                  </a:lnTo>
                  <a:lnTo>
                    <a:pt x="1305" y="120"/>
                  </a:lnTo>
                  <a:lnTo>
                    <a:pt x="1273" y="120"/>
                  </a:lnTo>
                  <a:lnTo>
                    <a:pt x="1242" y="124"/>
                  </a:lnTo>
                  <a:lnTo>
                    <a:pt x="1213" y="130"/>
                  </a:lnTo>
                  <a:lnTo>
                    <a:pt x="1184" y="138"/>
                  </a:lnTo>
                  <a:lnTo>
                    <a:pt x="1159" y="147"/>
                  </a:lnTo>
                  <a:lnTo>
                    <a:pt x="1134" y="157"/>
                  </a:lnTo>
                  <a:lnTo>
                    <a:pt x="1113" y="168"/>
                  </a:lnTo>
                  <a:lnTo>
                    <a:pt x="1092" y="180"/>
                  </a:lnTo>
                  <a:lnTo>
                    <a:pt x="1113" y="182"/>
                  </a:lnTo>
                  <a:lnTo>
                    <a:pt x="1130" y="186"/>
                  </a:lnTo>
                  <a:lnTo>
                    <a:pt x="1150" y="192"/>
                  </a:lnTo>
                  <a:lnTo>
                    <a:pt x="1167" y="195"/>
                  </a:lnTo>
                  <a:lnTo>
                    <a:pt x="1198" y="209"/>
                  </a:lnTo>
                  <a:lnTo>
                    <a:pt x="1226" y="224"/>
                  </a:lnTo>
                  <a:lnTo>
                    <a:pt x="1251" y="243"/>
                  </a:lnTo>
                  <a:lnTo>
                    <a:pt x="1274" y="264"/>
                  </a:lnTo>
                  <a:lnTo>
                    <a:pt x="1296" y="286"/>
                  </a:lnTo>
                  <a:lnTo>
                    <a:pt x="1315" y="311"/>
                  </a:lnTo>
                  <a:lnTo>
                    <a:pt x="1332" y="337"/>
                  </a:lnTo>
                  <a:lnTo>
                    <a:pt x="1347" y="364"/>
                  </a:lnTo>
                  <a:lnTo>
                    <a:pt x="1363" y="391"/>
                  </a:lnTo>
                  <a:lnTo>
                    <a:pt x="1376" y="422"/>
                  </a:lnTo>
                  <a:lnTo>
                    <a:pt x="1401" y="481"/>
                  </a:lnTo>
                  <a:lnTo>
                    <a:pt x="1426" y="541"/>
                  </a:lnTo>
                  <a:lnTo>
                    <a:pt x="1436" y="564"/>
                  </a:lnTo>
                  <a:lnTo>
                    <a:pt x="1447" y="585"/>
                  </a:lnTo>
                  <a:lnTo>
                    <a:pt x="1461" y="606"/>
                  </a:lnTo>
                  <a:lnTo>
                    <a:pt x="1474" y="625"/>
                  </a:lnTo>
                  <a:lnTo>
                    <a:pt x="1488" y="645"/>
                  </a:lnTo>
                  <a:lnTo>
                    <a:pt x="1503" y="662"/>
                  </a:lnTo>
                  <a:lnTo>
                    <a:pt x="1520" y="677"/>
                  </a:lnTo>
                  <a:lnTo>
                    <a:pt x="1538" y="693"/>
                  </a:lnTo>
                  <a:lnTo>
                    <a:pt x="1555" y="708"/>
                  </a:lnTo>
                  <a:lnTo>
                    <a:pt x="1576" y="721"/>
                  </a:lnTo>
                  <a:lnTo>
                    <a:pt x="1595" y="733"/>
                  </a:lnTo>
                  <a:lnTo>
                    <a:pt x="1616" y="744"/>
                  </a:lnTo>
                  <a:lnTo>
                    <a:pt x="1639" y="754"/>
                  </a:lnTo>
                  <a:lnTo>
                    <a:pt x="1662" y="764"/>
                  </a:lnTo>
                  <a:lnTo>
                    <a:pt x="1687" y="771"/>
                  </a:lnTo>
                  <a:lnTo>
                    <a:pt x="1714" y="779"/>
                  </a:lnTo>
                  <a:lnTo>
                    <a:pt x="1703" y="785"/>
                  </a:lnTo>
                  <a:lnTo>
                    <a:pt x="1687" y="790"/>
                  </a:lnTo>
                  <a:lnTo>
                    <a:pt x="1672" y="796"/>
                  </a:lnTo>
                  <a:lnTo>
                    <a:pt x="1651" y="802"/>
                  </a:lnTo>
                  <a:lnTo>
                    <a:pt x="1630" y="806"/>
                  </a:lnTo>
                  <a:lnTo>
                    <a:pt x="1605" y="810"/>
                  </a:lnTo>
                  <a:lnTo>
                    <a:pt x="1578" y="812"/>
                  </a:lnTo>
                  <a:lnTo>
                    <a:pt x="1551" y="812"/>
                  </a:lnTo>
                  <a:lnTo>
                    <a:pt x="1518" y="812"/>
                  </a:lnTo>
                  <a:lnTo>
                    <a:pt x="1490" y="808"/>
                  </a:lnTo>
                  <a:lnTo>
                    <a:pt x="1461" y="802"/>
                  </a:lnTo>
                  <a:lnTo>
                    <a:pt x="1432" y="796"/>
                  </a:lnTo>
                  <a:lnTo>
                    <a:pt x="1405" y="787"/>
                  </a:lnTo>
                  <a:lnTo>
                    <a:pt x="1378" y="777"/>
                  </a:lnTo>
                  <a:lnTo>
                    <a:pt x="1353" y="765"/>
                  </a:lnTo>
                  <a:lnTo>
                    <a:pt x="1328" y="752"/>
                  </a:lnTo>
                  <a:lnTo>
                    <a:pt x="1303" y="737"/>
                  </a:lnTo>
                  <a:lnTo>
                    <a:pt x="1280" y="721"/>
                  </a:lnTo>
                  <a:lnTo>
                    <a:pt x="1257" y="702"/>
                  </a:lnTo>
                  <a:lnTo>
                    <a:pt x="1234" y="685"/>
                  </a:lnTo>
                  <a:lnTo>
                    <a:pt x="1188" y="643"/>
                  </a:lnTo>
                  <a:lnTo>
                    <a:pt x="1142" y="598"/>
                  </a:lnTo>
                  <a:lnTo>
                    <a:pt x="1102" y="558"/>
                  </a:lnTo>
                  <a:lnTo>
                    <a:pt x="1059" y="518"/>
                  </a:lnTo>
                  <a:lnTo>
                    <a:pt x="1036" y="501"/>
                  </a:lnTo>
                  <a:lnTo>
                    <a:pt x="1013" y="483"/>
                  </a:lnTo>
                  <a:lnTo>
                    <a:pt x="990" y="466"/>
                  </a:lnTo>
                  <a:lnTo>
                    <a:pt x="965" y="451"/>
                  </a:lnTo>
                  <a:lnTo>
                    <a:pt x="938" y="435"/>
                  </a:lnTo>
                  <a:lnTo>
                    <a:pt x="912" y="424"/>
                  </a:lnTo>
                  <a:lnTo>
                    <a:pt x="883" y="412"/>
                  </a:lnTo>
                  <a:lnTo>
                    <a:pt x="854" y="403"/>
                  </a:lnTo>
                  <a:lnTo>
                    <a:pt x="821" y="395"/>
                  </a:lnTo>
                  <a:lnTo>
                    <a:pt x="789" y="389"/>
                  </a:lnTo>
                  <a:lnTo>
                    <a:pt x="754" y="385"/>
                  </a:lnTo>
                  <a:lnTo>
                    <a:pt x="718" y="385"/>
                  </a:lnTo>
                  <a:lnTo>
                    <a:pt x="683" y="385"/>
                  </a:lnTo>
                  <a:lnTo>
                    <a:pt x="649" y="389"/>
                  </a:lnTo>
                  <a:lnTo>
                    <a:pt x="620" y="395"/>
                  </a:lnTo>
                  <a:lnTo>
                    <a:pt x="591" y="403"/>
                  </a:lnTo>
                  <a:lnTo>
                    <a:pt x="568" y="410"/>
                  </a:lnTo>
                  <a:lnTo>
                    <a:pt x="547" y="418"/>
                  </a:lnTo>
                  <a:lnTo>
                    <a:pt x="531" y="426"/>
                  </a:lnTo>
                  <a:lnTo>
                    <a:pt x="520" y="433"/>
                  </a:lnTo>
                  <a:lnTo>
                    <a:pt x="562" y="441"/>
                  </a:lnTo>
                  <a:lnTo>
                    <a:pt x="608" y="455"/>
                  </a:lnTo>
                  <a:lnTo>
                    <a:pt x="631" y="464"/>
                  </a:lnTo>
                  <a:lnTo>
                    <a:pt x="652" y="474"/>
                  </a:lnTo>
                  <a:lnTo>
                    <a:pt x="675" y="483"/>
                  </a:lnTo>
                  <a:lnTo>
                    <a:pt x="695" y="495"/>
                  </a:lnTo>
                  <a:lnTo>
                    <a:pt x="716" y="508"/>
                  </a:lnTo>
                  <a:lnTo>
                    <a:pt x="733" y="522"/>
                  </a:lnTo>
                  <a:lnTo>
                    <a:pt x="748" y="537"/>
                  </a:lnTo>
                  <a:lnTo>
                    <a:pt x="764" y="554"/>
                  </a:lnTo>
                  <a:lnTo>
                    <a:pt x="773" y="572"/>
                  </a:lnTo>
                  <a:lnTo>
                    <a:pt x="783" y="591"/>
                  </a:lnTo>
                  <a:lnTo>
                    <a:pt x="789" y="610"/>
                  </a:lnTo>
                  <a:lnTo>
                    <a:pt x="791" y="631"/>
                  </a:lnTo>
                  <a:lnTo>
                    <a:pt x="789" y="648"/>
                  </a:lnTo>
                  <a:lnTo>
                    <a:pt x="785" y="666"/>
                  </a:lnTo>
                  <a:lnTo>
                    <a:pt x="779" y="679"/>
                  </a:lnTo>
                  <a:lnTo>
                    <a:pt x="771" y="693"/>
                  </a:lnTo>
                  <a:lnTo>
                    <a:pt x="762" y="704"/>
                  </a:lnTo>
                  <a:lnTo>
                    <a:pt x="750" y="714"/>
                  </a:lnTo>
                  <a:lnTo>
                    <a:pt x="739" y="719"/>
                  </a:lnTo>
                  <a:lnTo>
                    <a:pt x="723" y="725"/>
                  </a:lnTo>
                  <a:lnTo>
                    <a:pt x="710" y="727"/>
                  </a:lnTo>
                  <a:lnTo>
                    <a:pt x="693" y="727"/>
                  </a:lnTo>
                  <a:lnTo>
                    <a:pt x="677" y="725"/>
                  </a:lnTo>
                  <a:lnTo>
                    <a:pt x="660" y="721"/>
                  </a:lnTo>
                  <a:lnTo>
                    <a:pt x="643" y="714"/>
                  </a:lnTo>
                  <a:lnTo>
                    <a:pt x="626" y="702"/>
                  </a:lnTo>
                  <a:lnTo>
                    <a:pt x="608" y="689"/>
                  </a:lnTo>
                  <a:lnTo>
                    <a:pt x="591" y="673"/>
                  </a:lnTo>
                  <a:lnTo>
                    <a:pt x="572" y="654"/>
                  </a:lnTo>
                  <a:lnTo>
                    <a:pt x="553" y="635"/>
                  </a:lnTo>
                  <a:lnTo>
                    <a:pt x="531" y="618"/>
                  </a:lnTo>
                  <a:lnTo>
                    <a:pt x="508" y="600"/>
                  </a:lnTo>
                  <a:lnTo>
                    <a:pt x="485" y="583"/>
                  </a:lnTo>
                  <a:lnTo>
                    <a:pt x="462" y="568"/>
                  </a:lnTo>
                  <a:lnTo>
                    <a:pt x="439" y="554"/>
                  </a:lnTo>
                  <a:lnTo>
                    <a:pt x="414" y="541"/>
                  </a:lnTo>
                  <a:lnTo>
                    <a:pt x="387" y="529"/>
                  </a:lnTo>
                  <a:lnTo>
                    <a:pt x="361" y="520"/>
                  </a:lnTo>
                  <a:lnTo>
                    <a:pt x="334" y="510"/>
                  </a:lnTo>
                  <a:lnTo>
                    <a:pt x="307" y="503"/>
                  </a:lnTo>
                  <a:lnTo>
                    <a:pt x="278" y="497"/>
                  </a:lnTo>
                  <a:lnTo>
                    <a:pt x="249" y="491"/>
                  </a:lnTo>
                  <a:lnTo>
                    <a:pt x="220" y="489"/>
                  </a:lnTo>
                  <a:lnTo>
                    <a:pt x="192" y="489"/>
                  </a:lnTo>
                  <a:lnTo>
                    <a:pt x="161" y="489"/>
                  </a:lnTo>
                  <a:lnTo>
                    <a:pt x="132" y="493"/>
                  </a:lnTo>
                  <a:lnTo>
                    <a:pt x="103" y="499"/>
                  </a:lnTo>
                  <a:lnTo>
                    <a:pt x="78" y="504"/>
                  </a:lnTo>
                  <a:lnTo>
                    <a:pt x="53" y="514"/>
                  </a:lnTo>
                  <a:lnTo>
                    <a:pt x="32" y="524"/>
                  </a:lnTo>
                  <a:lnTo>
                    <a:pt x="13" y="535"/>
                  </a:lnTo>
                  <a:lnTo>
                    <a:pt x="0" y="547"/>
                  </a:lnTo>
                  <a:lnTo>
                    <a:pt x="34" y="550"/>
                  </a:lnTo>
                  <a:lnTo>
                    <a:pt x="67" y="558"/>
                  </a:lnTo>
                  <a:lnTo>
                    <a:pt x="98" y="570"/>
                  </a:lnTo>
                  <a:lnTo>
                    <a:pt x="128" y="581"/>
                  </a:lnTo>
                  <a:lnTo>
                    <a:pt x="157" y="597"/>
                  </a:lnTo>
                  <a:lnTo>
                    <a:pt x="184" y="616"/>
                  </a:lnTo>
                  <a:lnTo>
                    <a:pt x="211" y="637"/>
                  </a:lnTo>
                  <a:lnTo>
                    <a:pt x="236" y="660"/>
                  </a:lnTo>
                  <a:lnTo>
                    <a:pt x="261" y="687"/>
                  </a:lnTo>
                  <a:lnTo>
                    <a:pt x="284" y="718"/>
                  </a:lnTo>
                  <a:lnTo>
                    <a:pt x="307" y="750"/>
                  </a:lnTo>
                  <a:lnTo>
                    <a:pt x="330" y="785"/>
                  </a:lnTo>
                  <a:lnTo>
                    <a:pt x="353" y="825"/>
                  </a:lnTo>
                  <a:lnTo>
                    <a:pt x="374" y="867"/>
                  </a:lnTo>
                  <a:lnTo>
                    <a:pt x="397" y="913"/>
                  </a:lnTo>
                  <a:lnTo>
                    <a:pt x="418" y="961"/>
                  </a:lnTo>
                  <a:lnTo>
                    <a:pt x="432" y="990"/>
                  </a:lnTo>
                  <a:lnTo>
                    <a:pt x="445" y="1019"/>
                  </a:lnTo>
                  <a:lnTo>
                    <a:pt x="460" y="1046"/>
                  </a:lnTo>
                  <a:lnTo>
                    <a:pt x="476" y="1073"/>
                  </a:lnTo>
                  <a:lnTo>
                    <a:pt x="493" y="1100"/>
                  </a:lnTo>
                  <a:lnTo>
                    <a:pt x="512" y="1124"/>
                  </a:lnTo>
                  <a:lnTo>
                    <a:pt x="531" y="1148"/>
                  </a:lnTo>
                  <a:lnTo>
                    <a:pt x="554" y="1169"/>
                  </a:lnTo>
                  <a:lnTo>
                    <a:pt x="578" y="1190"/>
                  </a:lnTo>
                  <a:lnTo>
                    <a:pt x="604" y="1207"/>
                  </a:lnTo>
                  <a:lnTo>
                    <a:pt x="633" y="1222"/>
                  </a:lnTo>
                  <a:lnTo>
                    <a:pt x="664" y="1236"/>
                  </a:lnTo>
                  <a:lnTo>
                    <a:pt x="698" y="1247"/>
                  </a:lnTo>
                  <a:lnTo>
                    <a:pt x="735" y="1255"/>
                  </a:lnTo>
                  <a:lnTo>
                    <a:pt x="775" y="1261"/>
                  </a:lnTo>
                  <a:lnTo>
                    <a:pt x="818" y="1263"/>
                  </a:lnTo>
                  <a:lnTo>
                    <a:pt x="860" y="1263"/>
                  </a:lnTo>
                  <a:lnTo>
                    <a:pt x="906" y="1257"/>
                  </a:lnTo>
                  <a:lnTo>
                    <a:pt x="954" y="1253"/>
                  </a:lnTo>
                  <a:lnTo>
                    <a:pt x="1000" y="1249"/>
                  </a:lnTo>
                  <a:lnTo>
                    <a:pt x="1025" y="1249"/>
                  </a:lnTo>
                  <a:lnTo>
                    <a:pt x="1048" y="1251"/>
                  </a:lnTo>
                  <a:lnTo>
                    <a:pt x="1071" y="1253"/>
                  </a:lnTo>
                  <a:lnTo>
                    <a:pt x="1092" y="1257"/>
                  </a:lnTo>
                  <a:lnTo>
                    <a:pt x="1113" y="1265"/>
                  </a:lnTo>
                  <a:lnTo>
                    <a:pt x="1134" y="1274"/>
                  </a:lnTo>
                  <a:lnTo>
                    <a:pt x="1154" y="1286"/>
                  </a:lnTo>
                  <a:lnTo>
                    <a:pt x="1171" y="1299"/>
                  </a:lnTo>
                  <a:lnTo>
                    <a:pt x="1184" y="1316"/>
                  </a:lnTo>
                  <a:lnTo>
                    <a:pt x="1198" y="1332"/>
                  </a:lnTo>
                  <a:lnTo>
                    <a:pt x="1207" y="1349"/>
                  </a:lnTo>
                  <a:lnTo>
                    <a:pt x="1215" y="1366"/>
                  </a:lnTo>
                  <a:lnTo>
                    <a:pt x="1223" y="1384"/>
                  </a:lnTo>
                  <a:lnTo>
                    <a:pt x="1228" y="1401"/>
                  </a:lnTo>
                  <a:lnTo>
                    <a:pt x="1232" y="1418"/>
                  </a:lnTo>
                  <a:lnTo>
                    <a:pt x="1236" y="1435"/>
                  </a:lnTo>
                  <a:lnTo>
                    <a:pt x="1242" y="1472"/>
                  </a:lnTo>
                  <a:lnTo>
                    <a:pt x="1248" y="1508"/>
                  </a:lnTo>
                  <a:lnTo>
                    <a:pt x="1250" y="1526"/>
                  </a:lnTo>
                  <a:lnTo>
                    <a:pt x="1255" y="1543"/>
                  </a:lnTo>
                  <a:lnTo>
                    <a:pt x="1259" y="1560"/>
                  </a:lnTo>
                  <a:lnTo>
                    <a:pt x="1267" y="1578"/>
                  </a:lnTo>
                  <a:lnTo>
                    <a:pt x="1276" y="1597"/>
                  </a:lnTo>
                  <a:lnTo>
                    <a:pt x="1288" y="1616"/>
                  </a:lnTo>
                  <a:lnTo>
                    <a:pt x="1299" y="1633"/>
                  </a:lnTo>
                  <a:lnTo>
                    <a:pt x="1313" y="1649"/>
                  </a:lnTo>
                  <a:lnTo>
                    <a:pt x="1328" y="1664"/>
                  </a:lnTo>
                  <a:lnTo>
                    <a:pt x="1346" y="1677"/>
                  </a:lnTo>
                  <a:lnTo>
                    <a:pt x="1365" y="1691"/>
                  </a:lnTo>
                  <a:lnTo>
                    <a:pt x="1386" y="1702"/>
                  </a:lnTo>
                  <a:lnTo>
                    <a:pt x="1407" y="1712"/>
                  </a:lnTo>
                  <a:lnTo>
                    <a:pt x="1432" y="1721"/>
                  </a:lnTo>
                  <a:lnTo>
                    <a:pt x="1457" y="1729"/>
                  </a:lnTo>
                  <a:lnTo>
                    <a:pt x="1486" y="1737"/>
                  </a:lnTo>
                  <a:lnTo>
                    <a:pt x="1514" y="1743"/>
                  </a:lnTo>
                  <a:lnTo>
                    <a:pt x="1547" y="1746"/>
                  </a:lnTo>
                  <a:lnTo>
                    <a:pt x="1580" y="1750"/>
                  </a:lnTo>
                  <a:lnTo>
                    <a:pt x="1616" y="1754"/>
                  </a:lnTo>
                  <a:lnTo>
                    <a:pt x="1601" y="1766"/>
                  </a:lnTo>
                  <a:lnTo>
                    <a:pt x="1584" y="1777"/>
                  </a:lnTo>
                  <a:lnTo>
                    <a:pt x="1564" y="1787"/>
                  </a:lnTo>
                  <a:lnTo>
                    <a:pt x="1545" y="1794"/>
                  </a:lnTo>
                  <a:lnTo>
                    <a:pt x="1524" y="1802"/>
                  </a:lnTo>
                  <a:lnTo>
                    <a:pt x="1503" y="1808"/>
                  </a:lnTo>
                  <a:lnTo>
                    <a:pt x="1480" y="1814"/>
                  </a:lnTo>
                  <a:lnTo>
                    <a:pt x="1457" y="1817"/>
                  </a:lnTo>
                  <a:lnTo>
                    <a:pt x="1434" y="1821"/>
                  </a:lnTo>
                  <a:lnTo>
                    <a:pt x="1409" y="1823"/>
                  </a:lnTo>
                  <a:lnTo>
                    <a:pt x="1384" y="1823"/>
                  </a:lnTo>
                  <a:lnTo>
                    <a:pt x="1359" y="1823"/>
                  </a:lnTo>
                  <a:lnTo>
                    <a:pt x="1309" y="1821"/>
                  </a:lnTo>
                  <a:lnTo>
                    <a:pt x="1257" y="1816"/>
                  </a:lnTo>
                  <a:lnTo>
                    <a:pt x="1207" y="1806"/>
                  </a:lnTo>
                  <a:lnTo>
                    <a:pt x="1157" y="1793"/>
                  </a:lnTo>
                  <a:lnTo>
                    <a:pt x="1109" y="1777"/>
                  </a:lnTo>
                  <a:lnTo>
                    <a:pt x="1063" y="1760"/>
                  </a:lnTo>
                  <a:lnTo>
                    <a:pt x="1021" y="1739"/>
                  </a:lnTo>
                  <a:lnTo>
                    <a:pt x="983" y="1718"/>
                  </a:lnTo>
                  <a:lnTo>
                    <a:pt x="965" y="1706"/>
                  </a:lnTo>
                  <a:lnTo>
                    <a:pt x="950" y="1693"/>
                  </a:lnTo>
                  <a:lnTo>
                    <a:pt x="935" y="1679"/>
                  </a:lnTo>
                  <a:lnTo>
                    <a:pt x="921" y="1668"/>
                  </a:lnTo>
                  <a:lnTo>
                    <a:pt x="923" y="1700"/>
                  </a:lnTo>
                  <a:lnTo>
                    <a:pt x="927" y="1733"/>
                  </a:lnTo>
                  <a:lnTo>
                    <a:pt x="933" y="1766"/>
                  </a:lnTo>
                  <a:lnTo>
                    <a:pt x="940" y="1798"/>
                  </a:lnTo>
                  <a:lnTo>
                    <a:pt x="948" y="1829"/>
                  </a:lnTo>
                  <a:lnTo>
                    <a:pt x="960" y="1860"/>
                  </a:lnTo>
                  <a:lnTo>
                    <a:pt x="971" y="1890"/>
                  </a:lnTo>
                  <a:lnTo>
                    <a:pt x="985" y="1919"/>
                  </a:lnTo>
                  <a:lnTo>
                    <a:pt x="998" y="1948"/>
                  </a:lnTo>
                  <a:lnTo>
                    <a:pt x="1015" y="1975"/>
                  </a:lnTo>
                  <a:lnTo>
                    <a:pt x="1033" y="2002"/>
                  </a:lnTo>
                  <a:lnTo>
                    <a:pt x="1052" y="2027"/>
                  </a:lnTo>
                  <a:lnTo>
                    <a:pt x="1073" y="2052"/>
                  </a:lnTo>
                  <a:lnTo>
                    <a:pt x="1096" y="2075"/>
                  </a:lnTo>
                  <a:lnTo>
                    <a:pt x="1121" y="2096"/>
                  </a:lnTo>
                  <a:lnTo>
                    <a:pt x="1146" y="2117"/>
                  </a:lnTo>
                  <a:lnTo>
                    <a:pt x="1173" y="2136"/>
                  </a:lnTo>
                  <a:lnTo>
                    <a:pt x="1202" y="2153"/>
                  </a:lnTo>
                  <a:lnTo>
                    <a:pt x="1232" y="2169"/>
                  </a:lnTo>
                  <a:lnTo>
                    <a:pt x="1265" y="2182"/>
                  </a:lnTo>
                  <a:lnTo>
                    <a:pt x="1298" y="2196"/>
                  </a:lnTo>
                  <a:lnTo>
                    <a:pt x="1334" y="2205"/>
                  </a:lnTo>
                  <a:lnTo>
                    <a:pt x="1370" y="2215"/>
                  </a:lnTo>
                  <a:lnTo>
                    <a:pt x="1409" y="2221"/>
                  </a:lnTo>
                  <a:lnTo>
                    <a:pt x="1447" y="2224"/>
                  </a:lnTo>
                  <a:lnTo>
                    <a:pt x="1490" y="2226"/>
                  </a:lnTo>
                  <a:lnTo>
                    <a:pt x="1534" y="2226"/>
                  </a:lnTo>
                  <a:lnTo>
                    <a:pt x="1578" y="2224"/>
                  </a:lnTo>
                  <a:lnTo>
                    <a:pt x="1624" y="2219"/>
                  </a:lnTo>
                  <a:lnTo>
                    <a:pt x="1672" y="2213"/>
                  </a:lnTo>
                  <a:lnTo>
                    <a:pt x="1722" y="2201"/>
                  </a:lnTo>
                  <a:lnTo>
                    <a:pt x="1772" y="2190"/>
                  </a:lnTo>
                  <a:lnTo>
                    <a:pt x="1808" y="2182"/>
                  </a:lnTo>
                  <a:lnTo>
                    <a:pt x="1839" y="2178"/>
                  </a:lnTo>
                  <a:lnTo>
                    <a:pt x="1854" y="2178"/>
                  </a:lnTo>
                  <a:lnTo>
                    <a:pt x="1870" y="2180"/>
                  </a:lnTo>
                  <a:lnTo>
                    <a:pt x="1883" y="2182"/>
                  </a:lnTo>
                  <a:lnTo>
                    <a:pt x="1897" y="2186"/>
                  </a:lnTo>
                  <a:lnTo>
                    <a:pt x="1908" y="2192"/>
                  </a:lnTo>
                  <a:lnTo>
                    <a:pt x="1920" y="2199"/>
                  </a:lnTo>
                  <a:lnTo>
                    <a:pt x="1931" y="2207"/>
                  </a:lnTo>
                  <a:lnTo>
                    <a:pt x="1941" y="2217"/>
                  </a:lnTo>
                  <a:lnTo>
                    <a:pt x="1950" y="2228"/>
                  </a:lnTo>
                  <a:lnTo>
                    <a:pt x="1960" y="2244"/>
                  </a:lnTo>
                  <a:lnTo>
                    <a:pt x="1968" y="2259"/>
                  </a:lnTo>
                  <a:lnTo>
                    <a:pt x="1975" y="2276"/>
                  </a:lnTo>
                  <a:lnTo>
                    <a:pt x="1985" y="2299"/>
                  </a:lnTo>
                  <a:lnTo>
                    <a:pt x="1996" y="2320"/>
                  </a:lnTo>
                  <a:lnTo>
                    <a:pt x="2010" y="2340"/>
                  </a:lnTo>
                  <a:lnTo>
                    <a:pt x="2025" y="2357"/>
                  </a:lnTo>
                  <a:lnTo>
                    <a:pt x="2041" y="2370"/>
                  </a:lnTo>
                  <a:lnTo>
                    <a:pt x="2058" y="2384"/>
                  </a:lnTo>
                  <a:lnTo>
                    <a:pt x="2075" y="2393"/>
                  </a:lnTo>
                  <a:lnTo>
                    <a:pt x="2094" y="2403"/>
                  </a:lnTo>
                  <a:lnTo>
                    <a:pt x="2114" y="2409"/>
                  </a:lnTo>
                  <a:lnTo>
                    <a:pt x="2133" y="2414"/>
                  </a:lnTo>
                  <a:lnTo>
                    <a:pt x="2154" y="2418"/>
                  </a:lnTo>
                  <a:lnTo>
                    <a:pt x="2175" y="2420"/>
                  </a:lnTo>
                  <a:lnTo>
                    <a:pt x="2196" y="2420"/>
                  </a:lnTo>
                  <a:lnTo>
                    <a:pt x="2217" y="2420"/>
                  </a:lnTo>
                  <a:lnTo>
                    <a:pt x="2238" y="2420"/>
                  </a:lnTo>
                  <a:lnTo>
                    <a:pt x="2259" y="2418"/>
                  </a:lnTo>
                  <a:lnTo>
                    <a:pt x="2307" y="2413"/>
                  </a:lnTo>
                  <a:lnTo>
                    <a:pt x="2354" y="2409"/>
                  </a:lnTo>
                  <a:lnTo>
                    <a:pt x="2396" y="2409"/>
                  </a:lnTo>
                  <a:lnTo>
                    <a:pt x="2438" y="2411"/>
                  </a:lnTo>
                  <a:lnTo>
                    <a:pt x="2476" y="2413"/>
                  </a:lnTo>
                  <a:lnTo>
                    <a:pt x="2515" y="2418"/>
                  </a:lnTo>
                  <a:lnTo>
                    <a:pt x="2549" y="2428"/>
                  </a:lnTo>
                  <a:lnTo>
                    <a:pt x="2584" y="2438"/>
                  </a:lnTo>
                  <a:lnTo>
                    <a:pt x="2618" y="2451"/>
                  </a:lnTo>
                  <a:lnTo>
                    <a:pt x="2649" y="2466"/>
                  </a:lnTo>
                  <a:lnTo>
                    <a:pt x="2680" y="2485"/>
                  </a:lnTo>
                  <a:lnTo>
                    <a:pt x="2711" y="2505"/>
                  </a:lnTo>
                  <a:lnTo>
                    <a:pt x="2739" y="2530"/>
                  </a:lnTo>
                  <a:lnTo>
                    <a:pt x="2768" y="2555"/>
                  </a:lnTo>
                  <a:lnTo>
                    <a:pt x="2797" y="2585"/>
                  </a:lnTo>
                  <a:lnTo>
                    <a:pt x="2826" y="2616"/>
                  </a:lnTo>
                  <a:lnTo>
                    <a:pt x="2828" y="2589"/>
                  </a:lnTo>
                  <a:lnTo>
                    <a:pt x="2830" y="2562"/>
                  </a:lnTo>
                  <a:lnTo>
                    <a:pt x="2828" y="2537"/>
                  </a:lnTo>
                  <a:lnTo>
                    <a:pt x="2828" y="2510"/>
                  </a:lnTo>
                  <a:lnTo>
                    <a:pt x="2824" y="2487"/>
                  </a:lnTo>
                  <a:lnTo>
                    <a:pt x="2820" y="2462"/>
                  </a:lnTo>
                  <a:lnTo>
                    <a:pt x="2816" y="2439"/>
                  </a:lnTo>
                  <a:lnTo>
                    <a:pt x="2809" y="2416"/>
                  </a:lnTo>
                  <a:lnTo>
                    <a:pt x="2803" y="2395"/>
                  </a:lnTo>
                  <a:lnTo>
                    <a:pt x="2795" y="2374"/>
                  </a:lnTo>
                  <a:lnTo>
                    <a:pt x="2786" y="2353"/>
                  </a:lnTo>
                  <a:lnTo>
                    <a:pt x="2776" y="2334"/>
                  </a:lnTo>
                  <a:lnTo>
                    <a:pt x="2755" y="2295"/>
                  </a:lnTo>
                  <a:lnTo>
                    <a:pt x="2732" y="2261"/>
                  </a:lnTo>
                  <a:lnTo>
                    <a:pt x="2707" y="2226"/>
                  </a:lnTo>
                  <a:lnTo>
                    <a:pt x="2680" y="2198"/>
                  </a:lnTo>
                  <a:lnTo>
                    <a:pt x="2651" y="2169"/>
                  </a:lnTo>
                  <a:lnTo>
                    <a:pt x="2622" y="2144"/>
                  </a:lnTo>
                  <a:lnTo>
                    <a:pt x="2594" y="2119"/>
                  </a:lnTo>
                  <a:lnTo>
                    <a:pt x="2567" y="2098"/>
                  </a:lnTo>
                  <a:lnTo>
                    <a:pt x="2540" y="2080"/>
                  </a:lnTo>
                  <a:lnTo>
                    <a:pt x="2513" y="2063"/>
                  </a:lnTo>
                  <a:lnTo>
                    <a:pt x="2490" y="2048"/>
                  </a:lnTo>
                  <a:lnTo>
                    <a:pt x="2471" y="2032"/>
                  </a:lnTo>
                  <a:lnTo>
                    <a:pt x="2453" y="2019"/>
                  </a:lnTo>
                  <a:lnTo>
                    <a:pt x="2438" y="2004"/>
                  </a:lnTo>
                  <a:lnTo>
                    <a:pt x="2425" y="1988"/>
                  </a:lnTo>
                  <a:lnTo>
                    <a:pt x="2413" y="1973"/>
                  </a:lnTo>
                  <a:lnTo>
                    <a:pt x="2403" y="1960"/>
                  </a:lnTo>
                  <a:lnTo>
                    <a:pt x="2396" y="1944"/>
                  </a:lnTo>
                  <a:lnTo>
                    <a:pt x="2390" y="1931"/>
                  </a:lnTo>
                  <a:lnTo>
                    <a:pt x="2384" y="1915"/>
                  </a:lnTo>
                  <a:lnTo>
                    <a:pt x="2380" y="1902"/>
                  </a:lnTo>
                  <a:lnTo>
                    <a:pt x="2377" y="1888"/>
                  </a:lnTo>
                  <a:lnTo>
                    <a:pt x="2375" y="1862"/>
                  </a:lnTo>
                  <a:lnTo>
                    <a:pt x="2373" y="1837"/>
                  </a:lnTo>
                  <a:lnTo>
                    <a:pt x="2390" y="1856"/>
                  </a:lnTo>
                  <a:lnTo>
                    <a:pt x="2407" y="1873"/>
                  </a:lnTo>
                  <a:lnTo>
                    <a:pt x="2426" y="1890"/>
                  </a:lnTo>
                  <a:lnTo>
                    <a:pt x="2446" y="1906"/>
                  </a:lnTo>
                  <a:lnTo>
                    <a:pt x="2467" y="1919"/>
                  </a:lnTo>
                  <a:lnTo>
                    <a:pt x="2486" y="1931"/>
                  </a:lnTo>
                  <a:lnTo>
                    <a:pt x="2507" y="1942"/>
                  </a:lnTo>
                  <a:lnTo>
                    <a:pt x="2528" y="1954"/>
                  </a:lnTo>
                  <a:lnTo>
                    <a:pt x="2549" y="1963"/>
                  </a:lnTo>
                  <a:lnTo>
                    <a:pt x="2572" y="1971"/>
                  </a:lnTo>
                  <a:lnTo>
                    <a:pt x="2594" y="1979"/>
                  </a:lnTo>
                  <a:lnTo>
                    <a:pt x="2617" y="1986"/>
                  </a:lnTo>
                  <a:lnTo>
                    <a:pt x="2663" y="1996"/>
                  </a:lnTo>
                  <a:lnTo>
                    <a:pt x="2709" y="2004"/>
                  </a:lnTo>
                  <a:lnTo>
                    <a:pt x="2747" y="2009"/>
                  </a:lnTo>
                  <a:lnTo>
                    <a:pt x="2786" y="2017"/>
                  </a:lnTo>
                  <a:lnTo>
                    <a:pt x="2822" y="2025"/>
                  </a:lnTo>
                  <a:lnTo>
                    <a:pt x="2858" y="2032"/>
                  </a:lnTo>
                  <a:lnTo>
                    <a:pt x="2891" y="2042"/>
                  </a:lnTo>
                  <a:lnTo>
                    <a:pt x="2924" y="2052"/>
                  </a:lnTo>
                  <a:lnTo>
                    <a:pt x="2954" y="2063"/>
                  </a:lnTo>
                  <a:lnTo>
                    <a:pt x="2983" y="2075"/>
                  </a:lnTo>
                  <a:lnTo>
                    <a:pt x="3012" y="2088"/>
                  </a:lnTo>
                  <a:lnTo>
                    <a:pt x="3037" y="2102"/>
                  </a:lnTo>
                  <a:lnTo>
                    <a:pt x="3062" y="2117"/>
                  </a:lnTo>
                  <a:lnTo>
                    <a:pt x="3085" y="2134"/>
                  </a:lnTo>
                  <a:lnTo>
                    <a:pt x="3106" y="2151"/>
                  </a:lnTo>
                  <a:lnTo>
                    <a:pt x="3125" y="2169"/>
                  </a:lnTo>
                  <a:lnTo>
                    <a:pt x="3143" y="2188"/>
                  </a:lnTo>
                  <a:lnTo>
                    <a:pt x="3160" y="2209"/>
                  </a:lnTo>
                  <a:lnTo>
                    <a:pt x="3160" y="2180"/>
                  </a:lnTo>
                  <a:lnTo>
                    <a:pt x="3160" y="2151"/>
                  </a:lnTo>
                  <a:lnTo>
                    <a:pt x="3156" y="2125"/>
                  </a:lnTo>
                  <a:lnTo>
                    <a:pt x="3152" y="2100"/>
                  </a:lnTo>
                  <a:lnTo>
                    <a:pt x="3146" y="2075"/>
                  </a:lnTo>
                  <a:lnTo>
                    <a:pt x="3139" y="2052"/>
                  </a:lnTo>
                  <a:lnTo>
                    <a:pt x="3129" y="2029"/>
                  </a:lnTo>
                  <a:lnTo>
                    <a:pt x="3120" y="2008"/>
                  </a:lnTo>
                  <a:lnTo>
                    <a:pt x="3106" y="1988"/>
                  </a:lnTo>
                  <a:lnTo>
                    <a:pt x="3095" y="1969"/>
                  </a:lnTo>
                  <a:lnTo>
                    <a:pt x="3081" y="1950"/>
                  </a:lnTo>
                  <a:lnTo>
                    <a:pt x="3066" y="1933"/>
                  </a:lnTo>
                  <a:lnTo>
                    <a:pt x="3035" y="1900"/>
                  </a:lnTo>
                  <a:lnTo>
                    <a:pt x="3004" y="1871"/>
                  </a:lnTo>
                  <a:lnTo>
                    <a:pt x="2937" y="1817"/>
                  </a:lnTo>
                  <a:lnTo>
                    <a:pt x="2876" y="1769"/>
                  </a:lnTo>
                  <a:lnTo>
                    <a:pt x="2849" y="1746"/>
                  </a:lnTo>
                  <a:lnTo>
                    <a:pt x="2828" y="1721"/>
                  </a:lnTo>
                  <a:lnTo>
                    <a:pt x="2818" y="1710"/>
                  </a:lnTo>
                  <a:lnTo>
                    <a:pt x="2810" y="1698"/>
                  </a:lnTo>
                  <a:lnTo>
                    <a:pt x="2803" y="1685"/>
                  </a:lnTo>
                  <a:lnTo>
                    <a:pt x="2799" y="1673"/>
                  </a:lnTo>
                  <a:lnTo>
                    <a:pt x="2837" y="1698"/>
                  </a:lnTo>
                  <a:lnTo>
                    <a:pt x="2876" y="1718"/>
                  </a:lnTo>
                  <a:lnTo>
                    <a:pt x="2910" y="1735"/>
                  </a:lnTo>
                  <a:lnTo>
                    <a:pt x="2947" y="1746"/>
                  </a:lnTo>
                  <a:lnTo>
                    <a:pt x="2983" y="1756"/>
                  </a:lnTo>
                  <a:lnTo>
                    <a:pt x="3020" y="1760"/>
                  </a:lnTo>
                  <a:lnTo>
                    <a:pt x="3058" y="1762"/>
                  </a:lnTo>
                  <a:lnTo>
                    <a:pt x="3098" y="1760"/>
                  </a:lnTo>
                  <a:lnTo>
                    <a:pt x="3125" y="1758"/>
                  </a:lnTo>
                  <a:lnTo>
                    <a:pt x="3156" y="1752"/>
                  </a:lnTo>
                  <a:lnTo>
                    <a:pt x="3185" y="1746"/>
                  </a:lnTo>
                  <a:lnTo>
                    <a:pt x="3216" y="1739"/>
                  </a:lnTo>
                  <a:lnTo>
                    <a:pt x="3244" y="1733"/>
                  </a:lnTo>
                  <a:lnTo>
                    <a:pt x="3275" y="1727"/>
                  </a:lnTo>
                  <a:lnTo>
                    <a:pt x="3306" y="1723"/>
                  </a:lnTo>
                  <a:lnTo>
                    <a:pt x="3337" y="1721"/>
                  </a:lnTo>
                  <a:lnTo>
                    <a:pt x="3367" y="1721"/>
                  </a:lnTo>
                  <a:lnTo>
                    <a:pt x="3396" y="1725"/>
                  </a:lnTo>
                  <a:lnTo>
                    <a:pt x="3411" y="1729"/>
                  </a:lnTo>
                  <a:lnTo>
                    <a:pt x="3427" y="1735"/>
                  </a:lnTo>
                  <a:lnTo>
                    <a:pt x="3440" y="1741"/>
                  </a:lnTo>
                  <a:lnTo>
                    <a:pt x="3456" y="1746"/>
                  </a:lnTo>
                  <a:lnTo>
                    <a:pt x="3469" y="1756"/>
                  </a:lnTo>
                  <a:lnTo>
                    <a:pt x="3484" y="1766"/>
                  </a:lnTo>
                  <a:lnTo>
                    <a:pt x="3498" y="1777"/>
                  </a:lnTo>
                  <a:lnTo>
                    <a:pt x="3511" y="1791"/>
                  </a:lnTo>
                  <a:lnTo>
                    <a:pt x="3525" y="1806"/>
                  </a:lnTo>
                  <a:lnTo>
                    <a:pt x="3538" y="1823"/>
                  </a:lnTo>
                  <a:lnTo>
                    <a:pt x="3552" y="1840"/>
                  </a:lnTo>
                  <a:lnTo>
                    <a:pt x="3563" y="1862"/>
                  </a:lnTo>
                  <a:lnTo>
                    <a:pt x="3596" y="1842"/>
                  </a:lnTo>
                  <a:lnTo>
                    <a:pt x="3630" y="1827"/>
                  </a:lnTo>
                  <a:lnTo>
                    <a:pt x="3665" y="1814"/>
                  </a:lnTo>
                  <a:lnTo>
                    <a:pt x="3699" y="1804"/>
                  </a:lnTo>
                  <a:lnTo>
                    <a:pt x="3736" y="1798"/>
                  </a:lnTo>
                  <a:lnTo>
                    <a:pt x="3772" y="1794"/>
                  </a:lnTo>
                  <a:lnTo>
                    <a:pt x="3809" y="1794"/>
                  </a:lnTo>
                  <a:lnTo>
                    <a:pt x="3843" y="1796"/>
                  </a:lnTo>
                  <a:lnTo>
                    <a:pt x="3880" y="1800"/>
                  </a:lnTo>
                  <a:lnTo>
                    <a:pt x="3916" y="1808"/>
                  </a:lnTo>
                  <a:lnTo>
                    <a:pt x="3951" y="1816"/>
                  </a:lnTo>
                  <a:lnTo>
                    <a:pt x="3986" y="1827"/>
                  </a:lnTo>
                  <a:lnTo>
                    <a:pt x="4018" y="1839"/>
                  </a:lnTo>
                  <a:lnTo>
                    <a:pt x="4051" y="1854"/>
                  </a:lnTo>
                  <a:lnTo>
                    <a:pt x="4080" y="1869"/>
                  </a:lnTo>
                  <a:lnTo>
                    <a:pt x="4110" y="1887"/>
                  </a:lnTo>
                  <a:close/>
                  <a:moveTo>
                    <a:pt x="2246" y="1449"/>
                  </a:moveTo>
                  <a:lnTo>
                    <a:pt x="1862" y="1449"/>
                  </a:lnTo>
                  <a:lnTo>
                    <a:pt x="1862" y="1063"/>
                  </a:lnTo>
                  <a:lnTo>
                    <a:pt x="2246" y="1063"/>
                  </a:lnTo>
                  <a:lnTo>
                    <a:pt x="2246"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20" name="Title Placeholder 1"/>
          <p:cNvSpPr>
            <a:spLocks noGrp="1"/>
          </p:cNvSpPr>
          <p:nvPr>
            <p:ph type="ctrTitle" hasCustomPrompt="1"/>
          </p:nvPr>
        </p:nvSpPr>
        <p:spPr>
          <a:xfrm>
            <a:off x="228000" y="3420000"/>
            <a:ext cx="11736000" cy="884758"/>
          </a:xfrm>
          <a:solidFill>
            <a:schemeClr val="tx1">
              <a:alpha val="50000"/>
            </a:schemeClr>
          </a:solidFill>
        </p:spPr>
        <p:txBody>
          <a:bodyPr tIns="252000" bIns="36000" anchor="t" anchorCtr="0">
            <a:spAutoFit/>
          </a:bodyPr>
          <a:lstStyle>
            <a:lvl1pPr algn="ctr">
              <a:lnSpc>
                <a:spcPct val="70000"/>
              </a:lnSpc>
              <a:defRPr sz="5400">
                <a:solidFill>
                  <a:srgbClr val="FFFFFF"/>
                </a:solidFill>
                <a:latin typeface="+mj-lt"/>
                <a:ea typeface="ＭＳ Ｐゴシック" charset="0"/>
                <a:cs typeface="Gotham Narrow Bold"/>
              </a:defRPr>
            </a:lvl1pPr>
          </a:lstStyle>
          <a:p>
            <a:pPr lvl="0"/>
            <a:r>
              <a:rPr lang="fi-FI" noProof="0" dirty="0"/>
              <a:t>CLICK TO ADD TITLE</a:t>
            </a:r>
          </a:p>
        </p:txBody>
      </p:sp>
      <p:sp>
        <p:nvSpPr>
          <p:cNvPr id="43011" name="Text Placeholder 2"/>
          <p:cNvSpPr>
            <a:spLocks noGrp="1"/>
          </p:cNvSpPr>
          <p:nvPr>
            <p:ph type="subTitle" idx="1" hasCustomPrompt="1"/>
          </p:nvPr>
        </p:nvSpPr>
        <p:spPr>
          <a:xfrm>
            <a:off x="964518" y="5220000"/>
            <a:ext cx="10363200" cy="720000"/>
          </a:xfrm>
        </p:spPr>
        <p:txBody>
          <a:bodyPr/>
          <a:lstStyle>
            <a:lvl1pPr algn="ctr">
              <a:lnSpc>
                <a:spcPct val="90000"/>
              </a:lnSpc>
              <a:spcAft>
                <a:spcPct val="0"/>
              </a:spcAft>
              <a:defRPr b="0">
                <a:solidFill>
                  <a:srgbClr val="FFFFFF"/>
                </a:solidFill>
                <a:effectLst>
                  <a:outerShdw blurRad="50800" dist="38100" dir="5400000" algn="t" rotWithShape="0">
                    <a:prstClr val="black">
                      <a:alpha val="40000"/>
                    </a:prstClr>
                  </a:outerShdw>
                </a:effectLst>
                <a:latin typeface="+mj-lt"/>
                <a:ea typeface="ＭＳ Ｐゴシック" charset="0"/>
                <a:cs typeface="Gotham Narrow Bold"/>
              </a:defRPr>
            </a:lvl1pPr>
          </a:lstStyle>
          <a:p>
            <a:pPr lvl="0"/>
            <a:r>
              <a:rPr lang="fi-FI" noProof="0" dirty="0" err="1"/>
              <a:t>Click</a:t>
            </a:r>
            <a:r>
              <a:rPr lang="fi-FI" noProof="0" dirty="0"/>
              <a:t> to </a:t>
            </a:r>
            <a:r>
              <a:rPr lang="fi-FI" noProof="0" dirty="0" err="1"/>
              <a:t>add</a:t>
            </a:r>
            <a:r>
              <a:rPr lang="fi-FI" noProof="0" dirty="0"/>
              <a:t> </a:t>
            </a:r>
            <a:r>
              <a:rPr lang="fi-FI" noProof="0" dirty="0" err="1"/>
              <a:t>subtitle</a:t>
            </a:r>
            <a:endParaRPr lang="fi-FI" noProof="0" dirty="0"/>
          </a:p>
        </p:txBody>
      </p:sp>
    </p:spTree>
    <p:extLst>
      <p:ext uri="{BB962C8B-B14F-4D97-AF65-F5344CB8AC3E}">
        <p14:creationId xmlns:p14="http://schemas.microsoft.com/office/powerpoint/2010/main" val="4160533225"/>
      </p:ext>
    </p:extLst>
  </p:cSld>
  <p:clrMapOvr>
    <a:masterClrMapping/>
  </p:clrMapOvr>
  <p:transition spd="slow"/>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Titleslide Library">
    <p:spTree>
      <p:nvGrpSpPr>
        <p:cNvPr id="1" name=""/>
        <p:cNvGrpSpPr/>
        <p:nvPr/>
      </p:nvGrpSpPr>
      <p:grpSpPr>
        <a:xfrm>
          <a:off x="0" y="0"/>
          <a:ext cx="0" cy="0"/>
          <a:chOff x="0" y="0"/>
          <a:chExt cx="0" cy="0"/>
        </a:xfrm>
      </p:grpSpPr>
      <p:pic>
        <p:nvPicPr>
          <p:cNvPr id="16" name="Picture 15"/>
          <p:cNvPicPr>
            <a:picLocks noChangeAspect="1"/>
          </p:cNvPicPr>
          <p:nvPr userDrawn="1"/>
        </p:nvPicPr>
        <p:blipFill rotWithShape="1">
          <a:blip r:embed="rId2" cstate="screen">
            <a:extLst>
              <a:ext uri="{28A0092B-C50C-407E-A947-70E740481C1C}">
                <a14:useLocalDpi xmlns:a14="http://schemas.microsoft.com/office/drawing/2010/main" val="0"/>
              </a:ext>
            </a:extLst>
          </a:blip>
          <a:srcRect/>
          <a:stretch/>
        </p:blipFill>
        <p:spPr>
          <a:xfrm>
            <a:off x="221342" y="207580"/>
            <a:ext cx="11742657" cy="5944137"/>
          </a:xfrm>
          <a:prstGeom prst="rect">
            <a:avLst/>
          </a:prstGeom>
        </p:spPr>
      </p:pic>
      <p:sp>
        <p:nvSpPr>
          <p:cNvPr id="2" name="Päivämäärän paikkamerkki 1"/>
          <p:cNvSpPr>
            <a:spLocks noGrp="1"/>
          </p:cNvSpPr>
          <p:nvPr>
            <p:ph type="dt" sz="half" idx="14"/>
          </p:nvPr>
        </p:nvSpPr>
        <p:spPr/>
        <p:txBody>
          <a:bodyPr/>
          <a:lstStyle/>
          <a:p>
            <a:pPr>
              <a:defRPr/>
            </a:pPr>
            <a:fld id="{B1B021A1-6BD4-49A7-92E2-FC3E77E7D7D7}" type="datetime1">
              <a:rPr lang="en-GB" smtClean="0"/>
              <a:t>30/05/2025</a:t>
            </a:fld>
            <a:endParaRPr lang="fi-FI" dirty="0"/>
          </a:p>
        </p:txBody>
      </p:sp>
      <p:sp>
        <p:nvSpPr>
          <p:cNvPr id="3" name="Alatunnisteen paikkamerkki 2"/>
          <p:cNvSpPr>
            <a:spLocks noGrp="1"/>
          </p:cNvSpPr>
          <p:nvPr>
            <p:ph type="ftr" sz="quarter" idx="15"/>
          </p:nvPr>
        </p:nvSpPr>
        <p:spPr/>
        <p:txBody>
          <a:bodyPr/>
          <a:lstStyle/>
          <a:p>
            <a:r>
              <a:rPr lang="fi-FI"/>
              <a:t>Presentation Name / Firstname Lastname</a:t>
            </a:r>
            <a:endParaRPr lang="fi-FI" dirty="0"/>
          </a:p>
        </p:txBody>
      </p:sp>
      <p:sp>
        <p:nvSpPr>
          <p:cNvPr id="4" name="Dian numeron paikkamerkki 3"/>
          <p:cNvSpPr>
            <a:spLocks noGrp="1"/>
          </p:cNvSpPr>
          <p:nvPr>
            <p:ph type="sldNum" sz="quarter" idx="16"/>
          </p:nvPr>
        </p:nvSpPr>
        <p:spPr/>
        <p:txBody>
          <a:bodyPr/>
          <a:lstStyle/>
          <a:p>
            <a:pPr>
              <a:defRPr/>
            </a:pPr>
            <a:fld id="{4669315E-5A66-CF44-AE5D-C333B2F730C4}" type="slidenum">
              <a:rPr lang="en-GB" smtClean="0"/>
              <a:pPr>
                <a:defRPr/>
              </a:pPr>
              <a:t>‹#›</a:t>
            </a:fld>
            <a:endParaRPr lang="en-GB" dirty="0"/>
          </a:p>
        </p:txBody>
      </p:sp>
      <p:grpSp>
        <p:nvGrpSpPr>
          <p:cNvPr id="12" name="Ryhmä 11"/>
          <p:cNvGrpSpPr/>
          <p:nvPr userDrawn="1"/>
        </p:nvGrpSpPr>
        <p:grpSpPr bwMode="white">
          <a:xfrm>
            <a:off x="292432" y="260248"/>
            <a:ext cx="2491200" cy="2334818"/>
            <a:chOff x="1311275" y="373063"/>
            <a:chExt cx="6524625" cy="6115050"/>
          </a:xfrm>
          <a:solidFill>
            <a:schemeClr val="bg1"/>
          </a:solidFill>
        </p:grpSpPr>
        <p:sp>
          <p:nvSpPr>
            <p:cNvPr id="13" name="Rectangle 5"/>
            <p:cNvSpPr>
              <a:spLocks noChangeArrowheads="1"/>
            </p:cNvSpPr>
            <p:nvPr userDrawn="1"/>
          </p:nvSpPr>
          <p:spPr bwMode="white">
            <a:xfrm>
              <a:off x="4267200" y="5875338"/>
              <a:ext cx="609600" cy="612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 name="Rectangle 6"/>
            <p:cNvSpPr>
              <a:spLocks noChangeArrowheads="1"/>
            </p:cNvSpPr>
            <p:nvPr userDrawn="1"/>
          </p:nvSpPr>
          <p:spPr bwMode="white">
            <a:xfrm>
              <a:off x="4267200" y="373063"/>
              <a:ext cx="609600" cy="6096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 name="Freeform 7"/>
            <p:cNvSpPr>
              <a:spLocks noEditPoints="1"/>
            </p:cNvSpPr>
            <p:nvPr userDrawn="1"/>
          </p:nvSpPr>
          <p:spPr bwMode="white">
            <a:xfrm>
              <a:off x="1311275" y="1436688"/>
              <a:ext cx="6524625" cy="4152900"/>
            </a:xfrm>
            <a:custGeom>
              <a:avLst/>
              <a:gdLst>
                <a:gd name="T0" fmla="*/ 3947 w 4110"/>
                <a:gd name="T1" fmla="*/ 1670 h 2616"/>
                <a:gd name="T2" fmla="*/ 3459 w 4110"/>
                <a:gd name="T3" fmla="*/ 1403 h 2616"/>
                <a:gd name="T4" fmla="*/ 3294 w 4110"/>
                <a:gd name="T5" fmla="*/ 1199 h 2616"/>
                <a:gd name="T6" fmla="*/ 3062 w 4110"/>
                <a:gd name="T7" fmla="*/ 1048 h 2616"/>
                <a:gd name="T8" fmla="*/ 2897 w 4110"/>
                <a:gd name="T9" fmla="*/ 789 h 2616"/>
                <a:gd name="T10" fmla="*/ 2734 w 4110"/>
                <a:gd name="T11" fmla="*/ 314 h 2616"/>
                <a:gd name="T12" fmla="*/ 2417 w 4110"/>
                <a:gd name="T13" fmla="*/ 63 h 2616"/>
                <a:gd name="T14" fmla="*/ 2077 w 4110"/>
                <a:gd name="T15" fmla="*/ 19 h 2616"/>
                <a:gd name="T16" fmla="*/ 2204 w 4110"/>
                <a:gd name="T17" fmla="*/ 197 h 2616"/>
                <a:gd name="T18" fmla="*/ 2175 w 4110"/>
                <a:gd name="T19" fmla="*/ 357 h 2616"/>
                <a:gd name="T20" fmla="*/ 2041 w 4110"/>
                <a:gd name="T21" fmla="*/ 433 h 2616"/>
                <a:gd name="T22" fmla="*/ 1818 w 4110"/>
                <a:gd name="T23" fmla="*/ 362 h 2616"/>
                <a:gd name="T24" fmla="*/ 1518 w 4110"/>
                <a:gd name="T25" fmla="*/ 159 h 2616"/>
                <a:gd name="T26" fmla="*/ 1213 w 4110"/>
                <a:gd name="T27" fmla="*/ 130 h 2616"/>
                <a:gd name="T28" fmla="*/ 1198 w 4110"/>
                <a:gd name="T29" fmla="*/ 209 h 2616"/>
                <a:gd name="T30" fmla="*/ 1401 w 4110"/>
                <a:gd name="T31" fmla="*/ 481 h 2616"/>
                <a:gd name="T32" fmla="*/ 1555 w 4110"/>
                <a:gd name="T33" fmla="*/ 708 h 2616"/>
                <a:gd name="T34" fmla="*/ 1672 w 4110"/>
                <a:gd name="T35" fmla="*/ 796 h 2616"/>
                <a:gd name="T36" fmla="*/ 1405 w 4110"/>
                <a:gd name="T37" fmla="*/ 787 h 2616"/>
                <a:gd name="T38" fmla="*/ 1102 w 4110"/>
                <a:gd name="T39" fmla="*/ 558 h 2616"/>
                <a:gd name="T40" fmla="*/ 821 w 4110"/>
                <a:gd name="T41" fmla="*/ 395 h 2616"/>
                <a:gd name="T42" fmla="*/ 531 w 4110"/>
                <a:gd name="T43" fmla="*/ 426 h 2616"/>
                <a:gd name="T44" fmla="*/ 748 w 4110"/>
                <a:gd name="T45" fmla="*/ 537 h 2616"/>
                <a:gd name="T46" fmla="*/ 762 w 4110"/>
                <a:gd name="T47" fmla="*/ 704 h 2616"/>
                <a:gd name="T48" fmla="*/ 608 w 4110"/>
                <a:gd name="T49" fmla="*/ 689 h 2616"/>
                <a:gd name="T50" fmla="*/ 387 w 4110"/>
                <a:gd name="T51" fmla="*/ 529 h 2616"/>
                <a:gd name="T52" fmla="*/ 103 w 4110"/>
                <a:gd name="T53" fmla="*/ 499 h 2616"/>
                <a:gd name="T54" fmla="*/ 157 w 4110"/>
                <a:gd name="T55" fmla="*/ 597 h 2616"/>
                <a:gd name="T56" fmla="*/ 397 w 4110"/>
                <a:gd name="T57" fmla="*/ 913 h 2616"/>
                <a:gd name="T58" fmla="*/ 578 w 4110"/>
                <a:gd name="T59" fmla="*/ 1190 h 2616"/>
                <a:gd name="T60" fmla="*/ 954 w 4110"/>
                <a:gd name="T61" fmla="*/ 1253 h 2616"/>
                <a:gd name="T62" fmla="*/ 1184 w 4110"/>
                <a:gd name="T63" fmla="*/ 1316 h 2616"/>
                <a:gd name="T64" fmla="*/ 1250 w 4110"/>
                <a:gd name="T65" fmla="*/ 1526 h 2616"/>
                <a:gd name="T66" fmla="*/ 1365 w 4110"/>
                <a:gd name="T67" fmla="*/ 1691 h 2616"/>
                <a:gd name="T68" fmla="*/ 1601 w 4110"/>
                <a:gd name="T69" fmla="*/ 1766 h 2616"/>
                <a:gd name="T70" fmla="*/ 1384 w 4110"/>
                <a:gd name="T71" fmla="*/ 1823 h 2616"/>
                <a:gd name="T72" fmla="*/ 965 w 4110"/>
                <a:gd name="T73" fmla="*/ 1706 h 2616"/>
                <a:gd name="T74" fmla="*/ 971 w 4110"/>
                <a:gd name="T75" fmla="*/ 1890 h 2616"/>
                <a:gd name="T76" fmla="*/ 1173 w 4110"/>
                <a:gd name="T77" fmla="*/ 2136 h 2616"/>
                <a:gd name="T78" fmla="*/ 1534 w 4110"/>
                <a:gd name="T79" fmla="*/ 2226 h 2616"/>
                <a:gd name="T80" fmla="*/ 1883 w 4110"/>
                <a:gd name="T81" fmla="*/ 2182 h 2616"/>
                <a:gd name="T82" fmla="*/ 1985 w 4110"/>
                <a:gd name="T83" fmla="*/ 2299 h 2616"/>
                <a:gd name="T84" fmla="*/ 2154 w 4110"/>
                <a:gd name="T85" fmla="*/ 2418 h 2616"/>
                <a:gd name="T86" fmla="*/ 2476 w 4110"/>
                <a:gd name="T87" fmla="*/ 2413 h 2616"/>
                <a:gd name="T88" fmla="*/ 2797 w 4110"/>
                <a:gd name="T89" fmla="*/ 2585 h 2616"/>
                <a:gd name="T90" fmla="*/ 2803 w 4110"/>
                <a:gd name="T91" fmla="*/ 2395 h 2616"/>
                <a:gd name="T92" fmla="*/ 2594 w 4110"/>
                <a:gd name="T93" fmla="*/ 2119 h 2616"/>
                <a:gd name="T94" fmla="*/ 2403 w 4110"/>
                <a:gd name="T95" fmla="*/ 1960 h 2616"/>
                <a:gd name="T96" fmla="*/ 2426 w 4110"/>
                <a:gd name="T97" fmla="*/ 1890 h 2616"/>
                <a:gd name="T98" fmla="*/ 2663 w 4110"/>
                <a:gd name="T99" fmla="*/ 1996 h 2616"/>
                <a:gd name="T100" fmla="*/ 3012 w 4110"/>
                <a:gd name="T101" fmla="*/ 2088 h 2616"/>
                <a:gd name="T102" fmla="*/ 3156 w 4110"/>
                <a:gd name="T103" fmla="*/ 2125 h 2616"/>
                <a:gd name="T104" fmla="*/ 3035 w 4110"/>
                <a:gd name="T105" fmla="*/ 1900 h 2616"/>
                <a:gd name="T106" fmla="*/ 2837 w 4110"/>
                <a:gd name="T107" fmla="*/ 1698 h 2616"/>
                <a:gd name="T108" fmla="*/ 3185 w 4110"/>
                <a:gd name="T109" fmla="*/ 1746 h 2616"/>
                <a:gd name="T110" fmla="*/ 3440 w 4110"/>
                <a:gd name="T111" fmla="*/ 1741 h 2616"/>
                <a:gd name="T112" fmla="*/ 3596 w 4110"/>
                <a:gd name="T113" fmla="*/ 1842 h 2616"/>
                <a:gd name="T114" fmla="*/ 3951 w 4110"/>
                <a:gd name="T115" fmla="*/ 1816 h 2616"/>
                <a:gd name="T116" fmla="*/ 2246 w 4110"/>
                <a:gd name="T117" fmla="*/ 1449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10" h="2616">
                  <a:moveTo>
                    <a:pt x="4110" y="1887"/>
                  </a:moveTo>
                  <a:lnTo>
                    <a:pt x="4095" y="1858"/>
                  </a:lnTo>
                  <a:lnTo>
                    <a:pt x="4080" y="1829"/>
                  </a:lnTo>
                  <a:lnTo>
                    <a:pt x="4062" y="1802"/>
                  </a:lnTo>
                  <a:lnTo>
                    <a:pt x="4045" y="1777"/>
                  </a:lnTo>
                  <a:lnTo>
                    <a:pt x="4028" y="1754"/>
                  </a:lnTo>
                  <a:lnTo>
                    <a:pt x="4009" y="1731"/>
                  </a:lnTo>
                  <a:lnTo>
                    <a:pt x="3989" y="1710"/>
                  </a:lnTo>
                  <a:lnTo>
                    <a:pt x="3968" y="1689"/>
                  </a:lnTo>
                  <a:lnTo>
                    <a:pt x="3947" y="1670"/>
                  </a:lnTo>
                  <a:lnTo>
                    <a:pt x="3926" y="1652"/>
                  </a:lnTo>
                  <a:lnTo>
                    <a:pt x="3903" y="1635"/>
                  </a:lnTo>
                  <a:lnTo>
                    <a:pt x="3882" y="1618"/>
                  </a:lnTo>
                  <a:lnTo>
                    <a:pt x="3834" y="1589"/>
                  </a:lnTo>
                  <a:lnTo>
                    <a:pt x="3788" y="1560"/>
                  </a:lnTo>
                  <a:lnTo>
                    <a:pt x="3690" y="1512"/>
                  </a:lnTo>
                  <a:lnTo>
                    <a:pt x="3594" y="1468"/>
                  </a:lnTo>
                  <a:lnTo>
                    <a:pt x="3548" y="1447"/>
                  </a:lnTo>
                  <a:lnTo>
                    <a:pt x="3504" y="1426"/>
                  </a:lnTo>
                  <a:lnTo>
                    <a:pt x="3459" y="1403"/>
                  </a:lnTo>
                  <a:lnTo>
                    <a:pt x="3419" y="1378"/>
                  </a:lnTo>
                  <a:lnTo>
                    <a:pt x="3402" y="1364"/>
                  </a:lnTo>
                  <a:lnTo>
                    <a:pt x="3385" y="1351"/>
                  </a:lnTo>
                  <a:lnTo>
                    <a:pt x="3369" y="1336"/>
                  </a:lnTo>
                  <a:lnTo>
                    <a:pt x="3356" y="1318"/>
                  </a:lnTo>
                  <a:lnTo>
                    <a:pt x="3342" y="1299"/>
                  </a:lnTo>
                  <a:lnTo>
                    <a:pt x="3331" y="1282"/>
                  </a:lnTo>
                  <a:lnTo>
                    <a:pt x="3319" y="1263"/>
                  </a:lnTo>
                  <a:lnTo>
                    <a:pt x="3310" y="1242"/>
                  </a:lnTo>
                  <a:lnTo>
                    <a:pt x="3294" y="1199"/>
                  </a:lnTo>
                  <a:lnTo>
                    <a:pt x="3281" y="1157"/>
                  </a:lnTo>
                  <a:lnTo>
                    <a:pt x="3271" y="1115"/>
                  </a:lnTo>
                  <a:lnTo>
                    <a:pt x="3264" y="1073"/>
                  </a:lnTo>
                  <a:lnTo>
                    <a:pt x="3223" y="1076"/>
                  </a:lnTo>
                  <a:lnTo>
                    <a:pt x="3179" y="1076"/>
                  </a:lnTo>
                  <a:lnTo>
                    <a:pt x="3156" y="1075"/>
                  </a:lnTo>
                  <a:lnTo>
                    <a:pt x="3133" y="1071"/>
                  </a:lnTo>
                  <a:lnTo>
                    <a:pt x="3110" y="1065"/>
                  </a:lnTo>
                  <a:lnTo>
                    <a:pt x="3087" y="1057"/>
                  </a:lnTo>
                  <a:lnTo>
                    <a:pt x="3062" y="1048"/>
                  </a:lnTo>
                  <a:lnTo>
                    <a:pt x="3039" y="1034"/>
                  </a:lnTo>
                  <a:lnTo>
                    <a:pt x="3018" y="1019"/>
                  </a:lnTo>
                  <a:lnTo>
                    <a:pt x="2997" y="1000"/>
                  </a:lnTo>
                  <a:lnTo>
                    <a:pt x="2976" y="979"/>
                  </a:lnTo>
                  <a:lnTo>
                    <a:pt x="2956" y="952"/>
                  </a:lnTo>
                  <a:lnTo>
                    <a:pt x="2939" y="921"/>
                  </a:lnTo>
                  <a:lnTo>
                    <a:pt x="2924" y="886"/>
                  </a:lnTo>
                  <a:lnTo>
                    <a:pt x="2912" y="856"/>
                  </a:lnTo>
                  <a:lnTo>
                    <a:pt x="2905" y="823"/>
                  </a:lnTo>
                  <a:lnTo>
                    <a:pt x="2897" y="789"/>
                  </a:lnTo>
                  <a:lnTo>
                    <a:pt x="2889" y="752"/>
                  </a:lnTo>
                  <a:lnTo>
                    <a:pt x="2874" y="675"/>
                  </a:lnTo>
                  <a:lnTo>
                    <a:pt x="2857" y="593"/>
                  </a:lnTo>
                  <a:lnTo>
                    <a:pt x="2845" y="550"/>
                  </a:lnTo>
                  <a:lnTo>
                    <a:pt x="2834" y="508"/>
                  </a:lnTo>
                  <a:lnTo>
                    <a:pt x="2816" y="464"/>
                  </a:lnTo>
                  <a:lnTo>
                    <a:pt x="2797" y="422"/>
                  </a:lnTo>
                  <a:lnTo>
                    <a:pt x="2776" y="378"/>
                  </a:lnTo>
                  <a:lnTo>
                    <a:pt x="2749" y="335"/>
                  </a:lnTo>
                  <a:lnTo>
                    <a:pt x="2734" y="314"/>
                  </a:lnTo>
                  <a:lnTo>
                    <a:pt x="2718" y="293"/>
                  </a:lnTo>
                  <a:lnTo>
                    <a:pt x="2701" y="272"/>
                  </a:lnTo>
                  <a:lnTo>
                    <a:pt x="2682" y="251"/>
                  </a:lnTo>
                  <a:lnTo>
                    <a:pt x="2647" y="216"/>
                  </a:lnTo>
                  <a:lnTo>
                    <a:pt x="2611" y="184"/>
                  </a:lnTo>
                  <a:lnTo>
                    <a:pt x="2572" y="153"/>
                  </a:lnTo>
                  <a:lnTo>
                    <a:pt x="2534" y="126"/>
                  </a:lnTo>
                  <a:lnTo>
                    <a:pt x="2496" y="101"/>
                  </a:lnTo>
                  <a:lnTo>
                    <a:pt x="2457" y="80"/>
                  </a:lnTo>
                  <a:lnTo>
                    <a:pt x="2417" y="63"/>
                  </a:lnTo>
                  <a:lnTo>
                    <a:pt x="2377" y="46"/>
                  </a:lnTo>
                  <a:lnTo>
                    <a:pt x="2336" y="32"/>
                  </a:lnTo>
                  <a:lnTo>
                    <a:pt x="2296" y="21"/>
                  </a:lnTo>
                  <a:lnTo>
                    <a:pt x="2256" y="13"/>
                  </a:lnTo>
                  <a:lnTo>
                    <a:pt x="2215" y="5"/>
                  </a:lnTo>
                  <a:lnTo>
                    <a:pt x="2175" y="1"/>
                  </a:lnTo>
                  <a:lnTo>
                    <a:pt x="2135" y="0"/>
                  </a:lnTo>
                  <a:lnTo>
                    <a:pt x="2094" y="0"/>
                  </a:lnTo>
                  <a:lnTo>
                    <a:pt x="2054" y="1"/>
                  </a:lnTo>
                  <a:lnTo>
                    <a:pt x="2077" y="19"/>
                  </a:lnTo>
                  <a:lnTo>
                    <a:pt x="2098" y="34"/>
                  </a:lnTo>
                  <a:lnTo>
                    <a:pt x="2117" y="51"/>
                  </a:lnTo>
                  <a:lnTo>
                    <a:pt x="2135" y="71"/>
                  </a:lnTo>
                  <a:lnTo>
                    <a:pt x="2150" y="88"/>
                  </a:lnTo>
                  <a:lnTo>
                    <a:pt x="2163" y="105"/>
                  </a:lnTo>
                  <a:lnTo>
                    <a:pt x="2175" y="124"/>
                  </a:lnTo>
                  <a:lnTo>
                    <a:pt x="2185" y="142"/>
                  </a:lnTo>
                  <a:lnTo>
                    <a:pt x="2192" y="161"/>
                  </a:lnTo>
                  <a:lnTo>
                    <a:pt x="2200" y="178"/>
                  </a:lnTo>
                  <a:lnTo>
                    <a:pt x="2204" y="197"/>
                  </a:lnTo>
                  <a:lnTo>
                    <a:pt x="2208" y="215"/>
                  </a:lnTo>
                  <a:lnTo>
                    <a:pt x="2210" y="232"/>
                  </a:lnTo>
                  <a:lnTo>
                    <a:pt x="2210" y="249"/>
                  </a:lnTo>
                  <a:lnTo>
                    <a:pt x="2208" y="266"/>
                  </a:lnTo>
                  <a:lnTo>
                    <a:pt x="2206" y="284"/>
                  </a:lnTo>
                  <a:lnTo>
                    <a:pt x="2202" y="299"/>
                  </a:lnTo>
                  <a:lnTo>
                    <a:pt x="2198" y="314"/>
                  </a:lnTo>
                  <a:lnTo>
                    <a:pt x="2190" y="330"/>
                  </a:lnTo>
                  <a:lnTo>
                    <a:pt x="2183" y="343"/>
                  </a:lnTo>
                  <a:lnTo>
                    <a:pt x="2175" y="357"/>
                  </a:lnTo>
                  <a:lnTo>
                    <a:pt x="2165" y="370"/>
                  </a:lnTo>
                  <a:lnTo>
                    <a:pt x="2156" y="382"/>
                  </a:lnTo>
                  <a:lnTo>
                    <a:pt x="2144" y="391"/>
                  </a:lnTo>
                  <a:lnTo>
                    <a:pt x="2131" y="401"/>
                  </a:lnTo>
                  <a:lnTo>
                    <a:pt x="2117" y="410"/>
                  </a:lnTo>
                  <a:lnTo>
                    <a:pt x="2104" y="418"/>
                  </a:lnTo>
                  <a:lnTo>
                    <a:pt x="2089" y="424"/>
                  </a:lnTo>
                  <a:lnTo>
                    <a:pt x="2073" y="428"/>
                  </a:lnTo>
                  <a:lnTo>
                    <a:pt x="2058" y="431"/>
                  </a:lnTo>
                  <a:lnTo>
                    <a:pt x="2041" y="433"/>
                  </a:lnTo>
                  <a:lnTo>
                    <a:pt x="2023" y="435"/>
                  </a:lnTo>
                  <a:lnTo>
                    <a:pt x="1998" y="433"/>
                  </a:lnTo>
                  <a:lnTo>
                    <a:pt x="1975" y="431"/>
                  </a:lnTo>
                  <a:lnTo>
                    <a:pt x="1954" y="428"/>
                  </a:lnTo>
                  <a:lnTo>
                    <a:pt x="1933" y="422"/>
                  </a:lnTo>
                  <a:lnTo>
                    <a:pt x="1912" y="414"/>
                  </a:lnTo>
                  <a:lnTo>
                    <a:pt x="1893" y="407"/>
                  </a:lnTo>
                  <a:lnTo>
                    <a:pt x="1874" y="397"/>
                  </a:lnTo>
                  <a:lnTo>
                    <a:pt x="1854" y="385"/>
                  </a:lnTo>
                  <a:lnTo>
                    <a:pt x="1818" y="362"/>
                  </a:lnTo>
                  <a:lnTo>
                    <a:pt x="1781" y="335"/>
                  </a:lnTo>
                  <a:lnTo>
                    <a:pt x="1747" y="307"/>
                  </a:lnTo>
                  <a:lnTo>
                    <a:pt x="1710" y="278"/>
                  </a:lnTo>
                  <a:lnTo>
                    <a:pt x="1672" y="247"/>
                  </a:lnTo>
                  <a:lnTo>
                    <a:pt x="1632" y="220"/>
                  </a:lnTo>
                  <a:lnTo>
                    <a:pt x="1610" y="207"/>
                  </a:lnTo>
                  <a:lnTo>
                    <a:pt x="1589" y="193"/>
                  </a:lnTo>
                  <a:lnTo>
                    <a:pt x="1566" y="180"/>
                  </a:lnTo>
                  <a:lnTo>
                    <a:pt x="1543" y="168"/>
                  </a:lnTo>
                  <a:lnTo>
                    <a:pt x="1518" y="159"/>
                  </a:lnTo>
                  <a:lnTo>
                    <a:pt x="1491" y="149"/>
                  </a:lnTo>
                  <a:lnTo>
                    <a:pt x="1465" y="142"/>
                  </a:lnTo>
                  <a:lnTo>
                    <a:pt x="1436" y="134"/>
                  </a:lnTo>
                  <a:lnTo>
                    <a:pt x="1405" y="128"/>
                  </a:lnTo>
                  <a:lnTo>
                    <a:pt x="1374" y="124"/>
                  </a:lnTo>
                  <a:lnTo>
                    <a:pt x="1342" y="120"/>
                  </a:lnTo>
                  <a:lnTo>
                    <a:pt x="1305" y="120"/>
                  </a:lnTo>
                  <a:lnTo>
                    <a:pt x="1273" y="120"/>
                  </a:lnTo>
                  <a:lnTo>
                    <a:pt x="1242" y="124"/>
                  </a:lnTo>
                  <a:lnTo>
                    <a:pt x="1213" y="130"/>
                  </a:lnTo>
                  <a:lnTo>
                    <a:pt x="1184" y="138"/>
                  </a:lnTo>
                  <a:lnTo>
                    <a:pt x="1159" y="147"/>
                  </a:lnTo>
                  <a:lnTo>
                    <a:pt x="1134" y="157"/>
                  </a:lnTo>
                  <a:lnTo>
                    <a:pt x="1113" y="168"/>
                  </a:lnTo>
                  <a:lnTo>
                    <a:pt x="1092" y="180"/>
                  </a:lnTo>
                  <a:lnTo>
                    <a:pt x="1113" y="182"/>
                  </a:lnTo>
                  <a:lnTo>
                    <a:pt x="1130" y="186"/>
                  </a:lnTo>
                  <a:lnTo>
                    <a:pt x="1150" y="192"/>
                  </a:lnTo>
                  <a:lnTo>
                    <a:pt x="1167" y="195"/>
                  </a:lnTo>
                  <a:lnTo>
                    <a:pt x="1198" y="209"/>
                  </a:lnTo>
                  <a:lnTo>
                    <a:pt x="1226" y="224"/>
                  </a:lnTo>
                  <a:lnTo>
                    <a:pt x="1251" y="243"/>
                  </a:lnTo>
                  <a:lnTo>
                    <a:pt x="1274" y="264"/>
                  </a:lnTo>
                  <a:lnTo>
                    <a:pt x="1296" y="286"/>
                  </a:lnTo>
                  <a:lnTo>
                    <a:pt x="1315" y="311"/>
                  </a:lnTo>
                  <a:lnTo>
                    <a:pt x="1332" y="337"/>
                  </a:lnTo>
                  <a:lnTo>
                    <a:pt x="1347" y="364"/>
                  </a:lnTo>
                  <a:lnTo>
                    <a:pt x="1363" y="391"/>
                  </a:lnTo>
                  <a:lnTo>
                    <a:pt x="1376" y="422"/>
                  </a:lnTo>
                  <a:lnTo>
                    <a:pt x="1401" y="481"/>
                  </a:lnTo>
                  <a:lnTo>
                    <a:pt x="1426" y="541"/>
                  </a:lnTo>
                  <a:lnTo>
                    <a:pt x="1436" y="564"/>
                  </a:lnTo>
                  <a:lnTo>
                    <a:pt x="1447" y="585"/>
                  </a:lnTo>
                  <a:lnTo>
                    <a:pt x="1461" y="606"/>
                  </a:lnTo>
                  <a:lnTo>
                    <a:pt x="1474" y="625"/>
                  </a:lnTo>
                  <a:lnTo>
                    <a:pt x="1488" y="645"/>
                  </a:lnTo>
                  <a:lnTo>
                    <a:pt x="1503" y="662"/>
                  </a:lnTo>
                  <a:lnTo>
                    <a:pt x="1520" y="677"/>
                  </a:lnTo>
                  <a:lnTo>
                    <a:pt x="1538" y="693"/>
                  </a:lnTo>
                  <a:lnTo>
                    <a:pt x="1555" y="708"/>
                  </a:lnTo>
                  <a:lnTo>
                    <a:pt x="1576" y="721"/>
                  </a:lnTo>
                  <a:lnTo>
                    <a:pt x="1595" y="733"/>
                  </a:lnTo>
                  <a:lnTo>
                    <a:pt x="1616" y="744"/>
                  </a:lnTo>
                  <a:lnTo>
                    <a:pt x="1639" y="754"/>
                  </a:lnTo>
                  <a:lnTo>
                    <a:pt x="1662" y="764"/>
                  </a:lnTo>
                  <a:lnTo>
                    <a:pt x="1687" y="771"/>
                  </a:lnTo>
                  <a:lnTo>
                    <a:pt x="1714" y="779"/>
                  </a:lnTo>
                  <a:lnTo>
                    <a:pt x="1703" y="785"/>
                  </a:lnTo>
                  <a:lnTo>
                    <a:pt x="1687" y="790"/>
                  </a:lnTo>
                  <a:lnTo>
                    <a:pt x="1672" y="796"/>
                  </a:lnTo>
                  <a:lnTo>
                    <a:pt x="1651" y="802"/>
                  </a:lnTo>
                  <a:lnTo>
                    <a:pt x="1630" y="806"/>
                  </a:lnTo>
                  <a:lnTo>
                    <a:pt x="1605" y="810"/>
                  </a:lnTo>
                  <a:lnTo>
                    <a:pt x="1578" y="812"/>
                  </a:lnTo>
                  <a:lnTo>
                    <a:pt x="1551" y="812"/>
                  </a:lnTo>
                  <a:lnTo>
                    <a:pt x="1518" y="812"/>
                  </a:lnTo>
                  <a:lnTo>
                    <a:pt x="1490" y="808"/>
                  </a:lnTo>
                  <a:lnTo>
                    <a:pt x="1461" y="802"/>
                  </a:lnTo>
                  <a:lnTo>
                    <a:pt x="1432" y="796"/>
                  </a:lnTo>
                  <a:lnTo>
                    <a:pt x="1405" y="787"/>
                  </a:lnTo>
                  <a:lnTo>
                    <a:pt x="1378" y="777"/>
                  </a:lnTo>
                  <a:lnTo>
                    <a:pt x="1353" y="765"/>
                  </a:lnTo>
                  <a:lnTo>
                    <a:pt x="1328" y="752"/>
                  </a:lnTo>
                  <a:lnTo>
                    <a:pt x="1303" y="737"/>
                  </a:lnTo>
                  <a:lnTo>
                    <a:pt x="1280" y="721"/>
                  </a:lnTo>
                  <a:lnTo>
                    <a:pt x="1257" y="702"/>
                  </a:lnTo>
                  <a:lnTo>
                    <a:pt x="1234" y="685"/>
                  </a:lnTo>
                  <a:lnTo>
                    <a:pt x="1188" y="643"/>
                  </a:lnTo>
                  <a:lnTo>
                    <a:pt x="1142" y="598"/>
                  </a:lnTo>
                  <a:lnTo>
                    <a:pt x="1102" y="558"/>
                  </a:lnTo>
                  <a:lnTo>
                    <a:pt x="1059" y="518"/>
                  </a:lnTo>
                  <a:lnTo>
                    <a:pt x="1036" y="501"/>
                  </a:lnTo>
                  <a:lnTo>
                    <a:pt x="1013" y="483"/>
                  </a:lnTo>
                  <a:lnTo>
                    <a:pt x="990" y="466"/>
                  </a:lnTo>
                  <a:lnTo>
                    <a:pt x="965" y="451"/>
                  </a:lnTo>
                  <a:lnTo>
                    <a:pt x="938" y="435"/>
                  </a:lnTo>
                  <a:lnTo>
                    <a:pt x="912" y="424"/>
                  </a:lnTo>
                  <a:lnTo>
                    <a:pt x="883" y="412"/>
                  </a:lnTo>
                  <a:lnTo>
                    <a:pt x="854" y="403"/>
                  </a:lnTo>
                  <a:lnTo>
                    <a:pt x="821" y="395"/>
                  </a:lnTo>
                  <a:lnTo>
                    <a:pt x="789" y="389"/>
                  </a:lnTo>
                  <a:lnTo>
                    <a:pt x="754" y="385"/>
                  </a:lnTo>
                  <a:lnTo>
                    <a:pt x="718" y="385"/>
                  </a:lnTo>
                  <a:lnTo>
                    <a:pt x="683" y="385"/>
                  </a:lnTo>
                  <a:lnTo>
                    <a:pt x="649" y="389"/>
                  </a:lnTo>
                  <a:lnTo>
                    <a:pt x="620" y="395"/>
                  </a:lnTo>
                  <a:lnTo>
                    <a:pt x="591" y="403"/>
                  </a:lnTo>
                  <a:lnTo>
                    <a:pt x="568" y="410"/>
                  </a:lnTo>
                  <a:lnTo>
                    <a:pt x="547" y="418"/>
                  </a:lnTo>
                  <a:lnTo>
                    <a:pt x="531" y="426"/>
                  </a:lnTo>
                  <a:lnTo>
                    <a:pt x="520" y="433"/>
                  </a:lnTo>
                  <a:lnTo>
                    <a:pt x="562" y="441"/>
                  </a:lnTo>
                  <a:lnTo>
                    <a:pt x="608" y="455"/>
                  </a:lnTo>
                  <a:lnTo>
                    <a:pt x="631" y="464"/>
                  </a:lnTo>
                  <a:lnTo>
                    <a:pt x="652" y="474"/>
                  </a:lnTo>
                  <a:lnTo>
                    <a:pt x="675" y="483"/>
                  </a:lnTo>
                  <a:lnTo>
                    <a:pt x="695" y="495"/>
                  </a:lnTo>
                  <a:lnTo>
                    <a:pt x="716" y="508"/>
                  </a:lnTo>
                  <a:lnTo>
                    <a:pt x="733" y="522"/>
                  </a:lnTo>
                  <a:lnTo>
                    <a:pt x="748" y="537"/>
                  </a:lnTo>
                  <a:lnTo>
                    <a:pt x="764" y="554"/>
                  </a:lnTo>
                  <a:lnTo>
                    <a:pt x="773" y="572"/>
                  </a:lnTo>
                  <a:lnTo>
                    <a:pt x="783" y="591"/>
                  </a:lnTo>
                  <a:lnTo>
                    <a:pt x="789" y="610"/>
                  </a:lnTo>
                  <a:lnTo>
                    <a:pt x="791" y="631"/>
                  </a:lnTo>
                  <a:lnTo>
                    <a:pt x="789" y="648"/>
                  </a:lnTo>
                  <a:lnTo>
                    <a:pt x="785" y="666"/>
                  </a:lnTo>
                  <a:lnTo>
                    <a:pt x="779" y="679"/>
                  </a:lnTo>
                  <a:lnTo>
                    <a:pt x="771" y="693"/>
                  </a:lnTo>
                  <a:lnTo>
                    <a:pt x="762" y="704"/>
                  </a:lnTo>
                  <a:lnTo>
                    <a:pt x="750" y="714"/>
                  </a:lnTo>
                  <a:lnTo>
                    <a:pt x="739" y="719"/>
                  </a:lnTo>
                  <a:lnTo>
                    <a:pt x="723" y="725"/>
                  </a:lnTo>
                  <a:lnTo>
                    <a:pt x="710" y="727"/>
                  </a:lnTo>
                  <a:lnTo>
                    <a:pt x="693" y="727"/>
                  </a:lnTo>
                  <a:lnTo>
                    <a:pt x="677" y="725"/>
                  </a:lnTo>
                  <a:lnTo>
                    <a:pt x="660" y="721"/>
                  </a:lnTo>
                  <a:lnTo>
                    <a:pt x="643" y="714"/>
                  </a:lnTo>
                  <a:lnTo>
                    <a:pt x="626" y="702"/>
                  </a:lnTo>
                  <a:lnTo>
                    <a:pt x="608" y="689"/>
                  </a:lnTo>
                  <a:lnTo>
                    <a:pt x="591" y="673"/>
                  </a:lnTo>
                  <a:lnTo>
                    <a:pt x="572" y="654"/>
                  </a:lnTo>
                  <a:lnTo>
                    <a:pt x="553" y="635"/>
                  </a:lnTo>
                  <a:lnTo>
                    <a:pt x="531" y="618"/>
                  </a:lnTo>
                  <a:lnTo>
                    <a:pt x="508" y="600"/>
                  </a:lnTo>
                  <a:lnTo>
                    <a:pt x="485" y="583"/>
                  </a:lnTo>
                  <a:lnTo>
                    <a:pt x="462" y="568"/>
                  </a:lnTo>
                  <a:lnTo>
                    <a:pt x="439" y="554"/>
                  </a:lnTo>
                  <a:lnTo>
                    <a:pt x="414" y="541"/>
                  </a:lnTo>
                  <a:lnTo>
                    <a:pt x="387" y="529"/>
                  </a:lnTo>
                  <a:lnTo>
                    <a:pt x="361" y="520"/>
                  </a:lnTo>
                  <a:lnTo>
                    <a:pt x="334" y="510"/>
                  </a:lnTo>
                  <a:lnTo>
                    <a:pt x="307" y="503"/>
                  </a:lnTo>
                  <a:lnTo>
                    <a:pt x="278" y="497"/>
                  </a:lnTo>
                  <a:lnTo>
                    <a:pt x="249" y="491"/>
                  </a:lnTo>
                  <a:lnTo>
                    <a:pt x="220" y="489"/>
                  </a:lnTo>
                  <a:lnTo>
                    <a:pt x="192" y="489"/>
                  </a:lnTo>
                  <a:lnTo>
                    <a:pt x="161" y="489"/>
                  </a:lnTo>
                  <a:lnTo>
                    <a:pt x="132" y="493"/>
                  </a:lnTo>
                  <a:lnTo>
                    <a:pt x="103" y="499"/>
                  </a:lnTo>
                  <a:lnTo>
                    <a:pt x="78" y="504"/>
                  </a:lnTo>
                  <a:lnTo>
                    <a:pt x="53" y="514"/>
                  </a:lnTo>
                  <a:lnTo>
                    <a:pt x="32" y="524"/>
                  </a:lnTo>
                  <a:lnTo>
                    <a:pt x="13" y="535"/>
                  </a:lnTo>
                  <a:lnTo>
                    <a:pt x="0" y="547"/>
                  </a:lnTo>
                  <a:lnTo>
                    <a:pt x="34" y="550"/>
                  </a:lnTo>
                  <a:lnTo>
                    <a:pt x="67" y="558"/>
                  </a:lnTo>
                  <a:lnTo>
                    <a:pt x="98" y="570"/>
                  </a:lnTo>
                  <a:lnTo>
                    <a:pt x="128" y="581"/>
                  </a:lnTo>
                  <a:lnTo>
                    <a:pt x="157" y="597"/>
                  </a:lnTo>
                  <a:lnTo>
                    <a:pt x="184" y="616"/>
                  </a:lnTo>
                  <a:lnTo>
                    <a:pt x="211" y="637"/>
                  </a:lnTo>
                  <a:lnTo>
                    <a:pt x="236" y="660"/>
                  </a:lnTo>
                  <a:lnTo>
                    <a:pt x="261" y="687"/>
                  </a:lnTo>
                  <a:lnTo>
                    <a:pt x="284" y="718"/>
                  </a:lnTo>
                  <a:lnTo>
                    <a:pt x="307" y="750"/>
                  </a:lnTo>
                  <a:lnTo>
                    <a:pt x="330" y="785"/>
                  </a:lnTo>
                  <a:lnTo>
                    <a:pt x="353" y="825"/>
                  </a:lnTo>
                  <a:lnTo>
                    <a:pt x="374" y="867"/>
                  </a:lnTo>
                  <a:lnTo>
                    <a:pt x="397" y="913"/>
                  </a:lnTo>
                  <a:lnTo>
                    <a:pt x="418" y="961"/>
                  </a:lnTo>
                  <a:lnTo>
                    <a:pt x="432" y="990"/>
                  </a:lnTo>
                  <a:lnTo>
                    <a:pt x="445" y="1019"/>
                  </a:lnTo>
                  <a:lnTo>
                    <a:pt x="460" y="1046"/>
                  </a:lnTo>
                  <a:lnTo>
                    <a:pt x="476" y="1073"/>
                  </a:lnTo>
                  <a:lnTo>
                    <a:pt x="493" y="1100"/>
                  </a:lnTo>
                  <a:lnTo>
                    <a:pt x="512" y="1124"/>
                  </a:lnTo>
                  <a:lnTo>
                    <a:pt x="531" y="1148"/>
                  </a:lnTo>
                  <a:lnTo>
                    <a:pt x="554" y="1169"/>
                  </a:lnTo>
                  <a:lnTo>
                    <a:pt x="578" y="1190"/>
                  </a:lnTo>
                  <a:lnTo>
                    <a:pt x="604" y="1207"/>
                  </a:lnTo>
                  <a:lnTo>
                    <a:pt x="633" y="1222"/>
                  </a:lnTo>
                  <a:lnTo>
                    <a:pt x="664" y="1236"/>
                  </a:lnTo>
                  <a:lnTo>
                    <a:pt x="698" y="1247"/>
                  </a:lnTo>
                  <a:lnTo>
                    <a:pt x="735" y="1255"/>
                  </a:lnTo>
                  <a:lnTo>
                    <a:pt x="775" y="1261"/>
                  </a:lnTo>
                  <a:lnTo>
                    <a:pt x="818" y="1263"/>
                  </a:lnTo>
                  <a:lnTo>
                    <a:pt x="860" y="1263"/>
                  </a:lnTo>
                  <a:lnTo>
                    <a:pt x="906" y="1257"/>
                  </a:lnTo>
                  <a:lnTo>
                    <a:pt x="954" y="1253"/>
                  </a:lnTo>
                  <a:lnTo>
                    <a:pt x="1000" y="1249"/>
                  </a:lnTo>
                  <a:lnTo>
                    <a:pt x="1025" y="1249"/>
                  </a:lnTo>
                  <a:lnTo>
                    <a:pt x="1048" y="1251"/>
                  </a:lnTo>
                  <a:lnTo>
                    <a:pt x="1071" y="1253"/>
                  </a:lnTo>
                  <a:lnTo>
                    <a:pt x="1092" y="1257"/>
                  </a:lnTo>
                  <a:lnTo>
                    <a:pt x="1113" y="1265"/>
                  </a:lnTo>
                  <a:lnTo>
                    <a:pt x="1134" y="1274"/>
                  </a:lnTo>
                  <a:lnTo>
                    <a:pt x="1154" y="1286"/>
                  </a:lnTo>
                  <a:lnTo>
                    <a:pt x="1171" y="1299"/>
                  </a:lnTo>
                  <a:lnTo>
                    <a:pt x="1184" y="1316"/>
                  </a:lnTo>
                  <a:lnTo>
                    <a:pt x="1198" y="1332"/>
                  </a:lnTo>
                  <a:lnTo>
                    <a:pt x="1207" y="1349"/>
                  </a:lnTo>
                  <a:lnTo>
                    <a:pt x="1215" y="1366"/>
                  </a:lnTo>
                  <a:lnTo>
                    <a:pt x="1223" y="1384"/>
                  </a:lnTo>
                  <a:lnTo>
                    <a:pt x="1228" y="1401"/>
                  </a:lnTo>
                  <a:lnTo>
                    <a:pt x="1232" y="1418"/>
                  </a:lnTo>
                  <a:lnTo>
                    <a:pt x="1236" y="1435"/>
                  </a:lnTo>
                  <a:lnTo>
                    <a:pt x="1242" y="1472"/>
                  </a:lnTo>
                  <a:lnTo>
                    <a:pt x="1248" y="1508"/>
                  </a:lnTo>
                  <a:lnTo>
                    <a:pt x="1250" y="1526"/>
                  </a:lnTo>
                  <a:lnTo>
                    <a:pt x="1255" y="1543"/>
                  </a:lnTo>
                  <a:lnTo>
                    <a:pt x="1259" y="1560"/>
                  </a:lnTo>
                  <a:lnTo>
                    <a:pt x="1267" y="1578"/>
                  </a:lnTo>
                  <a:lnTo>
                    <a:pt x="1276" y="1597"/>
                  </a:lnTo>
                  <a:lnTo>
                    <a:pt x="1288" y="1616"/>
                  </a:lnTo>
                  <a:lnTo>
                    <a:pt x="1299" y="1633"/>
                  </a:lnTo>
                  <a:lnTo>
                    <a:pt x="1313" y="1649"/>
                  </a:lnTo>
                  <a:lnTo>
                    <a:pt x="1328" y="1664"/>
                  </a:lnTo>
                  <a:lnTo>
                    <a:pt x="1346" y="1677"/>
                  </a:lnTo>
                  <a:lnTo>
                    <a:pt x="1365" y="1691"/>
                  </a:lnTo>
                  <a:lnTo>
                    <a:pt x="1386" y="1702"/>
                  </a:lnTo>
                  <a:lnTo>
                    <a:pt x="1407" y="1712"/>
                  </a:lnTo>
                  <a:lnTo>
                    <a:pt x="1432" y="1721"/>
                  </a:lnTo>
                  <a:lnTo>
                    <a:pt x="1457" y="1729"/>
                  </a:lnTo>
                  <a:lnTo>
                    <a:pt x="1486" y="1737"/>
                  </a:lnTo>
                  <a:lnTo>
                    <a:pt x="1514" y="1743"/>
                  </a:lnTo>
                  <a:lnTo>
                    <a:pt x="1547" y="1746"/>
                  </a:lnTo>
                  <a:lnTo>
                    <a:pt x="1580" y="1750"/>
                  </a:lnTo>
                  <a:lnTo>
                    <a:pt x="1616" y="1754"/>
                  </a:lnTo>
                  <a:lnTo>
                    <a:pt x="1601" y="1766"/>
                  </a:lnTo>
                  <a:lnTo>
                    <a:pt x="1584" y="1777"/>
                  </a:lnTo>
                  <a:lnTo>
                    <a:pt x="1564" y="1787"/>
                  </a:lnTo>
                  <a:lnTo>
                    <a:pt x="1545" y="1794"/>
                  </a:lnTo>
                  <a:lnTo>
                    <a:pt x="1524" y="1802"/>
                  </a:lnTo>
                  <a:lnTo>
                    <a:pt x="1503" y="1808"/>
                  </a:lnTo>
                  <a:lnTo>
                    <a:pt x="1480" y="1814"/>
                  </a:lnTo>
                  <a:lnTo>
                    <a:pt x="1457" y="1817"/>
                  </a:lnTo>
                  <a:lnTo>
                    <a:pt x="1434" y="1821"/>
                  </a:lnTo>
                  <a:lnTo>
                    <a:pt x="1409" y="1823"/>
                  </a:lnTo>
                  <a:lnTo>
                    <a:pt x="1384" y="1823"/>
                  </a:lnTo>
                  <a:lnTo>
                    <a:pt x="1359" y="1823"/>
                  </a:lnTo>
                  <a:lnTo>
                    <a:pt x="1309" y="1821"/>
                  </a:lnTo>
                  <a:lnTo>
                    <a:pt x="1257" y="1816"/>
                  </a:lnTo>
                  <a:lnTo>
                    <a:pt x="1207" y="1806"/>
                  </a:lnTo>
                  <a:lnTo>
                    <a:pt x="1157" y="1793"/>
                  </a:lnTo>
                  <a:lnTo>
                    <a:pt x="1109" y="1777"/>
                  </a:lnTo>
                  <a:lnTo>
                    <a:pt x="1063" y="1760"/>
                  </a:lnTo>
                  <a:lnTo>
                    <a:pt x="1021" y="1739"/>
                  </a:lnTo>
                  <a:lnTo>
                    <a:pt x="983" y="1718"/>
                  </a:lnTo>
                  <a:lnTo>
                    <a:pt x="965" y="1706"/>
                  </a:lnTo>
                  <a:lnTo>
                    <a:pt x="950" y="1693"/>
                  </a:lnTo>
                  <a:lnTo>
                    <a:pt x="935" y="1679"/>
                  </a:lnTo>
                  <a:lnTo>
                    <a:pt x="921" y="1668"/>
                  </a:lnTo>
                  <a:lnTo>
                    <a:pt x="923" y="1700"/>
                  </a:lnTo>
                  <a:lnTo>
                    <a:pt x="927" y="1733"/>
                  </a:lnTo>
                  <a:lnTo>
                    <a:pt x="933" y="1766"/>
                  </a:lnTo>
                  <a:lnTo>
                    <a:pt x="940" y="1798"/>
                  </a:lnTo>
                  <a:lnTo>
                    <a:pt x="948" y="1829"/>
                  </a:lnTo>
                  <a:lnTo>
                    <a:pt x="960" y="1860"/>
                  </a:lnTo>
                  <a:lnTo>
                    <a:pt x="971" y="1890"/>
                  </a:lnTo>
                  <a:lnTo>
                    <a:pt x="985" y="1919"/>
                  </a:lnTo>
                  <a:lnTo>
                    <a:pt x="998" y="1948"/>
                  </a:lnTo>
                  <a:lnTo>
                    <a:pt x="1015" y="1975"/>
                  </a:lnTo>
                  <a:lnTo>
                    <a:pt x="1033" y="2002"/>
                  </a:lnTo>
                  <a:lnTo>
                    <a:pt x="1052" y="2027"/>
                  </a:lnTo>
                  <a:lnTo>
                    <a:pt x="1073" y="2052"/>
                  </a:lnTo>
                  <a:lnTo>
                    <a:pt x="1096" y="2075"/>
                  </a:lnTo>
                  <a:lnTo>
                    <a:pt x="1121" y="2096"/>
                  </a:lnTo>
                  <a:lnTo>
                    <a:pt x="1146" y="2117"/>
                  </a:lnTo>
                  <a:lnTo>
                    <a:pt x="1173" y="2136"/>
                  </a:lnTo>
                  <a:lnTo>
                    <a:pt x="1202" y="2153"/>
                  </a:lnTo>
                  <a:lnTo>
                    <a:pt x="1232" y="2169"/>
                  </a:lnTo>
                  <a:lnTo>
                    <a:pt x="1265" y="2182"/>
                  </a:lnTo>
                  <a:lnTo>
                    <a:pt x="1298" y="2196"/>
                  </a:lnTo>
                  <a:lnTo>
                    <a:pt x="1334" y="2205"/>
                  </a:lnTo>
                  <a:lnTo>
                    <a:pt x="1370" y="2215"/>
                  </a:lnTo>
                  <a:lnTo>
                    <a:pt x="1409" y="2221"/>
                  </a:lnTo>
                  <a:lnTo>
                    <a:pt x="1447" y="2224"/>
                  </a:lnTo>
                  <a:lnTo>
                    <a:pt x="1490" y="2226"/>
                  </a:lnTo>
                  <a:lnTo>
                    <a:pt x="1534" y="2226"/>
                  </a:lnTo>
                  <a:lnTo>
                    <a:pt x="1578" y="2224"/>
                  </a:lnTo>
                  <a:lnTo>
                    <a:pt x="1624" y="2219"/>
                  </a:lnTo>
                  <a:lnTo>
                    <a:pt x="1672" y="2213"/>
                  </a:lnTo>
                  <a:lnTo>
                    <a:pt x="1722" y="2201"/>
                  </a:lnTo>
                  <a:lnTo>
                    <a:pt x="1772" y="2190"/>
                  </a:lnTo>
                  <a:lnTo>
                    <a:pt x="1808" y="2182"/>
                  </a:lnTo>
                  <a:lnTo>
                    <a:pt x="1839" y="2178"/>
                  </a:lnTo>
                  <a:lnTo>
                    <a:pt x="1854" y="2178"/>
                  </a:lnTo>
                  <a:lnTo>
                    <a:pt x="1870" y="2180"/>
                  </a:lnTo>
                  <a:lnTo>
                    <a:pt x="1883" y="2182"/>
                  </a:lnTo>
                  <a:lnTo>
                    <a:pt x="1897" y="2186"/>
                  </a:lnTo>
                  <a:lnTo>
                    <a:pt x="1908" y="2192"/>
                  </a:lnTo>
                  <a:lnTo>
                    <a:pt x="1920" y="2199"/>
                  </a:lnTo>
                  <a:lnTo>
                    <a:pt x="1931" y="2207"/>
                  </a:lnTo>
                  <a:lnTo>
                    <a:pt x="1941" y="2217"/>
                  </a:lnTo>
                  <a:lnTo>
                    <a:pt x="1950" y="2228"/>
                  </a:lnTo>
                  <a:lnTo>
                    <a:pt x="1960" y="2244"/>
                  </a:lnTo>
                  <a:lnTo>
                    <a:pt x="1968" y="2259"/>
                  </a:lnTo>
                  <a:lnTo>
                    <a:pt x="1975" y="2276"/>
                  </a:lnTo>
                  <a:lnTo>
                    <a:pt x="1985" y="2299"/>
                  </a:lnTo>
                  <a:lnTo>
                    <a:pt x="1996" y="2320"/>
                  </a:lnTo>
                  <a:lnTo>
                    <a:pt x="2010" y="2340"/>
                  </a:lnTo>
                  <a:lnTo>
                    <a:pt x="2025" y="2357"/>
                  </a:lnTo>
                  <a:lnTo>
                    <a:pt x="2041" y="2370"/>
                  </a:lnTo>
                  <a:lnTo>
                    <a:pt x="2058" y="2384"/>
                  </a:lnTo>
                  <a:lnTo>
                    <a:pt x="2075" y="2393"/>
                  </a:lnTo>
                  <a:lnTo>
                    <a:pt x="2094" y="2403"/>
                  </a:lnTo>
                  <a:lnTo>
                    <a:pt x="2114" y="2409"/>
                  </a:lnTo>
                  <a:lnTo>
                    <a:pt x="2133" y="2414"/>
                  </a:lnTo>
                  <a:lnTo>
                    <a:pt x="2154" y="2418"/>
                  </a:lnTo>
                  <a:lnTo>
                    <a:pt x="2175" y="2420"/>
                  </a:lnTo>
                  <a:lnTo>
                    <a:pt x="2196" y="2420"/>
                  </a:lnTo>
                  <a:lnTo>
                    <a:pt x="2217" y="2420"/>
                  </a:lnTo>
                  <a:lnTo>
                    <a:pt x="2238" y="2420"/>
                  </a:lnTo>
                  <a:lnTo>
                    <a:pt x="2259" y="2418"/>
                  </a:lnTo>
                  <a:lnTo>
                    <a:pt x="2307" y="2413"/>
                  </a:lnTo>
                  <a:lnTo>
                    <a:pt x="2354" y="2409"/>
                  </a:lnTo>
                  <a:lnTo>
                    <a:pt x="2396" y="2409"/>
                  </a:lnTo>
                  <a:lnTo>
                    <a:pt x="2438" y="2411"/>
                  </a:lnTo>
                  <a:lnTo>
                    <a:pt x="2476" y="2413"/>
                  </a:lnTo>
                  <a:lnTo>
                    <a:pt x="2515" y="2418"/>
                  </a:lnTo>
                  <a:lnTo>
                    <a:pt x="2549" y="2428"/>
                  </a:lnTo>
                  <a:lnTo>
                    <a:pt x="2584" y="2438"/>
                  </a:lnTo>
                  <a:lnTo>
                    <a:pt x="2618" y="2451"/>
                  </a:lnTo>
                  <a:lnTo>
                    <a:pt x="2649" y="2466"/>
                  </a:lnTo>
                  <a:lnTo>
                    <a:pt x="2680" y="2485"/>
                  </a:lnTo>
                  <a:lnTo>
                    <a:pt x="2711" y="2505"/>
                  </a:lnTo>
                  <a:lnTo>
                    <a:pt x="2739" y="2530"/>
                  </a:lnTo>
                  <a:lnTo>
                    <a:pt x="2768" y="2555"/>
                  </a:lnTo>
                  <a:lnTo>
                    <a:pt x="2797" y="2585"/>
                  </a:lnTo>
                  <a:lnTo>
                    <a:pt x="2826" y="2616"/>
                  </a:lnTo>
                  <a:lnTo>
                    <a:pt x="2828" y="2589"/>
                  </a:lnTo>
                  <a:lnTo>
                    <a:pt x="2830" y="2562"/>
                  </a:lnTo>
                  <a:lnTo>
                    <a:pt x="2828" y="2537"/>
                  </a:lnTo>
                  <a:lnTo>
                    <a:pt x="2828" y="2510"/>
                  </a:lnTo>
                  <a:lnTo>
                    <a:pt x="2824" y="2487"/>
                  </a:lnTo>
                  <a:lnTo>
                    <a:pt x="2820" y="2462"/>
                  </a:lnTo>
                  <a:lnTo>
                    <a:pt x="2816" y="2439"/>
                  </a:lnTo>
                  <a:lnTo>
                    <a:pt x="2809" y="2416"/>
                  </a:lnTo>
                  <a:lnTo>
                    <a:pt x="2803" y="2395"/>
                  </a:lnTo>
                  <a:lnTo>
                    <a:pt x="2795" y="2374"/>
                  </a:lnTo>
                  <a:lnTo>
                    <a:pt x="2786" y="2353"/>
                  </a:lnTo>
                  <a:lnTo>
                    <a:pt x="2776" y="2334"/>
                  </a:lnTo>
                  <a:lnTo>
                    <a:pt x="2755" y="2295"/>
                  </a:lnTo>
                  <a:lnTo>
                    <a:pt x="2732" y="2261"/>
                  </a:lnTo>
                  <a:lnTo>
                    <a:pt x="2707" y="2226"/>
                  </a:lnTo>
                  <a:lnTo>
                    <a:pt x="2680" y="2198"/>
                  </a:lnTo>
                  <a:lnTo>
                    <a:pt x="2651" y="2169"/>
                  </a:lnTo>
                  <a:lnTo>
                    <a:pt x="2622" y="2144"/>
                  </a:lnTo>
                  <a:lnTo>
                    <a:pt x="2594" y="2119"/>
                  </a:lnTo>
                  <a:lnTo>
                    <a:pt x="2567" y="2098"/>
                  </a:lnTo>
                  <a:lnTo>
                    <a:pt x="2540" y="2080"/>
                  </a:lnTo>
                  <a:lnTo>
                    <a:pt x="2513" y="2063"/>
                  </a:lnTo>
                  <a:lnTo>
                    <a:pt x="2490" y="2048"/>
                  </a:lnTo>
                  <a:lnTo>
                    <a:pt x="2471" y="2032"/>
                  </a:lnTo>
                  <a:lnTo>
                    <a:pt x="2453" y="2019"/>
                  </a:lnTo>
                  <a:lnTo>
                    <a:pt x="2438" y="2004"/>
                  </a:lnTo>
                  <a:lnTo>
                    <a:pt x="2425" y="1988"/>
                  </a:lnTo>
                  <a:lnTo>
                    <a:pt x="2413" y="1973"/>
                  </a:lnTo>
                  <a:lnTo>
                    <a:pt x="2403" y="1960"/>
                  </a:lnTo>
                  <a:lnTo>
                    <a:pt x="2396" y="1944"/>
                  </a:lnTo>
                  <a:lnTo>
                    <a:pt x="2390" y="1931"/>
                  </a:lnTo>
                  <a:lnTo>
                    <a:pt x="2384" y="1915"/>
                  </a:lnTo>
                  <a:lnTo>
                    <a:pt x="2380" y="1902"/>
                  </a:lnTo>
                  <a:lnTo>
                    <a:pt x="2377" y="1888"/>
                  </a:lnTo>
                  <a:lnTo>
                    <a:pt x="2375" y="1862"/>
                  </a:lnTo>
                  <a:lnTo>
                    <a:pt x="2373" y="1837"/>
                  </a:lnTo>
                  <a:lnTo>
                    <a:pt x="2390" y="1856"/>
                  </a:lnTo>
                  <a:lnTo>
                    <a:pt x="2407" y="1873"/>
                  </a:lnTo>
                  <a:lnTo>
                    <a:pt x="2426" y="1890"/>
                  </a:lnTo>
                  <a:lnTo>
                    <a:pt x="2446" y="1906"/>
                  </a:lnTo>
                  <a:lnTo>
                    <a:pt x="2467" y="1919"/>
                  </a:lnTo>
                  <a:lnTo>
                    <a:pt x="2486" y="1931"/>
                  </a:lnTo>
                  <a:lnTo>
                    <a:pt x="2507" y="1942"/>
                  </a:lnTo>
                  <a:lnTo>
                    <a:pt x="2528" y="1954"/>
                  </a:lnTo>
                  <a:lnTo>
                    <a:pt x="2549" y="1963"/>
                  </a:lnTo>
                  <a:lnTo>
                    <a:pt x="2572" y="1971"/>
                  </a:lnTo>
                  <a:lnTo>
                    <a:pt x="2594" y="1979"/>
                  </a:lnTo>
                  <a:lnTo>
                    <a:pt x="2617" y="1986"/>
                  </a:lnTo>
                  <a:lnTo>
                    <a:pt x="2663" y="1996"/>
                  </a:lnTo>
                  <a:lnTo>
                    <a:pt x="2709" y="2004"/>
                  </a:lnTo>
                  <a:lnTo>
                    <a:pt x="2747" y="2009"/>
                  </a:lnTo>
                  <a:lnTo>
                    <a:pt x="2786" y="2017"/>
                  </a:lnTo>
                  <a:lnTo>
                    <a:pt x="2822" y="2025"/>
                  </a:lnTo>
                  <a:lnTo>
                    <a:pt x="2858" y="2032"/>
                  </a:lnTo>
                  <a:lnTo>
                    <a:pt x="2891" y="2042"/>
                  </a:lnTo>
                  <a:lnTo>
                    <a:pt x="2924" y="2052"/>
                  </a:lnTo>
                  <a:lnTo>
                    <a:pt x="2954" y="2063"/>
                  </a:lnTo>
                  <a:lnTo>
                    <a:pt x="2983" y="2075"/>
                  </a:lnTo>
                  <a:lnTo>
                    <a:pt x="3012" y="2088"/>
                  </a:lnTo>
                  <a:lnTo>
                    <a:pt x="3037" y="2102"/>
                  </a:lnTo>
                  <a:lnTo>
                    <a:pt x="3062" y="2117"/>
                  </a:lnTo>
                  <a:lnTo>
                    <a:pt x="3085" y="2134"/>
                  </a:lnTo>
                  <a:lnTo>
                    <a:pt x="3106" y="2151"/>
                  </a:lnTo>
                  <a:lnTo>
                    <a:pt x="3125" y="2169"/>
                  </a:lnTo>
                  <a:lnTo>
                    <a:pt x="3143" y="2188"/>
                  </a:lnTo>
                  <a:lnTo>
                    <a:pt x="3160" y="2209"/>
                  </a:lnTo>
                  <a:lnTo>
                    <a:pt x="3160" y="2180"/>
                  </a:lnTo>
                  <a:lnTo>
                    <a:pt x="3160" y="2151"/>
                  </a:lnTo>
                  <a:lnTo>
                    <a:pt x="3156" y="2125"/>
                  </a:lnTo>
                  <a:lnTo>
                    <a:pt x="3152" y="2100"/>
                  </a:lnTo>
                  <a:lnTo>
                    <a:pt x="3146" y="2075"/>
                  </a:lnTo>
                  <a:lnTo>
                    <a:pt x="3139" y="2052"/>
                  </a:lnTo>
                  <a:lnTo>
                    <a:pt x="3129" y="2029"/>
                  </a:lnTo>
                  <a:lnTo>
                    <a:pt x="3120" y="2008"/>
                  </a:lnTo>
                  <a:lnTo>
                    <a:pt x="3106" y="1988"/>
                  </a:lnTo>
                  <a:lnTo>
                    <a:pt x="3095" y="1969"/>
                  </a:lnTo>
                  <a:lnTo>
                    <a:pt x="3081" y="1950"/>
                  </a:lnTo>
                  <a:lnTo>
                    <a:pt x="3066" y="1933"/>
                  </a:lnTo>
                  <a:lnTo>
                    <a:pt x="3035" y="1900"/>
                  </a:lnTo>
                  <a:lnTo>
                    <a:pt x="3004" y="1871"/>
                  </a:lnTo>
                  <a:lnTo>
                    <a:pt x="2937" y="1817"/>
                  </a:lnTo>
                  <a:lnTo>
                    <a:pt x="2876" y="1769"/>
                  </a:lnTo>
                  <a:lnTo>
                    <a:pt x="2849" y="1746"/>
                  </a:lnTo>
                  <a:lnTo>
                    <a:pt x="2828" y="1721"/>
                  </a:lnTo>
                  <a:lnTo>
                    <a:pt x="2818" y="1710"/>
                  </a:lnTo>
                  <a:lnTo>
                    <a:pt x="2810" y="1698"/>
                  </a:lnTo>
                  <a:lnTo>
                    <a:pt x="2803" y="1685"/>
                  </a:lnTo>
                  <a:lnTo>
                    <a:pt x="2799" y="1673"/>
                  </a:lnTo>
                  <a:lnTo>
                    <a:pt x="2837" y="1698"/>
                  </a:lnTo>
                  <a:lnTo>
                    <a:pt x="2876" y="1718"/>
                  </a:lnTo>
                  <a:lnTo>
                    <a:pt x="2910" y="1735"/>
                  </a:lnTo>
                  <a:lnTo>
                    <a:pt x="2947" y="1746"/>
                  </a:lnTo>
                  <a:lnTo>
                    <a:pt x="2983" y="1756"/>
                  </a:lnTo>
                  <a:lnTo>
                    <a:pt x="3020" y="1760"/>
                  </a:lnTo>
                  <a:lnTo>
                    <a:pt x="3058" y="1762"/>
                  </a:lnTo>
                  <a:lnTo>
                    <a:pt x="3098" y="1760"/>
                  </a:lnTo>
                  <a:lnTo>
                    <a:pt x="3125" y="1758"/>
                  </a:lnTo>
                  <a:lnTo>
                    <a:pt x="3156" y="1752"/>
                  </a:lnTo>
                  <a:lnTo>
                    <a:pt x="3185" y="1746"/>
                  </a:lnTo>
                  <a:lnTo>
                    <a:pt x="3216" y="1739"/>
                  </a:lnTo>
                  <a:lnTo>
                    <a:pt x="3244" y="1733"/>
                  </a:lnTo>
                  <a:lnTo>
                    <a:pt x="3275" y="1727"/>
                  </a:lnTo>
                  <a:lnTo>
                    <a:pt x="3306" y="1723"/>
                  </a:lnTo>
                  <a:lnTo>
                    <a:pt x="3337" y="1721"/>
                  </a:lnTo>
                  <a:lnTo>
                    <a:pt x="3367" y="1721"/>
                  </a:lnTo>
                  <a:lnTo>
                    <a:pt x="3396" y="1725"/>
                  </a:lnTo>
                  <a:lnTo>
                    <a:pt x="3411" y="1729"/>
                  </a:lnTo>
                  <a:lnTo>
                    <a:pt x="3427" y="1735"/>
                  </a:lnTo>
                  <a:lnTo>
                    <a:pt x="3440" y="1741"/>
                  </a:lnTo>
                  <a:lnTo>
                    <a:pt x="3456" y="1746"/>
                  </a:lnTo>
                  <a:lnTo>
                    <a:pt x="3469" y="1756"/>
                  </a:lnTo>
                  <a:lnTo>
                    <a:pt x="3484" y="1766"/>
                  </a:lnTo>
                  <a:lnTo>
                    <a:pt x="3498" y="1777"/>
                  </a:lnTo>
                  <a:lnTo>
                    <a:pt x="3511" y="1791"/>
                  </a:lnTo>
                  <a:lnTo>
                    <a:pt x="3525" y="1806"/>
                  </a:lnTo>
                  <a:lnTo>
                    <a:pt x="3538" y="1823"/>
                  </a:lnTo>
                  <a:lnTo>
                    <a:pt x="3552" y="1840"/>
                  </a:lnTo>
                  <a:lnTo>
                    <a:pt x="3563" y="1862"/>
                  </a:lnTo>
                  <a:lnTo>
                    <a:pt x="3596" y="1842"/>
                  </a:lnTo>
                  <a:lnTo>
                    <a:pt x="3630" y="1827"/>
                  </a:lnTo>
                  <a:lnTo>
                    <a:pt x="3665" y="1814"/>
                  </a:lnTo>
                  <a:lnTo>
                    <a:pt x="3699" y="1804"/>
                  </a:lnTo>
                  <a:lnTo>
                    <a:pt x="3736" y="1798"/>
                  </a:lnTo>
                  <a:lnTo>
                    <a:pt x="3772" y="1794"/>
                  </a:lnTo>
                  <a:lnTo>
                    <a:pt x="3809" y="1794"/>
                  </a:lnTo>
                  <a:lnTo>
                    <a:pt x="3843" y="1796"/>
                  </a:lnTo>
                  <a:lnTo>
                    <a:pt x="3880" y="1800"/>
                  </a:lnTo>
                  <a:lnTo>
                    <a:pt x="3916" y="1808"/>
                  </a:lnTo>
                  <a:lnTo>
                    <a:pt x="3951" y="1816"/>
                  </a:lnTo>
                  <a:lnTo>
                    <a:pt x="3986" y="1827"/>
                  </a:lnTo>
                  <a:lnTo>
                    <a:pt x="4018" y="1839"/>
                  </a:lnTo>
                  <a:lnTo>
                    <a:pt x="4051" y="1854"/>
                  </a:lnTo>
                  <a:lnTo>
                    <a:pt x="4080" y="1869"/>
                  </a:lnTo>
                  <a:lnTo>
                    <a:pt x="4110" y="1887"/>
                  </a:lnTo>
                  <a:close/>
                  <a:moveTo>
                    <a:pt x="2246" y="1449"/>
                  </a:moveTo>
                  <a:lnTo>
                    <a:pt x="1862" y="1449"/>
                  </a:lnTo>
                  <a:lnTo>
                    <a:pt x="1862" y="1063"/>
                  </a:lnTo>
                  <a:lnTo>
                    <a:pt x="2246" y="1063"/>
                  </a:lnTo>
                  <a:lnTo>
                    <a:pt x="2246"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20" name="Title Placeholder 1"/>
          <p:cNvSpPr>
            <a:spLocks noGrp="1"/>
          </p:cNvSpPr>
          <p:nvPr>
            <p:ph type="ctrTitle" hasCustomPrompt="1"/>
          </p:nvPr>
        </p:nvSpPr>
        <p:spPr>
          <a:xfrm>
            <a:off x="228000" y="3420000"/>
            <a:ext cx="11736000" cy="884758"/>
          </a:xfrm>
          <a:solidFill>
            <a:schemeClr val="tx1">
              <a:alpha val="50000"/>
            </a:schemeClr>
          </a:solidFill>
        </p:spPr>
        <p:txBody>
          <a:bodyPr tIns="252000" bIns="36000" anchor="t" anchorCtr="0">
            <a:spAutoFit/>
          </a:bodyPr>
          <a:lstStyle>
            <a:lvl1pPr algn="ctr">
              <a:lnSpc>
                <a:spcPct val="70000"/>
              </a:lnSpc>
              <a:defRPr sz="5400">
                <a:solidFill>
                  <a:srgbClr val="FFFFFF"/>
                </a:solidFill>
                <a:latin typeface="+mj-lt"/>
                <a:ea typeface="ＭＳ Ｐゴシック" charset="0"/>
                <a:cs typeface="Gotham Narrow Bold"/>
              </a:defRPr>
            </a:lvl1pPr>
          </a:lstStyle>
          <a:p>
            <a:pPr lvl="0"/>
            <a:r>
              <a:rPr lang="fi-FI" noProof="0" dirty="0"/>
              <a:t>CLICK TO ADD TITLE</a:t>
            </a:r>
          </a:p>
        </p:txBody>
      </p:sp>
      <p:sp>
        <p:nvSpPr>
          <p:cNvPr id="43011" name="Text Placeholder 2"/>
          <p:cNvSpPr>
            <a:spLocks noGrp="1"/>
          </p:cNvSpPr>
          <p:nvPr>
            <p:ph type="subTitle" idx="1" hasCustomPrompt="1"/>
          </p:nvPr>
        </p:nvSpPr>
        <p:spPr>
          <a:xfrm>
            <a:off x="964518" y="5220000"/>
            <a:ext cx="10363200" cy="720000"/>
          </a:xfrm>
        </p:spPr>
        <p:txBody>
          <a:bodyPr/>
          <a:lstStyle>
            <a:lvl1pPr algn="ctr">
              <a:lnSpc>
                <a:spcPct val="90000"/>
              </a:lnSpc>
              <a:spcAft>
                <a:spcPct val="0"/>
              </a:spcAft>
              <a:defRPr b="0">
                <a:solidFill>
                  <a:srgbClr val="FFFFFF"/>
                </a:solidFill>
                <a:effectLst>
                  <a:outerShdw blurRad="50800" dist="38100" dir="5400000" algn="t" rotWithShape="0">
                    <a:prstClr val="black">
                      <a:alpha val="40000"/>
                    </a:prstClr>
                  </a:outerShdw>
                </a:effectLst>
                <a:latin typeface="+mj-lt"/>
                <a:ea typeface="ＭＳ Ｐゴシック" charset="0"/>
                <a:cs typeface="Gotham Narrow Bold"/>
              </a:defRPr>
            </a:lvl1pPr>
          </a:lstStyle>
          <a:p>
            <a:pPr lvl="0"/>
            <a:r>
              <a:rPr lang="fi-FI" noProof="0" dirty="0" err="1"/>
              <a:t>Click</a:t>
            </a:r>
            <a:r>
              <a:rPr lang="fi-FI" noProof="0" dirty="0"/>
              <a:t> to </a:t>
            </a:r>
            <a:r>
              <a:rPr lang="fi-FI" noProof="0" dirty="0" err="1"/>
              <a:t>add</a:t>
            </a:r>
            <a:r>
              <a:rPr lang="fi-FI" noProof="0" dirty="0"/>
              <a:t> </a:t>
            </a:r>
            <a:r>
              <a:rPr lang="fi-FI" noProof="0" dirty="0" err="1"/>
              <a:t>subtitle</a:t>
            </a:r>
            <a:endParaRPr lang="fi-FI" noProof="0" dirty="0"/>
          </a:p>
        </p:txBody>
      </p:sp>
    </p:spTree>
    <p:extLst>
      <p:ext uri="{BB962C8B-B14F-4D97-AF65-F5344CB8AC3E}">
        <p14:creationId xmlns:p14="http://schemas.microsoft.com/office/powerpoint/2010/main" val="4155388327"/>
      </p:ext>
    </p:extLst>
  </p:cSld>
  <p:clrMapOvr>
    <a:masterClrMapping/>
  </p:clrMapOvr>
  <p:transitio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D622502-C70A-40D2-9FA9-E5112764F2E8}" type="datetimeFigureOut">
              <a:rPr lang="en-US" smtClean="0"/>
              <a:pPr/>
              <a:t>5/30/2025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0C571B-AD99-4058-B5D9-879A4269804F}" type="slidenum">
              <a:rPr lang="en-US" smtClean="0"/>
              <a:pPr/>
              <a:t>‹#›</a:t>
            </a:fld>
            <a:endParaRPr lang="en-US"/>
          </a:p>
        </p:txBody>
      </p:sp>
    </p:spTree>
    <p:extLst>
      <p:ext uri="{BB962C8B-B14F-4D97-AF65-F5344CB8AC3E}">
        <p14:creationId xmlns:p14="http://schemas.microsoft.com/office/powerpoint/2010/main" val="35453543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slide Tiedekulma night">
    <p:spTree>
      <p:nvGrpSpPr>
        <p:cNvPr id="1" name=""/>
        <p:cNvGrpSpPr/>
        <p:nvPr/>
      </p:nvGrpSpPr>
      <p:grpSpPr>
        <a:xfrm>
          <a:off x="0" y="0"/>
          <a:ext cx="0" cy="0"/>
          <a:chOff x="0" y="0"/>
          <a:chExt cx="0" cy="0"/>
        </a:xfrm>
      </p:grpSpPr>
      <p:pic>
        <p:nvPicPr>
          <p:cNvPr id="17" name="10.jpg" descr="10.jpg"/>
          <p:cNvPicPr>
            <a:picLocks/>
          </p:cNvPicPr>
          <p:nvPr userDrawn="1"/>
        </p:nvPicPr>
        <p:blipFill rotWithShape="1">
          <a:blip r:embed="rId2"/>
          <a:srcRect r="1513"/>
          <a:stretch/>
        </p:blipFill>
        <p:spPr>
          <a:xfrm>
            <a:off x="227999" y="207479"/>
            <a:ext cx="11736000" cy="5944237"/>
          </a:xfrm>
          <a:prstGeom prst="rect">
            <a:avLst/>
          </a:prstGeom>
          <a:ln w="12700">
            <a:miter lim="400000"/>
          </a:ln>
        </p:spPr>
      </p:pic>
      <p:sp>
        <p:nvSpPr>
          <p:cNvPr id="2" name="Päivämäärän paikkamerkki 1"/>
          <p:cNvSpPr>
            <a:spLocks noGrp="1"/>
          </p:cNvSpPr>
          <p:nvPr>
            <p:ph type="dt" sz="half" idx="14"/>
          </p:nvPr>
        </p:nvSpPr>
        <p:spPr/>
        <p:txBody>
          <a:bodyPr/>
          <a:lstStyle/>
          <a:p>
            <a:pPr>
              <a:defRPr/>
            </a:pPr>
            <a:fld id="{B1B021A1-6BD4-49A7-92E2-FC3E77E7D7D7}" type="datetime1">
              <a:rPr lang="en-GB" smtClean="0"/>
              <a:t>30/05/2025</a:t>
            </a:fld>
            <a:endParaRPr lang="fi-FI" dirty="0"/>
          </a:p>
        </p:txBody>
      </p:sp>
      <p:sp>
        <p:nvSpPr>
          <p:cNvPr id="3" name="Alatunnisteen paikkamerkki 2"/>
          <p:cNvSpPr>
            <a:spLocks noGrp="1"/>
          </p:cNvSpPr>
          <p:nvPr>
            <p:ph type="ftr" sz="quarter" idx="15"/>
          </p:nvPr>
        </p:nvSpPr>
        <p:spPr/>
        <p:txBody>
          <a:bodyPr/>
          <a:lstStyle/>
          <a:p>
            <a:r>
              <a:rPr lang="fi-FI"/>
              <a:t>Presentation Name / Firstname Lastname</a:t>
            </a:r>
            <a:endParaRPr lang="fi-FI" dirty="0"/>
          </a:p>
        </p:txBody>
      </p:sp>
      <p:sp>
        <p:nvSpPr>
          <p:cNvPr id="4" name="Dian numeron paikkamerkki 3"/>
          <p:cNvSpPr>
            <a:spLocks noGrp="1"/>
          </p:cNvSpPr>
          <p:nvPr>
            <p:ph type="sldNum" sz="quarter" idx="16"/>
          </p:nvPr>
        </p:nvSpPr>
        <p:spPr/>
        <p:txBody>
          <a:bodyPr/>
          <a:lstStyle/>
          <a:p>
            <a:pPr>
              <a:defRPr/>
            </a:pPr>
            <a:fld id="{4669315E-5A66-CF44-AE5D-C333B2F730C4}" type="slidenum">
              <a:rPr lang="en-GB" smtClean="0"/>
              <a:pPr>
                <a:defRPr/>
              </a:pPr>
              <a:t>‹#›</a:t>
            </a:fld>
            <a:endParaRPr lang="en-GB" dirty="0"/>
          </a:p>
        </p:txBody>
      </p:sp>
      <p:grpSp>
        <p:nvGrpSpPr>
          <p:cNvPr id="12" name="Ryhmä 11"/>
          <p:cNvGrpSpPr/>
          <p:nvPr userDrawn="1"/>
        </p:nvGrpSpPr>
        <p:grpSpPr bwMode="white">
          <a:xfrm>
            <a:off x="292432" y="260248"/>
            <a:ext cx="2491200" cy="2334818"/>
            <a:chOff x="1311275" y="373063"/>
            <a:chExt cx="6524625" cy="6115050"/>
          </a:xfrm>
          <a:solidFill>
            <a:schemeClr val="bg1"/>
          </a:solidFill>
        </p:grpSpPr>
        <p:sp>
          <p:nvSpPr>
            <p:cNvPr id="13" name="Rectangle 5"/>
            <p:cNvSpPr>
              <a:spLocks noChangeArrowheads="1"/>
            </p:cNvSpPr>
            <p:nvPr userDrawn="1"/>
          </p:nvSpPr>
          <p:spPr bwMode="white">
            <a:xfrm>
              <a:off x="4267200" y="5875338"/>
              <a:ext cx="609600" cy="612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 name="Rectangle 6"/>
            <p:cNvSpPr>
              <a:spLocks noChangeArrowheads="1"/>
            </p:cNvSpPr>
            <p:nvPr userDrawn="1"/>
          </p:nvSpPr>
          <p:spPr bwMode="white">
            <a:xfrm>
              <a:off x="4267200" y="373063"/>
              <a:ext cx="609600" cy="6096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 name="Freeform 7"/>
            <p:cNvSpPr>
              <a:spLocks noEditPoints="1"/>
            </p:cNvSpPr>
            <p:nvPr userDrawn="1"/>
          </p:nvSpPr>
          <p:spPr bwMode="white">
            <a:xfrm>
              <a:off x="1311275" y="1436688"/>
              <a:ext cx="6524625" cy="4152900"/>
            </a:xfrm>
            <a:custGeom>
              <a:avLst/>
              <a:gdLst>
                <a:gd name="T0" fmla="*/ 3947 w 4110"/>
                <a:gd name="T1" fmla="*/ 1670 h 2616"/>
                <a:gd name="T2" fmla="*/ 3459 w 4110"/>
                <a:gd name="T3" fmla="*/ 1403 h 2616"/>
                <a:gd name="T4" fmla="*/ 3294 w 4110"/>
                <a:gd name="T5" fmla="*/ 1199 h 2616"/>
                <a:gd name="T6" fmla="*/ 3062 w 4110"/>
                <a:gd name="T7" fmla="*/ 1048 h 2616"/>
                <a:gd name="T8" fmla="*/ 2897 w 4110"/>
                <a:gd name="T9" fmla="*/ 789 h 2616"/>
                <a:gd name="T10" fmla="*/ 2734 w 4110"/>
                <a:gd name="T11" fmla="*/ 314 h 2616"/>
                <a:gd name="T12" fmla="*/ 2417 w 4110"/>
                <a:gd name="T13" fmla="*/ 63 h 2616"/>
                <a:gd name="T14" fmla="*/ 2077 w 4110"/>
                <a:gd name="T15" fmla="*/ 19 h 2616"/>
                <a:gd name="T16" fmla="*/ 2204 w 4110"/>
                <a:gd name="T17" fmla="*/ 197 h 2616"/>
                <a:gd name="T18" fmla="*/ 2175 w 4110"/>
                <a:gd name="T19" fmla="*/ 357 h 2616"/>
                <a:gd name="T20" fmla="*/ 2041 w 4110"/>
                <a:gd name="T21" fmla="*/ 433 h 2616"/>
                <a:gd name="T22" fmla="*/ 1818 w 4110"/>
                <a:gd name="T23" fmla="*/ 362 h 2616"/>
                <a:gd name="T24" fmla="*/ 1518 w 4110"/>
                <a:gd name="T25" fmla="*/ 159 h 2616"/>
                <a:gd name="T26" fmla="*/ 1213 w 4110"/>
                <a:gd name="T27" fmla="*/ 130 h 2616"/>
                <a:gd name="T28" fmla="*/ 1198 w 4110"/>
                <a:gd name="T29" fmla="*/ 209 h 2616"/>
                <a:gd name="T30" fmla="*/ 1401 w 4110"/>
                <a:gd name="T31" fmla="*/ 481 h 2616"/>
                <a:gd name="T32" fmla="*/ 1555 w 4110"/>
                <a:gd name="T33" fmla="*/ 708 h 2616"/>
                <a:gd name="T34" fmla="*/ 1672 w 4110"/>
                <a:gd name="T35" fmla="*/ 796 h 2616"/>
                <a:gd name="T36" fmla="*/ 1405 w 4110"/>
                <a:gd name="T37" fmla="*/ 787 h 2616"/>
                <a:gd name="T38" fmla="*/ 1102 w 4110"/>
                <a:gd name="T39" fmla="*/ 558 h 2616"/>
                <a:gd name="T40" fmla="*/ 821 w 4110"/>
                <a:gd name="T41" fmla="*/ 395 h 2616"/>
                <a:gd name="T42" fmla="*/ 531 w 4110"/>
                <a:gd name="T43" fmla="*/ 426 h 2616"/>
                <a:gd name="T44" fmla="*/ 748 w 4110"/>
                <a:gd name="T45" fmla="*/ 537 h 2616"/>
                <a:gd name="T46" fmla="*/ 762 w 4110"/>
                <a:gd name="T47" fmla="*/ 704 h 2616"/>
                <a:gd name="T48" fmla="*/ 608 w 4110"/>
                <a:gd name="T49" fmla="*/ 689 h 2616"/>
                <a:gd name="T50" fmla="*/ 387 w 4110"/>
                <a:gd name="T51" fmla="*/ 529 h 2616"/>
                <a:gd name="T52" fmla="*/ 103 w 4110"/>
                <a:gd name="T53" fmla="*/ 499 h 2616"/>
                <a:gd name="T54" fmla="*/ 157 w 4110"/>
                <a:gd name="T55" fmla="*/ 597 h 2616"/>
                <a:gd name="T56" fmla="*/ 397 w 4110"/>
                <a:gd name="T57" fmla="*/ 913 h 2616"/>
                <a:gd name="T58" fmla="*/ 578 w 4110"/>
                <a:gd name="T59" fmla="*/ 1190 h 2616"/>
                <a:gd name="T60" fmla="*/ 954 w 4110"/>
                <a:gd name="T61" fmla="*/ 1253 h 2616"/>
                <a:gd name="T62" fmla="*/ 1184 w 4110"/>
                <a:gd name="T63" fmla="*/ 1316 h 2616"/>
                <a:gd name="T64" fmla="*/ 1250 w 4110"/>
                <a:gd name="T65" fmla="*/ 1526 h 2616"/>
                <a:gd name="T66" fmla="*/ 1365 w 4110"/>
                <a:gd name="T67" fmla="*/ 1691 h 2616"/>
                <a:gd name="T68" fmla="*/ 1601 w 4110"/>
                <a:gd name="T69" fmla="*/ 1766 h 2616"/>
                <a:gd name="T70" fmla="*/ 1384 w 4110"/>
                <a:gd name="T71" fmla="*/ 1823 h 2616"/>
                <a:gd name="T72" fmla="*/ 965 w 4110"/>
                <a:gd name="T73" fmla="*/ 1706 h 2616"/>
                <a:gd name="T74" fmla="*/ 971 w 4110"/>
                <a:gd name="T75" fmla="*/ 1890 h 2616"/>
                <a:gd name="T76" fmla="*/ 1173 w 4110"/>
                <a:gd name="T77" fmla="*/ 2136 h 2616"/>
                <a:gd name="T78" fmla="*/ 1534 w 4110"/>
                <a:gd name="T79" fmla="*/ 2226 h 2616"/>
                <a:gd name="T80" fmla="*/ 1883 w 4110"/>
                <a:gd name="T81" fmla="*/ 2182 h 2616"/>
                <a:gd name="T82" fmla="*/ 1985 w 4110"/>
                <a:gd name="T83" fmla="*/ 2299 h 2616"/>
                <a:gd name="T84" fmla="*/ 2154 w 4110"/>
                <a:gd name="T85" fmla="*/ 2418 h 2616"/>
                <a:gd name="T86" fmla="*/ 2476 w 4110"/>
                <a:gd name="T87" fmla="*/ 2413 h 2616"/>
                <a:gd name="T88" fmla="*/ 2797 w 4110"/>
                <a:gd name="T89" fmla="*/ 2585 h 2616"/>
                <a:gd name="T90" fmla="*/ 2803 w 4110"/>
                <a:gd name="T91" fmla="*/ 2395 h 2616"/>
                <a:gd name="T92" fmla="*/ 2594 w 4110"/>
                <a:gd name="T93" fmla="*/ 2119 h 2616"/>
                <a:gd name="T94" fmla="*/ 2403 w 4110"/>
                <a:gd name="T95" fmla="*/ 1960 h 2616"/>
                <a:gd name="T96" fmla="*/ 2426 w 4110"/>
                <a:gd name="T97" fmla="*/ 1890 h 2616"/>
                <a:gd name="T98" fmla="*/ 2663 w 4110"/>
                <a:gd name="T99" fmla="*/ 1996 h 2616"/>
                <a:gd name="T100" fmla="*/ 3012 w 4110"/>
                <a:gd name="T101" fmla="*/ 2088 h 2616"/>
                <a:gd name="T102" fmla="*/ 3156 w 4110"/>
                <a:gd name="T103" fmla="*/ 2125 h 2616"/>
                <a:gd name="T104" fmla="*/ 3035 w 4110"/>
                <a:gd name="T105" fmla="*/ 1900 h 2616"/>
                <a:gd name="T106" fmla="*/ 2837 w 4110"/>
                <a:gd name="T107" fmla="*/ 1698 h 2616"/>
                <a:gd name="T108" fmla="*/ 3185 w 4110"/>
                <a:gd name="T109" fmla="*/ 1746 h 2616"/>
                <a:gd name="T110" fmla="*/ 3440 w 4110"/>
                <a:gd name="T111" fmla="*/ 1741 h 2616"/>
                <a:gd name="T112" fmla="*/ 3596 w 4110"/>
                <a:gd name="T113" fmla="*/ 1842 h 2616"/>
                <a:gd name="T114" fmla="*/ 3951 w 4110"/>
                <a:gd name="T115" fmla="*/ 1816 h 2616"/>
                <a:gd name="T116" fmla="*/ 2246 w 4110"/>
                <a:gd name="T117" fmla="*/ 1449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10" h="2616">
                  <a:moveTo>
                    <a:pt x="4110" y="1887"/>
                  </a:moveTo>
                  <a:lnTo>
                    <a:pt x="4095" y="1858"/>
                  </a:lnTo>
                  <a:lnTo>
                    <a:pt x="4080" y="1829"/>
                  </a:lnTo>
                  <a:lnTo>
                    <a:pt x="4062" y="1802"/>
                  </a:lnTo>
                  <a:lnTo>
                    <a:pt x="4045" y="1777"/>
                  </a:lnTo>
                  <a:lnTo>
                    <a:pt x="4028" y="1754"/>
                  </a:lnTo>
                  <a:lnTo>
                    <a:pt x="4009" y="1731"/>
                  </a:lnTo>
                  <a:lnTo>
                    <a:pt x="3989" y="1710"/>
                  </a:lnTo>
                  <a:lnTo>
                    <a:pt x="3968" y="1689"/>
                  </a:lnTo>
                  <a:lnTo>
                    <a:pt x="3947" y="1670"/>
                  </a:lnTo>
                  <a:lnTo>
                    <a:pt x="3926" y="1652"/>
                  </a:lnTo>
                  <a:lnTo>
                    <a:pt x="3903" y="1635"/>
                  </a:lnTo>
                  <a:lnTo>
                    <a:pt x="3882" y="1618"/>
                  </a:lnTo>
                  <a:lnTo>
                    <a:pt x="3834" y="1589"/>
                  </a:lnTo>
                  <a:lnTo>
                    <a:pt x="3788" y="1560"/>
                  </a:lnTo>
                  <a:lnTo>
                    <a:pt x="3690" y="1512"/>
                  </a:lnTo>
                  <a:lnTo>
                    <a:pt x="3594" y="1468"/>
                  </a:lnTo>
                  <a:lnTo>
                    <a:pt x="3548" y="1447"/>
                  </a:lnTo>
                  <a:lnTo>
                    <a:pt x="3504" y="1426"/>
                  </a:lnTo>
                  <a:lnTo>
                    <a:pt x="3459" y="1403"/>
                  </a:lnTo>
                  <a:lnTo>
                    <a:pt x="3419" y="1378"/>
                  </a:lnTo>
                  <a:lnTo>
                    <a:pt x="3402" y="1364"/>
                  </a:lnTo>
                  <a:lnTo>
                    <a:pt x="3385" y="1351"/>
                  </a:lnTo>
                  <a:lnTo>
                    <a:pt x="3369" y="1336"/>
                  </a:lnTo>
                  <a:lnTo>
                    <a:pt x="3356" y="1318"/>
                  </a:lnTo>
                  <a:lnTo>
                    <a:pt x="3342" y="1299"/>
                  </a:lnTo>
                  <a:lnTo>
                    <a:pt x="3331" y="1282"/>
                  </a:lnTo>
                  <a:lnTo>
                    <a:pt x="3319" y="1263"/>
                  </a:lnTo>
                  <a:lnTo>
                    <a:pt x="3310" y="1242"/>
                  </a:lnTo>
                  <a:lnTo>
                    <a:pt x="3294" y="1199"/>
                  </a:lnTo>
                  <a:lnTo>
                    <a:pt x="3281" y="1157"/>
                  </a:lnTo>
                  <a:lnTo>
                    <a:pt x="3271" y="1115"/>
                  </a:lnTo>
                  <a:lnTo>
                    <a:pt x="3264" y="1073"/>
                  </a:lnTo>
                  <a:lnTo>
                    <a:pt x="3223" y="1076"/>
                  </a:lnTo>
                  <a:lnTo>
                    <a:pt x="3179" y="1076"/>
                  </a:lnTo>
                  <a:lnTo>
                    <a:pt x="3156" y="1075"/>
                  </a:lnTo>
                  <a:lnTo>
                    <a:pt x="3133" y="1071"/>
                  </a:lnTo>
                  <a:lnTo>
                    <a:pt x="3110" y="1065"/>
                  </a:lnTo>
                  <a:lnTo>
                    <a:pt x="3087" y="1057"/>
                  </a:lnTo>
                  <a:lnTo>
                    <a:pt x="3062" y="1048"/>
                  </a:lnTo>
                  <a:lnTo>
                    <a:pt x="3039" y="1034"/>
                  </a:lnTo>
                  <a:lnTo>
                    <a:pt x="3018" y="1019"/>
                  </a:lnTo>
                  <a:lnTo>
                    <a:pt x="2997" y="1000"/>
                  </a:lnTo>
                  <a:lnTo>
                    <a:pt x="2976" y="979"/>
                  </a:lnTo>
                  <a:lnTo>
                    <a:pt x="2956" y="952"/>
                  </a:lnTo>
                  <a:lnTo>
                    <a:pt x="2939" y="921"/>
                  </a:lnTo>
                  <a:lnTo>
                    <a:pt x="2924" y="886"/>
                  </a:lnTo>
                  <a:lnTo>
                    <a:pt x="2912" y="856"/>
                  </a:lnTo>
                  <a:lnTo>
                    <a:pt x="2905" y="823"/>
                  </a:lnTo>
                  <a:lnTo>
                    <a:pt x="2897" y="789"/>
                  </a:lnTo>
                  <a:lnTo>
                    <a:pt x="2889" y="752"/>
                  </a:lnTo>
                  <a:lnTo>
                    <a:pt x="2874" y="675"/>
                  </a:lnTo>
                  <a:lnTo>
                    <a:pt x="2857" y="593"/>
                  </a:lnTo>
                  <a:lnTo>
                    <a:pt x="2845" y="550"/>
                  </a:lnTo>
                  <a:lnTo>
                    <a:pt x="2834" y="508"/>
                  </a:lnTo>
                  <a:lnTo>
                    <a:pt x="2816" y="464"/>
                  </a:lnTo>
                  <a:lnTo>
                    <a:pt x="2797" y="422"/>
                  </a:lnTo>
                  <a:lnTo>
                    <a:pt x="2776" y="378"/>
                  </a:lnTo>
                  <a:lnTo>
                    <a:pt x="2749" y="335"/>
                  </a:lnTo>
                  <a:lnTo>
                    <a:pt x="2734" y="314"/>
                  </a:lnTo>
                  <a:lnTo>
                    <a:pt x="2718" y="293"/>
                  </a:lnTo>
                  <a:lnTo>
                    <a:pt x="2701" y="272"/>
                  </a:lnTo>
                  <a:lnTo>
                    <a:pt x="2682" y="251"/>
                  </a:lnTo>
                  <a:lnTo>
                    <a:pt x="2647" y="216"/>
                  </a:lnTo>
                  <a:lnTo>
                    <a:pt x="2611" y="184"/>
                  </a:lnTo>
                  <a:lnTo>
                    <a:pt x="2572" y="153"/>
                  </a:lnTo>
                  <a:lnTo>
                    <a:pt x="2534" y="126"/>
                  </a:lnTo>
                  <a:lnTo>
                    <a:pt x="2496" y="101"/>
                  </a:lnTo>
                  <a:lnTo>
                    <a:pt x="2457" y="80"/>
                  </a:lnTo>
                  <a:lnTo>
                    <a:pt x="2417" y="63"/>
                  </a:lnTo>
                  <a:lnTo>
                    <a:pt x="2377" y="46"/>
                  </a:lnTo>
                  <a:lnTo>
                    <a:pt x="2336" y="32"/>
                  </a:lnTo>
                  <a:lnTo>
                    <a:pt x="2296" y="21"/>
                  </a:lnTo>
                  <a:lnTo>
                    <a:pt x="2256" y="13"/>
                  </a:lnTo>
                  <a:lnTo>
                    <a:pt x="2215" y="5"/>
                  </a:lnTo>
                  <a:lnTo>
                    <a:pt x="2175" y="1"/>
                  </a:lnTo>
                  <a:lnTo>
                    <a:pt x="2135" y="0"/>
                  </a:lnTo>
                  <a:lnTo>
                    <a:pt x="2094" y="0"/>
                  </a:lnTo>
                  <a:lnTo>
                    <a:pt x="2054" y="1"/>
                  </a:lnTo>
                  <a:lnTo>
                    <a:pt x="2077" y="19"/>
                  </a:lnTo>
                  <a:lnTo>
                    <a:pt x="2098" y="34"/>
                  </a:lnTo>
                  <a:lnTo>
                    <a:pt x="2117" y="51"/>
                  </a:lnTo>
                  <a:lnTo>
                    <a:pt x="2135" y="71"/>
                  </a:lnTo>
                  <a:lnTo>
                    <a:pt x="2150" y="88"/>
                  </a:lnTo>
                  <a:lnTo>
                    <a:pt x="2163" y="105"/>
                  </a:lnTo>
                  <a:lnTo>
                    <a:pt x="2175" y="124"/>
                  </a:lnTo>
                  <a:lnTo>
                    <a:pt x="2185" y="142"/>
                  </a:lnTo>
                  <a:lnTo>
                    <a:pt x="2192" y="161"/>
                  </a:lnTo>
                  <a:lnTo>
                    <a:pt x="2200" y="178"/>
                  </a:lnTo>
                  <a:lnTo>
                    <a:pt x="2204" y="197"/>
                  </a:lnTo>
                  <a:lnTo>
                    <a:pt x="2208" y="215"/>
                  </a:lnTo>
                  <a:lnTo>
                    <a:pt x="2210" y="232"/>
                  </a:lnTo>
                  <a:lnTo>
                    <a:pt x="2210" y="249"/>
                  </a:lnTo>
                  <a:lnTo>
                    <a:pt x="2208" y="266"/>
                  </a:lnTo>
                  <a:lnTo>
                    <a:pt x="2206" y="284"/>
                  </a:lnTo>
                  <a:lnTo>
                    <a:pt x="2202" y="299"/>
                  </a:lnTo>
                  <a:lnTo>
                    <a:pt x="2198" y="314"/>
                  </a:lnTo>
                  <a:lnTo>
                    <a:pt x="2190" y="330"/>
                  </a:lnTo>
                  <a:lnTo>
                    <a:pt x="2183" y="343"/>
                  </a:lnTo>
                  <a:lnTo>
                    <a:pt x="2175" y="357"/>
                  </a:lnTo>
                  <a:lnTo>
                    <a:pt x="2165" y="370"/>
                  </a:lnTo>
                  <a:lnTo>
                    <a:pt x="2156" y="382"/>
                  </a:lnTo>
                  <a:lnTo>
                    <a:pt x="2144" y="391"/>
                  </a:lnTo>
                  <a:lnTo>
                    <a:pt x="2131" y="401"/>
                  </a:lnTo>
                  <a:lnTo>
                    <a:pt x="2117" y="410"/>
                  </a:lnTo>
                  <a:lnTo>
                    <a:pt x="2104" y="418"/>
                  </a:lnTo>
                  <a:lnTo>
                    <a:pt x="2089" y="424"/>
                  </a:lnTo>
                  <a:lnTo>
                    <a:pt x="2073" y="428"/>
                  </a:lnTo>
                  <a:lnTo>
                    <a:pt x="2058" y="431"/>
                  </a:lnTo>
                  <a:lnTo>
                    <a:pt x="2041" y="433"/>
                  </a:lnTo>
                  <a:lnTo>
                    <a:pt x="2023" y="435"/>
                  </a:lnTo>
                  <a:lnTo>
                    <a:pt x="1998" y="433"/>
                  </a:lnTo>
                  <a:lnTo>
                    <a:pt x="1975" y="431"/>
                  </a:lnTo>
                  <a:lnTo>
                    <a:pt x="1954" y="428"/>
                  </a:lnTo>
                  <a:lnTo>
                    <a:pt x="1933" y="422"/>
                  </a:lnTo>
                  <a:lnTo>
                    <a:pt x="1912" y="414"/>
                  </a:lnTo>
                  <a:lnTo>
                    <a:pt x="1893" y="407"/>
                  </a:lnTo>
                  <a:lnTo>
                    <a:pt x="1874" y="397"/>
                  </a:lnTo>
                  <a:lnTo>
                    <a:pt x="1854" y="385"/>
                  </a:lnTo>
                  <a:lnTo>
                    <a:pt x="1818" y="362"/>
                  </a:lnTo>
                  <a:lnTo>
                    <a:pt x="1781" y="335"/>
                  </a:lnTo>
                  <a:lnTo>
                    <a:pt x="1747" y="307"/>
                  </a:lnTo>
                  <a:lnTo>
                    <a:pt x="1710" y="278"/>
                  </a:lnTo>
                  <a:lnTo>
                    <a:pt x="1672" y="247"/>
                  </a:lnTo>
                  <a:lnTo>
                    <a:pt x="1632" y="220"/>
                  </a:lnTo>
                  <a:lnTo>
                    <a:pt x="1610" y="207"/>
                  </a:lnTo>
                  <a:lnTo>
                    <a:pt x="1589" y="193"/>
                  </a:lnTo>
                  <a:lnTo>
                    <a:pt x="1566" y="180"/>
                  </a:lnTo>
                  <a:lnTo>
                    <a:pt x="1543" y="168"/>
                  </a:lnTo>
                  <a:lnTo>
                    <a:pt x="1518" y="159"/>
                  </a:lnTo>
                  <a:lnTo>
                    <a:pt x="1491" y="149"/>
                  </a:lnTo>
                  <a:lnTo>
                    <a:pt x="1465" y="142"/>
                  </a:lnTo>
                  <a:lnTo>
                    <a:pt x="1436" y="134"/>
                  </a:lnTo>
                  <a:lnTo>
                    <a:pt x="1405" y="128"/>
                  </a:lnTo>
                  <a:lnTo>
                    <a:pt x="1374" y="124"/>
                  </a:lnTo>
                  <a:lnTo>
                    <a:pt x="1342" y="120"/>
                  </a:lnTo>
                  <a:lnTo>
                    <a:pt x="1305" y="120"/>
                  </a:lnTo>
                  <a:lnTo>
                    <a:pt x="1273" y="120"/>
                  </a:lnTo>
                  <a:lnTo>
                    <a:pt x="1242" y="124"/>
                  </a:lnTo>
                  <a:lnTo>
                    <a:pt x="1213" y="130"/>
                  </a:lnTo>
                  <a:lnTo>
                    <a:pt x="1184" y="138"/>
                  </a:lnTo>
                  <a:lnTo>
                    <a:pt x="1159" y="147"/>
                  </a:lnTo>
                  <a:lnTo>
                    <a:pt x="1134" y="157"/>
                  </a:lnTo>
                  <a:lnTo>
                    <a:pt x="1113" y="168"/>
                  </a:lnTo>
                  <a:lnTo>
                    <a:pt x="1092" y="180"/>
                  </a:lnTo>
                  <a:lnTo>
                    <a:pt x="1113" y="182"/>
                  </a:lnTo>
                  <a:lnTo>
                    <a:pt x="1130" y="186"/>
                  </a:lnTo>
                  <a:lnTo>
                    <a:pt x="1150" y="192"/>
                  </a:lnTo>
                  <a:lnTo>
                    <a:pt x="1167" y="195"/>
                  </a:lnTo>
                  <a:lnTo>
                    <a:pt x="1198" y="209"/>
                  </a:lnTo>
                  <a:lnTo>
                    <a:pt x="1226" y="224"/>
                  </a:lnTo>
                  <a:lnTo>
                    <a:pt x="1251" y="243"/>
                  </a:lnTo>
                  <a:lnTo>
                    <a:pt x="1274" y="264"/>
                  </a:lnTo>
                  <a:lnTo>
                    <a:pt x="1296" y="286"/>
                  </a:lnTo>
                  <a:lnTo>
                    <a:pt x="1315" y="311"/>
                  </a:lnTo>
                  <a:lnTo>
                    <a:pt x="1332" y="337"/>
                  </a:lnTo>
                  <a:lnTo>
                    <a:pt x="1347" y="364"/>
                  </a:lnTo>
                  <a:lnTo>
                    <a:pt x="1363" y="391"/>
                  </a:lnTo>
                  <a:lnTo>
                    <a:pt x="1376" y="422"/>
                  </a:lnTo>
                  <a:lnTo>
                    <a:pt x="1401" y="481"/>
                  </a:lnTo>
                  <a:lnTo>
                    <a:pt x="1426" y="541"/>
                  </a:lnTo>
                  <a:lnTo>
                    <a:pt x="1436" y="564"/>
                  </a:lnTo>
                  <a:lnTo>
                    <a:pt x="1447" y="585"/>
                  </a:lnTo>
                  <a:lnTo>
                    <a:pt x="1461" y="606"/>
                  </a:lnTo>
                  <a:lnTo>
                    <a:pt x="1474" y="625"/>
                  </a:lnTo>
                  <a:lnTo>
                    <a:pt x="1488" y="645"/>
                  </a:lnTo>
                  <a:lnTo>
                    <a:pt x="1503" y="662"/>
                  </a:lnTo>
                  <a:lnTo>
                    <a:pt x="1520" y="677"/>
                  </a:lnTo>
                  <a:lnTo>
                    <a:pt x="1538" y="693"/>
                  </a:lnTo>
                  <a:lnTo>
                    <a:pt x="1555" y="708"/>
                  </a:lnTo>
                  <a:lnTo>
                    <a:pt x="1576" y="721"/>
                  </a:lnTo>
                  <a:lnTo>
                    <a:pt x="1595" y="733"/>
                  </a:lnTo>
                  <a:lnTo>
                    <a:pt x="1616" y="744"/>
                  </a:lnTo>
                  <a:lnTo>
                    <a:pt x="1639" y="754"/>
                  </a:lnTo>
                  <a:lnTo>
                    <a:pt x="1662" y="764"/>
                  </a:lnTo>
                  <a:lnTo>
                    <a:pt x="1687" y="771"/>
                  </a:lnTo>
                  <a:lnTo>
                    <a:pt x="1714" y="779"/>
                  </a:lnTo>
                  <a:lnTo>
                    <a:pt x="1703" y="785"/>
                  </a:lnTo>
                  <a:lnTo>
                    <a:pt x="1687" y="790"/>
                  </a:lnTo>
                  <a:lnTo>
                    <a:pt x="1672" y="796"/>
                  </a:lnTo>
                  <a:lnTo>
                    <a:pt x="1651" y="802"/>
                  </a:lnTo>
                  <a:lnTo>
                    <a:pt x="1630" y="806"/>
                  </a:lnTo>
                  <a:lnTo>
                    <a:pt x="1605" y="810"/>
                  </a:lnTo>
                  <a:lnTo>
                    <a:pt x="1578" y="812"/>
                  </a:lnTo>
                  <a:lnTo>
                    <a:pt x="1551" y="812"/>
                  </a:lnTo>
                  <a:lnTo>
                    <a:pt x="1518" y="812"/>
                  </a:lnTo>
                  <a:lnTo>
                    <a:pt x="1490" y="808"/>
                  </a:lnTo>
                  <a:lnTo>
                    <a:pt x="1461" y="802"/>
                  </a:lnTo>
                  <a:lnTo>
                    <a:pt x="1432" y="796"/>
                  </a:lnTo>
                  <a:lnTo>
                    <a:pt x="1405" y="787"/>
                  </a:lnTo>
                  <a:lnTo>
                    <a:pt x="1378" y="777"/>
                  </a:lnTo>
                  <a:lnTo>
                    <a:pt x="1353" y="765"/>
                  </a:lnTo>
                  <a:lnTo>
                    <a:pt x="1328" y="752"/>
                  </a:lnTo>
                  <a:lnTo>
                    <a:pt x="1303" y="737"/>
                  </a:lnTo>
                  <a:lnTo>
                    <a:pt x="1280" y="721"/>
                  </a:lnTo>
                  <a:lnTo>
                    <a:pt x="1257" y="702"/>
                  </a:lnTo>
                  <a:lnTo>
                    <a:pt x="1234" y="685"/>
                  </a:lnTo>
                  <a:lnTo>
                    <a:pt x="1188" y="643"/>
                  </a:lnTo>
                  <a:lnTo>
                    <a:pt x="1142" y="598"/>
                  </a:lnTo>
                  <a:lnTo>
                    <a:pt x="1102" y="558"/>
                  </a:lnTo>
                  <a:lnTo>
                    <a:pt x="1059" y="518"/>
                  </a:lnTo>
                  <a:lnTo>
                    <a:pt x="1036" y="501"/>
                  </a:lnTo>
                  <a:lnTo>
                    <a:pt x="1013" y="483"/>
                  </a:lnTo>
                  <a:lnTo>
                    <a:pt x="990" y="466"/>
                  </a:lnTo>
                  <a:lnTo>
                    <a:pt x="965" y="451"/>
                  </a:lnTo>
                  <a:lnTo>
                    <a:pt x="938" y="435"/>
                  </a:lnTo>
                  <a:lnTo>
                    <a:pt x="912" y="424"/>
                  </a:lnTo>
                  <a:lnTo>
                    <a:pt x="883" y="412"/>
                  </a:lnTo>
                  <a:lnTo>
                    <a:pt x="854" y="403"/>
                  </a:lnTo>
                  <a:lnTo>
                    <a:pt x="821" y="395"/>
                  </a:lnTo>
                  <a:lnTo>
                    <a:pt x="789" y="389"/>
                  </a:lnTo>
                  <a:lnTo>
                    <a:pt x="754" y="385"/>
                  </a:lnTo>
                  <a:lnTo>
                    <a:pt x="718" y="385"/>
                  </a:lnTo>
                  <a:lnTo>
                    <a:pt x="683" y="385"/>
                  </a:lnTo>
                  <a:lnTo>
                    <a:pt x="649" y="389"/>
                  </a:lnTo>
                  <a:lnTo>
                    <a:pt x="620" y="395"/>
                  </a:lnTo>
                  <a:lnTo>
                    <a:pt x="591" y="403"/>
                  </a:lnTo>
                  <a:lnTo>
                    <a:pt x="568" y="410"/>
                  </a:lnTo>
                  <a:lnTo>
                    <a:pt x="547" y="418"/>
                  </a:lnTo>
                  <a:lnTo>
                    <a:pt x="531" y="426"/>
                  </a:lnTo>
                  <a:lnTo>
                    <a:pt x="520" y="433"/>
                  </a:lnTo>
                  <a:lnTo>
                    <a:pt x="562" y="441"/>
                  </a:lnTo>
                  <a:lnTo>
                    <a:pt x="608" y="455"/>
                  </a:lnTo>
                  <a:lnTo>
                    <a:pt x="631" y="464"/>
                  </a:lnTo>
                  <a:lnTo>
                    <a:pt x="652" y="474"/>
                  </a:lnTo>
                  <a:lnTo>
                    <a:pt x="675" y="483"/>
                  </a:lnTo>
                  <a:lnTo>
                    <a:pt x="695" y="495"/>
                  </a:lnTo>
                  <a:lnTo>
                    <a:pt x="716" y="508"/>
                  </a:lnTo>
                  <a:lnTo>
                    <a:pt x="733" y="522"/>
                  </a:lnTo>
                  <a:lnTo>
                    <a:pt x="748" y="537"/>
                  </a:lnTo>
                  <a:lnTo>
                    <a:pt x="764" y="554"/>
                  </a:lnTo>
                  <a:lnTo>
                    <a:pt x="773" y="572"/>
                  </a:lnTo>
                  <a:lnTo>
                    <a:pt x="783" y="591"/>
                  </a:lnTo>
                  <a:lnTo>
                    <a:pt x="789" y="610"/>
                  </a:lnTo>
                  <a:lnTo>
                    <a:pt x="791" y="631"/>
                  </a:lnTo>
                  <a:lnTo>
                    <a:pt x="789" y="648"/>
                  </a:lnTo>
                  <a:lnTo>
                    <a:pt x="785" y="666"/>
                  </a:lnTo>
                  <a:lnTo>
                    <a:pt x="779" y="679"/>
                  </a:lnTo>
                  <a:lnTo>
                    <a:pt x="771" y="693"/>
                  </a:lnTo>
                  <a:lnTo>
                    <a:pt x="762" y="704"/>
                  </a:lnTo>
                  <a:lnTo>
                    <a:pt x="750" y="714"/>
                  </a:lnTo>
                  <a:lnTo>
                    <a:pt x="739" y="719"/>
                  </a:lnTo>
                  <a:lnTo>
                    <a:pt x="723" y="725"/>
                  </a:lnTo>
                  <a:lnTo>
                    <a:pt x="710" y="727"/>
                  </a:lnTo>
                  <a:lnTo>
                    <a:pt x="693" y="727"/>
                  </a:lnTo>
                  <a:lnTo>
                    <a:pt x="677" y="725"/>
                  </a:lnTo>
                  <a:lnTo>
                    <a:pt x="660" y="721"/>
                  </a:lnTo>
                  <a:lnTo>
                    <a:pt x="643" y="714"/>
                  </a:lnTo>
                  <a:lnTo>
                    <a:pt x="626" y="702"/>
                  </a:lnTo>
                  <a:lnTo>
                    <a:pt x="608" y="689"/>
                  </a:lnTo>
                  <a:lnTo>
                    <a:pt x="591" y="673"/>
                  </a:lnTo>
                  <a:lnTo>
                    <a:pt x="572" y="654"/>
                  </a:lnTo>
                  <a:lnTo>
                    <a:pt x="553" y="635"/>
                  </a:lnTo>
                  <a:lnTo>
                    <a:pt x="531" y="618"/>
                  </a:lnTo>
                  <a:lnTo>
                    <a:pt x="508" y="600"/>
                  </a:lnTo>
                  <a:lnTo>
                    <a:pt x="485" y="583"/>
                  </a:lnTo>
                  <a:lnTo>
                    <a:pt x="462" y="568"/>
                  </a:lnTo>
                  <a:lnTo>
                    <a:pt x="439" y="554"/>
                  </a:lnTo>
                  <a:lnTo>
                    <a:pt x="414" y="541"/>
                  </a:lnTo>
                  <a:lnTo>
                    <a:pt x="387" y="529"/>
                  </a:lnTo>
                  <a:lnTo>
                    <a:pt x="361" y="520"/>
                  </a:lnTo>
                  <a:lnTo>
                    <a:pt x="334" y="510"/>
                  </a:lnTo>
                  <a:lnTo>
                    <a:pt x="307" y="503"/>
                  </a:lnTo>
                  <a:lnTo>
                    <a:pt x="278" y="497"/>
                  </a:lnTo>
                  <a:lnTo>
                    <a:pt x="249" y="491"/>
                  </a:lnTo>
                  <a:lnTo>
                    <a:pt x="220" y="489"/>
                  </a:lnTo>
                  <a:lnTo>
                    <a:pt x="192" y="489"/>
                  </a:lnTo>
                  <a:lnTo>
                    <a:pt x="161" y="489"/>
                  </a:lnTo>
                  <a:lnTo>
                    <a:pt x="132" y="493"/>
                  </a:lnTo>
                  <a:lnTo>
                    <a:pt x="103" y="499"/>
                  </a:lnTo>
                  <a:lnTo>
                    <a:pt x="78" y="504"/>
                  </a:lnTo>
                  <a:lnTo>
                    <a:pt x="53" y="514"/>
                  </a:lnTo>
                  <a:lnTo>
                    <a:pt x="32" y="524"/>
                  </a:lnTo>
                  <a:lnTo>
                    <a:pt x="13" y="535"/>
                  </a:lnTo>
                  <a:lnTo>
                    <a:pt x="0" y="547"/>
                  </a:lnTo>
                  <a:lnTo>
                    <a:pt x="34" y="550"/>
                  </a:lnTo>
                  <a:lnTo>
                    <a:pt x="67" y="558"/>
                  </a:lnTo>
                  <a:lnTo>
                    <a:pt x="98" y="570"/>
                  </a:lnTo>
                  <a:lnTo>
                    <a:pt x="128" y="581"/>
                  </a:lnTo>
                  <a:lnTo>
                    <a:pt x="157" y="597"/>
                  </a:lnTo>
                  <a:lnTo>
                    <a:pt x="184" y="616"/>
                  </a:lnTo>
                  <a:lnTo>
                    <a:pt x="211" y="637"/>
                  </a:lnTo>
                  <a:lnTo>
                    <a:pt x="236" y="660"/>
                  </a:lnTo>
                  <a:lnTo>
                    <a:pt x="261" y="687"/>
                  </a:lnTo>
                  <a:lnTo>
                    <a:pt x="284" y="718"/>
                  </a:lnTo>
                  <a:lnTo>
                    <a:pt x="307" y="750"/>
                  </a:lnTo>
                  <a:lnTo>
                    <a:pt x="330" y="785"/>
                  </a:lnTo>
                  <a:lnTo>
                    <a:pt x="353" y="825"/>
                  </a:lnTo>
                  <a:lnTo>
                    <a:pt x="374" y="867"/>
                  </a:lnTo>
                  <a:lnTo>
                    <a:pt x="397" y="913"/>
                  </a:lnTo>
                  <a:lnTo>
                    <a:pt x="418" y="961"/>
                  </a:lnTo>
                  <a:lnTo>
                    <a:pt x="432" y="990"/>
                  </a:lnTo>
                  <a:lnTo>
                    <a:pt x="445" y="1019"/>
                  </a:lnTo>
                  <a:lnTo>
                    <a:pt x="460" y="1046"/>
                  </a:lnTo>
                  <a:lnTo>
                    <a:pt x="476" y="1073"/>
                  </a:lnTo>
                  <a:lnTo>
                    <a:pt x="493" y="1100"/>
                  </a:lnTo>
                  <a:lnTo>
                    <a:pt x="512" y="1124"/>
                  </a:lnTo>
                  <a:lnTo>
                    <a:pt x="531" y="1148"/>
                  </a:lnTo>
                  <a:lnTo>
                    <a:pt x="554" y="1169"/>
                  </a:lnTo>
                  <a:lnTo>
                    <a:pt x="578" y="1190"/>
                  </a:lnTo>
                  <a:lnTo>
                    <a:pt x="604" y="1207"/>
                  </a:lnTo>
                  <a:lnTo>
                    <a:pt x="633" y="1222"/>
                  </a:lnTo>
                  <a:lnTo>
                    <a:pt x="664" y="1236"/>
                  </a:lnTo>
                  <a:lnTo>
                    <a:pt x="698" y="1247"/>
                  </a:lnTo>
                  <a:lnTo>
                    <a:pt x="735" y="1255"/>
                  </a:lnTo>
                  <a:lnTo>
                    <a:pt x="775" y="1261"/>
                  </a:lnTo>
                  <a:lnTo>
                    <a:pt x="818" y="1263"/>
                  </a:lnTo>
                  <a:lnTo>
                    <a:pt x="860" y="1263"/>
                  </a:lnTo>
                  <a:lnTo>
                    <a:pt x="906" y="1257"/>
                  </a:lnTo>
                  <a:lnTo>
                    <a:pt x="954" y="1253"/>
                  </a:lnTo>
                  <a:lnTo>
                    <a:pt x="1000" y="1249"/>
                  </a:lnTo>
                  <a:lnTo>
                    <a:pt x="1025" y="1249"/>
                  </a:lnTo>
                  <a:lnTo>
                    <a:pt x="1048" y="1251"/>
                  </a:lnTo>
                  <a:lnTo>
                    <a:pt x="1071" y="1253"/>
                  </a:lnTo>
                  <a:lnTo>
                    <a:pt x="1092" y="1257"/>
                  </a:lnTo>
                  <a:lnTo>
                    <a:pt x="1113" y="1265"/>
                  </a:lnTo>
                  <a:lnTo>
                    <a:pt x="1134" y="1274"/>
                  </a:lnTo>
                  <a:lnTo>
                    <a:pt x="1154" y="1286"/>
                  </a:lnTo>
                  <a:lnTo>
                    <a:pt x="1171" y="1299"/>
                  </a:lnTo>
                  <a:lnTo>
                    <a:pt x="1184" y="1316"/>
                  </a:lnTo>
                  <a:lnTo>
                    <a:pt x="1198" y="1332"/>
                  </a:lnTo>
                  <a:lnTo>
                    <a:pt x="1207" y="1349"/>
                  </a:lnTo>
                  <a:lnTo>
                    <a:pt x="1215" y="1366"/>
                  </a:lnTo>
                  <a:lnTo>
                    <a:pt x="1223" y="1384"/>
                  </a:lnTo>
                  <a:lnTo>
                    <a:pt x="1228" y="1401"/>
                  </a:lnTo>
                  <a:lnTo>
                    <a:pt x="1232" y="1418"/>
                  </a:lnTo>
                  <a:lnTo>
                    <a:pt x="1236" y="1435"/>
                  </a:lnTo>
                  <a:lnTo>
                    <a:pt x="1242" y="1472"/>
                  </a:lnTo>
                  <a:lnTo>
                    <a:pt x="1248" y="1508"/>
                  </a:lnTo>
                  <a:lnTo>
                    <a:pt x="1250" y="1526"/>
                  </a:lnTo>
                  <a:lnTo>
                    <a:pt x="1255" y="1543"/>
                  </a:lnTo>
                  <a:lnTo>
                    <a:pt x="1259" y="1560"/>
                  </a:lnTo>
                  <a:lnTo>
                    <a:pt x="1267" y="1578"/>
                  </a:lnTo>
                  <a:lnTo>
                    <a:pt x="1276" y="1597"/>
                  </a:lnTo>
                  <a:lnTo>
                    <a:pt x="1288" y="1616"/>
                  </a:lnTo>
                  <a:lnTo>
                    <a:pt x="1299" y="1633"/>
                  </a:lnTo>
                  <a:lnTo>
                    <a:pt x="1313" y="1649"/>
                  </a:lnTo>
                  <a:lnTo>
                    <a:pt x="1328" y="1664"/>
                  </a:lnTo>
                  <a:lnTo>
                    <a:pt x="1346" y="1677"/>
                  </a:lnTo>
                  <a:lnTo>
                    <a:pt x="1365" y="1691"/>
                  </a:lnTo>
                  <a:lnTo>
                    <a:pt x="1386" y="1702"/>
                  </a:lnTo>
                  <a:lnTo>
                    <a:pt x="1407" y="1712"/>
                  </a:lnTo>
                  <a:lnTo>
                    <a:pt x="1432" y="1721"/>
                  </a:lnTo>
                  <a:lnTo>
                    <a:pt x="1457" y="1729"/>
                  </a:lnTo>
                  <a:lnTo>
                    <a:pt x="1486" y="1737"/>
                  </a:lnTo>
                  <a:lnTo>
                    <a:pt x="1514" y="1743"/>
                  </a:lnTo>
                  <a:lnTo>
                    <a:pt x="1547" y="1746"/>
                  </a:lnTo>
                  <a:lnTo>
                    <a:pt x="1580" y="1750"/>
                  </a:lnTo>
                  <a:lnTo>
                    <a:pt x="1616" y="1754"/>
                  </a:lnTo>
                  <a:lnTo>
                    <a:pt x="1601" y="1766"/>
                  </a:lnTo>
                  <a:lnTo>
                    <a:pt x="1584" y="1777"/>
                  </a:lnTo>
                  <a:lnTo>
                    <a:pt x="1564" y="1787"/>
                  </a:lnTo>
                  <a:lnTo>
                    <a:pt x="1545" y="1794"/>
                  </a:lnTo>
                  <a:lnTo>
                    <a:pt x="1524" y="1802"/>
                  </a:lnTo>
                  <a:lnTo>
                    <a:pt x="1503" y="1808"/>
                  </a:lnTo>
                  <a:lnTo>
                    <a:pt x="1480" y="1814"/>
                  </a:lnTo>
                  <a:lnTo>
                    <a:pt x="1457" y="1817"/>
                  </a:lnTo>
                  <a:lnTo>
                    <a:pt x="1434" y="1821"/>
                  </a:lnTo>
                  <a:lnTo>
                    <a:pt x="1409" y="1823"/>
                  </a:lnTo>
                  <a:lnTo>
                    <a:pt x="1384" y="1823"/>
                  </a:lnTo>
                  <a:lnTo>
                    <a:pt x="1359" y="1823"/>
                  </a:lnTo>
                  <a:lnTo>
                    <a:pt x="1309" y="1821"/>
                  </a:lnTo>
                  <a:lnTo>
                    <a:pt x="1257" y="1816"/>
                  </a:lnTo>
                  <a:lnTo>
                    <a:pt x="1207" y="1806"/>
                  </a:lnTo>
                  <a:lnTo>
                    <a:pt x="1157" y="1793"/>
                  </a:lnTo>
                  <a:lnTo>
                    <a:pt x="1109" y="1777"/>
                  </a:lnTo>
                  <a:lnTo>
                    <a:pt x="1063" y="1760"/>
                  </a:lnTo>
                  <a:lnTo>
                    <a:pt x="1021" y="1739"/>
                  </a:lnTo>
                  <a:lnTo>
                    <a:pt x="983" y="1718"/>
                  </a:lnTo>
                  <a:lnTo>
                    <a:pt x="965" y="1706"/>
                  </a:lnTo>
                  <a:lnTo>
                    <a:pt x="950" y="1693"/>
                  </a:lnTo>
                  <a:lnTo>
                    <a:pt x="935" y="1679"/>
                  </a:lnTo>
                  <a:lnTo>
                    <a:pt x="921" y="1668"/>
                  </a:lnTo>
                  <a:lnTo>
                    <a:pt x="923" y="1700"/>
                  </a:lnTo>
                  <a:lnTo>
                    <a:pt x="927" y="1733"/>
                  </a:lnTo>
                  <a:lnTo>
                    <a:pt x="933" y="1766"/>
                  </a:lnTo>
                  <a:lnTo>
                    <a:pt x="940" y="1798"/>
                  </a:lnTo>
                  <a:lnTo>
                    <a:pt x="948" y="1829"/>
                  </a:lnTo>
                  <a:lnTo>
                    <a:pt x="960" y="1860"/>
                  </a:lnTo>
                  <a:lnTo>
                    <a:pt x="971" y="1890"/>
                  </a:lnTo>
                  <a:lnTo>
                    <a:pt x="985" y="1919"/>
                  </a:lnTo>
                  <a:lnTo>
                    <a:pt x="998" y="1948"/>
                  </a:lnTo>
                  <a:lnTo>
                    <a:pt x="1015" y="1975"/>
                  </a:lnTo>
                  <a:lnTo>
                    <a:pt x="1033" y="2002"/>
                  </a:lnTo>
                  <a:lnTo>
                    <a:pt x="1052" y="2027"/>
                  </a:lnTo>
                  <a:lnTo>
                    <a:pt x="1073" y="2052"/>
                  </a:lnTo>
                  <a:lnTo>
                    <a:pt x="1096" y="2075"/>
                  </a:lnTo>
                  <a:lnTo>
                    <a:pt x="1121" y="2096"/>
                  </a:lnTo>
                  <a:lnTo>
                    <a:pt x="1146" y="2117"/>
                  </a:lnTo>
                  <a:lnTo>
                    <a:pt x="1173" y="2136"/>
                  </a:lnTo>
                  <a:lnTo>
                    <a:pt x="1202" y="2153"/>
                  </a:lnTo>
                  <a:lnTo>
                    <a:pt x="1232" y="2169"/>
                  </a:lnTo>
                  <a:lnTo>
                    <a:pt x="1265" y="2182"/>
                  </a:lnTo>
                  <a:lnTo>
                    <a:pt x="1298" y="2196"/>
                  </a:lnTo>
                  <a:lnTo>
                    <a:pt x="1334" y="2205"/>
                  </a:lnTo>
                  <a:lnTo>
                    <a:pt x="1370" y="2215"/>
                  </a:lnTo>
                  <a:lnTo>
                    <a:pt x="1409" y="2221"/>
                  </a:lnTo>
                  <a:lnTo>
                    <a:pt x="1447" y="2224"/>
                  </a:lnTo>
                  <a:lnTo>
                    <a:pt x="1490" y="2226"/>
                  </a:lnTo>
                  <a:lnTo>
                    <a:pt x="1534" y="2226"/>
                  </a:lnTo>
                  <a:lnTo>
                    <a:pt x="1578" y="2224"/>
                  </a:lnTo>
                  <a:lnTo>
                    <a:pt x="1624" y="2219"/>
                  </a:lnTo>
                  <a:lnTo>
                    <a:pt x="1672" y="2213"/>
                  </a:lnTo>
                  <a:lnTo>
                    <a:pt x="1722" y="2201"/>
                  </a:lnTo>
                  <a:lnTo>
                    <a:pt x="1772" y="2190"/>
                  </a:lnTo>
                  <a:lnTo>
                    <a:pt x="1808" y="2182"/>
                  </a:lnTo>
                  <a:lnTo>
                    <a:pt x="1839" y="2178"/>
                  </a:lnTo>
                  <a:lnTo>
                    <a:pt x="1854" y="2178"/>
                  </a:lnTo>
                  <a:lnTo>
                    <a:pt x="1870" y="2180"/>
                  </a:lnTo>
                  <a:lnTo>
                    <a:pt x="1883" y="2182"/>
                  </a:lnTo>
                  <a:lnTo>
                    <a:pt x="1897" y="2186"/>
                  </a:lnTo>
                  <a:lnTo>
                    <a:pt x="1908" y="2192"/>
                  </a:lnTo>
                  <a:lnTo>
                    <a:pt x="1920" y="2199"/>
                  </a:lnTo>
                  <a:lnTo>
                    <a:pt x="1931" y="2207"/>
                  </a:lnTo>
                  <a:lnTo>
                    <a:pt x="1941" y="2217"/>
                  </a:lnTo>
                  <a:lnTo>
                    <a:pt x="1950" y="2228"/>
                  </a:lnTo>
                  <a:lnTo>
                    <a:pt x="1960" y="2244"/>
                  </a:lnTo>
                  <a:lnTo>
                    <a:pt x="1968" y="2259"/>
                  </a:lnTo>
                  <a:lnTo>
                    <a:pt x="1975" y="2276"/>
                  </a:lnTo>
                  <a:lnTo>
                    <a:pt x="1985" y="2299"/>
                  </a:lnTo>
                  <a:lnTo>
                    <a:pt x="1996" y="2320"/>
                  </a:lnTo>
                  <a:lnTo>
                    <a:pt x="2010" y="2340"/>
                  </a:lnTo>
                  <a:lnTo>
                    <a:pt x="2025" y="2357"/>
                  </a:lnTo>
                  <a:lnTo>
                    <a:pt x="2041" y="2370"/>
                  </a:lnTo>
                  <a:lnTo>
                    <a:pt x="2058" y="2384"/>
                  </a:lnTo>
                  <a:lnTo>
                    <a:pt x="2075" y="2393"/>
                  </a:lnTo>
                  <a:lnTo>
                    <a:pt x="2094" y="2403"/>
                  </a:lnTo>
                  <a:lnTo>
                    <a:pt x="2114" y="2409"/>
                  </a:lnTo>
                  <a:lnTo>
                    <a:pt x="2133" y="2414"/>
                  </a:lnTo>
                  <a:lnTo>
                    <a:pt x="2154" y="2418"/>
                  </a:lnTo>
                  <a:lnTo>
                    <a:pt x="2175" y="2420"/>
                  </a:lnTo>
                  <a:lnTo>
                    <a:pt x="2196" y="2420"/>
                  </a:lnTo>
                  <a:lnTo>
                    <a:pt x="2217" y="2420"/>
                  </a:lnTo>
                  <a:lnTo>
                    <a:pt x="2238" y="2420"/>
                  </a:lnTo>
                  <a:lnTo>
                    <a:pt x="2259" y="2418"/>
                  </a:lnTo>
                  <a:lnTo>
                    <a:pt x="2307" y="2413"/>
                  </a:lnTo>
                  <a:lnTo>
                    <a:pt x="2354" y="2409"/>
                  </a:lnTo>
                  <a:lnTo>
                    <a:pt x="2396" y="2409"/>
                  </a:lnTo>
                  <a:lnTo>
                    <a:pt x="2438" y="2411"/>
                  </a:lnTo>
                  <a:lnTo>
                    <a:pt x="2476" y="2413"/>
                  </a:lnTo>
                  <a:lnTo>
                    <a:pt x="2515" y="2418"/>
                  </a:lnTo>
                  <a:lnTo>
                    <a:pt x="2549" y="2428"/>
                  </a:lnTo>
                  <a:lnTo>
                    <a:pt x="2584" y="2438"/>
                  </a:lnTo>
                  <a:lnTo>
                    <a:pt x="2618" y="2451"/>
                  </a:lnTo>
                  <a:lnTo>
                    <a:pt x="2649" y="2466"/>
                  </a:lnTo>
                  <a:lnTo>
                    <a:pt x="2680" y="2485"/>
                  </a:lnTo>
                  <a:lnTo>
                    <a:pt x="2711" y="2505"/>
                  </a:lnTo>
                  <a:lnTo>
                    <a:pt x="2739" y="2530"/>
                  </a:lnTo>
                  <a:lnTo>
                    <a:pt x="2768" y="2555"/>
                  </a:lnTo>
                  <a:lnTo>
                    <a:pt x="2797" y="2585"/>
                  </a:lnTo>
                  <a:lnTo>
                    <a:pt x="2826" y="2616"/>
                  </a:lnTo>
                  <a:lnTo>
                    <a:pt x="2828" y="2589"/>
                  </a:lnTo>
                  <a:lnTo>
                    <a:pt x="2830" y="2562"/>
                  </a:lnTo>
                  <a:lnTo>
                    <a:pt x="2828" y="2537"/>
                  </a:lnTo>
                  <a:lnTo>
                    <a:pt x="2828" y="2510"/>
                  </a:lnTo>
                  <a:lnTo>
                    <a:pt x="2824" y="2487"/>
                  </a:lnTo>
                  <a:lnTo>
                    <a:pt x="2820" y="2462"/>
                  </a:lnTo>
                  <a:lnTo>
                    <a:pt x="2816" y="2439"/>
                  </a:lnTo>
                  <a:lnTo>
                    <a:pt x="2809" y="2416"/>
                  </a:lnTo>
                  <a:lnTo>
                    <a:pt x="2803" y="2395"/>
                  </a:lnTo>
                  <a:lnTo>
                    <a:pt x="2795" y="2374"/>
                  </a:lnTo>
                  <a:lnTo>
                    <a:pt x="2786" y="2353"/>
                  </a:lnTo>
                  <a:lnTo>
                    <a:pt x="2776" y="2334"/>
                  </a:lnTo>
                  <a:lnTo>
                    <a:pt x="2755" y="2295"/>
                  </a:lnTo>
                  <a:lnTo>
                    <a:pt x="2732" y="2261"/>
                  </a:lnTo>
                  <a:lnTo>
                    <a:pt x="2707" y="2226"/>
                  </a:lnTo>
                  <a:lnTo>
                    <a:pt x="2680" y="2198"/>
                  </a:lnTo>
                  <a:lnTo>
                    <a:pt x="2651" y="2169"/>
                  </a:lnTo>
                  <a:lnTo>
                    <a:pt x="2622" y="2144"/>
                  </a:lnTo>
                  <a:lnTo>
                    <a:pt x="2594" y="2119"/>
                  </a:lnTo>
                  <a:lnTo>
                    <a:pt x="2567" y="2098"/>
                  </a:lnTo>
                  <a:lnTo>
                    <a:pt x="2540" y="2080"/>
                  </a:lnTo>
                  <a:lnTo>
                    <a:pt x="2513" y="2063"/>
                  </a:lnTo>
                  <a:lnTo>
                    <a:pt x="2490" y="2048"/>
                  </a:lnTo>
                  <a:lnTo>
                    <a:pt x="2471" y="2032"/>
                  </a:lnTo>
                  <a:lnTo>
                    <a:pt x="2453" y="2019"/>
                  </a:lnTo>
                  <a:lnTo>
                    <a:pt x="2438" y="2004"/>
                  </a:lnTo>
                  <a:lnTo>
                    <a:pt x="2425" y="1988"/>
                  </a:lnTo>
                  <a:lnTo>
                    <a:pt x="2413" y="1973"/>
                  </a:lnTo>
                  <a:lnTo>
                    <a:pt x="2403" y="1960"/>
                  </a:lnTo>
                  <a:lnTo>
                    <a:pt x="2396" y="1944"/>
                  </a:lnTo>
                  <a:lnTo>
                    <a:pt x="2390" y="1931"/>
                  </a:lnTo>
                  <a:lnTo>
                    <a:pt x="2384" y="1915"/>
                  </a:lnTo>
                  <a:lnTo>
                    <a:pt x="2380" y="1902"/>
                  </a:lnTo>
                  <a:lnTo>
                    <a:pt x="2377" y="1888"/>
                  </a:lnTo>
                  <a:lnTo>
                    <a:pt x="2375" y="1862"/>
                  </a:lnTo>
                  <a:lnTo>
                    <a:pt x="2373" y="1837"/>
                  </a:lnTo>
                  <a:lnTo>
                    <a:pt x="2390" y="1856"/>
                  </a:lnTo>
                  <a:lnTo>
                    <a:pt x="2407" y="1873"/>
                  </a:lnTo>
                  <a:lnTo>
                    <a:pt x="2426" y="1890"/>
                  </a:lnTo>
                  <a:lnTo>
                    <a:pt x="2446" y="1906"/>
                  </a:lnTo>
                  <a:lnTo>
                    <a:pt x="2467" y="1919"/>
                  </a:lnTo>
                  <a:lnTo>
                    <a:pt x="2486" y="1931"/>
                  </a:lnTo>
                  <a:lnTo>
                    <a:pt x="2507" y="1942"/>
                  </a:lnTo>
                  <a:lnTo>
                    <a:pt x="2528" y="1954"/>
                  </a:lnTo>
                  <a:lnTo>
                    <a:pt x="2549" y="1963"/>
                  </a:lnTo>
                  <a:lnTo>
                    <a:pt x="2572" y="1971"/>
                  </a:lnTo>
                  <a:lnTo>
                    <a:pt x="2594" y="1979"/>
                  </a:lnTo>
                  <a:lnTo>
                    <a:pt x="2617" y="1986"/>
                  </a:lnTo>
                  <a:lnTo>
                    <a:pt x="2663" y="1996"/>
                  </a:lnTo>
                  <a:lnTo>
                    <a:pt x="2709" y="2004"/>
                  </a:lnTo>
                  <a:lnTo>
                    <a:pt x="2747" y="2009"/>
                  </a:lnTo>
                  <a:lnTo>
                    <a:pt x="2786" y="2017"/>
                  </a:lnTo>
                  <a:lnTo>
                    <a:pt x="2822" y="2025"/>
                  </a:lnTo>
                  <a:lnTo>
                    <a:pt x="2858" y="2032"/>
                  </a:lnTo>
                  <a:lnTo>
                    <a:pt x="2891" y="2042"/>
                  </a:lnTo>
                  <a:lnTo>
                    <a:pt x="2924" y="2052"/>
                  </a:lnTo>
                  <a:lnTo>
                    <a:pt x="2954" y="2063"/>
                  </a:lnTo>
                  <a:lnTo>
                    <a:pt x="2983" y="2075"/>
                  </a:lnTo>
                  <a:lnTo>
                    <a:pt x="3012" y="2088"/>
                  </a:lnTo>
                  <a:lnTo>
                    <a:pt x="3037" y="2102"/>
                  </a:lnTo>
                  <a:lnTo>
                    <a:pt x="3062" y="2117"/>
                  </a:lnTo>
                  <a:lnTo>
                    <a:pt x="3085" y="2134"/>
                  </a:lnTo>
                  <a:lnTo>
                    <a:pt x="3106" y="2151"/>
                  </a:lnTo>
                  <a:lnTo>
                    <a:pt x="3125" y="2169"/>
                  </a:lnTo>
                  <a:lnTo>
                    <a:pt x="3143" y="2188"/>
                  </a:lnTo>
                  <a:lnTo>
                    <a:pt x="3160" y="2209"/>
                  </a:lnTo>
                  <a:lnTo>
                    <a:pt x="3160" y="2180"/>
                  </a:lnTo>
                  <a:lnTo>
                    <a:pt x="3160" y="2151"/>
                  </a:lnTo>
                  <a:lnTo>
                    <a:pt x="3156" y="2125"/>
                  </a:lnTo>
                  <a:lnTo>
                    <a:pt x="3152" y="2100"/>
                  </a:lnTo>
                  <a:lnTo>
                    <a:pt x="3146" y="2075"/>
                  </a:lnTo>
                  <a:lnTo>
                    <a:pt x="3139" y="2052"/>
                  </a:lnTo>
                  <a:lnTo>
                    <a:pt x="3129" y="2029"/>
                  </a:lnTo>
                  <a:lnTo>
                    <a:pt x="3120" y="2008"/>
                  </a:lnTo>
                  <a:lnTo>
                    <a:pt x="3106" y="1988"/>
                  </a:lnTo>
                  <a:lnTo>
                    <a:pt x="3095" y="1969"/>
                  </a:lnTo>
                  <a:lnTo>
                    <a:pt x="3081" y="1950"/>
                  </a:lnTo>
                  <a:lnTo>
                    <a:pt x="3066" y="1933"/>
                  </a:lnTo>
                  <a:lnTo>
                    <a:pt x="3035" y="1900"/>
                  </a:lnTo>
                  <a:lnTo>
                    <a:pt x="3004" y="1871"/>
                  </a:lnTo>
                  <a:lnTo>
                    <a:pt x="2937" y="1817"/>
                  </a:lnTo>
                  <a:lnTo>
                    <a:pt x="2876" y="1769"/>
                  </a:lnTo>
                  <a:lnTo>
                    <a:pt x="2849" y="1746"/>
                  </a:lnTo>
                  <a:lnTo>
                    <a:pt x="2828" y="1721"/>
                  </a:lnTo>
                  <a:lnTo>
                    <a:pt x="2818" y="1710"/>
                  </a:lnTo>
                  <a:lnTo>
                    <a:pt x="2810" y="1698"/>
                  </a:lnTo>
                  <a:lnTo>
                    <a:pt x="2803" y="1685"/>
                  </a:lnTo>
                  <a:lnTo>
                    <a:pt x="2799" y="1673"/>
                  </a:lnTo>
                  <a:lnTo>
                    <a:pt x="2837" y="1698"/>
                  </a:lnTo>
                  <a:lnTo>
                    <a:pt x="2876" y="1718"/>
                  </a:lnTo>
                  <a:lnTo>
                    <a:pt x="2910" y="1735"/>
                  </a:lnTo>
                  <a:lnTo>
                    <a:pt x="2947" y="1746"/>
                  </a:lnTo>
                  <a:lnTo>
                    <a:pt x="2983" y="1756"/>
                  </a:lnTo>
                  <a:lnTo>
                    <a:pt x="3020" y="1760"/>
                  </a:lnTo>
                  <a:lnTo>
                    <a:pt x="3058" y="1762"/>
                  </a:lnTo>
                  <a:lnTo>
                    <a:pt x="3098" y="1760"/>
                  </a:lnTo>
                  <a:lnTo>
                    <a:pt x="3125" y="1758"/>
                  </a:lnTo>
                  <a:lnTo>
                    <a:pt x="3156" y="1752"/>
                  </a:lnTo>
                  <a:lnTo>
                    <a:pt x="3185" y="1746"/>
                  </a:lnTo>
                  <a:lnTo>
                    <a:pt x="3216" y="1739"/>
                  </a:lnTo>
                  <a:lnTo>
                    <a:pt x="3244" y="1733"/>
                  </a:lnTo>
                  <a:lnTo>
                    <a:pt x="3275" y="1727"/>
                  </a:lnTo>
                  <a:lnTo>
                    <a:pt x="3306" y="1723"/>
                  </a:lnTo>
                  <a:lnTo>
                    <a:pt x="3337" y="1721"/>
                  </a:lnTo>
                  <a:lnTo>
                    <a:pt x="3367" y="1721"/>
                  </a:lnTo>
                  <a:lnTo>
                    <a:pt x="3396" y="1725"/>
                  </a:lnTo>
                  <a:lnTo>
                    <a:pt x="3411" y="1729"/>
                  </a:lnTo>
                  <a:lnTo>
                    <a:pt x="3427" y="1735"/>
                  </a:lnTo>
                  <a:lnTo>
                    <a:pt x="3440" y="1741"/>
                  </a:lnTo>
                  <a:lnTo>
                    <a:pt x="3456" y="1746"/>
                  </a:lnTo>
                  <a:lnTo>
                    <a:pt x="3469" y="1756"/>
                  </a:lnTo>
                  <a:lnTo>
                    <a:pt x="3484" y="1766"/>
                  </a:lnTo>
                  <a:lnTo>
                    <a:pt x="3498" y="1777"/>
                  </a:lnTo>
                  <a:lnTo>
                    <a:pt x="3511" y="1791"/>
                  </a:lnTo>
                  <a:lnTo>
                    <a:pt x="3525" y="1806"/>
                  </a:lnTo>
                  <a:lnTo>
                    <a:pt x="3538" y="1823"/>
                  </a:lnTo>
                  <a:lnTo>
                    <a:pt x="3552" y="1840"/>
                  </a:lnTo>
                  <a:lnTo>
                    <a:pt x="3563" y="1862"/>
                  </a:lnTo>
                  <a:lnTo>
                    <a:pt x="3596" y="1842"/>
                  </a:lnTo>
                  <a:lnTo>
                    <a:pt x="3630" y="1827"/>
                  </a:lnTo>
                  <a:lnTo>
                    <a:pt x="3665" y="1814"/>
                  </a:lnTo>
                  <a:lnTo>
                    <a:pt x="3699" y="1804"/>
                  </a:lnTo>
                  <a:lnTo>
                    <a:pt x="3736" y="1798"/>
                  </a:lnTo>
                  <a:lnTo>
                    <a:pt x="3772" y="1794"/>
                  </a:lnTo>
                  <a:lnTo>
                    <a:pt x="3809" y="1794"/>
                  </a:lnTo>
                  <a:lnTo>
                    <a:pt x="3843" y="1796"/>
                  </a:lnTo>
                  <a:lnTo>
                    <a:pt x="3880" y="1800"/>
                  </a:lnTo>
                  <a:lnTo>
                    <a:pt x="3916" y="1808"/>
                  </a:lnTo>
                  <a:lnTo>
                    <a:pt x="3951" y="1816"/>
                  </a:lnTo>
                  <a:lnTo>
                    <a:pt x="3986" y="1827"/>
                  </a:lnTo>
                  <a:lnTo>
                    <a:pt x="4018" y="1839"/>
                  </a:lnTo>
                  <a:lnTo>
                    <a:pt x="4051" y="1854"/>
                  </a:lnTo>
                  <a:lnTo>
                    <a:pt x="4080" y="1869"/>
                  </a:lnTo>
                  <a:lnTo>
                    <a:pt x="4110" y="1887"/>
                  </a:lnTo>
                  <a:close/>
                  <a:moveTo>
                    <a:pt x="2246" y="1449"/>
                  </a:moveTo>
                  <a:lnTo>
                    <a:pt x="1862" y="1449"/>
                  </a:lnTo>
                  <a:lnTo>
                    <a:pt x="1862" y="1063"/>
                  </a:lnTo>
                  <a:lnTo>
                    <a:pt x="2246" y="1063"/>
                  </a:lnTo>
                  <a:lnTo>
                    <a:pt x="2246"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20" name="Title Placeholder 1"/>
          <p:cNvSpPr>
            <a:spLocks noGrp="1"/>
          </p:cNvSpPr>
          <p:nvPr>
            <p:ph type="ctrTitle" hasCustomPrompt="1"/>
          </p:nvPr>
        </p:nvSpPr>
        <p:spPr>
          <a:xfrm>
            <a:off x="228000" y="3420000"/>
            <a:ext cx="11736000" cy="884758"/>
          </a:xfrm>
          <a:solidFill>
            <a:schemeClr val="tx1">
              <a:alpha val="50000"/>
            </a:schemeClr>
          </a:solidFill>
        </p:spPr>
        <p:txBody>
          <a:bodyPr tIns="252000" bIns="36000" anchor="t" anchorCtr="0">
            <a:spAutoFit/>
          </a:bodyPr>
          <a:lstStyle>
            <a:lvl1pPr algn="ctr">
              <a:lnSpc>
                <a:spcPct val="70000"/>
              </a:lnSpc>
              <a:defRPr sz="5400">
                <a:solidFill>
                  <a:srgbClr val="FFFFFF"/>
                </a:solidFill>
                <a:latin typeface="+mj-lt"/>
                <a:ea typeface="ＭＳ Ｐゴシック" charset="0"/>
                <a:cs typeface="Gotham Narrow Bold"/>
              </a:defRPr>
            </a:lvl1pPr>
          </a:lstStyle>
          <a:p>
            <a:pPr lvl="0"/>
            <a:r>
              <a:rPr lang="fi-FI" noProof="0" dirty="0"/>
              <a:t>CLICK TO ADD TITLE</a:t>
            </a:r>
          </a:p>
        </p:txBody>
      </p:sp>
      <p:sp>
        <p:nvSpPr>
          <p:cNvPr id="43011" name="Text Placeholder 2"/>
          <p:cNvSpPr>
            <a:spLocks noGrp="1"/>
          </p:cNvSpPr>
          <p:nvPr>
            <p:ph type="subTitle" idx="1" hasCustomPrompt="1"/>
          </p:nvPr>
        </p:nvSpPr>
        <p:spPr>
          <a:xfrm>
            <a:off x="964518" y="5220000"/>
            <a:ext cx="10363200" cy="720000"/>
          </a:xfrm>
        </p:spPr>
        <p:txBody>
          <a:bodyPr/>
          <a:lstStyle>
            <a:lvl1pPr algn="ctr">
              <a:lnSpc>
                <a:spcPct val="90000"/>
              </a:lnSpc>
              <a:spcAft>
                <a:spcPct val="0"/>
              </a:spcAft>
              <a:defRPr b="0">
                <a:solidFill>
                  <a:srgbClr val="FFFFFF"/>
                </a:solidFill>
                <a:effectLst>
                  <a:outerShdw blurRad="50800" dist="38100" dir="5400000" algn="t" rotWithShape="0">
                    <a:prstClr val="black">
                      <a:alpha val="40000"/>
                    </a:prstClr>
                  </a:outerShdw>
                </a:effectLst>
                <a:latin typeface="+mj-lt"/>
                <a:ea typeface="ＭＳ Ｐゴシック" charset="0"/>
                <a:cs typeface="Gotham Narrow Bold"/>
              </a:defRPr>
            </a:lvl1pPr>
          </a:lstStyle>
          <a:p>
            <a:pPr lvl="0"/>
            <a:r>
              <a:rPr lang="fi-FI" noProof="0" dirty="0" err="1"/>
              <a:t>Click</a:t>
            </a:r>
            <a:r>
              <a:rPr lang="fi-FI" noProof="0" dirty="0"/>
              <a:t> to </a:t>
            </a:r>
            <a:r>
              <a:rPr lang="fi-FI" noProof="0" dirty="0" err="1"/>
              <a:t>add</a:t>
            </a:r>
            <a:r>
              <a:rPr lang="fi-FI" noProof="0" dirty="0"/>
              <a:t> </a:t>
            </a:r>
            <a:r>
              <a:rPr lang="fi-FI" noProof="0" dirty="0" err="1"/>
              <a:t>subtitle</a:t>
            </a:r>
            <a:endParaRPr lang="fi-FI" noProof="0" dirty="0"/>
          </a:p>
        </p:txBody>
      </p:sp>
    </p:spTree>
    <p:extLst>
      <p:ext uri="{BB962C8B-B14F-4D97-AF65-F5344CB8AC3E}">
        <p14:creationId xmlns:p14="http://schemas.microsoft.com/office/powerpoint/2010/main" val="2955543850"/>
      </p:ext>
    </p:extLst>
  </p:cSld>
  <p:clrMapOvr>
    <a:masterClrMapping/>
  </p:clrMapOvr>
  <p:transition spd="slow"/>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Titleslide Tiedekulma night">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screen">
            <a:extLst>
              <a:ext uri="{28A0092B-C50C-407E-A947-70E740481C1C}">
                <a14:useLocalDpi xmlns:a14="http://schemas.microsoft.com/office/drawing/2010/main" val="0"/>
              </a:ext>
            </a:extLst>
          </a:blip>
          <a:srcRect/>
          <a:stretch/>
        </p:blipFill>
        <p:spPr>
          <a:xfrm>
            <a:off x="225000" y="188640"/>
            <a:ext cx="11739000" cy="5976664"/>
          </a:xfrm>
          <a:prstGeom prst="rect">
            <a:avLst/>
          </a:prstGeom>
        </p:spPr>
      </p:pic>
      <p:sp>
        <p:nvSpPr>
          <p:cNvPr id="2" name="Päivämäärän paikkamerkki 1"/>
          <p:cNvSpPr>
            <a:spLocks noGrp="1"/>
          </p:cNvSpPr>
          <p:nvPr>
            <p:ph type="dt" sz="half" idx="14"/>
          </p:nvPr>
        </p:nvSpPr>
        <p:spPr/>
        <p:txBody>
          <a:bodyPr/>
          <a:lstStyle/>
          <a:p>
            <a:pPr>
              <a:defRPr/>
            </a:pPr>
            <a:fld id="{B1B021A1-6BD4-49A7-92E2-FC3E77E7D7D7}" type="datetime1">
              <a:rPr lang="en-GB" smtClean="0"/>
              <a:t>30/05/2025</a:t>
            </a:fld>
            <a:endParaRPr lang="fi-FI" dirty="0"/>
          </a:p>
        </p:txBody>
      </p:sp>
      <p:sp>
        <p:nvSpPr>
          <p:cNvPr id="3" name="Alatunnisteen paikkamerkki 2"/>
          <p:cNvSpPr>
            <a:spLocks noGrp="1"/>
          </p:cNvSpPr>
          <p:nvPr>
            <p:ph type="ftr" sz="quarter" idx="15"/>
          </p:nvPr>
        </p:nvSpPr>
        <p:spPr/>
        <p:txBody>
          <a:bodyPr/>
          <a:lstStyle/>
          <a:p>
            <a:r>
              <a:rPr lang="fi-FI"/>
              <a:t>Presentation Name / Firstname Lastname</a:t>
            </a:r>
            <a:endParaRPr lang="fi-FI" dirty="0"/>
          </a:p>
        </p:txBody>
      </p:sp>
      <p:sp>
        <p:nvSpPr>
          <p:cNvPr id="4" name="Dian numeron paikkamerkki 3"/>
          <p:cNvSpPr>
            <a:spLocks noGrp="1"/>
          </p:cNvSpPr>
          <p:nvPr>
            <p:ph type="sldNum" sz="quarter" idx="16"/>
          </p:nvPr>
        </p:nvSpPr>
        <p:spPr/>
        <p:txBody>
          <a:bodyPr/>
          <a:lstStyle/>
          <a:p>
            <a:pPr>
              <a:defRPr/>
            </a:pPr>
            <a:fld id="{4669315E-5A66-CF44-AE5D-C333B2F730C4}" type="slidenum">
              <a:rPr lang="en-GB" smtClean="0"/>
              <a:pPr>
                <a:defRPr/>
              </a:pPr>
              <a:t>‹#›</a:t>
            </a:fld>
            <a:endParaRPr lang="en-GB" dirty="0"/>
          </a:p>
        </p:txBody>
      </p:sp>
      <p:grpSp>
        <p:nvGrpSpPr>
          <p:cNvPr id="12" name="Ryhmä 11"/>
          <p:cNvGrpSpPr/>
          <p:nvPr userDrawn="1"/>
        </p:nvGrpSpPr>
        <p:grpSpPr bwMode="white">
          <a:xfrm>
            <a:off x="292432" y="260248"/>
            <a:ext cx="2491200" cy="2334818"/>
            <a:chOff x="1311275" y="373063"/>
            <a:chExt cx="6524625" cy="6115050"/>
          </a:xfrm>
          <a:solidFill>
            <a:schemeClr val="bg1"/>
          </a:solidFill>
        </p:grpSpPr>
        <p:sp>
          <p:nvSpPr>
            <p:cNvPr id="13" name="Rectangle 5"/>
            <p:cNvSpPr>
              <a:spLocks noChangeArrowheads="1"/>
            </p:cNvSpPr>
            <p:nvPr userDrawn="1"/>
          </p:nvSpPr>
          <p:spPr bwMode="white">
            <a:xfrm>
              <a:off x="4267200" y="5875338"/>
              <a:ext cx="609600" cy="612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 name="Rectangle 6"/>
            <p:cNvSpPr>
              <a:spLocks noChangeArrowheads="1"/>
            </p:cNvSpPr>
            <p:nvPr userDrawn="1"/>
          </p:nvSpPr>
          <p:spPr bwMode="white">
            <a:xfrm>
              <a:off x="4267200" y="373063"/>
              <a:ext cx="609600" cy="6096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 name="Freeform 7"/>
            <p:cNvSpPr>
              <a:spLocks noEditPoints="1"/>
            </p:cNvSpPr>
            <p:nvPr userDrawn="1"/>
          </p:nvSpPr>
          <p:spPr bwMode="white">
            <a:xfrm>
              <a:off x="1311275" y="1436688"/>
              <a:ext cx="6524625" cy="4152900"/>
            </a:xfrm>
            <a:custGeom>
              <a:avLst/>
              <a:gdLst>
                <a:gd name="T0" fmla="*/ 3947 w 4110"/>
                <a:gd name="T1" fmla="*/ 1670 h 2616"/>
                <a:gd name="T2" fmla="*/ 3459 w 4110"/>
                <a:gd name="T3" fmla="*/ 1403 h 2616"/>
                <a:gd name="T4" fmla="*/ 3294 w 4110"/>
                <a:gd name="T5" fmla="*/ 1199 h 2616"/>
                <a:gd name="T6" fmla="*/ 3062 w 4110"/>
                <a:gd name="T7" fmla="*/ 1048 h 2616"/>
                <a:gd name="T8" fmla="*/ 2897 w 4110"/>
                <a:gd name="T9" fmla="*/ 789 h 2616"/>
                <a:gd name="T10" fmla="*/ 2734 w 4110"/>
                <a:gd name="T11" fmla="*/ 314 h 2616"/>
                <a:gd name="T12" fmla="*/ 2417 w 4110"/>
                <a:gd name="T13" fmla="*/ 63 h 2616"/>
                <a:gd name="T14" fmla="*/ 2077 w 4110"/>
                <a:gd name="T15" fmla="*/ 19 h 2616"/>
                <a:gd name="T16" fmla="*/ 2204 w 4110"/>
                <a:gd name="T17" fmla="*/ 197 h 2616"/>
                <a:gd name="T18" fmla="*/ 2175 w 4110"/>
                <a:gd name="T19" fmla="*/ 357 h 2616"/>
                <a:gd name="T20" fmla="*/ 2041 w 4110"/>
                <a:gd name="T21" fmla="*/ 433 h 2616"/>
                <a:gd name="T22" fmla="*/ 1818 w 4110"/>
                <a:gd name="T23" fmla="*/ 362 h 2616"/>
                <a:gd name="T24" fmla="*/ 1518 w 4110"/>
                <a:gd name="T25" fmla="*/ 159 h 2616"/>
                <a:gd name="T26" fmla="*/ 1213 w 4110"/>
                <a:gd name="T27" fmla="*/ 130 h 2616"/>
                <a:gd name="T28" fmla="*/ 1198 w 4110"/>
                <a:gd name="T29" fmla="*/ 209 h 2616"/>
                <a:gd name="T30" fmla="*/ 1401 w 4110"/>
                <a:gd name="T31" fmla="*/ 481 h 2616"/>
                <a:gd name="T32" fmla="*/ 1555 w 4110"/>
                <a:gd name="T33" fmla="*/ 708 h 2616"/>
                <a:gd name="T34" fmla="*/ 1672 w 4110"/>
                <a:gd name="T35" fmla="*/ 796 h 2616"/>
                <a:gd name="T36" fmla="*/ 1405 w 4110"/>
                <a:gd name="T37" fmla="*/ 787 h 2616"/>
                <a:gd name="T38" fmla="*/ 1102 w 4110"/>
                <a:gd name="T39" fmla="*/ 558 h 2616"/>
                <a:gd name="T40" fmla="*/ 821 w 4110"/>
                <a:gd name="T41" fmla="*/ 395 h 2616"/>
                <a:gd name="T42" fmla="*/ 531 w 4110"/>
                <a:gd name="T43" fmla="*/ 426 h 2616"/>
                <a:gd name="T44" fmla="*/ 748 w 4110"/>
                <a:gd name="T45" fmla="*/ 537 h 2616"/>
                <a:gd name="T46" fmla="*/ 762 w 4110"/>
                <a:gd name="T47" fmla="*/ 704 h 2616"/>
                <a:gd name="T48" fmla="*/ 608 w 4110"/>
                <a:gd name="T49" fmla="*/ 689 h 2616"/>
                <a:gd name="T50" fmla="*/ 387 w 4110"/>
                <a:gd name="T51" fmla="*/ 529 h 2616"/>
                <a:gd name="T52" fmla="*/ 103 w 4110"/>
                <a:gd name="T53" fmla="*/ 499 h 2616"/>
                <a:gd name="T54" fmla="*/ 157 w 4110"/>
                <a:gd name="T55" fmla="*/ 597 h 2616"/>
                <a:gd name="T56" fmla="*/ 397 w 4110"/>
                <a:gd name="T57" fmla="*/ 913 h 2616"/>
                <a:gd name="T58" fmla="*/ 578 w 4110"/>
                <a:gd name="T59" fmla="*/ 1190 h 2616"/>
                <a:gd name="T60" fmla="*/ 954 w 4110"/>
                <a:gd name="T61" fmla="*/ 1253 h 2616"/>
                <a:gd name="T62" fmla="*/ 1184 w 4110"/>
                <a:gd name="T63" fmla="*/ 1316 h 2616"/>
                <a:gd name="T64" fmla="*/ 1250 w 4110"/>
                <a:gd name="T65" fmla="*/ 1526 h 2616"/>
                <a:gd name="T66" fmla="*/ 1365 w 4110"/>
                <a:gd name="T67" fmla="*/ 1691 h 2616"/>
                <a:gd name="T68" fmla="*/ 1601 w 4110"/>
                <a:gd name="T69" fmla="*/ 1766 h 2616"/>
                <a:gd name="T70" fmla="*/ 1384 w 4110"/>
                <a:gd name="T71" fmla="*/ 1823 h 2616"/>
                <a:gd name="T72" fmla="*/ 965 w 4110"/>
                <a:gd name="T73" fmla="*/ 1706 h 2616"/>
                <a:gd name="T74" fmla="*/ 971 w 4110"/>
                <a:gd name="T75" fmla="*/ 1890 h 2616"/>
                <a:gd name="T76" fmla="*/ 1173 w 4110"/>
                <a:gd name="T77" fmla="*/ 2136 h 2616"/>
                <a:gd name="T78" fmla="*/ 1534 w 4110"/>
                <a:gd name="T79" fmla="*/ 2226 h 2616"/>
                <a:gd name="T80" fmla="*/ 1883 w 4110"/>
                <a:gd name="T81" fmla="*/ 2182 h 2616"/>
                <a:gd name="T82" fmla="*/ 1985 w 4110"/>
                <a:gd name="T83" fmla="*/ 2299 h 2616"/>
                <a:gd name="T84" fmla="*/ 2154 w 4110"/>
                <a:gd name="T85" fmla="*/ 2418 h 2616"/>
                <a:gd name="T86" fmla="*/ 2476 w 4110"/>
                <a:gd name="T87" fmla="*/ 2413 h 2616"/>
                <a:gd name="T88" fmla="*/ 2797 w 4110"/>
                <a:gd name="T89" fmla="*/ 2585 h 2616"/>
                <a:gd name="T90" fmla="*/ 2803 w 4110"/>
                <a:gd name="T91" fmla="*/ 2395 h 2616"/>
                <a:gd name="T92" fmla="*/ 2594 w 4110"/>
                <a:gd name="T93" fmla="*/ 2119 h 2616"/>
                <a:gd name="T94" fmla="*/ 2403 w 4110"/>
                <a:gd name="T95" fmla="*/ 1960 h 2616"/>
                <a:gd name="T96" fmla="*/ 2426 w 4110"/>
                <a:gd name="T97" fmla="*/ 1890 h 2616"/>
                <a:gd name="T98" fmla="*/ 2663 w 4110"/>
                <a:gd name="T99" fmla="*/ 1996 h 2616"/>
                <a:gd name="T100" fmla="*/ 3012 w 4110"/>
                <a:gd name="T101" fmla="*/ 2088 h 2616"/>
                <a:gd name="T102" fmla="*/ 3156 w 4110"/>
                <a:gd name="T103" fmla="*/ 2125 h 2616"/>
                <a:gd name="T104" fmla="*/ 3035 w 4110"/>
                <a:gd name="T105" fmla="*/ 1900 h 2616"/>
                <a:gd name="T106" fmla="*/ 2837 w 4110"/>
                <a:gd name="T107" fmla="*/ 1698 h 2616"/>
                <a:gd name="T108" fmla="*/ 3185 w 4110"/>
                <a:gd name="T109" fmla="*/ 1746 h 2616"/>
                <a:gd name="T110" fmla="*/ 3440 w 4110"/>
                <a:gd name="T111" fmla="*/ 1741 h 2616"/>
                <a:gd name="T112" fmla="*/ 3596 w 4110"/>
                <a:gd name="T113" fmla="*/ 1842 h 2616"/>
                <a:gd name="T114" fmla="*/ 3951 w 4110"/>
                <a:gd name="T115" fmla="*/ 1816 h 2616"/>
                <a:gd name="T116" fmla="*/ 2246 w 4110"/>
                <a:gd name="T117" fmla="*/ 1449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10" h="2616">
                  <a:moveTo>
                    <a:pt x="4110" y="1887"/>
                  </a:moveTo>
                  <a:lnTo>
                    <a:pt x="4095" y="1858"/>
                  </a:lnTo>
                  <a:lnTo>
                    <a:pt x="4080" y="1829"/>
                  </a:lnTo>
                  <a:lnTo>
                    <a:pt x="4062" y="1802"/>
                  </a:lnTo>
                  <a:lnTo>
                    <a:pt x="4045" y="1777"/>
                  </a:lnTo>
                  <a:lnTo>
                    <a:pt x="4028" y="1754"/>
                  </a:lnTo>
                  <a:lnTo>
                    <a:pt x="4009" y="1731"/>
                  </a:lnTo>
                  <a:lnTo>
                    <a:pt x="3989" y="1710"/>
                  </a:lnTo>
                  <a:lnTo>
                    <a:pt x="3968" y="1689"/>
                  </a:lnTo>
                  <a:lnTo>
                    <a:pt x="3947" y="1670"/>
                  </a:lnTo>
                  <a:lnTo>
                    <a:pt x="3926" y="1652"/>
                  </a:lnTo>
                  <a:lnTo>
                    <a:pt x="3903" y="1635"/>
                  </a:lnTo>
                  <a:lnTo>
                    <a:pt x="3882" y="1618"/>
                  </a:lnTo>
                  <a:lnTo>
                    <a:pt x="3834" y="1589"/>
                  </a:lnTo>
                  <a:lnTo>
                    <a:pt x="3788" y="1560"/>
                  </a:lnTo>
                  <a:lnTo>
                    <a:pt x="3690" y="1512"/>
                  </a:lnTo>
                  <a:lnTo>
                    <a:pt x="3594" y="1468"/>
                  </a:lnTo>
                  <a:lnTo>
                    <a:pt x="3548" y="1447"/>
                  </a:lnTo>
                  <a:lnTo>
                    <a:pt x="3504" y="1426"/>
                  </a:lnTo>
                  <a:lnTo>
                    <a:pt x="3459" y="1403"/>
                  </a:lnTo>
                  <a:lnTo>
                    <a:pt x="3419" y="1378"/>
                  </a:lnTo>
                  <a:lnTo>
                    <a:pt x="3402" y="1364"/>
                  </a:lnTo>
                  <a:lnTo>
                    <a:pt x="3385" y="1351"/>
                  </a:lnTo>
                  <a:lnTo>
                    <a:pt x="3369" y="1336"/>
                  </a:lnTo>
                  <a:lnTo>
                    <a:pt x="3356" y="1318"/>
                  </a:lnTo>
                  <a:lnTo>
                    <a:pt x="3342" y="1299"/>
                  </a:lnTo>
                  <a:lnTo>
                    <a:pt x="3331" y="1282"/>
                  </a:lnTo>
                  <a:lnTo>
                    <a:pt x="3319" y="1263"/>
                  </a:lnTo>
                  <a:lnTo>
                    <a:pt x="3310" y="1242"/>
                  </a:lnTo>
                  <a:lnTo>
                    <a:pt x="3294" y="1199"/>
                  </a:lnTo>
                  <a:lnTo>
                    <a:pt x="3281" y="1157"/>
                  </a:lnTo>
                  <a:lnTo>
                    <a:pt x="3271" y="1115"/>
                  </a:lnTo>
                  <a:lnTo>
                    <a:pt x="3264" y="1073"/>
                  </a:lnTo>
                  <a:lnTo>
                    <a:pt x="3223" y="1076"/>
                  </a:lnTo>
                  <a:lnTo>
                    <a:pt x="3179" y="1076"/>
                  </a:lnTo>
                  <a:lnTo>
                    <a:pt x="3156" y="1075"/>
                  </a:lnTo>
                  <a:lnTo>
                    <a:pt x="3133" y="1071"/>
                  </a:lnTo>
                  <a:lnTo>
                    <a:pt x="3110" y="1065"/>
                  </a:lnTo>
                  <a:lnTo>
                    <a:pt x="3087" y="1057"/>
                  </a:lnTo>
                  <a:lnTo>
                    <a:pt x="3062" y="1048"/>
                  </a:lnTo>
                  <a:lnTo>
                    <a:pt x="3039" y="1034"/>
                  </a:lnTo>
                  <a:lnTo>
                    <a:pt x="3018" y="1019"/>
                  </a:lnTo>
                  <a:lnTo>
                    <a:pt x="2997" y="1000"/>
                  </a:lnTo>
                  <a:lnTo>
                    <a:pt x="2976" y="979"/>
                  </a:lnTo>
                  <a:lnTo>
                    <a:pt x="2956" y="952"/>
                  </a:lnTo>
                  <a:lnTo>
                    <a:pt x="2939" y="921"/>
                  </a:lnTo>
                  <a:lnTo>
                    <a:pt x="2924" y="886"/>
                  </a:lnTo>
                  <a:lnTo>
                    <a:pt x="2912" y="856"/>
                  </a:lnTo>
                  <a:lnTo>
                    <a:pt x="2905" y="823"/>
                  </a:lnTo>
                  <a:lnTo>
                    <a:pt x="2897" y="789"/>
                  </a:lnTo>
                  <a:lnTo>
                    <a:pt x="2889" y="752"/>
                  </a:lnTo>
                  <a:lnTo>
                    <a:pt x="2874" y="675"/>
                  </a:lnTo>
                  <a:lnTo>
                    <a:pt x="2857" y="593"/>
                  </a:lnTo>
                  <a:lnTo>
                    <a:pt x="2845" y="550"/>
                  </a:lnTo>
                  <a:lnTo>
                    <a:pt x="2834" y="508"/>
                  </a:lnTo>
                  <a:lnTo>
                    <a:pt x="2816" y="464"/>
                  </a:lnTo>
                  <a:lnTo>
                    <a:pt x="2797" y="422"/>
                  </a:lnTo>
                  <a:lnTo>
                    <a:pt x="2776" y="378"/>
                  </a:lnTo>
                  <a:lnTo>
                    <a:pt x="2749" y="335"/>
                  </a:lnTo>
                  <a:lnTo>
                    <a:pt x="2734" y="314"/>
                  </a:lnTo>
                  <a:lnTo>
                    <a:pt x="2718" y="293"/>
                  </a:lnTo>
                  <a:lnTo>
                    <a:pt x="2701" y="272"/>
                  </a:lnTo>
                  <a:lnTo>
                    <a:pt x="2682" y="251"/>
                  </a:lnTo>
                  <a:lnTo>
                    <a:pt x="2647" y="216"/>
                  </a:lnTo>
                  <a:lnTo>
                    <a:pt x="2611" y="184"/>
                  </a:lnTo>
                  <a:lnTo>
                    <a:pt x="2572" y="153"/>
                  </a:lnTo>
                  <a:lnTo>
                    <a:pt x="2534" y="126"/>
                  </a:lnTo>
                  <a:lnTo>
                    <a:pt x="2496" y="101"/>
                  </a:lnTo>
                  <a:lnTo>
                    <a:pt x="2457" y="80"/>
                  </a:lnTo>
                  <a:lnTo>
                    <a:pt x="2417" y="63"/>
                  </a:lnTo>
                  <a:lnTo>
                    <a:pt x="2377" y="46"/>
                  </a:lnTo>
                  <a:lnTo>
                    <a:pt x="2336" y="32"/>
                  </a:lnTo>
                  <a:lnTo>
                    <a:pt x="2296" y="21"/>
                  </a:lnTo>
                  <a:lnTo>
                    <a:pt x="2256" y="13"/>
                  </a:lnTo>
                  <a:lnTo>
                    <a:pt x="2215" y="5"/>
                  </a:lnTo>
                  <a:lnTo>
                    <a:pt x="2175" y="1"/>
                  </a:lnTo>
                  <a:lnTo>
                    <a:pt x="2135" y="0"/>
                  </a:lnTo>
                  <a:lnTo>
                    <a:pt x="2094" y="0"/>
                  </a:lnTo>
                  <a:lnTo>
                    <a:pt x="2054" y="1"/>
                  </a:lnTo>
                  <a:lnTo>
                    <a:pt x="2077" y="19"/>
                  </a:lnTo>
                  <a:lnTo>
                    <a:pt x="2098" y="34"/>
                  </a:lnTo>
                  <a:lnTo>
                    <a:pt x="2117" y="51"/>
                  </a:lnTo>
                  <a:lnTo>
                    <a:pt x="2135" y="71"/>
                  </a:lnTo>
                  <a:lnTo>
                    <a:pt x="2150" y="88"/>
                  </a:lnTo>
                  <a:lnTo>
                    <a:pt x="2163" y="105"/>
                  </a:lnTo>
                  <a:lnTo>
                    <a:pt x="2175" y="124"/>
                  </a:lnTo>
                  <a:lnTo>
                    <a:pt x="2185" y="142"/>
                  </a:lnTo>
                  <a:lnTo>
                    <a:pt x="2192" y="161"/>
                  </a:lnTo>
                  <a:lnTo>
                    <a:pt x="2200" y="178"/>
                  </a:lnTo>
                  <a:lnTo>
                    <a:pt x="2204" y="197"/>
                  </a:lnTo>
                  <a:lnTo>
                    <a:pt x="2208" y="215"/>
                  </a:lnTo>
                  <a:lnTo>
                    <a:pt x="2210" y="232"/>
                  </a:lnTo>
                  <a:lnTo>
                    <a:pt x="2210" y="249"/>
                  </a:lnTo>
                  <a:lnTo>
                    <a:pt x="2208" y="266"/>
                  </a:lnTo>
                  <a:lnTo>
                    <a:pt x="2206" y="284"/>
                  </a:lnTo>
                  <a:lnTo>
                    <a:pt x="2202" y="299"/>
                  </a:lnTo>
                  <a:lnTo>
                    <a:pt x="2198" y="314"/>
                  </a:lnTo>
                  <a:lnTo>
                    <a:pt x="2190" y="330"/>
                  </a:lnTo>
                  <a:lnTo>
                    <a:pt x="2183" y="343"/>
                  </a:lnTo>
                  <a:lnTo>
                    <a:pt x="2175" y="357"/>
                  </a:lnTo>
                  <a:lnTo>
                    <a:pt x="2165" y="370"/>
                  </a:lnTo>
                  <a:lnTo>
                    <a:pt x="2156" y="382"/>
                  </a:lnTo>
                  <a:lnTo>
                    <a:pt x="2144" y="391"/>
                  </a:lnTo>
                  <a:lnTo>
                    <a:pt x="2131" y="401"/>
                  </a:lnTo>
                  <a:lnTo>
                    <a:pt x="2117" y="410"/>
                  </a:lnTo>
                  <a:lnTo>
                    <a:pt x="2104" y="418"/>
                  </a:lnTo>
                  <a:lnTo>
                    <a:pt x="2089" y="424"/>
                  </a:lnTo>
                  <a:lnTo>
                    <a:pt x="2073" y="428"/>
                  </a:lnTo>
                  <a:lnTo>
                    <a:pt x="2058" y="431"/>
                  </a:lnTo>
                  <a:lnTo>
                    <a:pt x="2041" y="433"/>
                  </a:lnTo>
                  <a:lnTo>
                    <a:pt x="2023" y="435"/>
                  </a:lnTo>
                  <a:lnTo>
                    <a:pt x="1998" y="433"/>
                  </a:lnTo>
                  <a:lnTo>
                    <a:pt x="1975" y="431"/>
                  </a:lnTo>
                  <a:lnTo>
                    <a:pt x="1954" y="428"/>
                  </a:lnTo>
                  <a:lnTo>
                    <a:pt x="1933" y="422"/>
                  </a:lnTo>
                  <a:lnTo>
                    <a:pt x="1912" y="414"/>
                  </a:lnTo>
                  <a:lnTo>
                    <a:pt x="1893" y="407"/>
                  </a:lnTo>
                  <a:lnTo>
                    <a:pt x="1874" y="397"/>
                  </a:lnTo>
                  <a:lnTo>
                    <a:pt x="1854" y="385"/>
                  </a:lnTo>
                  <a:lnTo>
                    <a:pt x="1818" y="362"/>
                  </a:lnTo>
                  <a:lnTo>
                    <a:pt x="1781" y="335"/>
                  </a:lnTo>
                  <a:lnTo>
                    <a:pt x="1747" y="307"/>
                  </a:lnTo>
                  <a:lnTo>
                    <a:pt x="1710" y="278"/>
                  </a:lnTo>
                  <a:lnTo>
                    <a:pt x="1672" y="247"/>
                  </a:lnTo>
                  <a:lnTo>
                    <a:pt x="1632" y="220"/>
                  </a:lnTo>
                  <a:lnTo>
                    <a:pt x="1610" y="207"/>
                  </a:lnTo>
                  <a:lnTo>
                    <a:pt x="1589" y="193"/>
                  </a:lnTo>
                  <a:lnTo>
                    <a:pt x="1566" y="180"/>
                  </a:lnTo>
                  <a:lnTo>
                    <a:pt x="1543" y="168"/>
                  </a:lnTo>
                  <a:lnTo>
                    <a:pt x="1518" y="159"/>
                  </a:lnTo>
                  <a:lnTo>
                    <a:pt x="1491" y="149"/>
                  </a:lnTo>
                  <a:lnTo>
                    <a:pt x="1465" y="142"/>
                  </a:lnTo>
                  <a:lnTo>
                    <a:pt x="1436" y="134"/>
                  </a:lnTo>
                  <a:lnTo>
                    <a:pt x="1405" y="128"/>
                  </a:lnTo>
                  <a:lnTo>
                    <a:pt x="1374" y="124"/>
                  </a:lnTo>
                  <a:lnTo>
                    <a:pt x="1342" y="120"/>
                  </a:lnTo>
                  <a:lnTo>
                    <a:pt x="1305" y="120"/>
                  </a:lnTo>
                  <a:lnTo>
                    <a:pt x="1273" y="120"/>
                  </a:lnTo>
                  <a:lnTo>
                    <a:pt x="1242" y="124"/>
                  </a:lnTo>
                  <a:lnTo>
                    <a:pt x="1213" y="130"/>
                  </a:lnTo>
                  <a:lnTo>
                    <a:pt x="1184" y="138"/>
                  </a:lnTo>
                  <a:lnTo>
                    <a:pt x="1159" y="147"/>
                  </a:lnTo>
                  <a:lnTo>
                    <a:pt x="1134" y="157"/>
                  </a:lnTo>
                  <a:lnTo>
                    <a:pt x="1113" y="168"/>
                  </a:lnTo>
                  <a:lnTo>
                    <a:pt x="1092" y="180"/>
                  </a:lnTo>
                  <a:lnTo>
                    <a:pt x="1113" y="182"/>
                  </a:lnTo>
                  <a:lnTo>
                    <a:pt x="1130" y="186"/>
                  </a:lnTo>
                  <a:lnTo>
                    <a:pt x="1150" y="192"/>
                  </a:lnTo>
                  <a:lnTo>
                    <a:pt x="1167" y="195"/>
                  </a:lnTo>
                  <a:lnTo>
                    <a:pt x="1198" y="209"/>
                  </a:lnTo>
                  <a:lnTo>
                    <a:pt x="1226" y="224"/>
                  </a:lnTo>
                  <a:lnTo>
                    <a:pt x="1251" y="243"/>
                  </a:lnTo>
                  <a:lnTo>
                    <a:pt x="1274" y="264"/>
                  </a:lnTo>
                  <a:lnTo>
                    <a:pt x="1296" y="286"/>
                  </a:lnTo>
                  <a:lnTo>
                    <a:pt x="1315" y="311"/>
                  </a:lnTo>
                  <a:lnTo>
                    <a:pt x="1332" y="337"/>
                  </a:lnTo>
                  <a:lnTo>
                    <a:pt x="1347" y="364"/>
                  </a:lnTo>
                  <a:lnTo>
                    <a:pt x="1363" y="391"/>
                  </a:lnTo>
                  <a:lnTo>
                    <a:pt x="1376" y="422"/>
                  </a:lnTo>
                  <a:lnTo>
                    <a:pt x="1401" y="481"/>
                  </a:lnTo>
                  <a:lnTo>
                    <a:pt x="1426" y="541"/>
                  </a:lnTo>
                  <a:lnTo>
                    <a:pt x="1436" y="564"/>
                  </a:lnTo>
                  <a:lnTo>
                    <a:pt x="1447" y="585"/>
                  </a:lnTo>
                  <a:lnTo>
                    <a:pt x="1461" y="606"/>
                  </a:lnTo>
                  <a:lnTo>
                    <a:pt x="1474" y="625"/>
                  </a:lnTo>
                  <a:lnTo>
                    <a:pt x="1488" y="645"/>
                  </a:lnTo>
                  <a:lnTo>
                    <a:pt x="1503" y="662"/>
                  </a:lnTo>
                  <a:lnTo>
                    <a:pt x="1520" y="677"/>
                  </a:lnTo>
                  <a:lnTo>
                    <a:pt x="1538" y="693"/>
                  </a:lnTo>
                  <a:lnTo>
                    <a:pt x="1555" y="708"/>
                  </a:lnTo>
                  <a:lnTo>
                    <a:pt x="1576" y="721"/>
                  </a:lnTo>
                  <a:lnTo>
                    <a:pt x="1595" y="733"/>
                  </a:lnTo>
                  <a:lnTo>
                    <a:pt x="1616" y="744"/>
                  </a:lnTo>
                  <a:lnTo>
                    <a:pt x="1639" y="754"/>
                  </a:lnTo>
                  <a:lnTo>
                    <a:pt x="1662" y="764"/>
                  </a:lnTo>
                  <a:lnTo>
                    <a:pt x="1687" y="771"/>
                  </a:lnTo>
                  <a:lnTo>
                    <a:pt x="1714" y="779"/>
                  </a:lnTo>
                  <a:lnTo>
                    <a:pt x="1703" y="785"/>
                  </a:lnTo>
                  <a:lnTo>
                    <a:pt x="1687" y="790"/>
                  </a:lnTo>
                  <a:lnTo>
                    <a:pt x="1672" y="796"/>
                  </a:lnTo>
                  <a:lnTo>
                    <a:pt x="1651" y="802"/>
                  </a:lnTo>
                  <a:lnTo>
                    <a:pt x="1630" y="806"/>
                  </a:lnTo>
                  <a:lnTo>
                    <a:pt x="1605" y="810"/>
                  </a:lnTo>
                  <a:lnTo>
                    <a:pt x="1578" y="812"/>
                  </a:lnTo>
                  <a:lnTo>
                    <a:pt x="1551" y="812"/>
                  </a:lnTo>
                  <a:lnTo>
                    <a:pt x="1518" y="812"/>
                  </a:lnTo>
                  <a:lnTo>
                    <a:pt x="1490" y="808"/>
                  </a:lnTo>
                  <a:lnTo>
                    <a:pt x="1461" y="802"/>
                  </a:lnTo>
                  <a:lnTo>
                    <a:pt x="1432" y="796"/>
                  </a:lnTo>
                  <a:lnTo>
                    <a:pt x="1405" y="787"/>
                  </a:lnTo>
                  <a:lnTo>
                    <a:pt x="1378" y="777"/>
                  </a:lnTo>
                  <a:lnTo>
                    <a:pt x="1353" y="765"/>
                  </a:lnTo>
                  <a:lnTo>
                    <a:pt x="1328" y="752"/>
                  </a:lnTo>
                  <a:lnTo>
                    <a:pt x="1303" y="737"/>
                  </a:lnTo>
                  <a:lnTo>
                    <a:pt x="1280" y="721"/>
                  </a:lnTo>
                  <a:lnTo>
                    <a:pt x="1257" y="702"/>
                  </a:lnTo>
                  <a:lnTo>
                    <a:pt x="1234" y="685"/>
                  </a:lnTo>
                  <a:lnTo>
                    <a:pt x="1188" y="643"/>
                  </a:lnTo>
                  <a:lnTo>
                    <a:pt x="1142" y="598"/>
                  </a:lnTo>
                  <a:lnTo>
                    <a:pt x="1102" y="558"/>
                  </a:lnTo>
                  <a:lnTo>
                    <a:pt x="1059" y="518"/>
                  </a:lnTo>
                  <a:lnTo>
                    <a:pt x="1036" y="501"/>
                  </a:lnTo>
                  <a:lnTo>
                    <a:pt x="1013" y="483"/>
                  </a:lnTo>
                  <a:lnTo>
                    <a:pt x="990" y="466"/>
                  </a:lnTo>
                  <a:lnTo>
                    <a:pt x="965" y="451"/>
                  </a:lnTo>
                  <a:lnTo>
                    <a:pt x="938" y="435"/>
                  </a:lnTo>
                  <a:lnTo>
                    <a:pt x="912" y="424"/>
                  </a:lnTo>
                  <a:lnTo>
                    <a:pt x="883" y="412"/>
                  </a:lnTo>
                  <a:lnTo>
                    <a:pt x="854" y="403"/>
                  </a:lnTo>
                  <a:lnTo>
                    <a:pt x="821" y="395"/>
                  </a:lnTo>
                  <a:lnTo>
                    <a:pt x="789" y="389"/>
                  </a:lnTo>
                  <a:lnTo>
                    <a:pt x="754" y="385"/>
                  </a:lnTo>
                  <a:lnTo>
                    <a:pt x="718" y="385"/>
                  </a:lnTo>
                  <a:lnTo>
                    <a:pt x="683" y="385"/>
                  </a:lnTo>
                  <a:lnTo>
                    <a:pt x="649" y="389"/>
                  </a:lnTo>
                  <a:lnTo>
                    <a:pt x="620" y="395"/>
                  </a:lnTo>
                  <a:lnTo>
                    <a:pt x="591" y="403"/>
                  </a:lnTo>
                  <a:lnTo>
                    <a:pt x="568" y="410"/>
                  </a:lnTo>
                  <a:lnTo>
                    <a:pt x="547" y="418"/>
                  </a:lnTo>
                  <a:lnTo>
                    <a:pt x="531" y="426"/>
                  </a:lnTo>
                  <a:lnTo>
                    <a:pt x="520" y="433"/>
                  </a:lnTo>
                  <a:lnTo>
                    <a:pt x="562" y="441"/>
                  </a:lnTo>
                  <a:lnTo>
                    <a:pt x="608" y="455"/>
                  </a:lnTo>
                  <a:lnTo>
                    <a:pt x="631" y="464"/>
                  </a:lnTo>
                  <a:lnTo>
                    <a:pt x="652" y="474"/>
                  </a:lnTo>
                  <a:lnTo>
                    <a:pt x="675" y="483"/>
                  </a:lnTo>
                  <a:lnTo>
                    <a:pt x="695" y="495"/>
                  </a:lnTo>
                  <a:lnTo>
                    <a:pt x="716" y="508"/>
                  </a:lnTo>
                  <a:lnTo>
                    <a:pt x="733" y="522"/>
                  </a:lnTo>
                  <a:lnTo>
                    <a:pt x="748" y="537"/>
                  </a:lnTo>
                  <a:lnTo>
                    <a:pt x="764" y="554"/>
                  </a:lnTo>
                  <a:lnTo>
                    <a:pt x="773" y="572"/>
                  </a:lnTo>
                  <a:lnTo>
                    <a:pt x="783" y="591"/>
                  </a:lnTo>
                  <a:lnTo>
                    <a:pt x="789" y="610"/>
                  </a:lnTo>
                  <a:lnTo>
                    <a:pt x="791" y="631"/>
                  </a:lnTo>
                  <a:lnTo>
                    <a:pt x="789" y="648"/>
                  </a:lnTo>
                  <a:lnTo>
                    <a:pt x="785" y="666"/>
                  </a:lnTo>
                  <a:lnTo>
                    <a:pt x="779" y="679"/>
                  </a:lnTo>
                  <a:lnTo>
                    <a:pt x="771" y="693"/>
                  </a:lnTo>
                  <a:lnTo>
                    <a:pt x="762" y="704"/>
                  </a:lnTo>
                  <a:lnTo>
                    <a:pt x="750" y="714"/>
                  </a:lnTo>
                  <a:lnTo>
                    <a:pt x="739" y="719"/>
                  </a:lnTo>
                  <a:lnTo>
                    <a:pt x="723" y="725"/>
                  </a:lnTo>
                  <a:lnTo>
                    <a:pt x="710" y="727"/>
                  </a:lnTo>
                  <a:lnTo>
                    <a:pt x="693" y="727"/>
                  </a:lnTo>
                  <a:lnTo>
                    <a:pt x="677" y="725"/>
                  </a:lnTo>
                  <a:lnTo>
                    <a:pt x="660" y="721"/>
                  </a:lnTo>
                  <a:lnTo>
                    <a:pt x="643" y="714"/>
                  </a:lnTo>
                  <a:lnTo>
                    <a:pt x="626" y="702"/>
                  </a:lnTo>
                  <a:lnTo>
                    <a:pt x="608" y="689"/>
                  </a:lnTo>
                  <a:lnTo>
                    <a:pt x="591" y="673"/>
                  </a:lnTo>
                  <a:lnTo>
                    <a:pt x="572" y="654"/>
                  </a:lnTo>
                  <a:lnTo>
                    <a:pt x="553" y="635"/>
                  </a:lnTo>
                  <a:lnTo>
                    <a:pt x="531" y="618"/>
                  </a:lnTo>
                  <a:lnTo>
                    <a:pt x="508" y="600"/>
                  </a:lnTo>
                  <a:lnTo>
                    <a:pt x="485" y="583"/>
                  </a:lnTo>
                  <a:lnTo>
                    <a:pt x="462" y="568"/>
                  </a:lnTo>
                  <a:lnTo>
                    <a:pt x="439" y="554"/>
                  </a:lnTo>
                  <a:lnTo>
                    <a:pt x="414" y="541"/>
                  </a:lnTo>
                  <a:lnTo>
                    <a:pt x="387" y="529"/>
                  </a:lnTo>
                  <a:lnTo>
                    <a:pt x="361" y="520"/>
                  </a:lnTo>
                  <a:lnTo>
                    <a:pt x="334" y="510"/>
                  </a:lnTo>
                  <a:lnTo>
                    <a:pt x="307" y="503"/>
                  </a:lnTo>
                  <a:lnTo>
                    <a:pt x="278" y="497"/>
                  </a:lnTo>
                  <a:lnTo>
                    <a:pt x="249" y="491"/>
                  </a:lnTo>
                  <a:lnTo>
                    <a:pt x="220" y="489"/>
                  </a:lnTo>
                  <a:lnTo>
                    <a:pt x="192" y="489"/>
                  </a:lnTo>
                  <a:lnTo>
                    <a:pt x="161" y="489"/>
                  </a:lnTo>
                  <a:lnTo>
                    <a:pt x="132" y="493"/>
                  </a:lnTo>
                  <a:lnTo>
                    <a:pt x="103" y="499"/>
                  </a:lnTo>
                  <a:lnTo>
                    <a:pt x="78" y="504"/>
                  </a:lnTo>
                  <a:lnTo>
                    <a:pt x="53" y="514"/>
                  </a:lnTo>
                  <a:lnTo>
                    <a:pt x="32" y="524"/>
                  </a:lnTo>
                  <a:lnTo>
                    <a:pt x="13" y="535"/>
                  </a:lnTo>
                  <a:lnTo>
                    <a:pt x="0" y="547"/>
                  </a:lnTo>
                  <a:lnTo>
                    <a:pt x="34" y="550"/>
                  </a:lnTo>
                  <a:lnTo>
                    <a:pt x="67" y="558"/>
                  </a:lnTo>
                  <a:lnTo>
                    <a:pt x="98" y="570"/>
                  </a:lnTo>
                  <a:lnTo>
                    <a:pt x="128" y="581"/>
                  </a:lnTo>
                  <a:lnTo>
                    <a:pt x="157" y="597"/>
                  </a:lnTo>
                  <a:lnTo>
                    <a:pt x="184" y="616"/>
                  </a:lnTo>
                  <a:lnTo>
                    <a:pt x="211" y="637"/>
                  </a:lnTo>
                  <a:lnTo>
                    <a:pt x="236" y="660"/>
                  </a:lnTo>
                  <a:lnTo>
                    <a:pt x="261" y="687"/>
                  </a:lnTo>
                  <a:lnTo>
                    <a:pt x="284" y="718"/>
                  </a:lnTo>
                  <a:lnTo>
                    <a:pt x="307" y="750"/>
                  </a:lnTo>
                  <a:lnTo>
                    <a:pt x="330" y="785"/>
                  </a:lnTo>
                  <a:lnTo>
                    <a:pt x="353" y="825"/>
                  </a:lnTo>
                  <a:lnTo>
                    <a:pt x="374" y="867"/>
                  </a:lnTo>
                  <a:lnTo>
                    <a:pt x="397" y="913"/>
                  </a:lnTo>
                  <a:lnTo>
                    <a:pt x="418" y="961"/>
                  </a:lnTo>
                  <a:lnTo>
                    <a:pt x="432" y="990"/>
                  </a:lnTo>
                  <a:lnTo>
                    <a:pt x="445" y="1019"/>
                  </a:lnTo>
                  <a:lnTo>
                    <a:pt x="460" y="1046"/>
                  </a:lnTo>
                  <a:lnTo>
                    <a:pt x="476" y="1073"/>
                  </a:lnTo>
                  <a:lnTo>
                    <a:pt x="493" y="1100"/>
                  </a:lnTo>
                  <a:lnTo>
                    <a:pt x="512" y="1124"/>
                  </a:lnTo>
                  <a:lnTo>
                    <a:pt x="531" y="1148"/>
                  </a:lnTo>
                  <a:lnTo>
                    <a:pt x="554" y="1169"/>
                  </a:lnTo>
                  <a:lnTo>
                    <a:pt x="578" y="1190"/>
                  </a:lnTo>
                  <a:lnTo>
                    <a:pt x="604" y="1207"/>
                  </a:lnTo>
                  <a:lnTo>
                    <a:pt x="633" y="1222"/>
                  </a:lnTo>
                  <a:lnTo>
                    <a:pt x="664" y="1236"/>
                  </a:lnTo>
                  <a:lnTo>
                    <a:pt x="698" y="1247"/>
                  </a:lnTo>
                  <a:lnTo>
                    <a:pt x="735" y="1255"/>
                  </a:lnTo>
                  <a:lnTo>
                    <a:pt x="775" y="1261"/>
                  </a:lnTo>
                  <a:lnTo>
                    <a:pt x="818" y="1263"/>
                  </a:lnTo>
                  <a:lnTo>
                    <a:pt x="860" y="1263"/>
                  </a:lnTo>
                  <a:lnTo>
                    <a:pt x="906" y="1257"/>
                  </a:lnTo>
                  <a:lnTo>
                    <a:pt x="954" y="1253"/>
                  </a:lnTo>
                  <a:lnTo>
                    <a:pt x="1000" y="1249"/>
                  </a:lnTo>
                  <a:lnTo>
                    <a:pt x="1025" y="1249"/>
                  </a:lnTo>
                  <a:lnTo>
                    <a:pt x="1048" y="1251"/>
                  </a:lnTo>
                  <a:lnTo>
                    <a:pt x="1071" y="1253"/>
                  </a:lnTo>
                  <a:lnTo>
                    <a:pt x="1092" y="1257"/>
                  </a:lnTo>
                  <a:lnTo>
                    <a:pt x="1113" y="1265"/>
                  </a:lnTo>
                  <a:lnTo>
                    <a:pt x="1134" y="1274"/>
                  </a:lnTo>
                  <a:lnTo>
                    <a:pt x="1154" y="1286"/>
                  </a:lnTo>
                  <a:lnTo>
                    <a:pt x="1171" y="1299"/>
                  </a:lnTo>
                  <a:lnTo>
                    <a:pt x="1184" y="1316"/>
                  </a:lnTo>
                  <a:lnTo>
                    <a:pt x="1198" y="1332"/>
                  </a:lnTo>
                  <a:lnTo>
                    <a:pt x="1207" y="1349"/>
                  </a:lnTo>
                  <a:lnTo>
                    <a:pt x="1215" y="1366"/>
                  </a:lnTo>
                  <a:lnTo>
                    <a:pt x="1223" y="1384"/>
                  </a:lnTo>
                  <a:lnTo>
                    <a:pt x="1228" y="1401"/>
                  </a:lnTo>
                  <a:lnTo>
                    <a:pt x="1232" y="1418"/>
                  </a:lnTo>
                  <a:lnTo>
                    <a:pt x="1236" y="1435"/>
                  </a:lnTo>
                  <a:lnTo>
                    <a:pt x="1242" y="1472"/>
                  </a:lnTo>
                  <a:lnTo>
                    <a:pt x="1248" y="1508"/>
                  </a:lnTo>
                  <a:lnTo>
                    <a:pt x="1250" y="1526"/>
                  </a:lnTo>
                  <a:lnTo>
                    <a:pt x="1255" y="1543"/>
                  </a:lnTo>
                  <a:lnTo>
                    <a:pt x="1259" y="1560"/>
                  </a:lnTo>
                  <a:lnTo>
                    <a:pt x="1267" y="1578"/>
                  </a:lnTo>
                  <a:lnTo>
                    <a:pt x="1276" y="1597"/>
                  </a:lnTo>
                  <a:lnTo>
                    <a:pt x="1288" y="1616"/>
                  </a:lnTo>
                  <a:lnTo>
                    <a:pt x="1299" y="1633"/>
                  </a:lnTo>
                  <a:lnTo>
                    <a:pt x="1313" y="1649"/>
                  </a:lnTo>
                  <a:lnTo>
                    <a:pt x="1328" y="1664"/>
                  </a:lnTo>
                  <a:lnTo>
                    <a:pt x="1346" y="1677"/>
                  </a:lnTo>
                  <a:lnTo>
                    <a:pt x="1365" y="1691"/>
                  </a:lnTo>
                  <a:lnTo>
                    <a:pt x="1386" y="1702"/>
                  </a:lnTo>
                  <a:lnTo>
                    <a:pt x="1407" y="1712"/>
                  </a:lnTo>
                  <a:lnTo>
                    <a:pt x="1432" y="1721"/>
                  </a:lnTo>
                  <a:lnTo>
                    <a:pt x="1457" y="1729"/>
                  </a:lnTo>
                  <a:lnTo>
                    <a:pt x="1486" y="1737"/>
                  </a:lnTo>
                  <a:lnTo>
                    <a:pt x="1514" y="1743"/>
                  </a:lnTo>
                  <a:lnTo>
                    <a:pt x="1547" y="1746"/>
                  </a:lnTo>
                  <a:lnTo>
                    <a:pt x="1580" y="1750"/>
                  </a:lnTo>
                  <a:lnTo>
                    <a:pt x="1616" y="1754"/>
                  </a:lnTo>
                  <a:lnTo>
                    <a:pt x="1601" y="1766"/>
                  </a:lnTo>
                  <a:lnTo>
                    <a:pt x="1584" y="1777"/>
                  </a:lnTo>
                  <a:lnTo>
                    <a:pt x="1564" y="1787"/>
                  </a:lnTo>
                  <a:lnTo>
                    <a:pt x="1545" y="1794"/>
                  </a:lnTo>
                  <a:lnTo>
                    <a:pt x="1524" y="1802"/>
                  </a:lnTo>
                  <a:lnTo>
                    <a:pt x="1503" y="1808"/>
                  </a:lnTo>
                  <a:lnTo>
                    <a:pt x="1480" y="1814"/>
                  </a:lnTo>
                  <a:lnTo>
                    <a:pt x="1457" y="1817"/>
                  </a:lnTo>
                  <a:lnTo>
                    <a:pt x="1434" y="1821"/>
                  </a:lnTo>
                  <a:lnTo>
                    <a:pt x="1409" y="1823"/>
                  </a:lnTo>
                  <a:lnTo>
                    <a:pt x="1384" y="1823"/>
                  </a:lnTo>
                  <a:lnTo>
                    <a:pt x="1359" y="1823"/>
                  </a:lnTo>
                  <a:lnTo>
                    <a:pt x="1309" y="1821"/>
                  </a:lnTo>
                  <a:lnTo>
                    <a:pt x="1257" y="1816"/>
                  </a:lnTo>
                  <a:lnTo>
                    <a:pt x="1207" y="1806"/>
                  </a:lnTo>
                  <a:lnTo>
                    <a:pt x="1157" y="1793"/>
                  </a:lnTo>
                  <a:lnTo>
                    <a:pt x="1109" y="1777"/>
                  </a:lnTo>
                  <a:lnTo>
                    <a:pt x="1063" y="1760"/>
                  </a:lnTo>
                  <a:lnTo>
                    <a:pt x="1021" y="1739"/>
                  </a:lnTo>
                  <a:lnTo>
                    <a:pt x="983" y="1718"/>
                  </a:lnTo>
                  <a:lnTo>
                    <a:pt x="965" y="1706"/>
                  </a:lnTo>
                  <a:lnTo>
                    <a:pt x="950" y="1693"/>
                  </a:lnTo>
                  <a:lnTo>
                    <a:pt x="935" y="1679"/>
                  </a:lnTo>
                  <a:lnTo>
                    <a:pt x="921" y="1668"/>
                  </a:lnTo>
                  <a:lnTo>
                    <a:pt x="923" y="1700"/>
                  </a:lnTo>
                  <a:lnTo>
                    <a:pt x="927" y="1733"/>
                  </a:lnTo>
                  <a:lnTo>
                    <a:pt x="933" y="1766"/>
                  </a:lnTo>
                  <a:lnTo>
                    <a:pt x="940" y="1798"/>
                  </a:lnTo>
                  <a:lnTo>
                    <a:pt x="948" y="1829"/>
                  </a:lnTo>
                  <a:lnTo>
                    <a:pt x="960" y="1860"/>
                  </a:lnTo>
                  <a:lnTo>
                    <a:pt x="971" y="1890"/>
                  </a:lnTo>
                  <a:lnTo>
                    <a:pt x="985" y="1919"/>
                  </a:lnTo>
                  <a:lnTo>
                    <a:pt x="998" y="1948"/>
                  </a:lnTo>
                  <a:lnTo>
                    <a:pt x="1015" y="1975"/>
                  </a:lnTo>
                  <a:lnTo>
                    <a:pt x="1033" y="2002"/>
                  </a:lnTo>
                  <a:lnTo>
                    <a:pt x="1052" y="2027"/>
                  </a:lnTo>
                  <a:lnTo>
                    <a:pt x="1073" y="2052"/>
                  </a:lnTo>
                  <a:lnTo>
                    <a:pt x="1096" y="2075"/>
                  </a:lnTo>
                  <a:lnTo>
                    <a:pt x="1121" y="2096"/>
                  </a:lnTo>
                  <a:lnTo>
                    <a:pt x="1146" y="2117"/>
                  </a:lnTo>
                  <a:lnTo>
                    <a:pt x="1173" y="2136"/>
                  </a:lnTo>
                  <a:lnTo>
                    <a:pt x="1202" y="2153"/>
                  </a:lnTo>
                  <a:lnTo>
                    <a:pt x="1232" y="2169"/>
                  </a:lnTo>
                  <a:lnTo>
                    <a:pt x="1265" y="2182"/>
                  </a:lnTo>
                  <a:lnTo>
                    <a:pt x="1298" y="2196"/>
                  </a:lnTo>
                  <a:lnTo>
                    <a:pt x="1334" y="2205"/>
                  </a:lnTo>
                  <a:lnTo>
                    <a:pt x="1370" y="2215"/>
                  </a:lnTo>
                  <a:lnTo>
                    <a:pt x="1409" y="2221"/>
                  </a:lnTo>
                  <a:lnTo>
                    <a:pt x="1447" y="2224"/>
                  </a:lnTo>
                  <a:lnTo>
                    <a:pt x="1490" y="2226"/>
                  </a:lnTo>
                  <a:lnTo>
                    <a:pt x="1534" y="2226"/>
                  </a:lnTo>
                  <a:lnTo>
                    <a:pt x="1578" y="2224"/>
                  </a:lnTo>
                  <a:lnTo>
                    <a:pt x="1624" y="2219"/>
                  </a:lnTo>
                  <a:lnTo>
                    <a:pt x="1672" y="2213"/>
                  </a:lnTo>
                  <a:lnTo>
                    <a:pt x="1722" y="2201"/>
                  </a:lnTo>
                  <a:lnTo>
                    <a:pt x="1772" y="2190"/>
                  </a:lnTo>
                  <a:lnTo>
                    <a:pt x="1808" y="2182"/>
                  </a:lnTo>
                  <a:lnTo>
                    <a:pt x="1839" y="2178"/>
                  </a:lnTo>
                  <a:lnTo>
                    <a:pt x="1854" y="2178"/>
                  </a:lnTo>
                  <a:lnTo>
                    <a:pt x="1870" y="2180"/>
                  </a:lnTo>
                  <a:lnTo>
                    <a:pt x="1883" y="2182"/>
                  </a:lnTo>
                  <a:lnTo>
                    <a:pt x="1897" y="2186"/>
                  </a:lnTo>
                  <a:lnTo>
                    <a:pt x="1908" y="2192"/>
                  </a:lnTo>
                  <a:lnTo>
                    <a:pt x="1920" y="2199"/>
                  </a:lnTo>
                  <a:lnTo>
                    <a:pt x="1931" y="2207"/>
                  </a:lnTo>
                  <a:lnTo>
                    <a:pt x="1941" y="2217"/>
                  </a:lnTo>
                  <a:lnTo>
                    <a:pt x="1950" y="2228"/>
                  </a:lnTo>
                  <a:lnTo>
                    <a:pt x="1960" y="2244"/>
                  </a:lnTo>
                  <a:lnTo>
                    <a:pt x="1968" y="2259"/>
                  </a:lnTo>
                  <a:lnTo>
                    <a:pt x="1975" y="2276"/>
                  </a:lnTo>
                  <a:lnTo>
                    <a:pt x="1985" y="2299"/>
                  </a:lnTo>
                  <a:lnTo>
                    <a:pt x="1996" y="2320"/>
                  </a:lnTo>
                  <a:lnTo>
                    <a:pt x="2010" y="2340"/>
                  </a:lnTo>
                  <a:lnTo>
                    <a:pt x="2025" y="2357"/>
                  </a:lnTo>
                  <a:lnTo>
                    <a:pt x="2041" y="2370"/>
                  </a:lnTo>
                  <a:lnTo>
                    <a:pt x="2058" y="2384"/>
                  </a:lnTo>
                  <a:lnTo>
                    <a:pt x="2075" y="2393"/>
                  </a:lnTo>
                  <a:lnTo>
                    <a:pt x="2094" y="2403"/>
                  </a:lnTo>
                  <a:lnTo>
                    <a:pt x="2114" y="2409"/>
                  </a:lnTo>
                  <a:lnTo>
                    <a:pt x="2133" y="2414"/>
                  </a:lnTo>
                  <a:lnTo>
                    <a:pt x="2154" y="2418"/>
                  </a:lnTo>
                  <a:lnTo>
                    <a:pt x="2175" y="2420"/>
                  </a:lnTo>
                  <a:lnTo>
                    <a:pt x="2196" y="2420"/>
                  </a:lnTo>
                  <a:lnTo>
                    <a:pt x="2217" y="2420"/>
                  </a:lnTo>
                  <a:lnTo>
                    <a:pt x="2238" y="2420"/>
                  </a:lnTo>
                  <a:lnTo>
                    <a:pt x="2259" y="2418"/>
                  </a:lnTo>
                  <a:lnTo>
                    <a:pt x="2307" y="2413"/>
                  </a:lnTo>
                  <a:lnTo>
                    <a:pt x="2354" y="2409"/>
                  </a:lnTo>
                  <a:lnTo>
                    <a:pt x="2396" y="2409"/>
                  </a:lnTo>
                  <a:lnTo>
                    <a:pt x="2438" y="2411"/>
                  </a:lnTo>
                  <a:lnTo>
                    <a:pt x="2476" y="2413"/>
                  </a:lnTo>
                  <a:lnTo>
                    <a:pt x="2515" y="2418"/>
                  </a:lnTo>
                  <a:lnTo>
                    <a:pt x="2549" y="2428"/>
                  </a:lnTo>
                  <a:lnTo>
                    <a:pt x="2584" y="2438"/>
                  </a:lnTo>
                  <a:lnTo>
                    <a:pt x="2618" y="2451"/>
                  </a:lnTo>
                  <a:lnTo>
                    <a:pt x="2649" y="2466"/>
                  </a:lnTo>
                  <a:lnTo>
                    <a:pt x="2680" y="2485"/>
                  </a:lnTo>
                  <a:lnTo>
                    <a:pt x="2711" y="2505"/>
                  </a:lnTo>
                  <a:lnTo>
                    <a:pt x="2739" y="2530"/>
                  </a:lnTo>
                  <a:lnTo>
                    <a:pt x="2768" y="2555"/>
                  </a:lnTo>
                  <a:lnTo>
                    <a:pt x="2797" y="2585"/>
                  </a:lnTo>
                  <a:lnTo>
                    <a:pt x="2826" y="2616"/>
                  </a:lnTo>
                  <a:lnTo>
                    <a:pt x="2828" y="2589"/>
                  </a:lnTo>
                  <a:lnTo>
                    <a:pt x="2830" y="2562"/>
                  </a:lnTo>
                  <a:lnTo>
                    <a:pt x="2828" y="2537"/>
                  </a:lnTo>
                  <a:lnTo>
                    <a:pt x="2828" y="2510"/>
                  </a:lnTo>
                  <a:lnTo>
                    <a:pt x="2824" y="2487"/>
                  </a:lnTo>
                  <a:lnTo>
                    <a:pt x="2820" y="2462"/>
                  </a:lnTo>
                  <a:lnTo>
                    <a:pt x="2816" y="2439"/>
                  </a:lnTo>
                  <a:lnTo>
                    <a:pt x="2809" y="2416"/>
                  </a:lnTo>
                  <a:lnTo>
                    <a:pt x="2803" y="2395"/>
                  </a:lnTo>
                  <a:lnTo>
                    <a:pt x="2795" y="2374"/>
                  </a:lnTo>
                  <a:lnTo>
                    <a:pt x="2786" y="2353"/>
                  </a:lnTo>
                  <a:lnTo>
                    <a:pt x="2776" y="2334"/>
                  </a:lnTo>
                  <a:lnTo>
                    <a:pt x="2755" y="2295"/>
                  </a:lnTo>
                  <a:lnTo>
                    <a:pt x="2732" y="2261"/>
                  </a:lnTo>
                  <a:lnTo>
                    <a:pt x="2707" y="2226"/>
                  </a:lnTo>
                  <a:lnTo>
                    <a:pt x="2680" y="2198"/>
                  </a:lnTo>
                  <a:lnTo>
                    <a:pt x="2651" y="2169"/>
                  </a:lnTo>
                  <a:lnTo>
                    <a:pt x="2622" y="2144"/>
                  </a:lnTo>
                  <a:lnTo>
                    <a:pt x="2594" y="2119"/>
                  </a:lnTo>
                  <a:lnTo>
                    <a:pt x="2567" y="2098"/>
                  </a:lnTo>
                  <a:lnTo>
                    <a:pt x="2540" y="2080"/>
                  </a:lnTo>
                  <a:lnTo>
                    <a:pt x="2513" y="2063"/>
                  </a:lnTo>
                  <a:lnTo>
                    <a:pt x="2490" y="2048"/>
                  </a:lnTo>
                  <a:lnTo>
                    <a:pt x="2471" y="2032"/>
                  </a:lnTo>
                  <a:lnTo>
                    <a:pt x="2453" y="2019"/>
                  </a:lnTo>
                  <a:lnTo>
                    <a:pt x="2438" y="2004"/>
                  </a:lnTo>
                  <a:lnTo>
                    <a:pt x="2425" y="1988"/>
                  </a:lnTo>
                  <a:lnTo>
                    <a:pt x="2413" y="1973"/>
                  </a:lnTo>
                  <a:lnTo>
                    <a:pt x="2403" y="1960"/>
                  </a:lnTo>
                  <a:lnTo>
                    <a:pt x="2396" y="1944"/>
                  </a:lnTo>
                  <a:lnTo>
                    <a:pt x="2390" y="1931"/>
                  </a:lnTo>
                  <a:lnTo>
                    <a:pt x="2384" y="1915"/>
                  </a:lnTo>
                  <a:lnTo>
                    <a:pt x="2380" y="1902"/>
                  </a:lnTo>
                  <a:lnTo>
                    <a:pt x="2377" y="1888"/>
                  </a:lnTo>
                  <a:lnTo>
                    <a:pt x="2375" y="1862"/>
                  </a:lnTo>
                  <a:lnTo>
                    <a:pt x="2373" y="1837"/>
                  </a:lnTo>
                  <a:lnTo>
                    <a:pt x="2390" y="1856"/>
                  </a:lnTo>
                  <a:lnTo>
                    <a:pt x="2407" y="1873"/>
                  </a:lnTo>
                  <a:lnTo>
                    <a:pt x="2426" y="1890"/>
                  </a:lnTo>
                  <a:lnTo>
                    <a:pt x="2446" y="1906"/>
                  </a:lnTo>
                  <a:lnTo>
                    <a:pt x="2467" y="1919"/>
                  </a:lnTo>
                  <a:lnTo>
                    <a:pt x="2486" y="1931"/>
                  </a:lnTo>
                  <a:lnTo>
                    <a:pt x="2507" y="1942"/>
                  </a:lnTo>
                  <a:lnTo>
                    <a:pt x="2528" y="1954"/>
                  </a:lnTo>
                  <a:lnTo>
                    <a:pt x="2549" y="1963"/>
                  </a:lnTo>
                  <a:lnTo>
                    <a:pt x="2572" y="1971"/>
                  </a:lnTo>
                  <a:lnTo>
                    <a:pt x="2594" y="1979"/>
                  </a:lnTo>
                  <a:lnTo>
                    <a:pt x="2617" y="1986"/>
                  </a:lnTo>
                  <a:lnTo>
                    <a:pt x="2663" y="1996"/>
                  </a:lnTo>
                  <a:lnTo>
                    <a:pt x="2709" y="2004"/>
                  </a:lnTo>
                  <a:lnTo>
                    <a:pt x="2747" y="2009"/>
                  </a:lnTo>
                  <a:lnTo>
                    <a:pt x="2786" y="2017"/>
                  </a:lnTo>
                  <a:lnTo>
                    <a:pt x="2822" y="2025"/>
                  </a:lnTo>
                  <a:lnTo>
                    <a:pt x="2858" y="2032"/>
                  </a:lnTo>
                  <a:lnTo>
                    <a:pt x="2891" y="2042"/>
                  </a:lnTo>
                  <a:lnTo>
                    <a:pt x="2924" y="2052"/>
                  </a:lnTo>
                  <a:lnTo>
                    <a:pt x="2954" y="2063"/>
                  </a:lnTo>
                  <a:lnTo>
                    <a:pt x="2983" y="2075"/>
                  </a:lnTo>
                  <a:lnTo>
                    <a:pt x="3012" y="2088"/>
                  </a:lnTo>
                  <a:lnTo>
                    <a:pt x="3037" y="2102"/>
                  </a:lnTo>
                  <a:lnTo>
                    <a:pt x="3062" y="2117"/>
                  </a:lnTo>
                  <a:lnTo>
                    <a:pt x="3085" y="2134"/>
                  </a:lnTo>
                  <a:lnTo>
                    <a:pt x="3106" y="2151"/>
                  </a:lnTo>
                  <a:lnTo>
                    <a:pt x="3125" y="2169"/>
                  </a:lnTo>
                  <a:lnTo>
                    <a:pt x="3143" y="2188"/>
                  </a:lnTo>
                  <a:lnTo>
                    <a:pt x="3160" y="2209"/>
                  </a:lnTo>
                  <a:lnTo>
                    <a:pt x="3160" y="2180"/>
                  </a:lnTo>
                  <a:lnTo>
                    <a:pt x="3160" y="2151"/>
                  </a:lnTo>
                  <a:lnTo>
                    <a:pt x="3156" y="2125"/>
                  </a:lnTo>
                  <a:lnTo>
                    <a:pt x="3152" y="2100"/>
                  </a:lnTo>
                  <a:lnTo>
                    <a:pt x="3146" y="2075"/>
                  </a:lnTo>
                  <a:lnTo>
                    <a:pt x="3139" y="2052"/>
                  </a:lnTo>
                  <a:lnTo>
                    <a:pt x="3129" y="2029"/>
                  </a:lnTo>
                  <a:lnTo>
                    <a:pt x="3120" y="2008"/>
                  </a:lnTo>
                  <a:lnTo>
                    <a:pt x="3106" y="1988"/>
                  </a:lnTo>
                  <a:lnTo>
                    <a:pt x="3095" y="1969"/>
                  </a:lnTo>
                  <a:lnTo>
                    <a:pt x="3081" y="1950"/>
                  </a:lnTo>
                  <a:lnTo>
                    <a:pt x="3066" y="1933"/>
                  </a:lnTo>
                  <a:lnTo>
                    <a:pt x="3035" y="1900"/>
                  </a:lnTo>
                  <a:lnTo>
                    <a:pt x="3004" y="1871"/>
                  </a:lnTo>
                  <a:lnTo>
                    <a:pt x="2937" y="1817"/>
                  </a:lnTo>
                  <a:lnTo>
                    <a:pt x="2876" y="1769"/>
                  </a:lnTo>
                  <a:lnTo>
                    <a:pt x="2849" y="1746"/>
                  </a:lnTo>
                  <a:lnTo>
                    <a:pt x="2828" y="1721"/>
                  </a:lnTo>
                  <a:lnTo>
                    <a:pt x="2818" y="1710"/>
                  </a:lnTo>
                  <a:lnTo>
                    <a:pt x="2810" y="1698"/>
                  </a:lnTo>
                  <a:lnTo>
                    <a:pt x="2803" y="1685"/>
                  </a:lnTo>
                  <a:lnTo>
                    <a:pt x="2799" y="1673"/>
                  </a:lnTo>
                  <a:lnTo>
                    <a:pt x="2837" y="1698"/>
                  </a:lnTo>
                  <a:lnTo>
                    <a:pt x="2876" y="1718"/>
                  </a:lnTo>
                  <a:lnTo>
                    <a:pt x="2910" y="1735"/>
                  </a:lnTo>
                  <a:lnTo>
                    <a:pt x="2947" y="1746"/>
                  </a:lnTo>
                  <a:lnTo>
                    <a:pt x="2983" y="1756"/>
                  </a:lnTo>
                  <a:lnTo>
                    <a:pt x="3020" y="1760"/>
                  </a:lnTo>
                  <a:lnTo>
                    <a:pt x="3058" y="1762"/>
                  </a:lnTo>
                  <a:lnTo>
                    <a:pt x="3098" y="1760"/>
                  </a:lnTo>
                  <a:lnTo>
                    <a:pt x="3125" y="1758"/>
                  </a:lnTo>
                  <a:lnTo>
                    <a:pt x="3156" y="1752"/>
                  </a:lnTo>
                  <a:lnTo>
                    <a:pt x="3185" y="1746"/>
                  </a:lnTo>
                  <a:lnTo>
                    <a:pt x="3216" y="1739"/>
                  </a:lnTo>
                  <a:lnTo>
                    <a:pt x="3244" y="1733"/>
                  </a:lnTo>
                  <a:lnTo>
                    <a:pt x="3275" y="1727"/>
                  </a:lnTo>
                  <a:lnTo>
                    <a:pt x="3306" y="1723"/>
                  </a:lnTo>
                  <a:lnTo>
                    <a:pt x="3337" y="1721"/>
                  </a:lnTo>
                  <a:lnTo>
                    <a:pt x="3367" y="1721"/>
                  </a:lnTo>
                  <a:lnTo>
                    <a:pt x="3396" y="1725"/>
                  </a:lnTo>
                  <a:lnTo>
                    <a:pt x="3411" y="1729"/>
                  </a:lnTo>
                  <a:lnTo>
                    <a:pt x="3427" y="1735"/>
                  </a:lnTo>
                  <a:lnTo>
                    <a:pt x="3440" y="1741"/>
                  </a:lnTo>
                  <a:lnTo>
                    <a:pt x="3456" y="1746"/>
                  </a:lnTo>
                  <a:lnTo>
                    <a:pt x="3469" y="1756"/>
                  </a:lnTo>
                  <a:lnTo>
                    <a:pt x="3484" y="1766"/>
                  </a:lnTo>
                  <a:lnTo>
                    <a:pt x="3498" y="1777"/>
                  </a:lnTo>
                  <a:lnTo>
                    <a:pt x="3511" y="1791"/>
                  </a:lnTo>
                  <a:lnTo>
                    <a:pt x="3525" y="1806"/>
                  </a:lnTo>
                  <a:lnTo>
                    <a:pt x="3538" y="1823"/>
                  </a:lnTo>
                  <a:lnTo>
                    <a:pt x="3552" y="1840"/>
                  </a:lnTo>
                  <a:lnTo>
                    <a:pt x="3563" y="1862"/>
                  </a:lnTo>
                  <a:lnTo>
                    <a:pt x="3596" y="1842"/>
                  </a:lnTo>
                  <a:lnTo>
                    <a:pt x="3630" y="1827"/>
                  </a:lnTo>
                  <a:lnTo>
                    <a:pt x="3665" y="1814"/>
                  </a:lnTo>
                  <a:lnTo>
                    <a:pt x="3699" y="1804"/>
                  </a:lnTo>
                  <a:lnTo>
                    <a:pt x="3736" y="1798"/>
                  </a:lnTo>
                  <a:lnTo>
                    <a:pt x="3772" y="1794"/>
                  </a:lnTo>
                  <a:lnTo>
                    <a:pt x="3809" y="1794"/>
                  </a:lnTo>
                  <a:lnTo>
                    <a:pt x="3843" y="1796"/>
                  </a:lnTo>
                  <a:lnTo>
                    <a:pt x="3880" y="1800"/>
                  </a:lnTo>
                  <a:lnTo>
                    <a:pt x="3916" y="1808"/>
                  </a:lnTo>
                  <a:lnTo>
                    <a:pt x="3951" y="1816"/>
                  </a:lnTo>
                  <a:lnTo>
                    <a:pt x="3986" y="1827"/>
                  </a:lnTo>
                  <a:lnTo>
                    <a:pt x="4018" y="1839"/>
                  </a:lnTo>
                  <a:lnTo>
                    <a:pt x="4051" y="1854"/>
                  </a:lnTo>
                  <a:lnTo>
                    <a:pt x="4080" y="1869"/>
                  </a:lnTo>
                  <a:lnTo>
                    <a:pt x="4110" y="1887"/>
                  </a:lnTo>
                  <a:close/>
                  <a:moveTo>
                    <a:pt x="2246" y="1449"/>
                  </a:moveTo>
                  <a:lnTo>
                    <a:pt x="1862" y="1449"/>
                  </a:lnTo>
                  <a:lnTo>
                    <a:pt x="1862" y="1063"/>
                  </a:lnTo>
                  <a:lnTo>
                    <a:pt x="2246" y="1063"/>
                  </a:lnTo>
                  <a:lnTo>
                    <a:pt x="2246"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20" name="Title Placeholder 1"/>
          <p:cNvSpPr>
            <a:spLocks noGrp="1"/>
          </p:cNvSpPr>
          <p:nvPr>
            <p:ph type="ctrTitle" hasCustomPrompt="1"/>
          </p:nvPr>
        </p:nvSpPr>
        <p:spPr>
          <a:xfrm>
            <a:off x="228000" y="3420000"/>
            <a:ext cx="11736000" cy="884758"/>
          </a:xfrm>
          <a:solidFill>
            <a:schemeClr val="tx1">
              <a:alpha val="50000"/>
            </a:schemeClr>
          </a:solidFill>
        </p:spPr>
        <p:txBody>
          <a:bodyPr tIns="252000" bIns="36000" anchor="t" anchorCtr="0">
            <a:spAutoFit/>
          </a:bodyPr>
          <a:lstStyle>
            <a:lvl1pPr algn="ctr">
              <a:lnSpc>
                <a:spcPct val="70000"/>
              </a:lnSpc>
              <a:defRPr sz="5400">
                <a:solidFill>
                  <a:srgbClr val="FFFFFF"/>
                </a:solidFill>
                <a:latin typeface="+mj-lt"/>
                <a:ea typeface="ＭＳ Ｐゴシック" charset="0"/>
                <a:cs typeface="Gotham Narrow Bold"/>
              </a:defRPr>
            </a:lvl1pPr>
          </a:lstStyle>
          <a:p>
            <a:pPr lvl="0"/>
            <a:r>
              <a:rPr lang="fi-FI" noProof="0" dirty="0"/>
              <a:t>CLICK TO ADD TITLE</a:t>
            </a:r>
          </a:p>
        </p:txBody>
      </p:sp>
      <p:sp>
        <p:nvSpPr>
          <p:cNvPr id="43011" name="Text Placeholder 2"/>
          <p:cNvSpPr>
            <a:spLocks noGrp="1"/>
          </p:cNvSpPr>
          <p:nvPr>
            <p:ph type="subTitle" idx="1" hasCustomPrompt="1"/>
          </p:nvPr>
        </p:nvSpPr>
        <p:spPr>
          <a:xfrm>
            <a:off x="964518" y="5220000"/>
            <a:ext cx="10363200" cy="720000"/>
          </a:xfrm>
        </p:spPr>
        <p:txBody>
          <a:bodyPr/>
          <a:lstStyle>
            <a:lvl1pPr algn="ctr">
              <a:lnSpc>
                <a:spcPct val="90000"/>
              </a:lnSpc>
              <a:spcAft>
                <a:spcPct val="0"/>
              </a:spcAft>
              <a:defRPr b="0">
                <a:solidFill>
                  <a:srgbClr val="FFFFFF"/>
                </a:solidFill>
                <a:effectLst>
                  <a:outerShdw blurRad="50800" dist="38100" dir="5400000" algn="t" rotWithShape="0">
                    <a:prstClr val="black">
                      <a:alpha val="40000"/>
                    </a:prstClr>
                  </a:outerShdw>
                </a:effectLst>
                <a:latin typeface="+mj-lt"/>
                <a:ea typeface="ＭＳ Ｐゴシック" charset="0"/>
                <a:cs typeface="Gotham Narrow Bold"/>
              </a:defRPr>
            </a:lvl1pPr>
          </a:lstStyle>
          <a:p>
            <a:pPr lvl="0"/>
            <a:r>
              <a:rPr lang="fi-FI" noProof="0" dirty="0" err="1"/>
              <a:t>Click</a:t>
            </a:r>
            <a:r>
              <a:rPr lang="fi-FI" noProof="0" dirty="0"/>
              <a:t> to </a:t>
            </a:r>
            <a:r>
              <a:rPr lang="fi-FI" noProof="0" dirty="0" err="1"/>
              <a:t>add</a:t>
            </a:r>
            <a:r>
              <a:rPr lang="fi-FI" noProof="0" dirty="0"/>
              <a:t> </a:t>
            </a:r>
            <a:r>
              <a:rPr lang="fi-FI" noProof="0" dirty="0" err="1"/>
              <a:t>subtitle</a:t>
            </a:r>
            <a:endParaRPr lang="fi-FI" noProof="0" dirty="0"/>
          </a:p>
        </p:txBody>
      </p:sp>
    </p:spTree>
    <p:extLst>
      <p:ext uri="{BB962C8B-B14F-4D97-AF65-F5344CB8AC3E}">
        <p14:creationId xmlns:p14="http://schemas.microsoft.com/office/powerpoint/2010/main" val="1613897192"/>
      </p:ext>
    </p:extLst>
  </p:cSld>
  <p:clrMapOvr>
    <a:masterClrMapping/>
  </p:clrMapOvr>
  <p:transition spd="slow"/>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Titleslide Tiedekulma night">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val="0"/>
              </a:ext>
            </a:extLst>
          </a:blip>
          <a:srcRect/>
          <a:stretch/>
        </p:blipFill>
        <p:spPr>
          <a:xfrm>
            <a:off x="239096" y="188640"/>
            <a:ext cx="11711538" cy="5976664"/>
          </a:xfrm>
          <a:prstGeom prst="rect">
            <a:avLst/>
          </a:prstGeom>
        </p:spPr>
      </p:pic>
      <p:sp>
        <p:nvSpPr>
          <p:cNvPr id="2" name="Päivämäärän paikkamerkki 1"/>
          <p:cNvSpPr>
            <a:spLocks noGrp="1"/>
          </p:cNvSpPr>
          <p:nvPr>
            <p:ph type="dt" sz="half" idx="14"/>
          </p:nvPr>
        </p:nvSpPr>
        <p:spPr/>
        <p:txBody>
          <a:bodyPr/>
          <a:lstStyle/>
          <a:p>
            <a:pPr>
              <a:defRPr/>
            </a:pPr>
            <a:fld id="{B1B021A1-6BD4-49A7-92E2-FC3E77E7D7D7}" type="datetime1">
              <a:rPr lang="en-GB" smtClean="0"/>
              <a:t>30/05/2025</a:t>
            </a:fld>
            <a:endParaRPr lang="fi-FI" dirty="0"/>
          </a:p>
        </p:txBody>
      </p:sp>
      <p:sp>
        <p:nvSpPr>
          <p:cNvPr id="3" name="Alatunnisteen paikkamerkki 2"/>
          <p:cNvSpPr>
            <a:spLocks noGrp="1"/>
          </p:cNvSpPr>
          <p:nvPr>
            <p:ph type="ftr" sz="quarter" idx="15"/>
          </p:nvPr>
        </p:nvSpPr>
        <p:spPr/>
        <p:txBody>
          <a:bodyPr/>
          <a:lstStyle/>
          <a:p>
            <a:r>
              <a:rPr lang="fi-FI"/>
              <a:t>Presentation Name / Firstname Lastname</a:t>
            </a:r>
            <a:endParaRPr lang="fi-FI" dirty="0"/>
          </a:p>
        </p:txBody>
      </p:sp>
      <p:sp>
        <p:nvSpPr>
          <p:cNvPr id="4" name="Dian numeron paikkamerkki 3"/>
          <p:cNvSpPr>
            <a:spLocks noGrp="1"/>
          </p:cNvSpPr>
          <p:nvPr>
            <p:ph type="sldNum" sz="quarter" idx="16"/>
          </p:nvPr>
        </p:nvSpPr>
        <p:spPr/>
        <p:txBody>
          <a:bodyPr/>
          <a:lstStyle/>
          <a:p>
            <a:pPr>
              <a:defRPr/>
            </a:pPr>
            <a:fld id="{4669315E-5A66-CF44-AE5D-C333B2F730C4}" type="slidenum">
              <a:rPr lang="en-GB" smtClean="0"/>
              <a:pPr>
                <a:defRPr/>
              </a:pPr>
              <a:t>‹#›</a:t>
            </a:fld>
            <a:endParaRPr lang="en-GB" dirty="0"/>
          </a:p>
        </p:txBody>
      </p:sp>
      <p:grpSp>
        <p:nvGrpSpPr>
          <p:cNvPr id="12" name="Ryhmä 11"/>
          <p:cNvGrpSpPr/>
          <p:nvPr userDrawn="1"/>
        </p:nvGrpSpPr>
        <p:grpSpPr bwMode="white">
          <a:xfrm>
            <a:off x="292432" y="260248"/>
            <a:ext cx="2491200" cy="2334818"/>
            <a:chOff x="1311275" y="373063"/>
            <a:chExt cx="6524625" cy="6115050"/>
          </a:xfrm>
          <a:solidFill>
            <a:schemeClr val="bg1"/>
          </a:solidFill>
        </p:grpSpPr>
        <p:sp>
          <p:nvSpPr>
            <p:cNvPr id="13" name="Rectangle 5"/>
            <p:cNvSpPr>
              <a:spLocks noChangeArrowheads="1"/>
            </p:cNvSpPr>
            <p:nvPr userDrawn="1"/>
          </p:nvSpPr>
          <p:spPr bwMode="white">
            <a:xfrm>
              <a:off x="4267200" y="5875338"/>
              <a:ext cx="609600" cy="612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 name="Rectangle 6"/>
            <p:cNvSpPr>
              <a:spLocks noChangeArrowheads="1"/>
            </p:cNvSpPr>
            <p:nvPr userDrawn="1"/>
          </p:nvSpPr>
          <p:spPr bwMode="white">
            <a:xfrm>
              <a:off x="4267200" y="373063"/>
              <a:ext cx="609600" cy="6096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 name="Freeform 7"/>
            <p:cNvSpPr>
              <a:spLocks noEditPoints="1"/>
            </p:cNvSpPr>
            <p:nvPr userDrawn="1"/>
          </p:nvSpPr>
          <p:spPr bwMode="white">
            <a:xfrm>
              <a:off x="1311275" y="1436688"/>
              <a:ext cx="6524625" cy="4152900"/>
            </a:xfrm>
            <a:custGeom>
              <a:avLst/>
              <a:gdLst>
                <a:gd name="T0" fmla="*/ 3947 w 4110"/>
                <a:gd name="T1" fmla="*/ 1670 h 2616"/>
                <a:gd name="T2" fmla="*/ 3459 w 4110"/>
                <a:gd name="T3" fmla="*/ 1403 h 2616"/>
                <a:gd name="T4" fmla="*/ 3294 w 4110"/>
                <a:gd name="T5" fmla="*/ 1199 h 2616"/>
                <a:gd name="T6" fmla="*/ 3062 w 4110"/>
                <a:gd name="T7" fmla="*/ 1048 h 2616"/>
                <a:gd name="T8" fmla="*/ 2897 w 4110"/>
                <a:gd name="T9" fmla="*/ 789 h 2616"/>
                <a:gd name="T10" fmla="*/ 2734 w 4110"/>
                <a:gd name="T11" fmla="*/ 314 h 2616"/>
                <a:gd name="T12" fmla="*/ 2417 w 4110"/>
                <a:gd name="T13" fmla="*/ 63 h 2616"/>
                <a:gd name="T14" fmla="*/ 2077 w 4110"/>
                <a:gd name="T15" fmla="*/ 19 h 2616"/>
                <a:gd name="T16" fmla="*/ 2204 w 4110"/>
                <a:gd name="T17" fmla="*/ 197 h 2616"/>
                <a:gd name="T18" fmla="*/ 2175 w 4110"/>
                <a:gd name="T19" fmla="*/ 357 h 2616"/>
                <a:gd name="T20" fmla="*/ 2041 w 4110"/>
                <a:gd name="T21" fmla="*/ 433 h 2616"/>
                <a:gd name="T22" fmla="*/ 1818 w 4110"/>
                <a:gd name="T23" fmla="*/ 362 h 2616"/>
                <a:gd name="T24" fmla="*/ 1518 w 4110"/>
                <a:gd name="T25" fmla="*/ 159 h 2616"/>
                <a:gd name="T26" fmla="*/ 1213 w 4110"/>
                <a:gd name="T27" fmla="*/ 130 h 2616"/>
                <a:gd name="T28" fmla="*/ 1198 w 4110"/>
                <a:gd name="T29" fmla="*/ 209 h 2616"/>
                <a:gd name="T30" fmla="*/ 1401 w 4110"/>
                <a:gd name="T31" fmla="*/ 481 h 2616"/>
                <a:gd name="T32" fmla="*/ 1555 w 4110"/>
                <a:gd name="T33" fmla="*/ 708 h 2616"/>
                <a:gd name="T34" fmla="*/ 1672 w 4110"/>
                <a:gd name="T35" fmla="*/ 796 h 2616"/>
                <a:gd name="T36" fmla="*/ 1405 w 4110"/>
                <a:gd name="T37" fmla="*/ 787 h 2616"/>
                <a:gd name="T38" fmla="*/ 1102 w 4110"/>
                <a:gd name="T39" fmla="*/ 558 h 2616"/>
                <a:gd name="T40" fmla="*/ 821 w 4110"/>
                <a:gd name="T41" fmla="*/ 395 h 2616"/>
                <a:gd name="T42" fmla="*/ 531 w 4110"/>
                <a:gd name="T43" fmla="*/ 426 h 2616"/>
                <a:gd name="T44" fmla="*/ 748 w 4110"/>
                <a:gd name="T45" fmla="*/ 537 h 2616"/>
                <a:gd name="T46" fmla="*/ 762 w 4110"/>
                <a:gd name="T47" fmla="*/ 704 h 2616"/>
                <a:gd name="T48" fmla="*/ 608 w 4110"/>
                <a:gd name="T49" fmla="*/ 689 h 2616"/>
                <a:gd name="T50" fmla="*/ 387 w 4110"/>
                <a:gd name="T51" fmla="*/ 529 h 2616"/>
                <a:gd name="T52" fmla="*/ 103 w 4110"/>
                <a:gd name="T53" fmla="*/ 499 h 2616"/>
                <a:gd name="T54" fmla="*/ 157 w 4110"/>
                <a:gd name="T55" fmla="*/ 597 h 2616"/>
                <a:gd name="T56" fmla="*/ 397 w 4110"/>
                <a:gd name="T57" fmla="*/ 913 h 2616"/>
                <a:gd name="T58" fmla="*/ 578 w 4110"/>
                <a:gd name="T59" fmla="*/ 1190 h 2616"/>
                <a:gd name="T60" fmla="*/ 954 w 4110"/>
                <a:gd name="T61" fmla="*/ 1253 h 2616"/>
                <a:gd name="T62" fmla="*/ 1184 w 4110"/>
                <a:gd name="T63" fmla="*/ 1316 h 2616"/>
                <a:gd name="T64" fmla="*/ 1250 w 4110"/>
                <a:gd name="T65" fmla="*/ 1526 h 2616"/>
                <a:gd name="T66" fmla="*/ 1365 w 4110"/>
                <a:gd name="T67" fmla="*/ 1691 h 2616"/>
                <a:gd name="T68" fmla="*/ 1601 w 4110"/>
                <a:gd name="T69" fmla="*/ 1766 h 2616"/>
                <a:gd name="T70" fmla="*/ 1384 w 4110"/>
                <a:gd name="T71" fmla="*/ 1823 h 2616"/>
                <a:gd name="T72" fmla="*/ 965 w 4110"/>
                <a:gd name="T73" fmla="*/ 1706 h 2616"/>
                <a:gd name="T74" fmla="*/ 971 w 4110"/>
                <a:gd name="T75" fmla="*/ 1890 h 2616"/>
                <a:gd name="T76" fmla="*/ 1173 w 4110"/>
                <a:gd name="T77" fmla="*/ 2136 h 2616"/>
                <a:gd name="T78" fmla="*/ 1534 w 4110"/>
                <a:gd name="T79" fmla="*/ 2226 h 2616"/>
                <a:gd name="T80" fmla="*/ 1883 w 4110"/>
                <a:gd name="T81" fmla="*/ 2182 h 2616"/>
                <a:gd name="T82" fmla="*/ 1985 w 4110"/>
                <a:gd name="T83" fmla="*/ 2299 h 2616"/>
                <a:gd name="T84" fmla="*/ 2154 w 4110"/>
                <a:gd name="T85" fmla="*/ 2418 h 2616"/>
                <a:gd name="T86" fmla="*/ 2476 w 4110"/>
                <a:gd name="T87" fmla="*/ 2413 h 2616"/>
                <a:gd name="T88" fmla="*/ 2797 w 4110"/>
                <a:gd name="T89" fmla="*/ 2585 h 2616"/>
                <a:gd name="T90" fmla="*/ 2803 w 4110"/>
                <a:gd name="T91" fmla="*/ 2395 h 2616"/>
                <a:gd name="T92" fmla="*/ 2594 w 4110"/>
                <a:gd name="T93" fmla="*/ 2119 h 2616"/>
                <a:gd name="T94" fmla="*/ 2403 w 4110"/>
                <a:gd name="T95" fmla="*/ 1960 h 2616"/>
                <a:gd name="T96" fmla="*/ 2426 w 4110"/>
                <a:gd name="T97" fmla="*/ 1890 h 2616"/>
                <a:gd name="T98" fmla="*/ 2663 w 4110"/>
                <a:gd name="T99" fmla="*/ 1996 h 2616"/>
                <a:gd name="T100" fmla="*/ 3012 w 4110"/>
                <a:gd name="T101" fmla="*/ 2088 h 2616"/>
                <a:gd name="T102" fmla="*/ 3156 w 4110"/>
                <a:gd name="T103" fmla="*/ 2125 h 2616"/>
                <a:gd name="T104" fmla="*/ 3035 w 4110"/>
                <a:gd name="T105" fmla="*/ 1900 h 2616"/>
                <a:gd name="T106" fmla="*/ 2837 w 4110"/>
                <a:gd name="T107" fmla="*/ 1698 h 2616"/>
                <a:gd name="T108" fmla="*/ 3185 w 4110"/>
                <a:gd name="T109" fmla="*/ 1746 h 2616"/>
                <a:gd name="T110" fmla="*/ 3440 w 4110"/>
                <a:gd name="T111" fmla="*/ 1741 h 2616"/>
                <a:gd name="T112" fmla="*/ 3596 w 4110"/>
                <a:gd name="T113" fmla="*/ 1842 h 2616"/>
                <a:gd name="T114" fmla="*/ 3951 w 4110"/>
                <a:gd name="T115" fmla="*/ 1816 h 2616"/>
                <a:gd name="T116" fmla="*/ 2246 w 4110"/>
                <a:gd name="T117" fmla="*/ 1449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10" h="2616">
                  <a:moveTo>
                    <a:pt x="4110" y="1887"/>
                  </a:moveTo>
                  <a:lnTo>
                    <a:pt x="4095" y="1858"/>
                  </a:lnTo>
                  <a:lnTo>
                    <a:pt x="4080" y="1829"/>
                  </a:lnTo>
                  <a:lnTo>
                    <a:pt x="4062" y="1802"/>
                  </a:lnTo>
                  <a:lnTo>
                    <a:pt x="4045" y="1777"/>
                  </a:lnTo>
                  <a:lnTo>
                    <a:pt x="4028" y="1754"/>
                  </a:lnTo>
                  <a:lnTo>
                    <a:pt x="4009" y="1731"/>
                  </a:lnTo>
                  <a:lnTo>
                    <a:pt x="3989" y="1710"/>
                  </a:lnTo>
                  <a:lnTo>
                    <a:pt x="3968" y="1689"/>
                  </a:lnTo>
                  <a:lnTo>
                    <a:pt x="3947" y="1670"/>
                  </a:lnTo>
                  <a:lnTo>
                    <a:pt x="3926" y="1652"/>
                  </a:lnTo>
                  <a:lnTo>
                    <a:pt x="3903" y="1635"/>
                  </a:lnTo>
                  <a:lnTo>
                    <a:pt x="3882" y="1618"/>
                  </a:lnTo>
                  <a:lnTo>
                    <a:pt x="3834" y="1589"/>
                  </a:lnTo>
                  <a:lnTo>
                    <a:pt x="3788" y="1560"/>
                  </a:lnTo>
                  <a:lnTo>
                    <a:pt x="3690" y="1512"/>
                  </a:lnTo>
                  <a:lnTo>
                    <a:pt x="3594" y="1468"/>
                  </a:lnTo>
                  <a:lnTo>
                    <a:pt x="3548" y="1447"/>
                  </a:lnTo>
                  <a:lnTo>
                    <a:pt x="3504" y="1426"/>
                  </a:lnTo>
                  <a:lnTo>
                    <a:pt x="3459" y="1403"/>
                  </a:lnTo>
                  <a:lnTo>
                    <a:pt x="3419" y="1378"/>
                  </a:lnTo>
                  <a:lnTo>
                    <a:pt x="3402" y="1364"/>
                  </a:lnTo>
                  <a:lnTo>
                    <a:pt x="3385" y="1351"/>
                  </a:lnTo>
                  <a:lnTo>
                    <a:pt x="3369" y="1336"/>
                  </a:lnTo>
                  <a:lnTo>
                    <a:pt x="3356" y="1318"/>
                  </a:lnTo>
                  <a:lnTo>
                    <a:pt x="3342" y="1299"/>
                  </a:lnTo>
                  <a:lnTo>
                    <a:pt x="3331" y="1282"/>
                  </a:lnTo>
                  <a:lnTo>
                    <a:pt x="3319" y="1263"/>
                  </a:lnTo>
                  <a:lnTo>
                    <a:pt x="3310" y="1242"/>
                  </a:lnTo>
                  <a:lnTo>
                    <a:pt x="3294" y="1199"/>
                  </a:lnTo>
                  <a:lnTo>
                    <a:pt x="3281" y="1157"/>
                  </a:lnTo>
                  <a:lnTo>
                    <a:pt x="3271" y="1115"/>
                  </a:lnTo>
                  <a:lnTo>
                    <a:pt x="3264" y="1073"/>
                  </a:lnTo>
                  <a:lnTo>
                    <a:pt x="3223" y="1076"/>
                  </a:lnTo>
                  <a:lnTo>
                    <a:pt x="3179" y="1076"/>
                  </a:lnTo>
                  <a:lnTo>
                    <a:pt x="3156" y="1075"/>
                  </a:lnTo>
                  <a:lnTo>
                    <a:pt x="3133" y="1071"/>
                  </a:lnTo>
                  <a:lnTo>
                    <a:pt x="3110" y="1065"/>
                  </a:lnTo>
                  <a:lnTo>
                    <a:pt x="3087" y="1057"/>
                  </a:lnTo>
                  <a:lnTo>
                    <a:pt x="3062" y="1048"/>
                  </a:lnTo>
                  <a:lnTo>
                    <a:pt x="3039" y="1034"/>
                  </a:lnTo>
                  <a:lnTo>
                    <a:pt x="3018" y="1019"/>
                  </a:lnTo>
                  <a:lnTo>
                    <a:pt x="2997" y="1000"/>
                  </a:lnTo>
                  <a:lnTo>
                    <a:pt x="2976" y="979"/>
                  </a:lnTo>
                  <a:lnTo>
                    <a:pt x="2956" y="952"/>
                  </a:lnTo>
                  <a:lnTo>
                    <a:pt x="2939" y="921"/>
                  </a:lnTo>
                  <a:lnTo>
                    <a:pt x="2924" y="886"/>
                  </a:lnTo>
                  <a:lnTo>
                    <a:pt x="2912" y="856"/>
                  </a:lnTo>
                  <a:lnTo>
                    <a:pt x="2905" y="823"/>
                  </a:lnTo>
                  <a:lnTo>
                    <a:pt x="2897" y="789"/>
                  </a:lnTo>
                  <a:lnTo>
                    <a:pt x="2889" y="752"/>
                  </a:lnTo>
                  <a:lnTo>
                    <a:pt x="2874" y="675"/>
                  </a:lnTo>
                  <a:lnTo>
                    <a:pt x="2857" y="593"/>
                  </a:lnTo>
                  <a:lnTo>
                    <a:pt x="2845" y="550"/>
                  </a:lnTo>
                  <a:lnTo>
                    <a:pt x="2834" y="508"/>
                  </a:lnTo>
                  <a:lnTo>
                    <a:pt x="2816" y="464"/>
                  </a:lnTo>
                  <a:lnTo>
                    <a:pt x="2797" y="422"/>
                  </a:lnTo>
                  <a:lnTo>
                    <a:pt x="2776" y="378"/>
                  </a:lnTo>
                  <a:lnTo>
                    <a:pt x="2749" y="335"/>
                  </a:lnTo>
                  <a:lnTo>
                    <a:pt x="2734" y="314"/>
                  </a:lnTo>
                  <a:lnTo>
                    <a:pt x="2718" y="293"/>
                  </a:lnTo>
                  <a:lnTo>
                    <a:pt x="2701" y="272"/>
                  </a:lnTo>
                  <a:lnTo>
                    <a:pt x="2682" y="251"/>
                  </a:lnTo>
                  <a:lnTo>
                    <a:pt x="2647" y="216"/>
                  </a:lnTo>
                  <a:lnTo>
                    <a:pt x="2611" y="184"/>
                  </a:lnTo>
                  <a:lnTo>
                    <a:pt x="2572" y="153"/>
                  </a:lnTo>
                  <a:lnTo>
                    <a:pt x="2534" y="126"/>
                  </a:lnTo>
                  <a:lnTo>
                    <a:pt x="2496" y="101"/>
                  </a:lnTo>
                  <a:lnTo>
                    <a:pt x="2457" y="80"/>
                  </a:lnTo>
                  <a:lnTo>
                    <a:pt x="2417" y="63"/>
                  </a:lnTo>
                  <a:lnTo>
                    <a:pt x="2377" y="46"/>
                  </a:lnTo>
                  <a:lnTo>
                    <a:pt x="2336" y="32"/>
                  </a:lnTo>
                  <a:lnTo>
                    <a:pt x="2296" y="21"/>
                  </a:lnTo>
                  <a:lnTo>
                    <a:pt x="2256" y="13"/>
                  </a:lnTo>
                  <a:lnTo>
                    <a:pt x="2215" y="5"/>
                  </a:lnTo>
                  <a:lnTo>
                    <a:pt x="2175" y="1"/>
                  </a:lnTo>
                  <a:lnTo>
                    <a:pt x="2135" y="0"/>
                  </a:lnTo>
                  <a:lnTo>
                    <a:pt x="2094" y="0"/>
                  </a:lnTo>
                  <a:lnTo>
                    <a:pt x="2054" y="1"/>
                  </a:lnTo>
                  <a:lnTo>
                    <a:pt x="2077" y="19"/>
                  </a:lnTo>
                  <a:lnTo>
                    <a:pt x="2098" y="34"/>
                  </a:lnTo>
                  <a:lnTo>
                    <a:pt x="2117" y="51"/>
                  </a:lnTo>
                  <a:lnTo>
                    <a:pt x="2135" y="71"/>
                  </a:lnTo>
                  <a:lnTo>
                    <a:pt x="2150" y="88"/>
                  </a:lnTo>
                  <a:lnTo>
                    <a:pt x="2163" y="105"/>
                  </a:lnTo>
                  <a:lnTo>
                    <a:pt x="2175" y="124"/>
                  </a:lnTo>
                  <a:lnTo>
                    <a:pt x="2185" y="142"/>
                  </a:lnTo>
                  <a:lnTo>
                    <a:pt x="2192" y="161"/>
                  </a:lnTo>
                  <a:lnTo>
                    <a:pt x="2200" y="178"/>
                  </a:lnTo>
                  <a:lnTo>
                    <a:pt x="2204" y="197"/>
                  </a:lnTo>
                  <a:lnTo>
                    <a:pt x="2208" y="215"/>
                  </a:lnTo>
                  <a:lnTo>
                    <a:pt x="2210" y="232"/>
                  </a:lnTo>
                  <a:lnTo>
                    <a:pt x="2210" y="249"/>
                  </a:lnTo>
                  <a:lnTo>
                    <a:pt x="2208" y="266"/>
                  </a:lnTo>
                  <a:lnTo>
                    <a:pt x="2206" y="284"/>
                  </a:lnTo>
                  <a:lnTo>
                    <a:pt x="2202" y="299"/>
                  </a:lnTo>
                  <a:lnTo>
                    <a:pt x="2198" y="314"/>
                  </a:lnTo>
                  <a:lnTo>
                    <a:pt x="2190" y="330"/>
                  </a:lnTo>
                  <a:lnTo>
                    <a:pt x="2183" y="343"/>
                  </a:lnTo>
                  <a:lnTo>
                    <a:pt x="2175" y="357"/>
                  </a:lnTo>
                  <a:lnTo>
                    <a:pt x="2165" y="370"/>
                  </a:lnTo>
                  <a:lnTo>
                    <a:pt x="2156" y="382"/>
                  </a:lnTo>
                  <a:lnTo>
                    <a:pt x="2144" y="391"/>
                  </a:lnTo>
                  <a:lnTo>
                    <a:pt x="2131" y="401"/>
                  </a:lnTo>
                  <a:lnTo>
                    <a:pt x="2117" y="410"/>
                  </a:lnTo>
                  <a:lnTo>
                    <a:pt x="2104" y="418"/>
                  </a:lnTo>
                  <a:lnTo>
                    <a:pt x="2089" y="424"/>
                  </a:lnTo>
                  <a:lnTo>
                    <a:pt x="2073" y="428"/>
                  </a:lnTo>
                  <a:lnTo>
                    <a:pt x="2058" y="431"/>
                  </a:lnTo>
                  <a:lnTo>
                    <a:pt x="2041" y="433"/>
                  </a:lnTo>
                  <a:lnTo>
                    <a:pt x="2023" y="435"/>
                  </a:lnTo>
                  <a:lnTo>
                    <a:pt x="1998" y="433"/>
                  </a:lnTo>
                  <a:lnTo>
                    <a:pt x="1975" y="431"/>
                  </a:lnTo>
                  <a:lnTo>
                    <a:pt x="1954" y="428"/>
                  </a:lnTo>
                  <a:lnTo>
                    <a:pt x="1933" y="422"/>
                  </a:lnTo>
                  <a:lnTo>
                    <a:pt x="1912" y="414"/>
                  </a:lnTo>
                  <a:lnTo>
                    <a:pt x="1893" y="407"/>
                  </a:lnTo>
                  <a:lnTo>
                    <a:pt x="1874" y="397"/>
                  </a:lnTo>
                  <a:lnTo>
                    <a:pt x="1854" y="385"/>
                  </a:lnTo>
                  <a:lnTo>
                    <a:pt x="1818" y="362"/>
                  </a:lnTo>
                  <a:lnTo>
                    <a:pt x="1781" y="335"/>
                  </a:lnTo>
                  <a:lnTo>
                    <a:pt x="1747" y="307"/>
                  </a:lnTo>
                  <a:lnTo>
                    <a:pt x="1710" y="278"/>
                  </a:lnTo>
                  <a:lnTo>
                    <a:pt x="1672" y="247"/>
                  </a:lnTo>
                  <a:lnTo>
                    <a:pt x="1632" y="220"/>
                  </a:lnTo>
                  <a:lnTo>
                    <a:pt x="1610" y="207"/>
                  </a:lnTo>
                  <a:lnTo>
                    <a:pt x="1589" y="193"/>
                  </a:lnTo>
                  <a:lnTo>
                    <a:pt x="1566" y="180"/>
                  </a:lnTo>
                  <a:lnTo>
                    <a:pt x="1543" y="168"/>
                  </a:lnTo>
                  <a:lnTo>
                    <a:pt x="1518" y="159"/>
                  </a:lnTo>
                  <a:lnTo>
                    <a:pt x="1491" y="149"/>
                  </a:lnTo>
                  <a:lnTo>
                    <a:pt x="1465" y="142"/>
                  </a:lnTo>
                  <a:lnTo>
                    <a:pt x="1436" y="134"/>
                  </a:lnTo>
                  <a:lnTo>
                    <a:pt x="1405" y="128"/>
                  </a:lnTo>
                  <a:lnTo>
                    <a:pt x="1374" y="124"/>
                  </a:lnTo>
                  <a:lnTo>
                    <a:pt x="1342" y="120"/>
                  </a:lnTo>
                  <a:lnTo>
                    <a:pt x="1305" y="120"/>
                  </a:lnTo>
                  <a:lnTo>
                    <a:pt x="1273" y="120"/>
                  </a:lnTo>
                  <a:lnTo>
                    <a:pt x="1242" y="124"/>
                  </a:lnTo>
                  <a:lnTo>
                    <a:pt x="1213" y="130"/>
                  </a:lnTo>
                  <a:lnTo>
                    <a:pt x="1184" y="138"/>
                  </a:lnTo>
                  <a:lnTo>
                    <a:pt x="1159" y="147"/>
                  </a:lnTo>
                  <a:lnTo>
                    <a:pt x="1134" y="157"/>
                  </a:lnTo>
                  <a:lnTo>
                    <a:pt x="1113" y="168"/>
                  </a:lnTo>
                  <a:lnTo>
                    <a:pt x="1092" y="180"/>
                  </a:lnTo>
                  <a:lnTo>
                    <a:pt x="1113" y="182"/>
                  </a:lnTo>
                  <a:lnTo>
                    <a:pt x="1130" y="186"/>
                  </a:lnTo>
                  <a:lnTo>
                    <a:pt x="1150" y="192"/>
                  </a:lnTo>
                  <a:lnTo>
                    <a:pt x="1167" y="195"/>
                  </a:lnTo>
                  <a:lnTo>
                    <a:pt x="1198" y="209"/>
                  </a:lnTo>
                  <a:lnTo>
                    <a:pt x="1226" y="224"/>
                  </a:lnTo>
                  <a:lnTo>
                    <a:pt x="1251" y="243"/>
                  </a:lnTo>
                  <a:lnTo>
                    <a:pt x="1274" y="264"/>
                  </a:lnTo>
                  <a:lnTo>
                    <a:pt x="1296" y="286"/>
                  </a:lnTo>
                  <a:lnTo>
                    <a:pt x="1315" y="311"/>
                  </a:lnTo>
                  <a:lnTo>
                    <a:pt x="1332" y="337"/>
                  </a:lnTo>
                  <a:lnTo>
                    <a:pt x="1347" y="364"/>
                  </a:lnTo>
                  <a:lnTo>
                    <a:pt x="1363" y="391"/>
                  </a:lnTo>
                  <a:lnTo>
                    <a:pt x="1376" y="422"/>
                  </a:lnTo>
                  <a:lnTo>
                    <a:pt x="1401" y="481"/>
                  </a:lnTo>
                  <a:lnTo>
                    <a:pt x="1426" y="541"/>
                  </a:lnTo>
                  <a:lnTo>
                    <a:pt x="1436" y="564"/>
                  </a:lnTo>
                  <a:lnTo>
                    <a:pt x="1447" y="585"/>
                  </a:lnTo>
                  <a:lnTo>
                    <a:pt x="1461" y="606"/>
                  </a:lnTo>
                  <a:lnTo>
                    <a:pt x="1474" y="625"/>
                  </a:lnTo>
                  <a:lnTo>
                    <a:pt x="1488" y="645"/>
                  </a:lnTo>
                  <a:lnTo>
                    <a:pt x="1503" y="662"/>
                  </a:lnTo>
                  <a:lnTo>
                    <a:pt x="1520" y="677"/>
                  </a:lnTo>
                  <a:lnTo>
                    <a:pt x="1538" y="693"/>
                  </a:lnTo>
                  <a:lnTo>
                    <a:pt x="1555" y="708"/>
                  </a:lnTo>
                  <a:lnTo>
                    <a:pt x="1576" y="721"/>
                  </a:lnTo>
                  <a:lnTo>
                    <a:pt x="1595" y="733"/>
                  </a:lnTo>
                  <a:lnTo>
                    <a:pt x="1616" y="744"/>
                  </a:lnTo>
                  <a:lnTo>
                    <a:pt x="1639" y="754"/>
                  </a:lnTo>
                  <a:lnTo>
                    <a:pt x="1662" y="764"/>
                  </a:lnTo>
                  <a:lnTo>
                    <a:pt x="1687" y="771"/>
                  </a:lnTo>
                  <a:lnTo>
                    <a:pt x="1714" y="779"/>
                  </a:lnTo>
                  <a:lnTo>
                    <a:pt x="1703" y="785"/>
                  </a:lnTo>
                  <a:lnTo>
                    <a:pt x="1687" y="790"/>
                  </a:lnTo>
                  <a:lnTo>
                    <a:pt x="1672" y="796"/>
                  </a:lnTo>
                  <a:lnTo>
                    <a:pt x="1651" y="802"/>
                  </a:lnTo>
                  <a:lnTo>
                    <a:pt x="1630" y="806"/>
                  </a:lnTo>
                  <a:lnTo>
                    <a:pt x="1605" y="810"/>
                  </a:lnTo>
                  <a:lnTo>
                    <a:pt x="1578" y="812"/>
                  </a:lnTo>
                  <a:lnTo>
                    <a:pt x="1551" y="812"/>
                  </a:lnTo>
                  <a:lnTo>
                    <a:pt x="1518" y="812"/>
                  </a:lnTo>
                  <a:lnTo>
                    <a:pt x="1490" y="808"/>
                  </a:lnTo>
                  <a:lnTo>
                    <a:pt x="1461" y="802"/>
                  </a:lnTo>
                  <a:lnTo>
                    <a:pt x="1432" y="796"/>
                  </a:lnTo>
                  <a:lnTo>
                    <a:pt x="1405" y="787"/>
                  </a:lnTo>
                  <a:lnTo>
                    <a:pt x="1378" y="777"/>
                  </a:lnTo>
                  <a:lnTo>
                    <a:pt x="1353" y="765"/>
                  </a:lnTo>
                  <a:lnTo>
                    <a:pt x="1328" y="752"/>
                  </a:lnTo>
                  <a:lnTo>
                    <a:pt x="1303" y="737"/>
                  </a:lnTo>
                  <a:lnTo>
                    <a:pt x="1280" y="721"/>
                  </a:lnTo>
                  <a:lnTo>
                    <a:pt x="1257" y="702"/>
                  </a:lnTo>
                  <a:lnTo>
                    <a:pt x="1234" y="685"/>
                  </a:lnTo>
                  <a:lnTo>
                    <a:pt x="1188" y="643"/>
                  </a:lnTo>
                  <a:lnTo>
                    <a:pt x="1142" y="598"/>
                  </a:lnTo>
                  <a:lnTo>
                    <a:pt x="1102" y="558"/>
                  </a:lnTo>
                  <a:lnTo>
                    <a:pt x="1059" y="518"/>
                  </a:lnTo>
                  <a:lnTo>
                    <a:pt x="1036" y="501"/>
                  </a:lnTo>
                  <a:lnTo>
                    <a:pt x="1013" y="483"/>
                  </a:lnTo>
                  <a:lnTo>
                    <a:pt x="990" y="466"/>
                  </a:lnTo>
                  <a:lnTo>
                    <a:pt x="965" y="451"/>
                  </a:lnTo>
                  <a:lnTo>
                    <a:pt x="938" y="435"/>
                  </a:lnTo>
                  <a:lnTo>
                    <a:pt x="912" y="424"/>
                  </a:lnTo>
                  <a:lnTo>
                    <a:pt x="883" y="412"/>
                  </a:lnTo>
                  <a:lnTo>
                    <a:pt x="854" y="403"/>
                  </a:lnTo>
                  <a:lnTo>
                    <a:pt x="821" y="395"/>
                  </a:lnTo>
                  <a:lnTo>
                    <a:pt x="789" y="389"/>
                  </a:lnTo>
                  <a:lnTo>
                    <a:pt x="754" y="385"/>
                  </a:lnTo>
                  <a:lnTo>
                    <a:pt x="718" y="385"/>
                  </a:lnTo>
                  <a:lnTo>
                    <a:pt x="683" y="385"/>
                  </a:lnTo>
                  <a:lnTo>
                    <a:pt x="649" y="389"/>
                  </a:lnTo>
                  <a:lnTo>
                    <a:pt x="620" y="395"/>
                  </a:lnTo>
                  <a:lnTo>
                    <a:pt x="591" y="403"/>
                  </a:lnTo>
                  <a:lnTo>
                    <a:pt x="568" y="410"/>
                  </a:lnTo>
                  <a:lnTo>
                    <a:pt x="547" y="418"/>
                  </a:lnTo>
                  <a:lnTo>
                    <a:pt x="531" y="426"/>
                  </a:lnTo>
                  <a:lnTo>
                    <a:pt x="520" y="433"/>
                  </a:lnTo>
                  <a:lnTo>
                    <a:pt x="562" y="441"/>
                  </a:lnTo>
                  <a:lnTo>
                    <a:pt x="608" y="455"/>
                  </a:lnTo>
                  <a:lnTo>
                    <a:pt x="631" y="464"/>
                  </a:lnTo>
                  <a:lnTo>
                    <a:pt x="652" y="474"/>
                  </a:lnTo>
                  <a:lnTo>
                    <a:pt x="675" y="483"/>
                  </a:lnTo>
                  <a:lnTo>
                    <a:pt x="695" y="495"/>
                  </a:lnTo>
                  <a:lnTo>
                    <a:pt x="716" y="508"/>
                  </a:lnTo>
                  <a:lnTo>
                    <a:pt x="733" y="522"/>
                  </a:lnTo>
                  <a:lnTo>
                    <a:pt x="748" y="537"/>
                  </a:lnTo>
                  <a:lnTo>
                    <a:pt x="764" y="554"/>
                  </a:lnTo>
                  <a:lnTo>
                    <a:pt x="773" y="572"/>
                  </a:lnTo>
                  <a:lnTo>
                    <a:pt x="783" y="591"/>
                  </a:lnTo>
                  <a:lnTo>
                    <a:pt x="789" y="610"/>
                  </a:lnTo>
                  <a:lnTo>
                    <a:pt x="791" y="631"/>
                  </a:lnTo>
                  <a:lnTo>
                    <a:pt x="789" y="648"/>
                  </a:lnTo>
                  <a:lnTo>
                    <a:pt x="785" y="666"/>
                  </a:lnTo>
                  <a:lnTo>
                    <a:pt x="779" y="679"/>
                  </a:lnTo>
                  <a:lnTo>
                    <a:pt x="771" y="693"/>
                  </a:lnTo>
                  <a:lnTo>
                    <a:pt x="762" y="704"/>
                  </a:lnTo>
                  <a:lnTo>
                    <a:pt x="750" y="714"/>
                  </a:lnTo>
                  <a:lnTo>
                    <a:pt x="739" y="719"/>
                  </a:lnTo>
                  <a:lnTo>
                    <a:pt x="723" y="725"/>
                  </a:lnTo>
                  <a:lnTo>
                    <a:pt x="710" y="727"/>
                  </a:lnTo>
                  <a:lnTo>
                    <a:pt x="693" y="727"/>
                  </a:lnTo>
                  <a:lnTo>
                    <a:pt x="677" y="725"/>
                  </a:lnTo>
                  <a:lnTo>
                    <a:pt x="660" y="721"/>
                  </a:lnTo>
                  <a:lnTo>
                    <a:pt x="643" y="714"/>
                  </a:lnTo>
                  <a:lnTo>
                    <a:pt x="626" y="702"/>
                  </a:lnTo>
                  <a:lnTo>
                    <a:pt x="608" y="689"/>
                  </a:lnTo>
                  <a:lnTo>
                    <a:pt x="591" y="673"/>
                  </a:lnTo>
                  <a:lnTo>
                    <a:pt x="572" y="654"/>
                  </a:lnTo>
                  <a:lnTo>
                    <a:pt x="553" y="635"/>
                  </a:lnTo>
                  <a:lnTo>
                    <a:pt x="531" y="618"/>
                  </a:lnTo>
                  <a:lnTo>
                    <a:pt x="508" y="600"/>
                  </a:lnTo>
                  <a:lnTo>
                    <a:pt x="485" y="583"/>
                  </a:lnTo>
                  <a:lnTo>
                    <a:pt x="462" y="568"/>
                  </a:lnTo>
                  <a:lnTo>
                    <a:pt x="439" y="554"/>
                  </a:lnTo>
                  <a:lnTo>
                    <a:pt x="414" y="541"/>
                  </a:lnTo>
                  <a:lnTo>
                    <a:pt x="387" y="529"/>
                  </a:lnTo>
                  <a:lnTo>
                    <a:pt x="361" y="520"/>
                  </a:lnTo>
                  <a:lnTo>
                    <a:pt x="334" y="510"/>
                  </a:lnTo>
                  <a:lnTo>
                    <a:pt x="307" y="503"/>
                  </a:lnTo>
                  <a:lnTo>
                    <a:pt x="278" y="497"/>
                  </a:lnTo>
                  <a:lnTo>
                    <a:pt x="249" y="491"/>
                  </a:lnTo>
                  <a:lnTo>
                    <a:pt x="220" y="489"/>
                  </a:lnTo>
                  <a:lnTo>
                    <a:pt x="192" y="489"/>
                  </a:lnTo>
                  <a:lnTo>
                    <a:pt x="161" y="489"/>
                  </a:lnTo>
                  <a:lnTo>
                    <a:pt x="132" y="493"/>
                  </a:lnTo>
                  <a:lnTo>
                    <a:pt x="103" y="499"/>
                  </a:lnTo>
                  <a:lnTo>
                    <a:pt x="78" y="504"/>
                  </a:lnTo>
                  <a:lnTo>
                    <a:pt x="53" y="514"/>
                  </a:lnTo>
                  <a:lnTo>
                    <a:pt x="32" y="524"/>
                  </a:lnTo>
                  <a:lnTo>
                    <a:pt x="13" y="535"/>
                  </a:lnTo>
                  <a:lnTo>
                    <a:pt x="0" y="547"/>
                  </a:lnTo>
                  <a:lnTo>
                    <a:pt x="34" y="550"/>
                  </a:lnTo>
                  <a:lnTo>
                    <a:pt x="67" y="558"/>
                  </a:lnTo>
                  <a:lnTo>
                    <a:pt x="98" y="570"/>
                  </a:lnTo>
                  <a:lnTo>
                    <a:pt x="128" y="581"/>
                  </a:lnTo>
                  <a:lnTo>
                    <a:pt x="157" y="597"/>
                  </a:lnTo>
                  <a:lnTo>
                    <a:pt x="184" y="616"/>
                  </a:lnTo>
                  <a:lnTo>
                    <a:pt x="211" y="637"/>
                  </a:lnTo>
                  <a:lnTo>
                    <a:pt x="236" y="660"/>
                  </a:lnTo>
                  <a:lnTo>
                    <a:pt x="261" y="687"/>
                  </a:lnTo>
                  <a:lnTo>
                    <a:pt x="284" y="718"/>
                  </a:lnTo>
                  <a:lnTo>
                    <a:pt x="307" y="750"/>
                  </a:lnTo>
                  <a:lnTo>
                    <a:pt x="330" y="785"/>
                  </a:lnTo>
                  <a:lnTo>
                    <a:pt x="353" y="825"/>
                  </a:lnTo>
                  <a:lnTo>
                    <a:pt x="374" y="867"/>
                  </a:lnTo>
                  <a:lnTo>
                    <a:pt x="397" y="913"/>
                  </a:lnTo>
                  <a:lnTo>
                    <a:pt x="418" y="961"/>
                  </a:lnTo>
                  <a:lnTo>
                    <a:pt x="432" y="990"/>
                  </a:lnTo>
                  <a:lnTo>
                    <a:pt x="445" y="1019"/>
                  </a:lnTo>
                  <a:lnTo>
                    <a:pt x="460" y="1046"/>
                  </a:lnTo>
                  <a:lnTo>
                    <a:pt x="476" y="1073"/>
                  </a:lnTo>
                  <a:lnTo>
                    <a:pt x="493" y="1100"/>
                  </a:lnTo>
                  <a:lnTo>
                    <a:pt x="512" y="1124"/>
                  </a:lnTo>
                  <a:lnTo>
                    <a:pt x="531" y="1148"/>
                  </a:lnTo>
                  <a:lnTo>
                    <a:pt x="554" y="1169"/>
                  </a:lnTo>
                  <a:lnTo>
                    <a:pt x="578" y="1190"/>
                  </a:lnTo>
                  <a:lnTo>
                    <a:pt x="604" y="1207"/>
                  </a:lnTo>
                  <a:lnTo>
                    <a:pt x="633" y="1222"/>
                  </a:lnTo>
                  <a:lnTo>
                    <a:pt x="664" y="1236"/>
                  </a:lnTo>
                  <a:lnTo>
                    <a:pt x="698" y="1247"/>
                  </a:lnTo>
                  <a:lnTo>
                    <a:pt x="735" y="1255"/>
                  </a:lnTo>
                  <a:lnTo>
                    <a:pt x="775" y="1261"/>
                  </a:lnTo>
                  <a:lnTo>
                    <a:pt x="818" y="1263"/>
                  </a:lnTo>
                  <a:lnTo>
                    <a:pt x="860" y="1263"/>
                  </a:lnTo>
                  <a:lnTo>
                    <a:pt x="906" y="1257"/>
                  </a:lnTo>
                  <a:lnTo>
                    <a:pt x="954" y="1253"/>
                  </a:lnTo>
                  <a:lnTo>
                    <a:pt x="1000" y="1249"/>
                  </a:lnTo>
                  <a:lnTo>
                    <a:pt x="1025" y="1249"/>
                  </a:lnTo>
                  <a:lnTo>
                    <a:pt x="1048" y="1251"/>
                  </a:lnTo>
                  <a:lnTo>
                    <a:pt x="1071" y="1253"/>
                  </a:lnTo>
                  <a:lnTo>
                    <a:pt x="1092" y="1257"/>
                  </a:lnTo>
                  <a:lnTo>
                    <a:pt x="1113" y="1265"/>
                  </a:lnTo>
                  <a:lnTo>
                    <a:pt x="1134" y="1274"/>
                  </a:lnTo>
                  <a:lnTo>
                    <a:pt x="1154" y="1286"/>
                  </a:lnTo>
                  <a:lnTo>
                    <a:pt x="1171" y="1299"/>
                  </a:lnTo>
                  <a:lnTo>
                    <a:pt x="1184" y="1316"/>
                  </a:lnTo>
                  <a:lnTo>
                    <a:pt x="1198" y="1332"/>
                  </a:lnTo>
                  <a:lnTo>
                    <a:pt x="1207" y="1349"/>
                  </a:lnTo>
                  <a:lnTo>
                    <a:pt x="1215" y="1366"/>
                  </a:lnTo>
                  <a:lnTo>
                    <a:pt x="1223" y="1384"/>
                  </a:lnTo>
                  <a:lnTo>
                    <a:pt x="1228" y="1401"/>
                  </a:lnTo>
                  <a:lnTo>
                    <a:pt x="1232" y="1418"/>
                  </a:lnTo>
                  <a:lnTo>
                    <a:pt x="1236" y="1435"/>
                  </a:lnTo>
                  <a:lnTo>
                    <a:pt x="1242" y="1472"/>
                  </a:lnTo>
                  <a:lnTo>
                    <a:pt x="1248" y="1508"/>
                  </a:lnTo>
                  <a:lnTo>
                    <a:pt x="1250" y="1526"/>
                  </a:lnTo>
                  <a:lnTo>
                    <a:pt x="1255" y="1543"/>
                  </a:lnTo>
                  <a:lnTo>
                    <a:pt x="1259" y="1560"/>
                  </a:lnTo>
                  <a:lnTo>
                    <a:pt x="1267" y="1578"/>
                  </a:lnTo>
                  <a:lnTo>
                    <a:pt x="1276" y="1597"/>
                  </a:lnTo>
                  <a:lnTo>
                    <a:pt x="1288" y="1616"/>
                  </a:lnTo>
                  <a:lnTo>
                    <a:pt x="1299" y="1633"/>
                  </a:lnTo>
                  <a:lnTo>
                    <a:pt x="1313" y="1649"/>
                  </a:lnTo>
                  <a:lnTo>
                    <a:pt x="1328" y="1664"/>
                  </a:lnTo>
                  <a:lnTo>
                    <a:pt x="1346" y="1677"/>
                  </a:lnTo>
                  <a:lnTo>
                    <a:pt x="1365" y="1691"/>
                  </a:lnTo>
                  <a:lnTo>
                    <a:pt x="1386" y="1702"/>
                  </a:lnTo>
                  <a:lnTo>
                    <a:pt x="1407" y="1712"/>
                  </a:lnTo>
                  <a:lnTo>
                    <a:pt x="1432" y="1721"/>
                  </a:lnTo>
                  <a:lnTo>
                    <a:pt x="1457" y="1729"/>
                  </a:lnTo>
                  <a:lnTo>
                    <a:pt x="1486" y="1737"/>
                  </a:lnTo>
                  <a:lnTo>
                    <a:pt x="1514" y="1743"/>
                  </a:lnTo>
                  <a:lnTo>
                    <a:pt x="1547" y="1746"/>
                  </a:lnTo>
                  <a:lnTo>
                    <a:pt x="1580" y="1750"/>
                  </a:lnTo>
                  <a:lnTo>
                    <a:pt x="1616" y="1754"/>
                  </a:lnTo>
                  <a:lnTo>
                    <a:pt x="1601" y="1766"/>
                  </a:lnTo>
                  <a:lnTo>
                    <a:pt x="1584" y="1777"/>
                  </a:lnTo>
                  <a:lnTo>
                    <a:pt x="1564" y="1787"/>
                  </a:lnTo>
                  <a:lnTo>
                    <a:pt x="1545" y="1794"/>
                  </a:lnTo>
                  <a:lnTo>
                    <a:pt x="1524" y="1802"/>
                  </a:lnTo>
                  <a:lnTo>
                    <a:pt x="1503" y="1808"/>
                  </a:lnTo>
                  <a:lnTo>
                    <a:pt x="1480" y="1814"/>
                  </a:lnTo>
                  <a:lnTo>
                    <a:pt x="1457" y="1817"/>
                  </a:lnTo>
                  <a:lnTo>
                    <a:pt x="1434" y="1821"/>
                  </a:lnTo>
                  <a:lnTo>
                    <a:pt x="1409" y="1823"/>
                  </a:lnTo>
                  <a:lnTo>
                    <a:pt x="1384" y="1823"/>
                  </a:lnTo>
                  <a:lnTo>
                    <a:pt x="1359" y="1823"/>
                  </a:lnTo>
                  <a:lnTo>
                    <a:pt x="1309" y="1821"/>
                  </a:lnTo>
                  <a:lnTo>
                    <a:pt x="1257" y="1816"/>
                  </a:lnTo>
                  <a:lnTo>
                    <a:pt x="1207" y="1806"/>
                  </a:lnTo>
                  <a:lnTo>
                    <a:pt x="1157" y="1793"/>
                  </a:lnTo>
                  <a:lnTo>
                    <a:pt x="1109" y="1777"/>
                  </a:lnTo>
                  <a:lnTo>
                    <a:pt x="1063" y="1760"/>
                  </a:lnTo>
                  <a:lnTo>
                    <a:pt x="1021" y="1739"/>
                  </a:lnTo>
                  <a:lnTo>
                    <a:pt x="983" y="1718"/>
                  </a:lnTo>
                  <a:lnTo>
                    <a:pt x="965" y="1706"/>
                  </a:lnTo>
                  <a:lnTo>
                    <a:pt x="950" y="1693"/>
                  </a:lnTo>
                  <a:lnTo>
                    <a:pt x="935" y="1679"/>
                  </a:lnTo>
                  <a:lnTo>
                    <a:pt x="921" y="1668"/>
                  </a:lnTo>
                  <a:lnTo>
                    <a:pt x="923" y="1700"/>
                  </a:lnTo>
                  <a:lnTo>
                    <a:pt x="927" y="1733"/>
                  </a:lnTo>
                  <a:lnTo>
                    <a:pt x="933" y="1766"/>
                  </a:lnTo>
                  <a:lnTo>
                    <a:pt x="940" y="1798"/>
                  </a:lnTo>
                  <a:lnTo>
                    <a:pt x="948" y="1829"/>
                  </a:lnTo>
                  <a:lnTo>
                    <a:pt x="960" y="1860"/>
                  </a:lnTo>
                  <a:lnTo>
                    <a:pt x="971" y="1890"/>
                  </a:lnTo>
                  <a:lnTo>
                    <a:pt x="985" y="1919"/>
                  </a:lnTo>
                  <a:lnTo>
                    <a:pt x="998" y="1948"/>
                  </a:lnTo>
                  <a:lnTo>
                    <a:pt x="1015" y="1975"/>
                  </a:lnTo>
                  <a:lnTo>
                    <a:pt x="1033" y="2002"/>
                  </a:lnTo>
                  <a:lnTo>
                    <a:pt x="1052" y="2027"/>
                  </a:lnTo>
                  <a:lnTo>
                    <a:pt x="1073" y="2052"/>
                  </a:lnTo>
                  <a:lnTo>
                    <a:pt x="1096" y="2075"/>
                  </a:lnTo>
                  <a:lnTo>
                    <a:pt x="1121" y="2096"/>
                  </a:lnTo>
                  <a:lnTo>
                    <a:pt x="1146" y="2117"/>
                  </a:lnTo>
                  <a:lnTo>
                    <a:pt x="1173" y="2136"/>
                  </a:lnTo>
                  <a:lnTo>
                    <a:pt x="1202" y="2153"/>
                  </a:lnTo>
                  <a:lnTo>
                    <a:pt x="1232" y="2169"/>
                  </a:lnTo>
                  <a:lnTo>
                    <a:pt x="1265" y="2182"/>
                  </a:lnTo>
                  <a:lnTo>
                    <a:pt x="1298" y="2196"/>
                  </a:lnTo>
                  <a:lnTo>
                    <a:pt x="1334" y="2205"/>
                  </a:lnTo>
                  <a:lnTo>
                    <a:pt x="1370" y="2215"/>
                  </a:lnTo>
                  <a:lnTo>
                    <a:pt x="1409" y="2221"/>
                  </a:lnTo>
                  <a:lnTo>
                    <a:pt x="1447" y="2224"/>
                  </a:lnTo>
                  <a:lnTo>
                    <a:pt x="1490" y="2226"/>
                  </a:lnTo>
                  <a:lnTo>
                    <a:pt x="1534" y="2226"/>
                  </a:lnTo>
                  <a:lnTo>
                    <a:pt x="1578" y="2224"/>
                  </a:lnTo>
                  <a:lnTo>
                    <a:pt x="1624" y="2219"/>
                  </a:lnTo>
                  <a:lnTo>
                    <a:pt x="1672" y="2213"/>
                  </a:lnTo>
                  <a:lnTo>
                    <a:pt x="1722" y="2201"/>
                  </a:lnTo>
                  <a:lnTo>
                    <a:pt x="1772" y="2190"/>
                  </a:lnTo>
                  <a:lnTo>
                    <a:pt x="1808" y="2182"/>
                  </a:lnTo>
                  <a:lnTo>
                    <a:pt x="1839" y="2178"/>
                  </a:lnTo>
                  <a:lnTo>
                    <a:pt x="1854" y="2178"/>
                  </a:lnTo>
                  <a:lnTo>
                    <a:pt x="1870" y="2180"/>
                  </a:lnTo>
                  <a:lnTo>
                    <a:pt x="1883" y="2182"/>
                  </a:lnTo>
                  <a:lnTo>
                    <a:pt x="1897" y="2186"/>
                  </a:lnTo>
                  <a:lnTo>
                    <a:pt x="1908" y="2192"/>
                  </a:lnTo>
                  <a:lnTo>
                    <a:pt x="1920" y="2199"/>
                  </a:lnTo>
                  <a:lnTo>
                    <a:pt x="1931" y="2207"/>
                  </a:lnTo>
                  <a:lnTo>
                    <a:pt x="1941" y="2217"/>
                  </a:lnTo>
                  <a:lnTo>
                    <a:pt x="1950" y="2228"/>
                  </a:lnTo>
                  <a:lnTo>
                    <a:pt x="1960" y="2244"/>
                  </a:lnTo>
                  <a:lnTo>
                    <a:pt x="1968" y="2259"/>
                  </a:lnTo>
                  <a:lnTo>
                    <a:pt x="1975" y="2276"/>
                  </a:lnTo>
                  <a:lnTo>
                    <a:pt x="1985" y="2299"/>
                  </a:lnTo>
                  <a:lnTo>
                    <a:pt x="1996" y="2320"/>
                  </a:lnTo>
                  <a:lnTo>
                    <a:pt x="2010" y="2340"/>
                  </a:lnTo>
                  <a:lnTo>
                    <a:pt x="2025" y="2357"/>
                  </a:lnTo>
                  <a:lnTo>
                    <a:pt x="2041" y="2370"/>
                  </a:lnTo>
                  <a:lnTo>
                    <a:pt x="2058" y="2384"/>
                  </a:lnTo>
                  <a:lnTo>
                    <a:pt x="2075" y="2393"/>
                  </a:lnTo>
                  <a:lnTo>
                    <a:pt x="2094" y="2403"/>
                  </a:lnTo>
                  <a:lnTo>
                    <a:pt x="2114" y="2409"/>
                  </a:lnTo>
                  <a:lnTo>
                    <a:pt x="2133" y="2414"/>
                  </a:lnTo>
                  <a:lnTo>
                    <a:pt x="2154" y="2418"/>
                  </a:lnTo>
                  <a:lnTo>
                    <a:pt x="2175" y="2420"/>
                  </a:lnTo>
                  <a:lnTo>
                    <a:pt x="2196" y="2420"/>
                  </a:lnTo>
                  <a:lnTo>
                    <a:pt x="2217" y="2420"/>
                  </a:lnTo>
                  <a:lnTo>
                    <a:pt x="2238" y="2420"/>
                  </a:lnTo>
                  <a:lnTo>
                    <a:pt x="2259" y="2418"/>
                  </a:lnTo>
                  <a:lnTo>
                    <a:pt x="2307" y="2413"/>
                  </a:lnTo>
                  <a:lnTo>
                    <a:pt x="2354" y="2409"/>
                  </a:lnTo>
                  <a:lnTo>
                    <a:pt x="2396" y="2409"/>
                  </a:lnTo>
                  <a:lnTo>
                    <a:pt x="2438" y="2411"/>
                  </a:lnTo>
                  <a:lnTo>
                    <a:pt x="2476" y="2413"/>
                  </a:lnTo>
                  <a:lnTo>
                    <a:pt x="2515" y="2418"/>
                  </a:lnTo>
                  <a:lnTo>
                    <a:pt x="2549" y="2428"/>
                  </a:lnTo>
                  <a:lnTo>
                    <a:pt x="2584" y="2438"/>
                  </a:lnTo>
                  <a:lnTo>
                    <a:pt x="2618" y="2451"/>
                  </a:lnTo>
                  <a:lnTo>
                    <a:pt x="2649" y="2466"/>
                  </a:lnTo>
                  <a:lnTo>
                    <a:pt x="2680" y="2485"/>
                  </a:lnTo>
                  <a:lnTo>
                    <a:pt x="2711" y="2505"/>
                  </a:lnTo>
                  <a:lnTo>
                    <a:pt x="2739" y="2530"/>
                  </a:lnTo>
                  <a:lnTo>
                    <a:pt x="2768" y="2555"/>
                  </a:lnTo>
                  <a:lnTo>
                    <a:pt x="2797" y="2585"/>
                  </a:lnTo>
                  <a:lnTo>
                    <a:pt x="2826" y="2616"/>
                  </a:lnTo>
                  <a:lnTo>
                    <a:pt x="2828" y="2589"/>
                  </a:lnTo>
                  <a:lnTo>
                    <a:pt x="2830" y="2562"/>
                  </a:lnTo>
                  <a:lnTo>
                    <a:pt x="2828" y="2537"/>
                  </a:lnTo>
                  <a:lnTo>
                    <a:pt x="2828" y="2510"/>
                  </a:lnTo>
                  <a:lnTo>
                    <a:pt x="2824" y="2487"/>
                  </a:lnTo>
                  <a:lnTo>
                    <a:pt x="2820" y="2462"/>
                  </a:lnTo>
                  <a:lnTo>
                    <a:pt x="2816" y="2439"/>
                  </a:lnTo>
                  <a:lnTo>
                    <a:pt x="2809" y="2416"/>
                  </a:lnTo>
                  <a:lnTo>
                    <a:pt x="2803" y="2395"/>
                  </a:lnTo>
                  <a:lnTo>
                    <a:pt x="2795" y="2374"/>
                  </a:lnTo>
                  <a:lnTo>
                    <a:pt x="2786" y="2353"/>
                  </a:lnTo>
                  <a:lnTo>
                    <a:pt x="2776" y="2334"/>
                  </a:lnTo>
                  <a:lnTo>
                    <a:pt x="2755" y="2295"/>
                  </a:lnTo>
                  <a:lnTo>
                    <a:pt x="2732" y="2261"/>
                  </a:lnTo>
                  <a:lnTo>
                    <a:pt x="2707" y="2226"/>
                  </a:lnTo>
                  <a:lnTo>
                    <a:pt x="2680" y="2198"/>
                  </a:lnTo>
                  <a:lnTo>
                    <a:pt x="2651" y="2169"/>
                  </a:lnTo>
                  <a:lnTo>
                    <a:pt x="2622" y="2144"/>
                  </a:lnTo>
                  <a:lnTo>
                    <a:pt x="2594" y="2119"/>
                  </a:lnTo>
                  <a:lnTo>
                    <a:pt x="2567" y="2098"/>
                  </a:lnTo>
                  <a:lnTo>
                    <a:pt x="2540" y="2080"/>
                  </a:lnTo>
                  <a:lnTo>
                    <a:pt x="2513" y="2063"/>
                  </a:lnTo>
                  <a:lnTo>
                    <a:pt x="2490" y="2048"/>
                  </a:lnTo>
                  <a:lnTo>
                    <a:pt x="2471" y="2032"/>
                  </a:lnTo>
                  <a:lnTo>
                    <a:pt x="2453" y="2019"/>
                  </a:lnTo>
                  <a:lnTo>
                    <a:pt x="2438" y="2004"/>
                  </a:lnTo>
                  <a:lnTo>
                    <a:pt x="2425" y="1988"/>
                  </a:lnTo>
                  <a:lnTo>
                    <a:pt x="2413" y="1973"/>
                  </a:lnTo>
                  <a:lnTo>
                    <a:pt x="2403" y="1960"/>
                  </a:lnTo>
                  <a:lnTo>
                    <a:pt x="2396" y="1944"/>
                  </a:lnTo>
                  <a:lnTo>
                    <a:pt x="2390" y="1931"/>
                  </a:lnTo>
                  <a:lnTo>
                    <a:pt x="2384" y="1915"/>
                  </a:lnTo>
                  <a:lnTo>
                    <a:pt x="2380" y="1902"/>
                  </a:lnTo>
                  <a:lnTo>
                    <a:pt x="2377" y="1888"/>
                  </a:lnTo>
                  <a:lnTo>
                    <a:pt x="2375" y="1862"/>
                  </a:lnTo>
                  <a:lnTo>
                    <a:pt x="2373" y="1837"/>
                  </a:lnTo>
                  <a:lnTo>
                    <a:pt x="2390" y="1856"/>
                  </a:lnTo>
                  <a:lnTo>
                    <a:pt x="2407" y="1873"/>
                  </a:lnTo>
                  <a:lnTo>
                    <a:pt x="2426" y="1890"/>
                  </a:lnTo>
                  <a:lnTo>
                    <a:pt x="2446" y="1906"/>
                  </a:lnTo>
                  <a:lnTo>
                    <a:pt x="2467" y="1919"/>
                  </a:lnTo>
                  <a:lnTo>
                    <a:pt x="2486" y="1931"/>
                  </a:lnTo>
                  <a:lnTo>
                    <a:pt x="2507" y="1942"/>
                  </a:lnTo>
                  <a:lnTo>
                    <a:pt x="2528" y="1954"/>
                  </a:lnTo>
                  <a:lnTo>
                    <a:pt x="2549" y="1963"/>
                  </a:lnTo>
                  <a:lnTo>
                    <a:pt x="2572" y="1971"/>
                  </a:lnTo>
                  <a:lnTo>
                    <a:pt x="2594" y="1979"/>
                  </a:lnTo>
                  <a:lnTo>
                    <a:pt x="2617" y="1986"/>
                  </a:lnTo>
                  <a:lnTo>
                    <a:pt x="2663" y="1996"/>
                  </a:lnTo>
                  <a:lnTo>
                    <a:pt x="2709" y="2004"/>
                  </a:lnTo>
                  <a:lnTo>
                    <a:pt x="2747" y="2009"/>
                  </a:lnTo>
                  <a:lnTo>
                    <a:pt x="2786" y="2017"/>
                  </a:lnTo>
                  <a:lnTo>
                    <a:pt x="2822" y="2025"/>
                  </a:lnTo>
                  <a:lnTo>
                    <a:pt x="2858" y="2032"/>
                  </a:lnTo>
                  <a:lnTo>
                    <a:pt x="2891" y="2042"/>
                  </a:lnTo>
                  <a:lnTo>
                    <a:pt x="2924" y="2052"/>
                  </a:lnTo>
                  <a:lnTo>
                    <a:pt x="2954" y="2063"/>
                  </a:lnTo>
                  <a:lnTo>
                    <a:pt x="2983" y="2075"/>
                  </a:lnTo>
                  <a:lnTo>
                    <a:pt x="3012" y="2088"/>
                  </a:lnTo>
                  <a:lnTo>
                    <a:pt x="3037" y="2102"/>
                  </a:lnTo>
                  <a:lnTo>
                    <a:pt x="3062" y="2117"/>
                  </a:lnTo>
                  <a:lnTo>
                    <a:pt x="3085" y="2134"/>
                  </a:lnTo>
                  <a:lnTo>
                    <a:pt x="3106" y="2151"/>
                  </a:lnTo>
                  <a:lnTo>
                    <a:pt x="3125" y="2169"/>
                  </a:lnTo>
                  <a:lnTo>
                    <a:pt x="3143" y="2188"/>
                  </a:lnTo>
                  <a:lnTo>
                    <a:pt x="3160" y="2209"/>
                  </a:lnTo>
                  <a:lnTo>
                    <a:pt x="3160" y="2180"/>
                  </a:lnTo>
                  <a:lnTo>
                    <a:pt x="3160" y="2151"/>
                  </a:lnTo>
                  <a:lnTo>
                    <a:pt x="3156" y="2125"/>
                  </a:lnTo>
                  <a:lnTo>
                    <a:pt x="3152" y="2100"/>
                  </a:lnTo>
                  <a:lnTo>
                    <a:pt x="3146" y="2075"/>
                  </a:lnTo>
                  <a:lnTo>
                    <a:pt x="3139" y="2052"/>
                  </a:lnTo>
                  <a:lnTo>
                    <a:pt x="3129" y="2029"/>
                  </a:lnTo>
                  <a:lnTo>
                    <a:pt x="3120" y="2008"/>
                  </a:lnTo>
                  <a:lnTo>
                    <a:pt x="3106" y="1988"/>
                  </a:lnTo>
                  <a:lnTo>
                    <a:pt x="3095" y="1969"/>
                  </a:lnTo>
                  <a:lnTo>
                    <a:pt x="3081" y="1950"/>
                  </a:lnTo>
                  <a:lnTo>
                    <a:pt x="3066" y="1933"/>
                  </a:lnTo>
                  <a:lnTo>
                    <a:pt x="3035" y="1900"/>
                  </a:lnTo>
                  <a:lnTo>
                    <a:pt x="3004" y="1871"/>
                  </a:lnTo>
                  <a:lnTo>
                    <a:pt x="2937" y="1817"/>
                  </a:lnTo>
                  <a:lnTo>
                    <a:pt x="2876" y="1769"/>
                  </a:lnTo>
                  <a:lnTo>
                    <a:pt x="2849" y="1746"/>
                  </a:lnTo>
                  <a:lnTo>
                    <a:pt x="2828" y="1721"/>
                  </a:lnTo>
                  <a:lnTo>
                    <a:pt x="2818" y="1710"/>
                  </a:lnTo>
                  <a:lnTo>
                    <a:pt x="2810" y="1698"/>
                  </a:lnTo>
                  <a:lnTo>
                    <a:pt x="2803" y="1685"/>
                  </a:lnTo>
                  <a:lnTo>
                    <a:pt x="2799" y="1673"/>
                  </a:lnTo>
                  <a:lnTo>
                    <a:pt x="2837" y="1698"/>
                  </a:lnTo>
                  <a:lnTo>
                    <a:pt x="2876" y="1718"/>
                  </a:lnTo>
                  <a:lnTo>
                    <a:pt x="2910" y="1735"/>
                  </a:lnTo>
                  <a:lnTo>
                    <a:pt x="2947" y="1746"/>
                  </a:lnTo>
                  <a:lnTo>
                    <a:pt x="2983" y="1756"/>
                  </a:lnTo>
                  <a:lnTo>
                    <a:pt x="3020" y="1760"/>
                  </a:lnTo>
                  <a:lnTo>
                    <a:pt x="3058" y="1762"/>
                  </a:lnTo>
                  <a:lnTo>
                    <a:pt x="3098" y="1760"/>
                  </a:lnTo>
                  <a:lnTo>
                    <a:pt x="3125" y="1758"/>
                  </a:lnTo>
                  <a:lnTo>
                    <a:pt x="3156" y="1752"/>
                  </a:lnTo>
                  <a:lnTo>
                    <a:pt x="3185" y="1746"/>
                  </a:lnTo>
                  <a:lnTo>
                    <a:pt x="3216" y="1739"/>
                  </a:lnTo>
                  <a:lnTo>
                    <a:pt x="3244" y="1733"/>
                  </a:lnTo>
                  <a:lnTo>
                    <a:pt x="3275" y="1727"/>
                  </a:lnTo>
                  <a:lnTo>
                    <a:pt x="3306" y="1723"/>
                  </a:lnTo>
                  <a:lnTo>
                    <a:pt x="3337" y="1721"/>
                  </a:lnTo>
                  <a:lnTo>
                    <a:pt x="3367" y="1721"/>
                  </a:lnTo>
                  <a:lnTo>
                    <a:pt x="3396" y="1725"/>
                  </a:lnTo>
                  <a:lnTo>
                    <a:pt x="3411" y="1729"/>
                  </a:lnTo>
                  <a:lnTo>
                    <a:pt x="3427" y="1735"/>
                  </a:lnTo>
                  <a:lnTo>
                    <a:pt x="3440" y="1741"/>
                  </a:lnTo>
                  <a:lnTo>
                    <a:pt x="3456" y="1746"/>
                  </a:lnTo>
                  <a:lnTo>
                    <a:pt x="3469" y="1756"/>
                  </a:lnTo>
                  <a:lnTo>
                    <a:pt x="3484" y="1766"/>
                  </a:lnTo>
                  <a:lnTo>
                    <a:pt x="3498" y="1777"/>
                  </a:lnTo>
                  <a:lnTo>
                    <a:pt x="3511" y="1791"/>
                  </a:lnTo>
                  <a:lnTo>
                    <a:pt x="3525" y="1806"/>
                  </a:lnTo>
                  <a:lnTo>
                    <a:pt x="3538" y="1823"/>
                  </a:lnTo>
                  <a:lnTo>
                    <a:pt x="3552" y="1840"/>
                  </a:lnTo>
                  <a:lnTo>
                    <a:pt x="3563" y="1862"/>
                  </a:lnTo>
                  <a:lnTo>
                    <a:pt x="3596" y="1842"/>
                  </a:lnTo>
                  <a:lnTo>
                    <a:pt x="3630" y="1827"/>
                  </a:lnTo>
                  <a:lnTo>
                    <a:pt x="3665" y="1814"/>
                  </a:lnTo>
                  <a:lnTo>
                    <a:pt x="3699" y="1804"/>
                  </a:lnTo>
                  <a:lnTo>
                    <a:pt x="3736" y="1798"/>
                  </a:lnTo>
                  <a:lnTo>
                    <a:pt x="3772" y="1794"/>
                  </a:lnTo>
                  <a:lnTo>
                    <a:pt x="3809" y="1794"/>
                  </a:lnTo>
                  <a:lnTo>
                    <a:pt x="3843" y="1796"/>
                  </a:lnTo>
                  <a:lnTo>
                    <a:pt x="3880" y="1800"/>
                  </a:lnTo>
                  <a:lnTo>
                    <a:pt x="3916" y="1808"/>
                  </a:lnTo>
                  <a:lnTo>
                    <a:pt x="3951" y="1816"/>
                  </a:lnTo>
                  <a:lnTo>
                    <a:pt x="3986" y="1827"/>
                  </a:lnTo>
                  <a:lnTo>
                    <a:pt x="4018" y="1839"/>
                  </a:lnTo>
                  <a:lnTo>
                    <a:pt x="4051" y="1854"/>
                  </a:lnTo>
                  <a:lnTo>
                    <a:pt x="4080" y="1869"/>
                  </a:lnTo>
                  <a:lnTo>
                    <a:pt x="4110" y="1887"/>
                  </a:lnTo>
                  <a:close/>
                  <a:moveTo>
                    <a:pt x="2246" y="1449"/>
                  </a:moveTo>
                  <a:lnTo>
                    <a:pt x="1862" y="1449"/>
                  </a:lnTo>
                  <a:lnTo>
                    <a:pt x="1862" y="1063"/>
                  </a:lnTo>
                  <a:lnTo>
                    <a:pt x="2246" y="1063"/>
                  </a:lnTo>
                  <a:lnTo>
                    <a:pt x="2246"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20" name="Title Placeholder 1"/>
          <p:cNvSpPr>
            <a:spLocks noGrp="1"/>
          </p:cNvSpPr>
          <p:nvPr>
            <p:ph type="ctrTitle" hasCustomPrompt="1"/>
          </p:nvPr>
        </p:nvSpPr>
        <p:spPr>
          <a:xfrm>
            <a:off x="228000" y="3420000"/>
            <a:ext cx="11736000" cy="884758"/>
          </a:xfrm>
          <a:solidFill>
            <a:schemeClr val="tx1">
              <a:alpha val="50000"/>
            </a:schemeClr>
          </a:solidFill>
        </p:spPr>
        <p:txBody>
          <a:bodyPr tIns="252000" bIns="36000" anchor="t" anchorCtr="0">
            <a:spAutoFit/>
          </a:bodyPr>
          <a:lstStyle>
            <a:lvl1pPr algn="ctr">
              <a:lnSpc>
                <a:spcPct val="70000"/>
              </a:lnSpc>
              <a:defRPr sz="5400">
                <a:solidFill>
                  <a:srgbClr val="FFFFFF"/>
                </a:solidFill>
                <a:latin typeface="+mj-lt"/>
                <a:ea typeface="ＭＳ Ｐゴシック" charset="0"/>
                <a:cs typeface="Gotham Narrow Bold"/>
              </a:defRPr>
            </a:lvl1pPr>
          </a:lstStyle>
          <a:p>
            <a:pPr lvl="0"/>
            <a:r>
              <a:rPr lang="fi-FI" noProof="0" dirty="0"/>
              <a:t>CLICK TO ADD TITLE</a:t>
            </a:r>
          </a:p>
        </p:txBody>
      </p:sp>
      <p:sp>
        <p:nvSpPr>
          <p:cNvPr id="43011" name="Text Placeholder 2"/>
          <p:cNvSpPr>
            <a:spLocks noGrp="1"/>
          </p:cNvSpPr>
          <p:nvPr>
            <p:ph type="subTitle" idx="1" hasCustomPrompt="1"/>
          </p:nvPr>
        </p:nvSpPr>
        <p:spPr>
          <a:xfrm>
            <a:off x="964518" y="5220000"/>
            <a:ext cx="10363200" cy="720000"/>
          </a:xfrm>
        </p:spPr>
        <p:txBody>
          <a:bodyPr/>
          <a:lstStyle>
            <a:lvl1pPr algn="ctr">
              <a:lnSpc>
                <a:spcPct val="90000"/>
              </a:lnSpc>
              <a:spcAft>
                <a:spcPct val="0"/>
              </a:spcAft>
              <a:defRPr b="0">
                <a:solidFill>
                  <a:srgbClr val="FFFFFF"/>
                </a:solidFill>
                <a:effectLst>
                  <a:outerShdw blurRad="50800" dist="38100" dir="5400000" algn="t" rotWithShape="0">
                    <a:prstClr val="black">
                      <a:alpha val="40000"/>
                    </a:prstClr>
                  </a:outerShdw>
                </a:effectLst>
                <a:latin typeface="+mj-lt"/>
                <a:ea typeface="ＭＳ Ｐゴシック" charset="0"/>
                <a:cs typeface="Gotham Narrow Bold"/>
              </a:defRPr>
            </a:lvl1pPr>
          </a:lstStyle>
          <a:p>
            <a:pPr lvl="0"/>
            <a:r>
              <a:rPr lang="fi-FI" noProof="0" dirty="0" err="1"/>
              <a:t>Click</a:t>
            </a:r>
            <a:r>
              <a:rPr lang="fi-FI" noProof="0" dirty="0"/>
              <a:t> to </a:t>
            </a:r>
            <a:r>
              <a:rPr lang="fi-FI" noProof="0" dirty="0" err="1"/>
              <a:t>add</a:t>
            </a:r>
            <a:r>
              <a:rPr lang="fi-FI" noProof="0" dirty="0"/>
              <a:t> </a:t>
            </a:r>
            <a:r>
              <a:rPr lang="fi-FI" noProof="0" dirty="0" err="1"/>
              <a:t>subtitle</a:t>
            </a:r>
            <a:endParaRPr lang="fi-FI" noProof="0" dirty="0"/>
          </a:p>
        </p:txBody>
      </p:sp>
    </p:spTree>
    <p:extLst>
      <p:ext uri="{BB962C8B-B14F-4D97-AF65-F5344CB8AC3E}">
        <p14:creationId xmlns:p14="http://schemas.microsoft.com/office/powerpoint/2010/main" val="3660174409"/>
      </p:ext>
    </p:extLst>
  </p:cSld>
  <p:clrMapOvr>
    <a:masterClrMapping/>
  </p:clrMapOvr>
  <p:transition spd="slow"/>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_Titleslide Tiedekulma night">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screen">
            <a:extLst>
              <a:ext uri="{28A0092B-C50C-407E-A947-70E740481C1C}">
                <a14:useLocalDpi xmlns:a14="http://schemas.microsoft.com/office/drawing/2010/main" val="0"/>
              </a:ext>
            </a:extLst>
          </a:blip>
          <a:srcRect/>
          <a:stretch/>
        </p:blipFill>
        <p:spPr>
          <a:xfrm>
            <a:off x="239096" y="188640"/>
            <a:ext cx="11711538" cy="5976664"/>
          </a:xfrm>
          <a:prstGeom prst="rect">
            <a:avLst/>
          </a:prstGeom>
        </p:spPr>
      </p:pic>
      <p:sp>
        <p:nvSpPr>
          <p:cNvPr id="2" name="Päivämäärän paikkamerkki 1"/>
          <p:cNvSpPr>
            <a:spLocks noGrp="1"/>
          </p:cNvSpPr>
          <p:nvPr>
            <p:ph type="dt" sz="half" idx="14"/>
          </p:nvPr>
        </p:nvSpPr>
        <p:spPr/>
        <p:txBody>
          <a:bodyPr/>
          <a:lstStyle/>
          <a:p>
            <a:pPr>
              <a:defRPr/>
            </a:pPr>
            <a:fld id="{B1B021A1-6BD4-49A7-92E2-FC3E77E7D7D7}" type="datetime1">
              <a:rPr lang="en-GB" smtClean="0"/>
              <a:t>30/05/2025</a:t>
            </a:fld>
            <a:endParaRPr lang="fi-FI" dirty="0"/>
          </a:p>
        </p:txBody>
      </p:sp>
      <p:sp>
        <p:nvSpPr>
          <p:cNvPr id="3" name="Alatunnisteen paikkamerkki 2"/>
          <p:cNvSpPr>
            <a:spLocks noGrp="1"/>
          </p:cNvSpPr>
          <p:nvPr>
            <p:ph type="ftr" sz="quarter" idx="15"/>
          </p:nvPr>
        </p:nvSpPr>
        <p:spPr/>
        <p:txBody>
          <a:bodyPr/>
          <a:lstStyle/>
          <a:p>
            <a:r>
              <a:rPr lang="fi-FI"/>
              <a:t>Presentation Name / Firstname Lastname</a:t>
            </a:r>
            <a:endParaRPr lang="fi-FI" dirty="0"/>
          </a:p>
        </p:txBody>
      </p:sp>
      <p:sp>
        <p:nvSpPr>
          <p:cNvPr id="4" name="Dian numeron paikkamerkki 3"/>
          <p:cNvSpPr>
            <a:spLocks noGrp="1"/>
          </p:cNvSpPr>
          <p:nvPr>
            <p:ph type="sldNum" sz="quarter" idx="16"/>
          </p:nvPr>
        </p:nvSpPr>
        <p:spPr/>
        <p:txBody>
          <a:bodyPr/>
          <a:lstStyle/>
          <a:p>
            <a:pPr>
              <a:defRPr/>
            </a:pPr>
            <a:fld id="{4669315E-5A66-CF44-AE5D-C333B2F730C4}" type="slidenum">
              <a:rPr lang="en-GB" smtClean="0"/>
              <a:pPr>
                <a:defRPr/>
              </a:pPr>
              <a:t>‹#›</a:t>
            </a:fld>
            <a:endParaRPr lang="en-GB" dirty="0"/>
          </a:p>
        </p:txBody>
      </p:sp>
      <p:grpSp>
        <p:nvGrpSpPr>
          <p:cNvPr id="12" name="Ryhmä 11"/>
          <p:cNvGrpSpPr/>
          <p:nvPr userDrawn="1"/>
        </p:nvGrpSpPr>
        <p:grpSpPr bwMode="white">
          <a:xfrm>
            <a:off x="292432" y="260248"/>
            <a:ext cx="2491200" cy="2334818"/>
            <a:chOff x="1311275" y="373063"/>
            <a:chExt cx="6524625" cy="6115050"/>
          </a:xfrm>
          <a:solidFill>
            <a:schemeClr val="bg1"/>
          </a:solidFill>
        </p:grpSpPr>
        <p:sp>
          <p:nvSpPr>
            <p:cNvPr id="13" name="Rectangle 5"/>
            <p:cNvSpPr>
              <a:spLocks noChangeArrowheads="1"/>
            </p:cNvSpPr>
            <p:nvPr userDrawn="1"/>
          </p:nvSpPr>
          <p:spPr bwMode="white">
            <a:xfrm>
              <a:off x="4267200" y="5875338"/>
              <a:ext cx="609600" cy="612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 name="Rectangle 6"/>
            <p:cNvSpPr>
              <a:spLocks noChangeArrowheads="1"/>
            </p:cNvSpPr>
            <p:nvPr userDrawn="1"/>
          </p:nvSpPr>
          <p:spPr bwMode="white">
            <a:xfrm>
              <a:off x="4267200" y="373063"/>
              <a:ext cx="609600" cy="6096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 name="Freeform 7"/>
            <p:cNvSpPr>
              <a:spLocks noEditPoints="1"/>
            </p:cNvSpPr>
            <p:nvPr userDrawn="1"/>
          </p:nvSpPr>
          <p:spPr bwMode="white">
            <a:xfrm>
              <a:off x="1311275" y="1436688"/>
              <a:ext cx="6524625" cy="4152900"/>
            </a:xfrm>
            <a:custGeom>
              <a:avLst/>
              <a:gdLst>
                <a:gd name="T0" fmla="*/ 3947 w 4110"/>
                <a:gd name="T1" fmla="*/ 1670 h 2616"/>
                <a:gd name="T2" fmla="*/ 3459 w 4110"/>
                <a:gd name="T3" fmla="*/ 1403 h 2616"/>
                <a:gd name="T4" fmla="*/ 3294 w 4110"/>
                <a:gd name="T5" fmla="*/ 1199 h 2616"/>
                <a:gd name="T6" fmla="*/ 3062 w 4110"/>
                <a:gd name="T7" fmla="*/ 1048 h 2616"/>
                <a:gd name="T8" fmla="*/ 2897 w 4110"/>
                <a:gd name="T9" fmla="*/ 789 h 2616"/>
                <a:gd name="T10" fmla="*/ 2734 w 4110"/>
                <a:gd name="T11" fmla="*/ 314 h 2616"/>
                <a:gd name="T12" fmla="*/ 2417 w 4110"/>
                <a:gd name="T13" fmla="*/ 63 h 2616"/>
                <a:gd name="T14" fmla="*/ 2077 w 4110"/>
                <a:gd name="T15" fmla="*/ 19 h 2616"/>
                <a:gd name="T16" fmla="*/ 2204 w 4110"/>
                <a:gd name="T17" fmla="*/ 197 h 2616"/>
                <a:gd name="T18" fmla="*/ 2175 w 4110"/>
                <a:gd name="T19" fmla="*/ 357 h 2616"/>
                <a:gd name="T20" fmla="*/ 2041 w 4110"/>
                <a:gd name="T21" fmla="*/ 433 h 2616"/>
                <a:gd name="T22" fmla="*/ 1818 w 4110"/>
                <a:gd name="T23" fmla="*/ 362 h 2616"/>
                <a:gd name="T24" fmla="*/ 1518 w 4110"/>
                <a:gd name="T25" fmla="*/ 159 h 2616"/>
                <a:gd name="T26" fmla="*/ 1213 w 4110"/>
                <a:gd name="T27" fmla="*/ 130 h 2616"/>
                <a:gd name="T28" fmla="*/ 1198 w 4110"/>
                <a:gd name="T29" fmla="*/ 209 h 2616"/>
                <a:gd name="T30" fmla="*/ 1401 w 4110"/>
                <a:gd name="T31" fmla="*/ 481 h 2616"/>
                <a:gd name="T32" fmla="*/ 1555 w 4110"/>
                <a:gd name="T33" fmla="*/ 708 h 2616"/>
                <a:gd name="T34" fmla="*/ 1672 w 4110"/>
                <a:gd name="T35" fmla="*/ 796 h 2616"/>
                <a:gd name="T36" fmla="*/ 1405 w 4110"/>
                <a:gd name="T37" fmla="*/ 787 h 2616"/>
                <a:gd name="T38" fmla="*/ 1102 w 4110"/>
                <a:gd name="T39" fmla="*/ 558 h 2616"/>
                <a:gd name="T40" fmla="*/ 821 w 4110"/>
                <a:gd name="T41" fmla="*/ 395 h 2616"/>
                <a:gd name="T42" fmla="*/ 531 w 4110"/>
                <a:gd name="T43" fmla="*/ 426 h 2616"/>
                <a:gd name="T44" fmla="*/ 748 w 4110"/>
                <a:gd name="T45" fmla="*/ 537 h 2616"/>
                <a:gd name="T46" fmla="*/ 762 w 4110"/>
                <a:gd name="T47" fmla="*/ 704 h 2616"/>
                <a:gd name="T48" fmla="*/ 608 w 4110"/>
                <a:gd name="T49" fmla="*/ 689 h 2616"/>
                <a:gd name="T50" fmla="*/ 387 w 4110"/>
                <a:gd name="T51" fmla="*/ 529 h 2616"/>
                <a:gd name="T52" fmla="*/ 103 w 4110"/>
                <a:gd name="T53" fmla="*/ 499 h 2616"/>
                <a:gd name="T54" fmla="*/ 157 w 4110"/>
                <a:gd name="T55" fmla="*/ 597 h 2616"/>
                <a:gd name="T56" fmla="*/ 397 w 4110"/>
                <a:gd name="T57" fmla="*/ 913 h 2616"/>
                <a:gd name="T58" fmla="*/ 578 w 4110"/>
                <a:gd name="T59" fmla="*/ 1190 h 2616"/>
                <a:gd name="T60" fmla="*/ 954 w 4110"/>
                <a:gd name="T61" fmla="*/ 1253 h 2616"/>
                <a:gd name="T62" fmla="*/ 1184 w 4110"/>
                <a:gd name="T63" fmla="*/ 1316 h 2616"/>
                <a:gd name="T64" fmla="*/ 1250 w 4110"/>
                <a:gd name="T65" fmla="*/ 1526 h 2616"/>
                <a:gd name="T66" fmla="*/ 1365 w 4110"/>
                <a:gd name="T67" fmla="*/ 1691 h 2616"/>
                <a:gd name="T68" fmla="*/ 1601 w 4110"/>
                <a:gd name="T69" fmla="*/ 1766 h 2616"/>
                <a:gd name="T70" fmla="*/ 1384 w 4110"/>
                <a:gd name="T71" fmla="*/ 1823 h 2616"/>
                <a:gd name="T72" fmla="*/ 965 w 4110"/>
                <a:gd name="T73" fmla="*/ 1706 h 2616"/>
                <a:gd name="T74" fmla="*/ 971 w 4110"/>
                <a:gd name="T75" fmla="*/ 1890 h 2616"/>
                <a:gd name="T76" fmla="*/ 1173 w 4110"/>
                <a:gd name="T77" fmla="*/ 2136 h 2616"/>
                <a:gd name="T78" fmla="*/ 1534 w 4110"/>
                <a:gd name="T79" fmla="*/ 2226 h 2616"/>
                <a:gd name="T80" fmla="*/ 1883 w 4110"/>
                <a:gd name="T81" fmla="*/ 2182 h 2616"/>
                <a:gd name="T82" fmla="*/ 1985 w 4110"/>
                <a:gd name="T83" fmla="*/ 2299 h 2616"/>
                <a:gd name="T84" fmla="*/ 2154 w 4110"/>
                <a:gd name="T85" fmla="*/ 2418 h 2616"/>
                <a:gd name="T86" fmla="*/ 2476 w 4110"/>
                <a:gd name="T87" fmla="*/ 2413 h 2616"/>
                <a:gd name="T88" fmla="*/ 2797 w 4110"/>
                <a:gd name="T89" fmla="*/ 2585 h 2616"/>
                <a:gd name="T90" fmla="*/ 2803 w 4110"/>
                <a:gd name="T91" fmla="*/ 2395 h 2616"/>
                <a:gd name="T92" fmla="*/ 2594 w 4110"/>
                <a:gd name="T93" fmla="*/ 2119 h 2616"/>
                <a:gd name="T94" fmla="*/ 2403 w 4110"/>
                <a:gd name="T95" fmla="*/ 1960 h 2616"/>
                <a:gd name="T96" fmla="*/ 2426 w 4110"/>
                <a:gd name="T97" fmla="*/ 1890 h 2616"/>
                <a:gd name="T98" fmla="*/ 2663 w 4110"/>
                <a:gd name="T99" fmla="*/ 1996 h 2616"/>
                <a:gd name="T100" fmla="*/ 3012 w 4110"/>
                <a:gd name="T101" fmla="*/ 2088 h 2616"/>
                <a:gd name="T102" fmla="*/ 3156 w 4110"/>
                <a:gd name="T103" fmla="*/ 2125 h 2616"/>
                <a:gd name="T104" fmla="*/ 3035 w 4110"/>
                <a:gd name="T105" fmla="*/ 1900 h 2616"/>
                <a:gd name="T106" fmla="*/ 2837 w 4110"/>
                <a:gd name="T107" fmla="*/ 1698 h 2616"/>
                <a:gd name="T108" fmla="*/ 3185 w 4110"/>
                <a:gd name="T109" fmla="*/ 1746 h 2616"/>
                <a:gd name="T110" fmla="*/ 3440 w 4110"/>
                <a:gd name="T111" fmla="*/ 1741 h 2616"/>
                <a:gd name="T112" fmla="*/ 3596 w 4110"/>
                <a:gd name="T113" fmla="*/ 1842 h 2616"/>
                <a:gd name="T114" fmla="*/ 3951 w 4110"/>
                <a:gd name="T115" fmla="*/ 1816 h 2616"/>
                <a:gd name="T116" fmla="*/ 2246 w 4110"/>
                <a:gd name="T117" fmla="*/ 1449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10" h="2616">
                  <a:moveTo>
                    <a:pt x="4110" y="1887"/>
                  </a:moveTo>
                  <a:lnTo>
                    <a:pt x="4095" y="1858"/>
                  </a:lnTo>
                  <a:lnTo>
                    <a:pt x="4080" y="1829"/>
                  </a:lnTo>
                  <a:lnTo>
                    <a:pt x="4062" y="1802"/>
                  </a:lnTo>
                  <a:lnTo>
                    <a:pt x="4045" y="1777"/>
                  </a:lnTo>
                  <a:lnTo>
                    <a:pt x="4028" y="1754"/>
                  </a:lnTo>
                  <a:lnTo>
                    <a:pt x="4009" y="1731"/>
                  </a:lnTo>
                  <a:lnTo>
                    <a:pt x="3989" y="1710"/>
                  </a:lnTo>
                  <a:lnTo>
                    <a:pt x="3968" y="1689"/>
                  </a:lnTo>
                  <a:lnTo>
                    <a:pt x="3947" y="1670"/>
                  </a:lnTo>
                  <a:lnTo>
                    <a:pt x="3926" y="1652"/>
                  </a:lnTo>
                  <a:lnTo>
                    <a:pt x="3903" y="1635"/>
                  </a:lnTo>
                  <a:lnTo>
                    <a:pt x="3882" y="1618"/>
                  </a:lnTo>
                  <a:lnTo>
                    <a:pt x="3834" y="1589"/>
                  </a:lnTo>
                  <a:lnTo>
                    <a:pt x="3788" y="1560"/>
                  </a:lnTo>
                  <a:lnTo>
                    <a:pt x="3690" y="1512"/>
                  </a:lnTo>
                  <a:lnTo>
                    <a:pt x="3594" y="1468"/>
                  </a:lnTo>
                  <a:lnTo>
                    <a:pt x="3548" y="1447"/>
                  </a:lnTo>
                  <a:lnTo>
                    <a:pt x="3504" y="1426"/>
                  </a:lnTo>
                  <a:lnTo>
                    <a:pt x="3459" y="1403"/>
                  </a:lnTo>
                  <a:lnTo>
                    <a:pt x="3419" y="1378"/>
                  </a:lnTo>
                  <a:lnTo>
                    <a:pt x="3402" y="1364"/>
                  </a:lnTo>
                  <a:lnTo>
                    <a:pt x="3385" y="1351"/>
                  </a:lnTo>
                  <a:lnTo>
                    <a:pt x="3369" y="1336"/>
                  </a:lnTo>
                  <a:lnTo>
                    <a:pt x="3356" y="1318"/>
                  </a:lnTo>
                  <a:lnTo>
                    <a:pt x="3342" y="1299"/>
                  </a:lnTo>
                  <a:lnTo>
                    <a:pt x="3331" y="1282"/>
                  </a:lnTo>
                  <a:lnTo>
                    <a:pt x="3319" y="1263"/>
                  </a:lnTo>
                  <a:lnTo>
                    <a:pt x="3310" y="1242"/>
                  </a:lnTo>
                  <a:lnTo>
                    <a:pt x="3294" y="1199"/>
                  </a:lnTo>
                  <a:lnTo>
                    <a:pt x="3281" y="1157"/>
                  </a:lnTo>
                  <a:lnTo>
                    <a:pt x="3271" y="1115"/>
                  </a:lnTo>
                  <a:lnTo>
                    <a:pt x="3264" y="1073"/>
                  </a:lnTo>
                  <a:lnTo>
                    <a:pt x="3223" y="1076"/>
                  </a:lnTo>
                  <a:lnTo>
                    <a:pt x="3179" y="1076"/>
                  </a:lnTo>
                  <a:lnTo>
                    <a:pt x="3156" y="1075"/>
                  </a:lnTo>
                  <a:lnTo>
                    <a:pt x="3133" y="1071"/>
                  </a:lnTo>
                  <a:lnTo>
                    <a:pt x="3110" y="1065"/>
                  </a:lnTo>
                  <a:lnTo>
                    <a:pt x="3087" y="1057"/>
                  </a:lnTo>
                  <a:lnTo>
                    <a:pt x="3062" y="1048"/>
                  </a:lnTo>
                  <a:lnTo>
                    <a:pt x="3039" y="1034"/>
                  </a:lnTo>
                  <a:lnTo>
                    <a:pt x="3018" y="1019"/>
                  </a:lnTo>
                  <a:lnTo>
                    <a:pt x="2997" y="1000"/>
                  </a:lnTo>
                  <a:lnTo>
                    <a:pt x="2976" y="979"/>
                  </a:lnTo>
                  <a:lnTo>
                    <a:pt x="2956" y="952"/>
                  </a:lnTo>
                  <a:lnTo>
                    <a:pt x="2939" y="921"/>
                  </a:lnTo>
                  <a:lnTo>
                    <a:pt x="2924" y="886"/>
                  </a:lnTo>
                  <a:lnTo>
                    <a:pt x="2912" y="856"/>
                  </a:lnTo>
                  <a:lnTo>
                    <a:pt x="2905" y="823"/>
                  </a:lnTo>
                  <a:lnTo>
                    <a:pt x="2897" y="789"/>
                  </a:lnTo>
                  <a:lnTo>
                    <a:pt x="2889" y="752"/>
                  </a:lnTo>
                  <a:lnTo>
                    <a:pt x="2874" y="675"/>
                  </a:lnTo>
                  <a:lnTo>
                    <a:pt x="2857" y="593"/>
                  </a:lnTo>
                  <a:lnTo>
                    <a:pt x="2845" y="550"/>
                  </a:lnTo>
                  <a:lnTo>
                    <a:pt x="2834" y="508"/>
                  </a:lnTo>
                  <a:lnTo>
                    <a:pt x="2816" y="464"/>
                  </a:lnTo>
                  <a:lnTo>
                    <a:pt x="2797" y="422"/>
                  </a:lnTo>
                  <a:lnTo>
                    <a:pt x="2776" y="378"/>
                  </a:lnTo>
                  <a:lnTo>
                    <a:pt x="2749" y="335"/>
                  </a:lnTo>
                  <a:lnTo>
                    <a:pt x="2734" y="314"/>
                  </a:lnTo>
                  <a:lnTo>
                    <a:pt x="2718" y="293"/>
                  </a:lnTo>
                  <a:lnTo>
                    <a:pt x="2701" y="272"/>
                  </a:lnTo>
                  <a:lnTo>
                    <a:pt x="2682" y="251"/>
                  </a:lnTo>
                  <a:lnTo>
                    <a:pt x="2647" y="216"/>
                  </a:lnTo>
                  <a:lnTo>
                    <a:pt x="2611" y="184"/>
                  </a:lnTo>
                  <a:lnTo>
                    <a:pt x="2572" y="153"/>
                  </a:lnTo>
                  <a:lnTo>
                    <a:pt x="2534" y="126"/>
                  </a:lnTo>
                  <a:lnTo>
                    <a:pt x="2496" y="101"/>
                  </a:lnTo>
                  <a:lnTo>
                    <a:pt x="2457" y="80"/>
                  </a:lnTo>
                  <a:lnTo>
                    <a:pt x="2417" y="63"/>
                  </a:lnTo>
                  <a:lnTo>
                    <a:pt x="2377" y="46"/>
                  </a:lnTo>
                  <a:lnTo>
                    <a:pt x="2336" y="32"/>
                  </a:lnTo>
                  <a:lnTo>
                    <a:pt x="2296" y="21"/>
                  </a:lnTo>
                  <a:lnTo>
                    <a:pt x="2256" y="13"/>
                  </a:lnTo>
                  <a:lnTo>
                    <a:pt x="2215" y="5"/>
                  </a:lnTo>
                  <a:lnTo>
                    <a:pt x="2175" y="1"/>
                  </a:lnTo>
                  <a:lnTo>
                    <a:pt x="2135" y="0"/>
                  </a:lnTo>
                  <a:lnTo>
                    <a:pt x="2094" y="0"/>
                  </a:lnTo>
                  <a:lnTo>
                    <a:pt x="2054" y="1"/>
                  </a:lnTo>
                  <a:lnTo>
                    <a:pt x="2077" y="19"/>
                  </a:lnTo>
                  <a:lnTo>
                    <a:pt x="2098" y="34"/>
                  </a:lnTo>
                  <a:lnTo>
                    <a:pt x="2117" y="51"/>
                  </a:lnTo>
                  <a:lnTo>
                    <a:pt x="2135" y="71"/>
                  </a:lnTo>
                  <a:lnTo>
                    <a:pt x="2150" y="88"/>
                  </a:lnTo>
                  <a:lnTo>
                    <a:pt x="2163" y="105"/>
                  </a:lnTo>
                  <a:lnTo>
                    <a:pt x="2175" y="124"/>
                  </a:lnTo>
                  <a:lnTo>
                    <a:pt x="2185" y="142"/>
                  </a:lnTo>
                  <a:lnTo>
                    <a:pt x="2192" y="161"/>
                  </a:lnTo>
                  <a:lnTo>
                    <a:pt x="2200" y="178"/>
                  </a:lnTo>
                  <a:lnTo>
                    <a:pt x="2204" y="197"/>
                  </a:lnTo>
                  <a:lnTo>
                    <a:pt x="2208" y="215"/>
                  </a:lnTo>
                  <a:lnTo>
                    <a:pt x="2210" y="232"/>
                  </a:lnTo>
                  <a:lnTo>
                    <a:pt x="2210" y="249"/>
                  </a:lnTo>
                  <a:lnTo>
                    <a:pt x="2208" y="266"/>
                  </a:lnTo>
                  <a:lnTo>
                    <a:pt x="2206" y="284"/>
                  </a:lnTo>
                  <a:lnTo>
                    <a:pt x="2202" y="299"/>
                  </a:lnTo>
                  <a:lnTo>
                    <a:pt x="2198" y="314"/>
                  </a:lnTo>
                  <a:lnTo>
                    <a:pt x="2190" y="330"/>
                  </a:lnTo>
                  <a:lnTo>
                    <a:pt x="2183" y="343"/>
                  </a:lnTo>
                  <a:lnTo>
                    <a:pt x="2175" y="357"/>
                  </a:lnTo>
                  <a:lnTo>
                    <a:pt x="2165" y="370"/>
                  </a:lnTo>
                  <a:lnTo>
                    <a:pt x="2156" y="382"/>
                  </a:lnTo>
                  <a:lnTo>
                    <a:pt x="2144" y="391"/>
                  </a:lnTo>
                  <a:lnTo>
                    <a:pt x="2131" y="401"/>
                  </a:lnTo>
                  <a:lnTo>
                    <a:pt x="2117" y="410"/>
                  </a:lnTo>
                  <a:lnTo>
                    <a:pt x="2104" y="418"/>
                  </a:lnTo>
                  <a:lnTo>
                    <a:pt x="2089" y="424"/>
                  </a:lnTo>
                  <a:lnTo>
                    <a:pt x="2073" y="428"/>
                  </a:lnTo>
                  <a:lnTo>
                    <a:pt x="2058" y="431"/>
                  </a:lnTo>
                  <a:lnTo>
                    <a:pt x="2041" y="433"/>
                  </a:lnTo>
                  <a:lnTo>
                    <a:pt x="2023" y="435"/>
                  </a:lnTo>
                  <a:lnTo>
                    <a:pt x="1998" y="433"/>
                  </a:lnTo>
                  <a:lnTo>
                    <a:pt x="1975" y="431"/>
                  </a:lnTo>
                  <a:lnTo>
                    <a:pt x="1954" y="428"/>
                  </a:lnTo>
                  <a:lnTo>
                    <a:pt x="1933" y="422"/>
                  </a:lnTo>
                  <a:lnTo>
                    <a:pt x="1912" y="414"/>
                  </a:lnTo>
                  <a:lnTo>
                    <a:pt x="1893" y="407"/>
                  </a:lnTo>
                  <a:lnTo>
                    <a:pt x="1874" y="397"/>
                  </a:lnTo>
                  <a:lnTo>
                    <a:pt x="1854" y="385"/>
                  </a:lnTo>
                  <a:lnTo>
                    <a:pt x="1818" y="362"/>
                  </a:lnTo>
                  <a:lnTo>
                    <a:pt x="1781" y="335"/>
                  </a:lnTo>
                  <a:lnTo>
                    <a:pt x="1747" y="307"/>
                  </a:lnTo>
                  <a:lnTo>
                    <a:pt x="1710" y="278"/>
                  </a:lnTo>
                  <a:lnTo>
                    <a:pt x="1672" y="247"/>
                  </a:lnTo>
                  <a:lnTo>
                    <a:pt x="1632" y="220"/>
                  </a:lnTo>
                  <a:lnTo>
                    <a:pt x="1610" y="207"/>
                  </a:lnTo>
                  <a:lnTo>
                    <a:pt x="1589" y="193"/>
                  </a:lnTo>
                  <a:lnTo>
                    <a:pt x="1566" y="180"/>
                  </a:lnTo>
                  <a:lnTo>
                    <a:pt x="1543" y="168"/>
                  </a:lnTo>
                  <a:lnTo>
                    <a:pt x="1518" y="159"/>
                  </a:lnTo>
                  <a:lnTo>
                    <a:pt x="1491" y="149"/>
                  </a:lnTo>
                  <a:lnTo>
                    <a:pt x="1465" y="142"/>
                  </a:lnTo>
                  <a:lnTo>
                    <a:pt x="1436" y="134"/>
                  </a:lnTo>
                  <a:lnTo>
                    <a:pt x="1405" y="128"/>
                  </a:lnTo>
                  <a:lnTo>
                    <a:pt x="1374" y="124"/>
                  </a:lnTo>
                  <a:lnTo>
                    <a:pt x="1342" y="120"/>
                  </a:lnTo>
                  <a:lnTo>
                    <a:pt x="1305" y="120"/>
                  </a:lnTo>
                  <a:lnTo>
                    <a:pt x="1273" y="120"/>
                  </a:lnTo>
                  <a:lnTo>
                    <a:pt x="1242" y="124"/>
                  </a:lnTo>
                  <a:lnTo>
                    <a:pt x="1213" y="130"/>
                  </a:lnTo>
                  <a:lnTo>
                    <a:pt x="1184" y="138"/>
                  </a:lnTo>
                  <a:lnTo>
                    <a:pt x="1159" y="147"/>
                  </a:lnTo>
                  <a:lnTo>
                    <a:pt x="1134" y="157"/>
                  </a:lnTo>
                  <a:lnTo>
                    <a:pt x="1113" y="168"/>
                  </a:lnTo>
                  <a:lnTo>
                    <a:pt x="1092" y="180"/>
                  </a:lnTo>
                  <a:lnTo>
                    <a:pt x="1113" y="182"/>
                  </a:lnTo>
                  <a:lnTo>
                    <a:pt x="1130" y="186"/>
                  </a:lnTo>
                  <a:lnTo>
                    <a:pt x="1150" y="192"/>
                  </a:lnTo>
                  <a:lnTo>
                    <a:pt x="1167" y="195"/>
                  </a:lnTo>
                  <a:lnTo>
                    <a:pt x="1198" y="209"/>
                  </a:lnTo>
                  <a:lnTo>
                    <a:pt x="1226" y="224"/>
                  </a:lnTo>
                  <a:lnTo>
                    <a:pt x="1251" y="243"/>
                  </a:lnTo>
                  <a:lnTo>
                    <a:pt x="1274" y="264"/>
                  </a:lnTo>
                  <a:lnTo>
                    <a:pt x="1296" y="286"/>
                  </a:lnTo>
                  <a:lnTo>
                    <a:pt x="1315" y="311"/>
                  </a:lnTo>
                  <a:lnTo>
                    <a:pt x="1332" y="337"/>
                  </a:lnTo>
                  <a:lnTo>
                    <a:pt x="1347" y="364"/>
                  </a:lnTo>
                  <a:lnTo>
                    <a:pt x="1363" y="391"/>
                  </a:lnTo>
                  <a:lnTo>
                    <a:pt x="1376" y="422"/>
                  </a:lnTo>
                  <a:lnTo>
                    <a:pt x="1401" y="481"/>
                  </a:lnTo>
                  <a:lnTo>
                    <a:pt x="1426" y="541"/>
                  </a:lnTo>
                  <a:lnTo>
                    <a:pt x="1436" y="564"/>
                  </a:lnTo>
                  <a:lnTo>
                    <a:pt x="1447" y="585"/>
                  </a:lnTo>
                  <a:lnTo>
                    <a:pt x="1461" y="606"/>
                  </a:lnTo>
                  <a:lnTo>
                    <a:pt x="1474" y="625"/>
                  </a:lnTo>
                  <a:lnTo>
                    <a:pt x="1488" y="645"/>
                  </a:lnTo>
                  <a:lnTo>
                    <a:pt x="1503" y="662"/>
                  </a:lnTo>
                  <a:lnTo>
                    <a:pt x="1520" y="677"/>
                  </a:lnTo>
                  <a:lnTo>
                    <a:pt x="1538" y="693"/>
                  </a:lnTo>
                  <a:lnTo>
                    <a:pt x="1555" y="708"/>
                  </a:lnTo>
                  <a:lnTo>
                    <a:pt x="1576" y="721"/>
                  </a:lnTo>
                  <a:lnTo>
                    <a:pt x="1595" y="733"/>
                  </a:lnTo>
                  <a:lnTo>
                    <a:pt x="1616" y="744"/>
                  </a:lnTo>
                  <a:lnTo>
                    <a:pt x="1639" y="754"/>
                  </a:lnTo>
                  <a:lnTo>
                    <a:pt x="1662" y="764"/>
                  </a:lnTo>
                  <a:lnTo>
                    <a:pt x="1687" y="771"/>
                  </a:lnTo>
                  <a:lnTo>
                    <a:pt x="1714" y="779"/>
                  </a:lnTo>
                  <a:lnTo>
                    <a:pt x="1703" y="785"/>
                  </a:lnTo>
                  <a:lnTo>
                    <a:pt x="1687" y="790"/>
                  </a:lnTo>
                  <a:lnTo>
                    <a:pt x="1672" y="796"/>
                  </a:lnTo>
                  <a:lnTo>
                    <a:pt x="1651" y="802"/>
                  </a:lnTo>
                  <a:lnTo>
                    <a:pt x="1630" y="806"/>
                  </a:lnTo>
                  <a:lnTo>
                    <a:pt x="1605" y="810"/>
                  </a:lnTo>
                  <a:lnTo>
                    <a:pt x="1578" y="812"/>
                  </a:lnTo>
                  <a:lnTo>
                    <a:pt x="1551" y="812"/>
                  </a:lnTo>
                  <a:lnTo>
                    <a:pt x="1518" y="812"/>
                  </a:lnTo>
                  <a:lnTo>
                    <a:pt x="1490" y="808"/>
                  </a:lnTo>
                  <a:lnTo>
                    <a:pt x="1461" y="802"/>
                  </a:lnTo>
                  <a:lnTo>
                    <a:pt x="1432" y="796"/>
                  </a:lnTo>
                  <a:lnTo>
                    <a:pt x="1405" y="787"/>
                  </a:lnTo>
                  <a:lnTo>
                    <a:pt x="1378" y="777"/>
                  </a:lnTo>
                  <a:lnTo>
                    <a:pt x="1353" y="765"/>
                  </a:lnTo>
                  <a:lnTo>
                    <a:pt x="1328" y="752"/>
                  </a:lnTo>
                  <a:lnTo>
                    <a:pt x="1303" y="737"/>
                  </a:lnTo>
                  <a:lnTo>
                    <a:pt x="1280" y="721"/>
                  </a:lnTo>
                  <a:lnTo>
                    <a:pt x="1257" y="702"/>
                  </a:lnTo>
                  <a:lnTo>
                    <a:pt x="1234" y="685"/>
                  </a:lnTo>
                  <a:lnTo>
                    <a:pt x="1188" y="643"/>
                  </a:lnTo>
                  <a:lnTo>
                    <a:pt x="1142" y="598"/>
                  </a:lnTo>
                  <a:lnTo>
                    <a:pt x="1102" y="558"/>
                  </a:lnTo>
                  <a:lnTo>
                    <a:pt x="1059" y="518"/>
                  </a:lnTo>
                  <a:lnTo>
                    <a:pt x="1036" y="501"/>
                  </a:lnTo>
                  <a:lnTo>
                    <a:pt x="1013" y="483"/>
                  </a:lnTo>
                  <a:lnTo>
                    <a:pt x="990" y="466"/>
                  </a:lnTo>
                  <a:lnTo>
                    <a:pt x="965" y="451"/>
                  </a:lnTo>
                  <a:lnTo>
                    <a:pt x="938" y="435"/>
                  </a:lnTo>
                  <a:lnTo>
                    <a:pt x="912" y="424"/>
                  </a:lnTo>
                  <a:lnTo>
                    <a:pt x="883" y="412"/>
                  </a:lnTo>
                  <a:lnTo>
                    <a:pt x="854" y="403"/>
                  </a:lnTo>
                  <a:lnTo>
                    <a:pt x="821" y="395"/>
                  </a:lnTo>
                  <a:lnTo>
                    <a:pt x="789" y="389"/>
                  </a:lnTo>
                  <a:lnTo>
                    <a:pt x="754" y="385"/>
                  </a:lnTo>
                  <a:lnTo>
                    <a:pt x="718" y="385"/>
                  </a:lnTo>
                  <a:lnTo>
                    <a:pt x="683" y="385"/>
                  </a:lnTo>
                  <a:lnTo>
                    <a:pt x="649" y="389"/>
                  </a:lnTo>
                  <a:lnTo>
                    <a:pt x="620" y="395"/>
                  </a:lnTo>
                  <a:lnTo>
                    <a:pt x="591" y="403"/>
                  </a:lnTo>
                  <a:lnTo>
                    <a:pt x="568" y="410"/>
                  </a:lnTo>
                  <a:lnTo>
                    <a:pt x="547" y="418"/>
                  </a:lnTo>
                  <a:lnTo>
                    <a:pt x="531" y="426"/>
                  </a:lnTo>
                  <a:lnTo>
                    <a:pt x="520" y="433"/>
                  </a:lnTo>
                  <a:lnTo>
                    <a:pt x="562" y="441"/>
                  </a:lnTo>
                  <a:lnTo>
                    <a:pt x="608" y="455"/>
                  </a:lnTo>
                  <a:lnTo>
                    <a:pt x="631" y="464"/>
                  </a:lnTo>
                  <a:lnTo>
                    <a:pt x="652" y="474"/>
                  </a:lnTo>
                  <a:lnTo>
                    <a:pt x="675" y="483"/>
                  </a:lnTo>
                  <a:lnTo>
                    <a:pt x="695" y="495"/>
                  </a:lnTo>
                  <a:lnTo>
                    <a:pt x="716" y="508"/>
                  </a:lnTo>
                  <a:lnTo>
                    <a:pt x="733" y="522"/>
                  </a:lnTo>
                  <a:lnTo>
                    <a:pt x="748" y="537"/>
                  </a:lnTo>
                  <a:lnTo>
                    <a:pt x="764" y="554"/>
                  </a:lnTo>
                  <a:lnTo>
                    <a:pt x="773" y="572"/>
                  </a:lnTo>
                  <a:lnTo>
                    <a:pt x="783" y="591"/>
                  </a:lnTo>
                  <a:lnTo>
                    <a:pt x="789" y="610"/>
                  </a:lnTo>
                  <a:lnTo>
                    <a:pt x="791" y="631"/>
                  </a:lnTo>
                  <a:lnTo>
                    <a:pt x="789" y="648"/>
                  </a:lnTo>
                  <a:lnTo>
                    <a:pt x="785" y="666"/>
                  </a:lnTo>
                  <a:lnTo>
                    <a:pt x="779" y="679"/>
                  </a:lnTo>
                  <a:lnTo>
                    <a:pt x="771" y="693"/>
                  </a:lnTo>
                  <a:lnTo>
                    <a:pt x="762" y="704"/>
                  </a:lnTo>
                  <a:lnTo>
                    <a:pt x="750" y="714"/>
                  </a:lnTo>
                  <a:lnTo>
                    <a:pt x="739" y="719"/>
                  </a:lnTo>
                  <a:lnTo>
                    <a:pt x="723" y="725"/>
                  </a:lnTo>
                  <a:lnTo>
                    <a:pt x="710" y="727"/>
                  </a:lnTo>
                  <a:lnTo>
                    <a:pt x="693" y="727"/>
                  </a:lnTo>
                  <a:lnTo>
                    <a:pt x="677" y="725"/>
                  </a:lnTo>
                  <a:lnTo>
                    <a:pt x="660" y="721"/>
                  </a:lnTo>
                  <a:lnTo>
                    <a:pt x="643" y="714"/>
                  </a:lnTo>
                  <a:lnTo>
                    <a:pt x="626" y="702"/>
                  </a:lnTo>
                  <a:lnTo>
                    <a:pt x="608" y="689"/>
                  </a:lnTo>
                  <a:lnTo>
                    <a:pt x="591" y="673"/>
                  </a:lnTo>
                  <a:lnTo>
                    <a:pt x="572" y="654"/>
                  </a:lnTo>
                  <a:lnTo>
                    <a:pt x="553" y="635"/>
                  </a:lnTo>
                  <a:lnTo>
                    <a:pt x="531" y="618"/>
                  </a:lnTo>
                  <a:lnTo>
                    <a:pt x="508" y="600"/>
                  </a:lnTo>
                  <a:lnTo>
                    <a:pt x="485" y="583"/>
                  </a:lnTo>
                  <a:lnTo>
                    <a:pt x="462" y="568"/>
                  </a:lnTo>
                  <a:lnTo>
                    <a:pt x="439" y="554"/>
                  </a:lnTo>
                  <a:lnTo>
                    <a:pt x="414" y="541"/>
                  </a:lnTo>
                  <a:lnTo>
                    <a:pt x="387" y="529"/>
                  </a:lnTo>
                  <a:lnTo>
                    <a:pt x="361" y="520"/>
                  </a:lnTo>
                  <a:lnTo>
                    <a:pt x="334" y="510"/>
                  </a:lnTo>
                  <a:lnTo>
                    <a:pt x="307" y="503"/>
                  </a:lnTo>
                  <a:lnTo>
                    <a:pt x="278" y="497"/>
                  </a:lnTo>
                  <a:lnTo>
                    <a:pt x="249" y="491"/>
                  </a:lnTo>
                  <a:lnTo>
                    <a:pt x="220" y="489"/>
                  </a:lnTo>
                  <a:lnTo>
                    <a:pt x="192" y="489"/>
                  </a:lnTo>
                  <a:lnTo>
                    <a:pt x="161" y="489"/>
                  </a:lnTo>
                  <a:lnTo>
                    <a:pt x="132" y="493"/>
                  </a:lnTo>
                  <a:lnTo>
                    <a:pt x="103" y="499"/>
                  </a:lnTo>
                  <a:lnTo>
                    <a:pt x="78" y="504"/>
                  </a:lnTo>
                  <a:lnTo>
                    <a:pt x="53" y="514"/>
                  </a:lnTo>
                  <a:lnTo>
                    <a:pt x="32" y="524"/>
                  </a:lnTo>
                  <a:lnTo>
                    <a:pt x="13" y="535"/>
                  </a:lnTo>
                  <a:lnTo>
                    <a:pt x="0" y="547"/>
                  </a:lnTo>
                  <a:lnTo>
                    <a:pt x="34" y="550"/>
                  </a:lnTo>
                  <a:lnTo>
                    <a:pt x="67" y="558"/>
                  </a:lnTo>
                  <a:lnTo>
                    <a:pt x="98" y="570"/>
                  </a:lnTo>
                  <a:lnTo>
                    <a:pt x="128" y="581"/>
                  </a:lnTo>
                  <a:lnTo>
                    <a:pt x="157" y="597"/>
                  </a:lnTo>
                  <a:lnTo>
                    <a:pt x="184" y="616"/>
                  </a:lnTo>
                  <a:lnTo>
                    <a:pt x="211" y="637"/>
                  </a:lnTo>
                  <a:lnTo>
                    <a:pt x="236" y="660"/>
                  </a:lnTo>
                  <a:lnTo>
                    <a:pt x="261" y="687"/>
                  </a:lnTo>
                  <a:lnTo>
                    <a:pt x="284" y="718"/>
                  </a:lnTo>
                  <a:lnTo>
                    <a:pt x="307" y="750"/>
                  </a:lnTo>
                  <a:lnTo>
                    <a:pt x="330" y="785"/>
                  </a:lnTo>
                  <a:lnTo>
                    <a:pt x="353" y="825"/>
                  </a:lnTo>
                  <a:lnTo>
                    <a:pt x="374" y="867"/>
                  </a:lnTo>
                  <a:lnTo>
                    <a:pt x="397" y="913"/>
                  </a:lnTo>
                  <a:lnTo>
                    <a:pt x="418" y="961"/>
                  </a:lnTo>
                  <a:lnTo>
                    <a:pt x="432" y="990"/>
                  </a:lnTo>
                  <a:lnTo>
                    <a:pt x="445" y="1019"/>
                  </a:lnTo>
                  <a:lnTo>
                    <a:pt x="460" y="1046"/>
                  </a:lnTo>
                  <a:lnTo>
                    <a:pt x="476" y="1073"/>
                  </a:lnTo>
                  <a:lnTo>
                    <a:pt x="493" y="1100"/>
                  </a:lnTo>
                  <a:lnTo>
                    <a:pt x="512" y="1124"/>
                  </a:lnTo>
                  <a:lnTo>
                    <a:pt x="531" y="1148"/>
                  </a:lnTo>
                  <a:lnTo>
                    <a:pt x="554" y="1169"/>
                  </a:lnTo>
                  <a:lnTo>
                    <a:pt x="578" y="1190"/>
                  </a:lnTo>
                  <a:lnTo>
                    <a:pt x="604" y="1207"/>
                  </a:lnTo>
                  <a:lnTo>
                    <a:pt x="633" y="1222"/>
                  </a:lnTo>
                  <a:lnTo>
                    <a:pt x="664" y="1236"/>
                  </a:lnTo>
                  <a:lnTo>
                    <a:pt x="698" y="1247"/>
                  </a:lnTo>
                  <a:lnTo>
                    <a:pt x="735" y="1255"/>
                  </a:lnTo>
                  <a:lnTo>
                    <a:pt x="775" y="1261"/>
                  </a:lnTo>
                  <a:lnTo>
                    <a:pt x="818" y="1263"/>
                  </a:lnTo>
                  <a:lnTo>
                    <a:pt x="860" y="1263"/>
                  </a:lnTo>
                  <a:lnTo>
                    <a:pt x="906" y="1257"/>
                  </a:lnTo>
                  <a:lnTo>
                    <a:pt x="954" y="1253"/>
                  </a:lnTo>
                  <a:lnTo>
                    <a:pt x="1000" y="1249"/>
                  </a:lnTo>
                  <a:lnTo>
                    <a:pt x="1025" y="1249"/>
                  </a:lnTo>
                  <a:lnTo>
                    <a:pt x="1048" y="1251"/>
                  </a:lnTo>
                  <a:lnTo>
                    <a:pt x="1071" y="1253"/>
                  </a:lnTo>
                  <a:lnTo>
                    <a:pt x="1092" y="1257"/>
                  </a:lnTo>
                  <a:lnTo>
                    <a:pt x="1113" y="1265"/>
                  </a:lnTo>
                  <a:lnTo>
                    <a:pt x="1134" y="1274"/>
                  </a:lnTo>
                  <a:lnTo>
                    <a:pt x="1154" y="1286"/>
                  </a:lnTo>
                  <a:lnTo>
                    <a:pt x="1171" y="1299"/>
                  </a:lnTo>
                  <a:lnTo>
                    <a:pt x="1184" y="1316"/>
                  </a:lnTo>
                  <a:lnTo>
                    <a:pt x="1198" y="1332"/>
                  </a:lnTo>
                  <a:lnTo>
                    <a:pt x="1207" y="1349"/>
                  </a:lnTo>
                  <a:lnTo>
                    <a:pt x="1215" y="1366"/>
                  </a:lnTo>
                  <a:lnTo>
                    <a:pt x="1223" y="1384"/>
                  </a:lnTo>
                  <a:lnTo>
                    <a:pt x="1228" y="1401"/>
                  </a:lnTo>
                  <a:lnTo>
                    <a:pt x="1232" y="1418"/>
                  </a:lnTo>
                  <a:lnTo>
                    <a:pt x="1236" y="1435"/>
                  </a:lnTo>
                  <a:lnTo>
                    <a:pt x="1242" y="1472"/>
                  </a:lnTo>
                  <a:lnTo>
                    <a:pt x="1248" y="1508"/>
                  </a:lnTo>
                  <a:lnTo>
                    <a:pt x="1250" y="1526"/>
                  </a:lnTo>
                  <a:lnTo>
                    <a:pt x="1255" y="1543"/>
                  </a:lnTo>
                  <a:lnTo>
                    <a:pt x="1259" y="1560"/>
                  </a:lnTo>
                  <a:lnTo>
                    <a:pt x="1267" y="1578"/>
                  </a:lnTo>
                  <a:lnTo>
                    <a:pt x="1276" y="1597"/>
                  </a:lnTo>
                  <a:lnTo>
                    <a:pt x="1288" y="1616"/>
                  </a:lnTo>
                  <a:lnTo>
                    <a:pt x="1299" y="1633"/>
                  </a:lnTo>
                  <a:lnTo>
                    <a:pt x="1313" y="1649"/>
                  </a:lnTo>
                  <a:lnTo>
                    <a:pt x="1328" y="1664"/>
                  </a:lnTo>
                  <a:lnTo>
                    <a:pt x="1346" y="1677"/>
                  </a:lnTo>
                  <a:lnTo>
                    <a:pt x="1365" y="1691"/>
                  </a:lnTo>
                  <a:lnTo>
                    <a:pt x="1386" y="1702"/>
                  </a:lnTo>
                  <a:lnTo>
                    <a:pt x="1407" y="1712"/>
                  </a:lnTo>
                  <a:lnTo>
                    <a:pt x="1432" y="1721"/>
                  </a:lnTo>
                  <a:lnTo>
                    <a:pt x="1457" y="1729"/>
                  </a:lnTo>
                  <a:lnTo>
                    <a:pt x="1486" y="1737"/>
                  </a:lnTo>
                  <a:lnTo>
                    <a:pt x="1514" y="1743"/>
                  </a:lnTo>
                  <a:lnTo>
                    <a:pt x="1547" y="1746"/>
                  </a:lnTo>
                  <a:lnTo>
                    <a:pt x="1580" y="1750"/>
                  </a:lnTo>
                  <a:lnTo>
                    <a:pt x="1616" y="1754"/>
                  </a:lnTo>
                  <a:lnTo>
                    <a:pt x="1601" y="1766"/>
                  </a:lnTo>
                  <a:lnTo>
                    <a:pt x="1584" y="1777"/>
                  </a:lnTo>
                  <a:lnTo>
                    <a:pt x="1564" y="1787"/>
                  </a:lnTo>
                  <a:lnTo>
                    <a:pt x="1545" y="1794"/>
                  </a:lnTo>
                  <a:lnTo>
                    <a:pt x="1524" y="1802"/>
                  </a:lnTo>
                  <a:lnTo>
                    <a:pt x="1503" y="1808"/>
                  </a:lnTo>
                  <a:lnTo>
                    <a:pt x="1480" y="1814"/>
                  </a:lnTo>
                  <a:lnTo>
                    <a:pt x="1457" y="1817"/>
                  </a:lnTo>
                  <a:lnTo>
                    <a:pt x="1434" y="1821"/>
                  </a:lnTo>
                  <a:lnTo>
                    <a:pt x="1409" y="1823"/>
                  </a:lnTo>
                  <a:lnTo>
                    <a:pt x="1384" y="1823"/>
                  </a:lnTo>
                  <a:lnTo>
                    <a:pt x="1359" y="1823"/>
                  </a:lnTo>
                  <a:lnTo>
                    <a:pt x="1309" y="1821"/>
                  </a:lnTo>
                  <a:lnTo>
                    <a:pt x="1257" y="1816"/>
                  </a:lnTo>
                  <a:lnTo>
                    <a:pt x="1207" y="1806"/>
                  </a:lnTo>
                  <a:lnTo>
                    <a:pt x="1157" y="1793"/>
                  </a:lnTo>
                  <a:lnTo>
                    <a:pt x="1109" y="1777"/>
                  </a:lnTo>
                  <a:lnTo>
                    <a:pt x="1063" y="1760"/>
                  </a:lnTo>
                  <a:lnTo>
                    <a:pt x="1021" y="1739"/>
                  </a:lnTo>
                  <a:lnTo>
                    <a:pt x="983" y="1718"/>
                  </a:lnTo>
                  <a:lnTo>
                    <a:pt x="965" y="1706"/>
                  </a:lnTo>
                  <a:lnTo>
                    <a:pt x="950" y="1693"/>
                  </a:lnTo>
                  <a:lnTo>
                    <a:pt x="935" y="1679"/>
                  </a:lnTo>
                  <a:lnTo>
                    <a:pt x="921" y="1668"/>
                  </a:lnTo>
                  <a:lnTo>
                    <a:pt x="923" y="1700"/>
                  </a:lnTo>
                  <a:lnTo>
                    <a:pt x="927" y="1733"/>
                  </a:lnTo>
                  <a:lnTo>
                    <a:pt x="933" y="1766"/>
                  </a:lnTo>
                  <a:lnTo>
                    <a:pt x="940" y="1798"/>
                  </a:lnTo>
                  <a:lnTo>
                    <a:pt x="948" y="1829"/>
                  </a:lnTo>
                  <a:lnTo>
                    <a:pt x="960" y="1860"/>
                  </a:lnTo>
                  <a:lnTo>
                    <a:pt x="971" y="1890"/>
                  </a:lnTo>
                  <a:lnTo>
                    <a:pt x="985" y="1919"/>
                  </a:lnTo>
                  <a:lnTo>
                    <a:pt x="998" y="1948"/>
                  </a:lnTo>
                  <a:lnTo>
                    <a:pt x="1015" y="1975"/>
                  </a:lnTo>
                  <a:lnTo>
                    <a:pt x="1033" y="2002"/>
                  </a:lnTo>
                  <a:lnTo>
                    <a:pt x="1052" y="2027"/>
                  </a:lnTo>
                  <a:lnTo>
                    <a:pt x="1073" y="2052"/>
                  </a:lnTo>
                  <a:lnTo>
                    <a:pt x="1096" y="2075"/>
                  </a:lnTo>
                  <a:lnTo>
                    <a:pt x="1121" y="2096"/>
                  </a:lnTo>
                  <a:lnTo>
                    <a:pt x="1146" y="2117"/>
                  </a:lnTo>
                  <a:lnTo>
                    <a:pt x="1173" y="2136"/>
                  </a:lnTo>
                  <a:lnTo>
                    <a:pt x="1202" y="2153"/>
                  </a:lnTo>
                  <a:lnTo>
                    <a:pt x="1232" y="2169"/>
                  </a:lnTo>
                  <a:lnTo>
                    <a:pt x="1265" y="2182"/>
                  </a:lnTo>
                  <a:lnTo>
                    <a:pt x="1298" y="2196"/>
                  </a:lnTo>
                  <a:lnTo>
                    <a:pt x="1334" y="2205"/>
                  </a:lnTo>
                  <a:lnTo>
                    <a:pt x="1370" y="2215"/>
                  </a:lnTo>
                  <a:lnTo>
                    <a:pt x="1409" y="2221"/>
                  </a:lnTo>
                  <a:lnTo>
                    <a:pt x="1447" y="2224"/>
                  </a:lnTo>
                  <a:lnTo>
                    <a:pt x="1490" y="2226"/>
                  </a:lnTo>
                  <a:lnTo>
                    <a:pt x="1534" y="2226"/>
                  </a:lnTo>
                  <a:lnTo>
                    <a:pt x="1578" y="2224"/>
                  </a:lnTo>
                  <a:lnTo>
                    <a:pt x="1624" y="2219"/>
                  </a:lnTo>
                  <a:lnTo>
                    <a:pt x="1672" y="2213"/>
                  </a:lnTo>
                  <a:lnTo>
                    <a:pt x="1722" y="2201"/>
                  </a:lnTo>
                  <a:lnTo>
                    <a:pt x="1772" y="2190"/>
                  </a:lnTo>
                  <a:lnTo>
                    <a:pt x="1808" y="2182"/>
                  </a:lnTo>
                  <a:lnTo>
                    <a:pt x="1839" y="2178"/>
                  </a:lnTo>
                  <a:lnTo>
                    <a:pt x="1854" y="2178"/>
                  </a:lnTo>
                  <a:lnTo>
                    <a:pt x="1870" y="2180"/>
                  </a:lnTo>
                  <a:lnTo>
                    <a:pt x="1883" y="2182"/>
                  </a:lnTo>
                  <a:lnTo>
                    <a:pt x="1897" y="2186"/>
                  </a:lnTo>
                  <a:lnTo>
                    <a:pt x="1908" y="2192"/>
                  </a:lnTo>
                  <a:lnTo>
                    <a:pt x="1920" y="2199"/>
                  </a:lnTo>
                  <a:lnTo>
                    <a:pt x="1931" y="2207"/>
                  </a:lnTo>
                  <a:lnTo>
                    <a:pt x="1941" y="2217"/>
                  </a:lnTo>
                  <a:lnTo>
                    <a:pt x="1950" y="2228"/>
                  </a:lnTo>
                  <a:lnTo>
                    <a:pt x="1960" y="2244"/>
                  </a:lnTo>
                  <a:lnTo>
                    <a:pt x="1968" y="2259"/>
                  </a:lnTo>
                  <a:lnTo>
                    <a:pt x="1975" y="2276"/>
                  </a:lnTo>
                  <a:lnTo>
                    <a:pt x="1985" y="2299"/>
                  </a:lnTo>
                  <a:lnTo>
                    <a:pt x="1996" y="2320"/>
                  </a:lnTo>
                  <a:lnTo>
                    <a:pt x="2010" y="2340"/>
                  </a:lnTo>
                  <a:lnTo>
                    <a:pt x="2025" y="2357"/>
                  </a:lnTo>
                  <a:lnTo>
                    <a:pt x="2041" y="2370"/>
                  </a:lnTo>
                  <a:lnTo>
                    <a:pt x="2058" y="2384"/>
                  </a:lnTo>
                  <a:lnTo>
                    <a:pt x="2075" y="2393"/>
                  </a:lnTo>
                  <a:lnTo>
                    <a:pt x="2094" y="2403"/>
                  </a:lnTo>
                  <a:lnTo>
                    <a:pt x="2114" y="2409"/>
                  </a:lnTo>
                  <a:lnTo>
                    <a:pt x="2133" y="2414"/>
                  </a:lnTo>
                  <a:lnTo>
                    <a:pt x="2154" y="2418"/>
                  </a:lnTo>
                  <a:lnTo>
                    <a:pt x="2175" y="2420"/>
                  </a:lnTo>
                  <a:lnTo>
                    <a:pt x="2196" y="2420"/>
                  </a:lnTo>
                  <a:lnTo>
                    <a:pt x="2217" y="2420"/>
                  </a:lnTo>
                  <a:lnTo>
                    <a:pt x="2238" y="2420"/>
                  </a:lnTo>
                  <a:lnTo>
                    <a:pt x="2259" y="2418"/>
                  </a:lnTo>
                  <a:lnTo>
                    <a:pt x="2307" y="2413"/>
                  </a:lnTo>
                  <a:lnTo>
                    <a:pt x="2354" y="2409"/>
                  </a:lnTo>
                  <a:lnTo>
                    <a:pt x="2396" y="2409"/>
                  </a:lnTo>
                  <a:lnTo>
                    <a:pt x="2438" y="2411"/>
                  </a:lnTo>
                  <a:lnTo>
                    <a:pt x="2476" y="2413"/>
                  </a:lnTo>
                  <a:lnTo>
                    <a:pt x="2515" y="2418"/>
                  </a:lnTo>
                  <a:lnTo>
                    <a:pt x="2549" y="2428"/>
                  </a:lnTo>
                  <a:lnTo>
                    <a:pt x="2584" y="2438"/>
                  </a:lnTo>
                  <a:lnTo>
                    <a:pt x="2618" y="2451"/>
                  </a:lnTo>
                  <a:lnTo>
                    <a:pt x="2649" y="2466"/>
                  </a:lnTo>
                  <a:lnTo>
                    <a:pt x="2680" y="2485"/>
                  </a:lnTo>
                  <a:lnTo>
                    <a:pt x="2711" y="2505"/>
                  </a:lnTo>
                  <a:lnTo>
                    <a:pt x="2739" y="2530"/>
                  </a:lnTo>
                  <a:lnTo>
                    <a:pt x="2768" y="2555"/>
                  </a:lnTo>
                  <a:lnTo>
                    <a:pt x="2797" y="2585"/>
                  </a:lnTo>
                  <a:lnTo>
                    <a:pt x="2826" y="2616"/>
                  </a:lnTo>
                  <a:lnTo>
                    <a:pt x="2828" y="2589"/>
                  </a:lnTo>
                  <a:lnTo>
                    <a:pt x="2830" y="2562"/>
                  </a:lnTo>
                  <a:lnTo>
                    <a:pt x="2828" y="2537"/>
                  </a:lnTo>
                  <a:lnTo>
                    <a:pt x="2828" y="2510"/>
                  </a:lnTo>
                  <a:lnTo>
                    <a:pt x="2824" y="2487"/>
                  </a:lnTo>
                  <a:lnTo>
                    <a:pt x="2820" y="2462"/>
                  </a:lnTo>
                  <a:lnTo>
                    <a:pt x="2816" y="2439"/>
                  </a:lnTo>
                  <a:lnTo>
                    <a:pt x="2809" y="2416"/>
                  </a:lnTo>
                  <a:lnTo>
                    <a:pt x="2803" y="2395"/>
                  </a:lnTo>
                  <a:lnTo>
                    <a:pt x="2795" y="2374"/>
                  </a:lnTo>
                  <a:lnTo>
                    <a:pt x="2786" y="2353"/>
                  </a:lnTo>
                  <a:lnTo>
                    <a:pt x="2776" y="2334"/>
                  </a:lnTo>
                  <a:lnTo>
                    <a:pt x="2755" y="2295"/>
                  </a:lnTo>
                  <a:lnTo>
                    <a:pt x="2732" y="2261"/>
                  </a:lnTo>
                  <a:lnTo>
                    <a:pt x="2707" y="2226"/>
                  </a:lnTo>
                  <a:lnTo>
                    <a:pt x="2680" y="2198"/>
                  </a:lnTo>
                  <a:lnTo>
                    <a:pt x="2651" y="2169"/>
                  </a:lnTo>
                  <a:lnTo>
                    <a:pt x="2622" y="2144"/>
                  </a:lnTo>
                  <a:lnTo>
                    <a:pt x="2594" y="2119"/>
                  </a:lnTo>
                  <a:lnTo>
                    <a:pt x="2567" y="2098"/>
                  </a:lnTo>
                  <a:lnTo>
                    <a:pt x="2540" y="2080"/>
                  </a:lnTo>
                  <a:lnTo>
                    <a:pt x="2513" y="2063"/>
                  </a:lnTo>
                  <a:lnTo>
                    <a:pt x="2490" y="2048"/>
                  </a:lnTo>
                  <a:lnTo>
                    <a:pt x="2471" y="2032"/>
                  </a:lnTo>
                  <a:lnTo>
                    <a:pt x="2453" y="2019"/>
                  </a:lnTo>
                  <a:lnTo>
                    <a:pt x="2438" y="2004"/>
                  </a:lnTo>
                  <a:lnTo>
                    <a:pt x="2425" y="1988"/>
                  </a:lnTo>
                  <a:lnTo>
                    <a:pt x="2413" y="1973"/>
                  </a:lnTo>
                  <a:lnTo>
                    <a:pt x="2403" y="1960"/>
                  </a:lnTo>
                  <a:lnTo>
                    <a:pt x="2396" y="1944"/>
                  </a:lnTo>
                  <a:lnTo>
                    <a:pt x="2390" y="1931"/>
                  </a:lnTo>
                  <a:lnTo>
                    <a:pt x="2384" y="1915"/>
                  </a:lnTo>
                  <a:lnTo>
                    <a:pt x="2380" y="1902"/>
                  </a:lnTo>
                  <a:lnTo>
                    <a:pt x="2377" y="1888"/>
                  </a:lnTo>
                  <a:lnTo>
                    <a:pt x="2375" y="1862"/>
                  </a:lnTo>
                  <a:lnTo>
                    <a:pt x="2373" y="1837"/>
                  </a:lnTo>
                  <a:lnTo>
                    <a:pt x="2390" y="1856"/>
                  </a:lnTo>
                  <a:lnTo>
                    <a:pt x="2407" y="1873"/>
                  </a:lnTo>
                  <a:lnTo>
                    <a:pt x="2426" y="1890"/>
                  </a:lnTo>
                  <a:lnTo>
                    <a:pt x="2446" y="1906"/>
                  </a:lnTo>
                  <a:lnTo>
                    <a:pt x="2467" y="1919"/>
                  </a:lnTo>
                  <a:lnTo>
                    <a:pt x="2486" y="1931"/>
                  </a:lnTo>
                  <a:lnTo>
                    <a:pt x="2507" y="1942"/>
                  </a:lnTo>
                  <a:lnTo>
                    <a:pt x="2528" y="1954"/>
                  </a:lnTo>
                  <a:lnTo>
                    <a:pt x="2549" y="1963"/>
                  </a:lnTo>
                  <a:lnTo>
                    <a:pt x="2572" y="1971"/>
                  </a:lnTo>
                  <a:lnTo>
                    <a:pt x="2594" y="1979"/>
                  </a:lnTo>
                  <a:lnTo>
                    <a:pt x="2617" y="1986"/>
                  </a:lnTo>
                  <a:lnTo>
                    <a:pt x="2663" y="1996"/>
                  </a:lnTo>
                  <a:lnTo>
                    <a:pt x="2709" y="2004"/>
                  </a:lnTo>
                  <a:lnTo>
                    <a:pt x="2747" y="2009"/>
                  </a:lnTo>
                  <a:lnTo>
                    <a:pt x="2786" y="2017"/>
                  </a:lnTo>
                  <a:lnTo>
                    <a:pt x="2822" y="2025"/>
                  </a:lnTo>
                  <a:lnTo>
                    <a:pt x="2858" y="2032"/>
                  </a:lnTo>
                  <a:lnTo>
                    <a:pt x="2891" y="2042"/>
                  </a:lnTo>
                  <a:lnTo>
                    <a:pt x="2924" y="2052"/>
                  </a:lnTo>
                  <a:lnTo>
                    <a:pt x="2954" y="2063"/>
                  </a:lnTo>
                  <a:lnTo>
                    <a:pt x="2983" y="2075"/>
                  </a:lnTo>
                  <a:lnTo>
                    <a:pt x="3012" y="2088"/>
                  </a:lnTo>
                  <a:lnTo>
                    <a:pt x="3037" y="2102"/>
                  </a:lnTo>
                  <a:lnTo>
                    <a:pt x="3062" y="2117"/>
                  </a:lnTo>
                  <a:lnTo>
                    <a:pt x="3085" y="2134"/>
                  </a:lnTo>
                  <a:lnTo>
                    <a:pt x="3106" y="2151"/>
                  </a:lnTo>
                  <a:lnTo>
                    <a:pt x="3125" y="2169"/>
                  </a:lnTo>
                  <a:lnTo>
                    <a:pt x="3143" y="2188"/>
                  </a:lnTo>
                  <a:lnTo>
                    <a:pt x="3160" y="2209"/>
                  </a:lnTo>
                  <a:lnTo>
                    <a:pt x="3160" y="2180"/>
                  </a:lnTo>
                  <a:lnTo>
                    <a:pt x="3160" y="2151"/>
                  </a:lnTo>
                  <a:lnTo>
                    <a:pt x="3156" y="2125"/>
                  </a:lnTo>
                  <a:lnTo>
                    <a:pt x="3152" y="2100"/>
                  </a:lnTo>
                  <a:lnTo>
                    <a:pt x="3146" y="2075"/>
                  </a:lnTo>
                  <a:lnTo>
                    <a:pt x="3139" y="2052"/>
                  </a:lnTo>
                  <a:lnTo>
                    <a:pt x="3129" y="2029"/>
                  </a:lnTo>
                  <a:lnTo>
                    <a:pt x="3120" y="2008"/>
                  </a:lnTo>
                  <a:lnTo>
                    <a:pt x="3106" y="1988"/>
                  </a:lnTo>
                  <a:lnTo>
                    <a:pt x="3095" y="1969"/>
                  </a:lnTo>
                  <a:lnTo>
                    <a:pt x="3081" y="1950"/>
                  </a:lnTo>
                  <a:lnTo>
                    <a:pt x="3066" y="1933"/>
                  </a:lnTo>
                  <a:lnTo>
                    <a:pt x="3035" y="1900"/>
                  </a:lnTo>
                  <a:lnTo>
                    <a:pt x="3004" y="1871"/>
                  </a:lnTo>
                  <a:lnTo>
                    <a:pt x="2937" y="1817"/>
                  </a:lnTo>
                  <a:lnTo>
                    <a:pt x="2876" y="1769"/>
                  </a:lnTo>
                  <a:lnTo>
                    <a:pt x="2849" y="1746"/>
                  </a:lnTo>
                  <a:lnTo>
                    <a:pt x="2828" y="1721"/>
                  </a:lnTo>
                  <a:lnTo>
                    <a:pt x="2818" y="1710"/>
                  </a:lnTo>
                  <a:lnTo>
                    <a:pt x="2810" y="1698"/>
                  </a:lnTo>
                  <a:lnTo>
                    <a:pt x="2803" y="1685"/>
                  </a:lnTo>
                  <a:lnTo>
                    <a:pt x="2799" y="1673"/>
                  </a:lnTo>
                  <a:lnTo>
                    <a:pt x="2837" y="1698"/>
                  </a:lnTo>
                  <a:lnTo>
                    <a:pt x="2876" y="1718"/>
                  </a:lnTo>
                  <a:lnTo>
                    <a:pt x="2910" y="1735"/>
                  </a:lnTo>
                  <a:lnTo>
                    <a:pt x="2947" y="1746"/>
                  </a:lnTo>
                  <a:lnTo>
                    <a:pt x="2983" y="1756"/>
                  </a:lnTo>
                  <a:lnTo>
                    <a:pt x="3020" y="1760"/>
                  </a:lnTo>
                  <a:lnTo>
                    <a:pt x="3058" y="1762"/>
                  </a:lnTo>
                  <a:lnTo>
                    <a:pt x="3098" y="1760"/>
                  </a:lnTo>
                  <a:lnTo>
                    <a:pt x="3125" y="1758"/>
                  </a:lnTo>
                  <a:lnTo>
                    <a:pt x="3156" y="1752"/>
                  </a:lnTo>
                  <a:lnTo>
                    <a:pt x="3185" y="1746"/>
                  </a:lnTo>
                  <a:lnTo>
                    <a:pt x="3216" y="1739"/>
                  </a:lnTo>
                  <a:lnTo>
                    <a:pt x="3244" y="1733"/>
                  </a:lnTo>
                  <a:lnTo>
                    <a:pt x="3275" y="1727"/>
                  </a:lnTo>
                  <a:lnTo>
                    <a:pt x="3306" y="1723"/>
                  </a:lnTo>
                  <a:lnTo>
                    <a:pt x="3337" y="1721"/>
                  </a:lnTo>
                  <a:lnTo>
                    <a:pt x="3367" y="1721"/>
                  </a:lnTo>
                  <a:lnTo>
                    <a:pt x="3396" y="1725"/>
                  </a:lnTo>
                  <a:lnTo>
                    <a:pt x="3411" y="1729"/>
                  </a:lnTo>
                  <a:lnTo>
                    <a:pt x="3427" y="1735"/>
                  </a:lnTo>
                  <a:lnTo>
                    <a:pt x="3440" y="1741"/>
                  </a:lnTo>
                  <a:lnTo>
                    <a:pt x="3456" y="1746"/>
                  </a:lnTo>
                  <a:lnTo>
                    <a:pt x="3469" y="1756"/>
                  </a:lnTo>
                  <a:lnTo>
                    <a:pt x="3484" y="1766"/>
                  </a:lnTo>
                  <a:lnTo>
                    <a:pt x="3498" y="1777"/>
                  </a:lnTo>
                  <a:lnTo>
                    <a:pt x="3511" y="1791"/>
                  </a:lnTo>
                  <a:lnTo>
                    <a:pt x="3525" y="1806"/>
                  </a:lnTo>
                  <a:lnTo>
                    <a:pt x="3538" y="1823"/>
                  </a:lnTo>
                  <a:lnTo>
                    <a:pt x="3552" y="1840"/>
                  </a:lnTo>
                  <a:lnTo>
                    <a:pt x="3563" y="1862"/>
                  </a:lnTo>
                  <a:lnTo>
                    <a:pt x="3596" y="1842"/>
                  </a:lnTo>
                  <a:lnTo>
                    <a:pt x="3630" y="1827"/>
                  </a:lnTo>
                  <a:lnTo>
                    <a:pt x="3665" y="1814"/>
                  </a:lnTo>
                  <a:lnTo>
                    <a:pt x="3699" y="1804"/>
                  </a:lnTo>
                  <a:lnTo>
                    <a:pt x="3736" y="1798"/>
                  </a:lnTo>
                  <a:lnTo>
                    <a:pt x="3772" y="1794"/>
                  </a:lnTo>
                  <a:lnTo>
                    <a:pt x="3809" y="1794"/>
                  </a:lnTo>
                  <a:lnTo>
                    <a:pt x="3843" y="1796"/>
                  </a:lnTo>
                  <a:lnTo>
                    <a:pt x="3880" y="1800"/>
                  </a:lnTo>
                  <a:lnTo>
                    <a:pt x="3916" y="1808"/>
                  </a:lnTo>
                  <a:lnTo>
                    <a:pt x="3951" y="1816"/>
                  </a:lnTo>
                  <a:lnTo>
                    <a:pt x="3986" y="1827"/>
                  </a:lnTo>
                  <a:lnTo>
                    <a:pt x="4018" y="1839"/>
                  </a:lnTo>
                  <a:lnTo>
                    <a:pt x="4051" y="1854"/>
                  </a:lnTo>
                  <a:lnTo>
                    <a:pt x="4080" y="1869"/>
                  </a:lnTo>
                  <a:lnTo>
                    <a:pt x="4110" y="1887"/>
                  </a:lnTo>
                  <a:close/>
                  <a:moveTo>
                    <a:pt x="2246" y="1449"/>
                  </a:moveTo>
                  <a:lnTo>
                    <a:pt x="1862" y="1449"/>
                  </a:lnTo>
                  <a:lnTo>
                    <a:pt x="1862" y="1063"/>
                  </a:lnTo>
                  <a:lnTo>
                    <a:pt x="2246" y="1063"/>
                  </a:lnTo>
                  <a:lnTo>
                    <a:pt x="2246"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20" name="Title Placeholder 1"/>
          <p:cNvSpPr>
            <a:spLocks noGrp="1"/>
          </p:cNvSpPr>
          <p:nvPr>
            <p:ph type="ctrTitle" hasCustomPrompt="1"/>
          </p:nvPr>
        </p:nvSpPr>
        <p:spPr>
          <a:xfrm>
            <a:off x="228000" y="3420000"/>
            <a:ext cx="11736000" cy="884758"/>
          </a:xfrm>
          <a:solidFill>
            <a:schemeClr val="tx1">
              <a:alpha val="50000"/>
            </a:schemeClr>
          </a:solidFill>
        </p:spPr>
        <p:txBody>
          <a:bodyPr tIns="252000" bIns="36000" anchor="t" anchorCtr="0">
            <a:spAutoFit/>
          </a:bodyPr>
          <a:lstStyle>
            <a:lvl1pPr algn="ctr">
              <a:lnSpc>
                <a:spcPct val="70000"/>
              </a:lnSpc>
              <a:defRPr sz="5400">
                <a:solidFill>
                  <a:srgbClr val="FFFFFF"/>
                </a:solidFill>
                <a:latin typeface="+mj-lt"/>
                <a:ea typeface="ＭＳ Ｐゴシック" charset="0"/>
                <a:cs typeface="Gotham Narrow Bold"/>
              </a:defRPr>
            </a:lvl1pPr>
          </a:lstStyle>
          <a:p>
            <a:pPr lvl="0"/>
            <a:r>
              <a:rPr lang="fi-FI" noProof="0" dirty="0"/>
              <a:t>CLICK TO ADD TITLE</a:t>
            </a:r>
          </a:p>
        </p:txBody>
      </p:sp>
      <p:sp>
        <p:nvSpPr>
          <p:cNvPr id="43011" name="Text Placeholder 2"/>
          <p:cNvSpPr>
            <a:spLocks noGrp="1"/>
          </p:cNvSpPr>
          <p:nvPr>
            <p:ph type="subTitle" idx="1" hasCustomPrompt="1"/>
          </p:nvPr>
        </p:nvSpPr>
        <p:spPr>
          <a:xfrm>
            <a:off x="964518" y="5220000"/>
            <a:ext cx="10363200" cy="720000"/>
          </a:xfrm>
        </p:spPr>
        <p:txBody>
          <a:bodyPr/>
          <a:lstStyle>
            <a:lvl1pPr algn="ctr">
              <a:lnSpc>
                <a:spcPct val="90000"/>
              </a:lnSpc>
              <a:spcAft>
                <a:spcPct val="0"/>
              </a:spcAft>
              <a:defRPr b="0">
                <a:solidFill>
                  <a:srgbClr val="FFFFFF"/>
                </a:solidFill>
                <a:effectLst>
                  <a:outerShdw blurRad="50800" dist="38100" dir="5400000" algn="t" rotWithShape="0">
                    <a:prstClr val="black">
                      <a:alpha val="40000"/>
                    </a:prstClr>
                  </a:outerShdw>
                </a:effectLst>
                <a:latin typeface="+mj-lt"/>
                <a:ea typeface="ＭＳ Ｐゴシック" charset="0"/>
                <a:cs typeface="Gotham Narrow Bold"/>
              </a:defRPr>
            </a:lvl1pPr>
          </a:lstStyle>
          <a:p>
            <a:pPr lvl="0"/>
            <a:r>
              <a:rPr lang="fi-FI" noProof="0" dirty="0" err="1"/>
              <a:t>Click</a:t>
            </a:r>
            <a:r>
              <a:rPr lang="fi-FI" noProof="0" dirty="0"/>
              <a:t> to </a:t>
            </a:r>
            <a:r>
              <a:rPr lang="fi-FI" noProof="0" dirty="0" err="1"/>
              <a:t>add</a:t>
            </a:r>
            <a:r>
              <a:rPr lang="fi-FI" noProof="0" dirty="0"/>
              <a:t> </a:t>
            </a:r>
            <a:r>
              <a:rPr lang="fi-FI" noProof="0" dirty="0" err="1"/>
              <a:t>subtitle</a:t>
            </a:r>
            <a:endParaRPr lang="fi-FI" noProof="0" dirty="0"/>
          </a:p>
        </p:txBody>
      </p:sp>
    </p:spTree>
    <p:extLst>
      <p:ext uri="{BB962C8B-B14F-4D97-AF65-F5344CB8AC3E}">
        <p14:creationId xmlns:p14="http://schemas.microsoft.com/office/powerpoint/2010/main" val="4038405820"/>
      </p:ext>
    </p:extLst>
  </p:cSld>
  <p:clrMapOvr>
    <a:masterClrMapping/>
  </p:clrMapOvr>
  <p:transitio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D622502-C70A-40D2-9FA9-E5112764F2E8}" type="datetimeFigureOut">
              <a:rPr lang="en-US" smtClean="0"/>
              <a:pPr/>
              <a:t>5/30/2025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0C571B-AD99-4058-B5D9-879A4269804F}" type="slidenum">
              <a:rPr lang="en-US" smtClean="0"/>
              <a:pPr/>
              <a:t>‹#›</a:t>
            </a:fld>
            <a:endParaRPr lang="en-US"/>
          </a:p>
        </p:txBody>
      </p:sp>
    </p:spTree>
    <p:extLst>
      <p:ext uri="{BB962C8B-B14F-4D97-AF65-F5344CB8AC3E}">
        <p14:creationId xmlns:p14="http://schemas.microsoft.com/office/powerpoint/2010/main" val="17276434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D622502-C70A-40D2-9FA9-E5112764F2E8}" type="datetimeFigureOut">
              <a:rPr lang="en-US" smtClean="0"/>
              <a:pPr/>
              <a:t>5/30/2025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D0C571B-AD99-4058-B5D9-879A4269804F}" type="slidenum">
              <a:rPr lang="en-US" smtClean="0"/>
              <a:pPr/>
              <a:t>‹#›</a:t>
            </a:fld>
            <a:endParaRPr lang="en-US"/>
          </a:p>
        </p:txBody>
      </p:sp>
    </p:spTree>
    <p:extLst>
      <p:ext uri="{BB962C8B-B14F-4D97-AF65-F5344CB8AC3E}">
        <p14:creationId xmlns:p14="http://schemas.microsoft.com/office/powerpoint/2010/main" val="20644182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D622502-C70A-40D2-9FA9-E5112764F2E8}" type="datetimeFigureOut">
              <a:rPr lang="en-US" smtClean="0"/>
              <a:pPr/>
              <a:t>5/30/2025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D0C571B-AD99-4058-B5D9-879A4269804F}" type="slidenum">
              <a:rPr lang="en-US" smtClean="0"/>
              <a:pPr/>
              <a:t>‹#›</a:t>
            </a:fld>
            <a:endParaRPr lang="en-US"/>
          </a:p>
        </p:txBody>
      </p:sp>
    </p:spTree>
    <p:extLst>
      <p:ext uri="{BB962C8B-B14F-4D97-AF65-F5344CB8AC3E}">
        <p14:creationId xmlns:p14="http://schemas.microsoft.com/office/powerpoint/2010/main" val="19400544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622502-C70A-40D2-9FA9-E5112764F2E8}" type="datetimeFigureOut">
              <a:rPr lang="en-US" smtClean="0"/>
              <a:pPr/>
              <a:t>5/30/2025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D0C571B-AD99-4058-B5D9-879A4269804F}" type="slidenum">
              <a:rPr lang="en-US" smtClean="0"/>
              <a:pPr/>
              <a:t>‹#›</a:t>
            </a:fld>
            <a:endParaRPr lang="en-US"/>
          </a:p>
        </p:txBody>
      </p:sp>
    </p:spTree>
    <p:extLst>
      <p:ext uri="{BB962C8B-B14F-4D97-AF65-F5344CB8AC3E}">
        <p14:creationId xmlns:p14="http://schemas.microsoft.com/office/powerpoint/2010/main" val="30826180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D622502-C70A-40D2-9FA9-E5112764F2E8}" type="datetimeFigureOut">
              <a:rPr lang="en-US" smtClean="0"/>
              <a:pPr/>
              <a:t>5/30/2025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0C571B-AD99-4058-B5D9-879A4269804F}" type="slidenum">
              <a:rPr lang="en-US" smtClean="0"/>
              <a:pPr/>
              <a:t>‹#›</a:t>
            </a:fld>
            <a:endParaRPr lang="en-US"/>
          </a:p>
        </p:txBody>
      </p:sp>
    </p:spTree>
    <p:extLst>
      <p:ext uri="{BB962C8B-B14F-4D97-AF65-F5344CB8AC3E}">
        <p14:creationId xmlns:p14="http://schemas.microsoft.com/office/powerpoint/2010/main" val="27391794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D622502-C70A-40D2-9FA9-E5112764F2E8}" type="datetimeFigureOut">
              <a:rPr lang="en-US" smtClean="0"/>
              <a:pPr/>
              <a:t>5/30/2025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0C571B-AD99-4058-B5D9-879A4269804F}" type="slidenum">
              <a:rPr lang="en-US" smtClean="0"/>
              <a:pPr/>
              <a:t>‹#›</a:t>
            </a:fld>
            <a:endParaRPr lang="en-US"/>
          </a:p>
        </p:txBody>
      </p:sp>
    </p:spTree>
    <p:extLst>
      <p:ext uri="{BB962C8B-B14F-4D97-AF65-F5344CB8AC3E}">
        <p14:creationId xmlns:p14="http://schemas.microsoft.com/office/powerpoint/2010/main" val="23649432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image" Target="../media/image2.png"/><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image" Target="../media/image1.png"/><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theme" Target="../theme/theme2.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622502-C70A-40D2-9FA9-E5112764F2E8}" type="datetimeFigureOut">
              <a:rPr lang="en-US" smtClean="0"/>
              <a:pPr/>
              <a:t>5/30/2025</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0C571B-AD99-4058-B5D9-879A4269804F}" type="slidenum">
              <a:rPr lang="en-US" smtClean="0"/>
              <a:pPr/>
              <a:t>‹#›</a:t>
            </a:fld>
            <a:endParaRPr lang="en-US"/>
          </a:p>
        </p:txBody>
      </p:sp>
    </p:spTree>
    <p:extLst>
      <p:ext uri="{BB962C8B-B14F-4D97-AF65-F5344CB8AC3E}">
        <p14:creationId xmlns:p14="http://schemas.microsoft.com/office/powerpoint/2010/main" val="2469518883"/>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8" name="Kuva 9"/>
          <p:cNvPicPr>
            <a:picLocks noChangeAspect="1"/>
          </p:cNvPicPr>
          <p:nvPr userDrawn="1"/>
        </p:nvPicPr>
        <p:blipFill rotWithShape="1">
          <a:blip r:embed="rId24" cstate="email">
            <a:extLst>
              <a:ext uri="{28A0092B-C50C-407E-A947-70E740481C1C}">
                <a14:useLocalDpi xmlns:a14="http://schemas.microsoft.com/office/drawing/2010/main" val="0"/>
              </a:ext>
            </a:extLst>
          </a:blip>
          <a:srcRect r="-6" b="3125"/>
          <a:stretch/>
        </p:blipFill>
        <p:spPr bwMode="hidden">
          <a:xfrm>
            <a:off x="226799" y="215490"/>
            <a:ext cx="11738401" cy="5944010"/>
          </a:xfrm>
          <a:prstGeom prst="rect">
            <a:avLst/>
          </a:prstGeom>
        </p:spPr>
      </p:pic>
      <p:sp>
        <p:nvSpPr>
          <p:cNvPr id="19" name="Title Placeholder 1"/>
          <p:cNvSpPr>
            <a:spLocks noGrp="1"/>
          </p:cNvSpPr>
          <p:nvPr>
            <p:ph type="title"/>
          </p:nvPr>
        </p:nvSpPr>
        <p:spPr bwMode="auto">
          <a:xfrm>
            <a:off x="2063552" y="802411"/>
            <a:ext cx="9722048" cy="97040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US"/>
              <a:t>Click to edit Master title style</a:t>
            </a:r>
            <a:endParaRPr lang="en-GB" dirty="0"/>
          </a:p>
        </p:txBody>
      </p:sp>
      <p:sp>
        <p:nvSpPr>
          <p:cNvPr id="20" name="Text Placeholder 2"/>
          <p:cNvSpPr>
            <a:spLocks noGrp="1"/>
          </p:cNvSpPr>
          <p:nvPr>
            <p:ph type="body" idx="1"/>
          </p:nvPr>
        </p:nvSpPr>
        <p:spPr bwMode="auto">
          <a:xfrm>
            <a:off x="2063552" y="1981200"/>
            <a:ext cx="9722048" cy="3962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1" name="Date Placeholder 3"/>
          <p:cNvSpPr>
            <a:spLocks noGrp="1"/>
          </p:cNvSpPr>
          <p:nvPr>
            <p:ph type="dt" sz="half" idx="2"/>
          </p:nvPr>
        </p:nvSpPr>
        <p:spPr bwMode="auto">
          <a:xfrm>
            <a:off x="10261600" y="6189117"/>
            <a:ext cx="914400" cy="576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b" anchorCtr="0" compatLnSpc="1">
            <a:prstTxWarp prst="textNoShape">
              <a:avLst/>
            </a:prstTxWarp>
          </a:bodyPr>
          <a:lstStyle>
            <a:lvl1pPr algn="r">
              <a:defRPr sz="900" b="0" dirty="0" smtClean="0">
                <a:solidFill>
                  <a:srgbClr val="000000"/>
                </a:solidFill>
              </a:defRPr>
            </a:lvl1pPr>
          </a:lstStyle>
          <a:p>
            <a:pPr>
              <a:defRPr/>
            </a:pPr>
            <a:fld id="{DD08BD52-FDAE-42AB-8313-0991B6AE4759}" type="datetime1">
              <a:rPr lang="en-GB" smtClean="0"/>
              <a:t>30/05/2025</a:t>
            </a:fld>
            <a:endParaRPr lang="fi-FI" dirty="0"/>
          </a:p>
        </p:txBody>
      </p:sp>
      <p:sp>
        <p:nvSpPr>
          <p:cNvPr id="22" name="Slide Number Placeholder 5"/>
          <p:cNvSpPr>
            <a:spLocks noGrp="1"/>
          </p:cNvSpPr>
          <p:nvPr>
            <p:ph type="sldNum" sz="quarter" idx="4"/>
          </p:nvPr>
        </p:nvSpPr>
        <p:spPr bwMode="auto">
          <a:xfrm>
            <a:off x="11176000" y="6189117"/>
            <a:ext cx="680640" cy="576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b" anchorCtr="0" compatLnSpc="1">
            <a:prstTxWarp prst="textNoShape">
              <a:avLst/>
            </a:prstTxWarp>
          </a:bodyPr>
          <a:lstStyle>
            <a:lvl1pPr algn="r">
              <a:defRPr sz="900" b="0" dirty="0" smtClean="0">
                <a:solidFill>
                  <a:srgbClr val="000000"/>
                </a:solidFill>
              </a:defRPr>
            </a:lvl1pPr>
          </a:lstStyle>
          <a:p>
            <a:pPr>
              <a:defRPr/>
            </a:pPr>
            <a:fld id="{4669315E-5A66-CF44-AE5D-C333B2F730C4}" type="slidenum">
              <a:rPr lang="en-GB"/>
              <a:pPr>
                <a:defRPr/>
              </a:pPr>
              <a:t>‹#›</a:t>
            </a:fld>
            <a:endParaRPr lang="en-GB" dirty="0"/>
          </a:p>
        </p:txBody>
      </p:sp>
      <p:sp>
        <p:nvSpPr>
          <p:cNvPr id="24" name="Alatunnisteen paikkamerkki 2"/>
          <p:cNvSpPr>
            <a:spLocks noGrp="1"/>
          </p:cNvSpPr>
          <p:nvPr>
            <p:ph type="ftr" sz="quarter" idx="3"/>
          </p:nvPr>
        </p:nvSpPr>
        <p:spPr>
          <a:xfrm>
            <a:off x="6768000" y="6189217"/>
            <a:ext cx="3744000" cy="576000"/>
          </a:xfrm>
          <a:prstGeom prst="rect">
            <a:avLst/>
          </a:prstGeom>
        </p:spPr>
        <p:txBody>
          <a:bodyPr vert="horz" lIns="0" tIns="0" rIns="0" bIns="0" rtlCol="0" anchor="b" anchorCtr="0"/>
          <a:lstStyle>
            <a:lvl1pPr algn="l">
              <a:defRPr sz="900">
                <a:solidFill>
                  <a:schemeClr val="tx1"/>
                </a:solidFill>
              </a:defRPr>
            </a:lvl1pPr>
          </a:lstStyle>
          <a:p>
            <a:r>
              <a:rPr lang="fi-FI" dirty="0"/>
              <a:t>Presentation </a:t>
            </a:r>
            <a:r>
              <a:rPr lang="fi-FI" dirty="0" err="1"/>
              <a:t>Name</a:t>
            </a:r>
            <a:r>
              <a:rPr lang="fi-FI" dirty="0"/>
              <a:t> / </a:t>
            </a:r>
            <a:r>
              <a:rPr lang="fi-FI" dirty="0" err="1"/>
              <a:t>Firstname</a:t>
            </a:r>
            <a:r>
              <a:rPr lang="fi-FI" dirty="0"/>
              <a:t> </a:t>
            </a:r>
            <a:r>
              <a:rPr lang="fi-FI" dirty="0" err="1"/>
              <a:t>Lastname</a:t>
            </a:r>
            <a:endParaRPr lang="fi-FI" dirty="0"/>
          </a:p>
        </p:txBody>
      </p:sp>
      <p:grpSp>
        <p:nvGrpSpPr>
          <p:cNvPr id="25" name="Ryhmä 11"/>
          <p:cNvGrpSpPr/>
          <p:nvPr userDrawn="1"/>
        </p:nvGrpSpPr>
        <p:grpSpPr bwMode="black">
          <a:xfrm>
            <a:off x="334478" y="263539"/>
            <a:ext cx="1397690" cy="1309952"/>
            <a:chOff x="1311275" y="373063"/>
            <a:chExt cx="6524625" cy="6115050"/>
          </a:xfrm>
          <a:solidFill>
            <a:schemeClr val="tx1"/>
          </a:solidFill>
        </p:grpSpPr>
        <p:sp>
          <p:nvSpPr>
            <p:cNvPr id="26" name="Rectangle 5"/>
            <p:cNvSpPr>
              <a:spLocks noChangeArrowheads="1"/>
            </p:cNvSpPr>
            <p:nvPr userDrawn="1"/>
          </p:nvSpPr>
          <p:spPr bwMode="black">
            <a:xfrm>
              <a:off x="4267200" y="5875338"/>
              <a:ext cx="609600" cy="612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endParaRPr lang="fi-FI"/>
            </a:p>
          </p:txBody>
        </p:sp>
        <p:sp>
          <p:nvSpPr>
            <p:cNvPr id="27" name="Rectangle 6"/>
            <p:cNvSpPr>
              <a:spLocks noChangeArrowheads="1"/>
            </p:cNvSpPr>
            <p:nvPr userDrawn="1"/>
          </p:nvSpPr>
          <p:spPr bwMode="black">
            <a:xfrm>
              <a:off x="4267200" y="373063"/>
              <a:ext cx="609600" cy="6096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endParaRPr lang="fi-FI"/>
            </a:p>
          </p:txBody>
        </p:sp>
        <p:sp>
          <p:nvSpPr>
            <p:cNvPr id="28" name="Freeform 7"/>
            <p:cNvSpPr>
              <a:spLocks noEditPoints="1"/>
            </p:cNvSpPr>
            <p:nvPr userDrawn="1"/>
          </p:nvSpPr>
          <p:spPr bwMode="black">
            <a:xfrm>
              <a:off x="1311275" y="1436688"/>
              <a:ext cx="6524625" cy="4152900"/>
            </a:xfrm>
            <a:custGeom>
              <a:avLst/>
              <a:gdLst>
                <a:gd name="T0" fmla="*/ 3947 w 4110"/>
                <a:gd name="T1" fmla="*/ 1670 h 2616"/>
                <a:gd name="T2" fmla="*/ 3459 w 4110"/>
                <a:gd name="T3" fmla="*/ 1403 h 2616"/>
                <a:gd name="T4" fmla="*/ 3294 w 4110"/>
                <a:gd name="T5" fmla="*/ 1199 h 2616"/>
                <a:gd name="T6" fmla="*/ 3062 w 4110"/>
                <a:gd name="T7" fmla="*/ 1048 h 2616"/>
                <a:gd name="T8" fmla="*/ 2897 w 4110"/>
                <a:gd name="T9" fmla="*/ 789 h 2616"/>
                <a:gd name="T10" fmla="*/ 2734 w 4110"/>
                <a:gd name="T11" fmla="*/ 314 h 2616"/>
                <a:gd name="T12" fmla="*/ 2417 w 4110"/>
                <a:gd name="T13" fmla="*/ 63 h 2616"/>
                <a:gd name="T14" fmla="*/ 2077 w 4110"/>
                <a:gd name="T15" fmla="*/ 19 h 2616"/>
                <a:gd name="T16" fmla="*/ 2204 w 4110"/>
                <a:gd name="T17" fmla="*/ 197 h 2616"/>
                <a:gd name="T18" fmla="*/ 2175 w 4110"/>
                <a:gd name="T19" fmla="*/ 357 h 2616"/>
                <a:gd name="T20" fmla="*/ 2041 w 4110"/>
                <a:gd name="T21" fmla="*/ 433 h 2616"/>
                <a:gd name="T22" fmla="*/ 1818 w 4110"/>
                <a:gd name="T23" fmla="*/ 362 h 2616"/>
                <a:gd name="T24" fmla="*/ 1518 w 4110"/>
                <a:gd name="T25" fmla="*/ 159 h 2616"/>
                <a:gd name="T26" fmla="*/ 1213 w 4110"/>
                <a:gd name="T27" fmla="*/ 130 h 2616"/>
                <a:gd name="T28" fmla="*/ 1198 w 4110"/>
                <a:gd name="T29" fmla="*/ 209 h 2616"/>
                <a:gd name="T30" fmla="*/ 1401 w 4110"/>
                <a:gd name="T31" fmla="*/ 481 h 2616"/>
                <a:gd name="T32" fmla="*/ 1555 w 4110"/>
                <a:gd name="T33" fmla="*/ 708 h 2616"/>
                <a:gd name="T34" fmla="*/ 1672 w 4110"/>
                <a:gd name="T35" fmla="*/ 796 h 2616"/>
                <a:gd name="T36" fmla="*/ 1405 w 4110"/>
                <a:gd name="T37" fmla="*/ 787 h 2616"/>
                <a:gd name="T38" fmla="*/ 1102 w 4110"/>
                <a:gd name="T39" fmla="*/ 558 h 2616"/>
                <a:gd name="T40" fmla="*/ 821 w 4110"/>
                <a:gd name="T41" fmla="*/ 395 h 2616"/>
                <a:gd name="T42" fmla="*/ 531 w 4110"/>
                <a:gd name="T43" fmla="*/ 426 h 2616"/>
                <a:gd name="T44" fmla="*/ 748 w 4110"/>
                <a:gd name="T45" fmla="*/ 537 h 2616"/>
                <a:gd name="T46" fmla="*/ 762 w 4110"/>
                <a:gd name="T47" fmla="*/ 704 h 2616"/>
                <a:gd name="T48" fmla="*/ 608 w 4110"/>
                <a:gd name="T49" fmla="*/ 689 h 2616"/>
                <a:gd name="T50" fmla="*/ 387 w 4110"/>
                <a:gd name="T51" fmla="*/ 529 h 2616"/>
                <a:gd name="T52" fmla="*/ 103 w 4110"/>
                <a:gd name="T53" fmla="*/ 499 h 2616"/>
                <a:gd name="T54" fmla="*/ 157 w 4110"/>
                <a:gd name="T55" fmla="*/ 597 h 2616"/>
                <a:gd name="T56" fmla="*/ 397 w 4110"/>
                <a:gd name="T57" fmla="*/ 913 h 2616"/>
                <a:gd name="T58" fmla="*/ 578 w 4110"/>
                <a:gd name="T59" fmla="*/ 1190 h 2616"/>
                <a:gd name="T60" fmla="*/ 954 w 4110"/>
                <a:gd name="T61" fmla="*/ 1253 h 2616"/>
                <a:gd name="T62" fmla="*/ 1184 w 4110"/>
                <a:gd name="T63" fmla="*/ 1316 h 2616"/>
                <a:gd name="T64" fmla="*/ 1250 w 4110"/>
                <a:gd name="T65" fmla="*/ 1526 h 2616"/>
                <a:gd name="T66" fmla="*/ 1365 w 4110"/>
                <a:gd name="T67" fmla="*/ 1691 h 2616"/>
                <a:gd name="T68" fmla="*/ 1601 w 4110"/>
                <a:gd name="T69" fmla="*/ 1766 h 2616"/>
                <a:gd name="T70" fmla="*/ 1384 w 4110"/>
                <a:gd name="T71" fmla="*/ 1823 h 2616"/>
                <a:gd name="T72" fmla="*/ 965 w 4110"/>
                <a:gd name="T73" fmla="*/ 1706 h 2616"/>
                <a:gd name="T74" fmla="*/ 971 w 4110"/>
                <a:gd name="T75" fmla="*/ 1890 h 2616"/>
                <a:gd name="T76" fmla="*/ 1173 w 4110"/>
                <a:gd name="T77" fmla="*/ 2136 h 2616"/>
                <a:gd name="T78" fmla="*/ 1534 w 4110"/>
                <a:gd name="T79" fmla="*/ 2226 h 2616"/>
                <a:gd name="T80" fmla="*/ 1883 w 4110"/>
                <a:gd name="T81" fmla="*/ 2182 h 2616"/>
                <a:gd name="T82" fmla="*/ 1985 w 4110"/>
                <a:gd name="T83" fmla="*/ 2299 h 2616"/>
                <a:gd name="T84" fmla="*/ 2154 w 4110"/>
                <a:gd name="T85" fmla="*/ 2418 h 2616"/>
                <a:gd name="T86" fmla="*/ 2476 w 4110"/>
                <a:gd name="T87" fmla="*/ 2413 h 2616"/>
                <a:gd name="T88" fmla="*/ 2797 w 4110"/>
                <a:gd name="T89" fmla="*/ 2585 h 2616"/>
                <a:gd name="T90" fmla="*/ 2803 w 4110"/>
                <a:gd name="T91" fmla="*/ 2395 h 2616"/>
                <a:gd name="T92" fmla="*/ 2594 w 4110"/>
                <a:gd name="T93" fmla="*/ 2119 h 2616"/>
                <a:gd name="T94" fmla="*/ 2403 w 4110"/>
                <a:gd name="T95" fmla="*/ 1960 h 2616"/>
                <a:gd name="T96" fmla="*/ 2426 w 4110"/>
                <a:gd name="T97" fmla="*/ 1890 h 2616"/>
                <a:gd name="T98" fmla="*/ 2663 w 4110"/>
                <a:gd name="T99" fmla="*/ 1996 h 2616"/>
                <a:gd name="T100" fmla="*/ 3012 w 4110"/>
                <a:gd name="T101" fmla="*/ 2088 h 2616"/>
                <a:gd name="T102" fmla="*/ 3156 w 4110"/>
                <a:gd name="T103" fmla="*/ 2125 h 2616"/>
                <a:gd name="T104" fmla="*/ 3035 w 4110"/>
                <a:gd name="T105" fmla="*/ 1900 h 2616"/>
                <a:gd name="T106" fmla="*/ 2837 w 4110"/>
                <a:gd name="T107" fmla="*/ 1698 h 2616"/>
                <a:gd name="T108" fmla="*/ 3185 w 4110"/>
                <a:gd name="T109" fmla="*/ 1746 h 2616"/>
                <a:gd name="T110" fmla="*/ 3440 w 4110"/>
                <a:gd name="T111" fmla="*/ 1741 h 2616"/>
                <a:gd name="T112" fmla="*/ 3596 w 4110"/>
                <a:gd name="T113" fmla="*/ 1842 h 2616"/>
                <a:gd name="T114" fmla="*/ 3951 w 4110"/>
                <a:gd name="T115" fmla="*/ 1816 h 2616"/>
                <a:gd name="T116" fmla="*/ 2246 w 4110"/>
                <a:gd name="T117" fmla="*/ 1449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10" h="2616">
                  <a:moveTo>
                    <a:pt x="4110" y="1887"/>
                  </a:moveTo>
                  <a:lnTo>
                    <a:pt x="4095" y="1858"/>
                  </a:lnTo>
                  <a:lnTo>
                    <a:pt x="4080" y="1829"/>
                  </a:lnTo>
                  <a:lnTo>
                    <a:pt x="4062" y="1802"/>
                  </a:lnTo>
                  <a:lnTo>
                    <a:pt x="4045" y="1777"/>
                  </a:lnTo>
                  <a:lnTo>
                    <a:pt x="4028" y="1754"/>
                  </a:lnTo>
                  <a:lnTo>
                    <a:pt x="4009" y="1731"/>
                  </a:lnTo>
                  <a:lnTo>
                    <a:pt x="3989" y="1710"/>
                  </a:lnTo>
                  <a:lnTo>
                    <a:pt x="3968" y="1689"/>
                  </a:lnTo>
                  <a:lnTo>
                    <a:pt x="3947" y="1670"/>
                  </a:lnTo>
                  <a:lnTo>
                    <a:pt x="3926" y="1652"/>
                  </a:lnTo>
                  <a:lnTo>
                    <a:pt x="3903" y="1635"/>
                  </a:lnTo>
                  <a:lnTo>
                    <a:pt x="3882" y="1618"/>
                  </a:lnTo>
                  <a:lnTo>
                    <a:pt x="3834" y="1589"/>
                  </a:lnTo>
                  <a:lnTo>
                    <a:pt x="3788" y="1560"/>
                  </a:lnTo>
                  <a:lnTo>
                    <a:pt x="3690" y="1512"/>
                  </a:lnTo>
                  <a:lnTo>
                    <a:pt x="3594" y="1468"/>
                  </a:lnTo>
                  <a:lnTo>
                    <a:pt x="3548" y="1447"/>
                  </a:lnTo>
                  <a:lnTo>
                    <a:pt x="3504" y="1426"/>
                  </a:lnTo>
                  <a:lnTo>
                    <a:pt x="3459" y="1403"/>
                  </a:lnTo>
                  <a:lnTo>
                    <a:pt x="3419" y="1378"/>
                  </a:lnTo>
                  <a:lnTo>
                    <a:pt x="3402" y="1364"/>
                  </a:lnTo>
                  <a:lnTo>
                    <a:pt x="3385" y="1351"/>
                  </a:lnTo>
                  <a:lnTo>
                    <a:pt x="3369" y="1336"/>
                  </a:lnTo>
                  <a:lnTo>
                    <a:pt x="3356" y="1318"/>
                  </a:lnTo>
                  <a:lnTo>
                    <a:pt x="3342" y="1299"/>
                  </a:lnTo>
                  <a:lnTo>
                    <a:pt x="3331" y="1282"/>
                  </a:lnTo>
                  <a:lnTo>
                    <a:pt x="3319" y="1263"/>
                  </a:lnTo>
                  <a:lnTo>
                    <a:pt x="3310" y="1242"/>
                  </a:lnTo>
                  <a:lnTo>
                    <a:pt x="3294" y="1199"/>
                  </a:lnTo>
                  <a:lnTo>
                    <a:pt x="3281" y="1157"/>
                  </a:lnTo>
                  <a:lnTo>
                    <a:pt x="3271" y="1115"/>
                  </a:lnTo>
                  <a:lnTo>
                    <a:pt x="3264" y="1073"/>
                  </a:lnTo>
                  <a:lnTo>
                    <a:pt x="3223" y="1076"/>
                  </a:lnTo>
                  <a:lnTo>
                    <a:pt x="3179" y="1076"/>
                  </a:lnTo>
                  <a:lnTo>
                    <a:pt x="3156" y="1075"/>
                  </a:lnTo>
                  <a:lnTo>
                    <a:pt x="3133" y="1071"/>
                  </a:lnTo>
                  <a:lnTo>
                    <a:pt x="3110" y="1065"/>
                  </a:lnTo>
                  <a:lnTo>
                    <a:pt x="3087" y="1057"/>
                  </a:lnTo>
                  <a:lnTo>
                    <a:pt x="3062" y="1048"/>
                  </a:lnTo>
                  <a:lnTo>
                    <a:pt x="3039" y="1034"/>
                  </a:lnTo>
                  <a:lnTo>
                    <a:pt x="3018" y="1019"/>
                  </a:lnTo>
                  <a:lnTo>
                    <a:pt x="2997" y="1000"/>
                  </a:lnTo>
                  <a:lnTo>
                    <a:pt x="2976" y="979"/>
                  </a:lnTo>
                  <a:lnTo>
                    <a:pt x="2956" y="952"/>
                  </a:lnTo>
                  <a:lnTo>
                    <a:pt x="2939" y="921"/>
                  </a:lnTo>
                  <a:lnTo>
                    <a:pt x="2924" y="886"/>
                  </a:lnTo>
                  <a:lnTo>
                    <a:pt x="2912" y="856"/>
                  </a:lnTo>
                  <a:lnTo>
                    <a:pt x="2905" y="823"/>
                  </a:lnTo>
                  <a:lnTo>
                    <a:pt x="2897" y="789"/>
                  </a:lnTo>
                  <a:lnTo>
                    <a:pt x="2889" y="752"/>
                  </a:lnTo>
                  <a:lnTo>
                    <a:pt x="2874" y="675"/>
                  </a:lnTo>
                  <a:lnTo>
                    <a:pt x="2857" y="593"/>
                  </a:lnTo>
                  <a:lnTo>
                    <a:pt x="2845" y="550"/>
                  </a:lnTo>
                  <a:lnTo>
                    <a:pt x="2834" y="508"/>
                  </a:lnTo>
                  <a:lnTo>
                    <a:pt x="2816" y="464"/>
                  </a:lnTo>
                  <a:lnTo>
                    <a:pt x="2797" y="422"/>
                  </a:lnTo>
                  <a:lnTo>
                    <a:pt x="2776" y="378"/>
                  </a:lnTo>
                  <a:lnTo>
                    <a:pt x="2749" y="335"/>
                  </a:lnTo>
                  <a:lnTo>
                    <a:pt x="2734" y="314"/>
                  </a:lnTo>
                  <a:lnTo>
                    <a:pt x="2718" y="293"/>
                  </a:lnTo>
                  <a:lnTo>
                    <a:pt x="2701" y="272"/>
                  </a:lnTo>
                  <a:lnTo>
                    <a:pt x="2682" y="251"/>
                  </a:lnTo>
                  <a:lnTo>
                    <a:pt x="2647" y="216"/>
                  </a:lnTo>
                  <a:lnTo>
                    <a:pt x="2611" y="184"/>
                  </a:lnTo>
                  <a:lnTo>
                    <a:pt x="2572" y="153"/>
                  </a:lnTo>
                  <a:lnTo>
                    <a:pt x="2534" y="126"/>
                  </a:lnTo>
                  <a:lnTo>
                    <a:pt x="2496" y="101"/>
                  </a:lnTo>
                  <a:lnTo>
                    <a:pt x="2457" y="80"/>
                  </a:lnTo>
                  <a:lnTo>
                    <a:pt x="2417" y="63"/>
                  </a:lnTo>
                  <a:lnTo>
                    <a:pt x="2377" y="46"/>
                  </a:lnTo>
                  <a:lnTo>
                    <a:pt x="2336" y="32"/>
                  </a:lnTo>
                  <a:lnTo>
                    <a:pt x="2296" y="21"/>
                  </a:lnTo>
                  <a:lnTo>
                    <a:pt x="2256" y="13"/>
                  </a:lnTo>
                  <a:lnTo>
                    <a:pt x="2215" y="5"/>
                  </a:lnTo>
                  <a:lnTo>
                    <a:pt x="2175" y="1"/>
                  </a:lnTo>
                  <a:lnTo>
                    <a:pt x="2135" y="0"/>
                  </a:lnTo>
                  <a:lnTo>
                    <a:pt x="2094" y="0"/>
                  </a:lnTo>
                  <a:lnTo>
                    <a:pt x="2054" y="1"/>
                  </a:lnTo>
                  <a:lnTo>
                    <a:pt x="2077" y="19"/>
                  </a:lnTo>
                  <a:lnTo>
                    <a:pt x="2098" y="34"/>
                  </a:lnTo>
                  <a:lnTo>
                    <a:pt x="2117" y="51"/>
                  </a:lnTo>
                  <a:lnTo>
                    <a:pt x="2135" y="71"/>
                  </a:lnTo>
                  <a:lnTo>
                    <a:pt x="2150" y="88"/>
                  </a:lnTo>
                  <a:lnTo>
                    <a:pt x="2163" y="105"/>
                  </a:lnTo>
                  <a:lnTo>
                    <a:pt x="2175" y="124"/>
                  </a:lnTo>
                  <a:lnTo>
                    <a:pt x="2185" y="142"/>
                  </a:lnTo>
                  <a:lnTo>
                    <a:pt x="2192" y="161"/>
                  </a:lnTo>
                  <a:lnTo>
                    <a:pt x="2200" y="178"/>
                  </a:lnTo>
                  <a:lnTo>
                    <a:pt x="2204" y="197"/>
                  </a:lnTo>
                  <a:lnTo>
                    <a:pt x="2208" y="215"/>
                  </a:lnTo>
                  <a:lnTo>
                    <a:pt x="2210" y="232"/>
                  </a:lnTo>
                  <a:lnTo>
                    <a:pt x="2210" y="249"/>
                  </a:lnTo>
                  <a:lnTo>
                    <a:pt x="2208" y="266"/>
                  </a:lnTo>
                  <a:lnTo>
                    <a:pt x="2206" y="284"/>
                  </a:lnTo>
                  <a:lnTo>
                    <a:pt x="2202" y="299"/>
                  </a:lnTo>
                  <a:lnTo>
                    <a:pt x="2198" y="314"/>
                  </a:lnTo>
                  <a:lnTo>
                    <a:pt x="2190" y="330"/>
                  </a:lnTo>
                  <a:lnTo>
                    <a:pt x="2183" y="343"/>
                  </a:lnTo>
                  <a:lnTo>
                    <a:pt x="2175" y="357"/>
                  </a:lnTo>
                  <a:lnTo>
                    <a:pt x="2165" y="370"/>
                  </a:lnTo>
                  <a:lnTo>
                    <a:pt x="2156" y="382"/>
                  </a:lnTo>
                  <a:lnTo>
                    <a:pt x="2144" y="391"/>
                  </a:lnTo>
                  <a:lnTo>
                    <a:pt x="2131" y="401"/>
                  </a:lnTo>
                  <a:lnTo>
                    <a:pt x="2117" y="410"/>
                  </a:lnTo>
                  <a:lnTo>
                    <a:pt x="2104" y="418"/>
                  </a:lnTo>
                  <a:lnTo>
                    <a:pt x="2089" y="424"/>
                  </a:lnTo>
                  <a:lnTo>
                    <a:pt x="2073" y="428"/>
                  </a:lnTo>
                  <a:lnTo>
                    <a:pt x="2058" y="431"/>
                  </a:lnTo>
                  <a:lnTo>
                    <a:pt x="2041" y="433"/>
                  </a:lnTo>
                  <a:lnTo>
                    <a:pt x="2023" y="435"/>
                  </a:lnTo>
                  <a:lnTo>
                    <a:pt x="1998" y="433"/>
                  </a:lnTo>
                  <a:lnTo>
                    <a:pt x="1975" y="431"/>
                  </a:lnTo>
                  <a:lnTo>
                    <a:pt x="1954" y="428"/>
                  </a:lnTo>
                  <a:lnTo>
                    <a:pt x="1933" y="422"/>
                  </a:lnTo>
                  <a:lnTo>
                    <a:pt x="1912" y="414"/>
                  </a:lnTo>
                  <a:lnTo>
                    <a:pt x="1893" y="407"/>
                  </a:lnTo>
                  <a:lnTo>
                    <a:pt x="1874" y="397"/>
                  </a:lnTo>
                  <a:lnTo>
                    <a:pt x="1854" y="385"/>
                  </a:lnTo>
                  <a:lnTo>
                    <a:pt x="1818" y="362"/>
                  </a:lnTo>
                  <a:lnTo>
                    <a:pt x="1781" y="335"/>
                  </a:lnTo>
                  <a:lnTo>
                    <a:pt x="1747" y="307"/>
                  </a:lnTo>
                  <a:lnTo>
                    <a:pt x="1710" y="278"/>
                  </a:lnTo>
                  <a:lnTo>
                    <a:pt x="1672" y="247"/>
                  </a:lnTo>
                  <a:lnTo>
                    <a:pt x="1632" y="220"/>
                  </a:lnTo>
                  <a:lnTo>
                    <a:pt x="1610" y="207"/>
                  </a:lnTo>
                  <a:lnTo>
                    <a:pt x="1589" y="193"/>
                  </a:lnTo>
                  <a:lnTo>
                    <a:pt x="1566" y="180"/>
                  </a:lnTo>
                  <a:lnTo>
                    <a:pt x="1543" y="168"/>
                  </a:lnTo>
                  <a:lnTo>
                    <a:pt x="1518" y="159"/>
                  </a:lnTo>
                  <a:lnTo>
                    <a:pt x="1491" y="149"/>
                  </a:lnTo>
                  <a:lnTo>
                    <a:pt x="1465" y="142"/>
                  </a:lnTo>
                  <a:lnTo>
                    <a:pt x="1436" y="134"/>
                  </a:lnTo>
                  <a:lnTo>
                    <a:pt x="1405" y="128"/>
                  </a:lnTo>
                  <a:lnTo>
                    <a:pt x="1374" y="124"/>
                  </a:lnTo>
                  <a:lnTo>
                    <a:pt x="1342" y="120"/>
                  </a:lnTo>
                  <a:lnTo>
                    <a:pt x="1305" y="120"/>
                  </a:lnTo>
                  <a:lnTo>
                    <a:pt x="1273" y="120"/>
                  </a:lnTo>
                  <a:lnTo>
                    <a:pt x="1242" y="124"/>
                  </a:lnTo>
                  <a:lnTo>
                    <a:pt x="1213" y="130"/>
                  </a:lnTo>
                  <a:lnTo>
                    <a:pt x="1184" y="138"/>
                  </a:lnTo>
                  <a:lnTo>
                    <a:pt x="1159" y="147"/>
                  </a:lnTo>
                  <a:lnTo>
                    <a:pt x="1134" y="157"/>
                  </a:lnTo>
                  <a:lnTo>
                    <a:pt x="1113" y="168"/>
                  </a:lnTo>
                  <a:lnTo>
                    <a:pt x="1092" y="180"/>
                  </a:lnTo>
                  <a:lnTo>
                    <a:pt x="1113" y="182"/>
                  </a:lnTo>
                  <a:lnTo>
                    <a:pt x="1130" y="186"/>
                  </a:lnTo>
                  <a:lnTo>
                    <a:pt x="1150" y="192"/>
                  </a:lnTo>
                  <a:lnTo>
                    <a:pt x="1167" y="195"/>
                  </a:lnTo>
                  <a:lnTo>
                    <a:pt x="1198" y="209"/>
                  </a:lnTo>
                  <a:lnTo>
                    <a:pt x="1226" y="224"/>
                  </a:lnTo>
                  <a:lnTo>
                    <a:pt x="1251" y="243"/>
                  </a:lnTo>
                  <a:lnTo>
                    <a:pt x="1274" y="264"/>
                  </a:lnTo>
                  <a:lnTo>
                    <a:pt x="1296" y="286"/>
                  </a:lnTo>
                  <a:lnTo>
                    <a:pt x="1315" y="311"/>
                  </a:lnTo>
                  <a:lnTo>
                    <a:pt x="1332" y="337"/>
                  </a:lnTo>
                  <a:lnTo>
                    <a:pt x="1347" y="364"/>
                  </a:lnTo>
                  <a:lnTo>
                    <a:pt x="1363" y="391"/>
                  </a:lnTo>
                  <a:lnTo>
                    <a:pt x="1376" y="422"/>
                  </a:lnTo>
                  <a:lnTo>
                    <a:pt x="1401" y="481"/>
                  </a:lnTo>
                  <a:lnTo>
                    <a:pt x="1426" y="541"/>
                  </a:lnTo>
                  <a:lnTo>
                    <a:pt x="1436" y="564"/>
                  </a:lnTo>
                  <a:lnTo>
                    <a:pt x="1447" y="585"/>
                  </a:lnTo>
                  <a:lnTo>
                    <a:pt x="1461" y="606"/>
                  </a:lnTo>
                  <a:lnTo>
                    <a:pt x="1474" y="625"/>
                  </a:lnTo>
                  <a:lnTo>
                    <a:pt x="1488" y="645"/>
                  </a:lnTo>
                  <a:lnTo>
                    <a:pt x="1503" y="662"/>
                  </a:lnTo>
                  <a:lnTo>
                    <a:pt x="1520" y="677"/>
                  </a:lnTo>
                  <a:lnTo>
                    <a:pt x="1538" y="693"/>
                  </a:lnTo>
                  <a:lnTo>
                    <a:pt x="1555" y="708"/>
                  </a:lnTo>
                  <a:lnTo>
                    <a:pt x="1576" y="721"/>
                  </a:lnTo>
                  <a:lnTo>
                    <a:pt x="1595" y="733"/>
                  </a:lnTo>
                  <a:lnTo>
                    <a:pt x="1616" y="744"/>
                  </a:lnTo>
                  <a:lnTo>
                    <a:pt x="1639" y="754"/>
                  </a:lnTo>
                  <a:lnTo>
                    <a:pt x="1662" y="764"/>
                  </a:lnTo>
                  <a:lnTo>
                    <a:pt x="1687" y="771"/>
                  </a:lnTo>
                  <a:lnTo>
                    <a:pt x="1714" y="779"/>
                  </a:lnTo>
                  <a:lnTo>
                    <a:pt x="1703" y="785"/>
                  </a:lnTo>
                  <a:lnTo>
                    <a:pt x="1687" y="790"/>
                  </a:lnTo>
                  <a:lnTo>
                    <a:pt x="1672" y="796"/>
                  </a:lnTo>
                  <a:lnTo>
                    <a:pt x="1651" y="802"/>
                  </a:lnTo>
                  <a:lnTo>
                    <a:pt x="1630" y="806"/>
                  </a:lnTo>
                  <a:lnTo>
                    <a:pt x="1605" y="810"/>
                  </a:lnTo>
                  <a:lnTo>
                    <a:pt x="1578" y="812"/>
                  </a:lnTo>
                  <a:lnTo>
                    <a:pt x="1551" y="812"/>
                  </a:lnTo>
                  <a:lnTo>
                    <a:pt x="1518" y="812"/>
                  </a:lnTo>
                  <a:lnTo>
                    <a:pt x="1490" y="808"/>
                  </a:lnTo>
                  <a:lnTo>
                    <a:pt x="1461" y="802"/>
                  </a:lnTo>
                  <a:lnTo>
                    <a:pt x="1432" y="796"/>
                  </a:lnTo>
                  <a:lnTo>
                    <a:pt x="1405" y="787"/>
                  </a:lnTo>
                  <a:lnTo>
                    <a:pt x="1378" y="777"/>
                  </a:lnTo>
                  <a:lnTo>
                    <a:pt x="1353" y="765"/>
                  </a:lnTo>
                  <a:lnTo>
                    <a:pt x="1328" y="752"/>
                  </a:lnTo>
                  <a:lnTo>
                    <a:pt x="1303" y="737"/>
                  </a:lnTo>
                  <a:lnTo>
                    <a:pt x="1280" y="721"/>
                  </a:lnTo>
                  <a:lnTo>
                    <a:pt x="1257" y="702"/>
                  </a:lnTo>
                  <a:lnTo>
                    <a:pt x="1234" y="685"/>
                  </a:lnTo>
                  <a:lnTo>
                    <a:pt x="1188" y="643"/>
                  </a:lnTo>
                  <a:lnTo>
                    <a:pt x="1142" y="598"/>
                  </a:lnTo>
                  <a:lnTo>
                    <a:pt x="1102" y="558"/>
                  </a:lnTo>
                  <a:lnTo>
                    <a:pt x="1059" y="518"/>
                  </a:lnTo>
                  <a:lnTo>
                    <a:pt x="1036" y="501"/>
                  </a:lnTo>
                  <a:lnTo>
                    <a:pt x="1013" y="483"/>
                  </a:lnTo>
                  <a:lnTo>
                    <a:pt x="990" y="466"/>
                  </a:lnTo>
                  <a:lnTo>
                    <a:pt x="965" y="451"/>
                  </a:lnTo>
                  <a:lnTo>
                    <a:pt x="938" y="435"/>
                  </a:lnTo>
                  <a:lnTo>
                    <a:pt x="912" y="424"/>
                  </a:lnTo>
                  <a:lnTo>
                    <a:pt x="883" y="412"/>
                  </a:lnTo>
                  <a:lnTo>
                    <a:pt x="854" y="403"/>
                  </a:lnTo>
                  <a:lnTo>
                    <a:pt x="821" y="395"/>
                  </a:lnTo>
                  <a:lnTo>
                    <a:pt x="789" y="389"/>
                  </a:lnTo>
                  <a:lnTo>
                    <a:pt x="754" y="385"/>
                  </a:lnTo>
                  <a:lnTo>
                    <a:pt x="718" y="385"/>
                  </a:lnTo>
                  <a:lnTo>
                    <a:pt x="683" y="385"/>
                  </a:lnTo>
                  <a:lnTo>
                    <a:pt x="649" y="389"/>
                  </a:lnTo>
                  <a:lnTo>
                    <a:pt x="620" y="395"/>
                  </a:lnTo>
                  <a:lnTo>
                    <a:pt x="591" y="403"/>
                  </a:lnTo>
                  <a:lnTo>
                    <a:pt x="568" y="410"/>
                  </a:lnTo>
                  <a:lnTo>
                    <a:pt x="547" y="418"/>
                  </a:lnTo>
                  <a:lnTo>
                    <a:pt x="531" y="426"/>
                  </a:lnTo>
                  <a:lnTo>
                    <a:pt x="520" y="433"/>
                  </a:lnTo>
                  <a:lnTo>
                    <a:pt x="562" y="441"/>
                  </a:lnTo>
                  <a:lnTo>
                    <a:pt x="608" y="455"/>
                  </a:lnTo>
                  <a:lnTo>
                    <a:pt x="631" y="464"/>
                  </a:lnTo>
                  <a:lnTo>
                    <a:pt x="652" y="474"/>
                  </a:lnTo>
                  <a:lnTo>
                    <a:pt x="675" y="483"/>
                  </a:lnTo>
                  <a:lnTo>
                    <a:pt x="695" y="495"/>
                  </a:lnTo>
                  <a:lnTo>
                    <a:pt x="716" y="508"/>
                  </a:lnTo>
                  <a:lnTo>
                    <a:pt x="733" y="522"/>
                  </a:lnTo>
                  <a:lnTo>
                    <a:pt x="748" y="537"/>
                  </a:lnTo>
                  <a:lnTo>
                    <a:pt x="764" y="554"/>
                  </a:lnTo>
                  <a:lnTo>
                    <a:pt x="773" y="572"/>
                  </a:lnTo>
                  <a:lnTo>
                    <a:pt x="783" y="591"/>
                  </a:lnTo>
                  <a:lnTo>
                    <a:pt x="789" y="610"/>
                  </a:lnTo>
                  <a:lnTo>
                    <a:pt x="791" y="631"/>
                  </a:lnTo>
                  <a:lnTo>
                    <a:pt x="789" y="648"/>
                  </a:lnTo>
                  <a:lnTo>
                    <a:pt x="785" y="666"/>
                  </a:lnTo>
                  <a:lnTo>
                    <a:pt x="779" y="679"/>
                  </a:lnTo>
                  <a:lnTo>
                    <a:pt x="771" y="693"/>
                  </a:lnTo>
                  <a:lnTo>
                    <a:pt x="762" y="704"/>
                  </a:lnTo>
                  <a:lnTo>
                    <a:pt x="750" y="714"/>
                  </a:lnTo>
                  <a:lnTo>
                    <a:pt x="739" y="719"/>
                  </a:lnTo>
                  <a:lnTo>
                    <a:pt x="723" y="725"/>
                  </a:lnTo>
                  <a:lnTo>
                    <a:pt x="710" y="727"/>
                  </a:lnTo>
                  <a:lnTo>
                    <a:pt x="693" y="727"/>
                  </a:lnTo>
                  <a:lnTo>
                    <a:pt x="677" y="725"/>
                  </a:lnTo>
                  <a:lnTo>
                    <a:pt x="660" y="721"/>
                  </a:lnTo>
                  <a:lnTo>
                    <a:pt x="643" y="714"/>
                  </a:lnTo>
                  <a:lnTo>
                    <a:pt x="626" y="702"/>
                  </a:lnTo>
                  <a:lnTo>
                    <a:pt x="608" y="689"/>
                  </a:lnTo>
                  <a:lnTo>
                    <a:pt x="591" y="673"/>
                  </a:lnTo>
                  <a:lnTo>
                    <a:pt x="572" y="654"/>
                  </a:lnTo>
                  <a:lnTo>
                    <a:pt x="553" y="635"/>
                  </a:lnTo>
                  <a:lnTo>
                    <a:pt x="531" y="618"/>
                  </a:lnTo>
                  <a:lnTo>
                    <a:pt x="508" y="600"/>
                  </a:lnTo>
                  <a:lnTo>
                    <a:pt x="485" y="583"/>
                  </a:lnTo>
                  <a:lnTo>
                    <a:pt x="462" y="568"/>
                  </a:lnTo>
                  <a:lnTo>
                    <a:pt x="439" y="554"/>
                  </a:lnTo>
                  <a:lnTo>
                    <a:pt x="414" y="541"/>
                  </a:lnTo>
                  <a:lnTo>
                    <a:pt x="387" y="529"/>
                  </a:lnTo>
                  <a:lnTo>
                    <a:pt x="361" y="520"/>
                  </a:lnTo>
                  <a:lnTo>
                    <a:pt x="334" y="510"/>
                  </a:lnTo>
                  <a:lnTo>
                    <a:pt x="307" y="503"/>
                  </a:lnTo>
                  <a:lnTo>
                    <a:pt x="278" y="497"/>
                  </a:lnTo>
                  <a:lnTo>
                    <a:pt x="249" y="491"/>
                  </a:lnTo>
                  <a:lnTo>
                    <a:pt x="220" y="489"/>
                  </a:lnTo>
                  <a:lnTo>
                    <a:pt x="192" y="489"/>
                  </a:lnTo>
                  <a:lnTo>
                    <a:pt x="161" y="489"/>
                  </a:lnTo>
                  <a:lnTo>
                    <a:pt x="132" y="493"/>
                  </a:lnTo>
                  <a:lnTo>
                    <a:pt x="103" y="499"/>
                  </a:lnTo>
                  <a:lnTo>
                    <a:pt x="78" y="504"/>
                  </a:lnTo>
                  <a:lnTo>
                    <a:pt x="53" y="514"/>
                  </a:lnTo>
                  <a:lnTo>
                    <a:pt x="32" y="524"/>
                  </a:lnTo>
                  <a:lnTo>
                    <a:pt x="13" y="535"/>
                  </a:lnTo>
                  <a:lnTo>
                    <a:pt x="0" y="547"/>
                  </a:lnTo>
                  <a:lnTo>
                    <a:pt x="34" y="550"/>
                  </a:lnTo>
                  <a:lnTo>
                    <a:pt x="67" y="558"/>
                  </a:lnTo>
                  <a:lnTo>
                    <a:pt x="98" y="570"/>
                  </a:lnTo>
                  <a:lnTo>
                    <a:pt x="128" y="581"/>
                  </a:lnTo>
                  <a:lnTo>
                    <a:pt x="157" y="597"/>
                  </a:lnTo>
                  <a:lnTo>
                    <a:pt x="184" y="616"/>
                  </a:lnTo>
                  <a:lnTo>
                    <a:pt x="211" y="637"/>
                  </a:lnTo>
                  <a:lnTo>
                    <a:pt x="236" y="660"/>
                  </a:lnTo>
                  <a:lnTo>
                    <a:pt x="261" y="687"/>
                  </a:lnTo>
                  <a:lnTo>
                    <a:pt x="284" y="718"/>
                  </a:lnTo>
                  <a:lnTo>
                    <a:pt x="307" y="750"/>
                  </a:lnTo>
                  <a:lnTo>
                    <a:pt x="330" y="785"/>
                  </a:lnTo>
                  <a:lnTo>
                    <a:pt x="353" y="825"/>
                  </a:lnTo>
                  <a:lnTo>
                    <a:pt x="374" y="867"/>
                  </a:lnTo>
                  <a:lnTo>
                    <a:pt x="397" y="913"/>
                  </a:lnTo>
                  <a:lnTo>
                    <a:pt x="418" y="961"/>
                  </a:lnTo>
                  <a:lnTo>
                    <a:pt x="432" y="990"/>
                  </a:lnTo>
                  <a:lnTo>
                    <a:pt x="445" y="1019"/>
                  </a:lnTo>
                  <a:lnTo>
                    <a:pt x="460" y="1046"/>
                  </a:lnTo>
                  <a:lnTo>
                    <a:pt x="476" y="1073"/>
                  </a:lnTo>
                  <a:lnTo>
                    <a:pt x="493" y="1100"/>
                  </a:lnTo>
                  <a:lnTo>
                    <a:pt x="512" y="1124"/>
                  </a:lnTo>
                  <a:lnTo>
                    <a:pt x="531" y="1148"/>
                  </a:lnTo>
                  <a:lnTo>
                    <a:pt x="554" y="1169"/>
                  </a:lnTo>
                  <a:lnTo>
                    <a:pt x="578" y="1190"/>
                  </a:lnTo>
                  <a:lnTo>
                    <a:pt x="604" y="1207"/>
                  </a:lnTo>
                  <a:lnTo>
                    <a:pt x="633" y="1222"/>
                  </a:lnTo>
                  <a:lnTo>
                    <a:pt x="664" y="1236"/>
                  </a:lnTo>
                  <a:lnTo>
                    <a:pt x="698" y="1247"/>
                  </a:lnTo>
                  <a:lnTo>
                    <a:pt x="735" y="1255"/>
                  </a:lnTo>
                  <a:lnTo>
                    <a:pt x="775" y="1261"/>
                  </a:lnTo>
                  <a:lnTo>
                    <a:pt x="818" y="1263"/>
                  </a:lnTo>
                  <a:lnTo>
                    <a:pt x="860" y="1263"/>
                  </a:lnTo>
                  <a:lnTo>
                    <a:pt x="906" y="1257"/>
                  </a:lnTo>
                  <a:lnTo>
                    <a:pt x="954" y="1253"/>
                  </a:lnTo>
                  <a:lnTo>
                    <a:pt x="1000" y="1249"/>
                  </a:lnTo>
                  <a:lnTo>
                    <a:pt x="1025" y="1249"/>
                  </a:lnTo>
                  <a:lnTo>
                    <a:pt x="1048" y="1251"/>
                  </a:lnTo>
                  <a:lnTo>
                    <a:pt x="1071" y="1253"/>
                  </a:lnTo>
                  <a:lnTo>
                    <a:pt x="1092" y="1257"/>
                  </a:lnTo>
                  <a:lnTo>
                    <a:pt x="1113" y="1265"/>
                  </a:lnTo>
                  <a:lnTo>
                    <a:pt x="1134" y="1274"/>
                  </a:lnTo>
                  <a:lnTo>
                    <a:pt x="1154" y="1286"/>
                  </a:lnTo>
                  <a:lnTo>
                    <a:pt x="1171" y="1299"/>
                  </a:lnTo>
                  <a:lnTo>
                    <a:pt x="1184" y="1316"/>
                  </a:lnTo>
                  <a:lnTo>
                    <a:pt x="1198" y="1332"/>
                  </a:lnTo>
                  <a:lnTo>
                    <a:pt x="1207" y="1349"/>
                  </a:lnTo>
                  <a:lnTo>
                    <a:pt x="1215" y="1366"/>
                  </a:lnTo>
                  <a:lnTo>
                    <a:pt x="1223" y="1384"/>
                  </a:lnTo>
                  <a:lnTo>
                    <a:pt x="1228" y="1401"/>
                  </a:lnTo>
                  <a:lnTo>
                    <a:pt x="1232" y="1418"/>
                  </a:lnTo>
                  <a:lnTo>
                    <a:pt x="1236" y="1435"/>
                  </a:lnTo>
                  <a:lnTo>
                    <a:pt x="1242" y="1472"/>
                  </a:lnTo>
                  <a:lnTo>
                    <a:pt x="1248" y="1508"/>
                  </a:lnTo>
                  <a:lnTo>
                    <a:pt x="1250" y="1526"/>
                  </a:lnTo>
                  <a:lnTo>
                    <a:pt x="1255" y="1543"/>
                  </a:lnTo>
                  <a:lnTo>
                    <a:pt x="1259" y="1560"/>
                  </a:lnTo>
                  <a:lnTo>
                    <a:pt x="1267" y="1578"/>
                  </a:lnTo>
                  <a:lnTo>
                    <a:pt x="1276" y="1597"/>
                  </a:lnTo>
                  <a:lnTo>
                    <a:pt x="1288" y="1616"/>
                  </a:lnTo>
                  <a:lnTo>
                    <a:pt x="1299" y="1633"/>
                  </a:lnTo>
                  <a:lnTo>
                    <a:pt x="1313" y="1649"/>
                  </a:lnTo>
                  <a:lnTo>
                    <a:pt x="1328" y="1664"/>
                  </a:lnTo>
                  <a:lnTo>
                    <a:pt x="1346" y="1677"/>
                  </a:lnTo>
                  <a:lnTo>
                    <a:pt x="1365" y="1691"/>
                  </a:lnTo>
                  <a:lnTo>
                    <a:pt x="1386" y="1702"/>
                  </a:lnTo>
                  <a:lnTo>
                    <a:pt x="1407" y="1712"/>
                  </a:lnTo>
                  <a:lnTo>
                    <a:pt x="1432" y="1721"/>
                  </a:lnTo>
                  <a:lnTo>
                    <a:pt x="1457" y="1729"/>
                  </a:lnTo>
                  <a:lnTo>
                    <a:pt x="1486" y="1737"/>
                  </a:lnTo>
                  <a:lnTo>
                    <a:pt x="1514" y="1743"/>
                  </a:lnTo>
                  <a:lnTo>
                    <a:pt x="1547" y="1746"/>
                  </a:lnTo>
                  <a:lnTo>
                    <a:pt x="1580" y="1750"/>
                  </a:lnTo>
                  <a:lnTo>
                    <a:pt x="1616" y="1754"/>
                  </a:lnTo>
                  <a:lnTo>
                    <a:pt x="1601" y="1766"/>
                  </a:lnTo>
                  <a:lnTo>
                    <a:pt x="1584" y="1777"/>
                  </a:lnTo>
                  <a:lnTo>
                    <a:pt x="1564" y="1787"/>
                  </a:lnTo>
                  <a:lnTo>
                    <a:pt x="1545" y="1794"/>
                  </a:lnTo>
                  <a:lnTo>
                    <a:pt x="1524" y="1802"/>
                  </a:lnTo>
                  <a:lnTo>
                    <a:pt x="1503" y="1808"/>
                  </a:lnTo>
                  <a:lnTo>
                    <a:pt x="1480" y="1814"/>
                  </a:lnTo>
                  <a:lnTo>
                    <a:pt x="1457" y="1817"/>
                  </a:lnTo>
                  <a:lnTo>
                    <a:pt x="1434" y="1821"/>
                  </a:lnTo>
                  <a:lnTo>
                    <a:pt x="1409" y="1823"/>
                  </a:lnTo>
                  <a:lnTo>
                    <a:pt x="1384" y="1823"/>
                  </a:lnTo>
                  <a:lnTo>
                    <a:pt x="1359" y="1823"/>
                  </a:lnTo>
                  <a:lnTo>
                    <a:pt x="1309" y="1821"/>
                  </a:lnTo>
                  <a:lnTo>
                    <a:pt x="1257" y="1816"/>
                  </a:lnTo>
                  <a:lnTo>
                    <a:pt x="1207" y="1806"/>
                  </a:lnTo>
                  <a:lnTo>
                    <a:pt x="1157" y="1793"/>
                  </a:lnTo>
                  <a:lnTo>
                    <a:pt x="1109" y="1777"/>
                  </a:lnTo>
                  <a:lnTo>
                    <a:pt x="1063" y="1760"/>
                  </a:lnTo>
                  <a:lnTo>
                    <a:pt x="1021" y="1739"/>
                  </a:lnTo>
                  <a:lnTo>
                    <a:pt x="983" y="1718"/>
                  </a:lnTo>
                  <a:lnTo>
                    <a:pt x="965" y="1706"/>
                  </a:lnTo>
                  <a:lnTo>
                    <a:pt x="950" y="1693"/>
                  </a:lnTo>
                  <a:lnTo>
                    <a:pt x="935" y="1679"/>
                  </a:lnTo>
                  <a:lnTo>
                    <a:pt x="921" y="1668"/>
                  </a:lnTo>
                  <a:lnTo>
                    <a:pt x="923" y="1700"/>
                  </a:lnTo>
                  <a:lnTo>
                    <a:pt x="927" y="1733"/>
                  </a:lnTo>
                  <a:lnTo>
                    <a:pt x="933" y="1766"/>
                  </a:lnTo>
                  <a:lnTo>
                    <a:pt x="940" y="1798"/>
                  </a:lnTo>
                  <a:lnTo>
                    <a:pt x="948" y="1829"/>
                  </a:lnTo>
                  <a:lnTo>
                    <a:pt x="960" y="1860"/>
                  </a:lnTo>
                  <a:lnTo>
                    <a:pt x="971" y="1890"/>
                  </a:lnTo>
                  <a:lnTo>
                    <a:pt x="985" y="1919"/>
                  </a:lnTo>
                  <a:lnTo>
                    <a:pt x="998" y="1948"/>
                  </a:lnTo>
                  <a:lnTo>
                    <a:pt x="1015" y="1975"/>
                  </a:lnTo>
                  <a:lnTo>
                    <a:pt x="1033" y="2002"/>
                  </a:lnTo>
                  <a:lnTo>
                    <a:pt x="1052" y="2027"/>
                  </a:lnTo>
                  <a:lnTo>
                    <a:pt x="1073" y="2052"/>
                  </a:lnTo>
                  <a:lnTo>
                    <a:pt x="1096" y="2075"/>
                  </a:lnTo>
                  <a:lnTo>
                    <a:pt x="1121" y="2096"/>
                  </a:lnTo>
                  <a:lnTo>
                    <a:pt x="1146" y="2117"/>
                  </a:lnTo>
                  <a:lnTo>
                    <a:pt x="1173" y="2136"/>
                  </a:lnTo>
                  <a:lnTo>
                    <a:pt x="1202" y="2153"/>
                  </a:lnTo>
                  <a:lnTo>
                    <a:pt x="1232" y="2169"/>
                  </a:lnTo>
                  <a:lnTo>
                    <a:pt x="1265" y="2182"/>
                  </a:lnTo>
                  <a:lnTo>
                    <a:pt x="1298" y="2196"/>
                  </a:lnTo>
                  <a:lnTo>
                    <a:pt x="1334" y="2205"/>
                  </a:lnTo>
                  <a:lnTo>
                    <a:pt x="1370" y="2215"/>
                  </a:lnTo>
                  <a:lnTo>
                    <a:pt x="1409" y="2221"/>
                  </a:lnTo>
                  <a:lnTo>
                    <a:pt x="1447" y="2224"/>
                  </a:lnTo>
                  <a:lnTo>
                    <a:pt x="1490" y="2226"/>
                  </a:lnTo>
                  <a:lnTo>
                    <a:pt x="1534" y="2226"/>
                  </a:lnTo>
                  <a:lnTo>
                    <a:pt x="1578" y="2224"/>
                  </a:lnTo>
                  <a:lnTo>
                    <a:pt x="1624" y="2219"/>
                  </a:lnTo>
                  <a:lnTo>
                    <a:pt x="1672" y="2213"/>
                  </a:lnTo>
                  <a:lnTo>
                    <a:pt x="1722" y="2201"/>
                  </a:lnTo>
                  <a:lnTo>
                    <a:pt x="1772" y="2190"/>
                  </a:lnTo>
                  <a:lnTo>
                    <a:pt x="1808" y="2182"/>
                  </a:lnTo>
                  <a:lnTo>
                    <a:pt x="1839" y="2178"/>
                  </a:lnTo>
                  <a:lnTo>
                    <a:pt x="1854" y="2178"/>
                  </a:lnTo>
                  <a:lnTo>
                    <a:pt x="1870" y="2180"/>
                  </a:lnTo>
                  <a:lnTo>
                    <a:pt x="1883" y="2182"/>
                  </a:lnTo>
                  <a:lnTo>
                    <a:pt x="1897" y="2186"/>
                  </a:lnTo>
                  <a:lnTo>
                    <a:pt x="1908" y="2192"/>
                  </a:lnTo>
                  <a:lnTo>
                    <a:pt x="1920" y="2199"/>
                  </a:lnTo>
                  <a:lnTo>
                    <a:pt x="1931" y="2207"/>
                  </a:lnTo>
                  <a:lnTo>
                    <a:pt x="1941" y="2217"/>
                  </a:lnTo>
                  <a:lnTo>
                    <a:pt x="1950" y="2228"/>
                  </a:lnTo>
                  <a:lnTo>
                    <a:pt x="1960" y="2244"/>
                  </a:lnTo>
                  <a:lnTo>
                    <a:pt x="1968" y="2259"/>
                  </a:lnTo>
                  <a:lnTo>
                    <a:pt x="1975" y="2276"/>
                  </a:lnTo>
                  <a:lnTo>
                    <a:pt x="1985" y="2299"/>
                  </a:lnTo>
                  <a:lnTo>
                    <a:pt x="1996" y="2320"/>
                  </a:lnTo>
                  <a:lnTo>
                    <a:pt x="2010" y="2340"/>
                  </a:lnTo>
                  <a:lnTo>
                    <a:pt x="2025" y="2357"/>
                  </a:lnTo>
                  <a:lnTo>
                    <a:pt x="2041" y="2370"/>
                  </a:lnTo>
                  <a:lnTo>
                    <a:pt x="2058" y="2384"/>
                  </a:lnTo>
                  <a:lnTo>
                    <a:pt x="2075" y="2393"/>
                  </a:lnTo>
                  <a:lnTo>
                    <a:pt x="2094" y="2403"/>
                  </a:lnTo>
                  <a:lnTo>
                    <a:pt x="2114" y="2409"/>
                  </a:lnTo>
                  <a:lnTo>
                    <a:pt x="2133" y="2414"/>
                  </a:lnTo>
                  <a:lnTo>
                    <a:pt x="2154" y="2418"/>
                  </a:lnTo>
                  <a:lnTo>
                    <a:pt x="2175" y="2420"/>
                  </a:lnTo>
                  <a:lnTo>
                    <a:pt x="2196" y="2420"/>
                  </a:lnTo>
                  <a:lnTo>
                    <a:pt x="2217" y="2420"/>
                  </a:lnTo>
                  <a:lnTo>
                    <a:pt x="2238" y="2420"/>
                  </a:lnTo>
                  <a:lnTo>
                    <a:pt x="2259" y="2418"/>
                  </a:lnTo>
                  <a:lnTo>
                    <a:pt x="2307" y="2413"/>
                  </a:lnTo>
                  <a:lnTo>
                    <a:pt x="2354" y="2409"/>
                  </a:lnTo>
                  <a:lnTo>
                    <a:pt x="2396" y="2409"/>
                  </a:lnTo>
                  <a:lnTo>
                    <a:pt x="2438" y="2411"/>
                  </a:lnTo>
                  <a:lnTo>
                    <a:pt x="2476" y="2413"/>
                  </a:lnTo>
                  <a:lnTo>
                    <a:pt x="2515" y="2418"/>
                  </a:lnTo>
                  <a:lnTo>
                    <a:pt x="2549" y="2428"/>
                  </a:lnTo>
                  <a:lnTo>
                    <a:pt x="2584" y="2438"/>
                  </a:lnTo>
                  <a:lnTo>
                    <a:pt x="2618" y="2451"/>
                  </a:lnTo>
                  <a:lnTo>
                    <a:pt x="2649" y="2466"/>
                  </a:lnTo>
                  <a:lnTo>
                    <a:pt x="2680" y="2485"/>
                  </a:lnTo>
                  <a:lnTo>
                    <a:pt x="2711" y="2505"/>
                  </a:lnTo>
                  <a:lnTo>
                    <a:pt x="2739" y="2530"/>
                  </a:lnTo>
                  <a:lnTo>
                    <a:pt x="2768" y="2555"/>
                  </a:lnTo>
                  <a:lnTo>
                    <a:pt x="2797" y="2585"/>
                  </a:lnTo>
                  <a:lnTo>
                    <a:pt x="2826" y="2616"/>
                  </a:lnTo>
                  <a:lnTo>
                    <a:pt x="2828" y="2589"/>
                  </a:lnTo>
                  <a:lnTo>
                    <a:pt x="2830" y="2562"/>
                  </a:lnTo>
                  <a:lnTo>
                    <a:pt x="2828" y="2537"/>
                  </a:lnTo>
                  <a:lnTo>
                    <a:pt x="2828" y="2510"/>
                  </a:lnTo>
                  <a:lnTo>
                    <a:pt x="2824" y="2487"/>
                  </a:lnTo>
                  <a:lnTo>
                    <a:pt x="2820" y="2462"/>
                  </a:lnTo>
                  <a:lnTo>
                    <a:pt x="2816" y="2439"/>
                  </a:lnTo>
                  <a:lnTo>
                    <a:pt x="2809" y="2416"/>
                  </a:lnTo>
                  <a:lnTo>
                    <a:pt x="2803" y="2395"/>
                  </a:lnTo>
                  <a:lnTo>
                    <a:pt x="2795" y="2374"/>
                  </a:lnTo>
                  <a:lnTo>
                    <a:pt x="2786" y="2353"/>
                  </a:lnTo>
                  <a:lnTo>
                    <a:pt x="2776" y="2334"/>
                  </a:lnTo>
                  <a:lnTo>
                    <a:pt x="2755" y="2295"/>
                  </a:lnTo>
                  <a:lnTo>
                    <a:pt x="2732" y="2261"/>
                  </a:lnTo>
                  <a:lnTo>
                    <a:pt x="2707" y="2226"/>
                  </a:lnTo>
                  <a:lnTo>
                    <a:pt x="2680" y="2198"/>
                  </a:lnTo>
                  <a:lnTo>
                    <a:pt x="2651" y="2169"/>
                  </a:lnTo>
                  <a:lnTo>
                    <a:pt x="2622" y="2144"/>
                  </a:lnTo>
                  <a:lnTo>
                    <a:pt x="2594" y="2119"/>
                  </a:lnTo>
                  <a:lnTo>
                    <a:pt x="2567" y="2098"/>
                  </a:lnTo>
                  <a:lnTo>
                    <a:pt x="2540" y="2080"/>
                  </a:lnTo>
                  <a:lnTo>
                    <a:pt x="2513" y="2063"/>
                  </a:lnTo>
                  <a:lnTo>
                    <a:pt x="2490" y="2048"/>
                  </a:lnTo>
                  <a:lnTo>
                    <a:pt x="2471" y="2032"/>
                  </a:lnTo>
                  <a:lnTo>
                    <a:pt x="2453" y="2019"/>
                  </a:lnTo>
                  <a:lnTo>
                    <a:pt x="2438" y="2004"/>
                  </a:lnTo>
                  <a:lnTo>
                    <a:pt x="2425" y="1988"/>
                  </a:lnTo>
                  <a:lnTo>
                    <a:pt x="2413" y="1973"/>
                  </a:lnTo>
                  <a:lnTo>
                    <a:pt x="2403" y="1960"/>
                  </a:lnTo>
                  <a:lnTo>
                    <a:pt x="2396" y="1944"/>
                  </a:lnTo>
                  <a:lnTo>
                    <a:pt x="2390" y="1931"/>
                  </a:lnTo>
                  <a:lnTo>
                    <a:pt x="2384" y="1915"/>
                  </a:lnTo>
                  <a:lnTo>
                    <a:pt x="2380" y="1902"/>
                  </a:lnTo>
                  <a:lnTo>
                    <a:pt x="2377" y="1888"/>
                  </a:lnTo>
                  <a:lnTo>
                    <a:pt x="2375" y="1862"/>
                  </a:lnTo>
                  <a:lnTo>
                    <a:pt x="2373" y="1837"/>
                  </a:lnTo>
                  <a:lnTo>
                    <a:pt x="2390" y="1856"/>
                  </a:lnTo>
                  <a:lnTo>
                    <a:pt x="2407" y="1873"/>
                  </a:lnTo>
                  <a:lnTo>
                    <a:pt x="2426" y="1890"/>
                  </a:lnTo>
                  <a:lnTo>
                    <a:pt x="2446" y="1906"/>
                  </a:lnTo>
                  <a:lnTo>
                    <a:pt x="2467" y="1919"/>
                  </a:lnTo>
                  <a:lnTo>
                    <a:pt x="2486" y="1931"/>
                  </a:lnTo>
                  <a:lnTo>
                    <a:pt x="2507" y="1942"/>
                  </a:lnTo>
                  <a:lnTo>
                    <a:pt x="2528" y="1954"/>
                  </a:lnTo>
                  <a:lnTo>
                    <a:pt x="2549" y="1963"/>
                  </a:lnTo>
                  <a:lnTo>
                    <a:pt x="2572" y="1971"/>
                  </a:lnTo>
                  <a:lnTo>
                    <a:pt x="2594" y="1979"/>
                  </a:lnTo>
                  <a:lnTo>
                    <a:pt x="2617" y="1986"/>
                  </a:lnTo>
                  <a:lnTo>
                    <a:pt x="2663" y="1996"/>
                  </a:lnTo>
                  <a:lnTo>
                    <a:pt x="2709" y="2004"/>
                  </a:lnTo>
                  <a:lnTo>
                    <a:pt x="2747" y="2009"/>
                  </a:lnTo>
                  <a:lnTo>
                    <a:pt x="2786" y="2017"/>
                  </a:lnTo>
                  <a:lnTo>
                    <a:pt x="2822" y="2025"/>
                  </a:lnTo>
                  <a:lnTo>
                    <a:pt x="2858" y="2032"/>
                  </a:lnTo>
                  <a:lnTo>
                    <a:pt x="2891" y="2042"/>
                  </a:lnTo>
                  <a:lnTo>
                    <a:pt x="2924" y="2052"/>
                  </a:lnTo>
                  <a:lnTo>
                    <a:pt x="2954" y="2063"/>
                  </a:lnTo>
                  <a:lnTo>
                    <a:pt x="2983" y="2075"/>
                  </a:lnTo>
                  <a:lnTo>
                    <a:pt x="3012" y="2088"/>
                  </a:lnTo>
                  <a:lnTo>
                    <a:pt x="3037" y="2102"/>
                  </a:lnTo>
                  <a:lnTo>
                    <a:pt x="3062" y="2117"/>
                  </a:lnTo>
                  <a:lnTo>
                    <a:pt x="3085" y="2134"/>
                  </a:lnTo>
                  <a:lnTo>
                    <a:pt x="3106" y="2151"/>
                  </a:lnTo>
                  <a:lnTo>
                    <a:pt x="3125" y="2169"/>
                  </a:lnTo>
                  <a:lnTo>
                    <a:pt x="3143" y="2188"/>
                  </a:lnTo>
                  <a:lnTo>
                    <a:pt x="3160" y="2209"/>
                  </a:lnTo>
                  <a:lnTo>
                    <a:pt x="3160" y="2180"/>
                  </a:lnTo>
                  <a:lnTo>
                    <a:pt x="3160" y="2151"/>
                  </a:lnTo>
                  <a:lnTo>
                    <a:pt x="3156" y="2125"/>
                  </a:lnTo>
                  <a:lnTo>
                    <a:pt x="3152" y="2100"/>
                  </a:lnTo>
                  <a:lnTo>
                    <a:pt x="3146" y="2075"/>
                  </a:lnTo>
                  <a:lnTo>
                    <a:pt x="3139" y="2052"/>
                  </a:lnTo>
                  <a:lnTo>
                    <a:pt x="3129" y="2029"/>
                  </a:lnTo>
                  <a:lnTo>
                    <a:pt x="3120" y="2008"/>
                  </a:lnTo>
                  <a:lnTo>
                    <a:pt x="3106" y="1988"/>
                  </a:lnTo>
                  <a:lnTo>
                    <a:pt x="3095" y="1969"/>
                  </a:lnTo>
                  <a:lnTo>
                    <a:pt x="3081" y="1950"/>
                  </a:lnTo>
                  <a:lnTo>
                    <a:pt x="3066" y="1933"/>
                  </a:lnTo>
                  <a:lnTo>
                    <a:pt x="3035" y="1900"/>
                  </a:lnTo>
                  <a:lnTo>
                    <a:pt x="3004" y="1871"/>
                  </a:lnTo>
                  <a:lnTo>
                    <a:pt x="2937" y="1817"/>
                  </a:lnTo>
                  <a:lnTo>
                    <a:pt x="2876" y="1769"/>
                  </a:lnTo>
                  <a:lnTo>
                    <a:pt x="2849" y="1746"/>
                  </a:lnTo>
                  <a:lnTo>
                    <a:pt x="2828" y="1721"/>
                  </a:lnTo>
                  <a:lnTo>
                    <a:pt x="2818" y="1710"/>
                  </a:lnTo>
                  <a:lnTo>
                    <a:pt x="2810" y="1698"/>
                  </a:lnTo>
                  <a:lnTo>
                    <a:pt x="2803" y="1685"/>
                  </a:lnTo>
                  <a:lnTo>
                    <a:pt x="2799" y="1673"/>
                  </a:lnTo>
                  <a:lnTo>
                    <a:pt x="2837" y="1698"/>
                  </a:lnTo>
                  <a:lnTo>
                    <a:pt x="2876" y="1718"/>
                  </a:lnTo>
                  <a:lnTo>
                    <a:pt x="2910" y="1735"/>
                  </a:lnTo>
                  <a:lnTo>
                    <a:pt x="2947" y="1746"/>
                  </a:lnTo>
                  <a:lnTo>
                    <a:pt x="2983" y="1756"/>
                  </a:lnTo>
                  <a:lnTo>
                    <a:pt x="3020" y="1760"/>
                  </a:lnTo>
                  <a:lnTo>
                    <a:pt x="3058" y="1762"/>
                  </a:lnTo>
                  <a:lnTo>
                    <a:pt x="3098" y="1760"/>
                  </a:lnTo>
                  <a:lnTo>
                    <a:pt x="3125" y="1758"/>
                  </a:lnTo>
                  <a:lnTo>
                    <a:pt x="3156" y="1752"/>
                  </a:lnTo>
                  <a:lnTo>
                    <a:pt x="3185" y="1746"/>
                  </a:lnTo>
                  <a:lnTo>
                    <a:pt x="3216" y="1739"/>
                  </a:lnTo>
                  <a:lnTo>
                    <a:pt x="3244" y="1733"/>
                  </a:lnTo>
                  <a:lnTo>
                    <a:pt x="3275" y="1727"/>
                  </a:lnTo>
                  <a:lnTo>
                    <a:pt x="3306" y="1723"/>
                  </a:lnTo>
                  <a:lnTo>
                    <a:pt x="3337" y="1721"/>
                  </a:lnTo>
                  <a:lnTo>
                    <a:pt x="3367" y="1721"/>
                  </a:lnTo>
                  <a:lnTo>
                    <a:pt x="3396" y="1725"/>
                  </a:lnTo>
                  <a:lnTo>
                    <a:pt x="3411" y="1729"/>
                  </a:lnTo>
                  <a:lnTo>
                    <a:pt x="3427" y="1735"/>
                  </a:lnTo>
                  <a:lnTo>
                    <a:pt x="3440" y="1741"/>
                  </a:lnTo>
                  <a:lnTo>
                    <a:pt x="3456" y="1746"/>
                  </a:lnTo>
                  <a:lnTo>
                    <a:pt x="3469" y="1756"/>
                  </a:lnTo>
                  <a:lnTo>
                    <a:pt x="3484" y="1766"/>
                  </a:lnTo>
                  <a:lnTo>
                    <a:pt x="3498" y="1777"/>
                  </a:lnTo>
                  <a:lnTo>
                    <a:pt x="3511" y="1791"/>
                  </a:lnTo>
                  <a:lnTo>
                    <a:pt x="3525" y="1806"/>
                  </a:lnTo>
                  <a:lnTo>
                    <a:pt x="3538" y="1823"/>
                  </a:lnTo>
                  <a:lnTo>
                    <a:pt x="3552" y="1840"/>
                  </a:lnTo>
                  <a:lnTo>
                    <a:pt x="3563" y="1862"/>
                  </a:lnTo>
                  <a:lnTo>
                    <a:pt x="3596" y="1842"/>
                  </a:lnTo>
                  <a:lnTo>
                    <a:pt x="3630" y="1827"/>
                  </a:lnTo>
                  <a:lnTo>
                    <a:pt x="3665" y="1814"/>
                  </a:lnTo>
                  <a:lnTo>
                    <a:pt x="3699" y="1804"/>
                  </a:lnTo>
                  <a:lnTo>
                    <a:pt x="3736" y="1798"/>
                  </a:lnTo>
                  <a:lnTo>
                    <a:pt x="3772" y="1794"/>
                  </a:lnTo>
                  <a:lnTo>
                    <a:pt x="3809" y="1794"/>
                  </a:lnTo>
                  <a:lnTo>
                    <a:pt x="3843" y="1796"/>
                  </a:lnTo>
                  <a:lnTo>
                    <a:pt x="3880" y="1800"/>
                  </a:lnTo>
                  <a:lnTo>
                    <a:pt x="3916" y="1808"/>
                  </a:lnTo>
                  <a:lnTo>
                    <a:pt x="3951" y="1816"/>
                  </a:lnTo>
                  <a:lnTo>
                    <a:pt x="3986" y="1827"/>
                  </a:lnTo>
                  <a:lnTo>
                    <a:pt x="4018" y="1839"/>
                  </a:lnTo>
                  <a:lnTo>
                    <a:pt x="4051" y="1854"/>
                  </a:lnTo>
                  <a:lnTo>
                    <a:pt x="4080" y="1869"/>
                  </a:lnTo>
                  <a:lnTo>
                    <a:pt x="4110" y="1887"/>
                  </a:lnTo>
                  <a:close/>
                  <a:moveTo>
                    <a:pt x="2246" y="1449"/>
                  </a:moveTo>
                  <a:lnTo>
                    <a:pt x="1862" y="1449"/>
                  </a:lnTo>
                  <a:lnTo>
                    <a:pt x="1862" y="1063"/>
                  </a:lnTo>
                  <a:lnTo>
                    <a:pt x="2246" y="1063"/>
                  </a:lnTo>
                  <a:lnTo>
                    <a:pt x="2246" y="14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endParaRPr lang="fi-FI"/>
            </a:p>
          </p:txBody>
        </p:sp>
      </p:grpSp>
      <p:pic>
        <p:nvPicPr>
          <p:cNvPr id="29" name="Picture 28"/>
          <p:cNvPicPr>
            <a:picLocks noChangeAspect="1"/>
          </p:cNvPicPr>
          <p:nvPr userDrawn="1"/>
        </p:nvPicPr>
        <p:blipFill>
          <a:blip r:embed="rId25">
            <a:extLst>
              <a:ext uri="{28A0092B-C50C-407E-A947-70E740481C1C}">
                <a14:useLocalDpi xmlns:a14="http://schemas.microsoft.com/office/drawing/2010/main" val="0"/>
              </a:ext>
            </a:extLst>
          </a:blip>
          <a:stretch>
            <a:fillRect/>
          </a:stretch>
        </p:blipFill>
        <p:spPr>
          <a:xfrm>
            <a:off x="208915" y="6237312"/>
            <a:ext cx="2085975" cy="542925"/>
          </a:xfrm>
          <a:prstGeom prst="rect">
            <a:avLst/>
          </a:prstGeom>
        </p:spPr>
      </p:pic>
    </p:spTree>
    <p:extLst>
      <p:ext uri="{BB962C8B-B14F-4D97-AF65-F5344CB8AC3E}">
        <p14:creationId xmlns:p14="http://schemas.microsoft.com/office/powerpoint/2010/main" val="3562719856"/>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 id="2147483768" r:id="rId12"/>
    <p:sldLayoutId id="2147483769" r:id="rId13"/>
    <p:sldLayoutId id="2147483770" r:id="rId14"/>
    <p:sldLayoutId id="2147483771" r:id="rId15"/>
    <p:sldLayoutId id="2147483772" r:id="rId16"/>
    <p:sldLayoutId id="2147483773" r:id="rId17"/>
    <p:sldLayoutId id="2147483774" r:id="rId18"/>
    <p:sldLayoutId id="2147483775" r:id="rId19"/>
    <p:sldLayoutId id="2147483776" r:id="rId20"/>
    <p:sldLayoutId id="2147483777" r:id="rId21"/>
    <p:sldLayoutId id="2147483778" r:id="rId22"/>
  </p:sldLayoutIdLst>
  <p:hf hdr="0"/>
  <p:txStyles>
    <p:titleStyle>
      <a:lvl1pPr algn="l" rtl="0" eaLnBrk="1" fontAlgn="base" hangingPunct="1">
        <a:lnSpc>
          <a:spcPct val="80000"/>
        </a:lnSpc>
        <a:spcBef>
          <a:spcPct val="0"/>
        </a:spcBef>
        <a:spcAft>
          <a:spcPct val="0"/>
        </a:spcAft>
        <a:defRPr sz="3400" b="1" kern="1200" cap="all" baseline="0">
          <a:solidFill>
            <a:schemeClr val="tx1"/>
          </a:solidFill>
          <a:latin typeface="+mj-lt"/>
          <a:ea typeface="+mj-ea"/>
          <a:cs typeface="Gotham Narrow Bold"/>
        </a:defRPr>
      </a:lvl1pPr>
      <a:lvl2pPr algn="l" rtl="0" eaLnBrk="1" fontAlgn="base" hangingPunct="1">
        <a:lnSpc>
          <a:spcPct val="80000"/>
        </a:lnSpc>
        <a:spcBef>
          <a:spcPct val="0"/>
        </a:spcBef>
        <a:spcAft>
          <a:spcPct val="0"/>
        </a:spcAft>
        <a:defRPr sz="3400" b="1">
          <a:solidFill>
            <a:schemeClr val="tx1"/>
          </a:solidFill>
          <a:latin typeface="Gotham Narrow Bold" charset="0"/>
          <a:ea typeface="ＭＳ Ｐゴシック" pitchFamily="-72" charset="-128"/>
          <a:cs typeface="ＭＳ Ｐゴシック" pitchFamily="-72" charset="-128"/>
        </a:defRPr>
      </a:lvl2pPr>
      <a:lvl3pPr algn="l" rtl="0" eaLnBrk="1" fontAlgn="base" hangingPunct="1">
        <a:lnSpc>
          <a:spcPct val="80000"/>
        </a:lnSpc>
        <a:spcBef>
          <a:spcPct val="0"/>
        </a:spcBef>
        <a:spcAft>
          <a:spcPct val="0"/>
        </a:spcAft>
        <a:defRPr sz="3400" b="1">
          <a:solidFill>
            <a:schemeClr val="tx1"/>
          </a:solidFill>
          <a:latin typeface="Gotham Narrow Bold" charset="0"/>
          <a:ea typeface="ＭＳ Ｐゴシック" pitchFamily="-72" charset="-128"/>
          <a:cs typeface="ＭＳ Ｐゴシック" pitchFamily="-72" charset="-128"/>
        </a:defRPr>
      </a:lvl3pPr>
      <a:lvl4pPr algn="l" rtl="0" eaLnBrk="1" fontAlgn="base" hangingPunct="1">
        <a:lnSpc>
          <a:spcPct val="80000"/>
        </a:lnSpc>
        <a:spcBef>
          <a:spcPct val="0"/>
        </a:spcBef>
        <a:spcAft>
          <a:spcPct val="0"/>
        </a:spcAft>
        <a:defRPr sz="3400" b="1">
          <a:solidFill>
            <a:schemeClr val="tx1"/>
          </a:solidFill>
          <a:latin typeface="Gotham Narrow Bold" charset="0"/>
          <a:ea typeface="ＭＳ Ｐゴシック" pitchFamily="-72" charset="-128"/>
          <a:cs typeface="ＭＳ Ｐゴシック" pitchFamily="-72" charset="-128"/>
        </a:defRPr>
      </a:lvl4pPr>
      <a:lvl5pPr algn="l" rtl="0" eaLnBrk="1" fontAlgn="base" hangingPunct="1">
        <a:lnSpc>
          <a:spcPct val="80000"/>
        </a:lnSpc>
        <a:spcBef>
          <a:spcPct val="0"/>
        </a:spcBef>
        <a:spcAft>
          <a:spcPct val="0"/>
        </a:spcAft>
        <a:defRPr sz="3400" b="1">
          <a:solidFill>
            <a:schemeClr val="tx1"/>
          </a:solidFill>
          <a:latin typeface="Gotham Narrow Bold" charset="0"/>
          <a:ea typeface="ＭＳ Ｐゴシック" pitchFamily="-72" charset="-128"/>
          <a:cs typeface="ＭＳ Ｐゴシック" pitchFamily="-72" charset="-128"/>
        </a:defRPr>
      </a:lvl5pPr>
      <a:lvl6pPr marL="457200" algn="l" rtl="0" eaLnBrk="1" fontAlgn="base" hangingPunct="1">
        <a:spcBef>
          <a:spcPct val="0"/>
        </a:spcBef>
        <a:spcAft>
          <a:spcPct val="0"/>
        </a:spcAft>
        <a:defRPr sz="2600" b="1">
          <a:solidFill>
            <a:schemeClr val="tx1"/>
          </a:solidFill>
          <a:latin typeface="Arial" pitchFamily="-72" charset="0"/>
          <a:ea typeface="ＭＳ Ｐゴシック" pitchFamily="-72" charset="-128"/>
          <a:cs typeface="ＭＳ Ｐゴシック" pitchFamily="-72" charset="-128"/>
        </a:defRPr>
      </a:lvl6pPr>
      <a:lvl7pPr marL="914400" algn="l" rtl="0" eaLnBrk="1" fontAlgn="base" hangingPunct="1">
        <a:spcBef>
          <a:spcPct val="0"/>
        </a:spcBef>
        <a:spcAft>
          <a:spcPct val="0"/>
        </a:spcAft>
        <a:defRPr sz="2600" b="1">
          <a:solidFill>
            <a:schemeClr val="tx1"/>
          </a:solidFill>
          <a:latin typeface="Arial" pitchFamily="-72" charset="0"/>
          <a:ea typeface="ＭＳ Ｐゴシック" pitchFamily="-72" charset="-128"/>
          <a:cs typeface="ＭＳ Ｐゴシック" pitchFamily="-72" charset="-128"/>
        </a:defRPr>
      </a:lvl7pPr>
      <a:lvl8pPr marL="1371600" algn="l" rtl="0" eaLnBrk="1" fontAlgn="base" hangingPunct="1">
        <a:spcBef>
          <a:spcPct val="0"/>
        </a:spcBef>
        <a:spcAft>
          <a:spcPct val="0"/>
        </a:spcAft>
        <a:defRPr sz="2600" b="1">
          <a:solidFill>
            <a:schemeClr val="tx1"/>
          </a:solidFill>
          <a:latin typeface="Arial" pitchFamily="-72" charset="0"/>
          <a:ea typeface="ＭＳ Ｐゴシック" pitchFamily="-72" charset="-128"/>
          <a:cs typeface="ＭＳ Ｐゴシック" pitchFamily="-72" charset="-128"/>
        </a:defRPr>
      </a:lvl8pPr>
      <a:lvl9pPr marL="1828800" algn="l" rtl="0" eaLnBrk="1" fontAlgn="base" hangingPunct="1">
        <a:spcBef>
          <a:spcPct val="0"/>
        </a:spcBef>
        <a:spcAft>
          <a:spcPct val="0"/>
        </a:spcAft>
        <a:defRPr sz="2600" b="1">
          <a:solidFill>
            <a:schemeClr val="tx1"/>
          </a:solidFill>
          <a:latin typeface="Arial" pitchFamily="-72" charset="0"/>
          <a:ea typeface="ＭＳ Ｐゴシック" pitchFamily="-72" charset="-128"/>
          <a:cs typeface="ＭＳ Ｐゴシック" pitchFamily="-72" charset="-128"/>
        </a:defRPr>
      </a:lvl9pPr>
    </p:titleStyle>
    <p:bodyStyle>
      <a:lvl1pPr marL="342900" indent="-342900" algn="l" rtl="0" eaLnBrk="1" fontAlgn="base" hangingPunct="1">
        <a:spcBef>
          <a:spcPct val="0"/>
        </a:spcBef>
        <a:spcAft>
          <a:spcPct val="50000"/>
        </a:spcAft>
        <a:buClr>
          <a:schemeClr val="accent1"/>
        </a:buClr>
        <a:buSzPct val="100000"/>
        <a:defRPr sz="2200" kern="1200">
          <a:solidFill>
            <a:schemeClr val="tx1"/>
          </a:solidFill>
          <a:latin typeface="+mn-lt"/>
          <a:ea typeface="+mn-ea"/>
          <a:cs typeface="+mn-cs"/>
        </a:defRPr>
      </a:lvl1pPr>
      <a:lvl2pPr marL="382588" indent="3175" algn="l" rtl="0" eaLnBrk="1" fontAlgn="base" hangingPunct="1">
        <a:spcBef>
          <a:spcPct val="0"/>
        </a:spcBef>
        <a:spcAft>
          <a:spcPct val="50000"/>
        </a:spcAft>
        <a:buClr>
          <a:schemeClr val="tx1"/>
        </a:buClr>
        <a:buSzPct val="100000"/>
        <a:defRPr sz="2000" kern="1200">
          <a:solidFill>
            <a:schemeClr val="tx1"/>
          </a:solidFill>
          <a:latin typeface="+mn-lt"/>
          <a:ea typeface="+mn-ea"/>
          <a:cs typeface="+mn-cs"/>
        </a:defRPr>
      </a:lvl2pPr>
      <a:lvl3pPr marL="952500" indent="-187325" algn="l" rtl="0" eaLnBrk="1" fontAlgn="base" hangingPunct="1">
        <a:spcBef>
          <a:spcPct val="0"/>
        </a:spcBef>
        <a:spcAft>
          <a:spcPct val="50000"/>
        </a:spcAft>
        <a:buFont typeface="Arial" charset="0"/>
        <a:buChar char="‒"/>
        <a:defRPr kern="1200">
          <a:solidFill>
            <a:schemeClr val="tx1"/>
          </a:solidFill>
          <a:latin typeface="+mn-lt"/>
          <a:ea typeface="+mn-ea"/>
          <a:cs typeface="+mn-cs"/>
        </a:defRPr>
      </a:lvl3pPr>
      <a:lvl4pPr marL="1428750" indent="-187325" algn="l" rtl="0" eaLnBrk="1" fontAlgn="base" hangingPunct="1">
        <a:spcBef>
          <a:spcPct val="0"/>
        </a:spcBef>
        <a:spcAft>
          <a:spcPct val="50000"/>
        </a:spcAft>
        <a:buFont typeface="Arial" charset="0"/>
        <a:buChar char="‒"/>
        <a:defRPr sz="1600" kern="1200">
          <a:solidFill>
            <a:schemeClr val="tx1"/>
          </a:solidFill>
          <a:latin typeface="+mn-lt"/>
          <a:ea typeface="+mn-ea"/>
          <a:cs typeface="+mn-cs"/>
        </a:defRPr>
      </a:lvl4pPr>
      <a:lvl5pPr marL="1905000" indent="-187325" algn="l" rtl="0" eaLnBrk="1" fontAlgn="base" hangingPunct="1">
        <a:spcBef>
          <a:spcPct val="0"/>
        </a:spcBef>
        <a:spcAft>
          <a:spcPct val="50000"/>
        </a:spcAft>
        <a:buFont typeface="Arial"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g"/><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image" Target="../media/image30.png"/><Relationship Id="rId5" Type="http://schemas.openxmlformats.org/officeDocument/2006/relationships/image" Target="../media/image29.jpg"/><Relationship Id="rId4" Type="http://schemas.openxmlformats.org/officeDocument/2006/relationships/image" Target="../media/image28.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notesSlide" Target="../notesSlides/notesSlide1.xml"/><Relationship Id="rId7" Type="http://schemas.openxmlformats.org/officeDocument/2006/relationships/image" Target="../media/image34.jpeg"/><Relationship Id="rId2" Type="http://schemas.openxmlformats.org/officeDocument/2006/relationships/slideLayout" Target="../slideLayouts/slideLayout2.xml"/><Relationship Id="rId1" Type="http://schemas.openxmlformats.org/officeDocument/2006/relationships/tags" Target="../tags/tag7.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 Id="rId9" Type="http://schemas.openxmlformats.org/officeDocument/2006/relationships/image" Target="../media/image36.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8.xml"/><Relationship Id="rId5" Type="http://schemas.openxmlformats.org/officeDocument/2006/relationships/image" Target="../media/image38.png"/><Relationship Id="rId4" Type="http://schemas.openxmlformats.org/officeDocument/2006/relationships/image" Target="../media/image37.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9.xml"/><Relationship Id="rId5" Type="http://schemas.openxmlformats.org/officeDocument/2006/relationships/image" Target="../media/image38.png"/><Relationship Id="rId4" Type="http://schemas.openxmlformats.org/officeDocument/2006/relationships/image" Target="../media/image39.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10.xml"/><Relationship Id="rId4" Type="http://schemas.openxmlformats.org/officeDocument/2006/relationships/image" Target="../media/image40.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42.jpg"/><Relationship Id="rId2" Type="http://schemas.openxmlformats.org/officeDocument/2006/relationships/slideLayout" Target="../slideLayouts/slideLayout2.xml"/><Relationship Id="rId1" Type="http://schemas.openxmlformats.org/officeDocument/2006/relationships/tags" Target="../tags/tag11.xml"/><Relationship Id="rId6" Type="http://schemas.openxmlformats.org/officeDocument/2006/relationships/image" Target="../media/image28.jpeg"/><Relationship Id="rId5" Type="http://schemas.openxmlformats.org/officeDocument/2006/relationships/image" Target="../media/image40.png"/><Relationship Id="rId4" Type="http://schemas.openxmlformats.org/officeDocument/2006/relationships/image" Target="../media/image41.jp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12.xml"/><Relationship Id="rId5" Type="http://schemas.openxmlformats.org/officeDocument/2006/relationships/image" Target="../media/image40.png"/><Relationship Id="rId4" Type="http://schemas.openxmlformats.org/officeDocument/2006/relationships/image" Target="../media/image43.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13.xml"/><Relationship Id="rId4" Type="http://schemas.openxmlformats.org/officeDocument/2006/relationships/image" Target="../media/image44.png"/></Relationships>
</file>

<file path=ppt/slides/_rels/slide19.xml.rels><?xml version="1.0" encoding="UTF-8" standalone="yes"?>
<Relationships xmlns="http://schemas.openxmlformats.org/package/2006/relationships"><Relationship Id="rId8" Type="http://schemas.openxmlformats.org/officeDocument/2006/relationships/image" Target="../media/image48.jpeg"/><Relationship Id="rId3" Type="http://schemas.openxmlformats.org/officeDocument/2006/relationships/notesSlide" Target="../notesSlides/notesSlide8.xml"/><Relationship Id="rId7" Type="http://schemas.openxmlformats.org/officeDocument/2006/relationships/image" Target="../media/image47.png"/><Relationship Id="rId2" Type="http://schemas.openxmlformats.org/officeDocument/2006/relationships/slideLayout" Target="../slideLayouts/slideLayout2.xml"/><Relationship Id="rId1" Type="http://schemas.openxmlformats.org/officeDocument/2006/relationships/tags" Target="../tags/tag14.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5.xml"/><Relationship Id="rId5" Type="http://schemas.openxmlformats.org/officeDocument/2006/relationships/image" Target="../media/image49.png"/><Relationship Id="rId4" Type="http://schemas.openxmlformats.org/officeDocument/2006/relationships/image" Target="../media/image4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0.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Layout" Target="../slideLayouts/slideLayout2.xml"/><Relationship Id="rId1" Type="http://schemas.openxmlformats.org/officeDocument/2006/relationships/tags" Target="../tags/tag2.xml"/><Relationship Id="rId5" Type="http://schemas.openxmlformats.org/officeDocument/2006/relationships/image" Target="../media/image22.png"/><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Layout" Target="../slideLayouts/slideLayout2.xml"/><Relationship Id="rId1" Type="http://schemas.openxmlformats.org/officeDocument/2006/relationships/tags" Target="../tags/tag3.xml"/><Relationship Id="rId5" Type="http://schemas.openxmlformats.org/officeDocument/2006/relationships/image" Target="../media/image24.jpg"/><Relationship Id="rId4" Type="http://schemas.openxmlformats.org/officeDocument/2006/relationships/image" Target="../media/image24.png"/></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Layout" Target="../slideLayouts/slideLayout2.xml"/><Relationship Id="rId1" Type="http://schemas.openxmlformats.org/officeDocument/2006/relationships/tags" Target="../tags/tag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blackboard with math equations&#10;&#10;AI-generated content may be incorrect.">
            <a:extLst>
              <a:ext uri="{FF2B5EF4-FFF2-40B4-BE49-F238E27FC236}">
                <a16:creationId xmlns:a16="http://schemas.microsoft.com/office/drawing/2014/main" id="{2C9311A8-2F8E-E3D8-4156-C668D3359110}"/>
              </a:ext>
            </a:extLst>
          </p:cNvPr>
          <p:cNvPicPr>
            <a:picLocks noChangeAspect="1"/>
          </p:cNvPicPr>
          <p:nvPr/>
        </p:nvPicPr>
        <p:blipFill>
          <a:blip r:embed="rId2">
            <a:alphaModFix amt="35000"/>
            <a:extLst>
              <a:ext uri="{28A0092B-C50C-407E-A947-70E740481C1C}">
                <a14:useLocalDpi xmlns:a14="http://schemas.microsoft.com/office/drawing/2010/main" val="0"/>
              </a:ext>
            </a:extLst>
          </a:blip>
          <a:srcRect l="6642" t="4699" r="3133" b="4520"/>
          <a:stretch/>
        </p:blipFill>
        <p:spPr>
          <a:xfrm>
            <a:off x="216000" y="216000"/>
            <a:ext cx="11737304" cy="5973016"/>
          </a:xfrm>
          <a:prstGeom prst="rect">
            <a:avLst/>
          </a:prstGeom>
        </p:spPr>
      </p:pic>
      <p:sp>
        <p:nvSpPr>
          <p:cNvPr id="3" name="Date Placeholder 2"/>
          <p:cNvSpPr>
            <a:spLocks noGrp="1"/>
          </p:cNvSpPr>
          <p:nvPr>
            <p:ph type="dt" sz="half" idx="10"/>
          </p:nvPr>
        </p:nvSpPr>
        <p:spPr>
          <a:xfrm>
            <a:off x="10261600" y="6309319"/>
            <a:ext cx="914400" cy="455797"/>
          </a:xfr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Arial" charset="0"/>
                <a:ea typeface="ＭＳ Ｐゴシック" charset="0"/>
              </a:rPr>
              <a:t>30/05/2025</a:t>
            </a:r>
            <a:endParaRPr kumimoji="0" lang="fi-FI" sz="1200" b="0" i="0" u="none" strike="noStrike" kern="1200" cap="none" spc="0" normalizeH="0" baseline="0" noProof="0" dirty="0">
              <a:ln>
                <a:noFill/>
              </a:ln>
              <a:solidFill>
                <a:srgbClr val="000000"/>
              </a:solidFill>
              <a:effectLst/>
              <a:uLnTx/>
              <a:uFillTx/>
              <a:latin typeface="Arial" charset="0"/>
              <a:ea typeface="ＭＳ Ｐゴシック" charset="0"/>
            </a:endParaRPr>
          </a:p>
        </p:txBody>
      </p:sp>
      <p:sp>
        <p:nvSpPr>
          <p:cNvPr id="4" name="Footer Placeholder 3"/>
          <p:cNvSpPr>
            <a:spLocks noGrp="1"/>
          </p:cNvSpPr>
          <p:nvPr>
            <p:ph type="ftr" sz="quarter" idx="11"/>
          </p:nvPr>
        </p:nvSpPr>
        <p:spPr>
          <a:xfrm>
            <a:off x="6768000" y="6309319"/>
            <a:ext cx="3744000" cy="455898"/>
          </a:xfr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i-FI" sz="1200" b="0" i="0" u="none" strike="noStrike" kern="1200" cap="none" spc="0" normalizeH="0" baseline="0" noProof="0">
                <a:ln>
                  <a:noFill/>
                </a:ln>
                <a:solidFill>
                  <a:prstClr val="black"/>
                </a:solidFill>
                <a:effectLst/>
                <a:uLnTx/>
                <a:uFillTx/>
                <a:latin typeface="Arial" charset="0"/>
                <a:ea typeface="ＭＳ Ｐゴシック" charset="0"/>
              </a:rPr>
              <a:t>RECFA visit to Finland, University of Helsinki</a:t>
            </a:r>
            <a:endParaRPr kumimoji="0" lang="fi-FI" sz="1200" b="0" i="0" u="none" strike="noStrike" kern="1200" cap="none" spc="0" normalizeH="0" baseline="0" noProof="0" dirty="0">
              <a:ln>
                <a:noFill/>
              </a:ln>
              <a:solidFill>
                <a:prstClr val="black"/>
              </a:solidFill>
              <a:effectLst/>
              <a:uLnTx/>
              <a:uFillTx/>
              <a:latin typeface="Arial" charset="0"/>
              <a:ea typeface="ＭＳ Ｐゴシック" charset="0"/>
            </a:endParaRPr>
          </a:p>
        </p:txBody>
      </p:sp>
      <p:sp>
        <p:nvSpPr>
          <p:cNvPr id="5" name="Slide Number Placeholder 4"/>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4669315E-5A66-CF44-AE5D-C333B2F730C4}" type="slidenum">
              <a:rPr kumimoji="0" lang="en-GB" sz="900" b="0" i="0" u="none" strike="noStrike" kern="1200" cap="none" spc="0" normalizeH="0" baseline="0" noProof="0" smtClean="0">
                <a:ln>
                  <a:noFill/>
                </a:ln>
                <a:solidFill>
                  <a:srgbClr val="000000"/>
                </a:solidFill>
                <a:effectLst/>
                <a:uLnTx/>
                <a:uFillTx/>
                <a:latin typeface="Arial"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1</a:t>
            </a:fld>
            <a:endParaRPr kumimoji="0" lang="en-GB" sz="900" b="0" i="0" u="none" strike="noStrike" kern="1200" cap="none" spc="0" normalizeH="0" baseline="0" noProof="0" dirty="0">
              <a:ln>
                <a:noFill/>
              </a:ln>
              <a:solidFill>
                <a:srgbClr val="000000"/>
              </a:solidFill>
              <a:effectLst/>
              <a:uLnTx/>
              <a:uFillTx/>
              <a:latin typeface="Arial" charset="0"/>
              <a:ea typeface="ＭＳ Ｐゴシック" charset="0"/>
            </a:endParaRPr>
          </a:p>
        </p:txBody>
      </p:sp>
      <p:sp>
        <p:nvSpPr>
          <p:cNvPr id="6" name="Title 5">
            <a:extLst>
              <a:ext uri="{FF2B5EF4-FFF2-40B4-BE49-F238E27FC236}">
                <a16:creationId xmlns:a16="http://schemas.microsoft.com/office/drawing/2014/main" id="{039DB6C7-A248-8C25-9FC4-05D172D5C41B}"/>
              </a:ext>
            </a:extLst>
          </p:cNvPr>
          <p:cNvSpPr>
            <a:spLocks noGrp="1"/>
          </p:cNvSpPr>
          <p:nvPr>
            <p:ph type="title"/>
          </p:nvPr>
        </p:nvSpPr>
        <p:spPr>
          <a:xfrm>
            <a:off x="1235460" y="1916832"/>
            <a:ext cx="9721080" cy="1474461"/>
          </a:xfrm>
        </p:spPr>
        <p:txBody>
          <a:bodyPr/>
          <a:lstStyle/>
          <a:p>
            <a:pPr algn="ctr">
              <a:lnSpc>
                <a:spcPct val="150000"/>
              </a:lnSpc>
            </a:pPr>
            <a:r>
              <a:rPr lang="fi-FI" sz="2800"/>
              <a:t>Particle theory </a:t>
            </a:r>
            <a:r>
              <a:rPr lang="fi-FI" sz="2800" dirty="0"/>
              <a:t>in finland: institutes, researchers, and highlight results</a:t>
            </a:r>
            <a:endParaRPr lang="en-FI" sz="2800" dirty="0"/>
          </a:p>
        </p:txBody>
      </p:sp>
      <p:sp>
        <p:nvSpPr>
          <p:cNvPr id="8" name="Subtitle 2">
            <a:extLst>
              <a:ext uri="{FF2B5EF4-FFF2-40B4-BE49-F238E27FC236}">
                <a16:creationId xmlns:a16="http://schemas.microsoft.com/office/drawing/2014/main" id="{5B79C0A8-9A0A-CE3C-7172-30C0DB94FA34}"/>
              </a:ext>
            </a:extLst>
          </p:cNvPr>
          <p:cNvSpPr txBox="1">
            <a:spLocks/>
          </p:cNvSpPr>
          <p:nvPr/>
        </p:nvSpPr>
        <p:spPr bwMode="auto">
          <a:xfrm>
            <a:off x="2783632" y="4005064"/>
            <a:ext cx="6624736" cy="919927"/>
          </a:xfrm>
          <a:prstGeom prst="rect">
            <a:avLst/>
          </a:prstGeom>
          <a:noFill/>
          <a:ln w="9525">
            <a:noFill/>
            <a:miter lim="800000"/>
            <a:headEnd/>
            <a:tailEnd/>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noAutofit/>
          </a:bodyPr>
          <a:lstStyle>
            <a:lvl1pPr marL="342900" indent="-250825" algn="l" rtl="0" eaLnBrk="1" fontAlgn="base" hangingPunct="1">
              <a:lnSpc>
                <a:spcPct val="80000"/>
              </a:lnSpc>
              <a:spcBef>
                <a:spcPct val="0"/>
              </a:spcBef>
              <a:spcAft>
                <a:spcPct val="50000"/>
              </a:spcAft>
              <a:buClr>
                <a:schemeClr val="tx1"/>
              </a:buClr>
              <a:buSzPct val="100000"/>
              <a:buFont typeface="Arial"/>
              <a:buChar char="•"/>
              <a:defRPr sz="2200" kern="1200">
                <a:solidFill>
                  <a:schemeClr val="tx1"/>
                </a:solidFill>
                <a:latin typeface="+mn-lt"/>
                <a:ea typeface="+mn-ea"/>
                <a:cs typeface="Gotham Narrow Book"/>
              </a:defRPr>
            </a:lvl1pPr>
            <a:lvl2pPr marL="725488" indent="-342900" algn="l" rtl="0" eaLnBrk="1" fontAlgn="base" hangingPunct="1">
              <a:lnSpc>
                <a:spcPct val="80000"/>
              </a:lnSpc>
              <a:spcBef>
                <a:spcPct val="0"/>
              </a:spcBef>
              <a:spcAft>
                <a:spcPct val="50000"/>
              </a:spcAft>
              <a:buClr>
                <a:schemeClr val="tx1"/>
              </a:buClr>
              <a:buSzPct val="100000"/>
              <a:buFont typeface="Arial"/>
              <a:buChar char="•"/>
              <a:defRPr sz="2000" kern="1200">
                <a:solidFill>
                  <a:schemeClr val="tx1"/>
                </a:solidFill>
                <a:latin typeface="+mn-lt"/>
                <a:ea typeface="+mn-ea"/>
                <a:cs typeface="Gotham Narrow Book"/>
              </a:defRPr>
            </a:lvl2pPr>
            <a:lvl3pPr marL="952500" indent="-187325" algn="l" rtl="0" eaLnBrk="1" fontAlgn="base" hangingPunct="1">
              <a:lnSpc>
                <a:spcPct val="80000"/>
              </a:lnSpc>
              <a:spcBef>
                <a:spcPct val="0"/>
              </a:spcBef>
              <a:spcAft>
                <a:spcPct val="50000"/>
              </a:spcAft>
              <a:buFont typeface="Arial" charset="0"/>
              <a:buChar char="‒"/>
              <a:defRPr kern="1200">
                <a:solidFill>
                  <a:schemeClr val="tx1"/>
                </a:solidFill>
                <a:latin typeface="+mn-lt"/>
                <a:ea typeface="+mn-ea"/>
                <a:cs typeface="Gotham Narrow Book"/>
              </a:defRPr>
            </a:lvl3pPr>
            <a:lvl4pPr marL="1428750" indent="-187325" algn="l" rtl="0" eaLnBrk="1" fontAlgn="base" hangingPunct="1">
              <a:lnSpc>
                <a:spcPct val="80000"/>
              </a:lnSpc>
              <a:spcBef>
                <a:spcPct val="0"/>
              </a:spcBef>
              <a:spcAft>
                <a:spcPct val="50000"/>
              </a:spcAft>
              <a:buFont typeface="Arial" charset="0"/>
              <a:buChar char="‒"/>
              <a:defRPr sz="1600" kern="1200">
                <a:solidFill>
                  <a:schemeClr val="tx1"/>
                </a:solidFill>
                <a:latin typeface="+mn-lt"/>
                <a:ea typeface="+mn-ea"/>
                <a:cs typeface="Gotham Narrow Book"/>
              </a:defRPr>
            </a:lvl4pPr>
            <a:lvl5pPr marL="1905000" indent="-187325" algn="l" rtl="0" eaLnBrk="1" fontAlgn="base" hangingPunct="1">
              <a:lnSpc>
                <a:spcPct val="80000"/>
              </a:lnSpc>
              <a:spcBef>
                <a:spcPct val="0"/>
              </a:spcBef>
              <a:spcAft>
                <a:spcPct val="50000"/>
              </a:spcAft>
              <a:buFont typeface="Arial" charset="0"/>
              <a:buChar char="‒"/>
              <a:defRPr sz="1400" kern="1200">
                <a:solidFill>
                  <a:schemeClr val="tx1"/>
                </a:solidFill>
                <a:latin typeface="+mn-lt"/>
                <a:ea typeface="+mn-ea"/>
                <a:cs typeface="Gotham Narrow Book"/>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92075" indent="0" algn="ctr">
              <a:buNone/>
            </a:pPr>
            <a:r>
              <a:rPr lang="en-US" sz="2800" dirty="0">
                <a:latin typeface="+mj-lt"/>
                <a:cs typeface="Calibri" panose="020F0502020204030204" pitchFamily="34" charset="0"/>
              </a:rPr>
              <a:t>Aleksi Vuorinen</a:t>
            </a:r>
          </a:p>
          <a:p>
            <a:pPr marL="92075" indent="0" algn="ctr">
              <a:lnSpc>
                <a:spcPct val="100000"/>
              </a:lnSpc>
              <a:buNone/>
            </a:pPr>
            <a:r>
              <a:rPr lang="en-US" dirty="0">
                <a:latin typeface="+mj-lt"/>
                <a:cs typeface="Calibri" panose="020F0502020204030204" pitchFamily="34" charset="0"/>
              </a:rPr>
              <a:t>Department of Physics, University of Helsinki and Helsinki Institute of Physics</a:t>
            </a:r>
          </a:p>
        </p:txBody>
      </p:sp>
      <p:pic>
        <p:nvPicPr>
          <p:cNvPr id="14" name="Picture 13" descr="A logo with a black background&#10;&#10;AI-generated content may be incorrect.">
            <a:extLst>
              <a:ext uri="{FF2B5EF4-FFF2-40B4-BE49-F238E27FC236}">
                <a16:creationId xmlns:a16="http://schemas.microsoft.com/office/drawing/2014/main" id="{8ADE17D1-A2C7-8D20-7A03-2C51112BCC7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80594" y="245311"/>
            <a:ext cx="1476046" cy="1703949"/>
          </a:xfrm>
          <a:prstGeom prst="rect">
            <a:avLst/>
          </a:prstGeom>
        </p:spPr>
      </p:pic>
    </p:spTree>
    <p:extLst>
      <p:ext uri="{BB962C8B-B14F-4D97-AF65-F5344CB8AC3E}">
        <p14:creationId xmlns:p14="http://schemas.microsoft.com/office/powerpoint/2010/main" val="2205946610"/>
      </p:ext>
    </p:extLst>
  </p:cSld>
  <p:clrMapOvr>
    <a:masterClrMapping/>
  </p:clrMapOvr>
  <p:transition spd="slow" advTm="28660"/>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0C842D-BD92-88F8-71A2-CFE56DEE791A}"/>
            </a:ext>
          </a:extLst>
        </p:cNvPr>
        <p:cNvGrpSpPr/>
        <p:nvPr/>
      </p:nvGrpSpPr>
      <p:grpSpPr>
        <a:xfrm>
          <a:off x="0" y="0"/>
          <a:ext cx="0" cy="0"/>
          <a:chOff x="0" y="0"/>
          <a:chExt cx="0" cy="0"/>
        </a:xfrm>
      </p:grpSpPr>
      <p:sp>
        <p:nvSpPr>
          <p:cNvPr id="2" name="Slide Number Placeholder 4">
            <a:extLst>
              <a:ext uri="{FF2B5EF4-FFF2-40B4-BE49-F238E27FC236}">
                <a16:creationId xmlns:a16="http://schemas.microsoft.com/office/drawing/2014/main" id="{DAE49137-41D4-A3AE-3628-944289566B7A}"/>
              </a:ext>
            </a:extLst>
          </p:cNvPr>
          <p:cNvSpPr>
            <a:spLocks noGrp="1"/>
          </p:cNvSpPr>
          <p:nvPr>
            <p:ph type="sldNum" sz="quarter" idx="12"/>
          </p:nvPr>
        </p:nvSpPr>
        <p:spPr>
          <a:xfrm>
            <a:off x="11176000" y="6189117"/>
            <a:ext cx="680640" cy="576000"/>
          </a:xfr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4669315E-5A66-CF44-AE5D-C333B2F730C4}" type="slidenum">
              <a:rPr kumimoji="0" lang="en-GB" sz="900" b="0" i="0" u="none" strike="noStrike" kern="1200" cap="none" spc="0" normalizeH="0" baseline="0" noProof="0" smtClean="0">
                <a:ln>
                  <a:noFill/>
                </a:ln>
                <a:solidFill>
                  <a:srgbClr val="000000"/>
                </a:solidFill>
                <a:effectLst/>
                <a:uLnTx/>
                <a:uFillTx/>
                <a:latin typeface="Arial"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en-GB" sz="900" b="0" i="0" u="none" strike="noStrike" kern="1200" cap="none" spc="0" normalizeH="0" baseline="0" noProof="0" dirty="0">
              <a:ln>
                <a:noFill/>
              </a:ln>
              <a:solidFill>
                <a:srgbClr val="000000"/>
              </a:solidFill>
              <a:effectLst/>
              <a:uLnTx/>
              <a:uFillTx/>
              <a:latin typeface="Arial" charset="0"/>
              <a:ea typeface="ＭＳ Ｐゴシック" charset="0"/>
            </a:endParaRPr>
          </a:p>
        </p:txBody>
      </p:sp>
      <p:sp>
        <p:nvSpPr>
          <p:cNvPr id="3" name="TextBox 2">
            <a:extLst>
              <a:ext uri="{FF2B5EF4-FFF2-40B4-BE49-F238E27FC236}">
                <a16:creationId xmlns:a16="http://schemas.microsoft.com/office/drawing/2014/main" id="{6990C7CB-4E7E-EF0D-9E64-8D0856C8E6DD}"/>
              </a:ext>
            </a:extLst>
          </p:cNvPr>
          <p:cNvSpPr txBox="1"/>
          <p:nvPr/>
        </p:nvSpPr>
        <p:spPr>
          <a:xfrm>
            <a:off x="396278" y="470277"/>
            <a:ext cx="6701710" cy="6001643"/>
          </a:xfrm>
          <a:prstGeom prst="rect">
            <a:avLst/>
          </a:prstGeom>
          <a:noFill/>
        </p:spPr>
        <p:txBody>
          <a:bodyPr wrap="square" rtlCol="0">
            <a:spAutoFit/>
          </a:bodyPr>
          <a:lstStyle/>
          <a:p>
            <a:pPr>
              <a:spcAft>
                <a:spcPts val="600"/>
              </a:spcAft>
            </a:pPr>
            <a:r>
              <a:rPr lang="en-US" sz="2800" b="1" dirty="0"/>
              <a:t>HIP Theory Programme:</a:t>
            </a:r>
          </a:p>
          <a:p>
            <a:pPr marL="457200" indent="-457200">
              <a:spcAft>
                <a:spcPts val="600"/>
              </a:spcAft>
              <a:buFont typeface="Arial" panose="020B0604020202020204" pitchFamily="34" charset="0"/>
              <a:buChar char="•"/>
            </a:pPr>
            <a:r>
              <a:rPr lang="en-US" sz="2800" dirty="0"/>
              <a:t>Four projects of 3+3-year duration, calls every three years (2022, 2025,…)</a:t>
            </a:r>
          </a:p>
          <a:p>
            <a:pPr marL="457200" indent="-457200">
              <a:spcAft>
                <a:spcPts val="600"/>
              </a:spcAft>
              <a:buFont typeface="Arial" panose="020B0604020202020204" pitchFamily="34" charset="0"/>
              <a:buChar char="•"/>
            </a:pPr>
            <a:r>
              <a:rPr lang="en-US" sz="2800" dirty="0"/>
              <a:t>Dual impact: strengthening Finnish theory research &amp; boosting careers of promising </a:t>
            </a:r>
            <a:r>
              <a:rPr lang="en-US" sz="2800"/>
              <a:t>young scientists</a:t>
            </a:r>
            <a:endParaRPr lang="en-US" sz="2800" dirty="0"/>
          </a:p>
          <a:p>
            <a:pPr marL="457200" indent="-457200">
              <a:spcAft>
                <a:spcPts val="600"/>
              </a:spcAft>
              <a:buFont typeface="Arial" panose="020B0604020202020204" pitchFamily="34" charset="0"/>
              <a:buChar char="•"/>
            </a:pPr>
            <a:r>
              <a:rPr lang="en-US" sz="2800" dirty="0"/>
              <a:t>Complementary to (mostly high-energy) experimental activity within HIP, </a:t>
            </a:r>
            <a:r>
              <a:rPr lang="en-US" sz="2800"/>
              <a:t>but independent in choice of topics</a:t>
            </a:r>
            <a:endParaRPr lang="en-US" sz="2800" dirty="0"/>
          </a:p>
          <a:p>
            <a:pPr marL="457200" indent="-457200">
              <a:spcAft>
                <a:spcPts val="600"/>
              </a:spcAft>
              <a:buFont typeface="Arial" panose="020B0604020202020204" pitchFamily="34" charset="0"/>
              <a:buChar char="•"/>
            </a:pPr>
            <a:r>
              <a:rPr lang="en-US" sz="2800" dirty="0"/>
              <a:t>In recent years, four stable themes: QCD matter, (B)SM phenomenology (both started 1/23), cosmology, and condensed matter physics (1/20-)</a:t>
            </a:r>
          </a:p>
        </p:txBody>
      </p:sp>
      <p:pic>
        <p:nvPicPr>
          <p:cNvPr id="4" name="Picture 3">
            <a:extLst>
              <a:ext uri="{FF2B5EF4-FFF2-40B4-BE49-F238E27FC236}">
                <a16:creationId xmlns:a16="http://schemas.microsoft.com/office/drawing/2014/main" id="{5915434F-A182-B7BC-1A82-275F96521C2C}"/>
              </a:ext>
            </a:extLst>
          </p:cNvPr>
          <p:cNvPicPr>
            <a:picLocks noChangeAspect="1"/>
          </p:cNvPicPr>
          <p:nvPr/>
        </p:nvPicPr>
        <p:blipFill rotWithShape="1">
          <a:blip r:embed="rId3"/>
          <a:srcRect l="6880" t="3301" r="331" b="6897"/>
          <a:stretch/>
        </p:blipFill>
        <p:spPr>
          <a:xfrm>
            <a:off x="10045274" y="620688"/>
            <a:ext cx="1811366" cy="2477305"/>
          </a:xfrm>
          <a:prstGeom prst="rect">
            <a:avLst/>
          </a:prstGeom>
        </p:spPr>
      </p:pic>
      <p:pic>
        <p:nvPicPr>
          <p:cNvPr id="6" name="Picture 5" descr="A person in a suit standing in front of a chalkboard&#10;&#10;AI-generated content may be incorrect.">
            <a:extLst>
              <a:ext uri="{FF2B5EF4-FFF2-40B4-BE49-F238E27FC236}">
                <a16:creationId xmlns:a16="http://schemas.microsoft.com/office/drawing/2014/main" id="{0C686FA3-B64D-D1A1-779C-F7423C8316C9}"/>
              </a:ext>
            </a:extLst>
          </p:cNvPr>
          <p:cNvPicPr>
            <a:picLocks noChangeAspect="1"/>
          </p:cNvPicPr>
          <p:nvPr/>
        </p:nvPicPr>
        <p:blipFill>
          <a:blip r:embed="rId4" cstate="print">
            <a:extLst>
              <a:ext uri="{28A0092B-C50C-407E-A947-70E740481C1C}">
                <a14:useLocalDpi xmlns:a14="http://schemas.microsoft.com/office/drawing/2010/main" val="0"/>
              </a:ext>
            </a:extLst>
          </a:blip>
          <a:srcRect l="29453" t="8423" r="35204" b="46658"/>
          <a:stretch/>
        </p:blipFill>
        <p:spPr>
          <a:xfrm>
            <a:off x="7680176" y="620688"/>
            <a:ext cx="1857980" cy="2477304"/>
          </a:xfrm>
          <a:prstGeom prst="rect">
            <a:avLst/>
          </a:prstGeom>
        </p:spPr>
      </p:pic>
      <p:pic>
        <p:nvPicPr>
          <p:cNvPr id="10" name="Picture 9" descr="A person and person standing in front of a sign&#10;&#10;AI-generated content may be incorrect.">
            <a:extLst>
              <a:ext uri="{FF2B5EF4-FFF2-40B4-BE49-F238E27FC236}">
                <a16:creationId xmlns:a16="http://schemas.microsoft.com/office/drawing/2014/main" id="{6AD86F0E-00E9-8E16-C568-47591473F43F}"/>
              </a:ext>
            </a:extLst>
          </p:cNvPr>
          <p:cNvPicPr>
            <a:picLocks noChangeAspect="1"/>
          </p:cNvPicPr>
          <p:nvPr/>
        </p:nvPicPr>
        <p:blipFill>
          <a:blip r:embed="rId5">
            <a:extLst>
              <a:ext uri="{28A0092B-C50C-407E-A947-70E740481C1C}">
                <a14:useLocalDpi xmlns:a14="http://schemas.microsoft.com/office/drawing/2010/main" val="0"/>
              </a:ext>
            </a:extLst>
          </a:blip>
          <a:srcRect l="56198" t="16401" r="14192" b="24641"/>
          <a:stretch/>
        </p:blipFill>
        <p:spPr>
          <a:xfrm>
            <a:off x="7680176" y="3652486"/>
            <a:ext cx="1869146" cy="2440810"/>
          </a:xfrm>
          <a:prstGeom prst="rect">
            <a:avLst/>
          </a:prstGeom>
        </p:spPr>
      </p:pic>
      <p:pic>
        <p:nvPicPr>
          <p:cNvPr id="12" name="Picture 11" descr="A person in a black shirt&#10;&#10;AI-generated content may be incorrect.">
            <a:extLst>
              <a:ext uri="{FF2B5EF4-FFF2-40B4-BE49-F238E27FC236}">
                <a16:creationId xmlns:a16="http://schemas.microsoft.com/office/drawing/2014/main" id="{3C2BDFAD-BC2B-68FF-A4F9-7E348C298535}"/>
              </a:ext>
            </a:extLst>
          </p:cNvPr>
          <p:cNvPicPr>
            <a:picLocks noChangeAspect="1"/>
          </p:cNvPicPr>
          <p:nvPr/>
        </p:nvPicPr>
        <p:blipFill>
          <a:blip r:embed="rId6">
            <a:extLst>
              <a:ext uri="{28A0092B-C50C-407E-A947-70E740481C1C}">
                <a14:useLocalDpi xmlns:a14="http://schemas.microsoft.com/office/drawing/2010/main" val="0"/>
              </a:ext>
            </a:extLst>
          </a:blip>
          <a:srcRect l="46282" t="4851" r="14301" b="15138"/>
          <a:stretch/>
        </p:blipFill>
        <p:spPr>
          <a:xfrm>
            <a:off x="10045274" y="3642081"/>
            <a:ext cx="1811366" cy="2451214"/>
          </a:xfrm>
          <a:prstGeom prst="rect">
            <a:avLst/>
          </a:prstGeom>
        </p:spPr>
      </p:pic>
      <p:sp>
        <p:nvSpPr>
          <p:cNvPr id="13" name="TextBox 12">
            <a:extLst>
              <a:ext uri="{FF2B5EF4-FFF2-40B4-BE49-F238E27FC236}">
                <a16:creationId xmlns:a16="http://schemas.microsoft.com/office/drawing/2014/main" id="{C9DF0ED4-D250-03AB-A4B4-2BEFA43B30FD}"/>
              </a:ext>
            </a:extLst>
          </p:cNvPr>
          <p:cNvSpPr txBox="1"/>
          <p:nvPr/>
        </p:nvSpPr>
        <p:spPr>
          <a:xfrm>
            <a:off x="7608168" y="3059668"/>
            <a:ext cx="2016224" cy="369332"/>
          </a:xfrm>
          <a:prstGeom prst="rect">
            <a:avLst/>
          </a:prstGeom>
          <a:noFill/>
        </p:spPr>
        <p:txBody>
          <a:bodyPr wrap="square" rtlCol="0">
            <a:spAutoFit/>
          </a:bodyPr>
          <a:lstStyle/>
          <a:p>
            <a:r>
              <a:rPr lang="fi-FI" dirty="0"/>
              <a:t>H. Mäntysaari (JKL)</a:t>
            </a:r>
            <a:endParaRPr lang="en-FI" dirty="0"/>
          </a:p>
        </p:txBody>
      </p:sp>
      <p:sp>
        <p:nvSpPr>
          <p:cNvPr id="14" name="TextBox 13">
            <a:extLst>
              <a:ext uri="{FF2B5EF4-FFF2-40B4-BE49-F238E27FC236}">
                <a16:creationId xmlns:a16="http://schemas.microsoft.com/office/drawing/2014/main" id="{26017AAE-EA4F-10DF-0228-E3B82522B03D}"/>
              </a:ext>
            </a:extLst>
          </p:cNvPr>
          <p:cNvSpPr txBox="1"/>
          <p:nvPr/>
        </p:nvSpPr>
        <p:spPr>
          <a:xfrm>
            <a:off x="9912424" y="3059668"/>
            <a:ext cx="1944216" cy="369332"/>
          </a:xfrm>
          <a:prstGeom prst="rect">
            <a:avLst/>
          </a:prstGeom>
          <a:noFill/>
        </p:spPr>
        <p:txBody>
          <a:bodyPr wrap="square" rtlCol="0">
            <a:spAutoFit/>
          </a:bodyPr>
          <a:lstStyle/>
          <a:p>
            <a:r>
              <a:rPr lang="fi-FI" dirty="0"/>
              <a:t>A. Tureanu (HEL)</a:t>
            </a:r>
            <a:endParaRPr lang="en-FI" dirty="0"/>
          </a:p>
        </p:txBody>
      </p:sp>
      <p:sp>
        <p:nvSpPr>
          <p:cNvPr id="15" name="TextBox 14">
            <a:extLst>
              <a:ext uri="{FF2B5EF4-FFF2-40B4-BE49-F238E27FC236}">
                <a16:creationId xmlns:a16="http://schemas.microsoft.com/office/drawing/2014/main" id="{97D57FE6-8848-99A2-A8A7-BDF4F0AF08FF}"/>
              </a:ext>
            </a:extLst>
          </p:cNvPr>
          <p:cNvSpPr txBox="1"/>
          <p:nvPr/>
        </p:nvSpPr>
        <p:spPr>
          <a:xfrm>
            <a:off x="7605106" y="6052646"/>
            <a:ext cx="1944216" cy="369332"/>
          </a:xfrm>
          <a:prstGeom prst="rect">
            <a:avLst/>
          </a:prstGeom>
          <a:noFill/>
        </p:spPr>
        <p:txBody>
          <a:bodyPr wrap="square" rtlCol="0">
            <a:spAutoFit/>
          </a:bodyPr>
          <a:lstStyle/>
          <a:p>
            <a:r>
              <a:rPr lang="fi-FI" dirty="0"/>
              <a:t>S. Nurmi (JKL)</a:t>
            </a:r>
            <a:endParaRPr lang="en-FI" dirty="0"/>
          </a:p>
        </p:txBody>
      </p:sp>
      <p:sp>
        <p:nvSpPr>
          <p:cNvPr id="16" name="TextBox 15">
            <a:extLst>
              <a:ext uri="{FF2B5EF4-FFF2-40B4-BE49-F238E27FC236}">
                <a16:creationId xmlns:a16="http://schemas.microsoft.com/office/drawing/2014/main" id="{58DAC233-A772-46A8-9058-7002E5562F10}"/>
              </a:ext>
            </a:extLst>
          </p:cNvPr>
          <p:cNvSpPr txBox="1"/>
          <p:nvPr/>
        </p:nvSpPr>
        <p:spPr>
          <a:xfrm>
            <a:off x="9909362" y="6052646"/>
            <a:ext cx="1944216" cy="369332"/>
          </a:xfrm>
          <a:prstGeom prst="rect">
            <a:avLst/>
          </a:prstGeom>
          <a:noFill/>
        </p:spPr>
        <p:txBody>
          <a:bodyPr wrap="square" rtlCol="0">
            <a:spAutoFit/>
          </a:bodyPr>
          <a:lstStyle/>
          <a:p>
            <a:r>
              <a:rPr lang="fi-FI" dirty="0"/>
              <a:t>T. Ojanen (TAM)</a:t>
            </a:r>
            <a:endParaRPr lang="en-FI" dirty="0"/>
          </a:p>
        </p:txBody>
      </p:sp>
    </p:spTree>
    <p:custDataLst>
      <p:tags r:id="rId1"/>
    </p:custDataLst>
    <p:extLst>
      <p:ext uri="{BB962C8B-B14F-4D97-AF65-F5344CB8AC3E}">
        <p14:creationId xmlns:p14="http://schemas.microsoft.com/office/powerpoint/2010/main" val="2218405382"/>
      </p:ext>
    </p:extLst>
  </p:cSld>
  <p:clrMapOvr>
    <a:masterClrMapping/>
  </p:clrMapOvr>
  <mc:AlternateContent xmlns:mc="http://schemas.openxmlformats.org/markup-compatibility/2006" xmlns:p14="http://schemas.microsoft.com/office/powerpoint/2010/main">
    <mc:Choice Requires="p14">
      <p:transition spd="slow" p14:dur="2000" advTm="13144"/>
    </mc:Choice>
    <mc:Fallback xmlns="">
      <p:transition spd="slow" advTm="13144"/>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ABAEA5-D703-E2F8-48E4-7615E0289062}"/>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CA0E19C-E6D9-A892-5ACE-6DED63B11FC4}"/>
              </a:ext>
            </a:extLst>
          </p:cNvPr>
          <p:cNvSpPr>
            <a:spLocks noGrp="1"/>
          </p:cNvSpPr>
          <p:nvPr>
            <p:ph idx="1"/>
          </p:nvPr>
        </p:nvSpPr>
        <p:spPr>
          <a:xfrm>
            <a:off x="2756629" y="2888940"/>
            <a:ext cx="6678742" cy="756084"/>
          </a:xfrm>
        </p:spPr>
        <p:txBody>
          <a:bodyPr>
            <a:noAutofit/>
          </a:bodyPr>
          <a:lstStyle/>
          <a:p>
            <a:pPr marL="0" indent="0">
              <a:buNone/>
            </a:pPr>
            <a:r>
              <a:rPr lang="en-US" sz="4000" dirty="0"/>
              <a:t>Highlights from recent research</a:t>
            </a:r>
          </a:p>
        </p:txBody>
      </p:sp>
      <p:sp>
        <p:nvSpPr>
          <p:cNvPr id="2" name="Slide Number Placeholder 1">
            <a:extLst>
              <a:ext uri="{FF2B5EF4-FFF2-40B4-BE49-F238E27FC236}">
                <a16:creationId xmlns:a16="http://schemas.microsoft.com/office/drawing/2014/main" id="{82C4839F-B6C5-F9C3-56F0-9D38FF71F003}"/>
              </a:ext>
            </a:extLst>
          </p:cNvPr>
          <p:cNvSpPr>
            <a:spLocks noGrp="1"/>
          </p:cNvSpPr>
          <p:nvPr>
            <p:ph type="sldNum" sz="quarter" idx="12"/>
          </p:nvPr>
        </p:nvSpPr>
        <p:spPr/>
        <p:txBody>
          <a:bodyPr/>
          <a:lstStyle/>
          <a:p>
            <a:pPr defTabSz="457200"/>
            <a:fld id="{92278F03-8F95-FC45-9C1D-EC5F45627061}" type="slidenum">
              <a:rPr lang="fi-FI" smtClean="0">
                <a:solidFill>
                  <a:prstClr val="black">
                    <a:tint val="75000"/>
                  </a:prstClr>
                </a:solidFill>
              </a:rPr>
              <a:pPr defTabSz="457200"/>
              <a:t>11</a:t>
            </a:fld>
            <a:endParaRPr lang="fi-FI">
              <a:solidFill>
                <a:prstClr val="black">
                  <a:tint val="75000"/>
                </a:prstClr>
              </a:solidFill>
            </a:endParaRPr>
          </a:p>
        </p:txBody>
      </p:sp>
    </p:spTree>
    <p:extLst>
      <p:ext uri="{BB962C8B-B14F-4D97-AF65-F5344CB8AC3E}">
        <p14:creationId xmlns:p14="http://schemas.microsoft.com/office/powerpoint/2010/main" val="2321364814"/>
      </p:ext>
    </p:extLst>
  </p:cSld>
  <p:clrMapOvr>
    <a:masterClrMapping/>
  </p:clrMapOvr>
  <p:transition advTm="35"/>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E8503B-7D9C-7493-782D-1BAB7B0A4B4F}"/>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066CD3B7-980C-6AA2-23E2-F6754FB1F868}"/>
              </a:ext>
            </a:extLst>
          </p:cNvPr>
          <p:cNvPicPr>
            <a:picLocks noChangeAspect="1"/>
          </p:cNvPicPr>
          <p:nvPr/>
        </p:nvPicPr>
        <p:blipFill>
          <a:blip r:embed="rId4"/>
          <a:srcRect r="9160"/>
          <a:stretch/>
        </p:blipFill>
        <p:spPr>
          <a:xfrm>
            <a:off x="119335" y="908720"/>
            <a:ext cx="3729065" cy="2863389"/>
          </a:xfrm>
          <a:prstGeom prst="rect">
            <a:avLst/>
          </a:prstGeom>
        </p:spPr>
      </p:pic>
      <p:pic>
        <p:nvPicPr>
          <p:cNvPr id="9" name="Picture 8">
            <a:extLst>
              <a:ext uri="{FF2B5EF4-FFF2-40B4-BE49-F238E27FC236}">
                <a16:creationId xmlns:a16="http://schemas.microsoft.com/office/drawing/2014/main" id="{7759CEFB-5583-D2E8-B3AC-EB7ACA562763}"/>
              </a:ext>
            </a:extLst>
          </p:cNvPr>
          <p:cNvPicPr>
            <a:picLocks noChangeAspect="1"/>
          </p:cNvPicPr>
          <p:nvPr/>
        </p:nvPicPr>
        <p:blipFill>
          <a:blip r:embed="rId5"/>
          <a:stretch>
            <a:fillRect/>
          </a:stretch>
        </p:blipFill>
        <p:spPr>
          <a:xfrm>
            <a:off x="28800" y="3933055"/>
            <a:ext cx="3852000" cy="2849762"/>
          </a:xfrm>
          <a:prstGeom prst="rect">
            <a:avLst/>
          </a:prstGeom>
        </p:spPr>
      </p:pic>
      <p:pic>
        <p:nvPicPr>
          <p:cNvPr id="28" name="Picture 27">
            <a:extLst>
              <a:ext uri="{FF2B5EF4-FFF2-40B4-BE49-F238E27FC236}">
                <a16:creationId xmlns:a16="http://schemas.microsoft.com/office/drawing/2014/main" id="{820A1D4F-07AD-34BE-9188-C8F5A3EC56CA}"/>
              </a:ext>
            </a:extLst>
          </p:cNvPr>
          <p:cNvPicPr>
            <a:picLocks noChangeAspect="1"/>
          </p:cNvPicPr>
          <p:nvPr/>
        </p:nvPicPr>
        <p:blipFill>
          <a:blip r:embed="rId6"/>
          <a:srcRect l="16346" t="31908" r="72867" b="54779"/>
          <a:stretch/>
        </p:blipFill>
        <p:spPr>
          <a:xfrm>
            <a:off x="648000" y="2826949"/>
            <a:ext cx="428882" cy="390474"/>
          </a:xfrm>
          <a:prstGeom prst="rect">
            <a:avLst/>
          </a:prstGeom>
        </p:spPr>
      </p:pic>
      <p:sp>
        <p:nvSpPr>
          <p:cNvPr id="5" name="Slide Number Placeholder 4">
            <a:extLst>
              <a:ext uri="{FF2B5EF4-FFF2-40B4-BE49-F238E27FC236}">
                <a16:creationId xmlns:a16="http://schemas.microsoft.com/office/drawing/2014/main" id="{91CFAE24-09A4-C8E8-E597-1E85E7C704A7}"/>
              </a:ext>
            </a:extLst>
          </p:cNvPr>
          <p:cNvSpPr>
            <a:spLocks noGrp="1"/>
          </p:cNvSpPr>
          <p:nvPr>
            <p:ph type="sldNum" sz="quarter" idx="12"/>
          </p:nvPr>
        </p:nvSpPr>
        <p:spPr/>
        <p:txBody>
          <a:bodyPr/>
          <a:lstStyle/>
          <a:p>
            <a:pPr defTabSz="457200"/>
            <a:fld id="{92278F03-8F95-FC45-9C1D-EC5F45627061}" type="slidenum">
              <a:rPr lang="fi-FI" smtClean="0">
                <a:solidFill>
                  <a:prstClr val="black">
                    <a:tint val="75000"/>
                  </a:prstClr>
                </a:solidFill>
              </a:rPr>
              <a:pPr defTabSz="457200"/>
              <a:t>12</a:t>
            </a:fld>
            <a:endParaRPr lang="fi-FI" dirty="0">
              <a:solidFill>
                <a:prstClr val="black">
                  <a:tint val="75000"/>
                </a:prstClr>
              </a:solidFill>
            </a:endParaRPr>
          </a:p>
        </p:txBody>
      </p:sp>
      <p:sp>
        <p:nvSpPr>
          <p:cNvPr id="13" name="TextBox 12">
            <a:extLst>
              <a:ext uri="{FF2B5EF4-FFF2-40B4-BE49-F238E27FC236}">
                <a16:creationId xmlns:a16="http://schemas.microsoft.com/office/drawing/2014/main" id="{CC04540C-DFBB-7935-8D65-09D9F0DE318A}"/>
              </a:ext>
            </a:extLst>
          </p:cNvPr>
          <p:cNvSpPr txBox="1"/>
          <p:nvPr/>
        </p:nvSpPr>
        <p:spPr>
          <a:xfrm>
            <a:off x="382688" y="188640"/>
            <a:ext cx="11617968" cy="584775"/>
          </a:xfrm>
          <a:prstGeom prst="rect">
            <a:avLst/>
          </a:prstGeom>
          <a:noFill/>
        </p:spPr>
        <p:txBody>
          <a:bodyPr wrap="square" rtlCol="0">
            <a:spAutoFit/>
          </a:bodyPr>
          <a:lstStyle/>
          <a:p>
            <a:r>
              <a:rPr lang="fi-FI" sz="3200" b="1"/>
              <a:t>Example 1: </a:t>
            </a:r>
            <a:r>
              <a:rPr lang="fi-FI" sz="3200" dirty="0"/>
              <a:t>Model-independent bounds for neutron-star matter</a:t>
            </a:r>
            <a:endParaRPr lang="en-FI" sz="3200" dirty="0"/>
          </a:p>
        </p:txBody>
      </p:sp>
      <p:sp>
        <p:nvSpPr>
          <p:cNvPr id="3" name="TextBox 2">
            <a:extLst>
              <a:ext uri="{FF2B5EF4-FFF2-40B4-BE49-F238E27FC236}">
                <a16:creationId xmlns:a16="http://schemas.microsoft.com/office/drawing/2014/main" id="{E65F5C94-DFDD-430B-9696-00F083BA0F03}"/>
              </a:ext>
            </a:extLst>
          </p:cNvPr>
          <p:cNvSpPr txBox="1"/>
          <p:nvPr/>
        </p:nvSpPr>
        <p:spPr>
          <a:xfrm>
            <a:off x="4223792" y="837609"/>
            <a:ext cx="7938000" cy="2400657"/>
          </a:xfrm>
          <a:prstGeom prst="rect">
            <a:avLst/>
          </a:prstGeom>
          <a:noFill/>
        </p:spPr>
        <p:txBody>
          <a:bodyPr wrap="square" rtlCol="0">
            <a:spAutoFit/>
          </a:bodyPr>
          <a:lstStyle/>
          <a:p>
            <a:pPr>
              <a:spcAft>
                <a:spcPts val="1200"/>
              </a:spcAft>
            </a:pPr>
            <a:r>
              <a:rPr lang="fi-FI" sz="2800" dirty="0"/>
              <a:t>Major challenge in NS physics: properties of dense QCD matter – controlling stellar structure and composition – only known at low and high density </a:t>
            </a:r>
          </a:p>
          <a:p>
            <a:r>
              <a:rPr lang="fi-FI" sz="2800" dirty="0"/>
              <a:t>Approach of Helsinki group (Nättilä, Paatelainen, AV): Systematic use of observational data &amp; ab-initio limits</a:t>
            </a:r>
          </a:p>
        </p:txBody>
      </p:sp>
      <p:pic>
        <p:nvPicPr>
          <p:cNvPr id="25" name="Picture 24" descr="A blue planet in space&#10;&#10;Description automatically generated">
            <a:extLst>
              <a:ext uri="{FF2B5EF4-FFF2-40B4-BE49-F238E27FC236}">
                <a16:creationId xmlns:a16="http://schemas.microsoft.com/office/drawing/2014/main" id="{4A32BB2A-13B6-CBBA-3A82-DA962A8D032C}"/>
              </a:ext>
            </a:extLst>
          </p:cNvPr>
          <p:cNvPicPr>
            <a:picLocks noChangeAspect="1"/>
          </p:cNvPicPr>
          <p:nvPr/>
        </p:nvPicPr>
        <p:blipFill>
          <a:blip r:embed="rId7" cstate="print">
            <a:extLst>
              <a:ext uri="{28A0092B-C50C-407E-A947-70E740481C1C}">
                <a14:useLocalDpi xmlns:a14="http://schemas.microsoft.com/office/drawing/2010/main" val="0"/>
              </a:ext>
            </a:extLst>
          </a:blip>
          <a:srcRect l="17063" t="21096" r="17063" b="23751"/>
          <a:stretch/>
        </p:blipFill>
        <p:spPr>
          <a:xfrm>
            <a:off x="1608688" y="1700808"/>
            <a:ext cx="1080120" cy="1031583"/>
          </a:xfrm>
          <a:prstGeom prst="rect">
            <a:avLst/>
          </a:prstGeom>
        </p:spPr>
      </p:pic>
      <p:pic>
        <p:nvPicPr>
          <p:cNvPr id="27" name="Picture 26" descr="A blue planet in space&#10;&#10;Description automatically generated">
            <a:extLst>
              <a:ext uri="{FF2B5EF4-FFF2-40B4-BE49-F238E27FC236}">
                <a16:creationId xmlns:a16="http://schemas.microsoft.com/office/drawing/2014/main" id="{23E1ED07-22BD-526A-974B-B0EE0A907086}"/>
              </a:ext>
            </a:extLst>
          </p:cNvPr>
          <p:cNvPicPr>
            <a:picLocks noChangeAspect="1"/>
          </p:cNvPicPr>
          <p:nvPr/>
        </p:nvPicPr>
        <p:blipFill>
          <a:blip r:embed="rId7" cstate="print">
            <a:extLst>
              <a:ext uri="{28A0092B-C50C-407E-A947-70E740481C1C}">
                <a14:useLocalDpi xmlns:a14="http://schemas.microsoft.com/office/drawing/2010/main" val="0"/>
              </a:ext>
            </a:extLst>
          </a:blip>
          <a:srcRect l="17063" t="21096" r="17063" b="23751"/>
          <a:stretch/>
        </p:blipFill>
        <p:spPr>
          <a:xfrm>
            <a:off x="1614114" y="4797152"/>
            <a:ext cx="1080120" cy="1031583"/>
          </a:xfrm>
          <a:prstGeom prst="rect">
            <a:avLst/>
          </a:prstGeom>
        </p:spPr>
      </p:pic>
      <p:pic>
        <p:nvPicPr>
          <p:cNvPr id="2" name="Picture 1" descr="A person sitting on a couch waving&#10;&#10;AI-generated content may be incorrect.">
            <a:extLst>
              <a:ext uri="{FF2B5EF4-FFF2-40B4-BE49-F238E27FC236}">
                <a16:creationId xmlns:a16="http://schemas.microsoft.com/office/drawing/2014/main" id="{1C55694B-893B-45B9-1396-A4D68A3337E7}"/>
              </a:ext>
            </a:extLst>
          </p:cNvPr>
          <p:cNvPicPr>
            <a:picLocks noChangeAspect="1"/>
          </p:cNvPicPr>
          <p:nvPr/>
        </p:nvPicPr>
        <p:blipFill>
          <a:blip r:embed="rId8" cstate="print">
            <a:extLst>
              <a:ext uri="{28A0092B-C50C-407E-A947-70E740481C1C}">
                <a14:useLocalDpi xmlns:a14="http://schemas.microsoft.com/office/drawing/2010/main" val="0"/>
              </a:ext>
            </a:extLst>
          </a:blip>
          <a:srcRect l="28791" t="16401" r="16184" b="30912"/>
          <a:stretch>
            <a:fillRect/>
          </a:stretch>
        </p:blipFill>
        <p:spPr>
          <a:xfrm>
            <a:off x="7968208" y="4102301"/>
            <a:ext cx="2160240" cy="2757959"/>
          </a:xfrm>
          <a:prstGeom prst="rect">
            <a:avLst/>
          </a:prstGeom>
        </p:spPr>
      </p:pic>
      <p:pic>
        <p:nvPicPr>
          <p:cNvPr id="4" name="Picture 3" descr="A person with a beard and mustache wearing a blue shirt&#10;&#10;AI-generated content may be incorrect.">
            <a:extLst>
              <a:ext uri="{FF2B5EF4-FFF2-40B4-BE49-F238E27FC236}">
                <a16:creationId xmlns:a16="http://schemas.microsoft.com/office/drawing/2014/main" id="{0996462C-F794-8D20-0BD5-86DE47758931}"/>
              </a:ext>
            </a:extLst>
          </p:cNvPr>
          <p:cNvPicPr>
            <a:picLocks noChangeAspect="1"/>
          </p:cNvPicPr>
          <p:nvPr/>
        </p:nvPicPr>
        <p:blipFill>
          <a:blip r:embed="rId9">
            <a:extLst>
              <a:ext uri="{28A0092B-C50C-407E-A947-70E740481C1C}">
                <a14:useLocalDpi xmlns:a14="http://schemas.microsoft.com/office/drawing/2010/main" val="0"/>
              </a:ext>
            </a:extLst>
          </a:blip>
          <a:srcRect l="12661" r="10556"/>
          <a:stretch>
            <a:fillRect/>
          </a:stretch>
        </p:blipFill>
        <p:spPr>
          <a:xfrm>
            <a:off x="5854039" y="4104562"/>
            <a:ext cx="2114169" cy="2753438"/>
          </a:xfrm>
          <a:prstGeom prst="rect">
            <a:avLst/>
          </a:prstGeom>
        </p:spPr>
      </p:pic>
    </p:spTree>
    <p:custDataLst>
      <p:tags r:id="rId1"/>
    </p:custDataLst>
    <p:extLst>
      <p:ext uri="{BB962C8B-B14F-4D97-AF65-F5344CB8AC3E}">
        <p14:creationId xmlns:p14="http://schemas.microsoft.com/office/powerpoint/2010/main" val="1943453128"/>
      </p:ext>
    </p:extLst>
  </p:cSld>
  <p:clrMapOvr>
    <a:masterClrMapping/>
  </p:clrMapOvr>
  <mc:AlternateContent xmlns:mc="http://schemas.openxmlformats.org/markup-compatibility/2006" xmlns:p14="http://schemas.microsoft.com/office/powerpoint/2010/main">
    <mc:Choice Requires="p14">
      <p:transition p14:dur="0" advTm="47"/>
    </mc:Choice>
    <mc:Fallback xmlns="">
      <p:transition advTm="47"/>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BB2A2B-1E8A-E379-52BB-608B864192E3}"/>
            </a:ext>
          </a:extLst>
        </p:cNvPr>
        <p:cNvGrpSpPr/>
        <p:nvPr/>
      </p:nvGrpSpPr>
      <p:grpSpPr>
        <a:xfrm>
          <a:off x="0" y="0"/>
          <a:ext cx="0" cy="0"/>
          <a:chOff x="0" y="0"/>
          <a:chExt cx="0" cy="0"/>
        </a:xfrm>
      </p:grpSpPr>
      <p:pic>
        <p:nvPicPr>
          <p:cNvPr id="16" name="Picture 15">
            <a:extLst>
              <a:ext uri="{FF2B5EF4-FFF2-40B4-BE49-F238E27FC236}">
                <a16:creationId xmlns:a16="http://schemas.microsoft.com/office/drawing/2014/main" id="{82D9B677-E5BA-7602-B0F1-13B0951ABA93}"/>
              </a:ext>
            </a:extLst>
          </p:cNvPr>
          <p:cNvPicPr>
            <a:picLocks noChangeAspect="1"/>
          </p:cNvPicPr>
          <p:nvPr/>
        </p:nvPicPr>
        <p:blipFill>
          <a:blip r:embed="rId4"/>
          <a:stretch>
            <a:fillRect/>
          </a:stretch>
        </p:blipFill>
        <p:spPr>
          <a:xfrm>
            <a:off x="43200" y="3938400"/>
            <a:ext cx="3826800" cy="2837575"/>
          </a:xfrm>
          <a:prstGeom prst="rect">
            <a:avLst/>
          </a:prstGeom>
        </p:spPr>
      </p:pic>
      <p:pic>
        <p:nvPicPr>
          <p:cNvPr id="14" name="Picture 13">
            <a:extLst>
              <a:ext uri="{FF2B5EF4-FFF2-40B4-BE49-F238E27FC236}">
                <a16:creationId xmlns:a16="http://schemas.microsoft.com/office/drawing/2014/main" id="{966877BB-A40C-26EF-7CF6-ACDD50FB2065}"/>
              </a:ext>
            </a:extLst>
          </p:cNvPr>
          <p:cNvPicPr>
            <a:picLocks noChangeAspect="1"/>
          </p:cNvPicPr>
          <p:nvPr/>
        </p:nvPicPr>
        <p:blipFill>
          <a:blip r:embed="rId5"/>
          <a:stretch>
            <a:fillRect/>
          </a:stretch>
        </p:blipFill>
        <p:spPr>
          <a:xfrm>
            <a:off x="108000" y="763199"/>
            <a:ext cx="4064400" cy="2998328"/>
          </a:xfrm>
          <a:prstGeom prst="rect">
            <a:avLst/>
          </a:prstGeom>
        </p:spPr>
      </p:pic>
      <p:sp>
        <p:nvSpPr>
          <p:cNvPr id="5" name="Slide Number Placeholder 4">
            <a:extLst>
              <a:ext uri="{FF2B5EF4-FFF2-40B4-BE49-F238E27FC236}">
                <a16:creationId xmlns:a16="http://schemas.microsoft.com/office/drawing/2014/main" id="{D08B262D-6DFC-548E-F317-44EE6BF3B1CE}"/>
              </a:ext>
            </a:extLst>
          </p:cNvPr>
          <p:cNvSpPr>
            <a:spLocks noGrp="1"/>
          </p:cNvSpPr>
          <p:nvPr>
            <p:ph type="sldNum" sz="quarter" idx="12"/>
          </p:nvPr>
        </p:nvSpPr>
        <p:spPr/>
        <p:txBody>
          <a:bodyPr/>
          <a:lstStyle/>
          <a:p>
            <a:pPr defTabSz="457200"/>
            <a:fld id="{92278F03-8F95-FC45-9C1D-EC5F45627061}" type="slidenum">
              <a:rPr lang="fi-FI" smtClean="0">
                <a:solidFill>
                  <a:prstClr val="black">
                    <a:tint val="75000"/>
                  </a:prstClr>
                </a:solidFill>
              </a:rPr>
              <a:pPr defTabSz="457200"/>
              <a:t>13</a:t>
            </a:fld>
            <a:endParaRPr lang="fi-FI" dirty="0">
              <a:solidFill>
                <a:prstClr val="black">
                  <a:tint val="75000"/>
                </a:prstClr>
              </a:solidFill>
            </a:endParaRPr>
          </a:p>
        </p:txBody>
      </p:sp>
      <p:sp>
        <p:nvSpPr>
          <p:cNvPr id="3" name="TextBox 2">
            <a:extLst>
              <a:ext uri="{FF2B5EF4-FFF2-40B4-BE49-F238E27FC236}">
                <a16:creationId xmlns:a16="http://schemas.microsoft.com/office/drawing/2014/main" id="{4005149F-C3ED-5BB7-DC25-9F7D6870C1D1}"/>
              </a:ext>
            </a:extLst>
          </p:cNvPr>
          <p:cNvSpPr txBox="1"/>
          <p:nvPr/>
        </p:nvSpPr>
        <p:spPr>
          <a:xfrm>
            <a:off x="4223792" y="837609"/>
            <a:ext cx="7938000" cy="3262432"/>
          </a:xfrm>
          <a:prstGeom prst="rect">
            <a:avLst/>
          </a:prstGeom>
          <a:noFill/>
        </p:spPr>
        <p:txBody>
          <a:bodyPr wrap="square" rtlCol="0">
            <a:spAutoFit/>
          </a:bodyPr>
          <a:lstStyle/>
          <a:p>
            <a:pPr>
              <a:spcAft>
                <a:spcPts val="1200"/>
              </a:spcAft>
            </a:pPr>
            <a:r>
              <a:rPr lang="fi-FI" sz="2800" dirty="0"/>
              <a:t>Major challenge in NS physics: properties of dense QCD matter – controlling stellar structure and composition – only known at low and high density </a:t>
            </a:r>
          </a:p>
          <a:p>
            <a:r>
              <a:rPr lang="fi-FI" sz="2800" dirty="0"/>
              <a:t>Approach of Helsinki group (Nättilä, Paatelainen, AV): Systematic use of observational data &amp; ab-initio limits</a:t>
            </a:r>
          </a:p>
          <a:p>
            <a:pPr marL="457200" indent="-457200">
              <a:buFont typeface="Wingdings" panose="05000000000000000000" pitchFamily="2" charset="2"/>
              <a:buChar char="Ø"/>
            </a:pPr>
            <a:r>
              <a:rPr lang="fi-FI" sz="2800" dirty="0"/>
              <a:t>Accurate equation of state (EoS) at all densities</a:t>
            </a:r>
          </a:p>
          <a:p>
            <a:pPr marL="457200" indent="-457200">
              <a:spcAft>
                <a:spcPts val="1200"/>
              </a:spcAft>
              <a:buFont typeface="Wingdings" panose="05000000000000000000" pitchFamily="2" charset="2"/>
              <a:buChar char="Ø"/>
            </a:pPr>
            <a:r>
              <a:rPr lang="fi-FI" sz="2800" dirty="0"/>
              <a:t>Evidence for quark-matter cores in massive NSs</a:t>
            </a:r>
          </a:p>
        </p:txBody>
      </p:sp>
      <p:sp>
        <p:nvSpPr>
          <p:cNvPr id="7" name="TextBox 6">
            <a:extLst>
              <a:ext uri="{FF2B5EF4-FFF2-40B4-BE49-F238E27FC236}">
                <a16:creationId xmlns:a16="http://schemas.microsoft.com/office/drawing/2014/main" id="{83C93289-2A11-D522-A4A8-544C34CFF319}"/>
              </a:ext>
            </a:extLst>
          </p:cNvPr>
          <p:cNvSpPr txBox="1"/>
          <p:nvPr/>
        </p:nvSpPr>
        <p:spPr>
          <a:xfrm>
            <a:off x="382688" y="188640"/>
            <a:ext cx="11617968" cy="584775"/>
          </a:xfrm>
          <a:prstGeom prst="rect">
            <a:avLst/>
          </a:prstGeom>
          <a:noFill/>
        </p:spPr>
        <p:txBody>
          <a:bodyPr wrap="square" rtlCol="0">
            <a:spAutoFit/>
          </a:bodyPr>
          <a:lstStyle/>
          <a:p>
            <a:r>
              <a:rPr lang="fi-FI" sz="3200" b="1"/>
              <a:t>Example 1: </a:t>
            </a:r>
            <a:r>
              <a:rPr lang="fi-FI" sz="3200" dirty="0"/>
              <a:t>Model-independent bounds for neutron-star matter</a:t>
            </a:r>
            <a:endParaRPr lang="en-FI" sz="3200" dirty="0"/>
          </a:p>
        </p:txBody>
      </p:sp>
      <p:sp>
        <p:nvSpPr>
          <p:cNvPr id="2" name="TextBox 1">
            <a:extLst>
              <a:ext uri="{FF2B5EF4-FFF2-40B4-BE49-F238E27FC236}">
                <a16:creationId xmlns:a16="http://schemas.microsoft.com/office/drawing/2014/main" id="{19ED6D84-617E-9D22-08E4-5390B2A4DA47}"/>
              </a:ext>
            </a:extLst>
          </p:cNvPr>
          <p:cNvSpPr txBox="1"/>
          <p:nvPr/>
        </p:nvSpPr>
        <p:spPr>
          <a:xfrm>
            <a:off x="56309" y="3696523"/>
            <a:ext cx="4116091" cy="276999"/>
          </a:xfrm>
          <a:prstGeom prst="rect">
            <a:avLst/>
          </a:prstGeom>
          <a:noFill/>
          <a:ln>
            <a:noFill/>
          </a:ln>
        </p:spPr>
        <p:txBody>
          <a:bodyPr wrap="square" rtlCol="0">
            <a:spAutoFit/>
          </a:bodyPr>
          <a:lstStyle/>
          <a:p>
            <a:pPr>
              <a:defRPr/>
            </a:pPr>
            <a:r>
              <a:rPr lang="en-US" sz="1200" dirty="0">
                <a:solidFill>
                  <a:prstClr val="black"/>
                </a:solidFill>
                <a:latin typeface="Calibri"/>
              </a:rPr>
              <a:t>Annala et al., Nature Phys. 16 (2020), Nature Comms. 14 (2023)</a:t>
            </a:r>
          </a:p>
        </p:txBody>
      </p:sp>
    </p:spTree>
    <p:custDataLst>
      <p:tags r:id="rId1"/>
    </p:custDataLst>
    <p:extLst>
      <p:ext uri="{BB962C8B-B14F-4D97-AF65-F5344CB8AC3E}">
        <p14:creationId xmlns:p14="http://schemas.microsoft.com/office/powerpoint/2010/main" val="3332529016"/>
      </p:ext>
    </p:extLst>
  </p:cSld>
  <p:clrMapOvr>
    <a:masterClrMapping/>
  </p:clrMapOvr>
  <mc:AlternateContent xmlns:mc="http://schemas.openxmlformats.org/markup-compatibility/2006" xmlns:p14="http://schemas.microsoft.com/office/powerpoint/2010/main">
    <mc:Choice Requires="p14">
      <p:transition p14:dur="0" advTm="2"/>
    </mc:Choice>
    <mc:Fallback xmlns="">
      <p:transition advTm="2"/>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22AABC-E19D-7D82-10F8-2C3543D5D758}"/>
            </a:ext>
          </a:extLst>
        </p:cNvPr>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B8A4F679-D447-627C-F5D4-2B3AF4AD13D6}"/>
              </a:ext>
            </a:extLst>
          </p:cNvPr>
          <p:cNvSpPr>
            <a:spLocks noGrp="1"/>
          </p:cNvSpPr>
          <p:nvPr>
            <p:ph type="sldNum" sz="quarter" idx="12"/>
          </p:nvPr>
        </p:nvSpPr>
        <p:spPr/>
        <p:txBody>
          <a:bodyPr/>
          <a:lstStyle/>
          <a:p>
            <a:pPr defTabSz="457200"/>
            <a:fld id="{92278F03-8F95-FC45-9C1D-EC5F45627061}" type="slidenum">
              <a:rPr lang="fi-FI" smtClean="0">
                <a:solidFill>
                  <a:prstClr val="black">
                    <a:tint val="75000"/>
                  </a:prstClr>
                </a:solidFill>
              </a:rPr>
              <a:pPr defTabSz="457200"/>
              <a:t>14</a:t>
            </a:fld>
            <a:endParaRPr lang="fi-FI" dirty="0">
              <a:solidFill>
                <a:prstClr val="black">
                  <a:tint val="75000"/>
                </a:prstClr>
              </a:solidFill>
            </a:endParaRPr>
          </a:p>
        </p:txBody>
      </p:sp>
      <p:pic>
        <p:nvPicPr>
          <p:cNvPr id="4" name="Picture 3">
            <a:extLst>
              <a:ext uri="{FF2B5EF4-FFF2-40B4-BE49-F238E27FC236}">
                <a16:creationId xmlns:a16="http://schemas.microsoft.com/office/drawing/2014/main" id="{0F548866-79D9-B7A2-06EC-D7EE9233CA19}"/>
              </a:ext>
            </a:extLst>
          </p:cNvPr>
          <p:cNvPicPr>
            <a:picLocks noChangeAspect="1"/>
          </p:cNvPicPr>
          <p:nvPr/>
        </p:nvPicPr>
        <p:blipFill>
          <a:blip r:embed="rId4"/>
          <a:stretch>
            <a:fillRect/>
          </a:stretch>
        </p:blipFill>
        <p:spPr>
          <a:xfrm>
            <a:off x="69761" y="4024956"/>
            <a:ext cx="3949359" cy="2644404"/>
          </a:xfrm>
          <a:prstGeom prst="rect">
            <a:avLst/>
          </a:prstGeom>
        </p:spPr>
      </p:pic>
      <p:sp>
        <p:nvSpPr>
          <p:cNvPr id="2" name="TextBox 1">
            <a:extLst>
              <a:ext uri="{FF2B5EF4-FFF2-40B4-BE49-F238E27FC236}">
                <a16:creationId xmlns:a16="http://schemas.microsoft.com/office/drawing/2014/main" id="{22DBD20A-095B-B2A8-3352-7D193B65F5E2}"/>
              </a:ext>
            </a:extLst>
          </p:cNvPr>
          <p:cNvSpPr txBox="1"/>
          <p:nvPr/>
        </p:nvSpPr>
        <p:spPr>
          <a:xfrm>
            <a:off x="4223792" y="837609"/>
            <a:ext cx="7946480" cy="5570756"/>
          </a:xfrm>
          <a:prstGeom prst="rect">
            <a:avLst/>
          </a:prstGeom>
          <a:noFill/>
        </p:spPr>
        <p:txBody>
          <a:bodyPr wrap="square" rtlCol="0">
            <a:spAutoFit/>
          </a:bodyPr>
          <a:lstStyle/>
          <a:p>
            <a:pPr>
              <a:spcAft>
                <a:spcPts val="1200"/>
              </a:spcAft>
            </a:pPr>
            <a:r>
              <a:rPr lang="fi-FI" sz="2800" dirty="0"/>
              <a:t>Major challenge in NS physics: properties of dense QCD matter – controlling stellar structure and composition – only known at low and high density </a:t>
            </a:r>
          </a:p>
          <a:p>
            <a:r>
              <a:rPr lang="fi-FI" sz="2800" dirty="0"/>
              <a:t>Approach of Helsinki group (Nättilä, Paatelainen, AV): Systematic use of observational data &amp; ab-initio limits</a:t>
            </a:r>
          </a:p>
          <a:p>
            <a:pPr marL="457200" indent="-457200">
              <a:buFont typeface="Wingdings" panose="05000000000000000000" pitchFamily="2" charset="2"/>
              <a:buChar char="Ø"/>
            </a:pPr>
            <a:r>
              <a:rPr lang="fi-FI" sz="2800" dirty="0"/>
              <a:t>Accurate equation of state (EoS) at all densities</a:t>
            </a:r>
          </a:p>
          <a:p>
            <a:pPr marL="457200" indent="-457200">
              <a:spcAft>
                <a:spcPts val="1200"/>
              </a:spcAft>
              <a:buFont typeface="Wingdings" panose="05000000000000000000" pitchFamily="2" charset="2"/>
              <a:buChar char="Ø"/>
            </a:pPr>
            <a:r>
              <a:rPr lang="fi-FI" sz="2800" dirty="0"/>
              <a:t>Evidence for quark-matter cores in massive NSs</a:t>
            </a:r>
          </a:p>
          <a:p>
            <a:r>
              <a:rPr lang="fi-FI" sz="2800" dirty="0"/>
              <a:t>Major breakthrough from high-density side incoming:</a:t>
            </a:r>
          </a:p>
          <a:p>
            <a:pPr marL="457200" indent="-457200">
              <a:buFont typeface="Arial" panose="020B0604020202020204" pitchFamily="34" charset="0"/>
              <a:buChar char="•"/>
            </a:pPr>
            <a:r>
              <a:rPr lang="fi-FI" sz="2800" dirty="0"/>
              <a:t>Full NNNLO EoS missing only one number</a:t>
            </a:r>
          </a:p>
          <a:p>
            <a:pPr marL="457200" indent="-457200">
              <a:buFont typeface="Arial" panose="020B0604020202020204" pitchFamily="34" charset="0"/>
              <a:buChar char="•"/>
            </a:pPr>
            <a:r>
              <a:rPr lang="fi-FI" sz="2800" dirty="0"/>
              <a:t>Vital tool: new method from collider physics – dense Loop Tree Duality (dLTD)</a:t>
            </a:r>
          </a:p>
          <a:p>
            <a:pPr marL="457200" indent="-457200">
              <a:buFont typeface="Arial" panose="020B0604020202020204" pitchFamily="34" charset="0"/>
              <a:buChar char="•"/>
            </a:pPr>
            <a:r>
              <a:rPr lang="fi-FI" sz="2800" dirty="0"/>
              <a:t>Goal: solid evidence for quark-matter cores</a:t>
            </a:r>
          </a:p>
        </p:txBody>
      </p:sp>
      <p:sp>
        <p:nvSpPr>
          <p:cNvPr id="8" name="TextBox 7">
            <a:extLst>
              <a:ext uri="{FF2B5EF4-FFF2-40B4-BE49-F238E27FC236}">
                <a16:creationId xmlns:a16="http://schemas.microsoft.com/office/drawing/2014/main" id="{0DABF952-B319-A321-F33E-A9FDA75A1267}"/>
              </a:ext>
            </a:extLst>
          </p:cNvPr>
          <p:cNvSpPr txBox="1"/>
          <p:nvPr/>
        </p:nvSpPr>
        <p:spPr>
          <a:xfrm>
            <a:off x="382688" y="188640"/>
            <a:ext cx="11617968" cy="584775"/>
          </a:xfrm>
          <a:prstGeom prst="rect">
            <a:avLst/>
          </a:prstGeom>
          <a:noFill/>
        </p:spPr>
        <p:txBody>
          <a:bodyPr wrap="square" rtlCol="0">
            <a:spAutoFit/>
          </a:bodyPr>
          <a:lstStyle/>
          <a:p>
            <a:r>
              <a:rPr lang="fi-FI" sz="3200" b="1"/>
              <a:t>Example 1: </a:t>
            </a:r>
            <a:r>
              <a:rPr lang="fi-FI" sz="3200" dirty="0"/>
              <a:t>Model-independent bounds for neutron-star matter</a:t>
            </a:r>
            <a:endParaRPr lang="en-FI" sz="3200" dirty="0"/>
          </a:p>
        </p:txBody>
      </p:sp>
      <p:pic>
        <p:nvPicPr>
          <p:cNvPr id="12" name="Picture 11">
            <a:extLst>
              <a:ext uri="{FF2B5EF4-FFF2-40B4-BE49-F238E27FC236}">
                <a16:creationId xmlns:a16="http://schemas.microsoft.com/office/drawing/2014/main" id="{BC22EA18-D954-C346-E1F7-24C9023BCDB3}"/>
              </a:ext>
            </a:extLst>
          </p:cNvPr>
          <p:cNvPicPr>
            <a:picLocks noChangeAspect="1"/>
          </p:cNvPicPr>
          <p:nvPr/>
        </p:nvPicPr>
        <p:blipFill>
          <a:blip r:embed="rId5"/>
          <a:stretch>
            <a:fillRect/>
          </a:stretch>
        </p:blipFill>
        <p:spPr>
          <a:xfrm>
            <a:off x="108000" y="763199"/>
            <a:ext cx="4064400" cy="2998328"/>
          </a:xfrm>
          <a:prstGeom prst="rect">
            <a:avLst/>
          </a:prstGeom>
        </p:spPr>
      </p:pic>
      <p:cxnSp>
        <p:nvCxnSpPr>
          <p:cNvPr id="7" name="Straight Arrow Connector 6">
            <a:extLst>
              <a:ext uri="{FF2B5EF4-FFF2-40B4-BE49-F238E27FC236}">
                <a16:creationId xmlns:a16="http://schemas.microsoft.com/office/drawing/2014/main" id="{AC7F478F-C69E-2698-7A77-548BF7B0262B}"/>
              </a:ext>
            </a:extLst>
          </p:cNvPr>
          <p:cNvCxnSpPr>
            <a:cxnSpLocks/>
          </p:cNvCxnSpPr>
          <p:nvPr/>
        </p:nvCxnSpPr>
        <p:spPr>
          <a:xfrm flipV="1">
            <a:off x="2711624" y="1916832"/>
            <a:ext cx="840439" cy="2952328"/>
          </a:xfrm>
          <a:prstGeom prst="straightConnector1">
            <a:avLst/>
          </a:prstGeom>
          <a:ln w="57150">
            <a:solidFill>
              <a:srgbClr val="FFC000"/>
            </a:solidFill>
            <a:tailEnd type="triangle"/>
          </a:ln>
        </p:spPr>
        <p:style>
          <a:lnRef idx="3">
            <a:schemeClr val="accent6"/>
          </a:lnRef>
          <a:fillRef idx="0">
            <a:schemeClr val="accent6"/>
          </a:fillRef>
          <a:effectRef idx="2">
            <a:schemeClr val="accent6"/>
          </a:effectRef>
          <a:fontRef idx="minor">
            <a:schemeClr val="tx1"/>
          </a:fontRef>
        </p:style>
      </p:cxnSp>
      <p:sp>
        <p:nvSpPr>
          <p:cNvPr id="3" name="TextBox 2">
            <a:extLst>
              <a:ext uri="{FF2B5EF4-FFF2-40B4-BE49-F238E27FC236}">
                <a16:creationId xmlns:a16="http://schemas.microsoft.com/office/drawing/2014/main" id="{0A716C7A-D4D7-08A8-5EB4-8D894165E140}"/>
              </a:ext>
            </a:extLst>
          </p:cNvPr>
          <p:cNvSpPr txBox="1"/>
          <p:nvPr/>
        </p:nvSpPr>
        <p:spPr>
          <a:xfrm>
            <a:off x="21728" y="6588000"/>
            <a:ext cx="6290296" cy="276999"/>
          </a:xfrm>
          <a:prstGeom prst="rect">
            <a:avLst/>
          </a:prstGeom>
          <a:noFill/>
          <a:ln>
            <a:noFill/>
          </a:ln>
        </p:spPr>
        <p:txBody>
          <a:bodyPr wrap="square" rtlCol="0">
            <a:spAutoFit/>
          </a:bodyPr>
          <a:lstStyle/>
          <a:p>
            <a:pPr>
              <a:defRPr/>
            </a:pPr>
            <a:r>
              <a:rPr lang="en-US" sz="1200" dirty="0">
                <a:solidFill>
                  <a:prstClr val="black"/>
                </a:solidFill>
                <a:latin typeface="Calibri"/>
              </a:rPr>
              <a:t>Gorda, Paatelainen, </a:t>
            </a:r>
            <a:r>
              <a:rPr lang="en-US" sz="1200" dirty="0" err="1">
                <a:solidFill>
                  <a:prstClr val="black"/>
                </a:solidFill>
                <a:latin typeface="Calibri"/>
              </a:rPr>
              <a:t>Säppi</a:t>
            </a:r>
            <a:r>
              <a:rPr lang="en-US" sz="1200" dirty="0">
                <a:solidFill>
                  <a:prstClr val="black"/>
                </a:solidFill>
                <a:latin typeface="Calibri"/>
              </a:rPr>
              <a:t>, Seppänen, PRL 131 (2023); Kärkkäinen et al., Accepted to PRL (2025)</a:t>
            </a:r>
          </a:p>
        </p:txBody>
      </p:sp>
      <p:sp>
        <p:nvSpPr>
          <p:cNvPr id="6" name="TextBox 5">
            <a:extLst>
              <a:ext uri="{FF2B5EF4-FFF2-40B4-BE49-F238E27FC236}">
                <a16:creationId xmlns:a16="http://schemas.microsoft.com/office/drawing/2014/main" id="{19C12F38-83F7-E166-7A45-D850EEB89B71}"/>
              </a:ext>
            </a:extLst>
          </p:cNvPr>
          <p:cNvSpPr txBox="1"/>
          <p:nvPr/>
        </p:nvSpPr>
        <p:spPr>
          <a:xfrm>
            <a:off x="2682000" y="5335200"/>
            <a:ext cx="1358888" cy="400110"/>
          </a:xfrm>
          <a:prstGeom prst="rect">
            <a:avLst/>
          </a:prstGeom>
          <a:noFill/>
        </p:spPr>
        <p:txBody>
          <a:bodyPr wrap="square" rtlCol="0">
            <a:spAutoFit/>
          </a:bodyPr>
          <a:lstStyle/>
          <a:p>
            <a:r>
              <a:rPr lang="en-US" sz="2000">
                <a:solidFill>
                  <a:srgbClr val="339933"/>
                </a:solidFill>
                <a:latin typeface="Times New Roman" panose="02020603050405020304" pitchFamily="18" charset="0"/>
                <a:cs typeface="Times New Roman" panose="02020603050405020304" pitchFamily="18" charset="0"/>
              </a:rPr>
              <a:t>(estimated)</a:t>
            </a:r>
            <a:endParaRPr lang="en-FI" sz="2000">
              <a:solidFill>
                <a:srgbClr val="339933"/>
              </a:solidFill>
              <a:latin typeface="Times New Roman" panose="02020603050405020304" pitchFamily="18" charset="0"/>
              <a:cs typeface="Times New Roman" panose="02020603050405020304" pitchFamily="18" charset="0"/>
            </a:endParaRPr>
          </a:p>
        </p:txBody>
      </p:sp>
      <p:sp>
        <p:nvSpPr>
          <p:cNvPr id="9" name="Rectangle 8">
            <a:extLst>
              <a:ext uri="{FF2B5EF4-FFF2-40B4-BE49-F238E27FC236}">
                <a16:creationId xmlns:a16="http://schemas.microsoft.com/office/drawing/2014/main" id="{95854DA6-2BC6-0B6E-04CC-F4AC38074703}"/>
              </a:ext>
            </a:extLst>
          </p:cNvPr>
          <p:cNvSpPr/>
          <p:nvPr/>
        </p:nvSpPr>
        <p:spPr>
          <a:xfrm>
            <a:off x="2711624" y="5805264"/>
            <a:ext cx="1080120" cy="40011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FI"/>
          </a:p>
        </p:txBody>
      </p:sp>
      <p:sp>
        <p:nvSpPr>
          <p:cNvPr id="11" name="TextBox 10">
            <a:extLst>
              <a:ext uri="{FF2B5EF4-FFF2-40B4-BE49-F238E27FC236}">
                <a16:creationId xmlns:a16="http://schemas.microsoft.com/office/drawing/2014/main" id="{2E1975A7-DC1B-C1FD-3C2D-D55E880A3D0F}"/>
              </a:ext>
            </a:extLst>
          </p:cNvPr>
          <p:cNvSpPr txBox="1"/>
          <p:nvPr/>
        </p:nvSpPr>
        <p:spPr>
          <a:xfrm>
            <a:off x="56309" y="3696523"/>
            <a:ext cx="4116091" cy="276999"/>
          </a:xfrm>
          <a:prstGeom prst="rect">
            <a:avLst/>
          </a:prstGeom>
          <a:noFill/>
          <a:ln>
            <a:noFill/>
          </a:ln>
        </p:spPr>
        <p:txBody>
          <a:bodyPr wrap="square" rtlCol="0">
            <a:spAutoFit/>
          </a:bodyPr>
          <a:lstStyle/>
          <a:p>
            <a:pPr>
              <a:defRPr/>
            </a:pPr>
            <a:r>
              <a:rPr lang="en-US" sz="1200" dirty="0">
                <a:solidFill>
                  <a:prstClr val="black"/>
                </a:solidFill>
                <a:latin typeface="Calibri"/>
              </a:rPr>
              <a:t>Annala et al., Nature Phys. 16 (2020), Nature Comms. 14 (2023)</a:t>
            </a:r>
          </a:p>
        </p:txBody>
      </p:sp>
    </p:spTree>
    <p:custDataLst>
      <p:tags r:id="rId1"/>
    </p:custDataLst>
    <p:extLst>
      <p:ext uri="{BB962C8B-B14F-4D97-AF65-F5344CB8AC3E}">
        <p14:creationId xmlns:p14="http://schemas.microsoft.com/office/powerpoint/2010/main" val="1582080736"/>
      </p:ext>
    </p:extLst>
  </p:cSld>
  <p:clrMapOvr>
    <a:masterClrMapping/>
  </p:clrMapOvr>
  <mc:AlternateContent xmlns:mc="http://schemas.openxmlformats.org/markup-compatibility/2006" xmlns:p14="http://schemas.microsoft.com/office/powerpoint/2010/main">
    <mc:Choice Requires="p14">
      <p:transition p14:dur="0" advTm="19"/>
    </mc:Choice>
    <mc:Fallback xmlns="">
      <p:transition advTm="19"/>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CD6EA1-4A1A-F186-26FE-FB37A2A999DF}"/>
            </a:ext>
          </a:extLst>
        </p:cNvPr>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88A8B7CE-000A-7DB4-34E4-9B4DAB536281}"/>
              </a:ext>
            </a:extLst>
          </p:cNvPr>
          <p:cNvSpPr>
            <a:spLocks noGrp="1"/>
          </p:cNvSpPr>
          <p:nvPr>
            <p:ph type="sldNum" sz="quarter" idx="12"/>
          </p:nvPr>
        </p:nvSpPr>
        <p:spPr/>
        <p:txBody>
          <a:bodyPr/>
          <a:lstStyle/>
          <a:p>
            <a:pPr defTabSz="457200"/>
            <a:fld id="{92278F03-8F95-FC45-9C1D-EC5F45627061}" type="slidenum">
              <a:rPr lang="fi-FI" smtClean="0">
                <a:solidFill>
                  <a:prstClr val="black">
                    <a:tint val="75000"/>
                  </a:prstClr>
                </a:solidFill>
              </a:rPr>
              <a:pPr defTabSz="457200"/>
              <a:t>15</a:t>
            </a:fld>
            <a:endParaRPr lang="fi-FI" dirty="0">
              <a:solidFill>
                <a:prstClr val="black">
                  <a:tint val="75000"/>
                </a:prstClr>
              </a:solidFill>
            </a:endParaRPr>
          </a:p>
        </p:txBody>
      </p:sp>
      <p:sp>
        <p:nvSpPr>
          <p:cNvPr id="13" name="TextBox 12">
            <a:extLst>
              <a:ext uri="{FF2B5EF4-FFF2-40B4-BE49-F238E27FC236}">
                <a16:creationId xmlns:a16="http://schemas.microsoft.com/office/drawing/2014/main" id="{B5B787E7-54DB-3A88-7585-EAD6BA7F8B13}"/>
              </a:ext>
            </a:extLst>
          </p:cNvPr>
          <p:cNvSpPr txBox="1"/>
          <p:nvPr/>
        </p:nvSpPr>
        <p:spPr>
          <a:xfrm>
            <a:off x="382687" y="188640"/>
            <a:ext cx="11768597" cy="584775"/>
          </a:xfrm>
          <a:prstGeom prst="rect">
            <a:avLst/>
          </a:prstGeom>
          <a:noFill/>
        </p:spPr>
        <p:txBody>
          <a:bodyPr wrap="square" rtlCol="0">
            <a:spAutoFit/>
          </a:bodyPr>
          <a:lstStyle/>
          <a:p>
            <a:r>
              <a:rPr lang="fi-FI" sz="3200" b="1"/>
              <a:t>Example 2: </a:t>
            </a:r>
            <a:r>
              <a:rPr lang="fi-FI" sz="3200" dirty="0"/>
              <a:t>Deep inelastic scattering (DIS) at small </a:t>
            </a:r>
            <a:r>
              <a:rPr lang="fi-FI" sz="3200" i="1" dirty="0"/>
              <a:t>x </a:t>
            </a:r>
            <a:r>
              <a:rPr lang="fi-FI" sz="3200" dirty="0"/>
              <a:t>(= high energy)</a:t>
            </a:r>
            <a:endParaRPr lang="en-FI" sz="3200" i="1" dirty="0"/>
          </a:p>
        </p:txBody>
      </p:sp>
      <p:sp>
        <p:nvSpPr>
          <p:cNvPr id="12" name="TextBox 11">
            <a:extLst>
              <a:ext uri="{FF2B5EF4-FFF2-40B4-BE49-F238E27FC236}">
                <a16:creationId xmlns:a16="http://schemas.microsoft.com/office/drawing/2014/main" id="{B6D37F73-E563-E0BB-5296-821EAF486559}"/>
              </a:ext>
            </a:extLst>
          </p:cNvPr>
          <p:cNvSpPr txBox="1"/>
          <p:nvPr/>
        </p:nvSpPr>
        <p:spPr>
          <a:xfrm>
            <a:off x="253248" y="968157"/>
            <a:ext cx="7930984" cy="1384995"/>
          </a:xfrm>
          <a:prstGeom prst="rect">
            <a:avLst/>
          </a:prstGeom>
          <a:noFill/>
        </p:spPr>
        <p:txBody>
          <a:bodyPr wrap="square" rtlCol="0">
            <a:spAutoFit/>
          </a:bodyPr>
          <a:lstStyle/>
          <a:p>
            <a:pPr>
              <a:spcAft>
                <a:spcPts val="1200"/>
              </a:spcAft>
            </a:pPr>
            <a:r>
              <a:rPr lang="fi-FI" sz="2800" dirty="0"/>
              <a:t>Electron-Ion Collider (EIC) currently being built at RHIC, aiming to use DIS with </a:t>
            </a:r>
            <a:r>
              <a:rPr lang="en-US" sz="2800" dirty="0"/>
              <a:t>spin-polarized beams of electrons and ions to study nuclear matter</a:t>
            </a:r>
            <a:endParaRPr lang="fi-FI" sz="2800" dirty="0"/>
          </a:p>
        </p:txBody>
      </p:sp>
      <p:pic>
        <p:nvPicPr>
          <p:cNvPr id="3" name="Picture 2">
            <a:extLst>
              <a:ext uri="{FF2B5EF4-FFF2-40B4-BE49-F238E27FC236}">
                <a16:creationId xmlns:a16="http://schemas.microsoft.com/office/drawing/2014/main" id="{4E2252A9-BCF2-631B-DC59-B876DDB8DED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53008" y="735453"/>
            <a:ext cx="3519656" cy="2981579"/>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240952792"/>
      </p:ext>
    </p:extLst>
  </p:cSld>
  <p:clrMapOvr>
    <a:masterClrMapping/>
  </p:clrMapOvr>
  <mc:AlternateContent xmlns:mc="http://schemas.openxmlformats.org/markup-compatibility/2006" xmlns:p14="http://schemas.microsoft.com/office/powerpoint/2010/main">
    <mc:Choice Requires="p14">
      <p:transition p14:dur="0" advTm="47"/>
    </mc:Choice>
    <mc:Fallback xmlns="">
      <p:transition advTm="47"/>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A3D2A7-AA63-4583-39E4-6DAE3894BFC1}"/>
            </a:ext>
          </a:extLst>
        </p:cNvPr>
        <p:cNvGrpSpPr/>
        <p:nvPr/>
      </p:nvGrpSpPr>
      <p:grpSpPr>
        <a:xfrm>
          <a:off x="0" y="0"/>
          <a:ext cx="0" cy="0"/>
          <a:chOff x="0" y="0"/>
          <a:chExt cx="0" cy="0"/>
        </a:xfrm>
      </p:grpSpPr>
      <p:pic>
        <p:nvPicPr>
          <p:cNvPr id="8" name="Picture 7" descr="A person sitting on a couch waving&#10;&#10;AI-generated content may be incorrect.">
            <a:extLst>
              <a:ext uri="{FF2B5EF4-FFF2-40B4-BE49-F238E27FC236}">
                <a16:creationId xmlns:a16="http://schemas.microsoft.com/office/drawing/2014/main" id="{44A7B29F-8F27-2934-A0B4-677B33C4A4A4}"/>
              </a:ext>
            </a:extLst>
          </p:cNvPr>
          <p:cNvPicPr>
            <a:picLocks noChangeAspect="1"/>
          </p:cNvPicPr>
          <p:nvPr/>
        </p:nvPicPr>
        <p:blipFill>
          <a:blip r:embed="rId4" cstate="print">
            <a:extLst>
              <a:ext uri="{28A0092B-C50C-407E-A947-70E740481C1C}">
                <a14:useLocalDpi xmlns:a14="http://schemas.microsoft.com/office/drawing/2010/main" val="0"/>
              </a:ext>
            </a:extLst>
          </a:blip>
          <a:srcRect l="19201" t="16401" r="14019" b="30912"/>
          <a:stretch>
            <a:fillRect/>
          </a:stretch>
        </p:blipFill>
        <p:spPr>
          <a:xfrm>
            <a:off x="4619352" y="4026456"/>
            <a:ext cx="2691634" cy="2831544"/>
          </a:xfrm>
          <a:prstGeom prst="rect">
            <a:avLst/>
          </a:prstGeom>
        </p:spPr>
      </p:pic>
      <p:sp>
        <p:nvSpPr>
          <p:cNvPr id="5" name="Slide Number Placeholder 4">
            <a:extLst>
              <a:ext uri="{FF2B5EF4-FFF2-40B4-BE49-F238E27FC236}">
                <a16:creationId xmlns:a16="http://schemas.microsoft.com/office/drawing/2014/main" id="{CD3FBE9F-C9FC-165D-312F-6CB66E5C9336}"/>
              </a:ext>
            </a:extLst>
          </p:cNvPr>
          <p:cNvSpPr>
            <a:spLocks noGrp="1"/>
          </p:cNvSpPr>
          <p:nvPr>
            <p:ph type="sldNum" sz="quarter" idx="12"/>
          </p:nvPr>
        </p:nvSpPr>
        <p:spPr/>
        <p:txBody>
          <a:bodyPr/>
          <a:lstStyle/>
          <a:p>
            <a:pPr defTabSz="457200"/>
            <a:fld id="{92278F03-8F95-FC45-9C1D-EC5F45627061}" type="slidenum">
              <a:rPr lang="fi-FI" smtClean="0">
                <a:solidFill>
                  <a:prstClr val="black">
                    <a:tint val="75000"/>
                  </a:prstClr>
                </a:solidFill>
              </a:rPr>
              <a:pPr defTabSz="457200"/>
              <a:t>16</a:t>
            </a:fld>
            <a:endParaRPr lang="fi-FI" dirty="0">
              <a:solidFill>
                <a:prstClr val="black">
                  <a:tint val="75000"/>
                </a:prstClr>
              </a:solidFill>
            </a:endParaRPr>
          </a:p>
        </p:txBody>
      </p:sp>
      <p:sp>
        <p:nvSpPr>
          <p:cNvPr id="13" name="TextBox 12">
            <a:extLst>
              <a:ext uri="{FF2B5EF4-FFF2-40B4-BE49-F238E27FC236}">
                <a16:creationId xmlns:a16="http://schemas.microsoft.com/office/drawing/2014/main" id="{EF0AD5E1-AD5D-74D8-524A-5B28D46538F9}"/>
              </a:ext>
            </a:extLst>
          </p:cNvPr>
          <p:cNvSpPr txBox="1"/>
          <p:nvPr/>
        </p:nvSpPr>
        <p:spPr>
          <a:xfrm>
            <a:off x="382687" y="188640"/>
            <a:ext cx="11768597" cy="584775"/>
          </a:xfrm>
          <a:prstGeom prst="rect">
            <a:avLst/>
          </a:prstGeom>
          <a:noFill/>
        </p:spPr>
        <p:txBody>
          <a:bodyPr wrap="square" rtlCol="0">
            <a:spAutoFit/>
          </a:bodyPr>
          <a:lstStyle/>
          <a:p>
            <a:r>
              <a:rPr lang="fi-FI" sz="3200" b="1"/>
              <a:t>Example 2: </a:t>
            </a:r>
            <a:r>
              <a:rPr lang="fi-FI" sz="3200" dirty="0"/>
              <a:t>Deep inelastic scattering (DIS) at small </a:t>
            </a:r>
            <a:r>
              <a:rPr lang="fi-FI" sz="3200" i="1" dirty="0"/>
              <a:t>x </a:t>
            </a:r>
            <a:r>
              <a:rPr lang="fi-FI" sz="3200" dirty="0"/>
              <a:t>(= high energy)</a:t>
            </a:r>
            <a:endParaRPr lang="en-FI" sz="3200" i="1" dirty="0"/>
          </a:p>
        </p:txBody>
      </p:sp>
      <p:sp>
        <p:nvSpPr>
          <p:cNvPr id="12" name="TextBox 11">
            <a:extLst>
              <a:ext uri="{FF2B5EF4-FFF2-40B4-BE49-F238E27FC236}">
                <a16:creationId xmlns:a16="http://schemas.microsoft.com/office/drawing/2014/main" id="{71DAC75C-B5FD-55D5-4E8C-D0724F9020E2}"/>
              </a:ext>
            </a:extLst>
          </p:cNvPr>
          <p:cNvSpPr txBox="1"/>
          <p:nvPr/>
        </p:nvSpPr>
        <p:spPr>
          <a:xfrm>
            <a:off x="253248" y="968157"/>
            <a:ext cx="7930984" cy="2831544"/>
          </a:xfrm>
          <a:prstGeom prst="rect">
            <a:avLst/>
          </a:prstGeom>
          <a:noFill/>
        </p:spPr>
        <p:txBody>
          <a:bodyPr wrap="square" rtlCol="0">
            <a:spAutoFit/>
          </a:bodyPr>
          <a:lstStyle/>
          <a:p>
            <a:pPr>
              <a:spcAft>
                <a:spcPts val="1200"/>
              </a:spcAft>
            </a:pPr>
            <a:r>
              <a:rPr lang="fi-FI" sz="2800" dirty="0"/>
              <a:t>Electron-Ion Collider (EIC) currently being built at RHIC, aiming to use </a:t>
            </a:r>
            <a:r>
              <a:rPr lang="fi-FI" sz="2800"/>
              <a:t>DIS with </a:t>
            </a:r>
            <a:r>
              <a:rPr lang="en-US" sz="2800" dirty="0"/>
              <a:t>spin-polarized beams of electrons and ions to study nuclear matter</a:t>
            </a:r>
            <a:endParaRPr lang="fi-FI" sz="2800" dirty="0"/>
          </a:p>
          <a:p>
            <a:r>
              <a:rPr lang="fi-FI" sz="2800" dirty="0"/>
              <a:t>A team from Jyväskylä (Lappi, Mäntysaari) and Helsinki (Paatelainen) are world leaders in light-cone perturbation theory and color-glass-condensate phys.</a:t>
            </a:r>
          </a:p>
        </p:txBody>
      </p:sp>
      <p:pic>
        <p:nvPicPr>
          <p:cNvPr id="3" name="Picture 2">
            <a:extLst>
              <a:ext uri="{FF2B5EF4-FFF2-40B4-BE49-F238E27FC236}">
                <a16:creationId xmlns:a16="http://schemas.microsoft.com/office/drawing/2014/main" id="{DD72C63B-60BF-A570-7D91-262C8A5D5DC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53008" y="735453"/>
            <a:ext cx="3519656" cy="2981579"/>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descr="A person in a suit standing in front of a chalkboard&#10;&#10;AI-generated content may be incorrect.">
            <a:extLst>
              <a:ext uri="{FF2B5EF4-FFF2-40B4-BE49-F238E27FC236}">
                <a16:creationId xmlns:a16="http://schemas.microsoft.com/office/drawing/2014/main" id="{0E86762E-9B0E-7862-448C-3E711DA71B5B}"/>
              </a:ext>
            </a:extLst>
          </p:cNvPr>
          <p:cNvPicPr>
            <a:picLocks noChangeAspect="1"/>
          </p:cNvPicPr>
          <p:nvPr/>
        </p:nvPicPr>
        <p:blipFill>
          <a:blip r:embed="rId6" cstate="print">
            <a:extLst>
              <a:ext uri="{28A0092B-C50C-407E-A947-70E740481C1C}">
                <a14:useLocalDpi xmlns:a14="http://schemas.microsoft.com/office/drawing/2010/main" val="0"/>
              </a:ext>
            </a:extLst>
          </a:blip>
          <a:srcRect l="29453" t="8423" r="35204" b="46658"/>
          <a:stretch/>
        </p:blipFill>
        <p:spPr>
          <a:xfrm>
            <a:off x="3013371" y="4026456"/>
            <a:ext cx="2123660" cy="2831544"/>
          </a:xfrm>
          <a:prstGeom prst="rect">
            <a:avLst/>
          </a:prstGeom>
        </p:spPr>
      </p:pic>
      <p:pic>
        <p:nvPicPr>
          <p:cNvPr id="6" name="Picture 5" descr="A person with long hair and beard wearing round glasses&#10;&#10;AI-generated content may be incorrect.">
            <a:extLst>
              <a:ext uri="{FF2B5EF4-FFF2-40B4-BE49-F238E27FC236}">
                <a16:creationId xmlns:a16="http://schemas.microsoft.com/office/drawing/2014/main" id="{9A0290CA-D18B-3382-6A1B-5D48FFEC87EA}"/>
              </a:ext>
            </a:extLst>
          </p:cNvPr>
          <p:cNvPicPr>
            <a:picLocks noChangeAspect="1"/>
          </p:cNvPicPr>
          <p:nvPr/>
        </p:nvPicPr>
        <p:blipFill>
          <a:blip r:embed="rId7" cstate="print">
            <a:extLst>
              <a:ext uri="{28A0092B-C50C-407E-A947-70E740481C1C}">
                <a14:useLocalDpi xmlns:a14="http://schemas.microsoft.com/office/drawing/2010/main" val="0"/>
              </a:ext>
            </a:extLst>
          </a:blip>
          <a:srcRect l="8040" r="6487"/>
          <a:stretch>
            <a:fillRect/>
          </a:stretch>
        </p:blipFill>
        <p:spPr>
          <a:xfrm>
            <a:off x="839416" y="4026456"/>
            <a:ext cx="2173955" cy="2831544"/>
          </a:xfrm>
          <a:prstGeom prst="rect">
            <a:avLst/>
          </a:prstGeom>
        </p:spPr>
      </p:pic>
    </p:spTree>
    <p:custDataLst>
      <p:tags r:id="rId1"/>
    </p:custDataLst>
    <p:extLst>
      <p:ext uri="{BB962C8B-B14F-4D97-AF65-F5344CB8AC3E}">
        <p14:creationId xmlns:p14="http://schemas.microsoft.com/office/powerpoint/2010/main" val="3972300293"/>
      </p:ext>
    </p:extLst>
  </p:cSld>
  <p:clrMapOvr>
    <a:masterClrMapping/>
  </p:clrMapOvr>
  <mc:AlternateContent xmlns:mc="http://schemas.openxmlformats.org/markup-compatibility/2006" xmlns:p14="http://schemas.microsoft.com/office/powerpoint/2010/main">
    <mc:Choice Requires="p14">
      <p:transition p14:dur="0" advTm="47"/>
    </mc:Choice>
    <mc:Fallback xmlns="">
      <p:transition advTm="47"/>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CB6222-AB25-2D77-990A-6B4651FB973A}"/>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60B3AD54-17AF-6DD2-3F98-E7D3DC608640}"/>
              </a:ext>
            </a:extLst>
          </p:cNvPr>
          <p:cNvPicPr>
            <a:picLocks noChangeAspect="1"/>
          </p:cNvPicPr>
          <p:nvPr/>
        </p:nvPicPr>
        <p:blipFill>
          <a:blip r:embed="rId4"/>
          <a:stretch>
            <a:fillRect/>
          </a:stretch>
        </p:blipFill>
        <p:spPr>
          <a:xfrm>
            <a:off x="7990418" y="3645024"/>
            <a:ext cx="4201582" cy="3212975"/>
          </a:xfrm>
          <a:prstGeom prst="rect">
            <a:avLst/>
          </a:prstGeom>
        </p:spPr>
      </p:pic>
      <p:sp>
        <p:nvSpPr>
          <p:cNvPr id="5" name="Slide Number Placeholder 4">
            <a:extLst>
              <a:ext uri="{FF2B5EF4-FFF2-40B4-BE49-F238E27FC236}">
                <a16:creationId xmlns:a16="http://schemas.microsoft.com/office/drawing/2014/main" id="{1202E6E8-05B7-4193-222B-88230B920084}"/>
              </a:ext>
            </a:extLst>
          </p:cNvPr>
          <p:cNvSpPr>
            <a:spLocks noGrp="1"/>
          </p:cNvSpPr>
          <p:nvPr>
            <p:ph type="sldNum" sz="quarter" idx="12"/>
          </p:nvPr>
        </p:nvSpPr>
        <p:spPr/>
        <p:txBody>
          <a:bodyPr/>
          <a:lstStyle/>
          <a:p>
            <a:pPr defTabSz="457200"/>
            <a:fld id="{92278F03-8F95-FC45-9C1D-EC5F45627061}" type="slidenum">
              <a:rPr lang="fi-FI" smtClean="0">
                <a:solidFill>
                  <a:prstClr val="black">
                    <a:tint val="75000"/>
                  </a:prstClr>
                </a:solidFill>
              </a:rPr>
              <a:pPr defTabSz="457200"/>
              <a:t>17</a:t>
            </a:fld>
            <a:endParaRPr lang="fi-FI" dirty="0">
              <a:solidFill>
                <a:prstClr val="black">
                  <a:tint val="75000"/>
                </a:prstClr>
              </a:solidFill>
            </a:endParaRPr>
          </a:p>
        </p:txBody>
      </p:sp>
      <p:sp>
        <p:nvSpPr>
          <p:cNvPr id="13" name="TextBox 12">
            <a:extLst>
              <a:ext uri="{FF2B5EF4-FFF2-40B4-BE49-F238E27FC236}">
                <a16:creationId xmlns:a16="http://schemas.microsoft.com/office/drawing/2014/main" id="{DB700FAB-C35F-A21B-2B98-EF2D52C56E52}"/>
              </a:ext>
            </a:extLst>
          </p:cNvPr>
          <p:cNvSpPr txBox="1"/>
          <p:nvPr/>
        </p:nvSpPr>
        <p:spPr>
          <a:xfrm>
            <a:off x="382687" y="188640"/>
            <a:ext cx="11768597" cy="584775"/>
          </a:xfrm>
          <a:prstGeom prst="rect">
            <a:avLst/>
          </a:prstGeom>
          <a:noFill/>
        </p:spPr>
        <p:txBody>
          <a:bodyPr wrap="square" rtlCol="0">
            <a:spAutoFit/>
          </a:bodyPr>
          <a:lstStyle/>
          <a:p>
            <a:r>
              <a:rPr lang="fi-FI" sz="3200" b="1"/>
              <a:t>Example 2: </a:t>
            </a:r>
            <a:r>
              <a:rPr lang="fi-FI" sz="3200" dirty="0"/>
              <a:t>Deep inelastic scattering (DIS) at small </a:t>
            </a:r>
            <a:r>
              <a:rPr lang="fi-FI" sz="3200" i="1" dirty="0"/>
              <a:t>x </a:t>
            </a:r>
            <a:r>
              <a:rPr lang="fi-FI" sz="3200" dirty="0"/>
              <a:t>(= high energy)</a:t>
            </a:r>
            <a:endParaRPr lang="en-FI" sz="3200" i="1" dirty="0"/>
          </a:p>
        </p:txBody>
      </p:sp>
      <p:sp>
        <p:nvSpPr>
          <p:cNvPr id="12" name="TextBox 11">
            <a:extLst>
              <a:ext uri="{FF2B5EF4-FFF2-40B4-BE49-F238E27FC236}">
                <a16:creationId xmlns:a16="http://schemas.microsoft.com/office/drawing/2014/main" id="{5F5BACD6-BF74-0065-09DD-F1E2336835FA}"/>
              </a:ext>
            </a:extLst>
          </p:cNvPr>
          <p:cNvSpPr txBox="1"/>
          <p:nvPr/>
        </p:nvSpPr>
        <p:spPr>
          <a:xfrm>
            <a:off x="253248" y="968157"/>
            <a:ext cx="7930984" cy="5539978"/>
          </a:xfrm>
          <a:prstGeom prst="rect">
            <a:avLst/>
          </a:prstGeom>
          <a:noFill/>
        </p:spPr>
        <p:txBody>
          <a:bodyPr wrap="square" rtlCol="0">
            <a:spAutoFit/>
          </a:bodyPr>
          <a:lstStyle/>
          <a:p>
            <a:pPr>
              <a:spcAft>
                <a:spcPts val="1200"/>
              </a:spcAft>
            </a:pPr>
            <a:r>
              <a:rPr lang="fi-FI" sz="2800" dirty="0"/>
              <a:t>Electron-Ion Collider (EIC) currently being built at RHIC, aiming to use </a:t>
            </a:r>
            <a:r>
              <a:rPr lang="fi-FI" sz="2800"/>
              <a:t>DIS with </a:t>
            </a:r>
            <a:r>
              <a:rPr lang="en-US" sz="2800" dirty="0"/>
              <a:t>spin-polarized beams of electrons and ions to study nuclear matter</a:t>
            </a:r>
            <a:endParaRPr lang="fi-FI" sz="2800" dirty="0"/>
          </a:p>
          <a:p>
            <a:r>
              <a:rPr lang="fi-FI" sz="2800" dirty="0"/>
              <a:t>A team from Jyväskylä (Lappi, Mäntysaari) and Helsinki (Paatelainen) are world leaders in light-cone perturbation theory and color-glass-condensate phys:</a:t>
            </a:r>
          </a:p>
          <a:p>
            <a:pPr marL="457200" indent="-457200">
              <a:buFont typeface="Arial" panose="020B0604020202020204" pitchFamily="34" charset="0"/>
              <a:buChar char="•"/>
            </a:pPr>
            <a:r>
              <a:rPr lang="fi-FI" sz="2800" dirty="0"/>
              <a:t>Needed for </a:t>
            </a:r>
            <a:r>
              <a:rPr lang="en-US" sz="2800" dirty="0"/>
              <a:t>cross sections of several precision probes of gluon saturation</a:t>
            </a:r>
            <a:endParaRPr lang="fi-FI" sz="2800" dirty="0"/>
          </a:p>
          <a:p>
            <a:pPr marL="457200" indent="-457200">
              <a:spcAft>
                <a:spcPts val="1200"/>
              </a:spcAft>
              <a:buFont typeface="Arial" panose="020B0604020202020204" pitchFamily="34" charset="0"/>
              <a:buChar char="•"/>
            </a:pPr>
            <a:r>
              <a:rPr lang="fi-FI" sz="2800" dirty="0"/>
              <a:t>Ultimate goal to solve one of the last uncharted frontiers of QCD: small-</a:t>
            </a:r>
            <a:r>
              <a:rPr lang="fi-FI" sz="2800" i="1" dirty="0"/>
              <a:t>x</a:t>
            </a:r>
            <a:r>
              <a:rPr lang="fi-FI" sz="2800" dirty="0"/>
              <a:t> regime of QCD matter</a:t>
            </a:r>
          </a:p>
          <a:p>
            <a:r>
              <a:rPr lang="fi-FI" dirty="0"/>
              <a:t>Beuf, Lappi, Paatelainen, PRL 129 (2022)</a:t>
            </a:r>
          </a:p>
          <a:p>
            <a:r>
              <a:rPr lang="fi-FI" dirty="0"/>
              <a:t>Hänninen, Mäntysaari, Paatelainen, Penttala, PRL 130 (2023)</a:t>
            </a:r>
          </a:p>
          <a:p>
            <a:r>
              <a:rPr lang="fi-FI" dirty="0"/>
              <a:t>Beuf, Lappi, Mäntysaari, Paatelainen, Penttala JHEP 05 (2024)</a:t>
            </a:r>
          </a:p>
        </p:txBody>
      </p:sp>
      <p:pic>
        <p:nvPicPr>
          <p:cNvPr id="2050" name="Picture 2">
            <a:extLst>
              <a:ext uri="{FF2B5EF4-FFF2-40B4-BE49-F238E27FC236}">
                <a16:creationId xmlns:a16="http://schemas.microsoft.com/office/drawing/2014/main" id="{88BC3724-BCA0-B784-A804-3C060FC8058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53008" y="735453"/>
            <a:ext cx="3519656" cy="2981579"/>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442445040"/>
      </p:ext>
    </p:extLst>
  </p:cSld>
  <p:clrMapOvr>
    <a:masterClrMapping/>
  </p:clrMapOvr>
  <mc:AlternateContent xmlns:mc="http://schemas.openxmlformats.org/markup-compatibility/2006" xmlns:p14="http://schemas.microsoft.com/office/powerpoint/2010/main">
    <mc:Choice Requires="p14">
      <p:transition p14:dur="0" advTm="47"/>
    </mc:Choice>
    <mc:Fallback xmlns="">
      <p:transition advTm="47"/>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903667-260C-C7A8-7DD9-5D75A7972F3D}"/>
            </a:ext>
          </a:extLst>
        </p:cNvPr>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A96F16B6-B6E9-A86A-B85C-DC47EF861F33}"/>
              </a:ext>
            </a:extLst>
          </p:cNvPr>
          <p:cNvSpPr>
            <a:spLocks noGrp="1"/>
          </p:cNvSpPr>
          <p:nvPr>
            <p:ph type="sldNum" sz="quarter" idx="12"/>
          </p:nvPr>
        </p:nvSpPr>
        <p:spPr/>
        <p:txBody>
          <a:bodyPr/>
          <a:lstStyle/>
          <a:p>
            <a:pPr defTabSz="457200"/>
            <a:fld id="{92278F03-8F95-FC45-9C1D-EC5F45627061}" type="slidenum">
              <a:rPr lang="fi-FI" smtClean="0">
                <a:solidFill>
                  <a:prstClr val="black">
                    <a:tint val="75000"/>
                  </a:prstClr>
                </a:solidFill>
              </a:rPr>
              <a:pPr defTabSz="457200"/>
              <a:t>18</a:t>
            </a:fld>
            <a:endParaRPr lang="fi-FI" dirty="0">
              <a:solidFill>
                <a:prstClr val="black">
                  <a:tint val="75000"/>
                </a:prstClr>
              </a:solidFill>
            </a:endParaRPr>
          </a:p>
        </p:txBody>
      </p:sp>
      <p:sp>
        <p:nvSpPr>
          <p:cNvPr id="13" name="TextBox 12">
            <a:extLst>
              <a:ext uri="{FF2B5EF4-FFF2-40B4-BE49-F238E27FC236}">
                <a16:creationId xmlns:a16="http://schemas.microsoft.com/office/drawing/2014/main" id="{ADC1F87C-1D07-EA0B-D0FC-109B9F857FA2}"/>
              </a:ext>
            </a:extLst>
          </p:cNvPr>
          <p:cNvSpPr txBox="1"/>
          <p:nvPr/>
        </p:nvSpPr>
        <p:spPr>
          <a:xfrm>
            <a:off x="382687" y="188640"/>
            <a:ext cx="11768597" cy="584775"/>
          </a:xfrm>
          <a:prstGeom prst="rect">
            <a:avLst/>
          </a:prstGeom>
          <a:noFill/>
        </p:spPr>
        <p:txBody>
          <a:bodyPr wrap="square" rtlCol="0">
            <a:spAutoFit/>
          </a:bodyPr>
          <a:lstStyle/>
          <a:p>
            <a:r>
              <a:rPr lang="fi-FI" sz="3200" b="1" dirty="0"/>
              <a:t>Example 3: </a:t>
            </a:r>
            <a:r>
              <a:rPr lang="fi-FI" sz="3200" dirty="0"/>
              <a:t>Crystal defects and energy loss in dark-matter detectors</a:t>
            </a:r>
            <a:endParaRPr lang="en-FI" sz="3200" i="1" dirty="0"/>
          </a:p>
        </p:txBody>
      </p:sp>
      <p:sp>
        <p:nvSpPr>
          <p:cNvPr id="9" name="TextBox 8">
            <a:extLst>
              <a:ext uri="{FF2B5EF4-FFF2-40B4-BE49-F238E27FC236}">
                <a16:creationId xmlns:a16="http://schemas.microsoft.com/office/drawing/2014/main" id="{F361D4FF-AFBC-4C89-8A24-4F011CED0D52}"/>
              </a:ext>
            </a:extLst>
          </p:cNvPr>
          <p:cNvSpPr txBox="1"/>
          <p:nvPr/>
        </p:nvSpPr>
        <p:spPr>
          <a:xfrm>
            <a:off x="253247" y="968157"/>
            <a:ext cx="7570945" cy="2677656"/>
          </a:xfrm>
          <a:prstGeom prst="rect">
            <a:avLst/>
          </a:prstGeom>
          <a:noFill/>
        </p:spPr>
        <p:txBody>
          <a:bodyPr wrap="square" rtlCol="0">
            <a:spAutoFit/>
          </a:bodyPr>
          <a:lstStyle/>
          <a:p>
            <a:r>
              <a:rPr lang="en-US" sz="2800" dirty="0"/>
              <a:t>Detector technologies </a:t>
            </a:r>
            <a:r>
              <a:rPr lang="en-US" sz="2800"/>
              <a:t>are becoming sensitive </a:t>
            </a:r>
            <a:r>
              <a:rPr lang="en-US" sz="2800" dirty="0"/>
              <a:t>to eV recoil energies:</a:t>
            </a:r>
          </a:p>
          <a:p>
            <a:pPr marL="457200" indent="-457200">
              <a:buFont typeface="Wingdings" panose="05000000000000000000" pitchFamily="2" charset="2"/>
              <a:buChar char="Ø"/>
            </a:pPr>
            <a:r>
              <a:rPr lang="en-US" sz="2800" dirty="0"/>
              <a:t>Allows searching for light DM; understanding of detector material’s atom-level response needed</a:t>
            </a:r>
          </a:p>
          <a:p>
            <a:pPr marL="457200" indent="-457200">
              <a:spcAft>
                <a:spcPts val="1200"/>
              </a:spcAft>
              <a:buFont typeface="Wingdings" panose="05000000000000000000" pitchFamily="2" charset="2"/>
              <a:buChar char="Ø"/>
            </a:pPr>
            <a:r>
              <a:rPr lang="en-US" sz="2800" dirty="0"/>
              <a:t>Experiments currently limited by unidentified background (low-energy </a:t>
            </a:r>
            <a:r>
              <a:rPr lang="fi-FI" sz="2800"/>
              <a:t>excess)</a:t>
            </a:r>
            <a:endParaRPr lang="fi-FI" sz="2800" dirty="0"/>
          </a:p>
        </p:txBody>
      </p:sp>
      <p:pic>
        <p:nvPicPr>
          <p:cNvPr id="12" name="Picture 11" descr="A red line on a black background&#10;&#10;AI-generated content may be incorrect.">
            <a:extLst>
              <a:ext uri="{FF2B5EF4-FFF2-40B4-BE49-F238E27FC236}">
                <a16:creationId xmlns:a16="http://schemas.microsoft.com/office/drawing/2014/main" id="{567D4584-64D4-4B89-DB21-BC1692A1E843}"/>
              </a:ext>
            </a:extLst>
          </p:cNvPr>
          <p:cNvPicPr>
            <a:picLocks noChangeAspect="1"/>
          </p:cNvPicPr>
          <p:nvPr/>
        </p:nvPicPr>
        <p:blipFill>
          <a:blip r:embed="rId4">
            <a:extLst>
              <a:ext uri="{28A0092B-C50C-407E-A947-70E740481C1C}">
                <a14:useLocalDpi xmlns:a14="http://schemas.microsoft.com/office/drawing/2010/main" val="0"/>
              </a:ext>
            </a:extLst>
          </a:blip>
          <a:srcRect r="249"/>
          <a:stretch/>
        </p:blipFill>
        <p:spPr>
          <a:xfrm>
            <a:off x="7752184" y="690250"/>
            <a:ext cx="4439816" cy="3253964"/>
          </a:xfrm>
          <a:prstGeom prst="rect">
            <a:avLst/>
          </a:prstGeom>
        </p:spPr>
      </p:pic>
    </p:spTree>
    <p:custDataLst>
      <p:tags r:id="rId1"/>
    </p:custDataLst>
    <p:extLst>
      <p:ext uri="{BB962C8B-B14F-4D97-AF65-F5344CB8AC3E}">
        <p14:creationId xmlns:p14="http://schemas.microsoft.com/office/powerpoint/2010/main" val="1518019539"/>
      </p:ext>
    </p:extLst>
  </p:cSld>
  <p:clrMapOvr>
    <a:masterClrMapping/>
  </p:clrMapOvr>
  <mc:AlternateContent xmlns:mc="http://schemas.openxmlformats.org/markup-compatibility/2006" xmlns:p14="http://schemas.microsoft.com/office/powerpoint/2010/main">
    <mc:Choice Requires="p14">
      <p:transition p14:dur="0" advTm="47"/>
    </mc:Choice>
    <mc:Fallback xmlns="">
      <p:transition advTm="47"/>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A3DC2B-6F7F-75F8-C860-5AD8057D3167}"/>
            </a:ext>
          </a:extLst>
        </p:cNvPr>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4FFE2615-6C26-8D22-4697-BC0C36135CF9}"/>
              </a:ext>
            </a:extLst>
          </p:cNvPr>
          <p:cNvSpPr>
            <a:spLocks noGrp="1"/>
          </p:cNvSpPr>
          <p:nvPr>
            <p:ph type="sldNum" sz="quarter" idx="12"/>
          </p:nvPr>
        </p:nvSpPr>
        <p:spPr/>
        <p:txBody>
          <a:bodyPr/>
          <a:lstStyle/>
          <a:p>
            <a:pPr defTabSz="457200"/>
            <a:fld id="{92278F03-8F95-FC45-9C1D-EC5F45627061}" type="slidenum">
              <a:rPr lang="fi-FI" smtClean="0">
                <a:solidFill>
                  <a:prstClr val="black">
                    <a:tint val="75000"/>
                  </a:prstClr>
                </a:solidFill>
              </a:rPr>
              <a:pPr defTabSz="457200"/>
              <a:t>19</a:t>
            </a:fld>
            <a:endParaRPr lang="fi-FI" dirty="0">
              <a:solidFill>
                <a:prstClr val="black">
                  <a:tint val="75000"/>
                </a:prstClr>
              </a:solidFill>
            </a:endParaRPr>
          </a:p>
        </p:txBody>
      </p:sp>
      <p:sp>
        <p:nvSpPr>
          <p:cNvPr id="13" name="TextBox 12">
            <a:extLst>
              <a:ext uri="{FF2B5EF4-FFF2-40B4-BE49-F238E27FC236}">
                <a16:creationId xmlns:a16="http://schemas.microsoft.com/office/drawing/2014/main" id="{07792281-4C6B-D4FE-A284-E72355B2354C}"/>
              </a:ext>
            </a:extLst>
          </p:cNvPr>
          <p:cNvSpPr txBox="1"/>
          <p:nvPr/>
        </p:nvSpPr>
        <p:spPr>
          <a:xfrm>
            <a:off x="382687" y="188640"/>
            <a:ext cx="11768597" cy="584775"/>
          </a:xfrm>
          <a:prstGeom prst="rect">
            <a:avLst/>
          </a:prstGeom>
          <a:noFill/>
        </p:spPr>
        <p:txBody>
          <a:bodyPr wrap="square" rtlCol="0">
            <a:spAutoFit/>
          </a:bodyPr>
          <a:lstStyle/>
          <a:p>
            <a:r>
              <a:rPr lang="fi-FI" sz="3200" b="1" dirty="0"/>
              <a:t>Example 3: </a:t>
            </a:r>
            <a:r>
              <a:rPr lang="fi-FI" sz="3200" dirty="0"/>
              <a:t>Crystal defects and energy loss in dark-matter detectors</a:t>
            </a:r>
            <a:endParaRPr lang="en-FI" sz="3200" i="1" dirty="0"/>
          </a:p>
        </p:txBody>
      </p:sp>
      <p:sp>
        <p:nvSpPr>
          <p:cNvPr id="9" name="TextBox 8">
            <a:extLst>
              <a:ext uri="{FF2B5EF4-FFF2-40B4-BE49-F238E27FC236}">
                <a16:creationId xmlns:a16="http://schemas.microsoft.com/office/drawing/2014/main" id="{78E1B1F0-53A3-5E1F-C41A-A5162D26CFD6}"/>
              </a:ext>
            </a:extLst>
          </p:cNvPr>
          <p:cNvSpPr txBox="1"/>
          <p:nvPr/>
        </p:nvSpPr>
        <p:spPr>
          <a:xfrm>
            <a:off x="253247" y="968157"/>
            <a:ext cx="7570945" cy="3693319"/>
          </a:xfrm>
          <a:prstGeom prst="rect">
            <a:avLst/>
          </a:prstGeom>
          <a:noFill/>
        </p:spPr>
        <p:txBody>
          <a:bodyPr wrap="square" rtlCol="0">
            <a:spAutoFit/>
          </a:bodyPr>
          <a:lstStyle/>
          <a:p>
            <a:r>
              <a:rPr lang="en-US" sz="2800" dirty="0"/>
              <a:t>Detector technologies are becoming sensitive to eV recoil energies:</a:t>
            </a:r>
          </a:p>
          <a:p>
            <a:pPr marL="457200" indent="-457200">
              <a:buFont typeface="Wingdings" panose="05000000000000000000" pitchFamily="2" charset="2"/>
              <a:buChar char="Ø"/>
            </a:pPr>
            <a:r>
              <a:rPr lang="en-US" sz="2800" dirty="0"/>
              <a:t>Allows searching for light DM; understanding of detector material’s atom-level response needed</a:t>
            </a:r>
          </a:p>
          <a:p>
            <a:pPr marL="457200" indent="-457200">
              <a:spcAft>
                <a:spcPts val="1200"/>
              </a:spcAft>
              <a:buFont typeface="Wingdings" panose="05000000000000000000" pitchFamily="2" charset="2"/>
              <a:buChar char="Ø"/>
            </a:pPr>
            <a:r>
              <a:rPr lang="en-US" sz="2800" dirty="0"/>
              <a:t>Experiments currently limited by unidentified background (low-energy </a:t>
            </a:r>
            <a:r>
              <a:rPr lang="fi-FI" sz="2800" dirty="0"/>
              <a:t>excess)</a:t>
            </a:r>
          </a:p>
          <a:p>
            <a:r>
              <a:rPr lang="en-US" sz="2800" dirty="0"/>
              <a:t>In Helsinki, collaboration of part. </a:t>
            </a:r>
            <a:r>
              <a:rPr lang="en-US" sz="2800" dirty="0" err="1"/>
              <a:t>th.</a:t>
            </a:r>
            <a:r>
              <a:rPr lang="en-US" sz="2800" dirty="0"/>
              <a:t> (Heikinheimo, Tuominen) &amp; </a:t>
            </a:r>
            <a:r>
              <a:rPr lang="fi-FI" sz="2800" dirty="0"/>
              <a:t>mat. phys. (Djurabekova, Nordlund)</a:t>
            </a:r>
          </a:p>
        </p:txBody>
      </p:sp>
      <p:pic>
        <p:nvPicPr>
          <p:cNvPr id="3" name="Picture 2" descr="A red line on a black background&#10;&#10;AI-generated content may be incorrect.">
            <a:extLst>
              <a:ext uri="{FF2B5EF4-FFF2-40B4-BE49-F238E27FC236}">
                <a16:creationId xmlns:a16="http://schemas.microsoft.com/office/drawing/2014/main" id="{AB39EBD9-01DC-A51B-1174-BF5A867B95B9}"/>
              </a:ext>
            </a:extLst>
          </p:cNvPr>
          <p:cNvPicPr>
            <a:picLocks noChangeAspect="1"/>
          </p:cNvPicPr>
          <p:nvPr/>
        </p:nvPicPr>
        <p:blipFill>
          <a:blip r:embed="rId4">
            <a:extLst>
              <a:ext uri="{28A0092B-C50C-407E-A947-70E740481C1C}">
                <a14:useLocalDpi xmlns:a14="http://schemas.microsoft.com/office/drawing/2010/main" val="0"/>
              </a:ext>
            </a:extLst>
          </a:blip>
          <a:srcRect r="249"/>
          <a:stretch/>
        </p:blipFill>
        <p:spPr>
          <a:xfrm>
            <a:off x="7752184" y="690250"/>
            <a:ext cx="4439816" cy="3253964"/>
          </a:xfrm>
          <a:prstGeom prst="rect">
            <a:avLst/>
          </a:prstGeom>
        </p:spPr>
      </p:pic>
      <p:grpSp>
        <p:nvGrpSpPr>
          <p:cNvPr id="11" name="Group 10">
            <a:extLst>
              <a:ext uri="{FF2B5EF4-FFF2-40B4-BE49-F238E27FC236}">
                <a16:creationId xmlns:a16="http://schemas.microsoft.com/office/drawing/2014/main" id="{3368F307-DF9E-B8A4-F192-E2BC9C994D5B}"/>
              </a:ext>
            </a:extLst>
          </p:cNvPr>
          <p:cNvGrpSpPr/>
          <p:nvPr/>
        </p:nvGrpSpPr>
        <p:grpSpPr>
          <a:xfrm>
            <a:off x="544227" y="4661475"/>
            <a:ext cx="6991933" cy="2199365"/>
            <a:chOff x="1559496" y="4661475"/>
            <a:chExt cx="6991933" cy="2199365"/>
          </a:xfrm>
        </p:grpSpPr>
        <p:pic>
          <p:nvPicPr>
            <p:cNvPr id="10" name="Picture 9" descr="A person wearing glasses and a suit&#10;&#10;AI-generated content may be incorrect.">
              <a:extLst>
                <a:ext uri="{FF2B5EF4-FFF2-40B4-BE49-F238E27FC236}">
                  <a16:creationId xmlns:a16="http://schemas.microsoft.com/office/drawing/2014/main" id="{7870C548-32BC-12D2-A006-E7036CA50444}"/>
                </a:ext>
              </a:extLst>
            </p:cNvPr>
            <p:cNvPicPr>
              <a:picLocks noChangeAspect="1"/>
            </p:cNvPicPr>
            <p:nvPr/>
          </p:nvPicPr>
          <p:blipFill>
            <a:blip r:embed="rId5" cstate="print">
              <a:extLst>
                <a:ext uri="{28A0092B-C50C-407E-A947-70E740481C1C}">
                  <a14:useLocalDpi xmlns:a14="http://schemas.microsoft.com/office/drawing/2010/main" val="0"/>
                </a:ext>
              </a:extLst>
            </a:blip>
            <a:srcRect l="13515" t="1845" r="36181"/>
            <a:stretch>
              <a:fillRect/>
            </a:stretch>
          </p:blipFill>
          <p:spPr>
            <a:xfrm>
              <a:off x="6816080" y="4661476"/>
              <a:ext cx="1735349" cy="2196524"/>
            </a:xfrm>
            <a:prstGeom prst="rect">
              <a:avLst/>
            </a:prstGeom>
          </p:spPr>
        </p:pic>
        <p:pic>
          <p:nvPicPr>
            <p:cNvPr id="6" name="Picture 5" descr="A person with a goatee and a beard&#10;&#10;AI-generated content may be incorrect.">
              <a:extLst>
                <a:ext uri="{FF2B5EF4-FFF2-40B4-BE49-F238E27FC236}">
                  <a16:creationId xmlns:a16="http://schemas.microsoft.com/office/drawing/2014/main" id="{01F8BB98-0F3B-3AFE-A946-16A5809D01C5}"/>
                </a:ext>
              </a:extLst>
            </p:cNvPr>
            <p:cNvPicPr>
              <a:picLocks noChangeAspect="1"/>
            </p:cNvPicPr>
            <p:nvPr/>
          </p:nvPicPr>
          <p:blipFill>
            <a:blip r:embed="rId6" cstate="print">
              <a:extLst>
                <a:ext uri="{28A0092B-C50C-407E-A947-70E740481C1C}">
                  <a14:useLocalDpi xmlns:a14="http://schemas.microsoft.com/office/drawing/2010/main" val="0"/>
                </a:ext>
              </a:extLst>
            </a:blip>
            <a:srcRect l="22438" r="25926"/>
            <a:stretch>
              <a:fillRect/>
            </a:stretch>
          </p:blipFill>
          <p:spPr>
            <a:xfrm>
              <a:off x="1559496" y="4664317"/>
              <a:ext cx="1865007" cy="2196523"/>
            </a:xfrm>
            <a:prstGeom prst="rect">
              <a:avLst/>
            </a:prstGeom>
          </p:spPr>
        </p:pic>
        <p:pic>
          <p:nvPicPr>
            <p:cNvPr id="8" name="Picture 7" descr="A person wearing glasses and a striped shirt&#10;&#10;AI-generated content may be incorrect.">
              <a:extLst>
                <a:ext uri="{FF2B5EF4-FFF2-40B4-BE49-F238E27FC236}">
                  <a16:creationId xmlns:a16="http://schemas.microsoft.com/office/drawing/2014/main" id="{C5EED925-ED6E-F573-609D-8C91C58EF87B}"/>
                </a:ext>
              </a:extLst>
            </p:cNvPr>
            <p:cNvPicPr>
              <a:picLocks noChangeAspect="1"/>
            </p:cNvPicPr>
            <p:nvPr/>
          </p:nvPicPr>
          <p:blipFill>
            <a:blip r:embed="rId7" cstate="print">
              <a:extLst>
                <a:ext uri="{28A0092B-C50C-407E-A947-70E740481C1C}">
                  <a14:useLocalDpi xmlns:a14="http://schemas.microsoft.com/office/drawing/2010/main" val="0"/>
                </a:ext>
              </a:extLst>
            </a:blip>
            <a:srcRect l="22438" r="28343"/>
            <a:stretch>
              <a:fillRect/>
            </a:stretch>
          </p:blipFill>
          <p:spPr>
            <a:xfrm>
              <a:off x="3371217" y="4664317"/>
              <a:ext cx="1777669" cy="2196523"/>
            </a:xfrm>
            <a:prstGeom prst="rect">
              <a:avLst/>
            </a:prstGeom>
          </p:spPr>
        </p:pic>
        <p:pic>
          <p:nvPicPr>
            <p:cNvPr id="7" name="Picture 6" descr="A person with short hair wearing a black sweater&#10;&#10;AI-generated content may be incorrect.">
              <a:extLst>
                <a:ext uri="{FF2B5EF4-FFF2-40B4-BE49-F238E27FC236}">
                  <a16:creationId xmlns:a16="http://schemas.microsoft.com/office/drawing/2014/main" id="{6F43B09B-8199-DA6B-02F0-D3463FE145BA}"/>
                </a:ext>
              </a:extLst>
            </p:cNvPr>
            <p:cNvPicPr>
              <a:picLocks noChangeAspect="1"/>
            </p:cNvPicPr>
            <p:nvPr/>
          </p:nvPicPr>
          <p:blipFill>
            <a:blip r:embed="rId8" cstate="print">
              <a:extLst>
                <a:ext uri="{28A0092B-C50C-407E-A947-70E740481C1C}">
                  <a14:useLocalDpi xmlns:a14="http://schemas.microsoft.com/office/drawing/2010/main" val="0"/>
                </a:ext>
              </a:extLst>
            </a:blip>
            <a:srcRect b="15753"/>
            <a:stretch>
              <a:fillRect/>
            </a:stretch>
          </p:blipFill>
          <p:spPr>
            <a:xfrm>
              <a:off x="5148885" y="4661475"/>
              <a:ext cx="1735349" cy="2196525"/>
            </a:xfrm>
            <a:prstGeom prst="rect">
              <a:avLst/>
            </a:prstGeom>
          </p:spPr>
        </p:pic>
      </p:grpSp>
    </p:spTree>
    <p:custDataLst>
      <p:tags r:id="rId1"/>
    </p:custDataLst>
    <p:extLst>
      <p:ext uri="{BB962C8B-B14F-4D97-AF65-F5344CB8AC3E}">
        <p14:creationId xmlns:p14="http://schemas.microsoft.com/office/powerpoint/2010/main" val="2614299675"/>
      </p:ext>
    </p:extLst>
  </p:cSld>
  <p:clrMapOvr>
    <a:masterClrMapping/>
  </p:clrMapOvr>
  <mc:AlternateContent xmlns:mc="http://schemas.openxmlformats.org/markup-compatibility/2006" xmlns:p14="http://schemas.microsoft.com/office/powerpoint/2010/main">
    <mc:Choice Requires="p14">
      <p:transition p14:dur="0" advTm="47"/>
    </mc:Choice>
    <mc:Fallback xmlns="">
      <p:transition advTm="47"/>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79376" y="369232"/>
            <a:ext cx="11377264" cy="6093976"/>
          </a:xfrm>
          <a:prstGeom prst="rect">
            <a:avLst/>
          </a:prstGeom>
          <a:noFill/>
        </p:spPr>
        <p:txBody>
          <a:bodyPr wrap="square" rtlCol="0">
            <a:spAutoFit/>
          </a:bodyPr>
          <a:lstStyle/>
          <a:p>
            <a:pPr algn="ctr"/>
            <a:r>
              <a:rPr lang="en-US" sz="4400">
                <a:solidFill>
                  <a:srgbClr val="FF0000"/>
                </a:solidFill>
              </a:rPr>
              <a:t>Particle </a:t>
            </a:r>
            <a:r>
              <a:rPr lang="en-US" sz="4400" dirty="0">
                <a:solidFill>
                  <a:srgbClr val="FF0000"/>
                </a:solidFill>
              </a:rPr>
              <a:t>theory </a:t>
            </a:r>
            <a:r>
              <a:rPr lang="en-US" sz="4400" dirty="0"/>
              <a:t>in </a:t>
            </a:r>
            <a:r>
              <a:rPr lang="en-US" sz="4400" dirty="0">
                <a:solidFill>
                  <a:srgbClr val="0070C0"/>
                </a:solidFill>
              </a:rPr>
              <a:t>Finland</a:t>
            </a:r>
          </a:p>
          <a:p>
            <a:endParaRPr lang="en-US" sz="2800" dirty="0"/>
          </a:p>
          <a:p>
            <a:pPr marL="457200" indent="-457200">
              <a:buFont typeface="Arial" panose="020B0604020202020204" pitchFamily="34" charset="0"/>
              <a:buChar char="•"/>
            </a:pPr>
            <a:r>
              <a:rPr lang="en-US" sz="2800">
                <a:solidFill>
                  <a:srgbClr val="FF0000"/>
                </a:solidFill>
              </a:rPr>
              <a:t>Particle </a:t>
            </a:r>
            <a:r>
              <a:rPr lang="en-US" sz="2800" dirty="0">
                <a:solidFill>
                  <a:srgbClr val="FF0000"/>
                </a:solidFill>
              </a:rPr>
              <a:t>physics</a:t>
            </a:r>
            <a:r>
              <a:rPr lang="en-US" sz="2800" dirty="0"/>
              <a:t> = Physics of </a:t>
            </a:r>
            <a:r>
              <a:rPr lang="en-US" sz="2800"/>
              <a:t>fundamental particles and fields, including also </a:t>
            </a:r>
            <a:r>
              <a:rPr lang="en-US" sz="2800" dirty="0"/>
              <a:t>string </a:t>
            </a:r>
            <a:r>
              <a:rPr lang="en-US" sz="2800"/>
              <a:t>theory, but leaving out early-Universe cosmology (talk by Weir) and nearby fields such as </a:t>
            </a:r>
            <a:r>
              <a:rPr lang="en-US" sz="2800" dirty="0"/>
              <a:t>nuclear physics and astrophysics</a:t>
            </a:r>
          </a:p>
          <a:p>
            <a:pPr marL="914400" lvl="1" indent="-457200">
              <a:spcAft>
                <a:spcPts val="600"/>
              </a:spcAft>
              <a:buFont typeface="Wingdings" panose="05000000000000000000" pitchFamily="2" charset="2"/>
              <a:buChar char="Ø"/>
            </a:pPr>
            <a:r>
              <a:rPr lang="en-US" sz="2800" dirty="0"/>
              <a:t>Main focus on current research, not teaching</a:t>
            </a:r>
          </a:p>
          <a:p>
            <a:pPr marL="457200" indent="-457200">
              <a:buFont typeface="Arial" panose="020B0604020202020204" pitchFamily="34" charset="0"/>
              <a:buChar char="•"/>
            </a:pPr>
            <a:r>
              <a:rPr lang="en-US" sz="2800" dirty="0">
                <a:solidFill>
                  <a:srgbClr val="0070C0"/>
                </a:solidFill>
              </a:rPr>
              <a:t>Finland</a:t>
            </a:r>
            <a:r>
              <a:rPr lang="en-US" sz="2800" dirty="0"/>
              <a:t> = Research conducted within Finnish universities and research institutes, not necessarily by Finnish nationals</a:t>
            </a:r>
          </a:p>
          <a:p>
            <a:pPr marL="914400" lvl="1" indent="-457200">
              <a:spcAft>
                <a:spcPts val="600"/>
              </a:spcAft>
              <a:buFont typeface="Wingdings" panose="05000000000000000000" pitchFamily="2" charset="2"/>
              <a:buChar char="Ø"/>
            </a:pPr>
            <a:r>
              <a:rPr lang="en-US" sz="2800" dirty="0"/>
              <a:t>Many active Finnish theorists abroad – from Bern to MIT, and from PhD students to full professors – but none of them discussed here </a:t>
            </a:r>
          </a:p>
          <a:p>
            <a:pPr marL="457200" indent="-457200">
              <a:buFont typeface="Arial" panose="020B0604020202020204" pitchFamily="34" charset="0"/>
              <a:buChar char="•"/>
            </a:pPr>
            <a:r>
              <a:rPr lang="en-US" sz="2800" dirty="0"/>
              <a:t>Questions to be addressed: </a:t>
            </a:r>
          </a:p>
          <a:p>
            <a:pPr marL="914400" lvl="1" indent="-457200">
              <a:buFont typeface="Wingdings" panose="05000000000000000000" pitchFamily="2" charset="2"/>
              <a:buChar char="Ø"/>
            </a:pPr>
            <a:r>
              <a:rPr lang="en-US" sz="2800" dirty="0"/>
              <a:t>Where – and by whom – is the research performed? </a:t>
            </a:r>
          </a:p>
          <a:p>
            <a:pPr marL="914400" lvl="1" indent="-457200">
              <a:buFont typeface="Wingdings" panose="05000000000000000000" pitchFamily="2" charset="2"/>
              <a:buChar char="Ø"/>
            </a:pPr>
            <a:r>
              <a:rPr lang="en-US" sz="2800" dirty="0"/>
              <a:t>What are current focus areas and recent highlight results?</a:t>
            </a:r>
          </a:p>
        </p:txBody>
      </p:sp>
    </p:spTree>
    <p:extLst>
      <p:ext uri="{BB962C8B-B14F-4D97-AF65-F5344CB8AC3E}">
        <p14:creationId xmlns:p14="http://schemas.microsoft.com/office/powerpoint/2010/main" val="989588456"/>
      </p:ext>
    </p:extLst>
  </p:cSld>
  <p:clrMapOvr>
    <a:masterClrMapping/>
  </p:clrMapOvr>
  <mc:AlternateContent xmlns:mc="http://schemas.openxmlformats.org/markup-compatibility/2006" xmlns:p14="http://schemas.microsoft.com/office/powerpoint/2010/main">
    <mc:Choice Requires="p14">
      <p:transition spd="slow" p14:dur="2000" advTm="92885"/>
    </mc:Choice>
    <mc:Fallback xmlns="">
      <p:transition spd="slow" advTm="92885"/>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1D451F-AB42-0A9B-ECDF-04742E418661}"/>
            </a:ext>
          </a:extLst>
        </p:cNvPr>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E2592A3-3294-324F-20BA-6E0E0407BDE2}"/>
              </a:ext>
            </a:extLst>
          </p:cNvPr>
          <p:cNvSpPr>
            <a:spLocks noGrp="1"/>
          </p:cNvSpPr>
          <p:nvPr>
            <p:ph type="sldNum" sz="quarter" idx="12"/>
          </p:nvPr>
        </p:nvSpPr>
        <p:spPr/>
        <p:txBody>
          <a:bodyPr/>
          <a:lstStyle/>
          <a:p>
            <a:pPr defTabSz="457200"/>
            <a:fld id="{92278F03-8F95-FC45-9C1D-EC5F45627061}" type="slidenum">
              <a:rPr lang="fi-FI" smtClean="0">
                <a:solidFill>
                  <a:prstClr val="black">
                    <a:tint val="75000"/>
                  </a:prstClr>
                </a:solidFill>
              </a:rPr>
              <a:pPr defTabSz="457200"/>
              <a:t>20</a:t>
            </a:fld>
            <a:endParaRPr lang="fi-FI" dirty="0">
              <a:solidFill>
                <a:prstClr val="black">
                  <a:tint val="75000"/>
                </a:prstClr>
              </a:solidFill>
            </a:endParaRPr>
          </a:p>
        </p:txBody>
      </p:sp>
      <p:sp>
        <p:nvSpPr>
          <p:cNvPr id="13" name="TextBox 12">
            <a:extLst>
              <a:ext uri="{FF2B5EF4-FFF2-40B4-BE49-F238E27FC236}">
                <a16:creationId xmlns:a16="http://schemas.microsoft.com/office/drawing/2014/main" id="{1D84EB4A-2350-0EA3-93A4-521A9C02E6A1}"/>
              </a:ext>
            </a:extLst>
          </p:cNvPr>
          <p:cNvSpPr txBox="1"/>
          <p:nvPr/>
        </p:nvSpPr>
        <p:spPr>
          <a:xfrm>
            <a:off x="382687" y="188640"/>
            <a:ext cx="11768597" cy="584775"/>
          </a:xfrm>
          <a:prstGeom prst="rect">
            <a:avLst/>
          </a:prstGeom>
          <a:noFill/>
        </p:spPr>
        <p:txBody>
          <a:bodyPr wrap="square" rtlCol="0">
            <a:spAutoFit/>
          </a:bodyPr>
          <a:lstStyle/>
          <a:p>
            <a:r>
              <a:rPr lang="fi-FI" sz="3200" b="1" dirty="0"/>
              <a:t>Example 3: </a:t>
            </a:r>
            <a:r>
              <a:rPr lang="fi-FI" sz="3200" dirty="0"/>
              <a:t>Crystal defects and energy loss in dark-matter detectors</a:t>
            </a:r>
            <a:endParaRPr lang="en-FI" sz="3200" i="1" dirty="0"/>
          </a:p>
        </p:txBody>
      </p:sp>
      <p:sp>
        <p:nvSpPr>
          <p:cNvPr id="12" name="TextBox 11">
            <a:extLst>
              <a:ext uri="{FF2B5EF4-FFF2-40B4-BE49-F238E27FC236}">
                <a16:creationId xmlns:a16="http://schemas.microsoft.com/office/drawing/2014/main" id="{FA37E274-2840-FDF8-AB2A-73D4716C3CE9}"/>
              </a:ext>
            </a:extLst>
          </p:cNvPr>
          <p:cNvSpPr txBox="1"/>
          <p:nvPr/>
        </p:nvSpPr>
        <p:spPr>
          <a:xfrm>
            <a:off x="253247" y="968157"/>
            <a:ext cx="7570945" cy="5770811"/>
          </a:xfrm>
          <a:prstGeom prst="rect">
            <a:avLst/>
          </a:prstGeom>
          <a:noFill/>
        </p:spPr>
        <p:txBody>
          <a:bodyPr wrap="square" rtlCol="0">
            <a:spAutoFit/>
          </a:bodyPr>
          <a:lstStyle/>
          <a:p>
            <a:r>
              <a:rPr lang="en-US" sz="2800" dirty="0"/>
              <a:t>Detector technologies are becoming sensitive to eV recoil energies:</a:t>
            </a:r>
          </a:p>
          <a:p>
            <a:pPr marL="457200" indent="-457200">
              <a:buFont typeface="Wingdings" panose="05000000000000000000" pitchFamily="2" charset="2"/>
              <a:buChar char="Ø"/>
            </a:pPr>
            <a:r>
              <a:rPr lang="en-US" sz="2800" dirty="0"/>
              <a:t>Allows searching for light DM; understanding of detector material’s atom-level response needed</a:t>
            </a:r>
          </a:p>
          <a:p>
            <a:pPr marL="457200" indent="-457200">
              <a:spcAft>
                <a:spcPts val="1200"/>
              </a:spcAft>
              <a:buFont typeface="Wingdings" panose="05000000000000000000" pitchFamily="2" charset="2"/>
              <a:buChar char="Ø"/>
            </a:pPr>
            <a:r>
              <a:rPr lang="en-US" sz="2800" dirty="0"/>
              <a:t>Experiments currently limited by unidentified background (low-energy </a:t>
            </a:r>
            <a:r>
              <a:rPr lang="fi-FI" sz="2800" dirty="0"/>
              <a:t>excess)</a:t>
            </a:r>
          </a:p>
          <a:p>
            <a:r>
              <a:rPr lang="en-US" sz="2800" dirty="0"/>
              <a:t>In Helsinki, collaboration of part. </a:t>
            </a:r>
            <a:r>
              <a:rPr lang="en-US" sz="2800" dirty="0" err="1"/>
              <a:t>th.</a:t>
            </a:r>
            <a:r>
              <a:rPr lang="en-US" sz="2800" dirty="0"/>
              <a:t> (Heikinheimo, Tuominen) &amp; </a:t>
            </a:r>
            <a:r>
              <a:rPr lang="fi-FI" sz="2800" dirty="0"/>
              <a:t>mat. phys. </a:t>
            </a:r>
            <a:r>
              <a:rPr lang="fi-FI" sz="2800"/>
              <a:t>(Djurabekova, Nordlund)</a:t>
            </a:r>
          </a:p>
          <a:p>
            <a:pPr marL="457200" indent="-457200">
              <a:buFont typeface="Wingdings" panose="05000000000000000000" pitchFamily="2" charset="2"/>
              <a:buChar char="Ø"/>
            </a:pPr>
            <a:r>
              <a:rPr lang="fi-FI" sz="2800"/>
              <a:t>No</a:t>
            </a:r>
            <a:r>
              <a:rPr lang="en-US" sz="2800" dirty="0"/>
              <a:t>vel insights into phenomena affecting the low-energy spectrum</a:t>
            </a:r>
          </a:p>
          <a:p>
            <a:pPr marL="457200" indent="-457200">
              <a:spcAft>
                <a:spcPts val="1200"/>
              </a:spcAft>
              <a:buFont typeface="Wingdings" panose="05000000000000000000" pitchFamily="2" charset="2"/>
              <a:buChar char="Ø"/>
            </a:pPr>
            <a:r>
              <a:rPr lang="en-US" sz="2800" dirty="0"/>
              <a:t>Unprecedented sensitivity to low-mass DM</a:t>
            </a:r>
          </a:p>
          <a:p>
            <a:r>
              <a:rPr lang="fi-FI" dirty="0"/>
              <a:t>Heikinheimo et al., PRD 106 (2022), PRD 109 (2024); </a:t>
            </a:r>
          </a:p>
          <a:p>
            <a:r>
              <a:rPr lang="fi-FI" dirty="0"/>
              <a:t>Sassi et al., PRD 106 (2022); Nordlund et al., 2408.07518</a:t>
            </a:r>
            <a:endParaRPr lang="fi-FI" sz="2800" dirty="0"/>
          </a:p>
        </p:txBody>
      </p:sp>
      <p:pic>
        <p:nvPicPr>
          <p:cNvPr id="4" name="Picture 3" descr="A red line on a black background&#10;&#10;AI-generated content may be incorrect.">
            <a:extLst>
              <a:ext uri="{FF2B5EF4-FFF2-40B4-BE49-F238E27FC236}">
                <a16:creationId xmlns:a16="http://schemas.microsoft.com/office/drawing/2014/main" id="{C170B8A1-482D-1247-545D-325C7362608B}"/>
              </a:ext>
            </a:extLst>
          </p:cNvPr>
          <p:cNvPicPr>
            <a:picLocks noChangeAspect="1"/>
          </p:cNvPicPr>
          <p:nvPr/>
        </p:nvPicPr>
        <p:blipFill>
          <a:blip r:embed="rId4">
            <a:extLst>
              <a:ext uri="{28A0092B-C50C-407E-A947-70E740481C1C}">
                <a14:useLocalDpi xmlns:a14="http://schemas.microsoft.com/office/drawing/2010/main" val="0"/>
              </a:ext>
            </a:extLst>
          </a:blip>
          <a:srcRect r="249"/>
          <a:stretch/>
        </p:blipFill>
        <p:spPr>
          <a:xfrm>
            <a:off x="7752184" y="690250"/>
            <a:ext cx="4439816" cy="3253964"/>
          </a:xfrm>
          <a:prstGeom prst="rect">
            <a:avLst/>
          </a:prstGeom>
        </p:spPr>
      </p:pic>
      <p:pic>
        <p:nvPicPr>
          <p:cNvPr id="8" name="Picture 7" descr="A group of colored lines&#10;&#10;AI-generated content may be incorrect.">
            <a:extLst>
              <a:ext uri="{FF2B5EF4-FFF2-40B4-BE49-F238E27FC236}">
                <a16:creationId xmlns:a16="http://schemas.microsoft.com/office/drawing/2014/main" id="{51064E81-A1E6-2052-6D31-D0A45FBDF9A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02023" y="3944214"/>
            <a:ext cx="4289977" cy="2913786"/>
          </a:xfrm>
          <a:prstGeom prst="rect">
            <a:avLst/>
          </a:prstGeom>
        </p:spPr>
      </p:pic>
    </p:spTree>
    <p:custDataLst>
      <p:tags r:id="rId1"/>
    </p:custDataLst>
    <p:extLst>
      <p:ext uri="{BB962C8B-B14F-4D97-AF65-F5344CB8AC3E}">
        <p14:creationId xmlns:p14="http://schemas.microsoft.com/office/powerpoint/2010/main" val="4149669704"/>
      </p:ext>
    </p:extLst>
  </p:cSld>
  <p:clrMapOvr>
    <a:masterClrMapping/>
  </p:clrMapOvr>
  <mc:AlternateContent xmlns:mc="http://schemas.openxmlformats.org/markup-compatibility/2006" xmlns:p14="http://schemas.microsoft.com/office/powerpoint/2010/main">
    <mc:Choice Requires="p14">
      <p:transition p14:dur="0" advTm="47"/>
    </mc:Choice>
    <mc:Fallback xmlns="">
      <p:transition advTm="47"/>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472300-D056-64E8-FF79-F4058C266C3B}"/>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816159C-85F6-2309-9548-9A8601E51380}"/>
              </a:ext>
            </a:extLst>
          </p:cNvPr>
          <p:cNvSpPr>
            <a:spLocks noGrp="1"/>
          </p:cNvSpPr>
          <p:nvPr>
            <p:ph idx="1"/>
          </p:nvPr>
        </p:nvSpPr>
        <p:spPr>
          <a:xfrm>
            <a:off x="4498322" y="3050958"/>
            <a:ext cx="3195355" cy="756084"/>
          </a:xfrm>
        </p:spPr>
        <p:txBody>
          <a:bodyPr>
            <a:noAutofit/>
          </a:bodyPr>
          <a:lstStyle/>
          <a:p>
            <a:pPr marL="0" indent="0">
              <a:buNone/>
            </a:pPr>
            <a:r>
              <a:rPr lang="en-US" sz="4000" dirty="0"/>
              <a:t>Final thoughts </a:t>
            </a:r>
          </a:p>
        </p:txBody>
      </p:sp>
      <p:sp>
        <p:nvSpPr>
          <p:cNvPr id="2" name="Slide Number Placeholder 1">
            <a:extLst>
              <a:ext uri="{FF2B5EF4-FFF2-40B4-BE49-F238E27FC236}">
                <a16:creationId xmlns:a16="http://schemas.microsoft.com/office/drawing/2014/main" id="{58032A1B-CD0C-2D2E-ABBE-B65C21DBF3DD}"/>
              </a:ext>
            </a:extLst>
          </p:cNvPr>
          <p:cNvSpPr>
            <a:spLocks noGrp="1"/>
          </p:cNvSpPr>
          <p:nvPr>
            <p:ph type="sldNum" sz="quarter" idx="12"/>
          </p:nvPr>
        </p:nvSpPr>
        <p:spPr/>
        <p:txBody>
          <a:bodyPr/>
          <a:lstStyle/>
          <a:p>
            <a:pPr defTabSz="457200"/>
            <a:fld id="{92278F03-8F95-FC45-9C1D-EC5F45627061}" type="slidenum">
              <a:rPr lang="fi-FI" smtClean="0">
                <a:solidFill>
                  <a:prstClr val="black">
                    <a:tint val="75000"/>
                  </a:prstClr>
                </a:solidFill>
              </a:rPr>
              <a:pPr defTabSz="457200"/>
              <a:t>21</a:t>
            </a:fld>
            <a:endParaRPr lang="fi-FI">
              <a:solidFill>
                <a:prstClr val="black">
                  <a:tint val="75000"/>
                </a:prstClr>
              </a:solidFill>
            </a:endParaRPr>
          </a:p>
        </p:txBody>
      </p:sp>
    </p:spTree>
    <p:extLst>
      <p:ext uri="{BB962C8B-B14F-4D97-AF65-F5344CB8AC3E}">
        <p14:creationId xmlns:p14="http://schemas.microsoft.com/office/powerpoint/2010/main" val="2624772639"/>
      </p:ext>
    </p:extLst>
  </p:cSld>
  <p:clrMapOvr>
    <a:masterClrMapping/>
  </p:clrMapOvr>
  <p:transition advTm="35"/>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F0B7DE-E3E0-3566-03A1-C4C34A07F33B}"/>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EEFDB13-69DB-8F93-A48A-4BD70FC23313}"/>
              </a:ext>
            </a:extLst>
          </p:cNvPr>
          <p:cNvSpPr>
            <a:spLocks noGrp="1"/>
          </p:cNvSpPr>
          <p:nvPr>
            <p:ph type="sldNum" sz="quarter" idx="12"/>
          </p:nvPr>
        </p:nvSpPr>
        <p:spPr/>
        <p:txBody>
          <a:bodyPr/>
          <a:lstStyle/>
          <a:p>
            <a:pPr defTabSz="457200"/>
            <a:fld id="{92278F03-8F95-FC45-9C1D-EC5F45627061}" type="slidenum">
              <a:rPr lang="fi-FI" smtClean="0">
                <a:solidFill>
                  <a:prstClr val="black">
                    <a:tint val="75000"/>
                  </a:prstClr>
                </a:solidFill>
              </a:rPr>
              <a:pPr defTabSz="457200"/>
              <a:t>22</a:t>
            </a:fld>
            <a:endParaRPr lang="fi-FI">
              <a:solidFill>
                <a:prstClr val="black">
                  <a:tint val="75000"/>
                </a:prstClr>
              </a:solidFill>
            </a:endParaRPr>
          </a:p>
        </p:txBody>
      </p:sp>
      <p:sp>
        <p:nvSpPr>
          <p:cNvPr id="7" name="TextBox 6">
            <a:extLst>
              <a:ext uri="{FF2B5EF4-FFF2-40B4-BE49-F238E27FC236}">
                <a16:creationId xmlns:a16="http://schemas.microsoft.com/office/drawing/2014/main" id="{5010C817-63BB-760E-BAD7-25A6543DCB71}"/>
              </a:ext>
            </a:extLst>
          </p:cNvPr>
          <p:cNvSpPr txBox="1"/>
          <p:nvPr/>
        </p:nvSpPr>
        <p:spPr>
          <a:xfrm>
            <a:off x="321568" y="332656"/>
            <a:ext cx="11607080" cy="2708434"/>
          </a:xfrm>
          <a:prstGeom prst="rect">
            <a:avLst/>
          </a:prstGeom>
          <a:noFill/>
        </p:spPr>
        <p:txBody>
          <a:bodyPr wrap="square" rtlCol="0">
            <a:spAutoFit/>
          </a:bodyPr>
          <a:lstStyle/>
          <a:p>
            <a:pPr>
              <a:spcAft>
                <a:spcPts val="1200"/>
              </a:spcAft>
            </a:pPr>
            <a:r>
              <a:rPr lang="en-US" sz="3200" b="1" dirty="0"/>
              <a:t>Finnish high-energy theory: where are we and what next?</a:t>
            </a:r>
          </a:p>
          <a:p>
            <a:pPr marL="457200" indent="-457200">
              <a:buFont typeface="Arial" panose="020B0604020202020204" pitchFamily="34" charset="0"/>
              <a:buChar char="•"/>
            </a:pPr>
            <a:r>
              <a:rPr lang="en-US" sz="3200" dirty="0"/>
              <a:t>Finland is a small country, so specialization to a few topics and directions vitally important to keep up with international top</a:t>
            </a:r>
          </a:p>
          <a:p>
            <a:pPr marL="914400" lvl="1" indent="-457200">
              <a:spcAft>
                <a:spcPts val="600"/>
              </a:spcAft>
              <a:buFont typeface="Courier New" panose="02070309020205020404" pitchFamily="49" charset="0"/>
              <a:buChar char="o"/>
            </a:pPr>
            <a:r>
              <a:rPr lang="en-US" sz="3200" dirty="0"/>
              <a:t>Particularly strong history in thermal QFT due to Keijo Kajantie, with e.g. all Finnish HEP-theory ERCs from this tradition</a:t>
            </a:r>
          </a:p>
        </p:txBody>
      </p:sp>
      <p:pic>
        <p:nvPicPr>
          <p:cNvPr id="4" name="Picture 3" descr="A group of men standing together&#10;&#10;AI-generated content may be incorrect.">
            <a:extLst>
              <a:ext uri="{FF2B5EF4-FFF2-40B4-BE49-F238E27FC236}">
                <a16:creationId xmlns:a16="http://schemas.microsoft.com/office/drawing/2014/main" id="{C9657E6A-83A2-9B88-8F1A-BDC8D68597C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041090"/>
            <a:ext cx="12192000" cy="3810000"/>
          </a:xfrm>
          <a:prstGeom prst="rect">
            <a:avLst/>
          </a:prstGeom>
        </p:spPr>
      </p:pic>
      <p:sp>
        <p:nvSpPr>
          <p:cNvPr id="5" name="Rectangle 4">
            <a:extLst>
              <a:ext uri="{FF2B5EF4-FFF2-40B4-BE49-F238E27FC236}">
                <a16:creationId xmlns:a16="http://schemas.microsoft.com/office/drawing/2014/main" id="{5F948779-3A6C-0733-85DD-689D6E281E7C}"/>
              </a:ext>
            </a:extLst>
          </p:cNvPr>
          <p:cNvSpPr/>
          <p:nvPr/>
        </p:nvSpPr>
        <p:spPr>
          <a:xfrm>
            <a:off x="8400256" y="3429000"/>
            <a:ext cx="936104" cy="1224136"/>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FI"/>
          </a:p>
        </p:txBody>
      </p:sp>
    </p:spTree>
    <p:extLst>
      <p:ext uri="{BB962C8B-B14F-4D97-AF65-F5344CB8AC3E}">
        <p14:creationId xmlns:p14="http://schemas.microsoft.com/office/powerpoint/2010/main" val="3086812986"/>
      </p:ext>
    </p:extLst>
  </p:cSld>
  <p:clrMapOvr>
    <a:masterClrMapping/>
  </p:clrMapOvr>
  <p:transition advTm="35"/>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941F17-61B2-E47F-1BFE-52EF2137F0E1}"/>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876EA23-AD95-A4D0-1462-A8554EBE7CEE}"/>
              </a:ext>
            </a:extLst>
          </p:cNvPr>
          <p:cNvSpPr>
            <a:spLocks noGrp="1"/>
          </p:cNvSpPr>
          <p:nvPr>
            <p:ph type="sldNum" sz="quarter" idx="12"/>
          </p:nvPr>
        </p:nvSpPr>
        <p:spPr/>
        <p:txBody>
          <a:bodyPr/>
          <a:lstStyle/>
          <a:p>
            <a:pPr defTabSz="457200"/>
            <a:fld id="{92278F03-8F95-FC45-9C1D-EC5F45627061}" type="slidenum">
              <a:rPr lang="fi-FI" smtClean="0">
                <a:solidFill>
                  <a:prstClr val="black">
                    <a:tint val="75000"/>
                  </a:prstClr>
                </a:solidFill>
              </a:rPr>
              <a:pPr defTabSz="457200"/>
              <a:t>23</a:t>
            </a:fld>
            <a:endParaRPr lang="fi-FI">
              <a:solidFill>
                <a:prstClr val="black">
                  <a:tint val="75000"/>
                </a:prstClr>
              </a:solidFill>
            </a:endParaRPr>
          </a:p>
        </p:txBody>
      </p:sp>
      <p:sp>
        <p:nvSpPr>
          <p:cNvPr id="7" name="TextBox 6">
            <a:extLst>
              <a:ext uri="{FF2B5EF4-FFF2-40B4-BE49-F238E27FC236}">
                <a16:creationId xmlns:a16="http://schemas.microsoft.com/office/drawing/2014/main" id="{31046A0D-B47C-E392-A341-81CF338902CF}"/>
              </a:ext>
            </a:extLst>
          </p:cNvPr>
          <p:cNvSpPr txBox="1"/>
          <p:nvPr/>
        </p:nvSpPr>
        <p:spPr>
          <a:xfrm>
            <a:off x="321568" y="332656"/>
            <a:ext cx="11607080" cy="4262705"/>
          </a:xfrm>
          <a:prstGeom prst="rect">
            <a:avLst/>
          </a:prstGeom>
          <a:noFill/>
        </p:spPr>
        <p:txBody>
          <a:bodyPr wrap="square" rtlCol="0">
            <a:spAutoFit/>
          </a:bodyPr>
          <a:lstStyle/>
          <a:p>
            <a:pPr>
              <a:spcAft>
                <a:spcPts val="1200"/>
              </a:spcAft>
            </a:pPr>
            <a:r>
              <a:rPr lang="en-US" sz="3200" b="1" dirty="0"/>
              <a:t>Finnish high-energy theory: where are we and what next?</a:t>
            </a:r>
          </a:p>
          <a:p>
            <a:pPr marL="457200" indent="-457200">
              <a:buFont typeface="Arial" panose="020B0604020202020204" pitchFamily="34" charset="0"/>
              <a:buChar char="•"/>
            </a:pPr>
            <a:r>
              <a:rPr lang="en-US" sz="3200" dirty="0"/>
              <a:t>Finland is a small country, so specialization to a few topics and directions vitally important to keep up with international top</a:t>
            </a:r>
          </a:p>
          <a:p>
            <a:pPr marL="914400" lvl="1" indent="-457200">
              <a:spcAft>
                <a:spcPts val="600"/>
              </a:spcAft>
              <a:buFont typeface="Courier New" panose="02070309020205020404" pitchFamily="49" charset="0"/>
              <a:buChar char="o"/>
            </a:pPr>
            <a:r>
              <a:rPr lang="en-US" sz="3200" dirty="0"/>
              <a:t>Particularly strong history in thermal QFT due to Keijo Kajantie, with e.g. all Finnish HEP-theory ERCs from this tradition</a:t>
            </a:r>
          </a:p>
          <a:p>
            <a:pPr marL="457200" indent="-457200">
              <a:spcAft>
                <a:spcPts val="600"/>
              </a:spcAft>
              <a:buFont typeface="Arial" panose="020B0604020202020204" pitchFamily="34" charset="0"/>
              <a:buChar char="•"/>
            </a:pPr>
            <a:r>
              <a:rPr lang="en-US" sz="3200" dirty="0"/>
              <a:t>The recent success stories covered here all result from interplay between theory and phenomenology, with direct motivation from experiments: LIGO/ET/CE, EIC, LUX/</a:t>
            </a:r>
            <a:r>
              <a:rPr lang="en-US" sz="3200" dirty="0" err="1"/>
              <a:t>PandaX</a:t>
            </a:r>
            <a:r>
              <a:rPr lang="en-US" sz="3200" dirty="0"/>
              <a:t>/XENON,…</a:t>
            </a:r>
          </a:p>
        </p:txBody>
      </p:sp>
    </p:spTree>
    <p:extLst>
      <p:ext uri="{BB962C8B-B14F-4D97-AF65-F5344CB8AC3E}">
        <p14:creationId xmlns:p14="http://schemas.microsoft.com/office/powerpoint/2010/main" val="3614723221"/>
      </p:ext>
    </p:extLst>
  </p:cSld>
  <p:clrMapOvr>
    <a:masterClrMapping/>
  </p:clrMapOvr>
  <p:transition advTm="35"/>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C21EF5-FD54-63CE-396C-5472585CE124}"/>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334F1F7-C0D1-15C6-9126-82AC90F92EE2}"/>
              </a:ext>
            </a:extLst>
          </p:cNvPr>
          <p:cNvSpPr>
            <a:spLocks noGrp="1"/>
          </p:cNvSpPr>
          <p:nvPr>
            <p:ph type="sldNum" sz="quarter" idx="12"/>
          </p:nvPr>
        </p:nvSpPr>
        <p:spPr/>
        <p:txBody>
          <a:bodyPr/>
          <a:lstStyle/>
          <a:p>
            <a:pPr defTabSz="457200"/>
            <a:fld id="{92278F03-8F95-FC45-9C1D-EC5F45627061}" type="slidenum">
              <a:rPr lang="fi-FI" smtClean="0">
                <a:solidFill>
                  <a:prstClr val="black">
                    <a:tint val="75000"/>
                  </a:prstClr>
                </a:solidFill>
              </a:rPr>
              <a:pPr defTabSz="457200"/>
              <a:t>24</a:t>
            </a:fld>
            <a:endParaRPr lang="fi-FI">
              <a:solidFill>
                <a:prstClr val="black">
                  <a:tint val="75000"/>
                </a:prstClr>
              </a:solidFill>
            </a:endParaRPr>
          </a:p>
        </p:txBody>
      </p:sp>
      <p:sp>
        <p:nvSpPr>
          <p:cNvPr id="7" name="TextBox 6">
            <a:extLst>
              <a:ext uri="{FF2B5EF4-FFF2-40B4-BE49-F238E27FC236}">
                <a16:creationId xmlns:a16="http://schemas.microsoft.com/office/drawing/2014/main" id="{1F9493F2-65A5-4840-F952-E372D34282CF}"/>
              </a:ext>
            </a:extLst>
          </p:cNvPr>
          <p:cNvSpPr txBox="1"/>
          <p:nvPr/>
        </p:nvSpPr>
        <p:spPr>
          <a:xfrm>
            <a:off x="321568" y="332656"/>
            <a:ext cx="11679088" cy="5816977"/>
          </a:xfrm>
          <a:prstGeom prst="rect">
            <a:avLst/>
          </a:prstGeom>
          <a:noFill/>
        </p:spPr>
        <p:txBody>
          <a:bodyPr wrap="square" rtlCol="0">
            <a:spAutoFit/>
          </a:bodyPr>
          <a:lstStyle/>
          <a:p>
            <a:pPr>
              <a:spcAft>
                <a:spcPts val="1200"/>
              </a:spcAft>
            </a:pPr>
            <a:r>
              <a:rPr lang="en-US" sz="3200" b="1" dirty="0"/>
              <a:t>Finnish high-energy theory: where are we and what next?</a:t>
            </a:r>
          </a:p>
          <a:p>
            <a:pPr marL="457200" indent="-457200">
              <a:buFont typeface="Arial" panose="020B0604020202020204" pitchFamily="34" charset="0"/>
              <a:buChar char="•"/>
            </a:pPr>
            <a:r>
              <a:rPr lang="en-US" sz="3200" dirty="0"/>
              <a:t>Finland is a small country, so specialization to a few topics and directions vitally important to keep up with international top</a:t>
            </a:r>
          </a:p>
          <a:p>
            <a:pPr marL="914400" lvl="1" indent="-457200">
              <a:spcAft>
                <a:spcPts val="600"/>
              </a:spcAft>
              <a:buFont typeface="Courier New" panose="02070309020205020404" pitchFamily="49" charset="0"/>
              <a:buChar char="o"/>
            </a:pPr>
            <a:r>
              <a:rPr lang="en-US" sz="3200" dirty="0"/>
              <a:t>Particularly strong history in thermal QFT due to Keijo Kajantie, with e.g. all Finnish HEP-theory ERCs from this tradition</a:t>
            </a:r>
          </a:p>
          <a:p>
            <a:pPr marL="457200" indent="-457200">
              <a:spcAft>
                <a:spcPts val="600"/>
              </a:spcAft>
              <a:buFont typeface="Arial" panose="020B0604020202020204" pitchFamily="34" charset="0"/>
              <a:buChar char="•"/>
            </a:pPr>
            <a:r>
              <a:rPr lang="en-US" sz="3200" dirty="0"/>
              <a:t>The recent success stories covered here all result from interplay between theory and phenomenology, with direct motivation from experiments: LIGO/ET/CE, EIC, LUX/</a:t>
            </a:r>
            <a:r>
              <a:rPr lang="en-US" sz="3200" dirty="0" err="1"/>
              <a:t>PandaX</a:t>
            </a:r>
            <a:r>
              <a:rPr lang="en-US" sz="3200" dirty="0"/>
              <a:t>/XENON,…</a:t>
            </a:r>
          </a:p>
          <a:p>
            <a:pPr marL="457200" indent="-457200">
              <a:buFont typeface="Arial" panose="020B0604020202020204" pitchFamily="34" charset="0"/>
              <a:buChar char="•"/>
            </a:pPr>
            <a:r>
              <a:rPr lang="en-US" sz="3200" dirty="0"/>
              <a:t>Recurring theme: with no direct evidence of BSM particles from LHC, strong motivation to 1) understand SM physics to improved precision &amp; 2) search hints of new physics in complementary ways</a:t>
            </a:r>
          </a:p>
        </p:txBody>
      </p:sp>
    </p:spTree>
    <p:extLst>
      <p:ext uri="{BB962C8B-B14F-4D97-AF65-F5344CB8AC3E}">
        <p14:creationId xmlns:p14="http://schemas.microsoft.com/office/powerpoint/2010/main" val="494768461"/>
      </p:ext>
    </p:extLst>
  </p:cSld>
  <p:clrMapOvr>
    <a:masterClrMapping/>
  </p:clrMapOvr>
  <p:transition advTm="35"/>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50735E-DBE5-BD6A-4107-AB81F6C059BE}"/>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24E5CA7-B9FA-8D50-271A-89CD20F74344}"/>
              </a:ext>
            </a:extLst>
          </p:cNvPr>
          <p:cNvSpPr>
            <a:spLocks noGrp="1"/>
          </p:cNvSpPr>
          <p:nvPr>
            <p:ph idx="1"/>
          </p:nvPr>
        </p:nvSpPr>
        <p:spPr>
          <a:xfrm>
            <a:off x="4436440" y="3050958"/>
            <a:ext cx="3319119" cy="756084"/>
          </a:xfrm>
        </p:spPr>
        <p:txBody>
          <a:bodyPr>
            <a:noAutofit/>
          </a:bodyPr>
          <a:lstStyle/>
          <a:p>
            <a:pPr marL="0" indent="0">
              <a:buNone/>
            </a:pPr>
            <a:r>
              <a:rPr lang="en-US" sz="5400" dirty="0"/>
              <a:t>Thank you!</a:t>
            </a:r>
          </a:p>
        </p:txBody>
      </p:sp>
      <p:sp>
        <p:nvSpPr>
          <p:cNvPr id="2" name="Slide Number Placeholder 1">
            <a:extLst>
              <a:ext uri="{FF2B5EF4-FFF2-40B4-BE49-F238E27FC236}">
                <a16:creationId xmlns:a16="http://schemas.microsoft.com/office/drawing/2014/main" id="{299F0181-8B40-4269-F867-353308D7085F}"/>
              </a:ext>
            </a:extLst>
          </p:cNvPr>
          <p:cNvSpPr>
            <a:spLocks noGrp="1"/>
          </p:cNvSpPr>
          <p:nvPr>
            <p:ph type="sldNum" sz="quarter" idx="12"/>
          </p:nvPr>
        </p:nvSpPr>
        <p:spPr/>
        <p:txBody>
          <a:bodyPr/>
          <a:lstStyle/>
          <a:p>
            <a:pPr defTabSz="457200"/>
            <a:fld id="{92278F03-8F95-FC45-9C1D-EC5F45627061}" type="slidenum">
              <a:rPr lang="fi-FI" smtClean="0">
                <a:solidFill>
                  <a:prstClr val="black">
                    <a:tint val="75000"/>
                  </a:prstClr>
                </a:solidFill>
              </a:rPr>
              <a:pPr defTabSz="457200"/>
              <a:t>25</a:t>
            </a:fld>
            <a:endParaRPr lang="fi-FI">
              <a:solidFill>
                <a:prstClr val="black">
                  <a:tint val="75000"/>
                </a:prstClr>
              </a:solidFill>
            </a:endParaRPr>
          </a:p>
        </p:txBody>
      </p:sp>
    </p:spTree>
    <p:extLst>
      <p:ext uri="{BB962C8B-B14F-4D97-AF65-F5344CB8AC3E}">
        <p14:creationId xmlns:p14="http://schemas.microsoft.com/office/powerpoint/2010/main" val="3275564385"/>
      </p:ext>
    </p:extLst>
  </p:cSld>
  <p:clrMapOvr>
    <a:masterClrMapping/>
  </p:clrMapOvr>
  <p:transition advTm="35"/>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48889" y="3050958"/>
            <a:ext cx="6494222" cy="756084"/>
          </a:xfrm>
        </p:spPr>
        <p:txBody>
          <a:bodyPr>
            <a:noAutofit/>
          </a:bodyPr>
          <a:lstStyle/>
          <a:p>
            <a:pPr marL="0" indent="0">
              <a:buNone/>
            </a:pPr>
            <a:r>
              <a:rPr lang="en-US" sz="4000"/>
              <a:t>Research locations and groups </a:t>
            </a:r>
            <a:endParaRPr lang="en-US" sz="4000" dirty="0"/>
          </a:p>
        </p:txBody>
      </p:sp>
      <p:sp>
        <p:nvSpPr>
          <p:cNvPr id="2" name="Slide Number Placeholder 1">
            <a:extLst>
              <a:ext uri="{FF2B5EF4-FFF2-40B4-BE49-F238E27FC236}">
                <a16:creationId xmlns:a16="http://schemas.microsoft.com/office/drawing/2014/main" id="{4C62AB15-D811-4B41-A175-781970FFEED2}"/>
              </a:ext>
            </a:extLst>
          </p:cNvPr>
          <p:cNvSpPr>
            <a:spLocks noGrp="1"/>
          </p:cNvSpPr>
          <p:nvPr>
            <p:ph type="sldNum" sz="quarter" idx="12"/>
          </p:nvPr>
        </p:nvSpPr>
        <p:spPr/>
        <p:txBody>
          <a:bodyPr/>
          <a:lstStyle/>
          <a:p>
            <a:pPr defTabSz="457200"/>
            <a:fld id="{92278F03-8F95-FC45-9C1D-EC5F45627061}" type="slidenum">
              <a:rPr lang="fi-FI" smtClean="0">
                <a:solidFill>
                  <a:prstClr val="black">
                    <a:tint val="75000"/>
                  </a:prstClr>
                </a:solidFill>
              </a:rPr>
              <a:pPr defTabSz="457200"/>
              <a:t>3</a:t>
            </a:fld>
            <a:endParaRPr lang="fi-FI">
              <a:solidFill>
                <a:prstClr val="black">
                  <a:tint val="75000"/>
                </a:prstClr>
              </a:solidFill>
            </a:endParaRPr>
          </a:p>
        </p:txBody>
      </p:sp>
    </p:spTree>
    <p:extLst>
      <p:ext uri="{BB962C8B-B14F-4D97-AF65-F5344CB8AC3E}">
        <p14:creationId xmlns:p14="http://schemas.microsoft.com/office/powerpoint/2010/main" val="2844654551"/>
      </p:ext>
    </p:extLst>
  </p:cSld>
  <p:clrMapOvr>
    <a:masterClrMapping/>
  </p:clrMapOvr>
  <p:transition advTm="35"/>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E3CB84A-9A37-5625-1F97-5C8761A68FA5}"/>
              </a:ext>
            </a:extLst>
          </p:cNvPr>
          <p:cNvPicPr>
            <a:picLocks noChangeAspect="1"/>
          </p:cNvPicPr>
          <p:nvPr/>
        </p:nvPicPr>
        <p:blipFill>
          <a:blip r:embed="rId2"/>
          <a:stretch>
            <a:fillRect/>
          </a:stretch>
        </p:blipFill>
        <p:spPr>
          <a:xfrm>
            <a:off x="6904212" y="0"/>
            <a:ext cx="5287788" cy="6858000"/>
          </a:xfrm>
          <a:prstGeom prst="rect">
            <a:avLst/>
          </a:prstGeom>
        </p:spPr>
      </p:pic>
      <p:sp>
        <p:nvSpPr>
          <p:cNvPr id="5" name="Star: 5 Points 4"/>
          <p:cNvSpPr/>
          <p:nvPr/>
        </p:nvSpPr>
        <p:spPr>
          <a:xfrm>
            <a:off x="9120336" y="3933056"/>
            <a:ext cx="370580" cy="360040"/>
          </a:xfrm>
          <a:prstGeom prst="star5">
            <a:avLst>
              <a:gd name="adj" fmla="val 19098"/>
              <a:gd name="hf" fmla="val 105146"/>
              <a:gd name="vf" fmla="val 110557"/>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tar: 5 Points 5"/>
          <p:cNvSpPr/>
          <p:nvPr/>
        </p:nvSpPr>
        <p:spPr>
          <a:xfrm>
            <a:off x="7392144" y="5949280"/>
            <a:ext cx="216024" cy="216024"/>
          </a:xfrm>
          <a:prstGeom prst="star5">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tar: 5 Points 6"/>
          <p:cNvSpPr/>
          <p:nvPr/>
        </p:nvSpPr>
        <p:spPr>
          <a:xfrm>
            <a:off x="9048328" y="1124744"/>
            <a:ext cx="216024" cy="216024"/>
          </a:xfrm>
          <a:prstGeom prst="star5">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tar: 5 Points 7"/>
          <p:cNvSpPr/>
          <p:nvPr/>
        </p:nvSpPr>
        <p:spPr>
          <a:xfrm>
            <a:off x="8749756" y="6165304"/>
            <a:ext cx="370580" cy="360040"/>
          </a:xfrm>
          <a:prstGeom prst="star5">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479376" y="472598"/>
            <a:ext cx="6289376" cy="5924699"/>
          </a:xfrm>
          <a:prstGeom prst="rect">
            <a:avLst/>
          </a:prstGeom>
          <a:noFill/>
        </p:spPr>
        <p:txBody>
          <a:bodyPr wrap="square" rtlCol="0">
            <a:spAutoFit/>
          </a:bodyPr>
          <a:lstStyle/>
          <a:p>
            <a:r>
              <a:rPr lang="en-US" sz="2800" dirty="0"/>
              <a:t>Finland is a small country with only two hubs for particle theory:</a:t>
            </a:r>
          </a:p>
          <a:p>
            <a:pPr marL="457200" indent="-457200">
              <a:buFont typeface="Arial" panose="020B0604020202020204" pitchFamily="34" charset="0"/>
              <a:buChar char="•"/>
            </a:pPr>
            <a:r>
              <a:rPr lang="en-US" sz="2800" dirty="0"/>
              <a:t>Univ. of Helsinki: broad res. portfolio, home of Helsinki Institute of Physics</a:t>
            </a:r>
          </a:p>
          <a:p>
            <a:pPr marL="457200" indent="-457200">
              <a:spcAft>
                <a:spcPts val="1800"/>
              </a:spcAft>
              <a:buFont typeface="Arial" panose="020B0604020202020204" pitchFamily="34" charset="0"/>
              <a:buChar char="•"/>
            </a:pPr>
            <a:r>
              <a:rPr lang="en-US" sz="2800" dirty="0"/>
              <a:t>Jyväskylä: strong groups in 2 fields – heavy ions &amp; cosmology (Weir’s talk)</a:t>
            </a:r>
          </a:p>
          <a:p>
            <a:r>
              <a:rPr lang="en-US" sz="2800" dirty="0"/>
              <a:t>Phys. departments in 6 more universities, with varying connections to HEP theory:</a:t>
            </a:r>
          </a:p>
          <a:p>
            <a:pPr marL="457200" indent="-457200">
              <a:buFont typeface="Arial" panose="020B0604020202020204" pitchFamily="34" charset="0"/>
              <a:buChar char="•"/>
            </a:pPr>
            <a:r>
              <a:rPr lang="en-US" sz="2800" dirty="0"/>
              <a:t>Theoretical astrophysics in Turku, </a:t>
            </a:r>
            <a:r>
              <a:rPr lang="en-US" sz="2800" dirty="0" err="1"/>
              <a:t>nucl</a:t>
            </a:r>
            <a:r>
              <a:rPr lang="en-US" sz="2800" dirty="0"/>
              <a:t>. theory in Jyväskylä, experimental particle physics in three universities</a:t>
            </a:r>
          </a:p>
          <a:p>
            <a:pPr marL="457200" indent="-457200">
              <a:buFont typeface="Arial" panose="020B0604020202020204" pitchFamily="34" charset="0"/>
              <a:buChar char="•"/>
            </a:pPr>
            <a:r>
              <a:rPr lang="en-US" sz="2800" dirty="0"/>
              <a:t>Strong condensed matter theory groups in Aalto and Tampere</a:t>
            </a:r>
          </a:p>
        </p:txBody>
      </p:sp>
      <p:sp>
        <p:nvSpPr>
          <p:cNvPr id="10" name="Star: 5 Points 9"/>
          <p:cNvSpPr/>
          <p:nvPr/>
        </p:nvSpPr>
        <p:spPr>
          <a:xfrm>
            <a:off x="8256240" y="4869160"/>
            <a:ext cx="216024" cy="216024"/>
          </a:xfrm>
          <a:prstGeom prst="star5">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tar: 5 Points 10"/>
          <p:cNvSpPr/>
          <p:nvPr/>
        </p:nvSpPr>
        <p:spPr>
          <a:xfrm>
            <a:off x="8544272" y="6237312"/>
            <a:ext cx="216024" cy="216024"/>
          </a:xfrm>
          <a:prstGeom prst="star5">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tar: 5 Points 11"/>
          <p:cNvSpPr/>
          <p:nvPr/>
        </p:nvSpPr>
        <p:spPr>
          <a:xfrm>
            <a:off x="11136560" y="3645024"/>
            <a:ext cx="216024" cy="216024"/>
          </a:xfrm>
          <a:prstGeom prst="star5">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tar: 5 Points 12"/>
          <p:cNvSpPr/>
          <p:nvPr/>
        </p:nvSpPr>
        <p:spPr>
          <a:xfrm>
            <a:off x="10488488" y="5301208"/>
            <a:ext cx="216024" cy="216024"/>
          </a:xfrm>
          <a:prstGeom prst="star5">
            <a:avLst/>
          </a:prstGeom>
          <a:solidFill>
            <a:srgbClr val="FFC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Star: 5 Points 13">
            <a:extLst>
              <a:ext uri="{FF2B5EF4-FFF2-40B4-BE49-F238E27FC236}">
                <a16:creationId xmlns:a16="http://schemas.microsoft.com/office/drawing/2014/main" id="{FC6AD907-D243-7F59-DD11-EE1961DC8F16}"/>
              </a:ext>
            </a:extLst>
          </p:cNvPr>
          <p:cNvSpPr/>
          <p:nvPr/>
        </p:nvSpPr>
        <p:spPr>
          <a:xfrm>
            <a:off x="9192344" y="5373216"/>
            <a:ext cx="216024" cy="216024"/>
          </a:xfrm>
          <a:prstGeom prst="star5">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89679266"/>
      </p:ext>
    </p:extLst>
  </p:cSld>
  <p:clrMapOvr>
    <a:masterClrMapping/>
  </p:clrMapOvr>
  <mc:AlternateContent xmlns:mc="http://schemas.openxmlformats.org/markup-compatibility/2006" xmlns:p14="http://schemas.microsoft.com/office/powerpoint/2010/main">
    <mc:Choice Requires="p14">
      <p:transition spd="slow" p14:dur="2000" advTm="60789"/>
    </mc:Choice>
    <mc:Fallback xmlns="">
      <p:transition spd="slow" advTm="60789"/>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AB226F7-AF52-28F8-B9AD-C574A3AE5FC1}"/>
            </a:ext>
          </a:extLst>
        </p:cNvPr>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98812FE6-81D7-D6D8-6003-A267A58FA3D3}"/>
              </a:ext>
            </a:extLst>
          </p:cNvPr>
          <p:cNvGraphicFramePr>
            <a:graphicFrameLocks noGrp="1"/>
          </p:cNvGraphicFramePr>
          <p:nvPr>
            <p:extLst>
              <p:ext uri="{D42A27DB-BD31-4B8C-83A1-F6EECF244321}">
                <p14:modId xmlns:p14="http://schemas.microsoft.com/office/powerpoint/2010/main" val="647331860"/>
              </p:ext>
            </p:extLst>
          </p:nvPr>
        </p:nvGraphicFramePr>
        <p:xfrm>
          <a:off x="1199456" y="1340768"/>
          <a:ext cx="9536610" cy="3097182"/>
        </p:xfrm>
        <a:graphic>
          <a:graphicData uri="http://schemas.openxmlformats.org/drawingml/2006/table">
            <a:tbl>
              <a:tblPr firstRow="1" bandRow="1">
                <a:tableStyleId>{5C22544A-7EE6-4342-B048-85BDC9FD1C3A}</a:tableStyleId>
              </a:tblPr>
              <a:tblGrid>
                <a:gridCol w="1907322">
                  <a:extLst>
                    <a:ext uri="{9D8B030D-6E8A-4147-A177-3AD203B41FA5}">
                      <a16:colId xmlns:a16="http://schemas.microsoft.com/office/drawing/2014/main" val="1140420462"/>
                    </a:ext>
                  </a:extLst>
                </a:gridCol>
                <a:gridCol w="1907322">
                  <a:extLst>
                    <a:ext uri="{9D8B030D-6E8A-4147-A177-3AD203B41FA5}">
                      <a16:colId xmlns:a16="http://schemas.microsoft.com/office/drawing/2014/main" val="2086472360"/>
                    </a:ext>
                  </a:extLst>
                </a:gridCol>
                <a:gridCol w="1907322">
                  <a:extLst>
                    <a:ext uri="{9D8B030D-6E8A-4147-A177-3AD203B41FA5}">
                      <a16:colId xmlns:a16="http://schemas.microsoft.com/office/drawing/2014/main" val="3259469854"/>
                    </a:ext>
                  </a:extLst>
                </a:gridCol>
                <a:gridCol w="1907322">
                  <a:extLst>
                    <a:ext uri="{9D8B030D-6E8A-4147-A177-3AD203B41FA5}">
                      <a16:colId xmlns:a16="http://schemas.microsoft.com/office/drawing/2014/main" val="1221966452"/>
                    </a:ext>
                  </a:extLst>
                </a:gridCol>
                <a:gridCol w="1907322">
                  <a:extLst>
                    <a:ext uri="{9D8B030D-6E8A-4147-A177-3AD203B41FA5}">
                      <a16:colId xmlns:a16="http://schemas.microsoft.com/office/drawing/2014/main" val="345651717"/>
                    </a:ext>
                  </a:extLst>
                </a:gridCol>
              </a:tblGrid>
              <a:tr h="875176">
                <a:tc>
                  <a:txBody>
                    <a:bodyPr/>
                    <a:lstStyle/>
                    <a:p>
                      <a:endParaRPr lang="en-FI"/>
                    </a:p>
                  </a:txBody>
                  <a:tcPr/>
                </a:tc>
                <a:tc>
                  <a:txBody>
                    <a:bodyPr/>
                    <a:lstStyle/>
                    <a:p>
                      <a:r>
                        <a:rPr lang="fi-FI" dirty="0"/>
                        <a:t>BSM pheno (incl. collider &amp; early-Universe physics)</a:t>
                      </a:r>
                      <a:endParaRPr lang="en-FI" dirty="0"/>
                    </a:p>
                  </a:txBody>
                  <a:tcPr/>
                </a:tc>
                <a:tc>
                  <a:txBody>
                    <a:bodyPr/>
                    <a:lstStyle/>
                    <a:p>
                      <a:r>
                        <a:rPr lang="fi-FI"/>
                        <a:t>Heavy-ion physics (incl. EIC)</a:t>
                      </a:r>
                      <a:endParaRPr lang="en-FI" dirty="0"/>
                    </a:p>
                  </a:txBody>
                  <a:tcPr/>
                </a:tc>
                <a:tc>
                  <a:txBody>
                    <a:bodyPr/>
                    <a:lstStyle/>
                    <a:p>
                      <a:r>
                        <a:rPr lang="fi-FI"/>
                        <a:t>Particle physics of neutron stars</a:t>
                      </a:r>
                      <a:endParaRPr lang="en-FI" dirty="0"/>
                    </a:p>
                  </a:txBody>
                  <a:tcPr/>
                </a:tc>
                <a:tc>
                  <a:txBody>
                    <a:bodyPr/>
                    <a:lstStyle/>
                    <a:p>
                      <a:r>
                        <a:rPr lang="fi-FI" dirty="0"/>
                        <a:t>Mathematical physics</a:t>
                      </a:r>
                      <a:endParaRPr lang="en-FI" dirty="0"/>
                    </a:p>
                  </a:txBody>
                  <a:tcPr/>
                </a:tc>
                <a:extLst>
                  <a:ext uri="{0D108BD9-81ED-4DB2-BD59-A6C34878D82A}">
                    <a16:rowId xmlns:a16="http://schemas.microsoft.com/office/drawing/2014/main" val="2826872762"/>
                  </a:ext>
                </a:extLst>
              </a:tr>
              <a:tr h="875176">
                <a:tc>
                  <a:txBody>
                    <a:bodyPr/>
                    <a:lstStyle/>
                    <a:p>
                      <a:r>
                        <a:rPr lang="fi-FI" b="1" dirty="0"/>
                        <a:t>Helsinki</a:t>
                      </a:r>
                      <a:endParaRPr lang="en-FI" b="1" dirty="0"/>
                    </a:p>
                  </a:txBody>
                  <a:tcPr/>
                </a:tc>
                <a:tc>
                  <a:txBody>
                    <a:bodyPr/>
                    <a:lstStyle/>
                    <a:p>
                      <a:r>
                        <a:rPr lang="fi-FI" dirty="0"/>
                        <a:t>Huitu, Lebedev,</a:t>
                      </a:r>
                    </a:p>
                    <a:p>
                      <a:r>
                        <a:rPr lang="fi-FI" dirty="0"/>
                        <a:t>Tuominen</a:t>
                      </a:r>
                    </a:p>
                    <a:p>
                      <a:r>
                        <a:rPr lang="fi-FI" i="1" dirty="0"/>
                        <a:t>Heikinheimo</a:t>
                      </a:r>
                      <a:endParaRPr lang="en-FI" dirty="0"/>
                    </a:p>
                  </a:txBody>
                  <a:tcPr/>
                </a:tc>
                <a:tc>
                  <a:txBody>
                    <a:bodyPr/>
                    <a:lstStyle/>
                    <a:p>
                      <a:r>
                        <a:rPr lang="fi-FI" i="1"/>
                        <a:t>Paatelainen</a:t>
                      </a:r>
                      <a:endParaRPr lang="fi-FI" dirty="0"/>
                    </a:p>
                  </a:txBody>
                  <a:tcPr/>
                </a:tc>
                <a:tc>
                  <a:txBody>
                    <a:bodyPr/>
                    <a:lstStyle/>
                    <a:p>
                      <a:r>
                        <a:rPr lang="fi-FI" dirty="0"/>
                        <a:t>Jokela, Vuorinen</a:t>
                      </a:r>
                    </a:p>
                    <a:p>
                      <a:r>
                        <a:rPr lang="fi-FI" i="1" dirty="0"/>
                        <a:t>Paatelainen</a:t>
                      </a:r>
                      <a:endParaRPr lang="fi-FI" dirty="0"/>
                    </a:p>
                  </a:txBody>
                  <a:tcPr/>
                </a:tc>
                <a:tc>
                  <a:txBody>
                    <a:bodyPr/>
                    <a:lstStyle/>
                    <a:p>
                      <a:r>
                        <a:rPr lang="fi-FI" dirty="0"/>
                        <a:t>Keski-Vakkuri, Tureanu</a:t>
                      </a:r>
                      <a:endParaRPr lang="en-FI" dirty="0"/>
                    </a:p>
                  </a:txBody>
                  <a:tcPr/>
                </a:tc>
                <a:extLst>
                  <a:ext uri="{0D108BD9-81ED-4DB2-BD59-A6C34878D82A}">
                    <a16:rowId xmlns:a16="http://schemas.microsoft.com/office/drawing/2014/main" val="3202381479"/>
                  </a:ext>
                </a:extLst>
              </a:tr>
              <a:tr h="1268382">
                <a:tc>
                  <a:txBody>
                    <a:bodyPr/>
                    <a:lstStyle/>
                    <a:p>
                      <a:r>
                        <a:rPr lang="fi-FI" b="1" dirty="0"/>
                        <a:t>Jyväskylä</a:t>
                      </a:r>
                      <a:endParaRPr lang="en-FI" b="1" dirty="0"/>
                    </a:p>
                  </a:txBody>
                  <a:tcPr/>
                </a:tc>
                <a:tc>
                  <a:txBody>
                    <a:bodyPr/>
                    <a:lstStyle/>
                    <a:p>
                      <a:r>
                        <a:rPr lang="en-US" dirty="0"/>
                        <a:t>-</a:t>
                      </a:r>
                      <a:endParaRPr lang="en-FI" dirty="0"/>
                    </a:p>
                  </a:txBody>
                  <a:tcPr/>
                </a:tc>
                <a:tc>
                  <a:txBody>
                    <a:bodyPr/>
                    <a:lstStyle/>
                    <a:p>
                      <a:r>
                        <a:rPr lang="fi-FI"/>
                        <a:t>Eskola, Lappi, Mäntysaari, Paukkunen</a:t>
                      </a:r>
                    </a:p>
                    <a:p>
                      <a:r>
                        <a:rPr lang="fi-FI" i="1"/>
                        <a:t>Helenius, Niemi</a:t>
                      </a:r>
                      <a:endParaRPr lang="fi-FI" i="1" dirty="0"/>
                    </a:p>
                  </a:txBody>
                  <a:tcPr/>
                </a:tc>
                <a:tc>
                  <a:txBody>
                    <a:bodyPr/>
                    <a:lstStyle/>
                    <a:p>
                      <a:r>
                        <a:rPr lang="fi-FI" i="1"/>
                        <a:t>-</a:t>
                      </a:r>
                      <a:endParaRPr lang="fi-FI" i="1" dirty="0"/>
                    </a:p>
                  </a:txBody>
                  <a:tcPr/>
                </a:tc>
                <a:tc>
                  <a:txBody>
                    <a:bodyPr/>
                    <a:lstStyle/>
                    <a:p>
                      <a:r>
                        <a:rPr lang="en-US" dirty="0"/>
                        <a:t>-</a:t>
                      </a:r>
                      <a:endParaRPr lang="en-FI" dirty="0"/>
                    </a:p>
                  </a:txBody>
                  <a:tcPr/>
                </a:tc>
                <a:extLst>
                  <a:ext uri="{0D108BD9-81ED-4DB2-BD59-A6C34878D82A}">
                    <a16:rowId xmlns:a16="http://schemas.microsoft.com/office/drawing/2014/main" val="269598719"/>
                  </a:ext>
                </a:extLst>
              </a:tr>
            </a:tbl>
          </a:graphicData>
        </a:graphic>
      </p:graphicFrame>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C6FDB9FF-203C-EA1D-524E-892A38019B7F}"/>
                  </a:ext>
                </a:extLst>
              </p:cNvPr>
              <p:cNvSpPr txBox="1"/>
              <p:nvPr/>
            </p:nvSpPr>
            <p:spPr>
              <a:xfrm>
                <a:off x="479376" y="4517231"/>
                <a:ext cx="11377264" cy="1926233"/>
              </a:xfrm>
              <a:prstGeom prst="rect">
                <a:avLst/>
              </a:prstGeom>
              <a:noFill/>
            </p:spPr>
            <p:txBody>
              <a:bodyPr wrap="square" rtlCol="0">
                <a:spAutoFit/>
              </a:bodyPr>
              <a:lstStyle/>
              <a:p>
                <a14:m>
                  <m:oMath xmlns:m="http://schemas.openxmlformats.org/officeDocument/2006/math">
                    <m:r>
                      <a:rPr lang="fi-FI" sz="3600" i="1" smtClean="0">
                        <a:latin typeface="Cambria Math" panose="02040503050406030204" pitchFamily="18" charset="0"/>
                        <a:ea typeface="Cambria Math" panose="02040503050406030204" pitchFamily="18" charset="0"/>
                      </a:rPr>
                      <m:t>∴</m:t>
                    </m:r>
                  </m:oMath>
                </a14:m>
                <a:r>
                  <a:rPr lang="fi-FI" sz="2800" dirty="0"/>
                  <a:t> </a:t>
                </a:r>
                <a:r>
                  <a:rPr lang="fi-FI" sz="2800"/>
                  <a:t>Altogether 15 </a:t>
                </a:r>
                <a:r>
                  <a:rPr lang="fi-FI" sz="2800" dirty="0"/>
                  <a:t>senior (</a:t>
                </a:r>
                <a14:m>
                  <m:oMath xmlns:m="http://schemas.openxmlformats.org/officeDocument/2006/math">
                    <m:r>
                      <a:rPr lang="fi-FI" sz="2800" i="1">
                        <a:latin typeface="Cambria Math" panose="02040503050406030204" pitchFamily="18" charset="0"/>
                        <a:ea typeface="Cambria Math" panose="02040503050406030204" pitchFamily="18" charset="0"/>
                      </a:rPr>
                      <m:t>&gt;</m:t>
                    </m:r>
                  </m:oMath>
                </a14:m>
                <a:r>
                  <a:rPr lang="fi-FI" sz="2800" dirty="0"/>
                  <a:t> 10 yrs from PhD) researchers, of whom 4 non-permanent (in Italics)</a:t>
                </a:r>
              </a:p>
              <a:p>
                <a:pPr marL="800100" lvl="1" indent="-342900">
                  <a:buFont typeface="Arial" panose="020B0604020202020204" pitchFamily="34" charset="0"/>
                  <a:buChar char="•"/>
                </a:pPr>
                <a:r>
                  <a:rPr lang="fi-FI" sz="2800" dirty="0"/>
                  <a:t>Additionally </a:t>
                </a:r>
                <a14:m>
                  <m:oMath xmlns:m="http://schemas.openxmlformats.org/officeDocument/2006/math">
                    <m:r>
                      <a:rPr lang="fi-FI" sz="2800" b="0" i="1" smtClean="0">
                        <a:latin typeface="Cambria Math" panose="02040503050406030204" pitchFamily="18" charset="0"/>
                      </a:rPr>
                      <m:t>𝑂</m:t>
                    </m:r>
                    <m:r>
                      <a:rPr lang="fi-FI" sz="2800" b="0" i="1" smtClean="0">
                        <a:latin typeface="Cambria Math" panose="02040503050406030204" pitchFamily="18" charset="0"/>
                      </a:rPr>
                      <m:t>(10)</m:t>
                    </m:r>
                  </m:oMath>
                </a14:m>
                <a:r>
                  <a:rPr lang="fi-FI" sz="2800" dirty="0"/>
                  <a:t> postdocs and </a:t>
                </a:r>
                <a14:m>
                  <m:oMath xmlns:m="http://schemas.openxmlformats.org/officeDocument/2006/math">
                    <m:r>
                      <a:rPr lang="en-US" sz="2800" b="0" i="1" smtClean="0">
                        <a:latin typeface="Cambria Math" panose="02040503050406030204" pitchFamily="18" charset="0"/>
                        <a:ea typeface="Cambria Math" panose="02040503050406030204" pitchFamily="18" charset="0"/>
                      </a:rPr>
                      <m:t>~</m:t>
                    </m:r>
                    <m:r>
                      <a:rPr lang="fi-FI" sz="2800" b="0" i="1" smtClean="0">
                        <a:latin typeface="Cambria Math" panose="02040503050406030204" pitchFamily="18" charset="0"/>
                      </a:rPr>
                      <m:t>50</m:t>
                    </m:r>
                  </m:oMath>
                </a14:m>
                <a:r>
                  <a:rPr lang="fi-FI" sz="2800" dirty="0"/>
                  <a:t> PhD students</a:t>
                </a:r>
              </a:p>
              <a:p>
                <a:pPr marL="800100" lvl="1" indent="-342900">
                  <a:buFont typeface="Arial" panose="020B0604020202020204" pitchFamily="34" charset="0"/>
                  <a:buChar char="•"/>
                </a:pPr>
                <a:r>
                  <a:rPr lang="fi-FI" sz="2800" dirty="0"/>
                  <a:t>NB: Strong groups in GW and particle cosmology excluded here</a:t>
                </a:r>
              </a:p>
            </p:txBody>
          </p:sp>
        </mc:Choice>
        <mc:Fallback xmlns="">
          <p:sp>
            <p:nvSpPr>
              <p:cNvPr id="7" name="TextBox 6">
                <a:extLst>
                  <a:ext uri="{FF2B5EF4-FFF2-40B4-BE49-F238E27FC236}">
                    <a16:creationId xmlns:a16="http://schemas.microsoft.com/office/drawing/2014/main" id="{C6FDB9FF-203C-EA1D-524E-892A38019B7F}"/>
                  </a:ext>
                </a:extLst>
              </p:cNvPr>
              <p:cNvSpPr txBox="1">
                <a:spLocks noRot="1" noChangeAspect="1" noMove="1" noResize="1" noEditPoints="1" noAdjustHandles="1" noChangeArrowheads="1" noChangeShapeType="1" noTextEdit="1"/>
              </p:cNvSpPr>
              <p:nvPr/>
            </p:nvSpPr>
            <p:spPr>
              <a:xfrm>
                <a:off x="479376" y="4517231"/>
                <a:ext cx="11377264" cy="1926233"/>
              </a:xfrm>
              <a:prstGeom prst="rect">
                <a:avLst/>
              </a:prstGeom>
              <a:blipFill>
                <a:blip r:embed="rId3"/>
                <a:stretch>
                  <a:fillRect l="-1125" b="-8228"/>
                </a:stretch>
              </a:blipFill>
            </p:spPr>
            <p:txBody>
              <a:bodyPr/>
              <a:lstStyle/>
              <a:p>
                <a:r>
                  <a:rPr lang="en-FI">
                    <a:noFill/>
                  </a:rPr>
                  <a:t> </a:t>
                </a:r>
              </a:p>
            </p:txBody>
          </p:sp>
        </mc:Fallback>
      </mc:AlternateContent>
      <p:sp>
        <p:nvSpPr>
          <p:cNvPr id="2" name="TextBox 1">
            <a:extLst>
              <a:ext uri="{FF2B5EF4-FFF2-40B4-BE49-F238E27FC236}">
                <a16:creationId xmlns:a16="http://schemas.microsoft.com/office/drawing/2014/main" id="{70BDC508-FEFC-9029-44F7-613C03C40C7C}"/>
              </a:ext>
            </a:extLst>
          </p:cNvPr>
          <p:cNvSpPr txBox="1"/>
          <p:nvPr/>
        </p:nvSpPr>
        <p:spPr>
          <a:xfrm>
            <a:off x="479376" y="369232"/>
            <a:ext cx="11377264" cy="769441"/>
          </a:xfrm>
          <a:prstGeom prst="rect">
            <a:avLst/>
          </a:prstGeom>
          <a:noFill/>
        </p:spPr>
        <p:txBody>
          <a:bodyPr wrap="square" rtlCol="0">
            <a:spAutoFit/>
          </a:bodyPr>
          <a:lstStyle/>
          <a:p>
            <a:pPr algn="ctr"/>
            <a:r>
              <a:rPr lang="en-US" sz="4400" dirty="0"/>
              <a:t>Senior researchers and topics in particle theory</a:t>
            </a:r>
          </a:p>
        </p:txBody>
      </p:sp>
    </p:spTree>
    <p:custDataLst>
      <p:tags r:id="rId1"/>
    </p:custDataLst>
    <p:extLst>
      <p:ext uri="{BB962C8B-B14F-4D97-AF65-F5344CB8AC3E}">
        <p14:creationId xmlns:p14="http://schemas.microsoft.com/office/powerpoint/2010/main" val="2974218791"/>
      </p:ext>
    </p:extLst>
  </p:cSld>
  <p:clrMapOvr>
    <a:masterClrMapping/>
  </p:clrMapOvr>
  <mc:AlternateContent xmlns:mc="http://schemas.openxmlformats.org/markup-compatibility/2006" xmlns:p14="http://schemas.microsoft.com/office/powerpoint/2010/main">
    <mc:Choice Requires="p14">
      <p:transition spd="slow" p14:dur="2000" advTm="13144"/>
    </mc:Choice>
    <mc:Fallback xmlns="">
      <p:transition spd="slow" advTm="13144"/>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4">
            <a:extLst>
              <a:ext uri="{FF2B5EF4-FFF2-40B4-BE49-F238E27FC236}">
                <a16:creationId xmlns:a16="http://schemas.microsoft.com/office/drawing/2014/main" id="{8AA72DB0-79A4-D02A-E1B9-2ECF214C0AB7}"/>
              </a:ext>
            </a:extLst>
          </p:cNvPr>
          <p:cNvSpPr>
            <a:spLocks noGrp="1"/>
          </p:cNvSpPr>
          <p:nvPr>
            <p:ph type="sldNum" sz="quarter" idx="12"/>
          </p:nvPr>
        </p:nvSpPr>
        <p:spPr>
          <a:xfrm>
            <a:off x="11176000" y="6189117"/>
            <a:ext cx="680640" cy="576000"/>
          </a:xfr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4669315E-5A66-CF44-AE5D-C333B2F730C4}" type="slidenum">
              <a:rPr kumimoji="0" lang="en-GB" sz="900" b="0" i="0" u="none" strike="noStrike" kern="1200" cap="none" spc="0" normalizeH="0" baseline="0" noProof="0" smtClean="0">
                <a:ln>
                  <a:noFill/>
                </a:ln>
                <a:solidFill>
                  <a:srgbClr val="000000"/>
                </a:solidFill>
                <a:effectLst/>
                <a:uLnTx/>
                <a:uFillTx/>
                <a:latin typeface="Arial"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en-GB" sz="900" b="0" i="0" u="none" strike="noStrike" kern="1200" cap="none" spc="0" normalizeH="0" baseline="0" noProof="0" dirty="0">
              <a:ln>
                <a:noFill/>
              </a:ln>
              <a:solidFill>
                <a:srgbClr val="000000"/>
              </a:solidFill>
              <a:effectLst/>
              <a:uLnTx/>
              <a:uFillTx/>
              <a:latin typeface="Arial" charset="0"/>
              <a:ea typeface="ＭＳ Ｐゴシック" charset="0"/>
            </a:endParaRPr>
          </a:p>
        </p:txBody>
      </p:sp>
      <p:pic>
        <p:nvPicPr>
          <p:cNvPr id="12" name="Picture 11" descr="A building with a sign and trees&#10;&#10;AI-generated content may be incorrect.">
            <a:extLst>
              <a:ext uri="{FF2B5EF4-FFF2-40B4-BE49-F238E27FC236}">
                <a16:creationId xmlns:a16="http://schemas.microsoft.com/office/drawing/2014/main" id="{582817B4-F872-8D47-9F17-2E1370C8FE19}"/>
              </a:ext>
            </a:extLst>
          </p:cNvPr>
          <p:cNvPicPr>
            <a:picLocks noChangeAspect="1"/>
          </p:cNvPicPr>
          <p:nvPr/>
        </p:nvPicPr>
        <p:blipFill>
          <a:blip r:embed="rId3">
            <a:extLst>
              <a:ext uri="{28A0092B-C50C-407E-A947-70E740481C1C}">
                <a14:useLocalDpi xmlns:a14="http://schemas.microsoft.com/office/drawing/2010/main" val="0"/>
              </a:ext>
            </a:extLst>
          </a:blip>
          <a:srcRect b="19752"/>
          <a:stretch/>
        </p:blipFill>
        <p:spPr>
          <a:xfrm>
            <a:off x="7499524" y="-2"/>
            <a:ext cx="4692476" cy="3765583"/>
          </a:xfrm>
          <a:prstGeom prst="rect">
            <a:avLst/>
          </a:prstGeom>
        </p:spPr>
      </p:pic>
      <p:pic>
        <p:nvPicPr>
          <p:cNvPr id="14" name="Picture 13" descr="A aerial view of a city&#10;&#10;AI-generated content may be incorrect.">
            <a:extLst>
              <a:ext uri="{FF2B5EF4-FFF2-40B4-BE49-F238E27FC236}">
                <a16:creationId xmlns:a16="http://schemas.microsoft.com/office/drawing/2014/main" id="{394421BD-A8C5-F676-3A2A-E9DD5BD3A71B}"/>
              </a:ext>
            </a:extLst>
          </p:cNvPr>
          <p:cNvPicPr>
            <a:picLocks noChangeAspect="1"/>
          </p:cNvPicPr>
          <p:nvPr/>
        </p:nvPicPr>
        <p:blipFill>
          <a:blip r:embed="rId4" cstate="print">
            <a:extLst>
              <a:ext uri="{28A0092B-C50C-407E-A947-70E740481C1C}">
                <a14:useLocalDpi xmlns:a14="http://schemas.microsoft.com/office/drawing/2010/main" val="0"/>
              </a:ext>
            </a:extLst>
          </a:blip>
          <a:srcRect l="16641" r="8203"/>
          <a:stretch/>
        </p:blipFill>
        <p:spPr>
          <a:xfrm>
            <a:off x="7499524" y="3736183"/>
            <a:ext cx="4692476" cy="3121817"/>
          </a:xfrm>
          <a:prstGeom prst="rect">
            <a:avLst/>
          </a:prstGeom>
        </p:spPr>
      </p:pic>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4CC500EB-63CD-CE6E-F570-C99293603CFE}"/>
                  </a:ext>
                </a:extLst>
              </p:cNvPr>
              <p:cNvSpPr txBox="1"/>
              <p:nvPr/>
            </p:nvSpPr>
            <p:spPr>
              <a:xfrm>
                <a:off x="335360" y="404664"/>
                <a:ext cx="6969600" cy="6001643"/>
              </a:xfrm>
              <a:prstGeom prst="rect">
                <a:avLst/>
              </a:prstGeom>
              <a:noFill/>
            </p:spPr>
            <p:txBody>
              <a:bodyPr wrap="square" rtlCol="0">
                <a:spAutoFit/>
              </a:bodyPr>
              <a:lstStyle/>
              <a:p>
                <a:pPr>
                  <a:spcAft>
                    <a:spcPts val="600"/>
                  </a:spcAft>
                </a:pPr>
                <a:r>
                  <a:rPr lang="en-US" sz="2800" b="1" dirty="0"/>
                  <a:t>Department of Physics, Univ. of Helsinki:</a:t>
                </a:r>
              </a:p>
              <a:p>
                <a:pPr marL="457200" indent="-457200">
                  <a:spcAft>
                    <a:spcPts val="600"/>
                  </a:spcAft>
                  <a:buFont typeface="Arial" panose="020B0604020202020204" pitchFamily="34" charset="0"/>
                  <a:buChar char="•"/>
                </a:pPr>
                <a:r>
                  <a:rPr lang="en-US" sz="2800" dirty="0"/>
                  <a:t>Part of Faculty of Science, located at Kumpula campus since early 2000s</a:t>
                </a:r>
              </a:p>
              <a:p>
                <a:pPr marL="457200" indent="-457200">
                  <a:spcAft>
                    <a:spcPts val="600"/>
                  </a:spcAft>
                  <a:buFont typeface="Arial" panose="020B0604020202020204" pitchFamily="34" charset="0"/>
                  <a:buChar char="•"/>
                </a:pPr>
                <a:r>
                  <a:rPr lang="en-US" sz="2800" dirty="0"/>
                  <a:t>30 professors and </a:t>
                </a:r>
                <a14:m>
                  <m:oMath xmlns:m="http://schemas.openxmlformats.org/officeDocument/2006/math">
                    <m:r>
                      <a:rPr lang="en-US" sz="2800" i="1">
                        <a:latin typeface="Cambria Math" panose="02040503050406030204" pitchFamily="18" charset="0"/>
                      </a:rPr>
                      <m:t>𝑂</m:t>
                    </m:r>
                    <m:r>
                      <a:rPr lang="en-US" sz="2800" i="1">
                        <a:latin typeface="Cambria Math" panose="02040503050406030204" pitchFamily="18" charset="0"/>
                      </a:rPr>
                      <m:t>(40)</m:t>
                    </m:r>
                  </m:oMath>
                </a14:m>
                <a:r>
                  <a:rPr lang="en-US" sz="2800" dirty="0"/>
                  <a:t> </a:t>
                </a:r>
                <a:r>
                  <a:rPr lang="en-US" sz="2800"/>
                  <a:t>lecturers &amp; </a:t>
                </a:r>
                <a:r>
                  <a:rPr lang="en-US" sz="2800" dirty="0"/>
                  <a:t>other senior </a:t>
                </a:r>
                <a:r>
                  <a:rPr lang="en-US" sz="2800"/>
                  <a:t>researchers, of whom 8+4 in theoretical particle physics</a:t>
                </a:r>
                <a:endParaRPr lang="en-US" sz="2800" dirty="0"/>
              </a:p>
              <a:p>
                <a:pPr marL="457200" indent="-457200">
                  <a:spcAft>
                    <a:spcPts val="600"/>
                  </a:spcAft>
                  <a:buFont typeface="Arial" panose="020B0604020202020204" pitchFamily="34" charset="0"/>
                  <a:buChar char="•"/>
                </a:pPr>
                <a:r>
                  <a:rPr lang="en-US" sz="2800"/>
                  <a:t>Large </a:t>
                </a:r>
                <a:r>
                  <a:rPr lang="en-US" sz="2800" dirty="0"/>
                  <a:t>groups in dense QCD matter (neutron stars) </a:t>
                </a:r>
                <a:r>
                  <a:rPr lang="en-US" sz="2800"/>
                  <a:t>and BSM physics; </a:t>
                </a:r>
                <a:r>
                  <a:rPr lang="en-US" sz="2800" dirty="0"/>
                  <a:t>other focus areas in nearby </a:t>
                </a:r>
                <a:r>
                  <a:rPr lang="en-US" sz="2800"/>
                  <a:t>fields include e.g. </a:t>
                </a:r>
                <a:r>
                  <a:rPr lang="en-US" sz="2800" dirty="0"/>
                  <a:t>GW cosmology and </a:t>
                </a:r>
                <a:r>
                  <a:rPr lang="en-US" sz="2800"/>
                  <a:t>theoretical astrophysic</a:t>
                </a:r>
                <a:r>
                  <a:rPr lang="en-US" sz="2800" dirty="0"/>
                  <a:t>s</a:t>
                </a:r>
              </a:p>
              <a:p>
                <a:pPr marL="457200" indent="-457200">
                  <a:spcAft>
                    <a:spcPts val="600"/>
                  </a:spcAft>
                  <a:buFont typeface="Arial" panose="020B0604020202020204" pitchFamily="34" charset="0"/>
                  <a:buChar char="•"/>
                </a:pPr>
                <a:r>
                  <a:rPr lang="en-US" sz="2800"/>
                  <a:t>Good success rate in ERCs, with multiple projects both ongoing and in 2</a:t>
                </a:r>
                <a:r>
                  <a:rPr lang="en-US" sz="2800" baseline="30000"/>
                  <a:t>nd</a:t>
                </a:r>
                <a:r>
                  <a:rPr lang="en-US" sz="2800"/>
                  <a:t> </a:t>
                </a:r>
                <a:r>
                  <a:rPr lang="en-US" sz="2800" dirty="0"/>
                  <a:t>stage evaluation</a:t>
                </a:r>
              </a:p>
            </p:txBody>
          </p:sp>
        </mc:Choice>
        <mc:Fallback xmlns="">
          <p:sp>
            <p:nvSpPr>
              <p:cNvPr id="15" name="TextBox 14">
                <a:extLst>
                  <a:ext uri="{FF2B5EF4-FFF2-40B4-BE49-F238E27FC236}">
                    <a16:creationId xmlns:a16="http://schemas.microsoft.com/office/drawing/2014/main" id="{4CC500EB-63CD-CE6E-F570-C99293603CFE}"/>
                  </a:ext>
                </a:extLst>
              </p:cNvPr>
              <p:cNvSpPr txBox="1">
                <a:spLocks noRot="1" noChangeAspect="1" noMove="1" noResize="1" noEditPoints="1" noAdjustHandles="1" noChangeArrowheads="1" noChangeShapeType="1" noTextEdit="1"/>
              </p:cNvSpPr>
              <p:nvPr/>
            </p:nvSpPr>
            <p:spPr>
              <a:xfrm>
                <a:off x="335360" y="404664"/>
                <a:ext cx="6969600" cy="6001643"/>
              </a:xfrm>
              <a:prstGeom prst="rect">
                <a:avLst/>
              </a:prstGeom>
              <a:blipFill>
                <a:blip r:embed="rId5"/>
                <a:stretch>
                  <a:fillRect l="-1750" t="-914" r="-2537" b="-1929"/>
                </a:stretch>
              </a:blipFill>
            </p:spPr>
            <p:txBody>
              <a:bodyPr/>
              <a:lstStyle/>
              <a:p>
                <a:r>
                  <a:rPr lang="en-FI">
                    <a:noFill/>
                  </a:rPr>
                  <a:t> </a:t>
                </a:r>
              </a:p>
            </p:txBody>
          </p:sp>
        </mc:Fallback>
      </mc:AlternateContent>
    </p:spTree>
    <p:custDataLst>
      <p:tags r:id="rId1"/>
    </p:custDataLst>
    <p:extLst>
      <p:ext uri="{BB962C8B-B14F-4D97-AF65-F5344CB8AC3E}">
        <p14:creationId xmlns:p14="http://schemas.microsoft.com/office/powerpoint/2010/main" val="2642187865"/>
      </p:ext>
    </p:extLst>
  </p:cSld>
  <p:clrMapOvr>
    <a:masterClrMapping/>
  </p:clrMapOvr>
  <mc:AlternateContent xmlns:mc="http://schemas.openxmlformats.org/markup-compatibility/2006" xmlns:p14="http://schemas.microsoft.com/office/powerpoint/2010/main">
    <mc:Choice Requires="p14">
      <p:transition spd="slow" p14:dur="2000" advTm="13144"/>
    </mc:Choice>
    <mc:Fallback xmlns="">
      <p:transition spd="slow" advTm="13144"/>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9B8306-9AFB-3BBE-CA09-1927A5556ACF}"/>
            </a:ext>
          </a:extLst>
        </p:cNvPr>
        <p:cNvGrpSpPr/>
        <p:nvPr/>
      </p:nvGrpSpPr>
      <p:grpSpPr>
        <a:xfrm>
          <a:off x="0" y="0"/>
          <a:ext cx="0" cy="0"/>
          <a:chOff x="0" y="0"/>
          <a:chExt cx="0" cy="0"/>
        </a:xfrm>
      </p:grpSpPr>
      <p:sp>
        <p:nvSpPr>
          <p:cNvPr id="2" name="Slide Number Placeholder 4">
            <a:extLst>
              <a:ext uri="{FF2B5EF4-FFF2-40B4-BE49-F238E27FC236}">
                <a16:creationId xmlns:a16="http://schemas.microsoft.com/office/drawing/2014/main" id="{D92B1167-B5F0-E23D-50EE-F848FA7F0BA9}"/>
              </a:ext>
            </a:extLst>
          </p:cNvPr>
          <p:cNvSpPr>
            <a:spLocks noGrp="1"/>
          </p:cNvSpPr>
          <p:nvPr>
            <p:ph type="sldNum" sz="quarter" idx="12"/>
          </p:nvPr>
        </p:nvSpPr>
        <p:spPr>
          <a:xfrm>
            <a:off x="11176000" y="6189117"/>
            <a:ext cx="680640" cy="576000"/>
          </a:xfr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4669315E-5A66-CF44-AE5D-C333B2F730C4}" type="slidenum">
              <a:rPr kumimoji="0" lang="en-GB" sz="900" b="0" i="0" u="none" strike="noStrike" kern="1200" cap="none" spc="0" normalizeH="0" baseline="0" noProof="0" smtClean="0">
                <a:ln>
                  <a:noFill/>
                </a:ln>
                <a:solidFill>
                  <a:srgbClr val="000000"/>
                </a:solidFill>
                <a:effectLst/>
                <a:uLnTx/>
                <a:uFillTx/>
                <a:latin typeface="Arial"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en-GB" sz="900" b="0" i="0" u="none" strike="noStrike" kern="1200" cap="none" spc="0" normalizeH="0" baseline="0" noProof="0" dirty="0">
              <a:ln>
                <a:noFill/>
              </a:ln>
              <a:solidFill>
                <a:srgbClr val="000000"/>
              </a:solidFill>
              <a:effectLst/>
              <a:uLnTx/>
              <a:uFillTx/>
              <a:latin typeface="Arial" charset="0"/>
              <a:ea typeface="ＭＳ Ｐゴシック" charset="0"/>
            </a:endParaRPr>
          </a:p>
        </p:txBody>
      </p:sp>
      <p:pic>
        <p:nvPicPr>
          <p:cNvPr id="4" name="Picture 3" descr="A river with a bridge and buildings in the background&#10;&#10;AI-generated content may be incorrect.">
            <a:extLst>
              <a:ext uri="{FF2B5EF4-FFF2-40B4-BE49-F238E27FC236}">
                <a16:creationId xmlns:a16="http://schemas.microsoft.com/office/drawing/2014/main" id="{8D284233-D5DD-ABD7-1DD6-C8CB8C621C43}"/>
              </a:ext>
            </a:extLst>
          </p:cNvPr>
          <p:cNvPicPr>
            <a:picLocks noChangeAspect="1"/>
          </p:cNvPicPr>
          <p:nvPr/>
        </p:nvPicPr>
        <p:blipFill>
          <a:blip r:embed="rId3">
            <a:extLst>
              <a:ext uri="{28A0092B-C50C-407E-A947-70E740481C1C}">
                <a14:useLocalDpi xmlns:a14="http://schemas.microsoft.com/office/drawing/2010/main" val="0"/>
              </a:ext>
            </a:extLst>
          </a:blip>
          <a:srcRect b="8452"/>
          <a:stretch/>
        </p:blipFill>
        <p:spPr>
          <a:xfrm>
            <a:off x="7752184" y="0"/>
            <a:ext cx="4440188" cy="4064900"/>
          </a:xfrm>
          <a:prstGeom prst="rect">
            <a:avLst/>
          </a:prstGeom>
        </p:spPr>
      </p:pic>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3CC23990-D101-AFDE-3068-6DF61328C66E}"/>
                  </a:ext>
                </a:extLst>
              </p:cNvPr>
              <p:cNvSpPr txBox="1"/>
              <p:nvPr/>
            </p:nvSpPr>
            <p:spPr>
              <a:xfrm>
                <a:off x="335360" y="404664"/>
                <a:ext cx="7067874" cy="6001643"/>
              </a:xfrm>
              <a:prstGeom prst="rect">
                <a:avLst/>
              </a:prstGeom>
              <a:noFill/>
            </p:spPr>
            <p:txBody>
              <a:bodyPr wrap="square" rtlCol="0">
                <a:spAutoFit/>
              </a:bodyPr>
              <a:lstStyle/>
              <a:p>
                <a:pPr>
                  <a:spcAft>
                    <a:spcPts val="600"/>
                  </a:spcAft>
                </a:pPr>
                <a:r>
                  <a:rPr lang="en-US" sz="2800" b="1" dirty="0"/>
                  <a:t>Department of Physics, Univ. of Jyväskylä:</a:t>
                </a:r>
              </a:p>
              <a:p>
                <a:pPr marL="457200" indent="-457200">
                  <a:spcAft>
                    <a:spcPts val="600"/>
                  </a:spcAft>
                  <a:buFont typeface="Arial" panose="020B0604020202020204" pitchFamily="34" charset="0"/>
                  <a:buChar char="•"/>
                </a:pPr>
                <a:r>
                  <a:rPr lang="en-US" sz="2800" dirty="0"/>
                  <a:t>Part of Faculty of Mathematics and Science, located at </a:t>
                </a:r>
                <a:r>
                  <a:rPr lang="en-US" sz="2800" dirty="0" err="1"/>
                  <a:t>Ylästönrinne</a:t>
                </a:r>
                <a:endParaRPr lang="en-US" sz="2800" dirty="0"/>
              </a:p>
              <a:p>
                <a:pPr marL="457200" indent="-457200">
                  <a:spcAft>
                    <a:spcPts val="600"/>
                  </a:spcAft>
                  <a:buFont typeface="Arial" panose="020B0604020202020204" pitchFamily="34" charset="0"/>
                  <a:buChar char="•"/>
                </a:pPr>
                <a:r>
                  <a:rPr lang="en-US" sz="2800" dirty="0"/>
                  <a:t>22 professors and </a:t>
                </a:r>
                <a14:m>
                  <m:oMath xmlns:m="http://schemas.openxmlformats.org/officeDocument/2006/math">
                    <m:r>
                      <a:rPr lang="en-US" sz="2800" i="1">
                        <a:latin typeface="Cambria Math" panose="02040503050406030204" pitchFamily="18" charset="0"/>
                      </a:rPr>
                      <m:t>𝑂</m:t>
                    </m:r>
                    <m:r>
                      <a:rPr lang="en-US" sz="2800" i="1">
                        <a:latin typeface="Cambria Math" panose="02040503050406030204" pitchFamily="18" charset="0"/>
                      </a:rPr>
                      <m:t>(30)</m:t>
                    </m:r>
                  </m:oMath>
                </a14:m>
                <a:r>
                  <a:rPr lang="en-US" sz="2800" dirty="0"/>
                  <a:t> </a:t>
                </a:r>
                <a:r>
                  <a:rPr lang="en-US" sz="2800"/>
                  <a:t>lecturers &amp; </a:t>
                </a:r>
                <a:r>
                  <a:rPr lang="en-US" sz="2800" dirty="0"/>
                  <a:t>other senior researchers, of whom 4+2 </a:t>
                </a:r>
                <a:r>
                  <a:rPr lang="en-US" sz="2800"/>
                  <a:t>in theoretical particle physics</a:t>
                </a:r>
                <a:endParaRPr lang="en-US" sz="2800" dirty="0"/>
              </a:p>
              <a:p>
                <a:pPr marL="457200" indent="-457200">
                  <a:buFont typeface="Arial" panose="020B0604020202020204" pitchFamily="34" charset="0"/>
                  <a:buChar char="•"/>
                </a:pPr>
                <a:r>
                  <a:rPr lang="en-US" sz="2800" dirty="0"/>
                  <a:t>Very large and successful group in heavy-ion physics: Research Council Finland “Center of Excellence in Quark Matter“ for 2022-29</a:t>
                </a:r>
              </a:p>
              <a:p>
                <a:pPr marL="914400" lvl="1" indent="-457200">
                  <a:spcAft>
                    <a:spcPts val="600"/>
                  </a:spcAft>
                  <a:buFont typeface="Wingdings" panose="05000000000000000000" pitchFamily="2" charset="2"/>
                  <a:buChar char="Ø"/>
                </a:pPr>
                <a:r>
                  <a:rPr lang="en-US" sz="2800" dirty="0"/>
                  <a:t>Combines theoretical and experimental work, led by Tuomas Lappi</a:t>
                </a:r>
              </a:p>
              <a:p>
                <a:pPr marL="457200" indent="-457200">
                  <a:spcAft>
                    <a:spcPts val="600"/>
                  </a:spcAft>
                  <a:buFont typeface="Arial" panose="020B0604020202020204" pitchFamily="34" charset="0"/>
                  <a:buChar char="•"/>
                </a:pPr>
                <a:r>
                  <a:rPr lang="en-US" sz="2800" dirty="0"/>
                  <a:t>In addition, two recent ERC </a:t>
                </a:r>
                <a:r>
                  <a:rPr lang="en-US" sz="2800" dirty="0" err="1"/>
                  <a:t>CoGs</a:t>
                </a:r>
                <a:r>
                  <a:rPr lang="en-US" sz="2800" dirty="0"/>
                  <a:t> to heavy-ion theorists (Lappi, </a:t>
                </a:r>
                <a:r>
                  <a:rPr lang="en-US" sz="2800" dirty="0" err="1"/>
                  <a:t>Mäntysaari</a:t>
                </a:r>
                <a:r>
                  <a:rPr lang="en-US" sz="2800" dirty="0"/>
                  <a:t>)</a:t>
                </a:r>
              </a:p>
            </p:txBody>
          </p:sp>
        </mc:Choice>
        <mc:Fallback xmlns="">
          <p:sp>
            <p:nvSpPr>
              <p:cNvPr id="5" name="TextBox 4">
                <a:extLst>
                  <a:ext uri="{FF2B5EF4-FFF2-40B4-BE49-F238E27FC236}">
                    <a16:creationId xmlns:a16="http://schemas.microsoft.com/office/drawing/2014/main" id="{3CC23990-D101-AFDE-3068-6DF61328C66E}"/>
                  </a:ext>
                </a:extLst>
              </p:cNvPr>
              <p:cNvSpPr txBox="1">
                <a:spLocks noRot="1" noChangeAspect="1" noMove="1" noResize="1" noEditPoints="1" noAdjustHandles="1" noChangeArrowheads="1" noChangeShapeType="1" noTextEdit="1"/>
              </p:cNvSpPr>
              <p:nvPr/>
            </p:nvSpPr>
            <p:spPr>
              <a:xfrm>
                <a:off x="335360" y="404664"/>
                <a:ext cx="7067874" cy="6001643"/>
              </a:xfrm>
              <a:prstGeom prst="rect">
                <a:avLst/>
              </a:prstGeom>
              <a:blipFill>
                <a:blip r:embed="rId4"/>
                <a:stretch>
                  <a:fillRect l="-1726" t="-914" r="-2243" b="-1929"/>
                </a:stretch>
              </a:blipFill>
            </p:spPr>
            <p:txBody>
              <a:bodyPr/>
              <a:lstStyle/>
              <a:p>
                <a:r>
                  <a:rPr lang="en-FI">
                    <a:noFill/>
                  </a:rPr>
                  <a:t> </a:t>
                </a:r>
              </a:p>
            </p:txBody>
          </p:sp>
        </mc:Fallback>
      </mc:AlternateContent>
      <p:pic>
        <p:nvPicPr>
          <p:cNvPr id="7" name="Picture 6" descr="A building with glass windows&#10;&#10;AI-generated content may be incorrect.">
            <a:extLst>
              <a:ext uri="{FF2B5EF4-FFF2-40B4-BE49-F238E27FC236}">
                <a16:creationId xmlns:a16="http://schemas.microsoft.com/office/drawing/2014/main" id="{2A42F4FA-E0AC-C8D7-088D-0213D0C0A498}"/>
              </a:ext>
            </a:extLst>
          </p:cNvPr>
          <p:cNvPicPr>
            <a:picLocks noChangeAspect="1"/>
          </p:cNvPicPr>
          <p:nvPr/>
        </p:nvPicPr>
        <p:blipFill>
          <a:blip r:embed="rId5">
            <a:extLst>
              <a:ext uri="{28A0092B-C50C-407E-A947-70E740481C1C}">
                <a14:useLocalDpi xmlns:a14="http://schemas.microsoft.com/office/drawing/2010/main" val="0"/>
              </a:ext>
            </a:extLst>
          </a:blip>
          <a:srcRect t="3402" r="4115"/>
          <a:stretch/>
        </p:blipFill>
        <p:spPr>
          <a:xfrm>
            <a:off x="7751812" y="3861048"/>
            <a:ext cx="4440188" cy="2992052"/>
          </a:xfrm>
          <a:prstGeom prst="rect">
            <a:avLst/>
          </a:prstGeom>
        </p:spPr>
      </p:pic>
    </p:spTree>
    <p:custDataLst>
      <p:tags r:id="rId1"/>
    </p:custDataLst>
    <p:extLst>
      <p:ext uri="{BB962C8B-B14F-4D97-AF65-F5344CB8AC3E}">
        <p14:creationId xmlns:p14="http://schemas.microsoft.com/office/powerpoint/2010/main" val="4185851189"/>
      </p:ext>
    </p:extLst>
  </p:cSld>
  <p:clrMapOvr>
    <a:masterClrMapping/>
  </p:clrMapOvr>
  <mc:AlternateContent xmlns:mc="http://schemas.openxmlformats.org/markup-compatibility/2006" xmlns:p14="http://schemas.microsoft.com/office/powerpoint/2010/main">
    <mc:Choice Requires="p14">
      <p:transition spd="slow" p14:dur="2000" advTm="13144"/>
    </mc:Choice>
    <mc:Fallback xmlns="">
      <p:transition spd="slow" advTm="13144"/>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10E8BB-CD61-9A5E-6E93-5A945F9C3BB7}"/>
            </a:ext>
          </a:extLst>
        </p:cNvPr>
        <p:cNvGrpSpPr/>
        <p:nvPr/>
      </p:nvGrpSpPr>
      <p:grpSpPr>
        <a:xfrm>
          <a:off x="0" y="0"/>
          <a:ext cx="0" cy="0"/>
          <a:chOff x="0" y="0"/>
          <a:chExt cx="0" cy="0"/>
        </a:xfrm>
      </p:grpSpPr>
      <p:sp>
        <p:nvSpPr>
          <p:cNvPr id="2" name="Slide Number Placeholder 4">
            <a:extLst>
              <a:ext uri="{FF2B5EF4-FFF2-40B4-BE49-F238E27FC236}">
                <a16:creationId xmlns:a16="http://schemas.microsoft.com/office/drawing/2014/main" id="{C8D70FE5-FC0B-2B30-0CD3-BE653752A070}"/>
              </a:ext>
            </a:extLst>
          </p:cNvPr>
          <p:cNvSpPr>
            <a:spLocks noGrp="1"/>
          </p:cNvSpPr>
          <p:nvPr>
            <p:ph type="sldNum" sz="quarter" idx="12"/>
          </p:nvPr>
        </p:nvSpPr>
        <p:spPr>
          <a:xfrm>
            <a:off x="11176000" y="6189117"/>
            <a:ext cx="680640" cy="576000"/>
          </a:xfr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4669315E-5A66-CF44-AE5D-C333B2F730C4}" type="slidenum">
              <a:rPr kumimoji="0" lang="en-GB" sz="900" b="0" i="0" u="none" strike="noStrike" kern="1200" cap="none" spc="0" normalizeH="0" baseline="0" noProof="0" smtClean="0">
                <a:ln>
                  <a:noFill/>
                </a:ln>
                <a:solidFill>
                  <a:srgbClr val="000000"/>
                </a:solidFill>
                <a:effectLst/>
                <a:uLnTx/>
                <a:uFillTx/>
                <a:latin typeface="Arial"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en-GB" sz="900" b="0" i="0" u="none" strike="noStrike" kern="1200" cap="none" spc="0" normalizeH="0" baseline="0" noProof="0" dirty="0">
              <a:ln>
                <a:noFill/>
              </a:ln>
              <a:solidFill>
                <a:srgbClr val="000000"/>
              </a:solidFill>
              <a:effectLst/>
              <a:uLnTx/>
              <a:uFillTx/>
              <a:latin typeface="Arial" charset="0"/>
              <a:ea typeface="ＭＳ Ｐゴシック" charset="0"/>
            </a:endParaRPr>
          </a:p>
        </p:txBody>
      </p:sp>
      <p:pic>
        <p:nvPicPr>
          <p:cNvPr id="3" name="Picture 2">
            <a:extLst>
              <a:ext uri="{FF2B5EF4-FFF2-40B4-BE49-F238E27FC236}">
                <a16:creationId xmlns:a16="http://schemas.microsoft.com/office/drawing/2014/main" id="{F4CCF591-FA2D-394E-8E49-CE7ABC9EC142}"/>
              </a:ext>
            </a:extLst>
          </p:cNvPr>
          <p:cNvPicPr>
            <a:picLocks noChangeAspect="1"/>
          </p:cNvPicPr>
          <p:nvPr/>
        </p:nvPicPr>
        <p:blipFill>
          <a:blip r:embed="rId3"/>
          <a:stretch>
            <a:fillRect/>
          </a:stretch>
        </p:blipFill>
        <p:spPr>
          <a:xfrm>
            <a:off x="3085356" y="418356"/>
            <a:ext cx="6021288" cy="6021288"/>
          </a:xfrm>
          <a:prstGeom prst="rect">
            <a:avLst/>
          </a:prstGeom>
        </p:spPr>
      </p:pic>
    </p:spTree>
    <p:custDataLst>
      <p:tags r:id="rId1"/>
    </p:custDataLst>
    <p:extLst>
      <p:ext uri="{BB962C8B-B14F-4D97-AF65-F5344CB8AC3E}">
        <p14:creationId xmlns:p14="http://schemas.microsoft.com/office/powerpoint/2010/main" val="800766153"/>
      </p:ext>
    </p:extLst>
  </p:cSld>
  <p:clrMapOvr>
    <a:masterClrMapping/>
  </p:clrMapOvr>
  <mc:AlternateContent xmlns:mc="http://schemas.openxmlformats.org/markup-compatibility/2006" xmlns:p14="http://schemas.microsoft.com/office/powerpoint/2010/main">
    <mc:Choice Requires="p14">
      <p:transition spd="slow" p14:dur="2000" advTm="13144"/>
    </mc:Choice>
    <mc:Fallback xmlns="">
      <p:transition spd="slow" advTm="13144"/>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0B00ED-BB66-E449-472E-FC97F3D85DFA}"/>
            </a:ext>
          </a:extLst>
        </p:cNvPr>
        <p:cNvGrpSpPr/>
        <p:nvPr/>
      </p:nvGrpSpPr>
      <p:grpSpPr>
        <a:xfrm>
          <a:off x="0" y="0"/>
          <a:ext cx="0" cy="0"/>
          <a:chOff x="0" y="0"/>
          <a:chExt cx="0" cy="0"/>
        </a:xfrm>
      </p:grpSpPr>
      <p:sp>
        <p:nvSpPr>
          <p:cNvPr id="2" name="Slide Number Placeholder 4">
            <a:extLst>
              <a:ext uri="{FF2B5EF4-FFF2-40B4-BE49-F238E27FC236}">
                <a16:creationId xmlns:a16="http://schemas.microsoft.com/office/drawing/2014/main" id="{5823710B-2288-C1D1-935A-0337757BDBBE}"/>
              </a:ext>
            </a:extLst>
          </p:cNvPr>
          <p:cNvSpPr>
            <a:spLocks noGrp="1"/>
          </p:cNvSpPr>
          <p:nvPr>
            <p:ph type="sldNum" sz="quarter" idx="12"/>
          </p:nvPr>
        </p:nvSpPr>
        <p:spPr>
          <a:xfrm>
            <a:off x="11176000" y="6189117"/>
            <a:ext cx="680640" cy="576000"/>
          </a:xfr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4669315E-5A66-CF44-AE5D-C333B2F730C4}" type="slidenum">
              <a:rPr kumimoji="0" lang="en-GB" sz="900" b="0" i="0" u="none" strike="noStrike" kern="1200" cap="none" spc="0" normalizeH="0" baseline="0" noProof="0" smtClean="0">
                <a:ln>
                  <a:noFill/>
                </a:ln>
                <a:solidFill>
                  <a:srgbClr val="000000"/>
                </a:solidFill>
                <a:effectLst/>
                <a:uLnTx/>
                <a:uFillTx/>
                <a:latin typeface="Arial"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en-GB" sz="900" b="0" i="0" u="none" strike="noStrike" kern="1200" cap="none" spc="0" normalizeH="0" baseline="0" noProof="0" dirty="0">
              <a:ln>
                <a:noFill/>
              </a:ln>
              <a:solidFill>
                <a:srgbClr val="000000"/>
              </a:solidFill>
              <a:effectLst/>
              <a:uLnTx/>
              <a:uFillTx/>
              <a:latin typeface="Arial" charset="0"/>
              <a:ea typeface="ＭＳ Ｐゴシック" charset="0"/>
            </a:endParaRPr>
          </a:p>
        </p:txBody>
      </p:sp>
      <p:pic>
        <p:nvPicPr>
          <p:cNvPr id="7" name="Picture 6" descr="A close-up of a computer screen&#10;&#10;AI-generated content may be incorrect.">
            <a:extLst>
              <a:ext uri="{FF2B5EF4-FFF2-40B4-BE49-F238E27FC236}">
                <a16:creationId xmlns:a16="http://schemas.microsoft.com/office/drawing/2014/main" id="{4E58CC2D-6F97-B575-ACDC-22100F48C26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46601" y="0"/>
            <a:ext cx="9698797" cy="6858000"/>
          </a:xfrm>
          <a:prstGeom prst="rect">
            <a:avLst/>
          </a:prstGeom>
        </p:spPr>
      </p:pic>
      <p:sp>
        <p:nvSpPr>
          <p:cNvPr id="8" name="Rectangle 7">
            <a:extLst>
              <a:ext uri="{FF2B5EF4-FFF2-40B4-BE49-F238E27FC236}">
                <a16:creationId xmlns:a16="http://schemas.microsoft.com/office/drawing/2014/main" id="{370AAF59-56DF-1FAD-E558-C64FF97B84D8}"/>
              </a:ext>
            </a:extLst>
          </p:cNvPr>
          <p:cNvSpPr/>
          <p:nvPr/>
        </p:nvSpPr>
        <p:spPr>
          <a:xfrm>
            <a:off x="1641600" y="2276872"/>
            <a:ext cx="1692000" cy="3528392"/>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FI"/>
          </a:p>
        </p:txBody>
      </p:sp>
    </p:spTree>
    <p:custDataLst>
      <p:tags r:id="rId1"/>
    </p:custDataLst>
    <p:extLst>
      <p:ext uri="{BB962C8B-B14F-4D97-AF65-F5344CB8AC3E}">
        <p14:creationId xmlns:p14="http://schemas.microsoft.com/office/powerpoint/2010/main" val="3801052582"/>
      </p:ext>
    </p:extLst>
  </p:cSld>
  <p:clrMapOvr>
    <a:masterClrMapping/>
  </p:clrMapOvr>
  <mc:AlternateContent xmlns:mc="http://schemas.openxmlformats.org/markup-compatibility/2006" xmlns:p14="http://schemas.microsoft.com/office/powerpoint/2010/main">
    <mc:Choice Requires="p14">
      <p:transition spd="slow" p14:dur="2000" advTm="13144"/>
    </mc:Choice>
    <mc:Fallback xmlns="">
      <p:transition spd="slow" advTm="13144"/>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7.9|15.4|20.2"/>
</p:tagLst>
</file>

<file path=ppt/tags/tag10.xml><?xml version="1.0" encoding="utf-8"?>
<p:tagLst xmlns:a="http://schemas.openxmlformats.org/drawingml/2006/main" xmlns:r="http://schemas.openxmlformats.org/officeDocument/2006/relationships" xmlns:p="http://schemas.openxmlformats.org/presentationml/2006/main">
  <p:tag name="TIMING" val="|0"/>
</p:tagLst>
</file>

<file path=ppt/tags/tag11.xml><?xml version="1.0" encoding="utf-8"?>
<p:tagLst xmlns:a="http://schemas.openxmlformats.org/drawingml/2006/main" xmlns:r="http://schemas.openxmlformats.org/officeDocument/2006/relationships" xmlns:p="http://schemas.openxmlformats.org/presentationml/2006/main">
  <p:tag name="TIMING" val="|0"/>
</p:tagLst>
</file>

<file path=ppt/tags/tag12.xml><?xml version="1.0" encoding="utf-8"?>
<p:tagLst xmlns:a="http://schemas.openxmlformats.org/drawingml/2006/main" xmlns:r="http://schemas.openxmlformats.org/officeDocument/2006/relationships" xmlns:p="http://schemas.openxmlformats.org/presentationml/2006/main">
  <p:tag name="TIMING" val="|0"/>
</p:tagLst>
</file>

<file path=ppt/tags/tag13.xml><?xml version="1.0" encoding="utf-8"?>
<p:tagLst xmlns:a="http://schemas.openxmlformats.org/drawingml/2006/main" xmlns:r="http://schemas.openxmlformats.org/officeDocument/2006/relationships" xmlns:p="http://schemas.openxmlformats.org/presentationml/2006/main">
  <p:tag name="TIMING" val="|0"/>
</p:tagLst>
</file>

<file path=ppt/tags/tag14.xml><?xml version="1.0" encoding="utf-8"?>
<p:tagLst xmlns:a="http://schemas.openxmlformats.org/drawingml/2006/main" xmlns:r="http://schemas.openxmlformats.org/officeDocument/2006/relationships" xmlns:p="http://schemas.openxmlformats.org/presentationml/2006/main">
  <p:tag name="TIMING" val="|0"/>
</p:tagLst>
</file>

<file path=ppt/tags/tag15.xml><?xml version="1.0" encoding="utf-8"?>
<p:tagLst xmlns:a="http://schemas.openxmlformats.org/drawingml/2006/main" xmlns:r="http://schemas.openxmlformats.org/officeDocument/2006/relationships" xmlns:p="http://schemas.openxmlformats.org/presentationml/2006/main">
  <p:tag name="TIMING" val="|0"/>
</p:tagLst>
</file>

<file path=ppt/tags/tag2.xml><?xml version="1.0" encoding="utf-8"?>
<p:tagLst xmlns:a="http://schemas.openxmlformats.org/drawingml/2006/main" xmlns:r="http://schemas.openxmlformats.org/officeDocument/2006/relationships" xmlns:p="http://schemas.openxmlformats.org/presentationml/2006/main">
  <p:tag name="TIMING" val="|7.9|15.4|20.2"/>
</p:tagLst>
</file>

<file path=ppt/tags/tag3.xml><?xml version="1.0" encoding="utf-8"?>
<p:tagLst xmlns:a="http://schemas.openxmlformats.org/drawingml/2006/main" xmlns:r="http://schemas.openxmlformats.org/officeDocument/2006/relationships" xmlns:p="http://schemas.openxmlformats.org/presentationml/2006/main">
  <p:tag name="TIMING" val="|7.9|15.4|20.2"/>
</p:tagLst>
</file>

<file path=ppt/tags/tag4.xml><?xml version="1.0" encoding="utf-8"?>
<p:tagLst xmlns:a="http://schemas.openxmlformats.org/drawingml/2006/main" xmlns:r="http://schemas.openxmlformats.org/officeDocument/2006/relationships" xmlns:p="http://schemas.openxmlformats.org/presentationml/2006/main">
  <p:tag name="TIMING" val="|7.9|15.4|20.2"/>
</p:tagLst>
</file>

<file path=ppt/tags/tag5.xml><?xml version="1.0" encoding="utf-8"?>
<p:tagLst xmlns:a="http://schemas.openxmlformats.org/drawingml/2006/main" xmlns:r="http://schemas.openxmlformats.org/officeDocument/2006/relationships" xmlns:p="http://schemas.openxmlformats.org/presentationml/2006/main">
  <p:tag name="TIMING" val="|7.9|15.4|20.2"/>
</p:tagLst>
</file>

<file path=ppt/tags/tag6.xml><?xml version="1.0" encoding="utf-8"?>
<p:tagLst xmlns:a="http://schemas.openxmlformats.org/drawingml/2006/main" xmlns:r="http://schemas.openxmlformats.org/officeDocument/2006/relationships" xmlns:p="http://schemas.openxmlformats.org/presentationml/2006/main">
  <p:tag name="TIMING" val="|7.9|15.4|20.2"/>
</p:tagLst>
</file>

<file path=ppt/tags/tag7.xml><?xml version="1.0" encoding="utf-8"?>
<p:tagLst xmlns:a="http://schemas.openxmlformats.org/drawingml/2006/main" xmlns:r="http://schemas.openxmlformats.org/officeDocument/2006/relationships" xmlns:p="http://schemas.openxmlformats.org/presentationml/2006/main">
  <p:tag name="TIMING" val="|0"/>
</p:tagLst>
</file>

<file path=ppt/tags/tag8.xml><?xml version="1.0" encoding="utf-8"?>
<p:tagLst xmlns:a="http://schemas.openxmlformats.org/drawingml/2006/main" xmlns:r="http://schemas.openxmlformats.org/officeDocument/2006/relationships" xmlns:p="http://schemas.openxmlformats.org/presentationml/2006/main">
  <p:tag name="TIMING" val="|43.9|8.1"/>
</p:tagLst>
</file>

<file path=ppt/tags/tag9.xml><?xml version="1.0" encoding="utf-8"?>
<p:tagLst xmlns:a="http://schemas.openxmlformats.org/drawingml/2006/main" xmlns:r="http://schemas.openxmlformats.org/officeDocument/2006/relationships" xmlns:p="http://schemas.openxmlformats.org/presentationml/2006/main">
  <p:tag name="TIMING" val="|43.9|8.1"/>
</p:tagLst>
</file>

<file path=ppt/theme/theme1.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HY_2016">
  <a:themeElements>
    <a:clrScheme name="HY2016">
      <a:dk1>
        <a:sysClr val="windowText" lastClr="000000"/>
      </a:dk1>
      <a:lt1>
        <a:srgbClr val="FFFFFF"/>
      </a:lt1>
      <a:dk2>
        <a:srgbClr val="8C8A87"/>
      </a:dk2>
      <a:lt2>
        <a:srgbClr val="FFFFFF"/>
      </a:lt2>
      <a:accent1>
        <a:srgbClr val="0E4073"/>
      </a:accent1>
      <a:accent2>
        <a:srgbClr val="7B3CB4"/>
      </a:accent2>
      <a:accent3>
        <a:srgbClr val="45BC9F"/>
      </a:accent3>
      <a:accent4>
        <a:srgbClr val="A5E363"/>
      </a:accent4>
      <a:accent5>
        <a:srgbClr val="7ECEF1"/>
      </a:accent5>
      <a:accent6>
        <a:srgbClr val="FFE263"/>
      </a:accent6>
      <a:hlink>
        <a:srgbClr val="0091D0"/>
      </a:hlink>
      <a:folHlink>
        <a:srgbClr val="8C8A8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a:spPr>
      <a:bodyPr vert="horz" wrap="square" lIns="0" tIns="0" rIns="0" bIns="0" numCol="1" anchor="ctr" anchorCtr="0" compatLnSpc="1">
        <a:prstTxWarp prst="textNoShape">
          <a:avLst/>
        </a:prstTxWarp>
      </a:bodyPr>
      <a:lstStyle>
        <a:defPPr>
          <a:defRPr dirty="0" err="1" smtClean="0"/>
        </a:defPPr>
      </a:lstStyle>
    </a:txDef>
  </a:objectDefaults>
  <a:extraClrSchemeLst/>
  <a:extLst>
    <a:ext uri="{05A4C25C-085E-4340-85A3-A5531E510DB2}">
      <thm15:themeFamily xmlns:thm15="http://schemas.microsoft.com/office/thememl/2012/main" name="University of helsinki.pptx" id="{B956B515-C03A-4582-A15C-B35AE165A159}" vid="{A9A49A7B-5CF0-4570-AC7C-ECA3DCEBBAE0}"/>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41206</TotalTime>
  <Words>2655</Words>
  <Application>Microsoft Office PowerPoint</Application>
  <PresentationFormat>Widescreen</PresentationFormat>
  <Paragraphs>211</Paragraphs>
  <Slides>25</Slides>
  <Notes>9</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25</vt:i4>
      </vt:variant>
    </vt:vector>
  </HeadingPairs>
  <TitlesOfParts>
    <vt:vector size="37" baseType="lpstr">
      <vt:lpstr>Aptos</vt:lpstr>
      <vt:lpstr>Arial</vt:lpstr>
      <vt:lpstr>Calibri</vt:lpstr>
      <vt:lpstr>Cambria Math</vt:lpstr>
      <vt:lpstr>Courier New</vt:lpstr>
      <vt:lpstr>Gotham Narrow Bold</vt:lpstr>
      <vt:lpstr>Gotham Narrow Book</vt:lpstr>
      <vt:lpstr>Gotham-Bold</vt:lpstr>
      <vt:lpstr>Times New Roman</vt:lpstr>
      <vt:lpstr>Wingdings</vt:lpstr>
      <vt:lpstr>2_Office Theme</vt:lpstr>
      <vt:lpstr>HY_2016</vt:lpstr>
      <vt:lpstr>Particle theory in finland: institutes, researchers, and highlight results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Perturbative approaches to nonperturbative physics  Aleksi Vuorinen University of Helsinki</dc:title>
  <dc:creator>vuorinen</dc:creator>
  <cp:lastModifiedBy>Vuorinen, Aleksi R J</cp:lastModifiedBy>
  <cp:revision>1868</cp:revision>
  <dcterms:created xsi:type="dcterms:W3CDTF">2014-04-13T15:10:10Z</dcterms:created>
  <dcterms:modified xsi:type="dcterms:W3CDTF">2025-05-30T07:37:10Z</dcterms:modified>
</cp:coreProperties>
</file>